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9" r:id="rId6"/>
    <p:sldId id="257" r:id="rId7"/>
    <p:sldId id="261" r:id="rId8"/>
  </p:sldIdLst>
  <p:sldSz cx="2514600" cy="914400"/>
  <p:notesSz cx="6858000" cy="9144000"/>
  <p:defaultTextStyle>
    <a:defPPr>
      <a:defRPr lang="en-US"/>
    </a:defPPr>
    <a:lvl1pPr marL="0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7932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5864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93797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91729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9661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87593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85526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83458" algn="l" defTabSz="19586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80" d="100"/>
          <a:sy n="380" d="100"/>
        </p:scale>
        <p:origin x="-1002" y="-576"/>
      </p:cViewPr>
      <p:guideLst>
        <p:guide orient="horz" pos="288"/>
        <p:guide pos="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" y="284057"/>
            <a:ext cx="213741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" y="518160"/>
            <a:ext cx="176022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1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7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611" y="4868"/>
            <a:ext cx="155416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89" y="4868"/>
            <a:ext cx="425212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36" y="587587"/>
            <a:ext cx="213741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36" y="387562"/>
            <a:ext cx="2137410" cy="200025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79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58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937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9172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966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8759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8552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8345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89" y="28363"/>
            <a:ext cx="290314" cy="8064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28363"/>
            <a:ext cx="290314" cy="8064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36618"/>
            <a:ext cx="226314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204682"/>
            <a:ext cx="1111052" cy="8530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7932" indent="0">
              <a:buNone/>
              <a:defRPr sz="400" b="1"/>
            </a:lvl2pPr>
            <a:lvl3pPr marL="195864" indent="0">
              <a:buNone/>
              <a:defRPr sz="400" b="1"/>
            </a:lvl3pPr>
            <a:lvl4pPr marL="293797" indent="0">
              <a:buNone/>
              <a:defRPr sz="300" b="1"/>
            </a:lvl4pPr>
            <a:lvl5pPr marL="391729" indent="0">
              <a:buNone/>
              <a:defRPr sz="300" b="1"/>
            </a:lvl5pPr>
            <a:lvl6pPr marL="489661" indent="0">
              <a:buNone/>
              <a:defRPr sz="300" b="1"/>
            </a:lvl6pPr>
            <a:lvl7pPr marL="587593" indent="0">
              <a:buNone/>
              <a:defRPr sz="300" b="1"/>
            </a:lvl7pPr>
            <a:lvl8pPr marL="685526" indent="0">
              <a:buNone/>
              <a:defRPr sz="300" b="1"/>
            </a:lvl8pPr>
            <a:lvl9pPr marL="783458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" y="289984"/>
            <a:ext cx="1111052" cy="52683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7382" y="204682"/>
            <a:ext cx="1111488" cy="8530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7932" indent="0">
              <a:buNone/>
              <a:defRPr sz="400" b="1"/>
            </a:lvl2pPr>
            <a:lvl3pPr marL="195864" indent="0">
              <a:buNone/>
              <a:defRPr sz="400" b="1"/>
            </a:lvl3pPr>
            <a:lvl4pPr marL="293797" indent="0">
              <a:buNone/>
              <a:defRPr sz="300" b="1"/>
            </a:lvl4pPr>
            <a:lvl5pPr marL="391729" indent="0">
              <a:buNone/>
              <a:defRPr sz="300" b="1"/>
            </a:lvl5pPr>
            <a:lvl6pPr marL="489661" indent="0">
              <a:buNone/>
              <a:defRPr sz="300" b="1"/>
            </a:lvl6pPr>
            <a:lvl7pPr marL="587593" indent="0">
              <a:buNone/>
              <a:defRPr sz="300" b="1"/>
            </a:lvl7pPr>
            <a:lvl8pPr marL="685526" indent="0">
              <a:buNone/>
              <a:defRPr sz="300" b="1"/>
            </a:lvl8pPr>
            <a:lvl9pPr marL="783458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7382" y="289984"/>
            <a:ext cx="1111488" cy="52683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36407"/>
            <a:ext cx="827286" cy="15494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139" y="36407"/>
            <a:ext cx="1405731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30" y="191347"/>
            <a:ext cx="827286" cy="625475"/>
          </a:xfrm>
        </p:spPr>
        <p:txBody>
          <a:bodyPr/>
          <a:lstStyle>
            <a:lvl1pPr marL="0" indent="0">
              <a:buNone/>
              <a:defRPr sz="300"/>
            </a:lvl1pPr>
            <a:lvl2pPr marL="97932" indent="0">
              <a:buNone/>
              <a:defRPr sz="300"/>
            </a:lvl2pPr>
            <a:lvl3pPr marL="195864" indent="0">
              <a:buNone/>
              <a:defRPr sz="200"/>
            </a:lvl3pPr>
            <a:lvl4pPr marL="293797" indent="0">
              <a:buNone/>
              <a:defRPr sz="200"/>
            </a:lvl4pPr>
            <a:lvl5pPr marL="391729" indent="0">
              <a:buNone/>
              <a:defRPr sz="200"/>
            </a:lvl5pPr>
            <a:lvl6pPr marL="489661" indent="0">
              <a:buNone/>
              <a:defRPr sz="200"/>
            </a:lvl6pPr>
            <a:lvl7pPr marL="587593" indent="0">
              <a:buNone/>
              <a:defRPr sz="200"/>
            </a:lvl7pPr>
            <a:lvl8pPr marL="685526" indent="0">
              <a:buNone/>
              <a:defRPr sz="200"/>
            </a:lvl8pPr>
            <a:lvl9pPr marL="78345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79" y="640080"/>
            <a:ext cx="1508760" cy="755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2879" y="81703"/>
            <a:ext cx="1508760" cy="548640"/>
          </a:xfrm>
        </p:spPr>
        <p:txBody>
          <a:bodyPr/>
          <a:lstStyle>
            <a:lvl1pPr marL="0" indent="0">
              <a:buNone/>
              <a:defRPr sz="700"/>
            </a:lvl1pPr>
            <a:lvl2pPr marL="97932" indent="0">
              <a:buNone/>
              <a:defRPr sz="600"/>
            </a:lvl2pPr>
            <a:lvl3pPr marL="195864" indent="0">
              <a:buNone/>
              <a:defRPr sz="500"/>
            </a:lvl3pPr>
            <a:lvl4pPr marL="293797" indent="0">
              <a:buNone/>
              <a:defRPr sz="400"/>
            </a:lvl4pPr>
            <a:lvl5pPr marL="391729" indent="0">
              <a:buNone/>
              <a:defRPr sz="400"/>
            </a:lvl5pPr>
            <a:lvl6pPr marL="489661" indent="0">
              <a:buNone/>
              <a:defRPr sz="400"/>
            </a:lvl6pPr>
            <a:lvl7pPr marL="587593" indent="0">
              <a:buNone/>
              <a:defRPr sz="400"/>
            </a:lvl7pPr>
            <a:lvl8pPr marL="685526" indent="0">
              <a:buNone/>
              <a:defRPr sz="400"/>
            </a:lvl8pPr>
            <a:lvl9pPr marL="783458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879" y="715645"/>
            <a:ext cx="1508760" cy="107315"/>
          </a:xfrm>
        </p:spPr>
        <p:txBody>
          <a:bodyPr/>
          <a:lstStyle>
            <a:lvl1pPr marL="0" indent="0">
              <a:buNone/>
              <a:defRPr sz="300"/>
            </a:lvl1pPr>
            <a:lvl2pPr marL="97932" indent="0">
              <a:buNone/>
              <a:defRPr sz="300"/>
            </a:lvl2pPr>
            <a:lvl3pPr marL="195864" indent="0">
              <a:buNone/>
              <a:defRPr sz="200"/>
            </a:lvl3pPr>
            <a:lvl4pPr marL="293797" indent="0">
              <a:buNone/>
              <a:defRPr sz="200"/>
            </a:lvl4pPr>
            <a:lvl5pPr marL="391729" indent="0">
              <a:buNone/>
              <a:defRPr sz="200"/>
            </a:lvl5pPr>
            <a:lvl6pPr marL="489661" indent="0">
              <a:buNone/>
              <a:defRPr sz="200"/>
            </a:lvl6pPr>
            <a:lvl7pPr marL="587593" indent="0">
              <a:buNone/>
              <a:defRPr sz="200"/>
            </a:lvl7pPr>
            <a:lvl8pPr marL="685526" indent="0">
              <a:buNone/>
              <a:defRPr sz="200"/>
            </a:lvl8pPr>
            <a:lvl9pPr marL="78345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36618"/>
            <a:ext cx="2263140" cy="152400"/>
          </a:xfrm>
          <a:prstGeom prst="rect">
            <a:avLst/>
          </a:prstGeom>
        </p:spPr>
        <p:txBody>
          <a:bodyPr vert="horz" lIns="19586" tIns="9793" rIns="19586" bIns="97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213360"/>
            <a:ext cx="2263140" cy="603462"/>
          </a:xfrm>
          <a:prstGeom prst="rect">
            <a:avLst/>
          </a:prstGeom>
        </p:spPr>
        <p:txBody>
          <a:bodyPr vert="horz" lIns="19586" tIns="9793" rIns="19586" bIns="97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847514"/>
            <a:ext cx="586740" cy="48683"/>
          </a:xfrm>
          <a:prstGeom prst="rect">
            <a:avLst/>
          </a:prstGeom>
        </p:spPr>
        <p:txBody>
          <a:bodyPr vert="horz" lIns="19586" tIns="9793" rIns="19586" bIns="979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C98B-E09C-45AB-8D98-9CEBF5D39AB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9155" y="847514"/>
            <a:ext cx="796290" cy="48683"/>
          </a:xfrm>
          <a:prstGeom prst="rect">
            <a:avLst/>
          </a:prstGeom>
        </p:spPr>
        <p:txBody>
          <a:bodyPr vert="horz" lIns="19586" tIns="9793" rIns="19586" bIns="979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2130" y="847514"/>
            <a:ext cx="586740" cy="48683"/>
          </a:xfrm>
          <a:prstGeom prst="rect">
            <a:avLst/>
          </a:prstGeom>
        </p:spPr>
        <p:txBody>
          <a:bodyPr vert="horz" lIns="19586" tIns="9793" rIns="19586" bIns="979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876F-931D-42C0-B31E-869BC829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5864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449" indent="-73449" algn="l" defTabSz="195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140" indent="-61208" algn="l" defTabSz="195864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4831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763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40695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8627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36560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4492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2424" indent="-48966" algn="l" defTabSz="195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7932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5864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93797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91729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9661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87593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85526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83458" algn="l" defTabSz="19586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759744" y="113545"/>
            <a:ext cx="609600" cy="68580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130207" y="113544"/>
            <a:ext cx="609600" cy="68580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761165" y="113545"/>
            <a:ext cx="609600" cy="68580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51565" y="113546"/>
            <a:ext cx="609600" cy="68580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" y="28548"/>
            <a:ext cx="2438400" cy="85579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10</cp:revision>
  <dcterms:created xsi:type="dcterms:W3CDTF">2016-08-22T18:54:12Z</dcterms:created>
  <dcterms:modified xsi:type="dcterms:W3CDTF">2016-08-24T23:46:59Z</dcterms:modified>
</cp:coreProperties>
</file>