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</p:sldIdLst>
  <p:sldSz cx="3429000" cy="3429000"/>
  <p:notesSz cx="6858000" cy="9144000"/>
  <p:defaultTextStyle>
    <a:defPPr>
      <a:defRPr lang="en-US"/>
    </a:defPPr>
    <a:lvl1pPr marL="0" algn="l" defTabSz="39165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95830" algn="l" defTabSz="39165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91659" algn="l" defTabSz="39165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87486" algn="l" defTabSz="39165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83316" algn="l" defTabSz="39165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79144" algn="l" defTabSz="39165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174972" algn="l" defTabSz="39165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370803" algn="l" defTabSz="39165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566627" algn="l" defTabSz="39165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0" autoAdjust="0"/>
  </p:normalViewPr>
  <p:slideViewPr>
    <p:cSldViewPr>
      <p:cViewPr>
        <p:scale>
          <a:sx n="100" d="100"/>
          <a:sy n="100" d="100"/>
        </p:scale>
        <p:origin x="-942" y="-96"/>
      </p:cViewPr>
      <p:guideLst>
        <p:guide orient="horz" pos="1081"/>
        <p:guide pos="10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177" y="1065218"/>
            <a:ext cx="2914651" cy="7350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2" y="1943101"/>
            <a:ext cx="2400301" cy="876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91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87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83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79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74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70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66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CD2A-9E06-4648-87AA-5029786927D9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1C456-3438-4161-AB75-7D771C0E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3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CD2A-9E06-4648-87AA-5029786927D9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1C456-3438-4161-AB75-7D771C0E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1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86026" y="137318"/>
            <a:ext cx="771525" cy="2925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1" y="137318"/>
            <a:ext cx="2257425" cy="2925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CD2A-9E06-4648-87AA-5029786927D9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1C456-3438-4161-AB75-7D771C0E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8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CD2A-9E06-4648-87AA-5029786927D9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1C456-3438-4161-AB75-7D771C0E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9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67" y="2203451"/>
            <a:ext cx="2914651" cy="681038"/>
          </a:xfr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867" y="1453364"/>
            <a:ext cx="2914651" cy="750094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19583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9165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8748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78331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97914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17497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37080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56662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CD2A-9E06-4648-87AA-5029786927D9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1C456-3438-4161-AB75-7D771C0E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8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49" y="800101"/>
            <a:ext cx="1514475" cy="2262982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43076" y="800101"/>
            <a:ext cx="1514475" cy="2262982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CD2A-9E06-4648-87AA-5029786927D9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1C456-3438-4161-AB75-7D771C0E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6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2" y="767560"/>
            <a:ext cx="1515067" cy="319879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195830" indent="0">
              <a:buNone/>
              <a:defRPr sz="1100" b="1"/>
            </a:lvl2pPr>
            <a:lvl3pPr marL="391659" indent="0">
              <a:buNone/>
              <a:defRPr sz="700" b="1"/>
            </a:lvl3pPr>
            <a:lvl4pPr marL="587486" indent="0">
              <a:buNone/>
              <a:defRPr sz="700" b="1"/>
            </a:lvl4pPr>
            <a:lvl5pPr marL="783316" indent="0">
              <a:buNone/>
              <a:defRPr sz="700" b="1"/>
            </a:lvl5pPr>
            <a:lvl6pPr marL="979144" indent="0">
              <a:buNone/>
              <a:defRPr sz="700" b="1"/>
            </a:lvl6pPr>
            <a:lvl7pPr marL="1174972" indent="0">
              <a:buNone/>
              <a:defRPr sz="700" b="1"/>
            </a:lvl7pPr>
            <a:lvl8pPr marL="1370803" indent="0">
              <a:buNone/>
              <a:defRPr sz="700" b="1"/>
            </a:lvl8pPr>
            <a:lvl9pPr marL="1566627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2" y="1087441"/>
            <a:ext cx="1515067" cy="1975643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41888" y="767560"/>
            <a:ext cx="1515666" cy="319879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195830" indent="0">
              <a:buNone/>
              <a:defRPr sz="1100" b="1"/>
            </a:lvl2pPr>
            <a:lvl3pPr marL="391659" indent="0">
              <a:buNone/>
              <a:defRPr sz="700" b="1"/>
            </a:lvl3pPr>
            <a:lvl4pPr marL="587486" indent="0">
              <a:buNone/>
              <a:defRPr sz="700" b="1"/>
            </a:lvl4pPr>
            <a:lvl5pPr marL="783316" indent="0">
              <a:buNone/>
              <a:defRPr sz="700" b="1"/>
            </a:lvl5pPr>
            <a:lvl6pPr marL="979144" indent="0">
              <a:buNone/>
              <a:defRPr sz="700" b="1"/>
            </a:lvl6pPr>
            <a:lvl7pPr marL="1174972" indent="0">
              <a:buNone/>
              <a:defRPr sz="700" b="1"/>
            </a:lvl7pPr>
            <a:lvl8pPr marL="1370803" indent="0">
              <a:buNone/>
              <a:defRPr sz="700" b="1"/>
            </a:lvl8pPr>
            <a:lvl9pPr marL="1566627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41888" y="1087441"/>
            <a:ext cx="1515666" cy="1975643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CD2A-9E06-4648-87AA-5029786927D9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1C456-3438-4161-AB75-7D771C0E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4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CD2A-9E06-4648-87AA-5029786927D9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1C456-3438-4161-AB75-7D771C0E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1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CD2A-9E06-4648-87AA-5029786927D9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1C456-3438-4161-AB75-7D771C0E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8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3" y="136524"/>
            <a:ext cx="1128117" cy="581026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0647" y="136529"/>
            <a:ext cx="1916906" cy="2926556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3" y="717555"/>
            <a:ext cx="1128117" cy="2345530"/>
          </a:xfrm>
        </p:spPr>
        <p:txBody>
          <a:bodyPr/>
          <a:lstStyle>
            <a:lvl1pPr marL="0" indent="0">
              <a:buNone/>
              <a:defRPr sz="700"/>
            </a:lvl1pPr>
            <a:lvl2pPr marL="195830" indent="0">
              <a:buNone/>
              <a:defRPr sz="700"/>
            </a:lvl2pPr>
            <a:lvl3pPr marL="391659" indent="0">
              <a:buNone/>
              <a:defRPr sz="400"/>
            </a:lvl3pPr>
            <a:lvl4pPr marL="587486" indent="0">
              <a:buNone/>
              <a:defRPr sz="400"/>
            </a:lvl4pPr>
            <a:lvl5pPr marL="783316" indent="0">
              <a:buNone/>
              <a:defRPr sz="400"/>
            </a:lvl5pPr>
            <a:lvl6pPr marL="979144" indent="0">
              <a:buNone/>
              <a:defRPr sz="400"/>
            </a:lvl6pPr>
            <a:lvl7pPr marL="1174972" indent="0">
              <a:buNone/>
              <a:defRPr sz="400"/>
            </a:lvl7pPr>
            <a:lvl8pPr marL="1370803" indent="0">
              <a:buNone/>
              <a:defRPr sz="400"/>
            </a:lvl8pPr>
            <a:lvl9pPr marL="1566627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CD2A-9E06-4648-87AA-5029786927D9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1C456-3438-4161-AB75-7D771C0E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5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110" y="2400303"/>
            <a:ext cx="2057400" cy="283368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72110" y="306391"/>
            <a:ext cx="2057400" cy="2057400"/>
          </a:xfrm>
        </p:spPr>
        <p:txBody>
          <a:bodyPr/>
          <a:lstStyle>
            <a:lvl1pPr marL="0" indent="0">
              <a:buNone/>
              <a:defRPr sz="1100"/>
            </a:lvl1pPr>
            <a:lvl2pPr marL="195830" indent="0">
              <a:buNone/>
              <a:defRPr sz="1100"/>
            </a:lvl2pPr>
            <a:lvl3pPr marL="391659" indent="0">
              <a:buNone/>
              <a:defRPr sz="1100"/>
            </a:lvl3pPr>
            <a:lvl4pPr marL="587486" indent="0">
              <a:buNone/>
              <a:defRPr sz="1100"/>
            </a:lvl4pPr>
            <a:lvl5pPr marL="783316" indent="0">
              <a:buNone/>
              <a:defRPr sz="1100"/>
            </a:lvl5pPr>
            <a:lvl6pPr marL="979144" indent="0">
              <a:buNone/>
              <a:defRPr sz="1100"/>
            </a:lvl6pPr>
            <a:lvl7pPr marL="1174972" indent="0">
              <a:buNone/>
              <a:defRPr sz="1100"/>
            </a:lvl7pPr>
            <a:lvl8pPr marL="1370803" indent="0">
              <a:buNone/>
              <a:defRPr sz="1100"/>
            </a:lvl8pPr>
            <a:lvl9pPr marL="1566627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110" y="2683676"/>
            <a:ext cx="2057400" cy="402432"/>
          </a:xfrm>
        </p:spPr>
        <p:txBody>
          <a:bodyPr/>
          <a:lstStyle>
            <a:lvl1pPr marL="0" indent="0">
              <a:buNone/>
              <a:defRPr sz="700"/>
            </a:lvl1pPr>
            <a:lvl2pPr marL="195830" indent="0">
              <a:buNone/>
              <a:defRPr sz="700"/>
            </a:lvl2pPr>
            <a:lvl3pPr marL="391659" indent="0">
              <a:buNone/>
              <a:defRPr sz="400"/>
            </a:lvl3pPr>
            <a:lvl4pPr marL="587486" indent="0">
              <a:buNone/>
              <a:defRPr sz="400"/>
            </a:lvl4pPr>
            <a:lvl5pPr marL="783316" indent="0">
              <a:buNone/>
              <a:defRPr sz="400"/>
            </a:lvl5pPr>
            <a:lvl6pPr marL="979144" indent="0">
              <a:buNone/>
              <a:defRPr sz="400"/>
            </a:lvl6pPr>
            <a:lvl7pPr marL="1174972" indent="0">
              <a:buNone/>
              <a:defRPr sz="400"/>
            </a:lvl7pPr>
            <a:lvl8pPr marL="1370803" indent="0">
              <a:buNone/>
              <a:defRPr sz="400"/>
            </a:lvl8pPr>
            <a:lvl9pPr marL="1566627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CD2A-9E06-4648-87AA-5029786927D9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1C456-3438-4161-AB75-7D771C0E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3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1" y="137322"/>
            <a:ext cx="3086101" cy="571499"/>
          </a:xfrm>
          <a:prstGeom prst="rect">
            <a:avLst/>
          </a:prstGeom>
        </p:spPr>
        <p:txBody>
          <a:bodyPr vert="horz" lIns="39165" tIns="19585" rIns="39165" bIns="1958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1" y="800101"/>
            <a:ext cx="3086101" cy="2262982"/>
          </a:xfrm>
          <a:prstGeom prst="rect">
            <a:avLst/>
          </a:prstGeom>
        </p:spPr>
        <p:txBody>
          <a:bodyPr vert="horz" lIns="39165" tIns="19585" rIns="39165" bIns="1958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51" y="3178181"/>
            <a:ext cx="800099" cy="182562"/>
          </a:xfrm>
          <a:prstGeom prst="rect">
            <a:avLst/>
          </a:prstGeom>
        </p:spPr>
        <p:txBody>
          <a:bodyPr vert="horz" lIns="39165" tIns="19585" rIns="39165" bIns="19585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DCD2A-9E06-4648-87AA-5029786927D9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1577" y="3178181"/>
            <a:ext cx="1085851" cy="182562"/>
          </a:xfrm>
          <a:prstGeom prst="rect">
            <a:avLst/>
          </a:prstGeom>
        </p:spPr>
        <p:txBody>
          <a:bodyPr vert="horz" lIns="39165" tIns="19585" rIns="39165" bIns="19585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452" y="3178181"/>
            <a:ext cx="800099" cy="182562"/>
          </a:xfrm>
          <a:prstGeom prst="rect">
            <a:avLst/>
          </a:prstGeom>
        </p:spPr>
        <p:txBody>
          <a:bodyPr vert="horz" lIns="39165" tIns="19585" rIns="39165" bIns="19585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1C456-3438-4161-AB75-7D771C0E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2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1659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869" indent="-146869" algn="l" defTabSz="391659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318222" indent="-122395" algn="l" defTabSz="391659" rtl="0" eaLnBrk="1" latinLnBrk="0" hangingPunct="1">
        <a:spcBef>
          <a:spcPct val="20000"/>
        </a:spcBef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89571" indent="-97914" algn="l" defTabSz="391659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685399" indent="-97914" algn="l" defTabSz="391659" rtl="0" eaLnBrk="1" latinLnBrk="0" hangingPunct="1">
        <a:spcBef>
          <a:spcPct val="20000"/>
        </a:spcBef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881230" indent="-97914" algn="l" defTabSz="391659" rtl="0" eaLnBrk="1" latinLnBrk="0" hangingPunct="1">
        <a:spcBef>
          <a:spcPct val="20000"/>
        </a:spcBef>
        <a:buFont typeface="Arial" panose="020B0604020202020204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057" indent="-97914" algn="l" defTabSz="391659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272889" indent="-97914" algn="l" defTabSz="391659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468716" indent="-97914" algn="l" defTabSz="391659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1664544" indent="-97914" algn="l" defTabSz="391659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165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95830" algn="l" defTabSz="39165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91659" algn="l" defTabSz="39165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87486" algn="l" defTabSz="39165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83316" algn="l" defTabSz="39165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79144" algn="l" defTabSz="39165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174972" algn="l" defTabSz="39165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370803" algn="l" defTabSz="39165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566627" algn="l" defTabSz="39165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7147" y="47147"/>
            <a:ext cx="3334714" cy="3334714"/>
          </a:xfrm>
          <a:prstGeom prst="ellipse">
            <a:avLst/>
          </a:prstGeom>
          <a:solidFill>
            <a:srgbClr val="61D6FF"/>
          </a:solidFill>
          <a:ln>
            <a:solidFill>
              <a:srgbClr val="61D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181" tIns="47586" rIns="95181" bIns="47586" spcCol="0" rtlCol="0" anchor="ctr"/>
          <a:lstStyle/>
          <a:p>
            <a:pPr algn="ctr"/>
            <a:r>
              <a:rPr lang="en-US" sz="15000" dirty="0"/>
              <a:t>EN</a:t>
            </a:r>
          </a:p>
        </p:txBody>
      </p:sp>
    </p:spTree>
    <p:extLst>
      <p:ext uri="{BB962C8B-B14F-4D97-AF65-F5344CB8AC3E}">
        <p14:creationId xmlns:p14="http://schemas.microsoft.com/office/powerpoint/2010/main" val="343862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7147" y="47147"/>
            <a:ext cx="3334714" cy="333471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181" tIns="47586" rIns="95181" bIns="47586" spcCol="0" rtlCol="0" anchor="ctr"/>
          <a:lstStyle/>
          <a:p>
            <a:pPr algn="ctr"/>
            <a:r>
              <a:rPr lang="en-US" sz="15000" dirty="0"/>
              <a:t>EN</a:t>
            </a:r>
          </a:p>
        </p:txBody>
      </p:sp>
    </p:spTree>
    <p:extLst>
      <p:ext uri="{BB962C8B-B14F-4D97-AF65-F5344CB8AC3E}">
        <p14:creationId xmlns:p14="http://schemas.microsoft.com/office/powerpoint/2010/main" val="657249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7147" y="47147"/>
            <a:ext cx="3334714" cy="3334714"/>
          </a:xfrm>
          <a:prstGeom prst="ellipse">
            <a:avLst/>
          </a:prstGeom>
          <a:solidFill>
            <a:srgbClr val="61D6FF"/>
          </a:solidFill>
          <a:ln>
            <a:solidFill>
              <a:srgbClr val="61D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181" tIns="47586" rIns="95181" bIns="47586" spcCol="0" rtlCol="0" anchor="ctr"/>
          <a:lstStyle/>
          <a:p>
            <a:pPr algn="ctr"/>
            <a:endParaRPr lang="en-US" sz="16000" dirty="0">
              <a:latin typeface="UWCZYF (Big5)" panose="02010600000101010101" pitchFamily="2" charset="-120"/>
              <a:ea typeface="UWCZYF (Big5)" panose="02010600000101010101" pitchFamily="2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4361" y="229482"/>
            <a:ext cx="281940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0" dirty="0" smtClean="0">
                <a:solidFill>
                  <a:schemeClr val="bg1"/>
                </a:solidFill>
                <a:latin typeface="UWCZYF (Big5)" panose="02010600000101010101" pitchFamily="2" charset="-120"/>
                <a:ea typeface="UWCZYF (Big5)" panose="02010600000101010101" pitchFamily="2" charset="-120"/>
              </a:rPr>
              <a:t>繁</a:t>
            </a:r>
            <a:endParaRPr lang="en-US" sz="18000" dirty="0" smtClean="0">
              <a:solidFill>
                <a:schemeClr val="bg1"/>
              </a:solidFill>
              <a:latin typeface="UWCZYF (Big5)" panose="02010600000101010101" pitchFamily="2" charset="-120"/>
              <a:ea typeface="UWCZYF (Big5)" panose="02010600000101010101" pitchFamily="2" charset="-12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819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7147" y="47147"/>
            <a:ext cx="3334714" cy="333471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181" tIns="47586" rIns="95181" bIns="47586" spcCol="0" rtlCol="0" anchor="ctr"/>
          <a:lstStyle/>
          <a:p>
            <a:pPr algn="ctr"/>
            <a:endParaRPr lang="en-US" sz="16000" dirty="0">
              <a:latin typeface="UWCZYF (Big5)" panose="02010600000101010101" pitchFamily="2" charset="-120"/>
              <a:ea typeface="UWCZYF (Big5)" panose="02010600000101010101" pitchFamily="2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4361" y="229482"/>
            <a:ext cx="281940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0" dirty="0" smtClean="0">
                <a:solidFill>
                  <a:schemeClr val="bg1"/>
                </a:solidFill>
                <a:latin typeface="UWCZYF (Big5)" panose="02010600000101010101" pitchFamily="2" charset="-120"/>
                <a:ea typeface="UWCZYF (Big5)" panose="02010600000101010101" pitchFamily="2" charset="-120"/>
              </a:rPr>
              <a:t>繁</a:t>
            </a:r>
            <a:endParaRPr lang="en-US" sz="18000" dirty="0" smtClean="0">
              <a:solidFill>
                <a:schemeClr val="bg1"/>
              </a:solidFill>
              <a:latin typeface="UWCZYF (Big5)" panose="02010600000101010101" pitchFamily="2" charset="-120"/>
              <a:ea typeface="UWCZYF (Big5)" panose="02010600000101010101" pitchFamily="2" charset="-12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70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7147" y="47147"/>
            <a:ext cx="3334714" cy="3334714"/>
          </a:xfrm>
          <a:prstGeom prst="ellipse">
            <a:avLst/>
          </a:prstGeom>
          <a:solidFill>
            <a:srgbClr val="61D6FF"/>
          </a:solidFill>
          <a:ln>
            <a:solidFill>
              <a:srgbClr val="61D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181" tIns="47586" rIns="95181" bIns="47586" spcCol="0" rtlCol="0" anchor="ctr"/>
          <a:lstStyle/>
          <a:p>
            <a:pPr algn="ctr"/>
            <a:endParaRPr lang="en-US" sz="16000" dirty="0">
              <a:latin typeface="UWCZYF (Big5)" panose="02010600000101010101" pitchFamily="2" charset="-120"/>
              <a:ea typeface="UWCZYF (Big5)" panose="02010600000101010101" pitchFamily="2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4361" y="229482"/>
            <a:ext cx="281940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0" dirty="0" smtClean="0">
                <a:solidFill>
                  <a:schemeClr val="bg1"/>
                </a:solidFill>
                <a:latin typeface="UWPP2F (GB)" panose="02010600000101010101" pitchFamily="2" charset="-122"/>
                <a:ea typeface="UWCZYF (Big5)" panose="02010600000101010101" pitchFamily="2" charset="-120"/>
              </a:rPr>
              <a:t>简</a:t>
            </a:r>
            <a:endParaRPr lang="en-US" sz="18000" dirty="0" smtClean="0">
              <a:solidFill>
                <a:schemeClr val="bg1"/>
              </a:solidFill>
              <a:latin typeface="UWPP2F (GB)" panose="02010600000101010101" pitchFamily="2" charset="-122"/>
              <a:ea typeface="UWPP2F (GB)" panose="02010600000101010101" pitchFamily="2" charset="-122"/>
            </a:endParaRPr>
          </a:p>
          <a:p>
            <a:endParaRPr lang="en-US" dirty="0">
              <a:solidFill>
                <a:schemeClr val="bg1"/>
              </a:solidFill>
              <a:latin typeface="UWPP2F (GB)" panose="02010600000101010101" pitchFamily="2" charset="-122"/>
              <a:ea typeface="UWPP2F (GB)" panose="0201060000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507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7147" y="47147"/>
            <a:ext cx="3334714" cy="333471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181" tIns="47586" rIns="95181" bIns="47586" spcCol="0" rtlCol="0" anchor="ctr"/>
          <a:lstStyle/>
          <a:p>
            <a:pPr algn="ctr"/>
            <a:endParaRPr lang="en-US" sz="16000" dirty="0">
              <a:latin typeface="UWCZYF (Big5)" panose="02010600000101010101" pitchFamily="2" charset="-120"/>
              <a:ea typeface="UWCZYF (Big5)" panose="02010600000101010101" pitchFamily="2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4361" y="229482"/>
            <a:ext cx="281940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0" dirty="0" smtClean="0">
                <a:solidFill>
                  <a:schemeClr val="bg1"/>
                </a:solidFill>
                <a:latin typeface="UWPP2F (GB)" panose="02010600000101010101" pitchFamily="2" charset="-122"/>
                <a:ea typeface="UWCZYF (Big5)" panose="02010600000101010101" pitchFamily="2" charset="-120"/>
              </a:rPr>
              <a:t>简</a:t>
            </a:r>
            <a:endParaRPr lang="en-US" sz="18000" dirty="0" smtClean="0">
              <a:solidFill>
                <a:schemeClr val="bg1"/>
              </a:solidFill>
              <a:latin typeface="UWPP2F (GB)" panose="02010600000101010101" pitchFamily="2" charset="-122"/>
              <a:ea typeface="UWPP2F (GB)" panose="02010600000101010101" pitchFamily="2" charset="-122"/>
            </a:endParaRPr>
          </a:p>
          <a:p>
            <a:endParaRPr lang="en-US" dirty="0">
              <a:solidFill>
                <a:schemeClr val="bg1"/>
              </a:solidFill>
              <a:latin typeface="UWPP2F (GB)" panose="02010600000101010101" pitchFamily="2" charset="-122"/>
              <a:ea typeface="UWPP2F (GB)" panose="0201060000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5489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</Words>
  <Application>Microsoft Office PowerPoint</Application>
  <PresentationFormat>Custom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Chen</dc:creator>
  <cp:lastModifiedBy>Edward Chen</cp:lastModifiedBy>
  <cp:revision>14</cp:revision>
  <dcterms:created xsi:type="dcterms:W3CDTF">2016-08-19T10:52:46Z</dcterms:created>
  <dcterms:modified xsi:type="dcterms:W3CDTF">2016-08-19T11:37:39Z</dcterms:modified>
</cp:coreProperties>
</file>