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1006475"/>
  <p:notesSz cx="9144000" cy="6858000"/>
  <p:defaultTextStyle>
    <a:defPPr>
      <a:defRPr lang="en-US"/>
    </a:defPPr>
    <a:lvl1pPr marL="0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0619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01239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01858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02477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03097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03716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04336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04955" algn="l" defTabSz="4012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588" y="-1428"/>
      </p:cViewPr>
      <p:guideLst>
        <p:guide orient="horz" pos="317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7" y="312660"/>
            <a:ext cx="4857752" cy="2157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1" y="570336"/>
            <a:ext cx="4000502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1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1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2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3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0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04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405" y="35413"/>
            <a:ext cx="140888" cy="7534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3" y="35413"/>
            <a:ext cx="329406" cy="7534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2" y="646755"/>
            <a:ext cx="4857752" cy="199897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2" y="426587"/>
            <a:ext cx="4857752" cy="220166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061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0123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018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024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0309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037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0433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0495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2" y="205956"/>
            <a:ext cx="235147" cy="58291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2" y="205956"/>
            <a:ext cx="235147" cy="582917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2" y="40306"/>
            <a:ext cx="5143502" cy="167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5" y="225293"/>
            <a:ext cx="2525116" cy="93891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0619" indent="0">
              <a:buNone/>
              <a:defRPr sz="900" b="1"/>
            </a:lvl2pPr>
            <a:lvl3pPr marL="401239" indent="0">
              <a:buNone/>
              <a:defRPr sz="800" b="1"/>
            </a:lvl3pPr>
            <a:lvl4pPr marL="601858" indent="0">
              <a:buNone/>
              <a:defRPr sz="700" b="1"/>
            </a:lvl4pPr>
            <a:lvl5pPr marL="802477" indent="0">
              <a:buNone/>
              <a:defRPr sz="700" b="1"/>
            </a:lvl5pPr>
            <a:lvl6pPr marL="1003097" indent="0">
              <a:buNone/>
              <a:defRPr sz="700" b="1"/>
            </a:lvl6pPr>
            <a:lvl7pPr marL="1203716" indent="0">
              <a:buNone/>
              <a:defRPr sz="700" b="1"/>
            </a:lvl7pPr>
            <a:lvl8pPr marL="1404336" indent="0">
              <a:buNone/>
              <a:defRPr sz="700" b="1"/>
            </a:lvl8pPr>
            <a:lvl9pPr marL="1604955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5" y="319183"/>
            <a:ext cx="2525116" cy="5798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39" y="225293"/>
            <a:ext cx="2526110" cy="93891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0619" indent="0">
              <a:buNone/>
              <a:defRPr sz="900" b="1"/>
            </a:lvl2pPr>
            <a:lvl3pPr marL="401239" indent="0">
              <a:buNone/>
              <a:defRPr sz="800" b="1"/>
            </a:lvl3pPr>
            <a:lvl4pPr marL="601858" indent="0">
              <a:buNone/>
              <a:defRPr sz="700" b="1"/>
            </a:lvl4pPr>
            <a:lvl5pPr marL="802477" indent="0">
              <a:buNone/>
              <a:defRPr sz="700" b="1"/>
            </a:lvl5pPr>
            <a:lvl6pPr marL="1003097" indent="0">
              <a:buNone/>
              <a:defRPr sz="700" b="1"/>
            </a:lvl6pPr>
            <a:lvl7pPr marL="1203716" indent="0">
              <a:buNone/>
              <a:defRPr sz="700" b="1"/>
            </a:lvl7pPr>
            <a:lvl8pPr marL="1404336" indent="0">
              <a:buNone/>
              <a:defRPr sz="700" b="1"/>
            </a:lvl8pPr>
            <a:lvl9pPr marL="1604955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39" y="319183"/>
            <a:ext cx="2526110" cy="5798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5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4" y="40072"/>
            <a:ext cx="1880194" cy="170542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10" y="40074"/>
            <a:ext cx="3194841" cy="85899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4" y="210615"/>
            <a:ext cx="1880194" cy="688457"/>
          </a:xfrm>
        </p:spPr>
        <p:txBody>
          <a:bodyPr/>
          <a:lstStyle>
            <a:lvl1pPr marL="0" indent="0">
              <a:buNone/>
              <a:defRPr sz="600"/>
            </a:lvl1pPr>
            <a:lvl2pPr marL="200619" indent="0">
              <a:buNone/>
              <a:defRPr sz="500"/>
            </a:lvl2pPr>
            <a:lvl3pPr marL="401239" indent="0">
              <a:buNone/>
              <a:defRPr sz="400"/>
            </a:lvl3pPr>
            <a:lvl4pPr marL="601858" indent="0">
              <a:buNone/>
              <a:defRPr sz="400"/>
            </a:lvl4pPr>
            <a:lvl5pPr marL="802477" indent="0">
              <a:buNone/>
              <a:defRPr sz="400"/>
            </a:lvl5pPr>
            <a:lvl6pPr marL="1003097" indent="0">
              <a:buNone/>
              <a:defRPr sz="400"/>
            </a:lvl6pPr>
            <a:lvl7pPr marL="1203716" indent="0">
              <a:buNone/>
              <a:defRPr sz="400"/>
            </a:lvl7pPr>
            <a:lvl8pPr marL="1404336" indent="0">
              <a:buNone/>
              <a:defRPr sz="400"/>
            </a:lvl8pPr>
            <a:lvl9pPr marL="160495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3" y="704532"/>
            <a:ext cx="3429000" cy="83174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3" y="89932"/>
            <a:ext cx="3429000" cy="603885"/>
          </a:xfrm>
        </p:spPr>
        <p:txBody>
          <a:bodyPr/>
          <a:lstStyle>
            <a:lvl1pPr marL="0" indent="0">
              <a:buNone/>
              <a:defRPr sz="1400"/>
            </a:lvl1pPr>
            <a:lvl2pPr marL="200619" indent="0">
              <a:buNone/>
              <a:defRPr sz="1200"/>
            </a:lvl2pPr>
            <a:lvl3pPr marL="401239" indent="0">
              <a:buNone/>
              <a:defRPr sz="1100"/>
            </a:lvl3pPr>
            <a:lvl4pPr marL="601858" indent="0">
              <a:buNone/>
              <a:defRPr sz="900"/>
            </a:lvl4pPr>
            <a:lvl5pPr marL="802477" indent="0">
              <a:buNone/>
              <a:defRPr sz="900"/>
            </a:lvl5pPr>
            <a:lvl6pPr marL="1003097" indent="0">
              <a:buNone/>
              <a:defRPr sz="900"/>
            </a:lvl6pPr>
            <a:lvl7pPr marL="1203716" indent="0">
              <a:buNone/>
              <a:defRPr sz="900"/>
            </a:lvl7pPr>
            <a:lvl8pPr marL="1404336" indent="0">
              <a:buNone/>
              <a:defRPr sz="900"/>
            </a:lvl8pPr>
            <a:lvl9pPr marL="1604955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3" y="787708"/>
            <a:ext cx="3429000" cy="118121"/>
          </a:xfrm>
        </p:spPr>
        <p:txBody>
          <a:bodyPr/>
          <a:lstStyle>
            <a:lvl1pPr marL="0" indent="0">
              <a:buNone/>
              <a:defRPr sz="600"/>
            </a:lvl1pPr>
            <a:lvl2pPr marL="200619" indent="0">
              <a:buNone/>
              <a:defRPr sz="500"/>
            </a:lvl2pPr>
            <a:lvl3pPr marL="401239" indent="0">
              <a:buNone/>
              <a:defRPr sz="400"/>
            </a:lvl3pPr>
            <a:lvl4pPr marL="601858" indent="0">
              <a:buNone/>
              <a:defRPr sz="400"/>
            </a:lvl4pPr>
            <a:lvl5pPr marL="802477" indent="0">
              <a:buNone/>
              <a:defRPr sz="400"/>
            </a:lvl5pPr>
            <a:lvl6pPr marL="1003097" indent="0">
              <a:buNone/>
              <a:defRPr sz="400"/>
            </a:lvl6pPr>
            <a:lvl7pPr marL="1203716" indent="0">
              <a:buNone/>
              <a:defRPr sz="400"/>
            </a:lvl7pPr>
            <a:lvl8pPr marL="1404336" indent="0">
              <a:buNone/>
              <a:defRPr sz="400"/>
            </a:lvl8pPr>
            <a:lvl9pPr marL="160495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2" y="40306"/>
            <a:ext cx="5143502" cy="167746"/>
          </a:xfrm>
          <a:prstGeom prst="rect">
            <a:avLst/>
          </a:prstGeom>
        </p:spPr>
        <p:txBody>
          <a:bodyPr vert="horz" lIns="40124" tIns="20062" rIns="40124" bIns="20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2" y="234845"/>
            <a:ext cx="5143502" cy="664227"/>
          </a:xfrm>
          <a:prstGeom prst="rect">
            <a:avLst/>
          </a:prstGeom>
        </p:spPr>
        <p:txBody>
          <a:bodyPr vert="horz" lIns="40124" tIns="20062" rIns="40124" bIns="20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2" y="932853"/>
            <a:ext cx="1333499" cy="53586"/>
          </a:xfrm>
          <a:prstGeom prst="rect">
            <a:avLst/>
          </a:prstGeom>
        </p:spPr>
        <p:txBody>
          <a:bodyPr vert="horz" lIns="40124" tIns="20062" rIns="40124" bIns="2006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E03B-2AC3-42C1-910F-DBE364DE4D6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8" y="932853"/>
            <a:ext cx="1809749" cy="53586"/>
          </a:xfrm>
          <a:prstGeom prst="rect">
            <a:avLst/>
          </a:prstGeom>
        </p:spPr>
        <p:txBody>
          <a:bodyPr vert="horz" lIns="40124" tIns="20062" rIns="40124" bIns="2006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49" y="932853"/>
            <a:ext cx="1333499" cy="53586"/>
          </a:xfrm>
          <a:prstGeom prst="rect">
            <a:avLst/>
          </a:prstGeom>
        </p:spPr>
        <p:txBody>
          <a:bodyPr vert="horz" lIns="40124" tIns="20062" rIns="40124" bIns="2006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651E-3959-464E-9E19-8FDADEF3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1239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465" indent="-150465" algn="l" defTabSz="401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6006" indent="-125387" algn="l" defTabSz="401239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01548" indent="-100310" algn="l" defTabSz="401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02168" indent="-100310" algn="l" defTabSz="401239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2787" indent="-100310" algn="l" defTabSz="401239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3406" indent="-100310" algn="l" defTabSz="401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04026" indent="-100310" algn="l" defTabSz="401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645" indent="-100310" algn="l" defTabSz="401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05265" indent="-100310" algn="l" defTabSz="401239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0619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1239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1858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02477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3097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3716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04336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04955" algn="l" defTabSz="40123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682" y="46037"/>
            <a:ext cx="5645636" cy="914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Edward Chen</cp:lastModifiedBy>
  <cp:revision>5</cp:revision>
  <dcterms:created xsi:type="dcterms:W3CDTF">2016-08-19T11:49:14Z</dcterms:created>
  <dcterms:modified xsi:type="dcterms:W3CDTF">2016-08-26T13:56:51Z</dcterms:modified>
</cp:coreProperties>
</file>