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9"/>
  </p:notesMasterIdLst>
  <p:sldIdLst>
    <p:sldId id="256" r:id="rId2"/>
    <p:sldId id="263"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2463" autoAdjust="0"/>
  </p:normalViewPr>
  <p:slideViewPr>
    <p:cSldViewPr snapToGrid="0">
      <p:cViewPr varScale="1">
        <p:scale>
          <a:sx n="71" d="100"/>
          <a:sy n="71" d="100"/>
        </p:scale>
        <p:origin x="11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19397-F574-4831-BC4F-30BA53551154}"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FFA0-5E07-47B5-B9BB-88351456F398}" type="slidenum">
              <a:rPr lang="en-US" smtClean="0"/>
              <a:t>‹#›</a:t>
            </a:fld>
            <a:endParaRPr lang="en-US"/>
          </a:p>
        </p:txBody>
      </p:sp>
    </p:spTree>
    <p:extLst>
      <p:ext uri="{BB962C8B-B14F-4D97-AF65-F5344CB8AC3E}">
        <p14:creationId xmlns:p14="http://schemas.microsoft.com/office/powerpoint/2010/main" val="81730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Pet Finder is intended to provide users with relevant information on any given breed of cat or dog. Whether a user is interested in adopting a pet or learning more about their pet’s breed, this application contains applicable and practical data. Furthermore, the application provides users the opportunity to connect to a community of owners and contribute their own data and experiences, therefore enhancing the user experience for all.</a:t>
            </a:r>
          </a:p>
          <a:p>
            <a:endParaRPr lang="en-US" dirty="0"/>
          </a:p>
        </p:txBody>
      </p:sp>
      <p:sp>
        <p:nvSpPr>
          <p:cNvPr id="4" name="Slide Number Placeholder 3"/>
          <p:cNvSpPr>
            <a:spLocks noGrp="1"/>
          </p:cNvSpPr>
          <p:nvPr>
            <p:ph type="sldNum" sz="quarter" idx="10"/>
          </p:nvPr>
        </p:nvSpPr>
        <p:spPr/>
        <p:txBody>
          <a:bodyPr/>
          <a:lstStyle/>
          <a:p>
            <a:fld id="{CA59FFA0-5E07-47B5-B9BB-88351456F398}" type="slidenum">
              <a:rPr lang="en-US" smtClean="0"/>
              <a:t>2</a:t>
            </a:fld>
            <a:endParaRPr lang="en-US"/>
          </a:p>
        </p:txBody>
      </p:sp>
    </p:spTree>
    <p:extLst>
      <p:ext uri="{BB962C8B-B14F-4D97-AF65-F5344CB8AC3E}">
        <p14:creationId xmlns:p14="http://schemas.microsoft.com/office/powerpoint/2010/main" val="404012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Pet finder is a dynamic application that connects to a database on cats. The database contains information on most cat breeds, including color, size, weight, behavioral attributes, feeding recommendations and other relevant details. Various links and API connections will help populate the website with relevant data. </a:t>
            </a:r>
            <a:endParaRPr lang="en-US" dirty="0"/>
          </a:p>
        </p:txBody>
      </p:sp>
      <p:sp>
        <p:nvSpPr>
          <p:cNvPr id="4" name="Slide Number Placeholder 3"/>
          <p:cNvSpPr>
            <a:spLocks noGrp="1"/>
          </p:cNvSpPr>
          <p:nvPr>
            <p:ph type="sldNum" sz="quarter" idx="10"/>
          </p:nvPr>
        </p:nvSpPr>
        <p:spPr/>
        <p:txBody>
          <a:bodyPr/>
          <a:lstStyle/>
          <a:p>
            <a:fld id="{CA59FFA0-5E07-47B5-B9BB-88351456F398}" type="slidenum">
              <a:rPr lang="en-US" smtClean="0"/>
              <a:t>4</a:t>
            </a:fld>
            <a:endParaRPr lang="en-US"/>
          </a:p>
        </p:txBody>
      </p:sp>
    </p:spTree>
    <p:extLst>
      <p:ext uri="{BB962C8B-B14F-4D97-AF65-F5344CB8AC3E}">
        <p14:creationId xmlns:p14="http://schemas.microsoft.com/office/powerpoint/2010/main" val="417450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0C5339-3DBA-403C-997B-1C36B6F42E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397928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C5339-3DBA-403C-997B-1C36B6F42E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257283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C5339-3DBA-403C-997B-1C36B6F42E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272312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C5339-3DBA-403C-997B-1C36B6F42E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115310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0C5339-3DBA-403C-997B-1C36B6F42E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326687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0C5339-3DBA-403C-997B-1C36B6F42E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298587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0C5339-3DBA-403C-997B-1C36B6F42EC2}"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41307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0C5339-3DBA-403C-997B-1C36B6F42EC2}"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190255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C5339-3DBA-403C-997B-1C36B6F42EC2}"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247166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0C5339-3DBA-403C-997B-1C36B6F42E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261339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0C5339-3DBA-403C-997B-1C36B6F42E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437A2-1489-4775-AA64-920487D52CFB}" type="slidenum">
              <a:rPr lang="en-US" smtClean="0"/>
              <a:t>‹#›</a:t>
            </a:fld>
            <a:endParaRPr lang="en-US"/>
          </a:p>
        </p:txBody>
      </p:sp>
    </p:spTree>
    <p:extLst>
      <p:ext uri="{BB962C8B-B14F-4D97-AF65-F5344CB8AC3E}">
        <p14:creationId xmlns:p14="http://schemas.microsoft.com/office/powerpoint/2010/main" val="304847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C5339-3DBA-403C-997B-1C36B6F42EC2}"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437A2-1489-4775-AA64-920487D52CFB}" type="slidenum">
              <a:rPr lang="en-US" smtClean="0"/>
              <a:t>‹#›</a:t>
            </a:fld>
            <a:endParaRPr lang="en-US"/>
          </a:p>
        </p:txBody>
      </p:sp>
    </p:spTree>
    <p:extLst>
      <p:ext uri="{BB962C8B-B14F-4D97-AF65-F5344CB8AC3E}">
        <p14:creationId xmlns:p14="http://schemas.microsoft.com/office/powerpoint/2010/main" val="3207303601"/>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E90A8C-F0B8-4483-A1BC-68A8921C528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6702FD-7BC0-4463-9492-3F1801607AA3}"/>
              </a:ext>
            </a:extLst>
          </p:cNvPr>
          <p:cNvSpPr>
            <a:spLocks noGrp="1"/>
          </p:cNvSpPr>
          <p:nvPr>
            <p:ph type="ctrTitle"/>
          </p:nvPr>
        </p:nvSpPr>
        <p:spPr>
          <a:xfrm>
            <a:off x="4387349" y="1200152"/>
            <a:ext cx="6897171" cy="4457696"/>
          </a:xfrm>
        </p:spPr>
        <p:txBody>
          <a:bodyPr anchor="ctr">
            <a:normAutofit/>
          </a:bodyPr>
          <a:lstStyle/>
          <a:p>
            <a:pPr algn="l"/>
            <a:r>
              <a:rPr lang="en-US" sz="8000" dirty="0">
                <a:solidFill>
                  <a:srgbClr val="FFFFFF"/>
                </a:solidFill>
              </a:rPr>
              <a:t>Pet Finder</a:t>
            </a:r>
          </a:p>
        </p:txBody>
      </p:sp>
      <p:sp>
        <p:nvSpPr>
          <p:cNvPr id="3" name="Subtitle 2">
            <a:extLst>
              <a:ext uri="{FF2B5EF4-FFF2-40B4-BE49-F238E27FC236}">
                <a16:creationId xmlns:a16="http://schemas.microsoft.com/office/drawing/2014/main" id="{93747F83-82C2-431C-A642-2CCD3A8306D7}"/>
              </a:ext>
            </a:extLst>
          </p:cNvPr>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Josh Dulin</a:t>
            </a:r>
          </a:p>
          <a:p>
            <a:pPr algn="r"/>
            <a:r>
              <a:rPr lang="en-US" sz="2800">
                <a:solidFill>
                  <a:srgbClr val="FFFFFF"/>
                </a:solidFill>
              </a:rPr>
              <a:t>Taddes Korris</a:t>
            </a:r>
          </a:p>
          <a:p>
            <a:pPr algn="r"/>
            <a:r>
              <a:rPr lang="en-US" sz="2800">
                <a:solidFill>
                  <a:srgbClr val="FFFFFF"/>
                </a:solidFill>
              </a:rPr>
              <a:t>Sergio Burca</a:t>
            </a:r>
          </a:p>
          <a:p>
            <a:pPr algn="r"/>
            <a:r>
              <a:rPr lang="en-US" sz="2800">
                <a:solidFill>
                  <a:srgbClr val="FFFFFF"/>
                </a:solidFill>
              </a:rPr>
              <a:t>Philopateer Mina</a:t>
            </a:r>
          </a:p>
        </p:txBody>
      </p:sp>
    </p:spTree>
    <p:extLst>
      <p:ext uri="{BB962C8B-B14F-4D97-AF65-F5344CB8AC3E}">
        <p14:creationId xmlns:p14="http://schemas.microsoft.com/office/powerpoint/2010/main" val="31901611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A923BD5-1F03-4332-BA59-3BF97222B688}"/>
              </a:ext>
            </a:extLst>
          </p:cNvPr>
          <p:cNvSpPr>
            <a:spLocks noGrp="1"/>
          </p:cNvSpPr>
          <p:nvPr>
            <p:ph type="title"/>
          </p:nvPr>
        </p:nvSpPr>
        <p:spPr>
          <a:xfrm>
            <a:off x="655320" y="365125"/>
            <a:ext cx="9013052" cy="1623312"/>
          </a:xfrm>
        </p:spPr>
        <p:txBody>
          <a:bodyPr anchor="b">
            <a:normAutofit/>
          </a:bodyPr>
          <a:lstStyle/>
          <a:p>
            <a:r>
              <a:rPr lang="en-US" sz="4000"/>
              <a:t>Concept</a:t>
            </a:r>
          </a:p>
        </p:txBody>
      </p:sp>
      <p:sp>
        <p:nvSpPr>
          <p:cNvPr id="3" name="Content Placeholder 2">
            <a:extLst>
              <a:ext uri="{FF2B5EF4-FFF2-40B4-BE49-F238E27FC236}">
                <a16:creationId xmlns:a16="http://schemas.microsoft.com/office/drawing/2014/main" id="{FA0E0447-A580-4035-A2B8-33403FF281F5}"/>
              </a:ext>
            </a:extLst>
          </p:cNvPr>
          <p:cNvSpPr>
            <a:spLocks noGrp="1"/>
          </p:cNvSpPr>
          <p:nvPr>
            <p:ph idx="1"/>
          </p:nvPr>
        </p:nvSpPr>
        <p:spPr>
          <a:xfrm>
            <a:off x="655320" y="2644518"/>
            <a:ext cx="9013052" cy="3327251"/>
          </a:xfrm>
        </p:spPr>
        <p:txBody>
          <a:bodyPr>
            <a:normAutofit/>
          </a:bodyPr>
          <a:lstStyle/>
          <a:p>
            <a:r>
              <a:rPr lang="en-US" sz="2000"/>
              <a:t>Information on a certain cat breed</a:t>
            </a:r>
          </a:p>
          <a:p>
            <a:r>
              <a:rPr lang="en-US" sz="2000"/>
              <a:t>Adopting a cat </a:t>
            </a:r>
          </a:p>
          <a:p>
            <a:r>
              <a:rPr lang="en-US" sz="2000"/>
              <a:t>Connect to a community </a:t>
            </a:r>
          </a:p>
        </p:txBody>
      </p:sp>
    </p:spTree>
    <p:extLst>
      <p:ext uri="{BB962C8B-B14F-4D97-AF65-F5344CB8AC3E}">
        <p14:creationId xmlns:p14="http://schemas.microsoft.com/office/powerpoint/2010/main" val="41961671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1092AA4-2282-4079-B8AE-4BB2861623E0}"/>
              </a:ext>
            </a:extLst>
          </p:cNvPr>
          <p:cNvSpPr>
            <a:spLocks noGrp="1"/>
          </p:cNvSpPr>
          <p:nvPr>
            <p:ph type="title"/>
          </p:nvPr>
        </p:nvSpPr>
        <p:spPr>
          <a:xfrm>
            <a:off x="655320" y="365125"/>
            <a:ext cx="9013052" cy="1623312"/>
          </a:xfrm>
        </p:spPr>
        <p:txBody>
          <a:bodyPr anchor="b">
            <a:normAutofit/>
          </a:bodyPr>
          <a:lstStyle/>
          <a:p>
            <a:r>
              <a:rPr lang="en-US" sz="4000"/>
              <a:t>Motivation</a:t>
            </a:r>
          </a:p>
        </p:txBody>
      </p:sp>
      <p:sp>
        <p:nvSpPr>
          <p:cNvPr id="3" name="Content Placeholder 2">
            <a:extLst>
              <a:ext uri="{FF2B5EF4-FFF2-40B4-BE49-F238E27FC236}">
                <a16:creationId xmlns:a16="http://schemas.microsoft.com/office/drawing/2014/main" id="{F2F62CA2-6ABB-40B9-ABDC-5C9D96C8B99A}"/>
              </a:ext>
            </a:extLst>
          </p:cNvPr>
          <p:cNvSpPr>
            <a:spLocks noGrp="1"/>
          </p:cNvSpPr>
          <p:nvPr>
            <p:ph idx="1"/>
          </p:nvPr>
        </p:nvSpPr>
        <p:spPr>
          <a:xfrm>
            <a:off x="655320" y="2644518"/>
            <a:ext cx="9013052" cy="3327251"/>
          </a:xfrm>
        </p:spPr>
        <p:txBody>
          <a:bodyPr>
            <a:normAutofit/>
          </a:bodyPr>
          <a:lstStyle/>
          <a:p>
            <a:r>
              <a:rPr lang="en-US" sz="2000"/>
              <a:t>Learn more about animals</a:t>
            </a:r>
          </a:p>
          <a:p>
            <a:r>
              <a:rPr lang="en-US" sz="2000"/>
              <a:t>More user friendly </a:t>
            </a:r>
          </a:p>
          <a:p>
            <a:r>
              <a:rPr lang="en-US" sz="2000"/>
              <a:t>All information in one place </a:t>
            </a:r>
          </a:p>
        </p:txBody>
      </p:sp>
    </p:spTree>
    <p:extLst>
      <p:ext uri="{BB962C8B-B14F-4D97-AF65-F5344CB8AC3E}">
        <p14:creationId xmlns:p14="http://schemas.microsoft.com/office/powerpoint/2010/main" val="6028780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35C24-450F-44FC-981F-9FCE79AB4E33}"/>
              </a:ext>
            </a:extLst>
          </p:cNvPr>
          <p:cNvSpPr>
            <a:spLocks noGrp="1"/>
          </p:cNvSpPr>
          <p:nvPr>
            <p:ph type="title"/>
          </p:nvPr>
        </p:nvSpPr>
        <p:spPr>
          <a:xfrm>
            <a:off x="655320" y="365125"/>
            <a:ext cx="9013052" cy="1623312"/>
          </a:xfrm>
        </p:spPr>
        <p:txBody>
          <a:bodyPr anchor="b">
            <a:normAutofit/>
          </a:bodyPr>
          <a:lstStyle/>
          <a:p>
            <a:r>
              <a:rPr lang="en-US" sz="4000"/>
              <a:t>Design Process</a:t>
            </a:r>
          </a:p>
        </p:txBody>
      </p:sp>
      <p:sp>
        <p:nvSpPr>
          <p:cNvPr id="3" name="Content Placeholder 2">
            <a:extLst>
              <a:ext uri="{FF2B5EF4-FFF2-40B4-BE49-F238E27FC236}">
                <a16:creationId xmlns:a16="http://schemas.microsoft.com/office/drawing/2014/main" id="{AB0FCB7E-56C0-474E-A154-50F20DC1FBA6}"/>
              </a:ext>
            </a:extLst>
          </p:cNvPr>
          <p:cNvSpPr>
            <a:spLocks noGrp="1"/>
          </p:cNvSpPr>
          <p:nvPr>
            <p:ph idx="1"/>
          </p:nvPr>
        </p:nvSpPr>
        <p:spPr>
          <a:xfrm>
            <a:off x="655320" y="2644518"/>
            <a:ext cx="9013052" cy="3327251"/>
          </a:xfrm>
        </p:spPr>
        <p:txBody>
          <a:bodyPr>
            <a:normAutofit/>
          </a:bodyPr>
          <a:lstStyle/>
          <a:p>
            <a:endParaRPr lang="en-US" sz="2000" dirty="0"/>
          </a:p>
        </p:txBody>
      </p:sp>
    </p:spTree>
    <p:extLst>
      <p:ext uri="{BB962C8B-B14F-4D97-AF65-F5344CB8AC3E}">
        <p14:creationId xmlns:p14="http://schemas.microsoft.com/office/powerpoint/2010/main" val="10930826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DD3E0F9-90AD-491A-B5AC-63AD8930705F}"/>
              </a:ext>
            </a:extLst>
          </p:cNvPr>
          <p:cNvSpPr>
            <a:spLocks noGrp="1"/>
          </p:cNvSpPr>
          <p:nvPr>
            <p:ph type="title"/>
          </p:nvPr>
        </p:nvSpPr>
        <p:spPr>
          <a:xfrm>
            <a:off x="655320" y="365125"/>
            <a:ext cx="9013052" cy="1623312"/>
          </a:xfrm>
        </p:spPr>
        <p:txBody>
          <a:bodyPr anchor="b">
            <a:normAutofit/>
          </a:bodyPr>
          <a:lstStyle/>
          <a:p>
            <a:r>
              <a:rPr lang="en-US" sz="4000"/>
              <a:t>Technologies Used</a:t>
            </a:r>
          </a:p>
        </p:txBody>
      </p:sp>
      <p:sp>
        <p:nvSpPr>
          <p:cNvPr id="3" name="Content Placeholder 2">
            <a:extLst>
              <a:ext uri="{FF2B5EF4-FFF2-40B4-BE49-F238E27FC236}">
                <a16:creationId xmlns:a16="http://schemas.microsoft.com/office/drawing/2014/main" id="{7B9BA404-5E57-4C3E-A38D-D4F8C7E323A3}"/>
              </a:ext>
            </a:extLst>
          </p:cNvPr>
          <p:cNvSpPr>
            <a:spLocks noGrp="1"/>
          </p:cNvSpPr>
          <p:nvPr>
            <p:ph idx="1"/>
          </p:nvPr>
        </p:nvSpPr>
        <p:spPr>
          <a:xfrm>
            <a:off x="655320" y="2644518"/>
            <a:ext cx="9013052" cy="3327251"/>
          </a:xfrm>
        </p:spPr>
        <p:txBody>
          <a:bodyPr>
            <a:normAutofit/>
          </a:bodyPr>
          <a:lstStyle/>
          <a:p>
            <a:r>
              <a:rPr lang="en-US" sz="2000"/>
              <a:t>HTML, JavaScript, jQuery, CSS, Materialize</a:t>
            </a:r>
          </a:p>
          <a:p>
            <a:r>
              <a:rPr lang="en-US" sz="2000"/>
              <a:t>NPM Packages</a:t>
            </a:r>
          </a:p>
          <a:p>
            <a:r>
              <a:rPr lang="en-US" sz="2000"/>
              <a:t>BASH terminal </a:t>
            </a:r>
          </a:p>
          <a:p>
            <a:r>
              <a:rPr lang="en-US" sz="2000"/>
              <a:t>Sequelize </a:t>
            </a:r>
          </a:p>
          <a:p>
            <a:r>
              <a:rPr lang="en-US" sz="2000"/>
              <a:t>Node.js</a:t>
            </a:r>
          </a:p>
          <a:p>
            <a:r>
              <a:rPr lang="en-US" sz="2000"/>
              <a:t>Express Server</a:t>
            </a:r>
          </a:p>
          <a:p>
            <a:r>
              <a:rPr lang="en-US" sz="2000"/>
              <a:t>MySQL &amp; Sequelize ORM</a:t>
            </a:r>
          </a:p>
          <a:p>
            <a:r>
              <a:rPr lang="en-US" sz="2000"/>
              <a:t>Heroku for deployment</a:t>
            </a:r>
          </a:p>
        </p:txBody>
      </p:sp>
    </p:spTree>
    <p:extLst>
      <p:ext uri="{BB962C8B-B14F-4D97-AF65-F5344CB8AC3E}">
        <p14:creationId xmlns:p14="http://schemas.microsoft.com/office/powerpoint/2010/main" val="3477288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8D098D-C6D1-4943-8219-5208A9DD7D6D}"/>
              </a:ext>
            </a:extLst>
          </p:cNvPr>
          <p:cNvSpPr>
            <a:spLocks noGrp="1"/>
          </p:cNvSpPr>
          <p:nvPr>
            <p:ph type="title"/>
          </p:nvPr>
        </p:nvSpPr>
        <p:spPr>
          <a:xfrm>
            <a:off x="655320" y="365125"/>
            <a:ext cx="9013052" cy="1623312"/>
          </a:xfrm>
        </p:spPr>
        <p:txBody>
          <a:bodyPr anchor="b">
            <a:normAutofit/>
          </a:bodyPr>
          <a:lstStyle/>
          <a:p>
            <a:r>
              <a:rPr lang="en-US" sz="4000"/>
              <a:t>Future Development </a:t>
            </a:r>
          </a:p>
        </p:txBody>
      </p:sp>
      <p:sp>
        <p:nvSpPr>
          <p:cNvPr id="3" name="Content Placeholder 2">
            <a:extLst>
              <a:ext uri="{FF2B5EF4-FFF2-40B4-BE49-F238E27FC236}">
                <a16:creationId xmlns:a16="http://schemas.microsoft.com/office/drawing/2014/main" id="{1B2E1D96-3719-4CB9-A7F1-3B70970FD451}"/>
              </a:ext>
            </a:extLst>
          </p:cNvPr>
          <p:cNvSpPr>
            <a:spLocks noGrp="1"/>
          </p:cNvSpPr>
          <p:nvPr>
            <p:ph idx="1"/>
          </p:nvPr>
        </p:nvSpPr>
        <p:spPr>
          <a:xfrm>
            <a:off x="655320" y="2644518"/>
            <a:ext cx="9013052" cy="3327251"/>
          </a:xfrm>
        </p:spPr>
        <p:txBody>
          <a:bodyPr>
            <a:normAutofit/>
          </a:bodyPr>
          <a:lstStyle/>
          <a:p>
            <a:r>
              <a:rPr lang="en-US" sz="2000"/>
              <a:t>Authentication</a:t>
            </a:r>
          </a:p>
          <a:p>
            <a:r>
              <a:rPr lang="en-US" sz="2000"/>
              <a:t>Add other pets </a:t>
            </a:r>
          </a:p>
          <a:p>
            <a:r>
              <a:rPr lang="en-US" sz="2000"/>
              <a:t>Adoption </a:t>
            </a:r>
          </a:p>
          <a:p>
            <a:r>
              <a:rPr lang="en-US" sz="2000"/>
              <a:t>Other pet services</a:t>
            </a:r>
          </a:p>
          <a:p>
            <a:pPr lvl="1"/>
            <a:r>
              <a:rPr lang="en-US" sz="2000"/>
              <a:t>Supplies</a:t>
            </a:r>
          </a:p>
          <a:p>
            <a:pPr lvl="1"/>
            <a:r>
              <a:rPr lang="en-US" sz="2000"/>
              <a:t>Medical </a:t>
            </a:r>
          </a:p>
          <a:p>
            <a:pPr lvl="1"/>
            <a:r>
              <a:rPr lang="en-US" sz="2000"/>
              <a:t>Etc..</a:t>
            </a:r>
          </a:p>
          <a:p>
            <a:endParaRPr lang="en-US" sz="2000"/>
          </a:p>
        </p:txBody>
      </p:sp>
    </p:spTree>
    <p:extLst>
      <p:ext uri="{BB962C8B-B14F-4D97-AF65-F5344CB8AC3E}">
        <p14:creationId xmlns:p14="http://schemas.microsoft.com/office/powerpoint/2010/main" val="35533849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E20EB187-900F-4AF5-813B-101456D9F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3591D-2669-4205-BE71-44213697DB3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cxnSp>
        <p:nvCxnSpPr>
          <p:cNvPr id="12" name="Straight Connector 11">
            <a:extLst>
              <a:ext uri="{FF2B5EF4-FFF2-40B4-BE49-F238E27FC236}">
                <a16:creationId xmlns:a16="http://schemas.microsoft.com/office/drawing/2014/main" id="{624D17C8-E9C2-48A4-AA36-D7048A6CCC4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A71026F-6544-4BC8-AA99-9422FE687CFF}"/>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Demo</a:t>
            </a:r>
          </a:p>
        </p:txBody>
      </p:sp>
      <p:sp>
        <p:nvSpPr>
          <p:cNvPr id="3" name="Content Placeholder 2">
            <a:extLst>
              <a:ext uri="{FF2B5EF4-FFF2-40B4-BE49-F238E27FC236}">
                <a16:creationId xmlns:a16="http://schemas.microsoft.com/office/drawing/2014/main" id="{D402E806-E13B-4FD9-8784-D3FEC77CA300}"/>
              </a:ext>
            </a:extLst>
          </p:cNvPr>
          <p:cNvSpPr>
            <a:spLocks noGrp="1"/>
          </p:cNvSpPr>
          <p:nvPr>
            <p:ph idx="1"/>
          </p:nvPr>
        </p:nvSpPr>
        <p:spPr>
          <a:xfrm>
            <a:off x="849963" y="1200152"/>
            <a:ext cx="2816535" cy="4457696"/>
          </a:xfrm>
        </p:spPr>
        <p:txBody>
          <a:bodyPr vert="horz" lIns="91440" tIns="45720" rIns="91440" bIns="45720" rtlCol="0" anchor="ctr">
            <a:normAutofit/>
          </a:bodyPr>
          <a:lstStyle/>
          <a:p>
            <a:pPr marL="0" indent="0" algn="r">
              <a:buNone/>
            </a:pPr>
            <a:r>
              <a:rPr lang="en-US">
                <a:solidFill>
                  <a:srgbClr val="FFFFFF"/>
                </a:solidFill>
              </a:rPr>
              <a:t>Heroku LINK</a:t>
            </a:r>
          </a:p>
        </p:txBody>
      </p:sp>
    </p:spTree>
    <p:extLst>
      <p:ext uri="{BB962C8B-B14F-4D97-AF65-F5344CB8AC3E}">
        <p14:creationId xmlns:p14="http://schemas.microsoft.com/office/powerpoint/2010/main" val="474459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216</Words>
  <Application>Microsoft Office PowerPoint</Application>
  <PresentationFormat>Widescreen</PresentationFormat>
  <Paragraphs>38</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Pet Finder</vt:lpstr>
      <vt:lpstr>Concept</vt:lpstr>
      <vt:lpstr>Motivation</vt:lpstr>
      <vt:lpstr>Design Process</vt:lpstr>
      <vt:lpstr>Technologies Used</vt:lpstr>
      <vt:lpstr>Future Development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Finder</dc:title>
  <dc:creator>Mina, Philopateer</dc:creator>
  <cp:lastModifiedBy>Mina, Philopateer</cp:lastModifiedBy>
  <cp:revision>8</cp:revision>
  <dcterms:created xsi:type="dcterms:W3CDTF">2018-04-12T14:38:07Z</dcterms:created>
  <dcterms:modified xsi:type="dcterms:W3CDTF">2018-04-12T17:51:45Z</dcterms:modified>
</cp:coreProperties>
</file>