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40" y="1117600"/>
            <a:ext cx="8808720" cy="23463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7"/>
            <a:ext cx="3581400" cy="20145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933440"/>
            <a:ext cx="955040" cy="924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BEE66-B0E1-4F68-9337-658749DC1AD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50000">
              <a:schemeClr val="tx2"/>
            </a:gs>
            <a:gs pos="70000">
              <a:schemeClr val="tx2"/>
            </a:gs>
            <a:gs pos="30000">
              <a:schemeClr val="tx2"/>
            </a:gs>
            <a:gs pos="100000">
              <a:schemeClr val="accent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-2269705"/>
            <a:ext cx="15138400" cy="1061201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>
                  <a:alpha val="92000"/>
                </a:schemeClr>
              </a:gs>
              <a:gs pos="50000">
                <a:schemeClr val="tx2">
                  <a:alpha val="92000"/>
                </a:schemeClr>
              </a:gs>
              <a:gs pos="70000">
                <a:schemeClr val="tx2">
                  <a:alpha val="92000"/>
                </a:schemeClr>
              </a:gs>
              <a:gs pos="30000">
                <a:schemeClr val="tx2">
                  <a:alpha val="92000"/>
                </a:schemeClr>
              </a:gs>
              <a:gs pos="100000">
                <a:schemeClr val="accent2">
                  <a:alpha val="9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DDA5-C66C-4A8F-894E-142C56D20FE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6132195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21F1F"/>
      </a:dk1>
      <a:lt1>
        <a:srgbClr val="F2F2F2"/>
      </a:lt1>
      <a:dk2>
        <a:srgbClr val="234089"/>
      </a:dk2>
      <a:lt2>
        <a:srgbClr val="FDFBE1"/>
      </a:lt2>
      <a:accent1>
        <a:srgbClr val="FFE86D"/>
      </a:accent1>
      <a:accent2>
        <a:srgbClr val="4A2C80"/>
      </a:accent2>
      <a:accent3>
        <a:srgbClr val="09BCC6"/>
      </a:accent3>
      <a:accent4>
        <a:srgbClr val="FDFBE1"/>
      </a:accent4>
      <a:accent5>
        <a:srgbClr val="F9B52C"/>
      </a:accent5>
      <a:accent6>
        <a:srgbClr val="FDC317"/>
      </a:accent6>
      <a:hlink>
        <a:srgbClr val="234089"/>
      </a:hlink>
      <a:folHlink>
        <a:srgbClr val="09BCC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Jase Hamstad</dc:creator>
  <cp:lastModifiedBy>Jase Hamstad</cp:lastModifiedBy>
  <cp:revision>3</cp:revision>
  <dcterms:created xsi:type="dcterms:W3CDTF">2021-10-29T22:30:30Z</dcterms:created>
  <dcterms:modified xsi:type="dcterms:W3CDTF">2021-10-29T23:05:19Z</dcterms:modified>
</cp:coreProperties>
</file>