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263" r:id="rId7"/>
    <p:sldId id="265" r:id="rId8"/>
    <p:sldId id="266" r:id="rId9"/>
    <p:sldId id="262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9030" y="476885"/>
            <a:ext cx="9144000" cy="1219200"/>
          </a:xfrm>
        </p:spPr>
        <p:txBody>
          <a:bodyPr/>
          <a:p>
            <a:pPr algn="l"/>
            <a:r>
              <a:rPr lang="en-US" altLang="zh-CN"/>
              <a:t>bulletinvestigatR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9030" y="1464628"/>
            <a:ext cx="9144000" cy="1655762"/>
          </a:xfrm>
        </p:spPr>
        <p:txBody>
          <a:bodyPr/>
          <a:p>
            <a:pPr algn="l"/>
            <a:r>
              <a:rPr lang="zh-CN" altLang="en-US"/>
              <a:t>an extensible and interactive tool for bulletxtrctr users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83655" y="5190490"/>
            <a:ext cx="4253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Wangqian (Will) Ju</a:t>
            </a:r>
            <a:endParaRPr lang="en-US" altLang="zh-CN"/>
          </a:p>
          <a:p>
            <a:pPr algn="r"/>
            <a:r>
              <a:rPr lang="en-US" altLang="zh-CN"/>
              <a:t>Nov. 19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purpose</a:t>
            </a:r>
            <a:endParaRPr lang="en-US" altLang="zh-CN"/>
          </a:p>
          <a:p>
            <a:r>
              <a:rPr lang="en-US" altLang="zh-CN"/>
              <a:t>reproducibility</a:t>
            </a:r>
            <a:endParaRPr lang="en-US" altLang="zh-CN"/>
          </a:p>
          <a:p>
            <a:r>
              <a:rPr lang="en-US" altLang="zh-CN"/>
              <a:t>extensibility</a:t>
            </a:r>
            <a:endParaRPr lang="en-US" altLang="zh-CN"/>
          </a:p>
          <a:p>
            <a:r>
              <a:rPr lang="en-US" altLang="zh-CN"/>
              <a:t>collaboration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UI design</a:t>
            </a:r>
            <a:endParaRPr lang="en-US" altLang="zh-CN"/>
          </a:p>
          <a:p>
            <a:pPr lvl="1"/>
            <a:r>
              <a:rPr lang="en-US" altLang="zh-CN"/>
              <a:t>some drop-down icons that provides detailed instruction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Clone and try</a:t>
            </a:r>
            <a:endParaRPr lang="en-US" altLang="zh-CN"/>
          </a:p>
          <a:p>
            <a:pPr lvl="2"/>
            <a:r>
              <a:rPr lang="en-US" altLang="zh-CN"/>
              <a:t>https://github.com/willju-wangqian/bulletInvestigatoR</a:t>
            </a:r>
            <a:endParaRPr lang="en-US" altLang="zh-CN"/>
          </a:p>
          <a:p>
            <a:pPr lvl="2"/>
            <a:r>
              <a:rPr lang="en-US" altLang="zh-CN"/>
              <a:t>wju at iastate.edu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Shiny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Shiny Gallery: https://shiny.rstudio.com/gallery/</a:t>
            </a:r>
            <a:endParaRPr lang="en-US" altLang="zh-CN"/>
          </a:p>
          <a:p>
            <a:pPr lvl="1"/>
            <a:r>
              <a:rPr lang="en-US" altLang="zh-CN"/>
              <a:t>Shiny Articles: https://shiny.rstudio.com/articles/</a:t>
            </a:r>
            <a:endParaRPr lang="en-US" altLang="zh-CN"/>
          </a:p>
          <a:p>
            <a:pPr lvl="1"/>
            <a:r>
              <a:rPr lang="en-US" altLang="zh-CN"/>
              <a:t>Dr. Lyu (Annie)'s post: https://annielyu.com/2020/02/04/viscover-shiny/</a:t>
            </a:r>
            <a:endParaRPr lang="en-US" altLang="zh-CN"/>
          </a:p>
          <a:p>
            <a:pPr lvl="1"/>
            <a:r>
              <a:rPr lang="en-US" altLang="zh-CN"/>
              <a:t>Dean Attali: https://deanattali.com/blog/advanced-shiny-tips/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Good luck on your work/finals!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  <a:p>
            <a:pPr lvl="1"/>
            <a:r>
              <a:rPr lang="en-US" altLang="zh-CN"/>
              <a:t>x3ptools &amp; bulletxtrctr</a:t>
            </a:r>
            <a:endParaRPr lang="en-US" altLang="zh-CN"/>
          </a:p>
          <a:p>
            <a:pPr lvl="1"/>
            <a:r>
              <a:rPr lang="en-US" altLang="zh-CN"/>
              <a:t>purpose of the App</a:t>
            </a:r>
            <a:endParaRPr lang="en-US" altLang="zh-CN"/>
          </a:p>
          <a:p>
            <a:pPr lvl="0"/>
            <a:r>
              <a:rPr lang="en-US" altLang="zh-CN"/>
              <a:t>App Demo</a:t>
            </a:r>
            <a:endParaRPr lang="en-US" altLang="zh-CN"/>
          </a:p>
          <a:p>
            <a:pPr lvl="0"/>
            <a:r>
              <a:rPr lang="en-US" altLang="zh-CN"/>
              <a:t>Discussion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 - x3ptools &amp; bulletxtrctr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question: how can we compare two bullets?</a:t>
            </a:r>
            <a:endParaRPr lang="en-US" altLang="zh-CN"/>
          </a:p>
          <a:p>
            <a:pPr lvl="1"/>
            <a:r>
              <a:rPr lang="en-US" altLang="zh-CN"/>
              <a:t>the same gun barrel -&gt; similar marks on bullets</a:t>
            </a:r>
            <a:endParaRPr lang="en-US" altLang="zh-CN"/>
          </a:p>
          <a:p>
            <a:pPr lvl="1"/>
            <a:r>
              <a:rPr lang="en-US" altLang="zh-CN"/>
              <a:t>so we can compare those marks </a:t>
            </a:r>
            <a:endParaRPr lang="en-US" altLang="zh-CN"/>
          </a:p>
          <a:p>
            <a:pPr lvl="2"/>
            <a:r>
              <a:rPr lang="en-US" altLang="zh-CN"/>
              <a:t>striations in Land Engraved Area (LEA)</a:t>
            </a:r>
            <a:endParaRPr lang="en-US" altLang="zh-CN"/>
          </a:p>
          <a:p>
            <a:pPr lvl="2"/>
            <a:r>
              <a:rPr lang="en-US" altLang="zh-CN"/>
              <a:t>essentially some ups and downs :)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4072890"/>
            <a:ext cx="2555875" cy="1647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1790" y="6364605"/>
            <a:ext cx="7853045" cy="365125"/>
          </a:xfrm>
        </p:spPr>
        <p:txBody>
          <a:bodyPr/>
          <a:p>
            <a:pPr algn="l"/>
            <a:r>
              <a:rPr lang="zh-CN" altLang="en-US"/>
              <a:t>http://introtoballistics.blogspot.com/2014/06/bullets-have-fingerprints-too.html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3978275"/>
            <a:ext cx="2407285" cy="1836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40200" y="4389755"/>
            <a:ext cx="275590" cy="33528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415790" y="3978275"/>
            <a:ext cx="243205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5790" y="4725035"/>
            <a:ext cx="2398395" cy="104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</a:t>
            </a:r>
            <a:r>
              <a:rPr lang="en-US" altLang="zh-CN">
                <a:sym typeface="+mn-ea"/>
              </a:rPr>
              <a:t>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obtain those marks?</a:t>
            </a:r>
            <a:endParaRPr lang="en-US" altLang="zh-CN"/>
          </a:p>
          <a:p>
            <a:pPr lvl="1"/>
            <a:r>
              <a:rPr lang="en-US" altLang="zh-CN"/>
              <a:t>3D scans saved in x3p files</a:t>
            </a:r>
            <a:endParaRPr lang="en-US" altLang="zh-CN"/>
          </a:p>
          <a:p>
            <a:pPr lvl="2"/>
            <a:r>
              <a:rPr lang="en-US" altLang="zh-CN"/>
              <a:t>https://sctyner.github.io/OpenForSciR/bullets.html</a:t>
            </a:r>
            <a:endParaRPr lang="en-US" altLang="zh-CN"/>
          </a:p>
          <a:p>
            <a:pPr lvl="1"/>
            <a:r>
              <a:rPr lang="en-US" altLang="zh-CN"/>
              <a:t>pre-process these x3p files (the scan data)</a:t>
            </a:r>
            <a:endParaRPr lang="en-US" altLang="zh-CN"/>
          </a:p>
          <a:p>
            <a:pPr lvl="2"/>
            <a:r>
              <a:rPr lang="en-US" altLang="zh-CN"/>
              <a:t>convert from meters to microns?</a:t>
            </a:r>
            <a:endParaRPr lang="en-US" altLang="zh-CN"/>
          </a:p>
          <a:p>
            <a:pPr lvl="2"/>
            <a:r>
              <a:rPr lang="en-US" altLang="zh-CN"/>
              <a:t>rotate?</a:t>
            </a:r>
            <a:endParaRPr lang="en-US" altLang="zh-CN"/>
          </a:p>
          <a:p>
            <a:pPr lvl="2"/>
            <a:r>
              <a:rPr lang="en-US" altLang="zh-CN"/>
              <a:t>flip?</a:t>
            </a:r>
            <a:endParaRPr lang="en-US" altLang="zh-CN"/>
          </a:p>
          <a:p>
            <a:pPr lvl="2"/>
            <a:r>
              <a:rPr lang="en-US" altLang="zh-CN"/>
              <a:t>down-sample? </a:t>
            </a:r>
            <a:endParaRPr lang="en-US" altLang="zh-CN"/>
          </a:p>
          <a:p>
            <a:pPr lvl="2"/>
            <a:r>
              <a:rPr lang="en-US" altLang="zh-CN"/>
              <a:t>...</a:t>
            </a:r>
            <a:endParaRPr lang="en-US" altLang="zh-CN"/>
          </a:p>
          <a:p>
            <a:pPr lvl="2"/>
            <a:r>
              <a:rPr lang="en-US" altLang="zh-CN"/>
              <a:t>depends on your data</a:t>
            </a:r>
            <a:endParaRPr lang="en-US" altLang="zh-CN"/>
          </a:p>
          <a:p>
            <a:pPr lvl="2"/>
            <a:r>
              <a:rPr lang="en-US" altLang="zh-CN"/>
              <a:t>But eventually =============&gt;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0" y="3957955"/>
            <a:ext cx="525145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obtain those marks?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find a position for a crosscut</a:t>
            </a:r>
            <a:endParaRPr lang="en-US" altLang="zh-CN"/>
          </a:p>
          <a:p>
            <a:pPr lvl="2"/>
            <a:r>
              <a:rPr lang="en-US" altLang="zh-CN"/>
              <a:t>bulletxtrctr::x3p_crosscut_optimize</a:t>
            </a:r>
            <a:endParaRPr lang="en-US" altLang="zh-CN"/>
          </a:p>
          <a:p>
            <a:pPr lvl="1"/>
            <a:r>
              <a:rPr lang="en-US" altLang="zh-CN"/>
              <a:t>compute ccdata (crosscut data)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bulletxtrctr::</a:t>
            </a:r>
            <a:r>
              <a:rPr lang="en-US" altLang="zh-CN"/>
              <a:t>x3p_crosscut</a:t>
            </a:r>
            <a:endParaRPr lang="en-US" altLang="zh-CN"/>
          </a:p>
          <a:p>
            <a:pPr lvl="1"/>
            <a:r>
              <a:rPr lang="en-US" altLang="zh-CN"/>
              <a:t>identify and chop grooves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bulletxtrctr::</a:t>
            </a:r>
            <a:r>
              <a:rPr lang="en-US" altLang="zh-CN"/>
              <a:t>cc_locate_grooves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055" y="1691005"/>
            <a:ext cx="3519170" cy="138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3388995"/>
            <a:ext cx="4255770" cy="250888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2"/>
          </p:cNvCxnSpPr>
          <p:nvPr/>
        </p:nvCxnSpPr>
        <p:spPr>
          <a:xfrm>
            <a:off x="6801485" y="1738630"/>
            <a:ext cx="769620" cy="10179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881235" y="3093085"/>
            <a:ext cx="833755" cy="852805"/>
          </a:xfrm>
          <a:prstGeom prst="straightConnector1">
            <a:avLst/>
          </a:prstGeom>
          <a:ln w="539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026650" y="1825625"/>
            <a:ext cx="688340" cy="219710"/>
          </a:xfrm>
          <a:prstGeom prst="straightConnector1">
            <a:avLst/>
          </a:prstGeom>
          <a:ln w="539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76890" y="1586230"/>
            <a:ext cx="124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groove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676890" y="2821305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chop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283960" y="137033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crosscut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obtain those marks?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bulletxtrctr::cc_get_signature(ccdata, grooves, ...)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2718435"/>
            <a:ext cx="5391150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many times, this workflow works well and generates desired results</a:t>
            </a:r>
            <a:endParaRPr lang="en-US" altLang="zh-CN"/>
          </a:p>
          <a:p>
            <a:r>
              <a:rPr lang="en-US" altLang="zh-CN"/>
              <a:t>But a few times, </a:t>
            </a:r>
            <a:endParaRPr lang="en-US" altLang="zh-CN"/>
          </a:p>
          <a:p>
            <a:pPr lvl="1"/>
            <a:r>
              <a:rPr lang="en-US" altLang="zh-CN"/>
              <a:t>the identified groove locations could be better</a:t>
            </a:r>
            <a:endParaRPr lang="en-US" altLang="zh-CN"/>
          </a:p>
          <a:p>
            <a:pPr lvl="1"/>
            <a:r>
              <a:rPr lang="en-US" altLang="zh-CN"/>
              <a:t>the obtained crosscut value was ...</a:t>
            </a:r>
            <a:endParaRPr lang="en-US" altLang="zh-CN"/>
          </a:p>
          <a:p>
            <a:pPr lvl="1"/>
            <a:r>
              <a:rPr lang="en-US" altLang="zh-CN"/>
              <a:t>or there is something wrong with the bullet itself...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824990"/>
            <a:ext cx="3841750" cy="216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80" y="1824990"/>
            <a:ext cx="3394710" cy="1808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8145"/>
            <a:ext cx="3683635" cy="2103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2195830"/>
            <a:ext cx="3728720" cy="2131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35" y="4434205"/>
            <a:ext cx="385826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We want to know: what is going on</a:t>
            </a:r>
            <a:endParaRPr lang="en-US" altLang="zh-CN" sz="2800"/>
          </a:p>
          <a:p>
            <a:pPr lvl="1"/>
            <a:r>
              <a:rPr lang="en-US" altLang="zh-CN" sz="1400">
                <a:sym typeface="+mn-ea"/>
              </a:rPr>
              <a:t>(and what if I want to use your methods but not familiar with R :))))?)</a:t>
            </a:r>
            <a:endParaRPr lang="en-US" altLang="zh-CN" sz="1400">
              <a:sym typeface="+mn-ea"/>
            </a:endParaRPr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marL="0" lvl="0" indent="0">
              <a:buNone/>
            </a:pPr>
            <a:endParaRPr lang="en-US" altLang="zh-CN" sz="22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宽屏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Background - x3ptools &amp; bulletxtrctr</vt:lpstr>
      <vt:lpstr>PowerPoint 演示文稿</vt:lpstr>
      <vt:lpstr>PowerPoint 演示文稿</vt:lpstr>
      <vt:lpstr>PowerPoint 演示文稿</vt:lpstr>
      <vt:lpstr>PowerPoint 演示文稿</vt:lpstr>
      <vt:lpstr>App Demo</vt:lpstr>
      <vt:lpstr>App Demo</vt:lpstr>
      <vt:lpstr>Discussion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Wangqian Ju</dc:creator>
  <cp:lastModifiedBy>juwan</cp:lastModifiedBy>
  <cp:revision>3</cp:revision>
  <dcterms:created xsi:type="dcterms:W3CDTF">2020-11-18T22:30:00Z</dcterms:created>
  <dcterms:modified xsi:type="dcterms:W3CDTF">2020-11-19T02:06:15Z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