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16.01.2020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55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16.01.2020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4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16.01.2020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2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16.01.2020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7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16.01.2020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8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16.01.2020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03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16.01.2020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2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16.01.2020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9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16.01.2020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16.01.2020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9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16.01.2020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78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9BE8-26B7-4D1D-8CFD-17723E99B246}" type="datetimeFigureOut">
              <a:rPr lang="nb-NO" smtClean="0"/>
              <a:t>16.01.2020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29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2080778" y="1745496"/>
            <a:ext cx="1298864" cy="249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&lt;mem </a:t>
            </a:r>
            <a:r>
              <a:rPr lang="en-US" dirty="0" err="1" smtClean="0"/>
              <a:t>adr</a:t>
            </a:r>
            <a:r>
              <a:rPr lang="en-US" dirty="0" smtClean="0"/>
              <a:t>&gt;</a:t>
            </a:r>
            <a:endParaRPr lang="nb-NO" dirty="0"/>
          </a:p>
        </p:txBody>
      </p:sp>
      <p:sp>
        <p:nvSpPr>
          <p:cNvPr id="5" name="Rektangel 4"/>
          <p:cNvSpPr/>
          <p:nvPr/>
        </p:nvSpPr>
        <p:spPr>
          <a:xfrm>
            <a:off x="976745" y="3034144"/>
            <a:ext cx="3501737" cy="93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/>
          <p:cNvSpPr txBox="1"/>
          <p:nvPr/>
        </p:nvSpPr>
        <p:spPr>
          <a:xfrm>
            <a:off x="2317172" y="1453643"/>
            <a:ext cx="82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eier</a:t>
            </a:r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2317172" y="2711572"/>
            <a:ext cx="82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Person</a:t>
            </a:r>
            <a:endParaRPr lang="nb-NO" dirty="0"/>
          </a:p>
        </p:txBody>
      </p:sp>
      <p:cxnSp>
        <p:nvCxnSpPr>
          <p:cNvPr id="10" name="Rett pilkobling 9"/>
          <p:cNvCxnSpPr>
            <a:stCxn id="4" idx="2"/>
            <a:endCxn id="8" idx="0"/>
          </p:cNvCxnSpPr>
          <p:nvPr/>
        </p:nvCxnSpPr>
        <p:spPr>
          <a:xfrm flipH="1">
            <a:off x="2727613" y="1994880"/>
            <a:ext cx="2597" cy="716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2467841" y="3215531"/>
            <a:ext cx="1802823" cy="249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Ola Dunk</a:t>
            </a:r>
            <a:endParaRPr lang="nb-NO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1142999" y="3124384"/>
            <a:ext cx="15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navn</a:t>
            </a:r>
            <a:endParaRPr lang="nb-NO" dirty="0"/>
          </a:p>
        </p:txBody>
      </p:sp>
      <p:sp>
        <p:nvSpPr>
          <p:cNvPr id="17" name="TekstSylinder 16"/>
          <p:cNvSpPr txBox="1"/>
          <p:nvPr/>
        </p:nvSpPr>
        <p:spPr>
          <a:xfrm>
            <a:off x="1124812" y="3490437"/>
            <a:ext cx="15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Bil3 </a:t>
            </a:r>
            <a:r>
              <a:rPr lang="en-US" dirty="0" err="1" smtClean="0"/>
              <a:t>bil</a:t>
            </a:r>
            <a:endParaRPr lang="nb-NO" dirty="0"/>
          </a:p>
        </p:txBody>
      </p:sp>
      <p:sp>
        <p:nvSpPr>
          <p:cNvPr id="18" name="Rektangel 17"/>
          <p:cNvSpPr/>
          <p:nvPr/>
        </p:nvSpPr>
        <p:spPr>
          <a:xfrm>
            <a:off x="2478230" y="3563624"/>
            <a:ext cx="1802823" cy="249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&lt;mem </a:t>
            </a:r>
            <a:r>
              <a:rPr lang="en-US" dirty="0" err="1" smtClean="0"/>
              <a:t>adr</a:t>
            </a:r>
            <a:r>
              <a:rPr lang="en-US" dirty="0" smtClean="0"/>
              <a:t>&gt;</a:t>
            </a:r>
            <a:endParaRPr lang="nb-NO" dirty="0"/>
          </a:p>
        </p:txBody>
      </p:sp>
      <p:cxnSp>
        <p:nvCxnSpPr>
          <p:cNvPr id="20" name="Rett pilkobling 19"/>
          <p:cNvCxnSpPr>
            <a:stCxn id="18" idx="3"/>
            <a:endCxn id="21" idx="1"/>
          </p:cNvCxnSpPr>
          <p:nvPr/>
        </p:nvCxnSpPr>
        <p:spPr>
          <a:xfrm flipV="1">
            <a:off x="4281053" y="3501736"/>
            <a:ext cx="1690255" cy="186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5971308" y="3034144"/>
            <a:ext cx="4419601" cy="935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TekstSylinder 21"/>
          <p:cNvSpPr txBox="1"/>
          <p:nvPr/>
        </p:nvSpPr>
        <p:spPr>
          <a:xfrm>
            <a:off x="7311735" y="2711572"/>
            <a:ext cx="82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Bil3</a:t>
            </a:r>
            <a:endParaRPr lang="nb-NO" dirty="0"/>
          </a:p>
        </p:txBody>
      </p:sp>
      <p:sp>
        <p:nvSpPr>
          <p:cNvPr id="25" name="TekstSylinder 24"/>
          <p:cNvSpPr txBox="1"/>
          <p:nvPr/>
        </p:nvSpPr>
        <p:spPr>
          <a:xfrm>
            <a:off x="6107261" y="3127207"/>
            <a:ext cx="185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bilNummer</a:t>
            </a:r>
            <a:endParaRPr lang="nb-NO" dirty="0"/>
          </a:p>
        </p:txBody>
      </p:sp>
      <p:sp>
        <p:nvSpPr>
          <p:cNvPr id="26" name="Rektangel 25"/>
          <p:cNvSpPr/>
          <p:nvPr/>
        </p:nvSpPr>
        <p:spPr>
          <a:xfrm>
            <a:off x="8407979" y="3214620"/>
            <a:ext cx="1802823" cy="249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YE23456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6932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 Z</dc:creator>
  <cp:lastModifiedBy>J Z</cp:lastModifiedBy>
  <cp:revision>2</cp:revision>
  <dcterms:created xsi:type="dcterms:W3CDTF">2020-01-16T18:45:36Z</dcterms:created>
  <dcterms:modified xsi:type="dcterms:W3CDTF">2020-01-16T18:57:12Z</dcterms:modified>
</cp:coreProperties>
</file>