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1" autoAdjust="0"/>
    <p:restoredTop sz="94599" autoAdjust="0"/>
  </p:normalViewPr>
  <p:slideViewPr>
    <p:cSldViewPr snapToGrid="0">
      <p:cViewPr varScale="1">
        <p:scale>
          <a:sx n="108" d="100"/>
          <a:sy n="108" d="100"/>
        </p:scale>
        <p:origin x="126" y="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rundet rektangel 4"/>
          <p:cNvSpPr/>
          <p:nvPr/>
        </p:nvSpPr>
        <p:spPr>
          <a:xfrm>
            <a:off x="4568665" y="119944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Legemiddel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191619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Narkotisk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4568665" y="4083774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Vanedannende</a:t>
            </a:r>
            <a:endParaRPr lang="nb-NO" dirty="0"/>
          </a:p>
        </p:txBody>
      </p:sp>
      <p:sp>
        <p:nvSpPr>
          <p:cNvPr id="14" name="Avrundet rektangel 13"/>
          <p:cNvSpPr/>
          <p:nvPr/>
        </p:nvSpPr>
        <p:spPr>
          <a:xfrm>
            <a:off x="7862583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Vanlig</a:t>
            </a:r>
            <a:endParaRPr lang="nb-NO" dirty="0"/>
          </a:p>
        </p:txBody>
      </p:sp>
      <p:cxnSp>
        <p:nvCxnSpPr>
          <p:cNvPr id="17" name="Vinkel 16"/>
          <p:cNvCxnSpPr>
            <a:stCxn id="8" idx="0"/>
            <a:endCxn id="5" idx="2"/>
          </p:cNvCxnSpPr>
          <p:nvPr/>
        </p:nvCxnSpPr>
        <p:spPr>
          <a:xfrm rot="5400000" flipH="1" flipV="1">
            <a:off x="3510954" y="1653065"/>
            <a:ext cx="1451504" cy="33770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/>
          <p:cNvCxnSpPr>
            <a:stCxn id="11" idx="0"/>
            <a:endCxn id="5" idx="2"/>
          </p:cNvCxnSpPr>
          <p:nvPr/>
        </p:nvCxnSpPr>
        <p:spPr>
          <a:xfrm flipV="1">
            <a:off x="5925229" y="2615836"/>
            <a:ext cx="0" cy="1467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Vinkel 22"/>
          <p:cNvCxnSpPr>
            <a:stCxn id="14" idx="0"/>
            <a:endCxn id="5" idx="2"/>
          </p:cNvCxnSpPr>
          <p:nvPr/>
        </p:nvCxnSpPr>
        <p:spPr>
          <a:xfrm rot="16200000" flipV="1">
            <a:off x="6846436" y="1694629"/>
            <a:ext cx="1451504" cy="32939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4781729" y="70229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Resept</a:t>
            </a:r>
            <a:endParaRPr lang="nb-NO" dirty="0"/>
          </a:p>
        </p:txBody>
      </p:sp>
      <p:sp>
        <p:nvSpPr>
          <p:cNvPr id="6" name="Avrundet rektangel 5"/>
          <p:cNvSpPr/>
          <p:nvPr/>
        </p:nvSpPr>
        <p:spPr>
          <a:xfrm>
            <a:off x="1083076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PResept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2682537" y="2988310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Hvit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7281169" y="2988309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Blaa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4191765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MilResept</a:t>
            </a:r>
            <a:endParaRPr lang="nb-NO" dirty="0"/>
          </a:p>
        </p:txBody>
      </p:sp>
      <p:cxnSp>
        <p:nvCxnSpPr>
          <p:cNvPr id="10" name="Vinkel 9"/>
          <p:cNvCxnSpPr>
            <a:stCxn id="8" idx="0"/>
            <a:endCxn id="4" idx="2"/>
          </p:cNvCxnSpPr>
          <p:nvPr/>
        </p:nvCxnSpPr>
        <p:spPr>
          <a:xfrm rot="16200000" flipV="1">
            <a:off x="6834226" y="1422754"/>
            <a:ext cx="869623" cy="22614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Vinkel 14"/>
          <p:cNvCxnSpPr>
            <a:stCxn id="7" idx="0"/>
            <a:endCxn id="4" idx="2"/>
          </p:cNvCxnSpPr>
          <p:nvPr/>
        </p:nvCxnSpPr>
        <p:spPr>
          <a:xfrm rot="5400000" flipH="1" flipV="1">
            <a:off x="4534909" y="1384926"/>
            <a:ext cx="869624" cy="23371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Vinkel 17"/>
          <p:cNvCxnSpPr>
            <a:stCxn id="9" idx="0"/>
            <a:endCxn id="7" idx="2"/>
          </p:cNvCxnSpPr>
          <p:nvPr/>
        </p:nvCxnSpPr>
        <p:spPr>
          <a:xfrm rot="16200000" flipV="1">
            <a:off x="4217185" y="3811215"/>
            <a:ext cx="677156" cy="15092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Vinkel 20"/>
          <p:cNvCxnSpPr>
            <a:stCxn id="6" idx="0"/>
            <a:endCxn id="7" idx="2"/>
          </p:cNvCxnSpPr>
          <p:nvPr/>
        </p:nvCxnSpPr>
        <p:spPr>
          <a:xfrm rot="5400000" flipH="1" flipV="1">
            <a:off x="2662840" y="3766099"/>
            <a:ext cx="677156" cy="15994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376533" y="88873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</a:t>
            </a:r>
            <a:endParaRPr lang="nb-NO" dirty="0"/>
          </a:p>
        </p:txBody>
      </p:sp>
      <p:sp>
        <p:nvSpPr>
          <p:cNvPr id="5" name="Avrundet rektangel 4"/>
          <p:cNvSpPr/>
          <p:nvPr/>
        </p:nvSpPr>
        <p:spPr>
          <a:xfrm>
            <a:off x="5376533" y="3660043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Spesialist</a:t>
            </a:r>
            <a:endParaRPr lang="nb-NO" dirty="0"/>
          </a:p>
        </p:txBody>
      </p:sp>
      <p:cxnSp>
        <p:nvCxnSpPr>
          <p:cNvPr id="6" name="Vinkel 5"/>
          <p:cNvCxnSpPr>
            <a:stCxn id="5" idx="0"/>
          </p:cNvCxnSpPr>
          <p:nvPr/>
        </p:nvCxnSpPr>
        <p:spPr>
          <a:xfrm rot="5400000" flipH="1" flipV="1">
            <a:off x="6055635" y="2982581"/>
            <a:ext cx="135492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arallellogram 7"/>
          <p:cNvSpPr/>
          <p:nvPr/>
        </p:nvSpPr>
        <p:spPr>
          <a:xfrm>
            <a:off x="1562470" y="2175030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Godkjenningsfritak</a:t>
            </a:r>
            <a:endParaRPr lang="nb-NO" dirty="0"/>
          </a:p>
        </p:txBody>
      </p:sp>
      <p:cxnSp>
        <p:nvCxnSpPr>
          <p:cNvPr id="9" name="Vinkel 8"/>
          <p:cNvCxnSpPr>
            <a:stCxn id="5" idx="1"/>
            <a:endCxn id="8" idx="2"/>
          </p:cNvCxnSpPr>
          <p:nvPr/>
        </p:nvCxnSpPr>
        <p:spPr>
          <a:xfrm flipH="1" flipV="1">
            <a:off x="4260171" y="2712129"/>
            <a:ext cx="1116362" cy="16561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10975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45</cp:revision>
  <dcterms:created xsi:type="dcterms:W3CDTF">2020-01-16T18:45:36Z</dcterms:created>
  <dcterms:modified xsi:type="dcterms:W3CDTF">2020-02-06T21:56:08Z</dcterms:modified>
</cp:coreProperties>
</file>