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41" autoAdjust="0"/>
    <p:restoredTop sz="94599" autoAdjust="0"/>
  </p:normalViewPr>
  <p:slideViewPr>
    <p:cSldViewPr snapToGrid="0">
      <p:cViewPr>
        <p:scale>
          <a:sx n="125" d="100"/>
          <a:sy n="125" d="100"/>
        </p:scale>
        <p:origin x="22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vrundet rektangel 4"/>
          <p:cNvSpPr/>
          <p:nvPr/>
        </p:nvSpPr>
        <p:spPr>
          <a:xfrm>
            <a:off x="4568665" y="1199449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Legemiddel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1191619" y="40673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Narkotisk</a:t>
            </a:r>
            <a:endParaRPr lang="nb-NO" dirty="0"/>
          </a:p>
        </p:txBody>
      </p:sp>
      <p:sp>
        <p:nvSpPr>
          <p:cNvPr id="11" name="Avrundet rektangel 10"/>
          <p:cNvSpPr/>
          <p:nvPr/>
        </p:nvSpPr>
        <p:spPr>
          <a:xfrm>
            <a:off x="4568665" y="4083774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Vanedannende</a:t>
            </a:r>
            <a:endParaRPr lang="nb-NO" dirty="0"/>
          </a:p>
        </p:txBody>
      </p:sp>
      <p:sp>
        <p:nvSpPr>
          <p:cNvPr id="14" name="Avrundet rektangel 13"/>
          <p:cNvSpPr/>
          <p:nvPr/>
        </p:nvSpPr>
        <p:spPr>
          <a:xfrm>
            <a:off x="7862583" y="40673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Vanlig</a:t>
            </a:r>
            <a:endParaRPr lang="nb-NO" dirty="0"/>
          </a:p>
        </p:txBody>
      </p:sp>
      <p:cxnSp>
        <p:nvCxnSpPr>
          <p:cNvPr id="17" name="Vinkel 16"/>
          <p:cNvCxnSpPr>
            <a:stCxn id="8" idx="0"/>
            <a:endCxn id="5" idx="2"/>
          </p:cNvCxnSpPr>
          <p:nvPr/>
        </p:nvCxnSpPr>
        <p:spPr>
          <a:xfrm rot="5400000" flipH="1" flipV="1">
            <a:off x="3510954" y="1653065"/>
            <a:ext cx="1451504" cy="33770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/>
          <p:cNvCxnSpPr>
            <a:stCxn id="11" idx="0"/>
            <a:endCxn id="5" idx="2"/>
          </p:cNvCxnSpPr>
          <p:nvPr/>
        </p:nvCxnSpPr>
        <p:spPr>
          <a:xfrm flipV="1">
            <a:off x="5925229" y="2615836"/>
            <a:ext cx="0" cy="14679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Vinkel 22"/>
          <p:cNvCxnSpPr>
            <a:stCxn id="14" idx="0"/>
            <a:endCxn id="5" idx="2"/>
          </p:cNvCxnSpPr>
          <p:nvPr/>
        </p:nvCxnSpPr>
        <p:spPr>
          <a:xfrm rot="16200000" flipV="1">
            <a:off x="6846436" y="1694629"/>
            <a:ext cx="1451504" cy="329391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0" y="12128"/>
            <a:ext cx="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 A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638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4781729" y="702299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Resept</a:t>
            </a:r>
            <a:endParaRPr lang="nb-NO" dirty="0"/>
          </a:p>
        </p:txBody>
      </p:sp>
      <p:sp>
        <p:nvSpPr>
          <p:cNvPr id="6" name="Avrundet rektangel 5"/>
          <p:cNvSpPr/>
          <p:nvPr/>
        </p:nvSpPr>
        <p:spPr>
          <a:xfrm>
            <a:off x="1083076" y="4904407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PResept</a:t>
            </a:r>
            <a:endParaRPr lang="nb-NO" dirty="0"/>
          </a:p>
        </p:txBody>
      </p:sp>
      <p:sp>
        <p:nvSpPr>
          <p:cNvPr id="7" name="Avrundet rektangel 6"/>
          <p:cNvSpPr/>
          <p:nvPr/>
        </p:nvSpPr>
        <p:spPr>
          <a:xfrm>
            <a:off x="2682537" y="2988310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Hvit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7281169" y="2988309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Blaa</a:t>
            </a:r>
            <a:endParaRPr lang="nb-NO" dirty="0"/>
          </a:p>
        </p:txBody>
      </p:sp>
      <p:sp>
        <p:nvSpPr>
          <p:cNvPr id="9" name="Avrundet rektangel 8"/>
          <p:cNvSpPr/>
          <p:nvPr/>
        </p:nvSpPr>
        <p:spPr>
          <a:xfrm>
            <a:off x="4191765" y="4904407"/>
            <a:ext cx="2237223" cy="123894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MilResept</a:t>
            </a:r>
            <a:endParaRPr lang="nb-NO" dirty="0"/>
          </a:p>
        </p:txBody>
      </p:sp>
      <p:cxnSp>
        <p:nvCxnSpPr>
          <p:cNvPr id="10" name="Vinkel 9"/>
          <p:cNvCxnSpPr>
            <a:stCxn id="8" idx="0"/>
            <a:endCxn id="4" idx="2"/>
          </p:cNvCxnSpPr>
          <p:nvPr/>
        </p:nvCxnSpPr>
        <p:spPr>
          <a:xfrm rot="16200000" flipV="1">
            <a:off x="6834226" y="1422754"/>
            <a:ext cx="869623" cy="226148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Vinkel 14"/>
          <p:cNvCxnSpPr>
            <a:stCxn id="7" idx="0"/>
            <a:endCxn id="4" idx="2"/>
          </p:cNvCxnSpPr>
          <p:nvPr/>
        </p:nvCxnSpPr>
        <p:spPr>
          <a:xfrm rot="5400000" flipH="1" flipV="1">
            <a:off x="4534909" y="1384926"/>
            <a:ext cx="869624" cy="233714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Vinkel 17"/>
          <p:cNvCxnSpPr>
            <a:stCxn id="9" idx="0"/>
            <a:endCxn id="7" idx="2"/>
          </p:cNvCxnSpPr>
          <p:nvPr/>
        </p:nvCxnSpPr>
        <p:spPr>
          <a:xfrm rot="16200000" flipV="1">
            <a:off x="4217185" y="3811215"/>
            <a:ext cx="677156" cy="15092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Vinkel 20"/>
          <p:cNvCxnSpPr>
            <a:stCxn id="6" idx="0"/>
            <a:endCxn id="7" idx="2"/>
          </p:cNvCxnSpPr>
          <p:nvPr/>
        </p:nvCxnSpPr>
        <p:spPr>
          <a:xfrm rot="5400000" flipH="1" flipV="1">
            <a:off x="2662840" y="3766099"/>
            <a:ext cx="677156" cy="15994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/>
          <p:cNvSpPr txBox="1"/>
          <p:nvPr/>
        </p:nvSpPr>
        <p:spPr>
          <a:xfrm>
            <a:off x="0" y="12128"/>
            <a:ext cx="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 B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5143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vrundet rektangel 3"/>
          <p:cNvSpPr/>
          <p:nvPr/>
        </p:nvSpPr>
        <p:spPr>
          <a:xfrm>
            <a:off x="5376533" y="88873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Lege</a:t>
            </a:r>
            <a:endParaRPr lang="nb-NO" dirty="0"/>
          </a:p>
        </p:txBody>
      </p:sp>
      <p:sp>
        <p:nvSpPr>
          <p:cNvPr id="5" name="Avrundet rektangel 4"/>
          <p:cNvSpPr/>
          <p:nvPr/>
        </p:nvSpPr>
        <p:spPr>
          <a:xfrm>
            <a:off x="5376533" y="3660043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Spesialist</a:t>
            </a:r>
            <a:endParaRPr lang="nb-NO" dirty="0"/>
          </a:p>
        </p:txBody>
      </p:sp>
      <p:cxnSp>
        <p:nvCxnSpPr>
          <p:cNvPr id="6" name="Vinkel 5"/>
          <p:cNvCxnSpPr>
            <a:stCxn id="5" idx="0"/>
          </p:cNvCxnSpPr>
          <p:nvPr/>
        </p:nvCxnSpPr>
        <p:spPr>
          <a:xfrm rot="5400000" flipH="1" flipV="1">
            <a:off x="6055635" y="2982581"/>
            <a:ext cx="1354925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Parallellogram 7"/>
          <p:cNvSpPr/>
          <p:nvPr/>
        </p:nvSpPr>
        <p:spPr>
          <a:xfrm>
            <a:off x="1562470" y="2175030"/>
            <a:ext cx="2831976" cy="107419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Godkjenningsfritak</a:t>
            </a:r>
            <a:endParaRPr lang="nb-NO" dirty="0"/>
          </a:p>
        </p:txBody>
      </p:sp>
      <p:cxnSp>
        <p:nvCxnSpPr>
          <p:cNvPr id="9" name="Vinkel 8"/>
          <p:cNvCxnSpPr>
            <a:stCxn id="5" idx="1"/>
            <a:endCxn id="8" idx="2"/>
          </p:cNvCxnSpPr>
          <p:nvPr/>
        </p:nvCxnSpPr>
        <p:spPr>
          <a:xfrm flipH="1" flipV="1">
            <a:off x="4260171" y="2712129"/>
            <a:ext cx="1116362" cy="16561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kstSylinder 6"/>
          <p:cNvSpPr txBox="1"/>
          <p:nvPr/>
        </p:nvSpPr>
        <p:spPr>
          <a:xfrm>
            <a:off x="0" y="12128"/>
            <a:ext cx="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 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74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Avrundet rektangel 257"/>
          <p:cNvSpPr/>
          <p:nvPr/>
        </p:nvSpPr>
        <p:spPr>
          <a:xfrm>
            <a:off x="565407" y="366694"/>
            <a:ext cx="2524434" cy="185481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84" name="Avrundet rektangel 283"/>
          <p:cNvSpPr/>
          <p:nvPr/>
        </p:nvSpPr>
        <p:spPr>
          <a:xfrm>
            <a:off x="565407" y="366694"/>
            <a:ext cx="2524434" cy="902215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14" name="Avrundet rektangel 213"/>
          <p:cNvSpPr/>
          <p:nvPr/>
        </p:nvSpPr>
        <p:spPr>
          <a:xfrm>
            <a:off x="838005" y="5210195"/>
            <a:ext cx="2524434" cy="1294504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133" name="Avrundet rektangel 132"/>
          <p:cNvSpPr/>
          <p:nvPr/>
        </p:nvSpPr>
        <p:spPr>
          <a:xfrm>
            <a:off x="3914159" y="5202006"/>
            <a:ext cx="2524434" cy="517934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134" name="TekstSylinder 133"/>
          <p:cNvSpPr txBox="1"/>
          <p:nvPr/>
        </p:nvSpPr>
        <p:spPr>
          <a:xfrm>
            <a:off x="3911062" y="4954743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Lege</a:t>
            </a:r>
            <a:endParaRPr lang="nb-NO" sz="1000" dirty="0"/>
          </a:p>
        </p:txBody>
      </p:sp>
      <p:grpSp>
        <p:nvGrpSpPr>
          <p:cNvPr id="139" name="Gruppe 138"/>
          <p:cNvGrpSpPr/>
          <p:nvPr/>
        </p:nvGrpSpPr>
        <p:grpSpPr>
          <a:xfrm>
            <a:off x="4221569" y="5228996"/>
            <a:ext cx="1252912" cy="483535"/>
            <a:chOff x="6924632" y="2807988"/>
            <a:chExt cx="1514682" cy="786352"/>
          </a:xfrm>
        </p:grpSpPr>
        <p:sp>
          <p:nvSpPr>
            <p:cNvPr id="140" name="Rektangel 13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Doctor Mike</a:t>
              </a:r>
              <a:endParaRPr lang="nb-NO" sz="800" dirty="0"/>
            </a:p>
          </p:txBody>
        </p:sp>
        <p:sp>
          <p:nvSpPr>
            <p:cNvPr id="141" name="TekstSylinder 14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142" name="TekstSylinder 14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220" name="Gruppe 219"/>
          <p:cNvGrpSpPr/>
          <p:nvPr/>
        </p:nvGrpSpPr>
        <p:grpSpPr>
          <a:xfrm>
            <a:off x="1148966" y="5613853"/>
            <a:ext cx="1252912" cy="483535"/>
            <a:chOff x="6924632" y="2807988"/>
            <a:chExt cx="1514682" cy="786352"/>
          </a:xfrm>
        </p:grpSpPr>
        <p:sp>
          <p:nvSpPr>
            <p:cNvPr id="221" name="Rektangel 22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123</a:t>
              </a:r>
              <a:endParaRPr lang="nb-NO" sz="800" dirty="0"/>
            </a:p>
          </p:txBody>
        </p:sp>
        <p:sp>
          <p:nvSpPr>
            <p:cNvPr id="222" name="TekstSylinder 22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kontrollID</a:t>
              </a:r>
              <a:endParaRPr lang="nb-NO" sz="800" dirty="0"/>
            </a:p>
          </p:txBody>
        </p:sp>
        <p:sp>
          <p:nvSpPr>
            <p:cNvPr id="223" name="TekstSylinder 22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244" name="Avrundet rektangel 243"/>
          <p:cNvSpPr/>
          <p:nvPr/>
        </p:nvSpPr>
        <p:spPr>
          <a:xfrm>
            <a:off x="841102" y="5211236"/>
            <a:ext cx="2524434" cy="434161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45" name="TekstSylinder 244"/>
          <p:cNvSpPr txBox="1"/>
          <p:nvPr/>
        </p:nvSpPr>
        <p:spPr>
          <a:xfrm>
            <a:off x="838005" y="4963973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Spesialist</a:t>
            </a:r>
            <a:endParaRPr lang="nb-NO" sz="1000" dirty="0"/>
          </a:p>
        </p:txBody>
      </p:sp>
      <p:grpSp>
        <p:nvGrpSpPr>
          <p:cNvPr id="246" name="Gruppe 245"/>
          <p:cNvGrpSpPr/>
          <p:nvPr/>
        </p:nvGrpSpPr>
        <p:grpSpPr>
          <a:xfrm>
            <a:off x="1170712" y="5176719"/>
            <a:ext cx="1252912" cy="483535"/>
            <a:chOff x="6924632" y="2807988"/>
            <a:chExt cx="1514682" cy="786352"/>
          </a:xfrm>
        </p:grpSpPr>
        <p:sp>
          <p:nvSpPr>
            <p:cNvPr id="247" name="Rektangel 24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Dr. House</a:t>
              </a:r>
              <a:endParaRPr lang="nb-NO" sz="800" dirty="0"/>
            </a:p>
          </p:txBody>
        </p:sp>
        <p:sp>
          <p:nvSpPr>
            <p:cNvPr id="248" name="TekstSylinder 24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249" name="TekstSylinder 24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sp>
        <p:nvSpPr>
          <p:cNvPr id="250" name="TekstSylinder 249"/>
          <p:cNvSpPr txBox="1"/>
          <p:nvPr/>
        </p:nvSpPr>
        <p:spPr>
          <a:xfrm>
            <a:off x="969753" y="6187426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kontrollID</a:t>
            </a:r>
            <a:endParaRPr lang="en-US" sz="800" dirty="0" smtClean="0"/>
          </a:p>
        </p:txBody>
      </p:sp>
      <p:cxnSp>
        <p:nvCxnSpPr>
          <p:cNvPr id="251" name="Rett linje 250"/>
          <p:cNvCxnSpPr/>
          <p:nvPr/>
        </p:nvCxnSpPr>
        <p:spPr>
          <a:xfrm flipH="1">
            <a:off x="660539" y="6183001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kstSylinder 251"/>
          <p:cNvSpPr txBox="1"/>
          <p:nvPr/>
        </p:nvSpPr>
        <p:spPr>
          <a:xfrm>
            <a:off x="982535" y="6013591"/>
            <a:ext cx="2139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hentKontrollID</a:t>
            </a:r>
            <a:r>
              <a:rPr lang="en-US" sz="800" dirty="0" smtClean="0"/>
              <a:t>()</a:t>
            </a:r>
            <a:endParaRPr lang="en-US" sz="800" dirty="0"/>
          </a:p>
        </p:txBody>
      </p:sp>
      <p:sp>
        <p:nvSpPr>
          <p:cNvPr id="261" name="TekstSylinder 260"/>
          <p:cNvSpPr txBox="1"/>
          <p:nvPr/>
        </p:nvSpPr>
        <p:spPr>
          <a:xfrm>
            <a:off x="590529" y="114777"/>
            <a:ext cx="234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nark</a:t>
            </a:r>
            <a:endParaRPr lang="nb-NO" sz="1000" dirty="0"/>
          </a:p>
        </p:txBody>
      </p:sp>
      <p:sp>
        <p:nvSpPr>
          <p:cNvPr id="263" name="TekstSylinder 262"/>
          <p:cNvSpPr txBox="1"/>
          <p:nvPr/>
        </p:nvSpPr>
        <p:spPr>
          <a:xfrm>
            <a:off x="9358586" y="12128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vane</a:t>
            </a:r>
          </a:p>
          <a:p>
            <a:endParaRPr lang="nb-NO" sz="1000" dirty="0"/>
          </a:p>
        </p:txBody>
      </p:sp>
      <p:sp>
        <p:nvSpPr>
          <p:cNvPr id="265" name="TekstSylinder 264"/>
          <p:cNvSpPr txBox="1"/>
          <p:nvPr/>
        </p:nvSpPr>
        <p:spPr>
          <a:xfrm>
            <a:off x="3461676" y="181400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norm1</a:t>
            </a:r>
          </a:p>
          <a:p>
            <a:endParaRPr lang="nb-NO" sz="1000" dirty="0"/>
          </a:p>
        </p:txBody>
      </p:sp>
      <p:sp>
        <p:nvSpPr>
          <p:cNvPr id="266" name="Avrundet rektangel 265"/>
          <p:cNvSpPr/>
          <p:nvPr/>
        </p:nvSpPr>
        <p:spPr>
          <a:xfrm>
            <a:off x="3429852" y="394468"/>
            <a:ext cx="2524434" cy="1098550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67" name="TekstSylinder 266"/>
          <p:cNvSpPr txBox="1"/>
          <p:nvPr/>
        </p:nvSpPr>
        <p:spPr>
          <a:xfrm>
            <a:off x="6378358" y="133153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norm2</a:t>
            </a:r>
          </a:p>
          <a:p>
            <a:endParaRPr lang="nb-NO" sz="1000" dirty="0"/>
          </a:p>
        </p:txBody>
      </p:sp>
      <p:grpSp>
        <p:nvGrpSpPr>
          <p:cNvPr id="268" name="Gruppe 267"/>
          <p:cNvGrpSpPr/>
          <p:nvPr/>
        </p:nvGrpSpPr>
        <p:grpSpPr>
          <a:xfrm>
            <a:off x="632326" y="354226"/>
            <a:ext cx="1252912" cy="483535"/>
            <a:chOff x="6924632" y="2807988"/>
            <a:chExt cx="1514682" cy="786352"/>
          </a:xfrm>
        </p:grpSpPr>
        <p:sp>
          <p:nvSpPr>
            <p:cNvPr id="269" name="Rektangel 268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nb-NO" sz="800" dirty="0"/>
            </a:p>
          </p:txBody>
        </p:sp>
        <p:sp>
          <p:nvSpPr>
            <p:cNvPr id="270" name="TekstSylinder 269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271" name="TekstSylinder 270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72" name="Gruppe 271"/>
          <p:cNvGrpSpPr/>
          <p:nvPr/>
        </p:nvGrpSpPr>
        <p:grpSpPr>
          <a:xfrm>
            <a:off x="1716493" y="362250"/>
            <a:ext cx="1252912" cy="483535"/>
            <a:chOff x="6924632" y="2807988"/>
            <a:chExt cx="1514682" cy="786352"/>
          </a:xfrm>
        </p:grpSpPr>
        <p:sp>
          <p:nvSpPr>
            <p:cNvPr id="273" name="Rektangel 272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Metadon</a:t>
              </a:r>
              <a:endParaRPr lang="nb-NO" sz="800" dirty="0"/>
            </a:p>
          </p:txBody>
        </p:sp>
        <p:sp>
          <p:nvSpPr>
            <p:cNvPr id="274" name="TekstSylinder 27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275" name="TekstSylinder 27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276" name="Gruppe 275"/>
          <p:cNvGrpSpPr/>
          <p:nvPr/>
        </p:nvGrpSpPr>
        <p:grpSpPr>
          <a:xfrm>
            <a:off x="816833" y="789394"/>
            <a:ext cx="1252912" cy="483535"/>
            <a:chOff x="6924632" y="2807988"/>
            <a:chExt cx="1514682" cy="786352"/>
          </a:xfrm>
        </p:grpSpPr>
        <p:sp>
          <p:nvSpPr>
            <p:cNvPr id="277" name="Rektangel 27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1000.00</a:t>
              </a:r>
              <a:endParaRPr lang="nb-NO" sz="800" dirty="0"/>
            </a:p>
          </p:txBody>
        </p:sp>
        <p:sp>
          <p:nvSpPr>
            <p:cNvPr id="278" name="TekstSylinder 27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pris</a:t>
              </a:r>
              <a:endParaRPr lang="nb-NO" sz="800" dirty="0"/>
            </a:p>
          </p:txBody>
        </p:sp>
        <p:sp>
          <p:nvSpPr>
            <p:cNvPr id="279" name="TekstSylinder 27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grpSp>
        <p:nvGrpSpPr>
          <p:cNvPr id="280" name="Gruppe 279"/>
          <p:cNvGrpSpPr/>
          <p:nvPr/>
        </p:nvGrpSpPr>
        <p:grpSpPr>
          <a:xfrm>
            <a:off x="1242615" y="1258884"/>
            <a:ext cx="1252912" cy="483535"/>
            <a:chOff x="6924632" y="2807988"/>
            <a:chExt cx="1514682" cy="786352"/>
          </a:xfrm>
        </p:grpSpPr>
        <p:sp>
          <p:nvSpPr>
            <p:cNvPr id="281" name="Rektangel 28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4</a:t>
              </a:r>
              <a:endParaRPr lang="nb-NO" sz="800" dirty="0"/>
            </a:p>
          </p:txBody>
        </p:sp>
        <p:sp>
          <p:nvSpPr>
            <p:cNvPr id="282" name="TekstSylinder 28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narkotiskStyrke</a:t>
              </a:r>
              <a:endParaRPr lang="nb-NO" sz="800" dirty="0"/>
            </a:p>
          </p:txBody>
        </p:sp>
        <p:sp>
          <p:nvSpPr>
            <p:cNvPr id="283" name="TekstSylinder 28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85" name="Gruppe 284"/>
          <p:cNvGrpSpPr/>
          <p:nvPr/>
        </p:nvGrpSpPr>
        <p:grpSpPr>
          <a:xfrm>
            <a:off x="1919370" y="781609"/>
            <a:ext cx="1252912" cy="483535"/>
            <a:chOff x="6924632" y="2807988"/>
            <a:chExt cx="1514682" cy="786352"/>
          </a:xfrm>
        </p:grpSpPr>
        <p:sp>
          <p:nvSpPr>
            <p:cNvPr id="286" name="Rektangel 28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150.00</a:t>
              </a:r>
              <a:endParaRPr lang="nb-NO" sz="800" dirty="0"/>
            </a:p>
          </p:txBody>
        </p:sp>
        <p:sp>
          <p:nvSpPr>
            <p:cNvPr id="287" name="TekstSylinder 28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virkestoff</a:t>
              </a:r>
              <a:endParaRPr lang="nb-NO" sz="800" dirty="0"/>
            </a:p>
          </p:txBody>
        </p:sp>
        <p:sp>
          <p:nvSpPr>
            <p:cNvPr id="288" name="TekstSylinder 28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289" name="Avrundet rektangel 288"/>
          <p:cNvSpPr/>
          <p:nvPr/>
        </p:nvSpPr>
        <p:spPr>
          <a:xfrm>
            <a:off x="9356791" y="246095"/>
            <a:ext cx="2524434" cy="1829039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90" name="Avrundet rektangel 289"/>
          <p:cNvSpPr/>
          <p:nvPr/>
        </p:nvSpPr>
        <p:spPr>
          <a:xfrm>
            <a:off x="9356791" y="246096"/>
            <a:ext cx="2524434" cy="944512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291" name="Gruppe 290"/>
          <p:cNvGrpSpPr/>
          <p:nvPr/>
        </p:nvGrpSpPr>
        <p:grpSpPr>
          <a:xfrm>
            <a:off x="9479608" y="290723"/>
            <a:ext cx="1252912" cy="483535"/>
            <a:chOff x="6924632" y="2807988"/>
            <a:chExt cx="1514682" cy="786352"/>
          </a:xfrm>
        </p:grpSpPr>
        <p:sp>
          <p:nvSpPr>
            <p:cNvPr id="292" name="Rektangel 291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nb-NO" sz="800" dirty="0"/>
            </a:p>
          </p:txBody>
        </p:sp>
        <p:sp>
          <p:nvSpPr>
            <p:cNvPr id="293" name="TekstSylinder 29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294" name="TekstSylinder 29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95" name="Gruppe 294"/>
          <p:cNvGrpSpPr/>
          <p:nvPr/>
        </p:nvGrpSpPr>
        <p:grpSpPr>
          <a:xfrm>
            <a:off x="10619008" y="288626"/>
            <a:ext cx="1252912" cy="483535"/>
            <a:chOff x="6924632" y="2807988"/>
            <a:chExt cx="1514682" cy="786352"/>
          </a:xfrm>
        </p:grpSpPr>
        <p:sp>
          <p:nvSpPr>
            <p:cNvPr id="296" name="Rektangel 29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Morfin</a:t>
              </a:r>
              <a:endParaRPr lang="nb-NO" sz="800" dirty="0"/>
            </a:p>
          </p:txBody>
        </p:sp>
        <p:sp>
          <p:nvSpPr>
            <p:cNvPr id="297" name="TekstSylinder 29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298" name="TekstSylinder 29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299" name="Gruppe 298"/>
          <p:cNvGrpSpPr/>
          <p:nvPr/>
        </p:nvGrpSpPr>
        <p:grpSpPr>
          <a:xfrm>
            <a:off x="9750253" y="698109"/>
            <a:ext cx="1252912" cy="483535"/>
            <a:chOff x="6924632" y="2807988"/>
            <a:chExt cx="1514682" cy="786352"/>
          </a:xfrm>
        </p:grpSpPr>
        <p:sp>
          <p:nvSpPr>
            <p:cNvPr id="300" name="Rektangel 29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1500.99</a:t>
              </a:r>
              <a:endParaRPr lang="nb-NO" sz="800" dirty="0"/>
            </a:p>
          </p:txBody>
        </p:sp>
        <p:sp>
          <p:nvSpPr>
            <p:cNvPr id="301" name="TekstSylinder 30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pris</a:t>
              </a:r>
              <a:endParaRPr lang="nb-NO" sz="800" dirty="0"/>
            </a:p>
          </p:txBody>
        </p:sp>
        <p:sp>
          <p:nvSpPr>
            <p:cNvPr id="302" name="TekstSylinder 30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grpSp>
        <p:nvGrpSpPr>
          <p:cNvPr id="303" name="Gruppe 302"/>
          <p:cNvGrpSpPr/>
          <p:nvPr/>
        </p:nvGrpSpPr>
        <p:grpSpPr>
          <a:xfrm>
            <a:off x="10173049" y="1165470"/>
            <a:ext cx="1382087" cy="483535"/>
            <a:chOff x="6924632" y="2807988"/>
            <a:chExt cx="1670845" cy="786352"/>
          </a:xfrm>
        </p:grpSpPr>
        <p:sp>
          <p:nvSpPr>
            <p:cNvPr id="304" name="Rektangel 30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8</a:t>
              </a:r>
              <a:endParaRPr lang="nb-NO" sz="800" dirty="0"/>
            </a:p>
          </p:txBody>
        </p:sp>
        <p:sp>
          <p:nvSpPr>
            <p:cNvPr id="305" name="TekstSylinder 304"/>
            <p:cNvSpPr txBox="1"/>
            <p:nvPr/>
          </p:nvSpPr>
          <p:spPr>
            <a:xfrm>
              <a:off x="6924633" y="2807988"/>
              <a:ext cx="1670844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vanedannendeStyrke</a:t>
              </a:r>
              <a:endParaRPr lang="nb-NO" sz="800" dirty="0"/>
            </a:p>
          </p:txBody>
        </p:sp>
        <p:sp>
          <p:nvSpPr>
            <p:cNvPr id="306" name="TekstSylinder 305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07" name="Gruppe 306"/>
          <p:cNvGrpSpPr/>
          <p:nvPr/>
        </p:nvGrpSpPr>
        <p:grpSpPr>
          <a:xfrm>
            <a:off x="10834666" y="699122"/>
            <a:ext cx="1252912" cy="483535"/>
            <a:chOff x="6924632" y="2807988"/>
            <a:chExt cx="1514682" cy="786352"/>
          </a:xfrm>
        </p:grpSpPr>
        <p:sp>
          <p:nvSpPr>
            <p:cNvPr id="308" name="Rektangel 30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20.99</a:t>
              </a:r>
              <a:endParaRPr lang="nb-NO" sz="800" dirty="0"/>
            </a:p>
          </p:txBody>
        </p:sp>
        <p:sp>
          <p:nvSpPr>
            <p:cNvPr id="309" name="TekstSylinder 308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virkestoff</a:t>
              </a:r>
              <a:endParaRPr lang="nb-NO" sz="800" dirty="0"/>
            </a:p>
          </p:txBody>
        </p:sp>
        <p:sp>
          <p:nvSpPr>
            <p:cNvPr id="310" name="TekstSylinder 309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311" name="Avrundet rektangel 310"/>
          <p:cNvSpPr/>
          <p:nvPr/>
        </p:nvSpPr>
        <p:spPr>
          <a:xfrm>
            <a:off x="3431127" y="406936"/>
            <a:ext cx="2524434" cy="902215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312" name="Gruppe 311"/>
          <p:cNvGrpSpPr/>
          <p:nvPr/>
        </p:nvGrpSpPr>
        <p:grpSpPr>
          <a:xfrm>
            <a:off x="3498046" y="394468"/>
            <a:ext cx="1252912" cy="483535"/>
            <a:chOff x="6924632" y="2807988"/>
            <a:chExt cx="1514682" cy="786352"/>
          </a:xfrm>
        </p:grpSpPr>
        <p:sp>
          <p:nvSpPr>
            <p:cNvPr id="313" name="Rektangel 312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nb-NO" sz="800" dirty="0"/>
            </a:p>
          </p:txBody>
        </p:sp>
        <p:sp>
          <p:nvSpPr>
            <p:cNvPr id="314" name="TekstSylinder 31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315" name="TekstSylinder 31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16" name="Gruppe 315"/>
          <p:cNvGrpSpPr/>
          <p:nvPr/>
        </p:nvGrpSpPr>
        <p:grpSpPr>
          <a:xfrm>
            <a:off x="4582213" y="402492"/>
            <a:ext cx="1252912" cy="483535"/>
            <a:chOff x="6924632" y="2807988"/>
            <a:chExt cx="1514682" cy="786352"/>
          </a:xfrm>
        </p:grpSpPr>
        <p:sp>
          <p:nvSpPr>
            <p:cNvPr id="317" name="Rektangel 31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Penicillin</a:t>
              </a:r>
              <a:endParaRPr lang="nb-NO" sz="800" dirty="0"/>
            </a:p>
          </p:txBody>
        </p:sp>
        <p:sp>
          <p:nvSpPr>
            <p:cNvPr id="318" name="TekstSylinder 31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319" name="TekstSylinder 31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320" name="Gruppe 319"/>
          <p:cNvGrpSpPr/>
          <p:nvPr/>
        </p:nvGrpSpPr>
        <p:grpSpPr>
          <a:xfrm>
            <a:off x="3682553" y="829636"/>
            <a:ext cx="1252912" cy="483535"/>
            <a:chOff x="6924632" y="2807988"/>
            <a:chExt cx="1514682" cy="786352"/>
          </a:xfrm>
        </p:grpSpPr>
        <p:sp>
          <p:nvSpPr>
            <p:cNvPr id="321" name="Rektangel 32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248.50</a:t>
              </a:r>
              <a:endParaRPr lang="nb-NO" sz="800" dirty="0"/>
            </a:p>
          </p:txBody>
        </p:sp>
        <p:sp>
          <p:nvSpPr>
            <p:cNvPr id="322" name="TekstSylinder 32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pris</a:t>
              </a:r>
              <a:endParaRPr lang="nb-NO" sz="800" dirty="0"/>
            </a:p>
          </p:txBody>
        </p:sp>
        <p:sp>
          <p:nvSpPr>
            <p:cNvPr id="323" name="TekstSylinder 32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grpSp>
        <p:nvGrpSpPr>
          <p:cNvPr id="324" name="Gruppe 323"/>
          <p:cNvGrpSpPr/>
          <p:nvPr/>
        </p:nvGrpSpPr>
        <p:grpSpPr>
          <a:xfrm>
            <a:off x="4785090" y="821851"/>
            <a:ext cx="1252912" cy="483535"/>
            <a:chOff x="6924632" y="2807988"/>
            <a:chExt cx="1514682" cy="786352"/>
          </a:xfrm>
        </p:grpSpPr>
        <p:sp>
          <p:nvSpPr>
            <p:cNvPr id="325" name="Rektangel 32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5.5</a:t>
              </a:r>
              <a:endParaRPr lang="nb-NO" sz="800" dirty="0"/>
            </a:p>
          </p:txBody>
        </p:sp>
        <p:sp>
          <p:nvSpPr>
            <p:cNvPr id="326" name="TekstSylinder 32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virkestoff</a:t>
              </a:r>
              <a:endParaRPr lang="nb-NO" sz="800" dirty="0"/>
            </a:p>
          </p:txBody>
        </p:sp>
        <p:sp>
          <p:nvSpPr>
            <p:cNvPr id="327" name="TekstSylinder 326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328" name="Avrundet rektangel 327"/>
          <p:cNvSpPr/>
          <p:nvPr/>
        </p:nvSpPr>
        <p:spPr>
          <a:xfrm>
            <a:off x="6378763" y="346221"/>
            <a:ext cx="2524434" cy="1098550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329" name="Avrundet rektangel 328"/>
          <p:cNvSpPr/>
          <p:nvPr/>
        </p:nvSpPr>
        <p:spPr>
          <a:xfrm>
            <a:off x="6380038" y="358689"/>
            <a:ext cx="2524434" cy="902215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330" name="Gruppe 329"/>
          <p:cNvGrpSpPr/>
          <p:nvPr/>
        </p:nvGrpSpPr>
        <p:grpSpPr>
          <a:xfrm>
            <a:off x="6446957" y="346221"/>
            <a:ext cx="1252912" cy="483535"/>
            <a:chOff x="6924632" y="2807988"/>
            <a:chExt cx="1514682" cy="786352"/>
          </a:xfrm>
        </p:grpSpPr>
        <p:sp>
          <p:nvSpPr>
            <p:cNvPr id="331" name="Rektangel 33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</a:t>
              </a:r>
              <a:endParaRPr lang="nb-NO" sz="800" dirty="0"/>
            </a:p>
          </p:txBody>
        </p:sp>
        <p:sp>
          <p:nvSpPr>
            <p:cNvPr id="332" name="TekstSylinder 33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333" name="TekstSylinder 33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34" name="Gruppe 333"/>
          <p:cNvGrpSpPr/>
          <p:nvPr/>
        </p:nvGrpSpPr>
        <p:grpSpPr>
          <a:xfrm>
            <a:off x="7531124" y="354245"/>
            <a:ext cx="1252912" cy="483535"/>
            <a:chOff x="6924632" y="2807988"/>
            <a:chExt cx="1514682" cy="786352"/>
          </a:xfrm>
        </p:grpSpPr>
        <p:sp>
          <p:nvSpPr>
            <p:cNvPr id="335" name="Rektangel 33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NuvaRing</a:t>
              </a:r>
              <a:endParaRPr lang="nb-NO" sz="800" dirty="0"/>
            </a:p>
          </p:txBody>
        </p:sp>
        <p:sp>
          <p:nvSpPr>
            <p:cNvPr id="336" name="TekstSylinder 33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337" name="TekstSylinder 336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338" name="Gruppe 337"/>
          <p:cNvGrpSpPr/>
          <p:nvPr/>
        </p:nvGrpSpPr>
        <p:grpSpPr>
          <a:xfrm>
            <a:off x="6631464" y="781389"/>
            <a:ext cx="1252912" cy="483535"/>
            <a:chOff x="6924632" y="2807988"/>
            <a:chExt cx="1514682" cy="786352"/>
          </a:xfrm>
        </p:grpSpPr>
        <p:sp>
          <p:nvSpPr>
            <p:cNvPr id="339" name="Rektangel 338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420.00</a:t>
              </a:r>
              <a:endParaRPr lang="nb-NO" sz="800" dirty="0"/>
            </a:p>
          </p:txBody>
        </p:sp>
        <p:sp>
          <p:nvSpPr>
            <p:cNvPr id="340" name="TekstSylinder 339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pris</a:t>
              </a:r>
              <a:endParaRPr lang="nb-NO" sz="800" dirty="0"/>
            </a:p>
          </p:txBody>
        </p:sp>
        <p:sp>
          <p:nvSpPr>
            <p:cNvPr id="341" name="TekstSylinder 340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grpSp>
        <p:nvGrpSpPr>
          <p:cNvPr id="342" name="Gruppe 341"/>
          <p:cNvGrpSpPr/>
          <p:nvPr/>
        </p:nvGrpSpPr>
        <p:grpSpPr>
          <a:xfrm>
            <a:off x="7734001" y="773604"/>
            <a:ext cx="1252912" cy="483535"/>
            <a:chOff x="6924632" y="2807988"/>
            <a:chExt cx="1514682" cy="786352"/>
          </a:xfrm>
        </p:grpSpPr>
        <p:sp>
          <p:nvSpPr>
            <p:cNvPr id="343" name="Rektangel 342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2.0</a:t>
              </a:r>
              <a:endParaRPr lang="nb-NO" sz="800" dirty="0"/>
            </a:p>
          </p:txBody>
        </p:sp>
        <p:sp>
          <p:nvSpPr>
            <p:cNvPr id="344" name="TekstSylinder 34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virkestoff</a:t>
              </a:r>
              <a:endParaRPr lang="nb-NO" sz="800" dirty="0"/>
            </a:p>
          </p:txBody>
        </p:sp>
        <p:sp>
          <p:nvSpPr>
            <p:cNvPr id="345" name="TekstSylinder 34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369" name="Avrundet rektangel 368"/>
          <p:cNvSpPr/>
          <p:nvPr/>
        </p:nvSpPr>
        <p:spPr>
          <a:xfrm>
            <a:off x="765433" y="2723633"/>
            <a:ext cx="2524434" cy="178603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370" name="Avrundet rektangel 369"/>
          <p:cNvSpPr/>
          <p:nvPr/>
        </p:nvSpPr>
        <p:spPr>
          <a:xfrm>
            <a:off x="765433" y="2723635"/>
            <a:ext cx="2524434" cy="81674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371" name="Gruppe 370"/>
          <p:cNvGrpSpPr/>
          <p:nvPr/>
        </p:nvGrpSpPr>
        <p:grpSpPr>
          <a:xfrm>
            <a:off x="832352" y="2711166"/>
            <a:ext cx="1252912" cy="483535"/>
            <a:chOff x="6924632" y="2807988"/>
            <a:chExt cx="1514682" cy="786352"/>
          </a:xfrm>
        </p:grpSpPr>
        <p:sp>
          <p:nvSpPr>
            <p:cNvPr id="372" name="Rektangel 371"/>
            <p:cNvSpPr/>
            <p:nvPr/>
          </p:nvSpPr>
          <p:spPr>
            <a:xfrm>
              <a:off x="6988629" y="3081419"/>
              <a:ext cx="655705" cy="1924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nb-NO" sz="800" dirty="0"/>
            </a:p>
          </p:txBody>
        </p:sp>
        <p:sp>
          <p:nvSpPr>
            <p:cNvPr id="373" name="TekstSylinder 37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374" name="TekstSylinder 37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75" name="Gruppe 374"/>
          <p:cNvGrpSpPr/>
          <p:nvPr/>
        </p:nvGrpSpPr>
        <p:grpSpPr>
          <a:xfrm>
            <a:off x="1424745" y="2717429"/>
            <a:ext cx="1252912" cy="483535"/>
            <a:chOff x="6924632" y="2807988"/>
            <a:chExt cx="1514682" cy="786352"/>
          </a:xfrm>
        </p:grpSpPr>
        <p:sp>
          <p:nvSpPr>
            <p:cNvPr id="376" name="Rektangel 37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2222</a:t>
              </a:r>
              <a:endParaRPr lang="nb-NO" sz="800" dirty="0"/>
            </a:p>
          </p:txBody>
        </p:sp>
        <p:sp>
          <p:nvSpPr>
            <p:cNvPr id="377" name="TekstSylinder 37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pasientId</a:t>
              </a:r>
              <a:endParaRPr lang="nb-NO" sz="800" dirty="0"/>
            </a:p>
          </p:txBody>
        </p:sp>
        <p:sp>
          <p:nvSpPr>
            <p:cNvPr id="378" name="TekstSylinder 37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79" name="Gruppe 378"/>
          <p:cNvGrpSpPr/>
          <p:nvPr/>
        </p:nvGrpSpPr>
        <p:grpSpPr>
          <a:xfrm>
            <a:off x="2216040" y="3092886"/>
            <a:ext cx="1252912" cy="483535"/>
            <a:chOff x="6924632" y="2807988"/>
            <a:chExt cx="1514682" cy="786352"/>
          </a:xfrm>
        </p:grpSpPr>
        <p:sp>
          <p:nvSpPr>
            <p:cNvPr id="380" name="Rektangel 379"/>
            <p:cNvSpPr/>
            <p:nvPr/>
          </p:nvSpPr>
          <p:spPr>
            <a:xfrm>
              <a:off x="6988629" y="3078036"/>
              <a:ext cx="797510" cy="1958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2</a:t>
              </a:r>
              <a:endParaRPr lang="nb-NO" sz="800" dirty="0"/>
            </a:p>
          </p:txBody>
        </p:sp>
        <p:sp>
          <p:nvSpPr>
            <p:cNvPr id="381" name="TekstSylinder 38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reit</a:t>
              </a:r>
              <a:endParaRPr lang="nb-NO" sz="800" dirty="0"/>
            </a:p>
          </p:txBody>
        </p:sp>
        <p:sp>
          <p:nvSpPr>
            <p:cNvPr id="382" name="TekstSylinder 38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435" name="TekstSylinder 434"/>
          <p:cNvSpPr txBox="1"/>
          <p:nvPr/>
        </p:nvSpPr>
        <p:spPr>
          <a:xfrm>
            <a:off x="774183" y="2474746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blaa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483" name="Gruppe 482"/>
          <p:cNvGrpSpPr/>
          <p:nvPr/>
        </p:nvGrpSpPr>
        <p:grpSpPr>
          <a:xfrm>
            <a:off x="966273" y="3097259"/>
            <a:ext cx="1252912" cy="483535"/>
            <a:chOff x="6924632" y="2807988"/>
            <a:chExt cx="1514682" cy="786352"/>
          </a:xfrm>
        </p:grpSpPr>
        <p:sp>
          <p:nvSpPr>
            <p:cNvPr id="484" name="Rektangel 48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85" name="TekstSylinder 48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utskrivendeLege</a:t>
              </a:r>
              <a:endParaRPr lang="nb-NO" sz="800" dirty="0"/>
            </a:p>
          </p:txBody>
        </p:sp>
        <p:sp>
          <p:nvSpPr>
            <p:cNvPr id="486" name="TekstSylinder 485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</a:t>
              </a:r>
              <a:endParaRPr lang="nb-NO" sz="800" dirty="0"/>
            </a:p>
          </p:txBody>
        </p:sp>
      </p:grpSp>
      <p:grpSp>
        <p:nvGrpSpPr>
          <p:cNvPr id="487" name="Gruppe 486"/>
          <p:cNvGrpSpPr/>
          <p:nvPr/>
        </p:nvGrpSpPr>
        <p:grpSpPr>
          <a:xfrm>
            <a:off x="2339041" y="2717073"/>
            <a:ext cx="1252912" cy="483535"/>
            <a:chOff x="6924632" y="2807988"/>
            <a:chExt cx="1514682" cy="786352"/>
          </a:xfrm>
        </p:grpSpPr>
        <p:sp>
          <p:nvSpPr>
            <p:cNvPr id="488" name="Rektangel 48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489" name="TekstSylinder 488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  <p:sp>
          <p:nvSpPr>
            <p:cNvPr id="490" name="TekstSylinder 489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</p:grpSp>
      <p:sp>
        <p:nvSpPr>
          <p:cNvPr id="520" name="Avrundet rektangel 519"/>
          <p:cNvSpPr/>
          <p:nvPr/>
        </p:nvSpPr>
        <p:spPr>
          <a:xfrm>
            <a:off x="3555416" y="2707271"/>
            <a:ext cx="2524434" cy="1802399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521" name="Avrundet rektangel 520"/>
          <p:cNvSpPr/>
          <p:nvPr/>
        </p:nvSpPr>
        <p:spPr>
          <a:xfrm>
            <a:off x="3555416" y="2707274"/>
            <a:ext cx="2524434" cy="81674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522" name="Gruppe 521"/>
          <p:cNvGrpSpPr/>
          <p:nvPr/>
        </p:nvGrpSpPr>
        <p:grpSpPr>
          <a:xfrm>
            <a:off x="3622335" y="2694805"/>
            <a:ext cx="1252912" cy="483535"/>
            <a:chOff x="6924632" y="2807988"/>
            <a:chExt cx="1514682" cy="786352"/>
          </a:xfrm>
        </p:grpSpPr>
        <p:sp>
          <p:nvSpPr>
            <p:cNvPr id="523" name="Rektangel 522"/>
            <p:cNvSpPr/>
            <p:nvPr/>
          </p:nvSpPr>
          <p:spPr>
            <a:xfrm>
              <a:off x="6988629" y="3081419"/>
              <a:ext cx="655705" cy="1924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nb-NO" sz="800" dirty="0"/>
            </a:p>
          </p:txBody>
        </p:sp>
        <p:sp>
          <p:nvSpPr>
            <p:cNvPr id="524" name="TekstSylinder 52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525" name="TekstSylinder 52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526" name="Gruppe 525"/>
          <p:cNvGrpSpPr/>
          <p:nvPr/>
        </p:nvGrpSpPr>
        <p:grpSpPr>
          <a:xfrm>
            <a:off x="4261672" y="2690749"/>
            <a:ext cx="1252912" cy="483535"/>
            <a:chOff x="6924632" y="2807988"/>
            <a:chExt cx="1514682" cy="786352"/>
          </a:xfrm>
        </p:grpSpPr>
        <p:sp>
          <p:nvSpPr>
            <p:cNvPr id="527" name="Rektangel 52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1111</a:t>
              </a:r>
              <a:endParaRPr lang="nb-NO" sz="800" dirty="0"/>
            </a:p>
          </p:txBody>
        </p:sp>
        <p:sp>
          <p:nvSpPr>
            <p:cNvPr id="528" name="TekstSylinder 52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pasientId</a:t>
              </a:r>
              <a:endParaRPr lang="nb-NO" sz="800" dirty="0"/>
            </a:p>
          </p:txBody>
        </p:sp>
        <p:sp>
          <p:nvSpPr>
            <p:cNvPr id="529" name="TekstSylinder 52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530" name="Gruppe 529"/>
          <p:cNvGrpSpPr/>
          <p:nvPr/>
        </p:nvGrpSpPr>
        <p:grpSpPr>
          <a:xfrm>
            <a:off x="5011807" y="3099830"/>
            <a:ext cx="1252912" cy="483535"/>
            <a:chOff x="6924632" y="2807988"/>
            <a:chExt cx="1514682" cy="786352"/>
          </a:xfrm>
        </p:grpSpPr>
        <p:sp>
          <p:nvSpPr>
            <p:cNvPr id="531" name="Rektangel 530"/>
            <p:cNvSpPr/>
            <p:nvPr/>
          </p:nvSpPr>
          <p:spPr>
            <a:xfrm>
              <a:off x="6988629" y="3078036"/>
              <a:ext cx="797510" cy="1958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</a:t>
              </a:r>
              <a:endParaRPr lang="nb-NO" sz="800" dirty="0"/>
            </a:p>
          </p:txBody>
        </p:sp>
        <p:sp>
          <p:nvSpPr>
            <p:cNvPr id="532" name="TekstSylinder 531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reit</a:t>
              </a:r>
              <a:endParaRPr lang="nb-NO" sz="800" dirty="0"/>
            </a:p>
          </p:txBody>
        </p:sp>
        <p:sp>
          <p:nvSpPr>
            <p:cNvPr id="533" name="TekstSylinder 532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534" name="TekstSylinder 533"/>
          <p:cNvSpPr txBox="1"/>
          <p:nvPr/>
        </p:nvSpPr>
        <p:spPr>
          <a:xfrm>
            <a:off x="3564166" y="2458385"/>
            <a:ext cx="2346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hvit</a:t>
            </a:r>
            <a:endParaRPr lang="nb-NO" sz="1000" dirty="0"/>
          </a:p>
        </p:txBody>
      </p:sp>
      <p:grpSp>
        <p:nvGrpSpPr>
          <p:cNvPr id="535" name="Gruppe 534"/>
          <p:cNvGrpSpPr/>
          <p:nvPr/>
        </p:nvGrpSpPr>
        <p:grpSpPr>
          <a:xfrm>
            <a:off x="3756256" y="3080898"/>
            <a:ext cx="1252912" cy="483535"/>
            <a:chOff x="6924632" y="2807988"/>
            <a:chExt cx="1514682" cy="786352"/>
          </a:xfrm>
        </p:grpSpPr>
        <p:sp>
          <p:nvSpPr>
            <p:cNvPr id="536" name="Rektangel 53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37" name="TekstSylinder 53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utskrivendeLege</a:t>
              </a:r>
              <a:endParaRPr lang="nb-NO" sz="800" dirty="0"/>
            </a:p>
          </p:txBody>
        </p:sp>
        <p:sp>
          <p:nvSpPr>
            <p:cNvPr id="538" name="TekstSylinder 53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</a:t>
              </a:r>
              <a:endParaRPr lang="nb-NO" sz="800" dirty="0"/>
            </a:p>
          </p:txBody>
        </p:sp>
      </p:grpSp>
      <p:grpSp>
        <p:nvGrpSpPr>
          <p:cNvPr id="539" name="Gruppe 538"/>
          <p:cNvGrpSpPr/>
          <p:nvPr/>
        </p:nvGrpSpPr>
        <p:grpSpPr>
          <a:xfrm>
            <a:off x="5146607" y="2682397"/>
            <a:ext cx="1252912" cy="483535"/>
            <a:chOff x="6924632" y="2807988"/>
            <a:chExt cx="1514682" cy="786352"/>
          </a:xfrm>
        </p:grpSpPr>
        <p:sp>
          <p:nvSpPr>
            <p:cNvPr id="540" name="Rektangel 53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41" name="TekstSylinder 54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  <p:sp>
          <p:nvSpPr>
            <p:cNvPr id="542" name="TekstSylinder 54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</p:grpSp>
      <p:sp>
        <p:nvSpPr>
          <p:cNvPr id="543" name="Avrundet rektangel 542"/>
          <p:cNvSpPr/>
          <p:nvPr/>
        </p:nvSpPr>
        <p:spPr>
          <a:xfrm>
            <a:off x="6411281" y="2723633"/>
            <a:ext cx="2524434" cy="1782585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544" name="Avrundet rektangel 543"/>
          <p:cNvSpPr/>
          <p:nvPr/>
        </p:nvSpPr>
        <p:spPr>
          <a:xfrm>
            <a:off x="6411281" y="2723635"/>
            <a:ext cx="2524434" cy="81674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545" name="Gruppe 544"/>
          <p:cNvGrpSpPr/>
          <p:nvPr/>
        </p:nvGrpSpPr>
        <p:grpSpPr>
          <a:xfrm>
            <a:off x="6478200" y="2711166"/>
            <a:ext cx="1252912" cy="483535"/>
            <a:chOff x="6924632" y="2807988"/>
            <a:chExt cx="1514682" cy="786352"/>
          </a:xfrm>
        </p:grpSpPr>
        <p:sp>
          <p:nvSpPr>
            <p:cNvPr id="546" name="Rektangel 545"/>
            <p:cNvSpPr/>
            <p:nvPr/>
          </p:nvSpPr>
          <p:spPr>
            <a:xfrm>
              <a:off x="6988629" y="3081419"/>
              <a:ext cx="655705" cy="1924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547" name="TekstSylinder 54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548" name="TekstSylinder 54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549" name="Gruppe 548"/>
          <p:cNvGrpSpPr/>
          <p:nvPr/>
        </p:nvGrpSpPr>
        <p:grpSpPr>
          <a:xfrm>
            <a:off x="7099115" y="2706659"/>
            <a:ext cx="1252912" cy="483535"/>
            <a:chOff x="6924632" y="2807988"/>
            <a:chExt cx="1514682" cy="786352"/>
          </a:xfrm>
        </p:grpSpPr>
        <p:sp>
          <p:nvSpPr>
            <p:cNvPr id="550" name="Rektangel 54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3333</a:t>
              </a:r>
              <a:endParaRPr lang="nb-NO" sz="800" dirty="0"/>
            </a:p>
          </p:txBody>
        </p:sp>
        <p:sp>
          <p:nvSpPr>
            <p:cNvPr id="551" name="TekstSylinder 55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pasientId</a:t>
              </a:r>
              <a:endParaRPr lang="nb-NO" sz="800" dirty="0"/>
            </a:p>
          </p:txBody>
        </p:sp>
        <p:sp>
          <p:nvSpPr>
            <p:cNvPr id="552" name="TekstSylinder 55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553" name="TekstSylinder 552"/>
          <p:cNvSpPr txBox="1"/>
          <p:nvPr/>
        </p:nvSpPr>
        <p:spPr>
          <a:xfrm>
            <a:off x="6420031" y="2474746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pResept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554" name="Gruppe 553"/>
          <p:cNvGrpSpPr/>
          <p:nvPr/>
        </p:nvGrpSpPr>
        <p:grpSpPr>
          <a:xfrm>
            <a:off x="6612121" y="3097259"/>
            <a:ext cx="1252912" cy="483535"/>
            <a:chOff x="6924632" y="2807988"/>
            <a:chExt cx="1514682" cy="786352"/>
          </a:xfrm>
        </p:grpSpPr>
        <p:sp>
          <p:nvSpPr>
            <p:cNvPr id="555" name="Rektangel 55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56" name="TekstSylinder 55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utskrivendeLege</a:t>
              </a:r>
              <a:endParaRPr lang="nb-NO" sz="800" dirty="0"/>
            </a:p>
          </p:txBody>
        </p:sp>
        <p:sp>
          <p:nvSpPr>
            <p:cNvPr id="557" name="TekstSylinder 556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</a:t>
              </a:r>
              <a:endParaRPr lang="nb-NO" sz="800" dirty="0"/>
            </a:p>
          </p:txBody>
        </p:sp>
      </p:grpSp>
      <p:grpSp>
        <p:nvGrpSpPr>
          <p:cNvPr id="558" name="Gruppe 557"/>
          <p:cNvGrpSpPr/>
          <p:nvPr/>
        </p:nvGrpSpPr>
        <p:grpSpPr>
          <a:xfrm>
            <a:off x="7991282" y="2707272"/>
            <a:ext cx="1252912" cy="483535"/>
            <a:chOff x="6924632" y="2807988"/>
            <a:chExt cx="1514682" cy="786352"/>
          </a:xfrm>
        </p:grpSpPr>
        <p:sp>
          <p:nvSpPr>
            <p:cNvPr id="559" name="Rektangel 558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60" name="TekstSylinder 559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  <p:sp>
          <p:nvSpPr>
            <p:cNvPr id="561" name="TekstSylinder 560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</p:grpSp>
      <p:grpSp>
        <p:nvGrpSpPr>
          <p:cNvPr id="562" name="Gruppe 561"/>
          <p:cNvGrpSpPr/>
          <p:nvPr/>
        </p:nvGrpSpPr>
        <p:grpSpPr>
          <a:xfrm>
            <a:off x="7779185" y="3097259"/>
            <a:ext cx="1252912" cy="483535"/>
            <a:chOff x="6924632" y="2807988"/>
            <a:chExt cx="1514682" cy="786352"/>
          </a:xfrm>
        </p:grpSpPr>
        <p:sp>
          <p:nvSpPr>
            <p:cNvPr id="563" name="Rektangel 562"/>
            <p:cNvSpPr/>
            <p:nvPr/>
          </p:nvSpPr>
          <p:spPr>
            <a:xfrm>
              <a:off x="6988629" y="3078036"/>
              <a:ext cx="797510" cy="1958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3</a:t>
              </a:r>
              <a:endParaRPr lang="nb-NO" sz="800" dirty="0"/>
            </a:p>
          </p:txBody>
        </p:sp>
        <p:sp>
          <p:nvSpPr>
            <p:cNvPr id="564" name="TekstSylinder 56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reit</a:t>
              </a:r>
              <a:endParaRPr lang="nb-NO" sz="800" dirty="0"/>
            </a:p>
          </p:txBody>
        </p:sp>
        <p:sp>
          <p:nvSpPr>
            <p:cNvPr id="565" name="TekstSylinder 56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570" name="Avrundet rektangel 569"/>
          <p:cNvSpPr/>
          <p:nvPr/>
        </p:nvSpPr>
        <p:spPr>
          <a:xfrm>
            <a:off x="9288381" y="2729896"/>
            <a:ext cx="2524434" cy="1783549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571" name="Avrundet rektangel 570"/>
          <p:cNvSpPr/>
          <p:nvPr/>
        </p:nvSpPr>
        <p:spPr>
          <a:xfrm>
            <a:off x="9288381" y="2729898"/>
            <a:ext cx="2524434" cy="816748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grpSp>
        <p:nvGrpSpPr>
          <p:cNvPr id="572" name="Gruppe 571"/>
          <p:cNvGrpSpPr/>
          <p:nvPr/>
        </p:nvGrpSpPr>
        <p:grpSpPr>
          <a:xfrm>
            <a:off x="9355300" y="2717429"/>
            <a:ext cx="1252912" cy="483535"/>
            <a:chOff x="6924632" y="2807988"/>
            <a:chExt cx="1514682" cy="786352"/>
          </a:xfrm>
        </p:grpSpPr>
        <p:sp>
          <p:nvSpPr>
            <p:cNvPr id="573" name="Rektangel 572"/>
            <p:cNvSpPr/>
            <p:nvPr/>
          </p:nvSpPr>
          <p:spPr>
            <a:xfrm>
              <a:off x="6988629" y="3081419"/>
              <a:ext cx="655705" cy="1924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3</a:t>
              </a:r>
              <a:endParaRPr lang="nb-NO" sz="800" dirty="0"/>
            </a:p>
          </p:txBody>
        </p:sp>
        <p:sp>
          <p:nvSpPr>
            <p:cNvPr id="574" name="TekstSylinder 573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id</a:t>
              </a:r>
              <a:endParaRPr lang="nb-NO" sz="800" dirty="0"/>
            </a:p>
          </p:txBody>
        </p:sp>
        <p:sp>
          <p:nvSpPr>
            <p:cNvPr id="575" name="TekstSylinder 574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576" name="Gruppe 575"/>
          <p:cNvGrpSpPr/>
          <p:nvPr/>
        </p:nvGrpSpPr>
        <p:grpSpPr>
          <a:xfrm>
            <a:off x="9985943" y="2712520"/>
            <a:ext cx="1252912" cy="483535"/>
            <a:chOff x="6924632" y="2807988"/>
            <a:chExt cx="1514682" cy="786352"/>
          </a:xfrm>
        </p:grpSpPr>
        <p:sp>
          <p:nvSpPr>
            <p:cNvPr id="577" name="Rektangel 576"/>
            <p:cNvSpPr/>
            <p:nvPr/>
          </p:nvSpPr>
          <p:spPr>
            <a:xfrm>
              <a:off x="6988628" y="3086099"/>
              <a:ext cx="1020534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4444</a:t>
              </a:r>
              <a:endParaRPr lang="nb-NO" sz="800" dirty="0"/>
            </a:p>
          </p:txBody>
        </p:sp>
        <p:sp>
          <p:nvSpPr>
            <p:cNvPr id="578" name="TekstSylinder 57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pasientId</a:t>
              </a:r>
              <a:endParaRPr lang="nb-NO" sz="800" dirty="0"/>
            </a:p>
          </p:txBody>
        </p:sp>
        <p:sp>
          <p:nvSpPr>
            <p:cNvPr id="579" name="TekstSylinder 578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580" name="TekstSylinder 579"/>
          <p:cNvSpPr txBox="1"/>
          <p:nvPr/>
        </p:nvSpPr>
        <p:spPr>
          <a:xfrm>
            <a:off x="9297131" y="2481009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milResept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581" name="Gruppe 580"/>
          <p:cNvGrpSpPr/>
          <p:nvPr/>
        </p:nvGrpSpPr>
        <p:grpSpPr>
          <a:xfrm>
            <a:off x="9489221" y="3103522"/>
            <a:ext cx="1252912" cy="483535"/>
            <a:chOff x="6924632" y="2807988"/>
            <a:chExt cx="1514682" cy="786352"/>
          </a:xfrm>
        </p:grpSpPr>
        <p:sp>
          <p:nvSpPr>
            <p:cNvPr id="582" name="Rektangel 581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83" name="TekstSylinder 58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utskrivendeLege</a:t>
              </a:r>
              <a:endParaRPr lang="nb-NO" sz="800" dirty="0"/>
            </a:p>
          </p:txBody>
        </p:sp>
        <p:sp>
          <p:nvSpPr>
            <p:cNvPr id="584" name="TekstSylinder 58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</a:t>
              </a:r>
              <a:endParaRPr lang="nb-NO" sz="800" dirty="0"/>
            </a:p>
          </p:txBody>
        </p:sp>
      </p:grpSp>
      <p:grpSp>
        <p:nvGrpSpPr>
          <p:cNvPr id="585" name="Gruppe 584"/>
          <p:cNvGrpSpPr/>
          <p:nvPr/>
        </p:nvGrpSpPr>
        <p:grpSpPr>
          <a:xfrm>
            <a:off x="10898692" y="2712017"/>
            <a:ext cx="1252912" cy="483535"/>
            <a:chOff x="6924632" y="2807988"/>
            <a:chExt cx="1514682" cy="786352"/>
          </a:xfrm>
        </p:grpSpPr>
        <p:sp>
          <p:nvSpPr>
            <p:cNvPr id="586" name="Rektangel 58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587" name="TekstSylinder 586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  <p:sp>
          <p:nvSpPr>
            <p:cNvPr id="588" name="TekstSylinder 587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Legemiddel</a:t>
              </a:r>
              <a:endParaRPr lang="nb-NO" sz="800" dirty="0"/>
            </a:p>
          </p:txBody>
        </p:sp>
      </p:grpSp>
      <p:grpSp>
        <p:nvGrpSpPr>
          <p:cNvPr id="589" name="Gruppe 588"/>
          <p:cNvGrpSpPr/>
          <p:nvPr/>
        </p:nvGrpSpPr>
        <p:grpSpPr>
          <a:xfrm>
            <a:off x="10690466" y="3099830"/>
            <a:ext cx="1252912" cy="483535"/>
            <a:chOff x="6924632" y="2807988"/>
            <a:chExt cx="1514682" cy="786352"/>
          </a:xfrm>
        </p:grpSpPr>
        <p:sp>
          <p:nvSpPr>
            <p:cNvPr id="590" name="Rektangel 589"/>
            <p:cNvSpPr/>
            <p:nvPr/>
          </p:nvSpPr>
          <p:spPr>
            <a:xfrm>
              <a:off x="6988629" y="3078036"/>
              <a:ext cx="797510" cy="19584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nb-NO" sz="800" dirty="0"/>
            </a:p>
          </p:txBody>
        </p:sp>
        <p:sp>
          <p:nvSpPr>
            <p:cNvPr id="591" name="TekstSylinder 59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reit</a:t>
              </a:r>
              <a:endParaRPr lang="nb-NO" sz="800" dirty="0"/>
            </a:p>
          </p:txBody>
        </p:sp>
        <p:sp>
          <p:nvSpPr>
            <p:cNvPr id="592" name="TekstSylinder 59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cxnSp>
        <p:nvCxnSpPr>
          <p:cNvPr id="615" name="Rett pilkobling 614"/>
          <p:cNvCxnSpPr>
            <a:endCxn id="245" idx="2"/>
          </p:cNvCxnSpPr>
          <p:nvPr/>
        </p:nvCxnSpPr>
        <p:spPr>
          <a:xfrm>
            <a:off x="1713934" y="3318966"/>
            <a:ext cx="386288" cy="189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Rett pilkobling 615"/>
          <p:cNvCxnSpPr>
            <a:endCxn id="134" idx="2"/>
          </p:cNvCxnSpPr>
          <p:nvPr/>
        </p:nvCxnSpPr>
        <p:spPr>
          <a:xfrm>
            <a:off x="4352849" y="3300164"/>
            <a:ext cx="820430" cy="19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Rett pilkobling 618"/>
          <p:cNvCxnSpPr>
            <a:endCxn id="283" idx="2"/>
          </p:cNvCxnSpPr>
          <p:nvPr/>
        </p:nvCxnSpPr>
        <p:spPr>
          <a:xfrm flipH="1" flipV="1">
            <a:off x="1869071" y="1742419"/>
            <a:ext cx="833534" cy="121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Rett pilkobling 621"/>
          <p:cNvCxnSpPr>
            <a:endCxn id="266" idx="2"/>
          </p:cNvCxnSpPr>
          <p:nvPr/>
        </p:nvCxnSpPr>
        <p:spPr>
          <a:xfrm flipH="1" flipV="1">
            <a:off x="4692069" y="1493018"/>
            <a:ext cx="831241" cy="142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Rett pilkobling 623"/>
          <p:cNvCxnSpPr>
            <a:endCxn id="328" idx="2"/>
          </p:cNvCxnSpPr>
          <p:nvPr/>
        </p:nvCxnSpPr>
        <p:spPr>
          <a:xfrm flipH="1" flipV="1">
            <a:off x="7640980" y="1444771"/>
            <a:ext cx="717936" cy="148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Rett pilkobling 625"/>
          <p:cNvCxnSpPr>
            <a:endCxn id="289" idx="2"/>
          </p:cNvCxnSpPr>
          <p:nvPr/>
        </p:nvCxnSpPr>
        <p:spPr>
          <a:xfrm flipH="1" flipV="1">
            <a:off x="10619008" y="2075134"/>
            <a:ext cx="627672" cy="86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Rett pilkobling 627"/>
          <p:cNvCxnSpPr/>
          <p:nvPr/>
        </p:nvCxnSpPr>
        <p:spPr>
          <a:xfrm flipH="1">
            <a:off x="5286059" y="3326005"/>
            <a:ext cx="1946870" cy="1850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Rett pilkobling 630"/>
          <p:cNvCxnSpPr/>
          <p:nvPr/>
        </p:nvCxnSpPr>
        <p:spPr>
          <a:xfrm flipH="1">
            <a:off x="5621626" y="3334997"/>
            <a:ext cx="4094770" cy="184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Avrundet rektangel 632"/>
          <p:cNvSpPr/>
          <p:nvPr/>
        </p:nvSpPr>
        <p:spPr>
          <a:xfrm>
            <a:off x="6843294" y="6031624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34" name="TekstSylinder 633"/>
          <p:cNvSpPr txBox="1"/>
          <p:nvPr/>
        </p:nvSpPr>
        <p:spPr>
          <a:xfrm>
            <a:off x="6870745" y="5782891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</a:t>
            </a:r>
            <a:r>
              <a:rPr lang="en-US" sz="1000" dirty="0" err="1" smtClean="0"/>
              <a:t>laa</a:t>
            </a:r>
            <a:endParaRPr lang="en-US" sz="1000" dirty="0" smtClean="0"/>
          </a:p>
          <a:p>
            <a:endParaRPr lang="nb-NO" sz="1000" dirty="0"/>
          </a:p>
        </p:txBody>
      </p:sp>
      <p:sp>
        <p:nvSpPr>
          <p:cNvPr id="635" name="Avrundet rektangel 634"/>
          <p:cNvSpPr/>
          <p:nvPr/>
        </p:nvSpPr>
        <p:spPr>
          <a:xfrm>
            <a:off x="9502872" y="6023377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36" name="TekstSylinder 635"/>
          <p:cNvSpPr txBox="1"/>
          <p:nvPr/>
        </p:nvSpPr>
        <p:spPr>
          <a:xfrm>
            <a:off x="9530323" y="5774644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Hvit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637" name="Gruppe 636"/>
          <p:cNvGrpSpPr/>
          <p:nvPr/>
        </p:nvGrpSpPr>
        <p:grpSpPr>
          <a:xfrm>
            <a:off x="6987670" y="6080228"/>
            <a:ext cx="1252912" cy="483535"/>
            <a:chOff x="6924632" y="2807988"/>
            <a:chExt cx="1514682" cy="786352"/>
          </a:xfrm>
        </p:grpSpPr>
        <p:sp>
          <p:nvSpPr>
            <p:cNvPr id="638" name="Rektangel 63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BLAA</a:t>
              </a:r>
              <a:endParaRPr lang="nb-NO" sz="800" dirty="0"/>
            </a:p>
          </p:txBody>
        </p:sp>
        <p:sp>
          <p:nvSpPr>
            <p:cNvPr id="639" name="TekstSylinder 638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RESEPT_FARGE</a:t>
              </a:r>
              <a:endParaRPr lang="nb-NO" sz="800" dirty="0"/>
            </a:p>
          </p:txBody>
        </p:sp>
        <p:sp>
          <p:nvSpPr>
            <p:cNvPr id="640" name="TekstSylinder 639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grpSp>
        <p:nvGrpSpPr>
          <p:cNvPr id="641" name="Gruppe 640"/>
          <p:cNvGrpSpPr/>
          <p:nvPr/>
        </p:nvGrpSpPr>
        <p:grpSpPr>
          <a:xfrm>
            <a:off x="9609213" y="6087683"/>
            <a:ext cx="1252912" cy="483535"/>
            <a:chOff x="6924632" y="2807988"/>
            <a:chExt cx="1514682" cy="786352"/>
          </a:xfrm>
        </p:grpSpPr>
        <p:sp>
          <p:nvSpPr>
            <p:cNvPr id="642" name="Rektangel 641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HVIT</a:t>
              </a:r>
              <a:endParaRPr lang="nb-NO" sz="800" dirty="0"/>
            </a:p>
          </p:txBody>
        </p:sp>
        <p:sp>
          <p:nvSpPr>
            <p:cNvPr id="643" name="TekstSylinder 64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RESEPT_FARGE</a:t>
              </a:r>
              <a:endParaRPr lang="nb-NO" sz="800" dirty="0"/>
            </a:p>
          </p:txBody>
        </p:sp>
        <p:sp>
          <p:nvSpPr>
            <p:cNvPr id="644" name="TekstSylinder 64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String</a:t>
              </a:r>
              <a:endParaRPr lang="nb-NO" sz="800" dirty="0"/>
            </a:p>
          </p:txBody>
        </p:sp>
      </p:grpSp>
      <p:sp>
        <p:nvSpPr>
          <p:cNvPr id="645" name="Avrundet rektangel 644"/>
          <p:cNvSpPr/>
          <p:nvPr/>
        </p:nvSpPr>
        <p:spPr>
          <a:xfrm>
            <a:off x="3874978" y="6021320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46" name="TekstSylinder 645"/>
          <p:cNvSpPr txBox="1"/>
          <p:nvPr/>
        </p:nvSpPr>
        <p:spPr>
          <a:xfrm>
            <a:off x="3902429" y="5772587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Legemiddel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647" name="Gruppe 646"/>
          <p:cNvGrpSpPr/>
          <p:nvPr/>
        </p:nvGrpSpPr>
        <p:grpSpPr>
          <a:xfrm>
            <a:off x="4019354" y="6069924"/>
            <a:ext cx="1252912" cy="483535"/>
            <a:chOff x="6924632" y="2807988"/>
            <a:chExt cx="1514682" cy="786352"/>
          </a:xfrm>
        </p:grpSpPr>
        <p:sp>
          <p:nvSpPr>
            <p:cNvPr id="648" name="Rektangel 64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4</a:t>
              </a:r>
              <a:endParaRPr lang="nb-NO" sz="800" dirty="0"/>
            </a:p>
          </p:txBody>
        </p:sp>
        <p:sp>
          <p:nvSpPr>
            <p:cNvPr id="649" name="TekstSylinder 648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antall</a:t>
              </a:r>
              <a:endParaRPr lang="nb-NO" sz="800" dirty="0"/>
            </a:p>
          </p:txBody>
        </p:sp>
        <p:sp>
          <p:nvSpPr>
            <p:cNvPr id="650" name="TekstSylinder 649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651" name="Avrundet rektangel 650"/>
          <p:cNvSpPr/>
          <p:nvPr/>
        </p:nvSpPr>
        <p:spPr>
          <a:xfrm>
            <a:off x="6843294" y="5016768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52" name="TekstSylinder 651"/>
          <p:cNvSpPr txBox="1"/>
          <p:nvPr/>
        </p:nvSpPr>
        <p:spPr>
          <a:xfrm>
            <a:off x="6870745" y="4768035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MilResept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653" name="Gruppe 652"/>
          <p:cNvGrpSpPr/>
          <p:nvPr/>
        </p:nvGrpSpPr>
        <p:grpSpPr>
          <a:xfrm>
            <a:off x="6987670" y="5065372"/>
            <a:ext cx="1252912" cy="483535"/>
            <a:chOff x="6924632" y="2807988"/>
            <a:chExt cx="1514682" cy="786352"/>
          </a:xfrm>
        </p:grpSpPr>
        <p:sp>
          <p:nvSpPr>
            <p:cNvPr id="654" name="Rektangel 65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0</a:t>
              </a:r>
              <a:endParaRPr lang="nb-NO" sz="800" dirty="0"/>
            </a:p>
          </p:txBody>
        </p:sp>
        <p:sp>
          <p:nvSpPr>
            <p:cNvPr id="655" name="TekstSylinder 65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PRIS</a:t>
              </a:r>
              <a:endParaRPr lang="nb-NO" sz="800" dirty="0"/>
            </a:p>
          </p:txBody>
        </p:sp>
        <p:sp>
          <p:nvSpPr>
            <p:cNvPr id="656" name="TekstSylinder 655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smtClean="0"/>
                <a:t>double</a:t>
              </a:r>
              <a:endParaRPr lang="nb-NO" sz="800" dirty="0"/>
            </a:p>
          </p:txBody>
        </p:sp>
      </p:grpSp>
      <p:sp>
        <p:nvSpPr>
          <p:cNvPr id="657" name="Avrundet rektangel 656"/>
          <p:cNvSpPr/>
          <p:nvPr/>
        </p:nvSpPr>
        <p:spPr>
          <a:xfrm>
            <a:off x="9489541" y="5000806"/>
            <a:ext cx="2524434" cy="661927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658" name="TekstSylinder 657"/>
          <p:cNvSpPr txBox="1"/>
          <p:nvPr/>
        </p:nvSpPr>
        <p:spPr>
          <a:xfrm>
            <a:off x="9516992" y="4752073"/>
            <a:ext cx="234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PResept</a:t>
            </a:r>
            <a:endParaRPr lang="en-US" sz="1000" dirty="0" smtClean="0"/>
          </a:p>
          <a:p>
            <a:endParaRPr lang="nb-NO" sz="1000" dirty="0"/>
          </a:p>
        </p:txBody>
      </p:sp>
      <p:grpSp>
        <p:nvGrpSpPr>
          <p:cNvPr id="659" name="Gruppe 658"/>
          <p:cNvGrpSpPr/>
          <p:nvPr/>
        </p:nvGrpSpPr>
        <p:grpSpPr>
          <a:xfrm>
            <a:off x="9633917" y="5049410"/>
            <a:ext cx="1252912" cy="483535"/>
            <a:chOff x="6924632" y="2807988"/>
            <a:chExt cx="1514682" cy="786352"/>
          </a:xfrm>
        </p:grpSpPr>
        <p:sp>
          <p:nvSpPr>
            <p:cNvPr id="660" name="Rektangel 65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108</a:t>
              </a:r>
              <a:endParaRPr lang="nb-NO" sz="800" dirty="0"/>
            </a:p>
          </p:txBody>
        </p:sp>
        <p:sp>
          <p:nvSpPr>
            <p:cNvPr id="661" name="TekstSylinder 66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smtClean="0"/>
                <a:t>RABATT</a:t>
              </a:r>
              <a:endParaRPr lang="nb-NO" sz="800" dirty="0"/>
            </a:p>
          </p:txBody>
        </p:sp>
        <p:sp>
          <p:nvSpPr>
            <p:cNvPr id="662" name="TekstSylinder 66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663" name="TekstSylinder 662"/>
          <p:cNvSpPr txBox="1"/>
          <p:nvPr/>
        </p:nvSpPr>
        <p:spPr>
          <a:xfrm>
            <a:off x="0" y="12128"/>
            <a:ext cx="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 D</a:t>
            </a:r>
            <a:endParaRPr lang="nb-NO" dirty="0"/>
          </a:p>
        </p:txBody>
      </p:sp>
      <p:grpSp>
        <p:nvGrpSpPr>
          <p:cNvPr id="664" name="Gruppe 663"/>
          <p:cNvGrpSpPr/>
          <p:nvPr/>
        </p:nvGrpSpPr>
        <p:grpSpPr>
          <a:xfrm>
            <a:off x="590529" y="3593796"/>
            <a:ext cx="2842354" cy="381402"/>
            <a:chOff x="6156119" y="1929458"/>
            <a:chExt cx="3336870" cy="510271"/>
          </a:xfrm>
        </p:grpSpPr>
        <p:grpSp>
          <p:nvGrpSpPr>
            <p:cNvPr id="665" name="Gruppe 664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667" name="TekstSylinder 666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smtClean="0"/>
                  <a:t>RESEPT_FARGE</a:t>
                </a:r>
                <a:endParaRPr lang="en-US" sz="800" dirty="0" smtClean="0"/>
              </a:p>
            </p:txBody>
          </p:sp>
          <p:cxnSp>
            <p:nvCxnSpPr>
              <p:cNvPr id="668" name="Rett linje 667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6" name="TekstSylinder 665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smtClean="0"/>
                <a:t>String </a:t>
              </a:r>
              <a:r>
                <a:rPr lang="en-US" sz="800" dirty="0" err="1" smtClean="0"/>
                <a:t>farge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669" name="Gruppe 668"/>
          <p:cNvGrpSpPr/>
          <p:nvPr/>
        </p:nvGrpSpPr>
        <p:grpSpPr>
          <a:xfrm>
            <a:off x="590529" y="4005204"/>
            <a:ext cx="2842354" cy="381402"/>
            <a:chOff x="6156119" y="1929458"/>
            <a:chExt cx="3336870" cy="510271"/>
          </a:xfrm>
        </p:grpSpPr>
        <p:grpSp>
          <p:nvGrpSpPr>
            <p:cNvPr id="670" name="Gruppe 669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672" name="TekstSylinder 671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hentLegemiddel</a:t>
                </a:r>
                <a:r>
                  <a:rPr lang="en-US" sz="800" dirty="0" smtClean="0"/>
                  <a:t>().</a:t>
                </a:r>
                <a:r>
                  <a:rPr lang="en-US" sz="800" dirty="0" err="1" smtClean="0"/>
                  <a:t>pris</a:t>
                </a:r>
                <a:r>
                  <a:rPr lang="en-US" sz="800" dirty="0" smtClean="0"/>
                  <a:t> * 0.25</a:t>
                </a:r>
                <a:endParaRPr lang="en-US" sz="800" dirty="0" smtClean="0"/>
              </a:p>
            </p:txBody>
          </p:sp>
          <p:cxnSp>
            <p:nvCxnSpPr>
              <p:cNvPr id="673" name="Rett linje 672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1" name="TekstSylinder 670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smtClean="0"/>
                <a:t>double </a:t>
              </a:r>
              <a:r>
                <a:rPr lang="en-US" sz="800" dirty="0" err="1" smtClean="0"/>
                <a:t>prisAaBetale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674" name="Gruppe 673"/>
          <p:cNvGrpSpPr/>
          <p:nvPr/>
        </p:nvGrpSpPr>
        <p:grpSpPr>
          <a:xfrm>
            <a:off x="3339321" y="3571352"/>
            <a:ext cx="2842354" cy="381402"/>
            <a:chOff x="6156119" y="1929458"/>
            <a:chExt cx="3336870" cy="510271"/>
          </a:xfrm>
        </p:grpSpPr>
        <p:grpSp>
          <p:nvGrpSpPr>
            <p:cNvPr id="675" name="Gruppe 674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677" name="TekstSylinder 676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smtClean="0"/>
                  <a:t>RESEPT_FARGE</a:t>
                </a:r>
                <a:endParaRPr lang="en-US" sz="800" dirty="0" smtClean="0"/>
              </a:p>
            </p:txBody>
          </p:sp>
          <p:cxnSp>
            <p:nvCxnSpPr>
              <p:cNvPr id="678" name="Rett linje 677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6" name="TekstSylinder 675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smtClean="0"/>
                <a:t>String </a:t>
              </a:r>
              <a:r>
                <a:rPr lang="en-US" sz="800" dirty="0" err="1" smtClean="0"/>
                <a:t>farge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679" name="Gruppe 678"/>
          <p:cNvGrpSpPr/>
          <p:nvPr/>
        </p:nvGrpSpPr>
        <p:grpSpPr>
          <a:xfrm>
            <a:off x="3339321" y="3982760"/>
            <a:ext cx="2842354" cy="381402"/>
            <a:chOff x="6156119" y="1929458"/>
            <a:chExt cx="3336870" cy="510271"/>
          </a:xfrm>
        </p:grpSpPr>
        <p:grpSp>
          <p:nvGrpSpPr>
            <p:cNvPr id="680" name="Gruppe 679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682" name="TekstSylinder 681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hentLegemiddel</a:t>
                </a:r>
                <a:r>
                  <a:rPr lang="en-US" sz="800" dirty="0" smtClean="0"/>
                  <a:t>().</a:t>
                </a:r>
                <a:r>
                  <a:rPr lang="en-US" sz="800" dirty="0" err="1" smtClean="0"/>
                  <a:t>pris</a:t>
                </a:r>
                <a:endParaRPr lang="en-US" sz="800" dirty="0" smtClean="0"/>
              </a:p>
            </p:txBody>
          </p:sp>
          <p:cxnSp>
            <p:nvCxnSpPr>
              <p:cNvPr id="683" name="Rett linje 682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1" name="TekstSylinder 680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smtClean="0"/>
                <a:t>double </a:t>
              </a:r>
              <a:r>
                <a:rPr lang="en-US" sz="800" dirty="0" err="1" smtClean="0"/>
                <a:t>prisAaBetale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684" name="Gruppe 683"/>
          <p:cNvGrpSpPr/>
          <p:nvPr/>
        </p:nvGrpSpPr>
        <p:grpSpPr>
          <a:xfrm>
            <a:off x="9109841" y="3594573"/>
            <a:ext cx="2842354" cy="381402"/>
            <a:chOff x="6156119" y="1929458"/>
            <a:chExt cx="3336870" cy="510271"/>
          </a:xfrm>
        </p:grpSpPr>
        <p:grpSp>
          <p:nvGrpSpPr>
            <p:cNvPr id="685" name="Gruppe 684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687" name="TekstSylinder 686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smtClean="0"/>
                  <a:t>RESEPT_FARGE + “ – MIL”</a:t>
                </a:r>
                <a:endParaRPr lang="en-US" sz="800" dirty="0" smtClean="0"/>
              </a:p>
            </p:txBody>
          </p:sp>
          <p:cxnSp>
            <p:nvCxnSpPr>
              <p:cNvPr id="688" name="Rett linje 687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6" name="TekstSylinder 685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smtClean="0"/>
                <a:t>String </a:t>
              </a:r>
              <a:r>
                <a:rPr lang="en-US" sz="800" dirty="0" err="1" smtClean="0"/>
                <a:t>farge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689" name="Gruppe 688"/>
          <p:cNvGrpSpPr/>
          <p:nvPr/>
        </p:nvGrpSpPr>
        <p:grpSpPr>
          <a:xfrm>
            <a:off x="9109841" y="4005981"/>
            <a:ext cx="2842354" cy="381402"/>
            <a:chOff x="6156119" y="1929458"/>
            <a:chExt cx="3336870" cy="510271"/>
          </a:xfrm>
        </p:grpSpPr>
        <p:grpSp>
          <p:nvGrpSpPr>
            <p:cNvPr id="690" name="Gruppe 689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692" name="TekstSylinder 691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smtClean="0"/>
                  <a:t>PRIS</a:t>
                </a:r>
                <a:endParaRPr lang="en-US" sz="800" dirty="0" smtClean="0"/>
              </a:p>
            </p:txBody>
          </p:sp>
          <p:cxnSp>
            <p:nvCxnSpPr>
              <p:cNvPr id="693" name="Rett linje 692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1" name="TekstSylinder 690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smtClean="0"/>
                <a:t>double </a:t>
              </a:r>
              <a:r>
                <a:rPr lang="en-US" sz="800" dirty="0" err="1" smtClean="0"/>
                <a:t>prisAaBetale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694" name="Gruppe 693"/>
          <p:cNvGrpSpPr/>
          <p:nvPr/>
        </p:nvGrpSpPr>
        <p:grpSpPr>
          <a:xfrm>
            <a:off x="6253662" y="3572816"/>
            <a:ext cx="2842354" cy="381402"/>
            <a:chOff x="6156119" y="1929458"/>
            <a:chExt cx="3336870" cy="510271"/>
          </a:xfrm>
        </p:grpSpPr>
        <p:grpSp>
          <p:nvGrpSpPr>
            <p:cNvPr id="695" name="Gruppe 694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697" name="TekstSylinder 696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smtClean="0"/>
                  <a:t>RESEPT_FARGE + “ – P”</a:t>
                </a:r>
                <a:endParaRPr lang="en-US" sz="800" dirty="0" smtClean="0"/>
              </a:p>
            </p:txBody>
          </p:sp>
          <p:cxnSp>
            <p:nvCxnSpPr>
              <p:cNvPr id="698" name="Rett linje 697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6" name="TekstSylinder 695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smtClean="0"/>
                <a:t>String </a:t>
              </a:r>
              <a:r>
                <a:rPr lang="en-US" sz="800" dirty="0" err="1" smtClean="0"/>
                <a:t>farge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699" name="Gruppe 698"/>
          <p:cNvGrpSpPr/>
          <p:nvPr/>
        </p:nvGrpSpPr>
        <p:grpSpPr>
          <a:xfrm>
            <a:off x="6253662" y="3984224"/>
            <a:ext cx="2842354" cy="381402"/>
            <a:chOff x="6156119" y="1929458"/>
            <a:chExt cx="3336870" cy="510271"/>
          </a:xfrm>
        </p:grpSpPr>
        <p:grpSp>
          <p:nvGrpSpPr>
            <p:cNvPr id="700" name="Gruppe 699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702" name="TekstSylinder 701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pris</a:t>
                </a:r>
                <a:r>
                  <a:rPr lang="en-US" sz="800" dirty="0" smtClean="0"/>
                  <a:t> – RABATT / return 0</a:t>
                </a:r>
                <a:endParaRPr lang="en-US" sz="800" dirty="0" smtClean="0"/>
              </a:p>
            </p:txBody>
          </p:sp>
          <p:cxnSp>
            <p:nvCxnSpPr>
              <p:cNvPr id="703" name="Rett linje 702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1" name="TekstSylinder 700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smtClean="0"/>
                <a:t>double </a:t>
              </a:r>
              <a:r>
                <a:rPr lang="en-US" sz="800" dirty="0" err="1" smtClean="0"/>
                <a:t>prisAaBetale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705" name="Gruppe 704"/>
          <p:cNvGrpSpPr/>
          <p:nvPr/>
        </p:nvGrpSpPr>
        <p:grpSpPr>
          <a:xfrm>
            <a:off x="393788" y="1688411"/>
            <a:ext cx="2842354" cy="381402"/>
            <a:chOff x="6156119" y="1929458"/>
            <a:chExt cx="3336870" cy="510271"/>
          </a:xfrm>
        </p:grpSpPr>
        <p:grpSp>
          <p:nvGrpSpPr>
            <p:cNvPr id="706" name="Gruppe 705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708" name="TekstSylinder 707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narkotiskStyrke</a:t>
                </a:r>
                <a:endParaRPr lang="en-US" sz="800" dirty="0" smtClean="0"/>
              </a:p>
            </p:txBody>
          </p:sp>
          <p:cxnSp>
            <p:nvCxnSpPr>
              <p:cNvPr id="709" name="Rett linje 708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7" name="TekstSylinder 706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hentNarkotiskStyrke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710" name="Gruppe 709"/>
          <p:cNvGrpSpPr/>
          <p:nvPr/>
        </p:nvGrpSpPr>
        <p:grpSpPr>
          <a:xfrm>
            <a:off x="9170120" y="1573937"/>
            <a:ext cx="2842354" cy="381402"/>
            <a:chOff x="6156119" y="1929458"/>
            <a:chExt cx="3336870" cy="510271"/>
          </a:xfrm>
        </p:grpSpPr>
        <p:grpSp>
          <p:nvGrpSpPr>
            <p:cNvPr id="711" name="Gruppe 710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713" name="TekstSylinder 712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vanedannendeStyrke</a:t>
                </a:r>
                <a:endParaRPr lang="en-US" sz="800" dirty="0" smtClean="0"/>
              </a:p>
            </p:txBody>
          </p:sp>
          <p:cxnSp>
            <p:nvCxnSpPr>
              <p:cNvPr id="714" name="Rett linje 713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2" name="TekstSylinder 711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hentVanedannnendeStyrke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335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11088</TotalTime>
  <Words>440</Words>
  <Application>Microsoft Office PowerPoint</Application>
  <PresentationFormat>Widescreen</PresentationFormat>
  <Paragraphs>183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59</cp:revision>
  <dcterms:created xsi:type="dcterms:W3CDTF">2020-01-16T18:45:36Z</dcterms:created>
  <dcterms:modified xsi:type="dcterms:W3CDTF">2020-02-11T20:53:28Z</dcterms:modified>
</cp:coreProperties>
</file>