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41" autoAdjust="0"/>
    <p:restoredTop sz="94599" autoAdjust="0"/>
  </p:normalViewPr>
  <p:slideViewPr>
    <p:cSldViewPr snapToGrid="0">
      <p:cViewPr>
        <p:scale>
          <a:sx n="125" d="100"/>
          <a:sy n="125" d="100"/>
        </p:scale>
        <p:origin x="-474" y="-7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73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07C5E1-F4A4-470A-BAB7-E3D58E2EB29B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2958E-25EA-42CE-87AF-3705073F2127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40694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7955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140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5242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178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6842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003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72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089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542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69394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786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A9BE8-26B7-4D1D-8CFD-17723E99B246}" type="datetimeFigureOut">
              <a:rPr lang="nb-NO" smtClean="0"/>
              <a:t>23.01.2020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FCF2B-9B26-45D2-8962-1357866A7F7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294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e 15"/>
          <p:cNvGrpSpPr>
            <a:grpSpLocks noChangeAspect="1"/>
          </p:cNvGrpSpPr>
          <p:nvPr/>
        </p:nvGrpSpPr>
        <p:grpSpPr>
          <a:xfrm>
            <a:off x="239077" y="64434"/>
            <a:ext cx="3713080" cy="2181647"/>
            <a:chOff x="1094015" y="546999"/>
            <a:chExt cx="2906486" cy="4069275"/>
          </a:xfrm>
        </p:grpSpPr>
        <p:sp>
          <p:nvSpPr>
            <p:cNvPr id="19" name="Avrundet rektangel 18"/>
            <p:cNvSpPr/>
            <p:nvPr/>
          </p:nvSpPr>
          <p:spPr>
            <a:xfrm>
              <a:off x="1094015" y="938893"/>
              <a:ext cx="2906486" cy="3677381"/>
            </a:xfrm>
            <a:prstGeom prst="roundRect">
              <a:avLst/>
            </a:prstGeom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endParaRPr lang="en-US" sz="800" dirty="0"/>
            </a:p>
          </p:txBody>
        </p:sp>
        <p:sp>
          <p:nvSpPr>
            <p:cNvPr id="23" name="TekstSylinder 22"/>
            <p:cNvSpPr txBox="1"/>
            <p:nvPr/>
          </p:nvSpPr>
          <p:spPr>
            <a:xfrm>
              <a:off x="1094015" y="546999"/>
              <a:ext cx="2906486" cy="459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 smtClean="0"/>
                <a:t>Hovedprogram</a:t>
              </a:r>
              <a:endParaRPr lang="nb-NO" sz="1000" dirty="0"/>
            </a:p>
          </p:txBody>
        </p:sp>
      </p:grpSp>
      <p:sp>
        <p:nvSpPr>
          <p:cNvPr id="27" name="Avrundet rektangel 26"/>
          <p:cNvSpPr/>
          <p:nvPr/>
        </p:nvSpPr>
        <p:spPr>
          <a:xfrm>
            <a:off x="5112410" y="582216"/>
            <a:ext cx="2524434" cy="2600516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8" name="TekstSylinder 27"/>
          <p:cNvSpPr txBox="1"/>
          <p:nvPr/>
        </p:nvSpPr>
        <p:spPr>
          <a:xfrm>
            <a:off x="5109313" y="334953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Rack</a:t>
            </a:r>
            <a:endParaRPr lang="nb-NO" sz="1000" dirty="0"/>
          </a:p>
        </p:txBody>
      </p:sp>
      <p:grpSp>
        <p:nvGrpSpPr>
          <p:cNvPr id="29" name="Gruppe 28"/>
          <p:cNvGrpSpPr/>
          <p:nvPr/>
        </p:nvGrpSpPr>
        <p:grpSpPr>
          <a:xfrm>
            <a:off x="711404" y="2578257"/>
            <a:ext cx="2793189" cy="3814812"/>
            <a:chOff x="6414406" y="628389"/>
            <a:chExt cx="4465865" cy="3952373"/>
          </a:xfrm>
        </p:grpSpPr>
        <p:sp>
          <p:nvSpPr>
            <p:cNvPr id="30" name="Avrundet rektangel 29"/>
            <p:cNvSpPr/>
            <p:nvPr/>
          </p:nvSpPr>
          <p:spPr>
            <a:xfrm>
              <a:off x="6414406" y="938893"/>
              <a:ext cx="4465865" cy="3641869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31" name="TekstSylinder 30"/>
            <p:cNvSpPr txBox="1"/>
            <p:nvPr/>
          </p:nvSpPr>
          <p:spPr>
            <a:xfrm>
              <a:off x="6414406" y="628389"/>
              <a:ext cx="4408714" cy="255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D</a:t>
              </a:r>
              <a:r>
                <a:rPr lang="en-US" sz="1000" dirty="0" err="1" smtClean="0"/>
                <a:t>ataklynge</a:t>
              </a:r>
              <a:endParaRPr lang="nb-NO" sz="1000" dirty="0"/>
            </a:p>
          </p:txBody>
        </p:sp>
      </p:grpSp>
      <p:grpSp>
        <p:nvGrpSpPr>
          <p:cNvPr id="7" name="Gruppe 6"/>
          <p:cNvGrpSpPr/>
          <p:nvPr/>
        </p:nvGrpSpPr>
        <p:grpSpPr>
          <a:xfrm>
            <a:off x="475184" y="4113807"/>
            <a:ext cx="2879107" cy="416728"/>
            <a:chOff x="6156119" y="1935179"/>
            <a:chExt cx="2962481" cy="431755"/>
          </a:xfrm>
        </p:grpSpPr>
        <p:grpSp>
          <p:nvGrpSpPr>
            <p:cNvPr id="68" name="Gruppe 67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70" name="TekstSylinder 69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71" name="Rett linje 70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kstSylinder 68"/>
            <p:cNvSpPr txBox="1"/>
            <p:nvPr/>
          </p:nvSpPr>
          <p:spPr>
            <a:xfrm>
              <a:off x="6530919" y="1935179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leggTilNode</a:t>
              </a:r>
              <a:r>
                <a:rPr lang="en-US" sz="800" dirty="0" smtClean="0"/>
                <a:t>(Node node)</a:t>
              </a:r>
              <a:endParaRPr lang="en-US" sz="800" dirty="0"/>
            </a:p>
          </p:txBody>
        </p:sp>
      </p:grpSp>
      <p:grpSp>
        <p:nvGrpSpPr>
          <p:cNvPr id="94" name="Gruppe 93"/>
          <p:cNvGrpSpPr/>
          <p:nvPr/>
        </p:nvGrpSpPr>
        <p:grpSpPr>
          <a:xfrm>
            <a:off x="24722" y="352746"/>
            <a:ext cx="3684589" cy="1563622"/>
            <a:chOff x="6156119" y="1797007"/>
            <a:chExt cx="3684589" cy="1563622"/>
          </a:xfrm>
        </p:grpSpPr>
        <p:grpSp>
          <p:nvGrpSpPr>
            <p:cNvPr id="95" name="Gruppe 94"/>
            <p:cNvGrpSpPr/>
            <p:nvPr/>
          </p:nvGrpSpPr>
          <p:grpSpPr>
            <a:xfrm>
              <a:off x="6156119" y="2031814"/>
              <a:ext cx="3684589" cy="1328815"/>
              <a:chOff x="851807" y="1044698"/>
              <a:chExt cx="3684589" cy="1328815"/>
            </a:xfrm>
          </p:grpSpPr>
          <p:sp>
            <p:nvSpPr>
              <p:cNvPr id="97" name="TekstSylinder 96"/>
              <p:cNvSpPr txBox="1"/>
              <p:nvPr/>
            </p:nvSpPr>
            <p:spPr>
              <a:xfrm>
                <a:off x="1227364" y="1050074"/>
                <a:ext cx="3309032" cy="13234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  <a:p>
                <a:endParaRPr lang="en-US" sz="800" dirty="0"/>
              </a:p>
              <a:p>
                <a:endParaRPr lang="en-US" sz="800" dirty="0" smtClean="0"/>
              </a:p>
              <a:p>
                <a:endParaRPr lang="en-US" sz="800" dirty="0" smtClean="0"/>
              </a:p>
              <a:p>
                <a:endParaRPr lang="en-US" sz="800" dirty="0" smtClean="0"/>
              </a:p>
              <a:p>
                <a:r>
                  <a:rPr lang="en-US" sz="800" dirty="0" err="1"/>
                  <a:t>D</a:t>
                </a:r>
                <a:r>
                  <a:rPr lang="en-US" sz="800" dirty="0" err="1" smtClean="0"/>
                  <a:t>ataklynge</a:t>
                </a:r>
                <a:r>
                  <a:rPr lang="en-US" sz="800" dirty="0" smtClean="0"/>
                  <a:t> </a:t>
                </a:r>
                <a:r>
                  <a:rPr lang="en-US" sz="800" dirty="0" err="1" smtClean="0"/>
                  <a:t>abel</a:t>
                </a:r>
                <a:r>
                  <a:rPr lang="en-US" sz="800" dirty="0" smtClean="0"/>
                  <a:t> = new </a:t>
                </a:r>
                <a:r>
                  <a:rPr lang="en-US" sz="800" dirty="0" err="1" smtClean="0"/>
                  <a:t>Dataklynge</a:t>
                </a:r>
                <a:r>
                  <a:rPr lang="en-US" sz="800" dirty="0" smtClean="0"/>
                  <a:t>(“Abel”, 2);</a:t>
                </a:r>
              </a:p>
              <a:p>
                <a:endParaRPr lang="en-US" sz="800" dirty="0" smtClean="0"/>
              </a:p>
              <a:p>
                <a:r>
                  <a:rPr lang="en-US" sz="800" dirty="0" err="1" smtClean="0"/>
                  <a:t>abel.leggTilNode</a:t>
                </a:r>
                <a:r>
                  <a:rPr lang="en-US" sz="800" dirty="0" smtClean="0"/>
                  <a:t>( new Node(128, </a:t>
                </a:r>
                <a:r>
                  <a:rPr lang="en-US" sz="800" dirty="0"/>
                  <a:t>2</a:t>
                </a:r>
                <a:r>
                  <a:rPr lang="en-US" sz="800" dirty="0" smtClean="0"/>
                  <a:t>));</a:t>
                </a:r>
              </a:p>
              <a:p>
                <a:r>
                  <a:rPr lang="en-US" sz="800" dirty="0" err="1"/>
                  <a:t>abel.leggTilNode</a:t>
                </a:r>
                <a:r>
                  <a:rPr lang="en-US" sz="800" dirty="0"/>
                  <a:t>( new </a:t>
                </a:r>
                <a:r>
                  <a:rPr lang="en-US" sz="800" dirty="0" smtClean="0"/>
                  <a:t>Node(128, 2));</a:t>
                </a:r>
              </a:p>
              <a:p>
                <a:r>
                  <a:rPr lang="en-US" sz="800" dirty="0" err="1"/>
                  <a:t>abel.leggTilNode</a:t>
                </a:r>
                <a:r>
                  <a:rPr lang="en-US" sz="800" dirty="0"/>
                  <a:t>( new </a:t>
                </a:r>
                <a:r>
                  <a:rPr lang="en-US" sz="800" dirty="0" smtClean="0"/>
                  <a:t>Node(16, </a:t>
                </a:r>
                <a:r>
                  <a:rPr lang="en-US" sz="800" dirty="0"/>
                  <a:t>1</a:t>
                </a:r>
                <a:r>
                  <a:rPr lang="en-US" sz="800" dirty="0" smtClean="0"/>
                  <a:t>));</a:t>
                </a:r>
              </a:p>
            </p:txBody>
          </p:sp>
          <p:cxnSp>
            <p:nvCxnSpPr>
              <p:cNvPr id="98" name="Rett linje 97"/>
              <p:cNvCxnSpPr/>
              <p:nvPr/>
            </p:nvCxnSpPr>
            <p:spPr>
              <a:xfrm flipH="1">
                <a:off x="851807" y="104469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6" name="TekstSylinder 95"/>
            <p:cNvSpPr txBox="1"/>
            <p:nvPr/>
          </p:nvSpPr>
          <p:spPr>
            <a:xfrm>
              <a:off x="6530073" y="1797007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static void main(String[] </a:t>
              </a:r>
              <a:r>
                <a:rPr lang="en-US" sz="800" dirty="0" err="1" smtClean="0"/>
                <a:t>args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99" name="Gruppe 98"/>
          <p:cNvGrpSpPr/>
          <p:nvPr/>
        </p:nvGrpSpPr>
        <p:grpSpPr>
          <a:xfrm>
            <a:off x="4889158" y="1291787"/>
            <a:ext cx="2523449" cy="389289"/>
            <a:chOff x="6130719" y="1918906"/>
            <a:chExt cx="2962481" cy="520823"/>
          </a:xfrm>
        </p:grpSpPr>
        <p:grpSp>
          <p:nvGrpSpPr>
            <p:cNvPr id="100" name="Gruppe 99"/>
            <p:cNvGrpSpPr/>
            <p:nvPr/>
          </p:nvGrpSpPr>
          <p:grpSpPr>
            <a:xfrm>
              <a:off x="6130719" y="2146113"/>
              <a:ext cx="2962481" cy="293616"/>
              <a:chOff x="826407" y="1158997"/>
              <a:chExt cx="2962481" cy="293616"/>
            </a:xfrm>
          </p:grpSpPr>
          <p:sp>
            <p:nvSpPr>
              <p:cNvPr id="102" name="TekstSylinder 101"/>
              <p:cNvSpPr txBox="1"/>
              <p:nvPr/>
            </p:nvSpPr>
            <p:spPr>
              <a:xfrm>
                <a:off x="12019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103" name="Rett linje 102"/>
              <p:cNvCxnSpPr/>
              <p:nvPr/>
            </p:nvCxnSpPr>
            <p:spPr>
              <a:xfrm flipH="1">
                <a:off x="8264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TekstSylinder 100"/>
            <p:cNvSpPr txBox="1"/>
            <p:nvPr/>
          </p:nvSpPr>
          <p:spPr>
            <a:xfrm>
              <a:off x="6506274" y="1918906"/>
              <a:ext cx="2586924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smtClean="0"/>
                <a:t>void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leggTilNode</a:t>
              </a:r>
              <a:r>
                <a:rPr lang="en-US" sz="800" dirty="0" smtClean="0"/>
                <a:t>(Node node)</a:t>
              </a:r>
              <a:endParaRPr lang="en-US" sz="800" dirty="0"/>
            </a:p>
          </p:txBody>
        </p:sp>
      </p:grpSp>
      <p:grpSp>
        <p:nvGrpSpPr>
          <p:cNvPr id="9" name="Gruppe 8"/>
          <p:cNvGrpSpPr/>
          <p:nvPr/>
        </p:nvGrpSpPr>
        <p:grpSpPr>
          <a:xfrm>
            <a:off x="4889158" y="2165555"/>
            <a:ext cx="2729754" cy="387481"/>
            <a:chOff x="7858412" y="3940431"/>
            <a:chExt cx="3204679" cy="518403"/>
          </a:xfrm>
        </p:grpSpPr>
        <p:grpSp>
          <p:nvGrpSpPr>
            <p:cNvPr id="110" name="Gruppe 109"/>
            <p:cNvGrpSpPr/>
            <p:nvPr/>
          </p:nvGrpSpPr>
          <p:grpSpPr>
            <a:xfrm>
              <a:off x="7858412" y="4165221"/>
              <a:ext cx="2962481" cy="293613"/>
              <a:chOff x="851807" y="1158997"/>
              <a:chExt cx="2962481" cy="293613"/>
            </a:xfrm>
          </p:grpSpPr>
          <p:sp>
            <p:nvSpPr>
              <p:cNvPr id="112" name="TekstSylinder 111"/>
              <p:cNvSpPr txBox="1"/>
              <p:nvPr/>
            </p:nvSpPr>
            <p:spPr>
              <a:xfrm>
                <a:off x="1227363" y="1164371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113" name="Rett linje 112"/>
              <p:cNvCxnSpPr/>
              <p:nvPr/>
            </p:nvCxnSpPr>
            <p:spPr>
              <a:xfrm flipH="1">
                <a:off x="8518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1" name="TekstSylinder 110"/>
            <p:cNvSpPr txBox="1"/>
            <p:nvPr/>
          </p:nvSpPr>
          <p:spPr>
            <a:xfrm>
              <a:off x="8216551" y="3940431"/>
              <a:ext cx="2846540" cy="288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smtClean="0"/>
                <a:t>ledigPlass()</a:t>
              </a:r>
              <a:endParaRPr lang="en-US" sz="800" dirty="0"/>
            </a:p>
          </p:txBody>
        </p:sp>
      </p:grpSp>
      <p:grpSp>
        <p:nvGrpSpPr>
          <p:cNvPr id="114" name="Gruppe 113"/>
          <p:cNvGrpSpPr/>
          <p:nvPr/>
        </p:nvGrpSpPr>
        <p:grpSpPr>
          <a:xfrm>
            <a:off x="4889157" y="2616327"/>
            <a:ext cx="2842354" cy="381402"/>
            <a:chOff x="6156119" y="1929458"/>
            <a:chExt cx="3336870" cy="510271"/>
          </a:xfrm>
        </p:grpSpPr>
        <p:grpSp>
          <p:nvGrpSpPr>
            <p:cNvPr id="115" name="Gruppe 114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117" name="TekstSylinder 116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antallNoder</a:t>
                </a:r>
                <a:endParaRPr lang="en-US" sz="800" dirty="0" smtClean="0"/>
              </a:p>
            </p:txBody>
          </p:sp>
          <p:cxnSp>
            <p:nvCxnSpPr>
              <p:cNvPr id="118" name="Rett linje 117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6" name="TekstSylinder 115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NoderMedNokMinne</a:t>
              </a:r>
              <a:r>
                <a:rPr lang="en-US" sz="800" dirty="0" smtClean="0"/>
                <a:t>(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paakrevdMinne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183" name="Gruppe 182"/>
          <p:cNvGrpSpPr/>
          <p:nvPr/>
        </p:nvGrpSpPr>
        <p:grpSpPr>
          <a:xfrm>
            <a:off x="8964019" y="190115"/>
            <a:ext cx="2713127" cy="1625621"/>
            <a:chOff x="6414406" y="628389"/>
            <a:chExt cx="5096580" cy="2412426"/>
          </a:xfrm>
        </p:grpSpPr>
        <p:sp>
          <p:nvSpPr>
            <p:cNvPr id="184" name="Avrundet rektangel 183"/>
            <p:cNvSpPr/>
            <p:nvPr/>
          </p:nvSpPr>
          <p:spPr>
            <a:xfrm>
              <a:off x="6414406" y="938893"/>
              <a:ext cx="5096580" cy="2101922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85" name="TekstSylinder 184"/>
            <p:cNvSpPr txBox="1"/>
            <p:nvPr/>
          </p:nvSpPr>
          <p:spPr>
            <a:xfrm>
              <a:off x="6414406" y="628389"/>
              <a:ext cx="4408715" cy="22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Node</a:t>
              </a:r>
              <a:endParaRPr lang="nb-NO" sz="1000" dirty="0"/>
            </a:p>
          </p:txBody>
        </p:sp>
      </p:grpSp>
      <p:grpSp>
        <p:nvGrpSpPr>
          <p:cNvPr id="186" name="Gruppe 185"/>
          <p:cNvGrpSpPr/>
          <p:nvPr/>
        </p:nvGrpSpPr>
        <p:grpSpPr>
          <a:xfrm>
            <a:off x="9088134" y="499667"/>
            <a:ext cx="1252910" cy="400568"/>
            <a:chOff x="6924633" y="2807988"/>
            <a:chExt cx="1514681" cy="651427"/>
          </a:xfrm>
        </p:grpSpPr>
        <p:sp>
          <p:nvSpPr>
            <p:cNvPr id="187" name="Rektangel 186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128</a:t>
              </a:r>
              <a:endParaRPr lang="nb-NO" sz="800" dirty="0"/>
            </a:p>
          </p:txBody>
        </p:sp>
        <p:sp>
          <p:nvSpPr>
            <p:cNvPr id="188" name="TekstSylinder 187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minneStoerrelse</a:t>
              </a:r>
              <a:endParaRPr lang="nb-NO" sz="800" dirty="0"/>
            </a:p>
          </p:txBody>
        </p:sp>
        <p:sp>
          <p:nvSpPr>
            <p:cNvPr id="189" name="TekstSylinder 188"/>
            <p:cNvSpPr txBox="1"/>
            <p:nvPr/>
          </p:nvSpPr>
          <p:spPr>
            <a:xfrm>
              <a:off x="6924633" y="3243971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190" name="Gruppe 189"/>
          <p:cNvGrpSpPr/>
          <p:nvPr/>
        </p:nvGrpSpPr>
        <p:grpSpPr>
          <a:xfrm>
            <a:off x="10547397" y="497443"/>
            <a:ext cx="1319759" cy="407097"/>
            <a:chOff x="6907811" y="2809100"/>
            <a:chExt cx="1595497" cy="662046"/>
          </a:xfrm>
        </p:grpSpPr>
        <p:sp>
          <p:nvSpPr>
            <p:cNvPr id="191" name="Rektangel 190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192" name="TekstSylinder 191"/>
            <p:cNvSpPr txBox="1"/>
            <p:nvPr/>
          </p:nvSpPr>
          <p:spPr>
            <a:xfrm>
              <a:off x="6907811" y="2809100"/>
              <a:ext cx="1595497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prosessorAntall</a:t>
              </a:r>
              <a:endParaRPr lang="nb-NO" sz="800" dirty="0"/>
            </a:p>
          </p:txBody>
        </p:sp>
        <p:sp>
          <p:nvSpPr>
            <p:cNvPr id="193" name="TekstSylinder 192"/>
            <p:cNvSpPr txBox="1"/>
            <p:nvPr/>
          </p:nvSpPr>
          <p:spPr>
            <a:xfrm>
              <a:off x="6907811" y="3255702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194" name="TekstSylinder 193"/>
          <p:cNvSpPr txBox="1"/>
          <p:nvPr/>
        </p:nvSpPr>
        <p:spPr>
          <a:xfrm>
            <a:off x="9058690" y="1149708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minneStoerrelse</a:t>
            </a:r>
            <a:endParaRPr lang="en-US" sz="800" dirty="0" smtClean="0"/>
          </a:p>
        </p:txBody>
      </p:sp>
      <p:cxnSp>
        <p:nvCxnSpPr>
          <p:cNvPr id="195" name="Rett linje 194"/>
          <p:cNvCxnSpPr/>
          <p:nvPr/>
        </p:nvCxnSpPr>
        <p:spPr>
          <a:xfrm flipH="1">
            <a:off x="8760820" y="1154212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kstSylinder 195"/>
          <p:cNvSpPr txBox="1"/>
          <p:nvPr/>
        </p:nvSpPr>
        <p:spPr>
          <a:xfrm>
            <a:off x="9071472" y="975873"/>
            <a:ext cx="2139846" cy="1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minne</a:t>
            </a:r>
            <a:r>
              <a:rPr lang="en-US" sz="800" dirty="0" smtClean="0"/>
              <a:t>()</a:t>
            </a:r>
            <a:endParaRPr lang="en-US" sz="800" dirty="0"/>
          </a:p>
        </p:txBody>
      </p:sp>
      <p:grpSp>
        <p:nvGrpSpPr>
          <p:cNvPr id="197" name="Gruppe 196"/>
          <p:cNvGrpSpPr/>
          <p:nvPr/>
        </p:nvGrpSpPr>
        <p:grpSpPr>
          <a:xfrm>
            <a:off x="8748038" y="1354740"/>
            <a:ext cx="2450498" cy="389278"/>
            <a:chOff x="6156119" y="1868789"/>
            <a:chExt cx="2962481" cy="633068"/>
          </a:xfrm>
        </p:grpSpPr>
        <p:grpSp>
          <p:nvGrpSpPr>
            <p:cNvPr id="198" name="Gruppe 197"/>
            <p:cNvGrpSpPr/>
            <p:nvPr/>
          </p:nvGrpSpPr>
          <p:grpSpPr>
            <a:xfrm>
              <a:off x="6156119" y="2146423"/>
              <a:ext cx="2962481" cy="355434"/>
              <a:chOff x="851807" y="1159307"/>
              <a:chExt cx="2962481" cy="355434"/>
            </a:xfrm>
          </p:grpSpPr>
          <p:sp>
            <p:nvSpPr>
              <p:cNvPr id="200" name="TekstSylinder 199"/>
              <p:cNvSpPr txBox="1"/>
              <p:nvPr/>
            </p:nvSpPr>
            <p:spPr>
              <a:xfrm>
                <a:off x="1227364" y="1164373"/>
                <a:ext cx="2586924" cy="3503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prosessorAntall</a:t>
                </a:r>
                <a:endParaRPr lang="en-US" sz="800" dirty="0" smtClean="0"/>
              </a:p>
            </p:txBody>
          </p:sp>
          <p:cxnSp>
            <p:nvCxnSpPr>
              <p:cNvPr id="201" name="Rett linje 200"/>
              <p:cNvCxnSpPr/>
              <p:nvPr/>
            </p:nvCxnSpPr>
            <p:spPr>
              <a:xfrm flipH="1">
                <a:off x="851807" y="115930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kstSylinder 198"/>
            <p:cNvSpPr txBox="1"/>
            <p:nvPr/>
          </p:nvSpPr>
          <p:spPr>
            <a:xfrm>
              <a:off x="6531676" y="1868789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21" name="Gruppe 220"/>
          <p:cNvGrpSpPr/>
          <p:nvPr/>
        </p:nvGrpSpPr>
        <p:grpSpPr>
          <a:xfrm>
            <a:off x="8964019" y="2177846"/>
            <a:ext cx="2713127" cy="1625621"/>
            <a:chOff x="6414406" y="628389"/>
            <a:chExt cx="5096580" cy="2412426"/>
          </a:xfrm>
        </p:grpSpPr>
        <p:sp>
          <p:nvSpPr>
            <p:cNvPr id="222" name="Avrundet rektangel 221"/>
            <p:cNvSpPr/>
            <p:nvPr/>
          </p:nvSpPr>
          <p:spPr>
            <a:xfrm>
              <a:off x="6414406" y="938893"/>
              <a:ext cx="5096580" cy="2101922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23" name="TekstSylinder 222"/>
            <p:cNvSpPr txBox="1"/>
            <p:nvPr/>
          </p:nvSpPr>
          <p:spPr>
            <a:xfrm>
              <a:off x="6414406" y="628389"/>
              <a:ext cx="4408715" cy="22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Node</a:t>
              </a:r>
              <a:endParaRPr lang="nb-NO" sz="1000" dirty="0"/>
            </a:p>
          </p:txBody>
        </p:sp>
      </p:grpSp>
      <p:grpSp>
        <p:nvGrpSpPr>
          <p:cNvPr id="224" name="Gruppe 223"/>
          <p:cNvGrpSpPr/>
          <p:nvPr/>
        </p:nvGrpSpPr>
        <p:grpSpPr>
          <a:xfrm>
            <a:off x="9088134" y="2487398"/>
            <a:ext cx="1252910" cy="400568"/>
            <a:chOff x="6924633" y="2807988"/>
            <a:chExt cx="1514681" cy="651427"/>
          </a:xfrm>
        </p:grpSpPr>
        <p:sp>
          <p:nvSpPr>
            <p:cNvPr id="225" name="Rektangel 22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128</a:t>
              </a:r>
              <a:endParaRPr lang="nb-NO" sz="800" dirty="0"/>
            </a:p>
          </p:txBody>
        </p:sp>
        <p:sp>
          <p:nvSpPr>
            <p:cNvPr id="226" name="TekstSylinder 22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minneStoerrelse</a:t>
              </a:r>
              <a:endParaRPr lang="nb-NO" sz="800" dirty="0"/>
            </a:p>
          </p:txBody>
        </p:sp>
        <p:sp>
          <p:nvSpPr>
            <p:cNvPr id="227" name="TekstSylinder 226"/>
            <p:cNvSpPr txBox="1"/>
            <p:nvPr/>
          </p:nvSpPr>
          <p:spPr>
            <a:xfrm>
              <a:off x="6924633" y="3243971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28" name="Gruppe 227"/>
          <p:cNvGrpSpPr/>
          <p:nvPr/>
        </p:nvGrpSpPr>
        <p:grpSpPr>
          <a:xfrm>
            <a:off x="10547397" y="2485174"/>
            <a:ext cx="1319759" cy="407097"/>
            <a:chOff x="6907811" y="2809100"/>
            <a:chExt cx="1595497" cy="662046"/>
          </a:xfrm>
        </p:grpSpPr>
        <p:sp>
          <p:nvSpPr>
            <p:cNvPr id="229" name="Rektangel 228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230" name="TekstSylinder 229"/>
            <p:cNvSpPr txBox="1"/>
            <p:nvPr/>
          </p:nvSpPr>
          <p:spPr>
            <a:xfrm>
              <a:off x="6907811" y="2809100"/>
              <a:ext cx="1595497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antallProsessorer</a:t>
              </a:r>
              <a:endParaRPr lang="nb-NO" sz="800" dirty="0"/>
            </a:p>
          </p:txBody>
        </p:sp>
        <p:sp>
          <p:nvSpPr>
            <p:cNvPr id="231" name="TekstSylinder 230"/>
            <p:cNvSpPr txBox="1"/>
            <p:nvPr/>
          </p:nvSpPr>
          <p:spPr>
            <a:xfrm>
              <a:off x="6907811" y="3255702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232" name="TekstSylinder 231"/>
          <p:cNvSpPr txBox="1"/>
          <p:nvPr/>
        </p:nvSpPr>
        <p:spPr>
          <a:xfrm>
            <a:off x="9058690" y="3137439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minneStoerlse</a:t>
            </a:r>
            <a:endParaRPr lang="en-US" sz="800" dirty="0" smtClean="0"/>
          </a:p>
        </p:txBody>
      </p:sp>
      <p:cxnSp>
        <p:nvCxnSpPr>
          <p:cNvPr id="233" name="Rett linje 232"/>
          <p:cNvCxnSpPr/>
          <p:nvPr/>
        </p:nvCxnSpPr>
        <p:spPr>
          <a:xfrm flipH="1">
            <a:off x="8760820" y="3141943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kstSylinder 233"/>
          <p:cNvSpPr txBox="1"/>
          <p:nvPr/>
        </p:nvSpPr>
        <p:spPr>
          <a:xfrm>
            <a:off x="9071472" y="2963604"/>
            <a:ext cx="2139846" cy="1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minne</a:t>
            </a:r>
            <a:r>
              <a:rPr lang="en-US" sz="800" dirty="0" smtClean="0"/>
              <a:t>()</a:t>
            </a:r>
            <a:endParaRPr lang="en-US" sz="800" dirty="0"/>
          </a:p>
        </p:txBody>
      </p:sp>
      <p:grpSp>
        <p:nvGrpSpPr>
          <p:cNvPr id="235" name="Gruppe 234"/>
          <p:cNvGrpSpPr/>
          <p:nvPr/>
        </p:nvGrpSpPr>
        <p:grpSpPr>
          <a:xfrm>
            <a:off x="8748038" y="3342471"/>
            <a:ext cx="2450498" cy="389278"/>
            <a:chOff x="6156119" y="1868789"/>
            <a:chExt cx="2962481" cy="633068"/>
          </a:xfrm>
        </p:grpSpPr>
        <p:grpSp>
          <p:nvGrpSpPr>
            <p:cNvPr id="236" name="Gruppe 235"/>
            <p:cNvGrpSpPr/>
            <p:nvPr/>
          </p:nvGrpSpPr>
          <p:grpSpPr>
            <a:xfrm>
              <a:off x="6156119" y="2146423"/>
              <a:ext cx="2962481" cy="355434"/>
              <a:chOff x="851807" y="1159307"/>
              <a:chExt cx="2962481" cy="355434"/>
            </a:xfrm>
          </p:grpSpPr>
          <p:sp>
            <p:nvSpPr>
              <p:cNvPr id="238" name="TekstSylinder 237"/>
              <p:cNvSpPr txBox="1"/>
              <p:nvPr/>
            </p:nvSpPr>
            <p:spPr>
              <a:xfrm>
                <a:off x="1227364" y="1164373"/>
                <a:ext cx="2586924" cy="3503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239" name="Rett linje 238"/>
              <p:cNvCxnSpPr/>
              <p:nvPr/>
            </p:nvCxnSpPr>
            <p:spPr>
              <a:xfrm flipH="1">
                <a:off x="851807" y="115930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TekstSylinder 236"/>
            <p:cNvSpPr txBox="1"/>
            <p:nvPr/>
          </p:nvSpPr>
          <p:spPr>
            <a:xfrm>
              <a:off x="6531676" y="1868789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40" name="Gruppe 239"/>
          <p:cNvGrpSpPr/>
          <p:nvPr/>
        </p:nvGrpSpPr>
        <p:grpSpPr>
          <a:xfrm>
            <a:off x="8964019" y="4417567"/>
            <a:ext cx="2713127" cy="1625621"/>
            <a:chOff x="6414406" y="628389"/>
            <a:chExt cx="5096580" cy="2412426"/>
          </a:xfrm>
        </p:grpSpPr>
        <p:sp>
          <p:nvSpPr>
            <p:cNvPr id="241" name="Avrundet rektangel 240"/>
            <p:cNvSpPr/>
            <p:nvPr/>
          </p:nvSpPr>
          <p:spPr>
            <a:xfrm>
              <a:off x="6414406" y="938893"/>
              <a:ext cx="5096580" cy="2101922"/>
            </a:xfrm>
            <a:prstGeom prst="roundRect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2" name="TekstSylinder 241"/>
            <p:cNvSpPr txBox="1"/>
            <p:nvPr/>
          </p:nvSpPr>
          <p:spPr>
            <a:xfrm>
              <a:off x="6414406" y="628389"/>
              <a:ext cx="4408715" cy="2246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smtClean="0"/>
                <a:t>Node</a:t>
              </a:r>
              <a:endParaRPr lang="nb-NO" sz="1000" dirty="0"/>
            </a:p>
          </p:txBody>
        </p:sp>
      </p:grpSp>
      <p:grpSp>
        <p:nvGrpSpPr>
          <p:cNvPr id="243" name="Gruppe 242"/>
          <p:cNvGrpSpPr/>
          <p:nvPr/>
        </p:nvGrpSpPr>
        <p:grpSpPr>
          <a:xfrm>
            <a:off x="9088134" y="4727119"/>
            <a:ext cx="1252910" cy="400568"/>
            <a:chOff x="6924633" y="2807988"/>
            <a:chExt cx="1514681" cy="651427"/>
          </a:xfrm>
        </p:grpSpPr>
        <p:sp>
          <p:nvSpPr>
            <p:cNvPr id="244" name="Rektangel 24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/>
                <a:t>16</a:t>
              </a:r>
              <a:endParaRPr lang="nb-NO" sz="800" dirty="0"/>
            </a:p>
          </p:txBody>
        </p:sp>
        <p:sp>
          <p:nvSpPr>
            <p:cNvPr id="245" name="TekstSylinder 24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minneStoerrelse</a:t>
              </a:r>
              <a:endParaRPr lang="nb-NO" sz="800" dirty="0"/>
            </a:p>
          </p:txBody>
        </p:sp>
        <p:sp>
          <p:nvSpPr>
            <p:cNvPr id="246" name="TekstSylinder 245"/>
            <p:cNvSpPr txBox="1"/>
            <p:nvPr/>
          </p:nvSpPr>
          <p:spPr>
            <a:xfrm>
              <a:off x="6924633" y="3243971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47" name="Gruppe 246"/>
          <p:cNvGrpSpPr/>
          <p:nvPr/>
        </p:nvGrpSpPr>
        <p:grpSpPr>
          <a:xfrm>
            <a:off x="10547397" y="4724895"/>
            <a:ext cx="1319759" cy="407097"/>
            <a:chOff x="6907811" y="2809100"/>
            <a:chExt cx="1595497" cy="662046"/>
          </a:xfrm>
        </p:grpSpPr>
        <p:sp>
          <p:nvSpPr>
            <p:cNvPr id="248" name="Rektangel 24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1</a:t>
              </a:r>
              <a:endParaRPr lang="nb-NO" sz="800" dirty="0"/>
            </a:p>
          </p:txBody>
        </p:sp>
        <p:sp>
          <p:nvSpPr>
            <p:cNvPr id="249" name="TekstSylinder 248"/>
            <p:cNvSpPr txBox="1"/>
            <p:nvPr/>
          </p:nvSpPr>
          <p:spPr>
            <a:xfrm>
              <a:off x="6907811" y="2809100"/>
              <a:ext cx="1595497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antallProsessorer</a:t>
              </a:r>
              <a:endParaRPr lang="nb-NO" sz="800" dirty="0"/>
            </a:p>
          </p:txBody>
        </p:sp>
        <p:sp>
          <p:nvSpPr>
            <p:cNvPr id="250" name="TekstSylinder 249"/>
            <p:cNvSpPr txBox="1"/>
            <p:nvPr/>
          </p:nvSpPr>
          <p:spPr>
            <a:xfrm>
              <a:off x="6907811" y="3255702"/>
              <a:ext cx="1020535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sp>
        <p:nvSpPr>
          <p:cNvPr id="251" name="TekstSylinder 250"/>
          <p:cNvSpPr txBox="1"/>
          <p:nvPr/>
        </p:nvSpPr>
        <p:spPr>
          <a:xfrm>
            <a:off x="9058690" y="5377160"/>
            <a:ext cx="2152628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r</a:t>
            </a:r>
            <a:r>
              <a:rPr lang="en-US" sz="800" dirty="0" smtClean="0"/>
              <a:t>eturn </a:t>
            </a:r>
            <a:r>
              <a:rPr lang="en-US" sz="800" dirty="0" err="1" smtClean="0"/>
              <a:t>minneStoerlse</a:t>
            </a:r>
            <a:endParaRPr lang="en-US" sz="800" dirty="0" smtClean="0"/>
          </a:p>
        </p:txBody>
      </p:sp>
      <p:cxnSp>
        <p:nvCxnSpPr>
          <p:cNvPr id="252" name="Rett linje 251"/>
          <p:cNvCxnSpPr/>
          <p:nvPr/>
        </p:nvCxnSpPr>
        <p:spPr>
          <a:xfrm flipH="1">
            <a:off x="8760820" y="5381664"/>
            <a:ext cx="37818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kstSylinder 252"/>
          <p:cNvSpPr txBox="1"/>
          <p:nvPr/>
        </p:nvSpPr>
        <p:spPr>
          <a:xfrm>
            <a:off x="9071472" y="5203325"/>
            <a:ext cx="2139846" cy="132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public </a:t>
            </a:r>
            <a:r>
              <a:rPr lang="en-US" sz="800" dirty="0" err="1" smtClean="0"/>
              <a:t>int</a:t>
            </a:r>
            <a:r>
              <a:rPr lang="en-US" sz="800" dirty="0" smtClean="0"/>
              <a:t> </a:t>
            </a:r>
            <a:r>
              <a:rPr lang="en-US" sz="800" dirty="0" err="1" smtClean="0"/>
              <a:t>minne</a:t>
            </a:r>
            <a:r>
              <a:rPr lang="en-US" sz="800" dirty="0" smtClean="0"/>
              <a:t>()</a:t>
            </a:r>
            <a:endParaRPr lang="en-US" sz="800" dirty="0"/>
          </a:p>
        </p:txBody>
      </p:sp>
      <p:grpSp>
        <p:nvGrpSpPr>
          <p:cNvPr id="254" name="Gruppe 253"/>
          <p:cNvGrpSpPr/>
          <p:nvPr/>
        </p:nvGrpSpPr>
        <p:grpSpPr>
          <a:xfrm>
            <a:off x="8748038" y="5582192"/>
            <a:ext cx="2450498" cy="389278"/>
            <a:chOff x="6156119" y="1868789"/>
            <a:chExt cx="2962481" cy="633068"/>
          </a:xfrm>
        </p:grpSpPr>
        <p:grpSp>
          <p:nvGrpSpPr>
            <p:cNvPr id="255" name="Gruppe 254"/>
            <p:cNvGrpSpPr/>
            <p:nvPr/>
          </p:nvGrpSpPr>
          <p:grpSpPr>
            <a:xfrm>
              <a:off x="6156119" y="2146423"/>
              <a:ext cx="2962481" cy="355434"/>
              <a:chOff x="851807" y="1159307"/>
              <a:chExt cx="2962481" cy="355434"/>
            </a:xfrm>
          </p:grpSpPr>
          <p:sp>
            <p:nvSpPr>
              <p:cNvPr id="257" name="TekstSylinder 256"/>
              <p:cNvSpPr txBox="1"/>
              <p:nvPr/>
            </p:nvSpPr>
            <p:spPr>
              <a:xfrm>
                <a:off x="1227364" y="1164373"/>
                <a:ext cx="2586924" cy="35036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258" name="Rett linje 257"/>
              <p:cNvCxnSpPr/>
              <p:nvPr/>
            </p:nvCxnSpPr>
            <p:spPr>
              <a:xfrm flipH="1">
                <a:off x="851807" y="115930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6" name="TekstSylinder 255"/>
            <p:cNvSpPr txBox="1"/>
            <p:nvPr/>
          </p:nvSpPr>
          <p:spPr>
            <a:xfrm>
              <a:off x="6531676" y="1868789"/>
              <a:ext cx="25869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59" name="Gruppe 258"/>
          <p:cNvGrpSpPr/>
          <p:nvPr/>
        </p:nvGrpSpPr>
        <p:grpSpPr>
          <a:xfrm>
            <a:off x="961716" y="2892590"/>
            <a:ext cx="1252911" cy="483535"/>
            <a:chOff x="6924633" y="2807988"/>
            <a:chExt cx="1514681" cy="786352"/>
          </a:xfrm>
        </p:grpSpPr>
        <p:sp>
          <p:nvSpPr>
            <p:cNvPr id="260" name="Rektangel 25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/>
                <a:t>abel</a:t>
              </a:r>
              <a:endParaRPr lang="nb-NO" sz="800" dirty="0"/>
            </a:p>
          </p:txBody>
        </p:sp>
        <p:sp>
          <p:nvSpPr>
            <p:cNvPr id="261" name="TekstSylinder 26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navn</a:t>
              </a:r>
              <a:endParaRPr lang="nb-NO" sz="800" dirty="0"/>
            </a:p>
          </p:txBody>
        </p:sp>
        <p:sp>
          <p:nvSpPr>
            <p:cNvPr id="262" name="TekstSylinder 261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String</a:t>
              </a:r>
              <a:endParaRPr lang="nb-NO" sz="800" dirty="0"/>
            </a:p>
          </p:txBody>
        </p:sp>
      </p:grpSp>
      <p:grpSp>
        <p:nvGrpSpPr>
          <p:cNvPr id="263" name="Gruppe 262"/>
          <p:cNvGrpSpPr/>
          <p:nvPr/>
        </p:nvGrpSpPr>
        <p:grpSpPr>
          <a:xfrm>
            <a:off x="2387489" y="657014"/>
            <a:ext cx="1252912" cy="483535"/>
            <a:chOff x="6924632" y="2807988"/>
            <a:chExt cx="1514682" cy="786352"/>
          </a:xfrm>
        </p:grpSpPr>
        <p:sp>
          <p:nvSpPr>
            <p:cNvPr id="264" name="Rektangel 263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65" name="TekstSylinder 264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abel</a:t>
              </a:r>
              <a:endParaRPr lang="nb-NO" sz="800" dirty="0"/>
            </a:p>
          </p:txBody>
        </p:sp>
        <p:sp>
          <p:nvSpPr>
            <p:cNvPr id="266" name="TekstSylinder 265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Dataklynge</a:t>
              </a:r>
              <a:endParaRPr lang="nb-NO" sz="800" dirty="0"/>
            </a:p>
          </p:txBody>
        </p:sp>
      </p:grpSp>
      <p:grpSp>
        <p:nvGrpSpPr>
          <p:cNvPr id="267" name="Gruppe 266"/>
          <p:cNvGrpSpPr/>
          <p:nvPr/>
        </p:nvGrpSpPr>
        <p:grpSpPr>
          <a:xfrm>
            <a:off x="961715" y="3367673"/>
            <a:ext cx="1347056" cy="483535"/>
            <a:chOff x="6924633" y="2807988"/>
            <a:chExt cx="1628496" cy="786352"/>
          </a:xfrm>
        </p:grpSpPr>
        <p:sp>
          <p:nvSpPr>
            <p:cNvPr id="268" name="Rektangel 267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269" name="TekstSylinder 268"/>
            <p:cNvSpPr txBox="1"/>
            <p:nvPr/>
          </p:nvSpPr>
          <p:spPr>
            <a:xfrm>
              <a:off x="6924633" y="2807988"/>
              <a:ext cx="1628496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maksNoderPerRack</a:t>
              </a:r>
              <a:endParaRPr lang="nb-NO" sz="800" dirty="0"/>
            </a:p>
          </p:txBody>
        </p:sp>
        <p:sp>
          <p:nvSpPr>
            <p:cNvPr id="270" name="TekstSylinder 269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71" name="Gruppe 270"/>
          <p:cNvGrpSpPr/>
          <p:nvPr/>
        </p:nvGrpSpPr>
        <p:grpSpPr>
          <a:xfrm>
            <a:off x="2161480" y="3044990"/>
            <a:ext cx="1252912" cy="483535"/>
            <a:chOff x="6924632" y="2807988"/>
            <a:chExt cx="1514682" cy="786352"/>
          </a:xfrm>
        </p:grpSpPr>
        <p:sp>
          <p:nvSpPr>
            <p:cNvPr id="272" name="Rektangel 271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73" name="TekstSylinder 272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rack</a:t>
              </a:r>
              <a:endParaRPr lang="nb-NO" sz="800" dirty="0"/>
            </a:p>
          </p:txBody>
        </p:sp>
        <p:sp>
          <p:nvSpPr>
            <p:cNvPr id="274" name="TekstSylinder 273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ArrayList</a:t>
              </a:r>
              <a:r>
                <a:rPr lang="en-US" sz="800" dirty="0" smtClean="0"/>
                <a:t>&lt;Rack&gt;</a:t>
              </a:r>
              <a:endParaRPr lang="nb-NO" sz="800" dirty="0"/>
            </a:p>
          </p:txBody>
        </p:sp>
      </p:grpSp>
      <p:grpSp>
        <p:nvGrpSpPr>
          <p:cNvPr id="275" name="Gruppe 274"/>
          <p:cNvGrpSpPr/>
          <p:nvPr/>
        </p:nvGrpSpPr>
        <p:grpSpPr>
          <a:xfrm>
            <a:off x="5289483" y="720614"/>
            <a:ext cx="1347056" cy="483535"/>
            <a:chOff x="6924633" y="2807988"/>
            <a:chExt cx="1628496" cy="786352"/>
          </a:xfrm>
        </p:grpSpPr>
        <p:sp>
          <p:nvSpPr>
            <p:cNvPr id="276" name="Rektangel 27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277" name="TekstSylinder 276"/>
            <p:cNvSpPr txBox="1"/>
            <p:nvPr/>
          </p:nvSpPr>
          <p:spPr>
            <a:xfrm>
              <a:off x="6924633" y="2807988"/>
              <a:ext cx="1628496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maksNoder</a:t>
              </a:r>
              <a:r>
                <a:rPr lang="en-US" sz="800" dirty="0" smtClean="0"/>
                <a:t>  </a:t>
              </a:r>
              <a:endParaRPr lang="nb-NO" sz="800" dirty="0"/>
            </a:p>
          </p:txBody>
        </p:sp>
        <p:sp>
          <p:nvSpPr>
            <p:cNvPr id="278" name="TekstSylinder 277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279" name="Gruppe 278"/>
          <p:cNvGrpSpPr/>
          <p:nvPr/>
        </p:nvGrpSpPr>
        <p:grpSpPr>
          <a:xfrm>
            <a:off x="474448" y="4613849"/>
            <a:ext cx="2879107" cy="408078"/>
            <a:chOff x="6156119" y="1944140"/>
            <a:chExt cx="2962481" cy="422794"/>
          </a:xfrm>
        </p:grpSpPr>
        <p:grpSp>
          <p:nvGrpSpPr>
            <p:cNvPr id="280" name="Gruppe 279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282" name="TekstSylinder 281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283" name="Rett linje 282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TekstSylinder 280"/>
            <p:cNvSpPr txBox="1"/>
            <p:nvPr/>
          </p:nvSpPr>
          <p:spPr>
            <a:xfrm>
              <a:off x="6531676" y="1944140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antProsessorer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84" name="Gruppe 283"/>
          <p:cNvGrpSpPr/>
          <p:nvPr/>
        </p:nvGrpSpPr>
        <p:grpSpPr>
          <a:xfrm>
            <a:off x="474448" y="5155587"/>
            <a:ext cx="2899956" cy="418336"/>
            <a:chOff x="6156119" y="1933513"/>
            <a:chExt cx="2983934" cy="433421"/>
          </a:xfrm>
        </p:grpSpPr>
        <p:grpSp>
          <p:nvGrpSpPr>
            <p:cNvPr id="285" name="Gruppe 284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287" name="TekstSylinder 286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288" name="Rett linje 287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6" name="TekstSylinder 285"/>
            <p:cNvSpPr txBox="1"/>
            <p:nvPr/>
          </p:nvSpPr>
          <p:spPr>
            <a:xfrm>
              <a:off x="6553129" y="1933513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noderMedNokMinne</a:t>
              </a:r>
              <a:r>
                <a:rPr lang="en-US" sz="800" dirty="0" smtClean="0"/>
                <a:t>(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paakrevdMinne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289" name="Gruppe 288"/>
          <p:cNvGrpSpPr/>
          <p:nvPr/>
        </p:nvGrpSpPr>
        <p:grpSpPr>
          <a:xfrm>
            <a:off x="474448" y="5699866"/>
            <a:ext cx="2879107" cy="428877"/>
            <a:chOff x="6156119" y="1922592"/>
            <a:chExt cx="2962481" cy="444342"/>
          </a:xfrm>
        </p:grpSpPr>
        <p:grpSp>
          <p:nvGrpSpPr>
            <p:cNvPr id="290" name="Gruppe 289"/>
            <p:cNvGrpSpPr/>
            <p:nvPr/>
          </p:nvGrpSpPr>
          <p:grpSpPr>
            <a:xfrm>
              <a:off x="6156119" y="2151194"/>
              <a:ext cx="2962481" cy="215740"/>
              <a:chOff x="851807" y="1164078"/>
              <a:chExt cx="2962481" cy="215740"/>
            </a:xfrm>
          </p:grpSpPr>
          <p:sp>
            <p:nvSpPr>
              <p:cNvPr id="292" name="TekstSylinder 291"/>
              <p:cNvSpPr txBox="1"/>
              <p:nvPr/>
            </p:nvSpPr>
            <p:spPr>
              <a:xfrm>
                <a:off x="1227364" y="1164374"/>
                <a:ext cx="2586924" cy="21544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293" name="Rett linje 292"/>
              <p:cNvCxnSpPr/>
              <p:nvPr/>
            </p:nvCxnSpPr>
            <p:spPr>
              <a:xfrm flipH="1">
                <a:off x="851807" y="1164078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1" name="TekstSylinder 290"/>
            <p:cNvSpPr txBox="1"/>
            <p:nvPr/>
          </p:nvSpPr>
          <p:spPr>
            <a:xfrm>
              <a:off x="6531676" y="1922592"/>
              <a:ext cx="2586924" cy="223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void </a:t>
              </a:r>
              <a:r>
                <a:rPr lang="en-US" sz="800" dirty="0" err="1" smtClean="0"/>
                <a:t>antRack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294" name="Gruppe 293"/>
          <p:cNvGrpSpPr/>
          <p:nvPr/>
        </p:nvGrpSpPr>
        <p:grpSpPr>
          <a:xfrm>
            <a:off x="6476080" y="717163"/>
            <a:ext cx="1252912" cy="483535"/>
            <a:chOff x="6924632" y="2807988"/>
            <a:chExt cx="1514682" cy="786352"/>
          </a:xfrm>
        </p:grpSpPr>
        <p:sp>
          <p:nvSpPr>
            <p:cNvPr id="295" name="Rektangel 294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296" name="TekstSylinder 295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noder</a:t>
              </a:r>
              <a:endParaRPr lang="nb-NO" sz="800" dirty="0"/>
            </a:p>
          </p:txBody>
        </p:sp>
        <p:sp>
          <p:nvSpPr>
            <p:cNvPr id="297" name="TekstSylinder 296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ArrayList</a:t>
              </a:r>
              <a:r>
                <a:rPr lang="en-US" sz="800" dirty="0" smtClean="0"/>
                <a:t>&lt;</a:t>
              </a:r>
              <a:r>
                <a:rPr lang="en-US" sz="800" dirty="0" err="1" smtClean="0"/>
                <a:t>Noder</a:t>
              </a:r>
              <a:r>
                <a:rPr lang="en-US" sz="800" dirty="0" smtClean="0"/>
                <a:t>&gt;</a:t>
              </a:r>
              <a:endParaRPr lang="nb-NO" sz="800" dirty="0"/>
            </a:p>
          </p:txBody>
        </p:sp>
      </p:grpSp>
      <p:sp>
        <p:nvSpPr>
          <p:cNvPr id="298" name="Avrundet rektangel 297"/>
          <p:cNvSpPr/>
          <p:nvPr/>
        </p:nvSpPr>
        <p:spPr>
          <a:xfrm>
            <a:off x="5119157" y="3770141"/>
            <a:ext cx="2524434" cy="2600516"/>
          </a:xfrm>
          <a:prstGeom prst="roundRect">
            <a:avLst/>
          </a:prstGeom>
          <a:ln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 sz="800"/>
          </a:p>
        </p:txBody>
      </p:sp>
      <p:sp>
        <p:nvSpPr>
          <p:cNvPr id="299" name="TekstSylinder 298"/>
          <p:cNvSpPr txBox="1"/>
          <p:nvPr/>
        </p:nvSpPr>
        <p:spPr>
          <a:xfrm>
            <a:off x="5116060" y="3522878"/>
            <a:ext cx="25244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Rack</a:t>
            </a:r>
            <a:endParaRPr lang="nb-NO" sz="1000" dirty="0"/>
          </a:p>
        </p:txBody>
      </p:sp>
      <p:grpSp>
        <p:nvGrpSpPr>
          <p:cNvPr id="315" name="Gruppe 314"/>
          <p:cNvGrpSpPr/>
          <p:nvPr/>
        </p:nvGrpSpPr>
        <p:grpSpPr>
          <a:xfrm>
            <a:off x="5296230" y="3908539"/>
            <a:ext cx="1347056" cy="483535"/>
            <a:chOff x="6924633" y="2807988"/>
            <a:chExt cx="1628496" cy="786352"/>
          </a:xfrm>
        </p:grpSpPr>
        <p:sp>
          <p:nvSpPr>
            <p:cNvPr id="316" name="Rektangel 315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2</a:t>
              </a:r>
              <a:endParaRPr lang="nb-NO" sz="800" dirty="0"/>
            </a:p>
          </p:txBody>
        </p:sp>
        <p:sp>
          <p:nvSpPr>
            <p:cNvPr id="317" name="TekstSylinder 316"/>
            <p:cNvSpPr txBox="1"/>
            <p:nvPr/>
          </p:nvSpPr>
          <p:spPr>
            <a:xfrm>
              <a:off x="6924633" y="2807988"/>
              <a:ext cx="1628496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</a:t>
              </a:r>
              <a:r>
                <a:rPr lang="en-US" sz="800" dirty="0" err="1" smtClean="0"/>
                <a:t>maksNoder</a:t>
              </a:r>
              <a:r>
                <a:rPr lang="en-US" sz="800" dirty="0" smtClean="0"/>
                <a:t>  </a:t>
              </a:r>
              <a:endParaRPr lang="nb-NO" sz="800" dirty="0"/>
            </a:p>
          </p:txBody>
        </p:sp>
        <p:sp>
          <p:nvSpPr>
            <p:cNvPr id="318" name="TekstSylinder 317"/>
            <p:cNvSpPr txBox="1"/>
            <p:nvPr/>
          </p:nvSpPr>
          <p:spPr>
            <a:xfrm>
              <a:off x="6924633" y="3243972"/>
              <a:ext cx="1020536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int</a:t>
              </a:r>
              <a:endParaRPr lang="nb-NO" sz="800" dirty="0"/>
            </a:p>
          </p:txBody>
        </p:sp>
      </p:grpSp>
      <p:grpSp>
        <p:nvGrpSpPr>
          <p:cNvPr id="319" name="Gruppe 318"/>
          <p:cNvGrpSpPr/>
          <p:nvPr/>
        </p:nvGrpSpPr>
        <p:grpSpPr>
          <a:xfrm>
            <a:off x="6482827" y="3905088"/>
            <a:ext cx="1252912" cy="483535"/>
            <a:chOff x="6924632" y="2807988"/>
            <a:chExt cx="1514682" cy="786352"/>
          </a:xfrm>
        </p:grpSpPr>
        <p:sp>
          <p:nvSpPr>
            <p:cNvPr id="320" name="Rektangel 319"/>
            <p:cNvSpPr/>
            <p:nvPr/>
          </p:nvSpPr>
          <p:spPr>
            <a:xfrm>
              <a:off x="6988629" y="3086099"/>
              <a:ext cx="1020535" cy="18777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b-NO" sz="800" dirty="0"/>
            </a:p>
          </p:txBody>
        </p:sp>
        <p:sp>
          <p:nvSpPr>
            <p:cNvPr id="321" name="TekstSylinder 320"/>
            <p:cNvSpPr txBox="1"/>
            <p:nvPr/>
          </p:nvSpPr>
          <p:spPr>
            <a:xfrm>
              <a:off x="6924633" y="2807988"/>
              <a:ext cx="1514681" cy="350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err="1" smtClean="0"/>
                <a:t>navn</a:t>
              </a:r>
              <a:r>
                <a:rPr lang="en-US" sz="800" dirty="0" smtClean="0"/>
                <a:t>:  </a:t>
              </a:r>
              <a:r>
                <a:rPr lang="en-US" sz="800" dirty="0" err="1" smtClean="0"/>
                <a:t>noder</a:t>
              </a:r>
              <a:endParaRPr lang="nb-NO" sz="800" dirty="0"/>
            </a:p>
          </p:txBody>
        </p:sp>
        <p:sp>
          <p:nvSpPr>
            <p:cNvPr id="322" name="TekstSylinder 321"/>
            <p:cNvSpPr txBox="1"/>
            <p:nvPr/>
          </p:nvSpPr>
          <p:spPr>
            <a:xfrm>
              <a:off x="6924632" y="3243973"/>
              <a:ext cx="1514681" cy="350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type: </a:t>
              </a:r>
              <a:r>
                <a:rPr lang="en-US" sz="800" dirty="0" err="1" smtClean="0"/>
                <a:t>ArrayList</a:t>
              </a:r>
              <a:r>
                <a:rPr lang="en-US" sz="800" dirty="0" smtClean="0"/>
                <a:t>&lt;</a:t>
              </a:r>
              <a:r>
                <a:rPr lang="en-US" sz="800" dirty="0" err="1" smtClean="0"/>
                <a:t>Noder</a:t>
              </a:r>
              <a:r>
                <a:rPr lang="en-US" sz="800" dirty="0" smtClean="0"/>
                <a:t>&gt;</a:t>
              </a:r>
              <a:endParaRPr lang="nb-NO" sz="800" dirty="0"/>
            </a:p>
          </p:txBody>
        </p:sp>
      </p:grpSp>
      <p:cxnSp>
        <p:nvCxnSpPr>
          <p:cNvPr id="15" name="Rett pilkobling 14"/>
          <p:cNvCxnSpPr/>
          <p:nvPr/>
        </p:nvCxnSpPr>
        <p:spPr>
          <a:xfrm flipH="1">
            <a:off x="2816846" y="866447"/>
            <a:ext cx="241735" cy="1964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Rett pilkobling 325"/>
          <p:cNvCxnSpPr/>
          <p:nvPr/>
        </p:nvCxnSpPr>
        <p:spPr>
          <a:xfrm flipV="1">
            <a:off x="2933232" y="1349333"/>
            <a:ext cx="2124722" cy="1895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Rett pilkobling 328"/>
          <p:cNvCxnSpPr/>
          <p:nvPr/>
        </p:nvCxnSpPr>
        <p:spPr>
          <a:xfrm>
            <a:off x="2937713" y="3307025"/>
            <a:ext cx="2152914" cy="101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Rett pilkobling 334"/>
          <p:cNvCxnSpPr/>
          <p:nvPr/>
        </p:nvCxnSpPr>
        <p:spPr>
          <a:xfrm flipV="1">
            <a:off x="7191375" y="667772"/>
            <a:ext cx="1745756" cy="264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Rett pilkobling 335"/>
          <p:cNvCxnSpPr/>
          <p:nvPr/>
        </p:nvCxnSpPr>
        <p:spPr>
          <a:xfrm>
            <a:off x="7251638" y="969971"/>
            <a:ext cx="1712380" cy="1525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Rett pilkobling 339"/>
          <p:cNvCxnSpPr/>
          <p:nvPr/>
        </p:nvCxnSpPr>
        <p:spPr>
          <a:xfrm>
            <a:off x="7251637" y="4115613"/>
            <a:ext cx="1646487" cy="58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uppe 161"/>
          <p:cNvGrpSpPr/>
          <p:nvPr/>
        </p:nvGrpSpPr>
        <p:grpSpPr>
          <a:xfrm>
            <a:off x="4896778" y="1721029"/>
            <a:ext cx="2748332" cy="397662"/>
            <a:chOff x="7858412" y="3926811"/>
            <a:chExt cx="3226489" cy="532025"/>
          </a:xfrm>
        </p:grpSpPr>
        <p:grpSp>
          <p:nvGrpSpPr>
            <p:cNvPr id="163" name="Gruppe 162"/>
            <p:cNvGrpSpPr/>
            <p:nvPr/>
          </p:nvGrpSpPr>
          <p:grpSpPr>
            <a:xfrm>
              <a:off x="7858412" y="4165221"/>
              <a:ext cx="2962481" cy="293615"/>
              <a:chOff x="851807" y="1158997"/>
              <a:chExt cx="2962481" cy="293615"/>
            </a:xfrm>
          </p:grpSpPr>
          <p:sp>
            <p:nvSpPr>
              <p:cNvPr id="165" name="TekstSylinder 164"/>
              <p:cNvSpPr txBox="1"/>
              <p:nvPr/>
            </p:nvSpPr>
            <p:spPr>
              <a:xfrm>
                <a:off x="1227363" y="1164374"/>
                <a:ext cx="2586925" cy="2882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smtClean="0"/>
                  <a:t>true/false</a:t>
                </a:r>
                <a:endParaRPr lang="en-US" sz="800" dirty="0" smtClean="0"/>
              </a:p>
            </p:txBody>
          </p:sp>
          <p:cxnSp>
            <p:nvCxnSpPr>
              <p:cNvPr id="166" name="Rett linje 165"/>
              <p:cNvCxnSpPr/>
              <p:nvPr/>
            </p:nvCxnSpPr>
            <p:spPr>
              <a:xfrm flipH="1">
                <a:off x="8518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kstSylinder 163"/>
            <p:cNvSpPr txBox="1"/>
            <p:nvPr/>
          </p:nvSpPr>
          <p:spPr>
            <a:xfrm>
              <a:off x="8238361" y="3926811"/>
              <a:ext cx="2846540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boolean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prosessorerIRack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167" name="Gruppe 166"/>
          <p:cNvGrpSpPr/>
          <p:nvPr/>
        </p:nvGrpSpPr>
        <p:grpSpPr>
          <a:xfrm>
            <a:off x="4896778" y="4476947"/>
            <a:ext cx="2523449" cy="389289"/>
            <a:chOff x="6130719" y="1918906"/>
            <a:chExt cx="2962481" cy="520823"/>
          </a:xfrm>
        </p:grpSpPr>
        <p:grpSp>
          <p:nvGrpSpPr>
            <p:cNvPr id="168" name="Gruppe 167"/>
            <p:cNvGrpSpPr/>
            <p:nvPr/>
          </p:nvGrpSpPr>
          <p:grpSpPr>
            <a:xfrm>
              <a:off x="6130719" y="2146113"/>
              <a:ext cx="2962481" cy="293616"/>
              <a:chOff x="826407" y="1158997"/>
              <a:chExt cx="2962481" cy="293616"/>
            </a:xfrm>
          </p:grpSpPr>
          <p:sp>
            <p:nvSpPr>
              <p:cNvPr id="170" name="TekstSylinder 169"/>
              <p:cNvSpPr txBox="1"/>
              <p:nvPr/>
            </p:nvSpPr>
            <p:spPr>
              <a:xfrm>
                <a:off x="12019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endParaRPr lang="en-US" sz="800" dirty="0" smtClean="0"/>
              </a:p>
            </p:txBody>
          </p:sp>
          <p:cxnSp>
            <p:nvCxnSpPr>
              <p:cNvPr id="171" name="Rett linje 170"/>
              <p:cNvCxnSpPr/>
              <p:nvPr/>
            </p:nvCxnSpPr>
            <p:spPr>
              <a:xfrm flipH="1">
                <a:off x="8264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TekstSylinder 168"/>
            <p:cNvSpPr txBox="1"/>
            <p:nvPr/>
          </p:nvSpPr>
          <p:spPr>
            <a:xfrm>
              <a:off x="6506274" y="1918906"/>
              <a:ext cx="2586924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 smtClean="0"/>
                <a:t>public </a:t>
              </a:r>
              <a:r>
                <a:rPr lang="en-US" sz="800" dirty="0" smtClean="0"/>
                <a:t>void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leggTilNode</a:t>
              </a:r>
              <a:r>
                <a:rPr lang="en-US" sz="800" dirty="0" smtClean="0"/>
                <a:t>(Node node)</a:t>
              </a:r>
              <a:endParaRPr lang="en-US" sz="800" dirty="0"/>
            </a:p>
          </p:txBody>
        </p:sp>
      </p:grpSp>
      <p:grpSp>
        <p:nvGrpSpPr>
          <p:cNvPr id="172" name="Gruppe 171"/>
          <p:cNvGrpSpPr/>
          <p:nvPr/>
        </p:nvGrpSpPr>
        <p:grpSpPr>
          <a:xfrm>
            <a:off x="4896778" y="5350715"/>
            <a:ext cx="2729754" cy="387481"/>
            <a:chOff x="7858412" y="3940431"/>
            <a:chExt cx="3204679" cy="518403"/>
          </a:xfrm>
        </p:grpSpPr>
        <p:grpSp>
          <p:nvGrpSpPr>
            <p:cNvPr id="173" name="Gruppe 172"/>
            <p:cNvGrpSpPr/>
            <p:nvPr/>
          </p:nvGrpSpPr>
          <p:grpSpPr>
            <a:xfrm>
              <a:off x="7858412" y="4165221"/>
              <a:ext cx="2962481" cy="293613"/>
              <a:chOff x="851807" y="1158997"/>
              <a:chExt cx="2962481" cy="293613"/>
            </a:xfrm>
          </p:grpSpPr>
          <p:sp>
            <p:nvSpPr>
              <p:cNvPr id="175" name="TekstSylinder 174"/>
              <p:cNvSpPr txBox="1"/>
              <p:nvPr/>
            </p:nvSpPr>
            <p:spPr>
              <a:xfrm>
                <a:off x="1227363" y="1164371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antallProsessorer</a:t>
                </a:r>
                <a:endParaRPr lang="en-US" sz="800" dirty="0" smtClean="0"/>
              </a:p>
            </p:txBody>
          </p:sp>
          <p:cxnSp>
            <p:nvCxnSpPr>
              <p:cNvPr id="176" name="Rett linje 175"/>
              <p:cNvCxnSpPr/>
              <p:nvPr/>
            </p:nvCxnSpPr>
            <p:spPr>
              <a:xfrm flipH="1">
                <a:off x="8518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4" name="TekstSylinder 173"/>
            <p:cNvSpPr txBox="1"/>
            <p:nvPr/>
          </p:nvSpPr>
          <p:spPr>
            <a:xfrm>
              <a:off x="8216551" y="3940431"/>
              <a:ext cx="2846540" cy="2882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prosessorerIRack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  <p:grpSp>
        <p:nvGrpSpPr>
          <p:cNvPr id="177" name="Gruppe 176"/>
          <p:cNvGrpSpPr/>
          <p:nvPr/>
        </p:nvGrpSpPr>
        <p:grpSpPr>
          <a:xfrm>
            <a:off x="4896777" y="5801487"/>
            <a:ext cx="2842354" cy="381402"/>
            <a:chOff x="6156119" y="1929458"/>
            <a:chExt cx="3336870" cy="510271"/>
          </a:xfrm>
        </p:grpSpPr>
        <p:grpSp>
          <p:nvGrpSpPr>
            <p:cNvPr id="178" name="Gruppe 177"/>
            <p:cNvGrpSpPr/>
            <p:nvPr/>
          </p:nvGrpSpPr>
          <p:grpSpPr>
            <a:xfrm>
              <a:off x="6156119" y="2148619"/>
              <a:ext cx="2962481" cy="291110"/>
              <a:chOff x="851807" y="1161503"/>
              <a:chExt cx="2962481" cy="291110"/>
            </a:xfrm>
          </p:grpSpPr>
          <p:sp>
            <p:nvSpPr>
              <p:cNvPr id="180" name="TekstSylinder 179"/>
              <p:cNvSpPr txBox="1"/>
              <p:nvPr/>
            </p:nvSpPr>
            <p:spPr>
              <a:xfrm>
                <a:off x="1227363" y="1164374"/>
                <a:ext cx="2586925" cy="288239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err="1" smtClean="0"/>
                  <a:t>antallNoder</a:t>
                </a:r>
                <a:endParaRPr lang="en-US" sz="800" dirty="0" smtClean="0"/>
              </a:p>
            </p:txBody>
          </p:sp>
          <p:cxnSp>
            <p:nvCxnSpPr>
              <p:cNvPr id="181" name="Rett linje 180"/>
              <p:cNvCxnSpPr/>
              <p:nvPr/>
            </p:nvCxnSpPr>
            <p:spPr>
              <a:xfrm flipH="1">
                <a:off x="851807" y="1161503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TekstSylinder 178"/>
            <p:cNvSpPr txBox="1"/>
            <p:nvPr/>
          </p:nvSpPr>
          <p:spPr>
            <a:xfrm>
              <a:off x="6531674" y="1929458"/>
              <a:ext cx="2961315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NoderMedNokMinne</a:t>
              </a:r>
              <a:r>
                <a:rPr lang="en-US" sz="800" dirty="0" smtClean="0"/>
                <a:t>(</a:t>
              </a:r>
              <a:r>
                <a:rPr lang="en-US" sz="800" dirty="0" err="1" smtClean="0"/>
                <a:t>int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paakrevdMinne</a:t>
              </a:r>
              <a:r>
                <a:rPr lang="en-US" sz="800" dirty="0" smtClean="0"/>
                <a:t>)</a:t>
              </a:r>
              <a:endParaRPr lang="en-US" sz="800" dirty="0"/>
            </a:p>
          </p:txBody>
        </p:sp>
      </p:grpSp>
      <p:grpSp>
        <p:nvGrpSpPr>
          <p:cNvPr id="182" name="Gruppe 181"/>
          <p:cNvGrpSpPr/>
          <p:nvPr/>
        </p:nvGrpSpPr>
        <p:grpSpPr>
          <a:xfrm>
            <a:off x="4904398" y="4906189"/>
            <a:ext cx="2748332" cy="397662"/>
            <a:chOff x="7858412" y="3926811"/>
            <a:chExt cx="3226489" cy="532025"/>
          </a:xfrm>
        </p:grpSpPr>
        <p:grpSp>
          <p:nvGrpSpPr>
            <p:cNvPr id="202" name="Gruppe 201"/>
            <p:cNvGrpSpPr/>
            <p:nvPr/>
          </p:nvGrpSpPr>
          <p:grpSpPr>
            <a:xfrm>
              <a:off x="7858412" y="4165221"/>
              <a:ext cx="2962481" cy="293615"/>
              <a:chOff x="851807" y="1158997"/>
              <a:chExt cx="2962481" cy="293615"/>
            </a:xfrm>
          </p:grpSpPr>
          <p:sp>
            <p:nvSpPr>
              <p:cNvPr id="204" name="TekstSylinder 203"/>
              <p:cNvSpPr txBox="1"/>
              <p:nvPr/>
            </p:nvSpPr>
            <p:spPr>
              <a:xfrm>
                <a:off x="1227363" y="1164374"/>
                <a:ext cx="2586925" cy="288238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/>
                  <a:t>r</a:t>
                </a:r>
                <a:r>
                  <a:rPr lang="en-US" sz="800" dirty="0" smtClean="0"/>
                  <a:t>eturn </a:t>
                </a:r>
                <a:r>
                  <a:rPr lang="en-US" sz="800" dirty="0" smtClean="0"/>
                  <a:t>true/false</a:t>
                </a:r>
                <a:endParaRPr lang="en-US" sz="800" dirty="0" smtClean="0"/>
              </a:p>
            </p:txBody>
          </p:sp>
          <p:cxnSp>
            <p:nvCxnSpPr>
              <p:cNvPr id="205" name="Rett linje 204"/>
              <p:cNvCxnSpPr/>
              <p:nvPr/>
            </p:nvCxnSpPr>
            <p:spPr>
              <a:xfrm flipH="1">
                <a:off x="851807" y="1158997"/>
                <a:ext cx="457200" cy="0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TekstSylinder 202"/>
            <p:cNvSpPr txBox="1"/>
            <p:nvPr/>
          </p:nvSpPr>
          <p:spPr>
            <a:xfrm>
              <a:off x="8238361" y="3926811"/>
              <a:ext cx="2846540" cy="288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</a:t>
              </a:r>
              <a:r>
                <a:rPr lang="en-US" sz="800" dirty="0" smtClean="0"/>
                <a:t>ublic </a:t>
              </a:r>
              <a:r>
                <a:rPr lang="en-US" sz="800" dirty="0" err="1" smtClean="0"/>
                <a:t>boolean</a:t>
              </a:r>
              <a:r>
                <a:rPr lang="en-US" sz="800" dirty="0" smtClean="0"/>
                <a:t> </a:t>
              </a:r>
              <a:r>
                <a:rPr lang="en-US" sz="800" dirty="0" err="1" smtClean="0"/>
                <a:t>ledigPlass</a:t>
              </a:r>
              <a:r>
                <a:rPr lang="en-US" sz="800" dirty="0" smtClean="0"/>
                <a:t>()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6932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244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J Z</dc:creator>
  <cp:lastModifiedBy>J Z</cp:lastModifiedBy>
  <cp:revision>39</cp:revision>
  <dcterms:created xsi:type="dcterms:W3CDTF">2020-01-16T18:45:36Z</dcterms:created>
  <dcterms:modified xsi:type="dcterms:W3CDTF">2020-01-23T20:30:41Z</dcterms:modified>
</cp:coreProperties>
</file>