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14" autoAdjust="0"/>
    <p:restoredTop sz="94682" autoAdjust="0"/>
  </p:normalViewPr>
  <p:slideViewPr>
    <p:cSldViewPr snapToGrid="0">
      <p:cViewPr varScale="1">
        <p:scale>
          <a:sx n="116" d="100"/>
          <a:sy n="116" d="100"/>
        </p:scale>
        <p:origin x="86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438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33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472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97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07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69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5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20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2126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92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872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21A2-6830-4344-823D-EC3B1CDF88AC}" type="datetimeFigureOut">
              <a:rPr lang="nb-NO" smtClean="0"/>
              <a:t>06.06.2020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804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logram 3"/>
          <p:cNvSpPr/>
          <p:nvPr/>
        </p:nvSpPr>
        <p:spPr>
          <a:xfrm>
            <a:off x="284843" y="454932"/>
            <a:ext cx="3499757" cy="76154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BRUKERGRENSESNITT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void giStatus(String status)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Int beOmKommando(String spoersmaal, String[] alternativer)</a:t>
            </a:r>
            <a:endParaRPr lang="nb-NO" sz="800" dirty="0">
              <a:solidFill>
                <a:schemeClr val="tx1"/>
              </a:solidFill>
            </a:endParaRPr>
          </a:p>
        </p:txBody>
      </p:sp>
      <p:sp>
        <p:nvSpPr>
          <p:cNvPr id="6" name="Avrundet rektangel 5"/>
          <p:cNvSpPr/>
          <p:nvPr/>
        </p:nvSpPr>
        <p:spPr>
          <a:xfrm>
            <a:off x="140607" y="2017939"/>
            <a:ext cx="2144488" cy="12205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TERMINAL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Terminal(Scanner obj)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9" name="Avrundet rektangel 8"/>
          <p:cNvSpPr/>
          <p:nvPr/>
        </p:nvSpPr>
        <p:spPr>
          <a:xfrm>
            <a:off x="140607" y="3389539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10" name="Avrundet rektangel 9"/>
          <p:cNvSpPr/>
          <p:nvPr/>
        </p:nvSpPr>
        <p:spPr>
          <a:xfrm>
            <a:off x="2846612" y="2017939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GJENSTAND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Setters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getters</a:t>
            </a:r>
          </a:p>
        </p:txBody>
      </p:sp>
      <p:sp>
        <p:nvSpPr>
          <p:cNvPr id="11" name="Avrundet rektangel 10"/>
          <p:cNvSpPr/>
          <p:nvPr/>
        </p:nvSpPr>
        <p:spPr>
          <a:xfrm>
            <a:off x="7506606" y="258988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TERRENG</a:t>
            </a:r>
          </a:p>
        </p:txBody>
      </p:sp>
      <p:sp>
        <p:nvSpPr>
          <p:cNvPr id="12" name="Avrundet rektangel 11"/>
          <p:cNvSpPr/>
          <p:nvPr/>
        </p:nvSpPr>
        <p:spPr>
          <a:xfrm>
            <a:off x="2846612" y="4941661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STED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Sted(String sted)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void plasserSkattekiste()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Skattekiste hentSkattekiste()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Sted gaaVidere()</a:t>
            </a:r>
          </a:p>
        </p:txBody>
      </p:sp>
      <p:sp>
        <p:nvSpPr>
          <p:cNvPr id="13" name="Avrundet rektangel 12"/>
          <p:cNvSpPr/>
          <p:nvPr/>
        </p:nvSpPr>
        <p:spPr>
          <a:xfrm>
            <a:off x="2846612" y="3449411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SKATTEKISTE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7506606" y="1938110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SPILLER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Skattkiste ryggsekk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Spiller(Sted startSted, obj Brukerg)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v</a:t>
            </a:r>
            <a:r>
              <a:rPr lang="en-US" sz="1000" dirty="0" smtClean="0">
                <a:solidFill>
                  <a:schemeClr val="tx1"/>
                </a:solidFill>
              </a:rPr>
              <a:t>oid nyttTrekk()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void oppdaterFormue()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Avrundet rektangel 14"/>
          <p:cNvSpPr/>
          <p:nvPr/>
        </p:nvSpPr>
        <p:spPr>
          <a:xfrm>
            <a:off x="7506606" y="3632879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SPILL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ublic static void main(String[] args)</a:t>
            </a:r>
          </a:p>
        </p:txBody>
      </p:sp>
      <p:sp>
        <p:nvSpPr>
          <p:cNvPr id="16" name="Avrundet rektangel 15"/>
          <p:cNvSpPr/>
          <p:nvPr/>
        </p:nvSpPr>
        <p:spPr>
          <a:xfrm>
            <a:off x="7506606" y="4952093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SPILLKONTROLL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ublic static void main(String[] args)</a:t>
            </a:r>
          </a:p>
        </p:txBody>
      </p:sp>
      <p:sp>
        <p:nvSpPr>
          <p:cNvPr id="17" name="Avrundet rektangel 16"/>
          <p:cNvSpPr/>
          <p:nvPr/>
        </p:nvSpPr>
        <p:spPr>
          <a:xfrm>
            <a:off x="4991100" y="4941661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VEIVALGSTED extends STED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Hoyre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Venstre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RettFrem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Avrundet rektangel 18"/>
          <p:cNvSpPr/>
          <p:nvPr/>
        </p:nvSpPr>
        <p:spPr>
          <a:xfrm>
            <a:off x="9651094" y="1960788"/>
            <a:ext cx="2248806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VEIVALGSPILLER extends SPILLER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0" name="Avrundet rektangel 19"/>
          <p:cNvSpPr/>
          <p:nvPr/>
        </p:nvSpPr>
        <p:spPr>
          <a:xfrm>
            <a:off x="9651094" y="243341"/>
            <a:ext cx="2248806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VEIVALGTERRENG extends TERRENG</a:t>
            </a:r>
          </a:p>
        </p:txBody>
      </p:sp>
    </p:spTree>
    <p:extLst>
      <p:ext uri="{BB962C8B-B14F-4D97-AF65-F5344CB8AC3E}">
        <p14:creationId xmlns:p14="http://schemas.microsoft.com/office/powerpoint/2010/main" val="3126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244266" y="224545"/>
            <a:ext cx="2614264" cy="194870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324707" y="17514"/>
            <a:ext cx="1515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</a:t>
            </a:r>
            <a:r>
              <a:rPr lang="en-US" sz="1050" dirty="0" smtClean="0"/>
              <a:t>lasse Spill</a:t>
            </a:r>
            <a:endParaRPr lang="nb-NO" sz="1050" dirty="0"/>
          </a:p>
        </p:txBody>
      </p:sp>
      <p:sp>
        <p:nvSpPr>
          <p:cNvPr id="19" name="Avrundet rektangel 18"/>
          <p:cNvSpPr/>
          <p:nvPr/>
        </p:nvSpPr>
        <p:spPr>
          <a:xfrm>
            <a:off x="5065529" y="458669"/>
            <a:ext cx="1068984" cy="123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0" name="TekstSylinder 19"/>
          <p:cNvSpPr txBox="1"/>
          <p:nvPr/>
        </p:nvSpPr>
        <p:spPr>
          <a:xfrm>
            <a:off x="4991388" y="245399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Gjenstand</a:t>
            </a:r>
            <a:endParaRPr lang="en-US" sz="1000" dirty="0"/>
          </a:p>
        </p:txBody>
      </p:sp>
      <p:grpSp>
        <p:nvGrpSpPr>
          <p:cNvPr id="21" name="Gruppe 20"/>
          <p:cNvGrpSpPr/>
          <p:nvPr/>
        </p:nvGrpSpPr>
        <p:grpSpPr>
          <a:xfrm>
            <a:off x="470029" y="1315639"/>
            <a:ext cx="1021491" cy="609541"/>
            <a:chOff x="3599935" y="588258"/>
            <a:chExt cx="1070919" cy="721038"/>
          </a:xfrm>
        </p:grpSpPr>
        <p:sp>
          <p:nvSpPr>
            <p:cNvPr id="22" name="Rektangel 21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terreng</a:t>
              </a:r>
              <a:endParaRPr lang="nb-NO" sz="800" dirty="0"/>
            </a:p>
          </p:txBody>
        </p:sp>
        <p:sp>
          <p:nvSpPr>
            <p:cNvPr id="24" name="TekstSylinder 23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Terreng</a:t>
              </a:r>
              <a:endParaRPr lang="nb-NO" sz="800" dirty="0"/>
            </a:p>
          </p:txBody>
        </p:sp>
      </p:grpSp>
      <p:grpSp>
        <p:nvGrpSpPr>
          <p:cNvPr id="25" name="Gruppe 24"/>
          <p:cNvGrpSpPr/>
          <p:nvPr/>
        </p:nvGrpSpPr>
        <p:grpSpPr>
          <a:xfrm>
            <a:off x="5226166" y="1090077"/>
            <a:ext cx="1021491" cy="609541"/>
            <a:chOff x="3599935" y="588258"/>
            <a:chExt cx="1070919" cy="721038"/>
          </a:xfrm>
        </p:grpSpPr>
        <p:sp>
          <p:nvSpPr>
            <p:cNvPr id="26" name="Rektangel 25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7" name="TekstSylinder 26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verdi</a:t>
              </a:r>
              <a:endParaRPr lang="nb-NO" sz="800" dirty="0"/>
            </a:p>
          </p:txBody>
        </p:sp>
        <p:sp>
          <p:nvSpPr>
            <p:cNvPr id="28" name="TekstSylinder 27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int</a:t>
              </a:r>
              <a:endParaRPr lang="nb-NO" sz="800" dirty="0"/>
            </a:p>
          </p:txBody>
        </p:sp>
      </p:grpSp>
      <p:sp>
        <p:nvSpPr>
          <p:cNvPr id="61" name="TekstSylinder 60"/>
          <p:cNvSpPr txBox="1"/>
          <p:nvPr/>
        </p:nvSpPr>
        <p:spPr>
          <a:xfrm>
            <a:off x="7371768" y="868525"/>
            <a:ext cx="8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nb-NO" dirty="0"/>
          </a:p>
        </p:txBody>
      </p:sp>
      <p:sp>
        <p:nvSpPr>
          <p:cNvPr id="67" name="Rektangel 66"/>
          <p:cNvSpPr/>
          <p:nvPr/>
        </p:nvSpPr>
        <p:spPr>
          <a:xfrm>
            <a:off x="343050" y="1254590"/>
            <a:ext cx="2424864" cy="723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85390" y="1025437"/>
            <a:ext cx="2703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public static Spiller </a:t>
            </a:r>
            <a:r>
              <a:rPr lang="en-US" sz="800" dirty="0" err="1"/>
              <a:t>startSpill</a:t>
            </a:r>
            <a:r>
              <a:rPr lang="en-US" sz="800" dirty="0"/>
              <a:t>(</a:t>
            </a:r>
            <a:r>
              <a:rPr lang="en-US" sz="800" dirty="0" err="1"/>
              <a:t>Terreng</a:t>
            </a:r>
            <a:r>
              <a:rPr lang="en-US" sz="800" dirty="0"/>
              <a:t> </a:t>
            </a:r>
            <a:r>
              <a:rPr lang="en-US" sz="800" dirty="0" err="1"/>
              <a:t>terreng</a:t>
            </a:r>
            <a:r>
              <a:rPr lang="en-US" sz="800" dirty="0"/>
              <a:t>, Spiller spiller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70" name="Rett linje 69"/>
          <p:cNvCxnSpPr/>
          <p:nvPr/>
        </p:nvCxnSpPr>
        <p:spPr>
          <a:xfrm flipH="1">
            <a:off x="132985" y="1237857"/>
            <a:ext cx="420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e 70"/>
          <p:cNvGrpSpPr/>
          <p:nvPr/>
        </p:nvGrpSpPr>
        <p:grpSpPr>
          <a:xfrm>
            <a:off x="5230821" y="493374"/>
            <a:ext cx="1021491" cy="609541"/>
            <a:chOff x="3599935" y="588258"/>
            <a:chExt cx="1070919" cy="721038"/>
          </a:xfrm>
        </p:grpSpPr>
        <p:sp>
          <p:nvSpPr>
            <p:cNvPr id="72" name="Rektangel 71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73" name="TekstSylinder 72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type</a:t>
              </a:r>
              <a:endParaRPr lang="nb-NO" sz="800" dirty="0"/>
            </a:p>
          </p:txBody>
        </p:sp>
        <p:sp>
          <p:nvSpPr>
            <p:cNvPr id="74" name="TekstSylinder 73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75" name="Gruppe 74"/>
          <p:cNvGrpSpPr/>
          <p:nvPr/>
        </p:nvGrpSpPr>
        <p:grpSpPr>
          <a:xfrm>
            <a:off x="1412529" y="1310113"/>
            <a:ext cx="1021491" cy="609541"/>
            <a:chOff x="3599935" y="588258"/>
            <a:chExt cx="1070919" cy="721038"/>
          </a:xfrm>
        </p:grpSpPr>
        <p:sp>
          <p:nvSpPr>
            <p:cNvPr id="76" name="Rektangel 75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77" name="TekstSylinder 76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spiller</a:t>
              </a:r>
              <a:endParaRPr lang="nb-NO" sz="800" dirty="0"/>
            </a:p>
          </p:txBody>
        </p:sp>
        <p:sp>
          <p:nvSpPr>
            <p:cNvPr id="78" name="TekstSylinder 77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Spiller</a:t>
              </a:r>
              <a:endParaRPr lang="nb-NO" sz="800" dirty="0"/>
            </a:p>
          </p:txBody>
        </p:sp>
      </p:grpSp>
      <p:sp>
        <p:nvSpPr>
          <p:cNvPr id="79" name="Avrundet rektangel 78"/>
          <p:cNvSpPr/>
          <p:nvPr/>
        </p:nvSpPr>
        <p:spPr>
          <a:xfrm>
            <a:off x="260178" y="3839408"/>
            <a:ext cx="2144488" cy="693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0" name="TekstSylinder 79"/>
          <p:cNvSpPr txBox="1"/>
          <p:nvPr/>
        </p:nvSpPr>
        <p:spPr>
          <a:xfrm>
            <a:off x="279820" y="3623964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Terreng</a:t>
            </a:r>
            <a:endParaRPr lang="en-US" sz="1000" dirty="0"/>
          </a:p>
        </p:txBody>
      </p:sp>
      <p:grpSp>
        <p:nvGrpSpPr>
          <p:cNvPr id="96" name="Gruppe 95"/>
          <p:cNvGrpSpPr/>
          <p:nvPr/>
        </p:nvGrpSpPr>
        <p:grpSpPr>
          <a:xfrm>
            <a:off x="1477690" y="3886752"/>
            <a:ext cx="1021493" cy="609541"/>
            <a:chOff x="6896511" y="3559237"/>
            <a:chExt cx="1021493" cy="609541"/>
          </a:xfrm>
        </p:grpSpPr>
        <p:sp>
          <p:nvSpPr>
            <p:cNvPr id="89" name="Rektangel 88"/>
            <p:cNvSpPr/>
            <p:nvPr/>
          </p:nvSpPr>
          <p:spPr>
            <a:xfrm>
              <a:off x="6896513" y="3743698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90" name="TekstSylinder 89"/>
            <p:cNvSpPr txBox="1"/>
            <p:nvPr/>
          </p:nvSpPr>
          <p:spPr>
            <a:xfrm>
              <a:off x="6896513" y="3559237"/>
              <a:ext cx="10214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steder</a:t>
              </a:r>
              <a:endParaRPr lang="nb-NO" sz="800" dirty="0"/>
            </a:p>
          </p:txBody>
        </p:sp>
        <p:sp>
          <p:nvSpPr>
            <p:cNvPr id="91" name="TekstSylinder 90"/>
            <p:cNvSpPr txBox="1"/>
            <p:nvPr/>
          </p:nvSpPr>
          <p:spPr>
            <a:xfrm>
              <a:off x="6896513" y="3953334"/>
              <a:ext cx="10214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Sted[]</a:t>
              </a:r>
              <a:endParaRPr lang="nb-NO" sz="800" dirty="0"/>
            </a:p>
          </p:txBody>
        </p:sp>
        <p:sp>
          <p:nvSpPr>
            <p:cNvPr id="92" name="Rektangel 91"/>
            <p:cNvSpPr/>
            <p:nvPr/>
          </p:nvSpPr>
          <p:spPr>
            <a:xfrm>
              <a:off x="6896513" y="3805427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93" name="Rektangel 92"/>
            <p:cNvSpPr/>
            <p:nvPr/>
          </p:nvSpPr>
          <p:spPr>
            <a:xfrm>
              <a:off x="6896512" y="3929356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94" name="Rektangel 93"/>
            <p:cNvSpPr/>
            <p:nvPr/>
          </p:nvSpPr>
          <p:spPr>
            <a:xfrm>
              <a:off x="6896511" y="3867341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95" name="TekstSylinder 94"/>
            <p:cNvSpPr txBox="1"/>
            <p:nvPr/>
          </p:nvSpPr>
          <p:spPr>
            <a:xfrm>
              <a:off x="7128426" y="3740157"/>
              <a:ext cx="20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b-NO" dirty="0"/>
            </a:p>
          </p:txBody>
        </p:sp>
      </p:grpSp>
      <p:sp>
        <p:nvSpPr>
          <p:cNvPr id="97" name="Avrundet rektangel 96"/>
          <p:cNvSpPr/>
          <p:nvPr/>
        </p:nvSpPr>
        <p:spPr>
          <a:xfrm>
            <a:off x="1431269" y="5203787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8" name="TekstSylinder 97"/>
          <p:cNvSpPr txBox="1"/>
          <p:nvPr/>
        </p:nvSpPr>
        <p:spPr>
          <a:xfrm>
            <a:off x="1357128" y="4990517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Sted</a:t>
            </a:r>
            <a:endParaRPr lang="en-US" sz="1000" dirty="0"/>
          </a:p>
        </p:txBody>
      </p:sp>
      <p:sp>
        <p:nvSpPr>
          <p:cNvPr id="139" name="TekstSylinder 138"/>
          <p:cNvSpPr txBox="1"/>
          <p:nvPr/>
        </p:nvSpPr>
        <p:spPr>
          <a:xfrm>
            <a:off x="6342921" y="5515582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nb-NO" dirty="0"/>
          </a:p>
        </p:txBody>
      </p:sp>
      <p:sp>
        <p:nvSpPr>
          <p:cNvPr id="140" name="Avrundet rektangel 139"/>
          <p:cNvSpPr/>
          <p:nvPr/>
        </p:nvSpPr>
        <p:spPr>
          <a:xfrm>
            <a:off x="3978777" y="5203787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1" name="TekstSylinder 140"/>
          <p:cNvSpPr txBox="1"/>
          <p:nvPr/>
        </p:nvSpPr>
        <p:spPr>
          <a:xfrm>
            <a:off x="3904636" y="4990517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Sted</a:t>
            </a:r>
            <a:endParaRPr lang="en-US" sz="1000" dirty="0"/>
          </a:p>
        </p:txBody>
      </p:sp>
      <p:sp>
        <p:nvSpPr>
          <p:cNvPr id="154" name="Avrundet rektangel 153"/>
          <p:cNvSpPr/>
          <p:nvPr/>
        </p:nvSpPr>
        <p:spPr>
          <a:xfrm>
            <a:off x="7161322" y="5167746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5" name="TekstSylinder 154"/>
          <p:cNvSpPr txBox="1"/>
          <p:nvPr/>
        </p:nvSpPr>
        <p:spPr>
          <a:xfrm>
            <a:off x="7087181" y="4954476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Sted</a:t>
            </a:r>
            <a:endParaRPr lang="en-US" sz="1000" dirty="0"/>
          </a:p>
        </p:txBody>
      </p:sp>
      <p:sp>
        <p:nvSpPr>
          <p:cNvPr id="168" name="Avrundet rektangel 167"/>
          <p:cNvSpPr/>
          <p:nvPr/>
        </p:nvSpPr>
        <p:spPr>
          <a:xfrm>
            <a:off x="9726407" y="5165186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9" name="TekstSylinder 168"/>
          <p:cNvSpPr txBox="1"/>
          <p:nvPr/>
        </p:nvSpPr>
        <p:spPr>
          <a:xfrm>
            <a:off x="9652266" y="4951916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Sted</a:t>
            </a:r>
            <a:endParaRPr lang="en-US" sz="1000" dirty="0"/>
          </a:p>
        </p:txBody>
      </p:sp>
      <p:grpSp>
        <p:nvGrpSpPr>
          <p:cNvPr id="170" name="Gruppe 169"/>
          <p:cNvGrpSpPr/>
          <p:nvPr/>
        </p:nvGrpSpPr>
        <p:grpSpPr>
          <a:xfrm>
            <a:off x="9887661" y="5655761"/>
            <a:ext cx="1021491" cy="609541"/>
            <a:chOff x="3599935" y="588258"/>
            <a:chExt cx="1070919" cy="721038"/>
          </a:xfrm>
        </p:grpSpPr>
        <p:sp>
          <p:nvSpPr>
            <p:cNvPr id="171" name="Rektangel 17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172" name="TekstSylinder 171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beskrivelse</a:t>
              </a:r>
              <a:endParaRPr lang="nb-NO" sz="800" dirty="0"/>
            </a:p>
          </p:txBody>
        </p:sp>
        <p:sp>
          <p:nvSpPr>
            <p:cNvPr id="173" name="TekstSylinder 172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174" name="Gruppe 173"/>
          <p:cNvGrpSpPr/>
          <p:nvPr/>
        </p:nvGrpSpPr>
        <p:grpSpPr>
          <a:xfrm>
            <a:off x="10570476" y="5143555"/>
            <a:ext cx="1021493" cy="602523"/>
            <a:chOff x="3599935" y="596560"/>
            <a:chExt cx="1070921" cy="712736"/>
          </a:xfrm>
        </p:grpSpPr>
        <p:sp>
          <p:nvSpPr>
            <p:cNvPr id="175" name="Rektangel 174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176" name="TekstSylinder 175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kiste</a:t>
              </a:r>
              <a:endParaRPr lang="nb-NO" sz="800" dirty="0"/>
            </a:p>
          </p:txBody>
        </p:sp>
        <p:sp>
          <p:nvSpPr>
            <p:cNvPr id="177" name="TekstSylinder 176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178" name="Gruppe 177"/>
          <p:cNvGrpSpPr/>
          <p:nvPr/>
        </p:nvGrpSpPr>
        <p:grpSpPr>
          <a:xfrm>
            <a:off x="10898360" y="5690507"/>
            <a:ext cx="1021493" cy="602523"/>
            <a:chOff x="3599935" y="596560"/>
            <a:chExt cx="1070921" cy="712736"/>
          </a:xfrm>
        </p:grpSpPr>
        <p:sp>
          <p:nvSpPr>
            <p:cNvPr id="179" name="Rektangel 178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180" name="TekstSylinder 179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nesteSted</a:t>
              </a:r>
              <a:endParaRPr lang="nb-NO" sz="800" dirty="0"/>
            </a:p>
          </p:txBody>
        </p:sp>
        <p:sp>
          <p:nvSpPr>
            <p:cNvPr id="181" name="TekstSylinder 180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sp>
        <p:nvSpPr>
          <p:cNvPr id="194" name="Avrundet rektangel 193"/>
          <p:cNvSpPr/>
          <p:nvPr/>
        </p:nvSpPr>
        <p:spPr>
          <a:xfrm>
            <a:off x="8546394" y="2662912"/>
            <a:ext cx="2144488" cy="11162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26" name="TekstSylinder 225"/>
          <p:cNvSpPr txBox="1"/>
          <p:nvPr/>
        </p:nvSpPr>
        <p:spPr>
          <a:xfrm>
            <a:off x="8515292" y="2440669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Skattkiste</a:t>
            </a:r>
            <a:endParaRPr lang="en-US" sz="1000" dirty="0"/>
          </a:p>
        </p:txBody>
      </p:sp>
      <p:grpSp>
        <p:nvGrpSpPr>
          <p:cNvPr id="231" name="Gruppe 230"/>
          <p:cNvGrpSpPr/>
          <p:nvPr/>
        </p:nvGrpSpPr>
        <p:grpSpPr>
          <a:xfrm>
            <a:off x="8739443" y="2772962"/>
            <a:ext cx="1322991" cy="655654"/>
            <a:chOff x="6889658" y="3559237"/>
            <a:chExt cx="1322991" cy="655654"/>
          </a:xfrm>
        </p:grpSpPr>
        <p:sp>
          <p:nvSpPr>
            <p:cNvPr id="232" name="Rektangel 231"/>
            <p:cNvSpPr/>
            <p:nvPr/>
          </p:nvSpPr>
          <p:spPr>
            <a:xfrm>
              <a:off x="6896513" y="3743698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33" name="TekstSylinder 232"/>
            <p:cNvSpPr txBox="1"/>
            <p:nvPr/>
          </p:nvSpPr>
          <p:spPr>
            <a:xfrm>
              <a:off x="6896513" y="3559237"/>
              <a:ext cx="10214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innhold</a:t>
              </a:r>
              <a:endParaRPr lang="nb-NO" sz="800" dirty="0"/>
            </a:p>
          </p:txBody>
        </p:sp>
        <p:sp>
          <p:nvSpPr>
            <p:cNvPr id="234" name="TekstSylinder 233"/>
            <p:cNvSpPr txBox="1"/>
            <p:nvPr/>
          </p:nvSpPr>
          <p:spPr>
            <a:xfrm>
              <a:off x="6889658" y="3876337"/>
              <a:ext cx="13229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ArrayList&lt;Gjenstand&gt;</a:t>
              </a:r>
              <a:endParaRPr lang="nb-NO" sz="800" dirty="0"/>
            </a:p>
          </p:txBody>
        </p:sp>
        <p:sp>
          <p:nvSpPr>
            <p:cNvPr id="236" name="Rektangel 235"/>
            <p:cNvSpPr/>
            <p:nvPr/>
          </p:nvSpPr>
          <p:spPr>
            <a:xfrm>
              <a:off x="6896512" y="3805531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38" name="TekstSylinder 237"/>
            <p:cNvSpPr txBox="1"/>
            <p:nvPr/>
          </p:nvSpPr>
          <p:spPr>
            <a:xfrm>
              <a:off x="7128426" y="3740157"/>
              <a:ext cx="20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b-NO" dirty="0"/>
            </a:p>
          </p:txBody>
        </p:sp>
      </p:grpSp>
      <p:sp>
        <p:nvSpPr>
          <p:cNvPr id="245" name="Avrundet rektangel 244"/>
          <p:cNvSpPr/>
          <p:nvPr/>
        </p:nvSpPr>
        <p:spPr>
          <a:xfrm>
            <a:off x="2457934" y="2473350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6" name="TekstSylinder 245"/>
          <p:cNvSpPr txBox="1"/>
          <p:nvPr/>
        </p:nvSpPr>
        <p:spPr>
          <a:xfrm>
            <a:off x="2383793" y="2260080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Spiller</a:t>
            </a:r>
            <a:endParaRPr lang="en-US" sz="1000" dirty="0"/>
          </a:p>
        </p:txBody>
      </p:sp>
      <p:grpSp>
        <p:nvGrpSpPr>
          <p:cNvPr id="247" name="Gruppe 246"/>
          <p:cNvGrpSpPr/>
          <p:nvPr/>
        </p:nvGrpSpPr>
        <p:grpSpPr>
          <a:xfrm>
            <a:off x="3135524" y="2493598"/>
            <a:ext cx="1021491" cy="609541"/>
            <a:chOff x="3599935" y="588258"/>
            <a:chExt cx="1070919" cy="721038"/>
          </a:xfrm>
        </p:grpSpPr>
        <p:sp>
          <p:nvSpPr>
            <p:cNvPr id="248" name="Rektangel 247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49" name="TekstSylinder 248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ryggsekk</a:t>
              </a:r>
              <a:endParaRPr lang="nb-NO" sz="800" dirty="0"/>
            </a:p>
          </p:txBody>
        </p:sp>
        <p:sp>
          <p:nvSpPr>
            <p:cNvPr id="250" name="TekstSylinder 249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251" name="Gruppe 250"/>
          <p:cNvGrpSpPr/>
          <p:nvPr/>
        </p:nvGrpSpPr>
        <p:grpSpPr>
          <a:xfrm>
            <a:off x="2623802" y="2987063"/>
            <a:ext cx="1021493" cy="602523"/>
            <a:chOff x="3599935" y="596560"/>
            <a:chExt cx="1070921" cy="712736"/>
          </a:xfrm>
        </p:grpSpPr>
        <p:sp>
          <p:nvSpPr>
            <p:cNvPr id="252" name="Rektangel 251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53" name="TekstSylinder 252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navn</a:t>
              </a:r>
              <a:endParaRPr lang="nb-NO" sz="800" dirty="0"/>
            </a:p>
          </p:txBody>
        </p:sp>
        <p:sp>
          <p:nvSpPr>
            <p:cNvPr id="254" name="TekstSylinder 253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255" name="Gruppe 254"/>
          <p:cNvGrpSpPr/>
          <p:nvPr/>
        </p:nvGrpSpPr>
        <p:grpSpPr>
          <a:xfrm>
            <a:off x="3629887" y="2998671"/>
            <a:ext cx="1021493" cy="602523"/>
            <a:chOff x="3599935" y="596560"/>
            <a:chExt cx="1070921" cy="712736"/>
          </a:xfrm>
        </p:grpSpPr>
        <p:sp>
          <p:nvSpPr>
            <p:cNvPr id="256" name="Rektangel 255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57" name="TekstSylinder 256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her</a:t>
              </a:r>
              <a:endParaRPr lang="nb-NO" sz="800" dirty="0"/>
            </a:p>
          </p:txBody>
        </p:sp>
        <p:sp>
          <p:nvSpPr>
            <p:cNvPr id="258" name="TekstSylinder 257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sp>
        <p:nvSpPr>
          <p:cNvPr id="266" name="Avrundet rektangel 265"/>
          <p:cNvSpPr/>
          <p:nvPr/>
        </p:nvSpPr>
        <p:spPr>
          <a:xfrm>
            <a:off x="5614657" y="2657087"/>
            <a:ext cx="2144488" cy="11162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7" name="TekstSylinder 266"/>
          <p:cNvSpPr txBox="1"/>
          <p:nvPr/>
        </p:nvSpPr>
        <p:spPr>
          <a:xfrm>
            <a:off x="5533636" y="2464987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Skattkiste</a:t>
            </a:r>
            <a:endParaRPr lang="en-US" sz="1000" dirty="0"/>
          </a:p>
        </p:txBody>
      </p:sp>
      <p:grpSp>
        <p:nvGrpSpPr>
          <p:cNvPr id="268" name="Gruppe 267"/>
          <p:cNvGrpSpPr/>
          <p:nvPr/>
        </p:nvGrpSpPr>
        <p:grpSpPr>
          <a:xfrm>
            <a:off x="5757787" y="2797280"/>
            <a:ext cx="1322991" cy="624701"/>
            <a:chOff x="6889658" y="3559237"/>
            <a:chExt cx="1322991" cy="624701"/>
          </a:xfrm>
        </p:grpSpPr>
        <p:sp>
          <p:nvSpPr>
            <p:cNvPr id="269" name="Rektangel 268"/>
            <p:cNvSpPr/>
            <p:nvPr/>
          </p:nvSpPr>
          <p:spPr>
            <a:xfrm>
              <a:off x="6896513" y="3743698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70" name="TekstSylinder 269"/>
            <p:cNvSpPr txBox="1"/>
            <p:nvPr/>
          </p:nvSpPr>
          <p:spPr>
            <a:xfrm>
              <a:off x="6896513" y="3559237"/>
              <a:ext cx="10214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innhold</a:t>
              </a:r>
              <a:endParaRPr lang="nb-NO" sz="800" dirty="0"/>
            </a:p>
          </p:txBody>
        </p:sp>
        <p:sp>
          <p:nvSpPr>
            <p:cNvPr id="271" name="TekstSylinder 270"/>
            <p:cNvSpPr txBox="1"/>
            <p:nvPr/>
          </p:nvSpPr>
          <p:spPr>
            <a:xfrm>
              <a:off x="6889658" y="3845384"/>
              <a:ext cx="13229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ArrayList&lt;Gjenstand&gt;</a:t>
              </a:r>
              <a:endParaRPr lang="nb-NO" sz="800" dirty="0"/>
            </a:p>
          </p:txBody>
        </p:sp>
        <p:sp>
          <p:nvSpPr>
            <p:cNvPr id="272" name="Rektangel 271"/>
            <p:cNvSpPr/>
            <p:nvPr/>
          </p:nvSpPr>
          <p:spPr>
            <a:xfrm>
              <a:off x="6896512" y="3805531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73" name="TekstSylinder 272"/>
            <p:cNvSpPr txBox="1"/>
            <p:nvPr/>
          </p:nvSpPr>
          <p:spPr>
            <a:xfrm>
              <a:off x="7128426" y="3740157"/>
              <a:ext cx="20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b-NO" dirty="0"/>
            </a:p>
          </p:txBody>
        </p:sp>
      </p:grpSp>
      <p:cxnSp>
        <p:nvCxnSpPr>
          <p:cNvPr id="285" name="Rett pilkobling 284"/>
          <p:cNvCxnSpPr>
            <a:endCxn id="245" idx="1"/>
          </p:cNvCxnSpPr>
          <p:nvPr/>
        </p:nvCxnSpPr>
        <p:spPr>
          <a:xfrm>
            <a:off x="1709605" y="1627781"/>
            <a:ext cx="748329" cy="140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Avrundet rektangel 289"/>
          <p:cNvSpPr/>
          <p:nvPr/>
        </p:nvSpPr>
        <p:spPr>
          <a:xfrm>
            <a:off x="6348209" y="458633"/>
            <a:ext cx="1068984" cy="123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91" name="TekstSylinder 290"/>
          <p:cNvSpPr txBox="1"/>
          <p:nvPr/>
        </p:nvSpPr>
        <p:spPr>
          <a:xfrm>
            <a:off x="6274068" y="245363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Gjenstand</a:t>
            </a:r>
            <a:endParaRPr lang="en-US" sz="1000" dirty="0"/>
          </a:p>
        </p:txBody>
      </p:sp>
      <p:grpSp>
        <p:nvGrpSpPr>
          <p:cNvPr id="292" name="Gruppe 291"/>
          <p:cNvGrpSpPr/>
          <p:nvPr/>
        </p:nvGrpSpPr>
        <p:grpSpPr>
          <a:xfrm>
            <a:off x="6508846" y="1090041"/>
            <a:ext cx="1021491" cy="609541"/>
            <a:chOff x="3599935" y="588258"/>
            <a:chExt cx="1070919" cy="721038"/>
          </a:xfrm>
        </p:grpSpPr>
        <p:sp>
          <p:nvSpPr>
            <p:cNvPr id="293" name="Rektangel 292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94" name="TekstSylinder 293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verdi</a:t>
              </a:r>
              <a:endParaRPr lang="nb-NO" sz="800" dirty="0"/>
            </a:p>
          </p:txBody>
        </p:sp>
        <p:sp>
          <p:nvSpPr>
            <p:cNvPr id="295" name="TekstSylinder 294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int</a:t>
              </a:r>
              <a:endParaRPr lang="nb-NO" sz="800" dirty="0"/>
            </a:p>
          </p:txBody>
        </p:sp>
      </p:grpSp>
      <p:grpSp>
        <p:nvGrpSpPr>
          <p:cNvPr id="296" name="Gruppe 295"/>
          <p:cNvGrpSpPr/>
          <p:nvPr/>
        </p:nvGrpSpPr>
        <p:grpSpPr>
          <a:xfrm>
            <a:off x="6513501" y="493338"/>
            <a:ext cx="1021491" cy="609541"/>
            <a:chOff x="3599935" y="588258"/>
            <a:chExt cx="1070919" cy="721038"/>
          </a:xfrm>
        </p:grpSpPr>
        <p:sp>
          <p:nvSpPr>
            <p:cNvPr id="297" name="Rektangel 29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98" name="TekstSylinder 297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type</a:t>
              </a:r>
              <a:endParaRPr lang="nb-NO" sz="800" dirty="0"/>
            </a:p>
          </p:txBody>
        </p:sp>
        <p:sp>
          <p:nvSpPr>
            <p:cNvPr id="299" name="TekstSylinder 298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sp>
        <p:nvSpPr>
          <p:cNvPr id="304" name="Avrundet rektangel 303"/>
          <p:cNvSpPr/>
          <p:nvPr/>
        </p:nvSpPr>
        <p:spPr>
          <a:xfrm>
            <a:off x="8105668" y="483166"/>
            <a:ext cx="1068984" cy="123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5" name="TekstSylinder 304"/>
          <p:cNvSpPr txBox="1"/>
          <p:nvPr/>
        </p:nvSpPr>
        <p:spPr>
          <a:xfrm>
            <a:off x="8031527" y="269896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Gjenstand</a:t>
            </a:r>
            <a:endParaRPr lang="en-US" sz="1000" dirty="0"/>
          </a:p>
        </p:txBody>
      </p:sp>
      <p:grpSp>
        <p:nvGrpSpPr>
          <p:cNvPr id="306" name="Gruppe 305"/>
          <p:cNvGrpSpPr/>
          <p:nvPr/>
        </p:nvGrpSpPr>
        <p:grpSpPr>
          <a:xfrm>
            <a:off x="8266305" y="1114574"/>
            <a:ext cx="1021491" cy="609541"/>
            <a:chOff x="3599935" y="588258"/>
            <a:chExt cx="1070919" cy="721038"/>
          </a:xfrm>
        </p:grpSpPr>
        <p:sp>
          <p:nvSpPr>
            <p:cNvPr id="307" name="Rektangel 30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08" name="TekstSylinder 307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verdi</a:t>
              </a:r>
              <a:endParaRPr lang="nb-NO" sz="800" dirty="0"/>
            </a:p>
          </p:txBody>
        </p:sp>
        <p:sp>
          <p:nvSpPr>
            <p:cNvPr id="309" name="TekstSylinder 308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int</a:t>
              </a:r>
              <a:endParaRPr lang="nb-NO" sz="800" dirty="0"/>
            </a:p>
          </p:txBody>
        </p:sp>
      </p:grpSp>
      <p:grpSp>
        <p:nvGrpSpPr>
          <p:cNvPr id="310" name="Gruppe 309"/>
          <p:cNvGrpSpPr/>
          <p:nvPr/>
        </p:nvGrpSpPr>
        <p:grpSpPr>
          <a:xfrm>
            <a:off x="8270960" y="517871"/>
            <a:ext cx="1021491" cy="609541"/>
            <a:chOff x="3599935" y="588258"/>
            <a:chExt cx="1070919" cy="721038"/>
          </a:xfrm>
        </p:grpSpPr>
        <p:sp>
          <p:nvSpPr>
            <p:cNvPr id="311" name="Rektangel 31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12" name="TekstSylinder 311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type</a:t>
              </a:r>
              <a:endParaRPr lang="nb-NO" sz="800" dirty="0"/>
            </a:p>
          </p:txBody>
        </p:sp>
        <p:sp>
          <p:nvSpPr>
            <p:cNvPr id="313" name="TekstSylinder 312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sp>
        <p:nvSpPr>
          <p:cNvPr id="314" name="Avrundet rektangel 313"/>
          <p:cNvSpPr/>
          <p:nvPr/>
        </p:nvSpPr>
        <p:spPr>
          <a:xfrm>
            <a:off x="9388348" y="483130"/>
            <a:ext cx="1068984" cy="123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5" name="TekstSylinder 314"/>
          <p:cNvSpPr txBox="1"/>
          <p:nvPr/>
        </p:nvSpPr>
        <p:spPr>
          <a:xfrm>
            <a:off x="9287796" y="259262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Gjenstand</a:t>
            </a:r>
            <a:endParaRPr lang="en-US" sz="1000" dirty="0"/>
          </a:p>
        </p:txBody>
      </p:sp>
      <p:grpSp>
        <p:nvGrpSpPr>
          <p:cNvPr id="316" name="Gruppe 315"/>
          <p:cNvGrpSpPr/>
          <p:nvPr/>
        </p:nvGrpSpPr>
        <p:grpSpPr>
          <a:xfrm>
            <a:off x="9548985" y="1114538"/>
            <a:ext cx="1021491" cy="609541"/>
            <a:chOff x="3599935" y="588258"/>
            <a:chExt cx="1070919" cy="721038"/>
          </a:xfrm>
        </p:grpSpPr>
        <p:sp>
          <p:nvSpPr>
            <p:cNvPr id="317" name="Rektangel 31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18" name="TekstSylinder 317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verdi</a:t>
              </a:r>
              <a:endParaRPr lang="nb-NO" sz="800" dirty="0"/>
            </a:p>
          </p:txBody>
        </p:sp>
        <p:sp>
          <p:nvSpPr>
            <p:cNvPr id="319" name="TekstSylinder 318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int</a:t>
              </a:r>
              <a:endParaRPr lang="nb-NO" sz="800" dirty="0"/>
            </a:p>
          </p:txBody>
        </p:sp>
      </p:grpSp>
      <p:grpSp>
        <p:nvGrpSpPr>
          <p:cNvPr id="320" name="Gruppe 319"/>
          <p:cNvGrpSpPr/>
          <p:nvPr/>
        </p:nvGrpSpPr>
        <p:grpSpPr>
          <a:xfrm>
            <a:off x="9553640" y="517835"/>
            <a:ext cx="1021491" cy="609541"/>
            <a:chOff x="3599935" y="588258"/>
            <a:chExt cx="1070919" cy="721038"/>
          </a:xfrm>
        </p:grpSpPr>
        <p:sp>
          <p:nvSpPr>
            <p:cNvPr id="321" name="Rektangel 32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22" name="TekstSylinder 321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type</a:t>
              </a:r>
              <a:endParaRPr lang="nb-NO" sz="800" dirty="0"/>
            </a:p>
          </p:txBody>
        </p:sp>
        <p:sp>
          <p:nvSpPr>
            <p:cNvPr id="323" name="TekstSylinder 322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cxnSp>
        <p:nvCxnSpPr>
          <p:cNvPr id="368" name="Rett pilkobling 367"/>
          <p:cNvCxnSpPr/>
          <p:nvPr/>
        </p:nvCxnSpPr>
        <p:spPr>
          <a:xfrm flipH="1" flipV="1">
            <a:off x="5614657" y="1724079"/>
            <a:ext cx="282548" cy="12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Rett pilkobling 369"/>
          <p:cNvCxnSpPr/>
          <p:nvPr/>
        </p:nvCxnSpPr>
        <p:spPr>
          <a:xfrm flipV="1">
            <a:off x="6342921" y="1724079"/>
            <a:ext cx="1890645" cy="135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Rett pilkobling 371"/>
          <p:cNvCxnSpPr>
            <a:endCxn id="295" idx="2"/>
          </p:cNvCxnSpPr>
          <p:nvPr/>
        </p:nvCxnSpPr>
        <p:spPr>
          <a:xfrm flipH="1" flipV="1">
            <a:off x="7019592" y="1699582"/>
            <a:ext cx="1892327" cy="12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Rett pilkobling 373"/>
          <p:cNvCxnSpPr>
            <a:endCxn id="309" idx="2"/>
          </p:cNvCxnSpPr>
          <p:nvPr/>
        </p:nvCxnSpPr>
        <p:spPr>
          <a:xfrm flipH="1" flipV="1">
            <a:off x="8777051" y="1724115"/>
            <a:ext cx="471742" cy="133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Rett pilkobling 376"/>
          <p:cNvCxnSpPr/>
          <p:nvPr/>
        </p:nvCxnSpPr>
        <p:spPr>
          <a:xfrm>
            <a:off x="843266" y="1591860"/>
            <a:ext cx="866339" cy="24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Rett pilkobling 378"/>
          <p:cNvCxnSpPr/>
          <p:nvPr/>
        </p:nvCxnSpPr>
        <p:spPr>
          <a:xfrm>
            <a:off x="1499272" y="4099488"/>
            <a:ext cx="1078955" cy="108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Rett pilkobling 380"/>
          <p:cNvCxnSpPr/>
          <p:nvPr/>
        </p:nvCxnSpPr>
        <p:spPr>
          <a:xfrm>
            <a:off x="1613204" y="4164066"/>
            <a:ext cx="2389920" cy="111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Rett pilkobling 385"/>
          <p:cNvCxnSpPr/>
          <p:nvPr/>
        </p:nvCxnSpPr>
        <p:spPr>
          <a:xfrm>
            <a:off x="1826512" y="4225980"/>
            <a:ext cx="5334810" cy="109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Rett pilkobling 393"/>
          <p:cNvCxnSpPr/>
          <p:nvPr/>
        </p:nvCxnSpPr>
        <p:spPr>
          <a:xfrm>
            <a:off x="2184400" y="4282588"/>
            <a:ext cx="7583389" cy="93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e 395"/>
          <p:cNvGrpSpPr/>
          <p:nvPr/>
        </p:nvGrpSpPr>
        <p:grpSpPr>
          <a:xfrm>
            <a:off x="7398183" y="5670640"/>
            <a:ext cx="1021491" cy="609541"/>
            <a:chOff x="3599935" y="588258"/>
            <a:chExt cx="1070919" cy="721038"/>
          </a:xfrm>
        </p:grpSpPr>
        <p:sp>
          <p:nvSpPr>
            <p:cNvPr id="397" name="Rektangel 39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98" name="TekstSylinder 397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beskrivelse</a:t>
              </a:r>
              <a:endParaRPr lang="nb-NO" sz="800" dirty="0"/>
            </a:p>
          </p:txBody>
        </p:sp>
        <p:sp>
          <p:nvSpPr>
            <p:cNvPr id="399" name="TekstSylinder 398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400" name="Gruppe 399"/>
          <p:cNvGrpSpPr/>
          <p:nvPr/>
        </p:nvGrpSpPr>
        <p:grpSpPr>
          <a:xfrm>
            <a:off x="8080998" y="5158434"/>
            <a:ext cx="1021493" cy="602523"/>
            <a:chOff x="3599935" y="596560"/>
            <a:chExt cx="1070921" cy="712736"/>
          </a:xfrm>
        </p:grpSpPr>
        <p:sp>
          <p:nvSpPr>
            <p:cNvPr id="401" name="Rektangel 40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02" name="TekstSylinder 401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kiste</a:t>
              </a:r>
              <a:endParaRPr lang="nb-NO" sz="800" dirty="0"/>
            </a:p>
          </p:txBody>
        </p:sp>
        <p:sp>
          <p:nvSpPr>
            <p:cNvPr id="403" name="TekstSylinder 402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404" name="Gruppe 403"/>
          <p:cNvGrpSpPr/>
          <p:nvPr/>
        </p:nvGrpSpPr>
        <p:grpSpPr>
          <a:xfrm>
            <a:off x="8408882" y="5705386"/>
            <a:ext cx="1021493" cy="602523"/>
            <a:chOff x="3599935" y="596560"/>
            <a:chExt cx="1070921" cy="712736"/>
          </a:xfrm>
        </p:grpSpPr>
        <p:sp>
          <p:nvSpPr>
            <p:cNvPr id="405" name="Rektangel 404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06" name="TekstSylinder 405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nesteSted</a:t>
              </a:r>
              <a:endParaRPr lang="nb-NO" sz="800" dirty="0"/>
            </a:p>
          </p:txBody>
        </p:sp>
        <p:sp>
          <p:nvSpPr>
            <p:cNvPr id="407" name="TekstSylinder 406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grpSp>
        <p:nvGrpSpPr>
          <p:cNvPr id="408" name="Gruppe 407"/>
          <p:cNvGrpSpPr/>
          <p:nvPr/>
        </p:nvGrpSpPr>
        <p:grpSpPr>
          <a:xfrm>
            <a:off x="4213233" y="5691162"/>
            <a:ext cx="1021491" cy="609541"/>
            <a:chOff x="3599935" y="588258"/>
            <a:chExt cx="1070919" cy="721038"/>
          </a:xfrm>
        </p:grpSpPr>
        <p:sp>
          <p:nvSpPr>
            <p:cNvPr id="409" name="Rektangel 408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10" name="TekstSylinder 409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beskrivelse</a:t>
              </a:r>
              <a:endParaRPr lang="nb-NO" sz="800" dirty="0"/>
            </a:p>
          </p:txBody>
        </p:sp>
        <p:sp>
          <p:nvSpPr>
            <p:cNvPr id="411" name="TekstSylinder 410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412" name="Gruppe 411"/>
          <p:cNvGrpSpPr/>
          <p:nvPr/>
        </p:nvGrpSpPr>
        <p:grpSpPr>
          <a:xfrm>
            <a:off x="4896048" y="5178956"/>
            <a:ext cx="1021493" cy="602523"/>
            <a:chOff x="3599935" y="596560"/>
            <a:chExt cx="1070921" cy="712736"/>
          </a:xfrm>
        </p:grpSpPr>
        <p:sp>
          <p:nvSpPr>
            <p:cNvPr id="413" name="Rektangel 412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14" name="TekstSylinder 413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kiste</a:t>
              </a:r>
              <a:endParaRPr lang="nb-NO" sz="800" dirty="0"/>
            </a:p>
          </p:txBody>
        </p:sp>
        <p:sp>
          <p:nvSpPr>
            <p:cNvPr id="415" name="TekstSylinder 414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416" name="Gruppe 415"/>
          <p:cNvGrpSpPr/>
          <p:nvPr/>
        </p:nvGrpSpPr>
        <p:grpSpPr>
          <a:xfrm>
            <a:off x="5223932" y="5725908"/>
            <a:ext cx="1021493" cy="602523"/>
            <a:chOff x="3599935" y="596560"/>
            <a:chExt cx="1070921" cy="712736"/>
          </a:xfrm>
        </p:grpSpPr>
        <p:sp>
          <p:nvSpPr>
            <p:cNvPr id="417" name="Rektangel 41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18" name="TekstSylinder 417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nesteSted</a:t>
              </a:r>
              <a:endParaRPr lang="nb-NO" sz="800" dirty="0"/>
            </a:p>
          </p:txBody>
        </p:sp>
        <p:sp>
          <p:nvSpPr>
            <p:cNvPr id="419" name="TekstSylinder 418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grpSp>
        <p:nvGrpSpPr>
          <p:cNvPr id="420" name="Gruppe 419"/>
          <p:cNvGrpSpPr/>
          <p:nvPr/>
        </p:nvGrpSpPr>
        <p:grpSpPr>
          <a:xfrm>
            <a:off x="1612608" y="5666421"/>
            <a:ext cx="1021491" cy="609541"/>
            <a:chOff x="3599935" y="588258"/>
            <a:chExt cx="1070919" cy="721038"/>
          </a:xfrm>
        </p:grpSpPr>
        <p:sp>
          <p:nvSpPr>
            <p:cNvPr id="421" name="Rektangel 42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22" name="TekstSylinder 421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beskrivelse</a:t>
              </a:r>
              <a:endParaRPr lang="nb-NO" sz="800" dirty="0"/>
            </a:p>
          </p:txBody>
        </p:sp>
        <p:sp>
          <p:nvSpPr>
            <p:cNvPr id="423" name="TekstSylinder 422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424" name="Gruppe 423"/>
          <p:cNvGrpSpPr/>
          <p:nvPr/>
        </p:nvGrpSpPr>
        <p:grpSpPr>
          <a:xfrm>
            <a:off x="2295423" y="5154215"/>
            <a:ext cx="1021493" cy="602523"/>
            <a:chOff x="3599935" y="596560"/>
            <a:chExt cx="1070921" cy="712736"/>
          </a:xfrm>
        </p:grpSpPr>
        <p:sp>
          <p:nvSpPr>
            <p:cNvPr id="425" name="Rektangel 424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26" name="TekstSylinder 425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kiste</a:t>
              </a:r>
              <a:endParaRPr lang="nb-NO" sz="800" dirty="0"/>
            </a:p>
          </p:txBody>
        </p:sp>
        <p:sp>
          <p:nvSpPr>
            <p:cNvPr id="427" name="TekstSylinder 426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428" name="Gruppe 427"/>
          <p:cNvGrpSpPr/>
          <p:nvPr/>
        </p:nvGrpSpPr>
        <p:grpSpPr>
          <a:xfrm>
            <a:off x="2623307" y="5701167"/>
            <a:ext cx="1021493" cy="602523"/>
            <a:chOff x="3599935" y="596560"/>
            <a:chExt cx="1070921" cy="712736"/>
          </a:xfrm>
        </p:grpSpPr>
        <p:sp>
          <p:nvSpPr>
            <p:cNvPr id="429" name="Rektangel 428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30" name="TekstSylinder 429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nesteSted</a:t>
              </a:r>
              <a:endParaRPr lang="nb-NO" sz="800" dirty="0"/>
            </a:p>
          </p:txBody>
        </p:sp>
        <p:sp>
          <p:nvSpPr>
            <p:cNvPr id="431" name="TekstSylinder 430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cxnSp>
        <p:nvCxnSpPr>
          <p:cNvPr id="433" name="Rett pilkobling 432"/>
          <p:cNvCxnSpPr/>
          <p:nvPr/>
        </p:nvCxnSpPr>
        <p:spPr>
          <a:xfrm flipH="1" flipV="1">
            <a:off x="9848810" y="3797541"/>
            <a:ext cx="1049551" cy="159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Rett pilkobling 434"/>
          <p:cNvCxnSpPr/>
          <p:nvPr/>
        </p:nvCxnSpPr>
        <p:spPr>
          <a:xfrm>
            <a:off x="3501616" y="2810576"/>
            <a:ext cx="2113041" cy="23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Rett pilkobling 437"/>
          <p:cNvCxnSpPr/>
          <p:nvPr/>
        </p:nvCxnSpPr>
        <p:spPr>
          <a:xfrm>
            <a:off x="3904636" y="3323214"/>
            <a:ext cx="1319296" cy="18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Rett pilkobling 439"/>
          <p:cNvCxnSpPr>
            <a:stCxn id="431" idx="0"/>
          </p:cNvCxnSpPr>
          <p:nvPr/>
        </p:nvCxnSpPr>
        <p:spPr>
          <a:xfrm flipV="1">
            <a:off x="3134055" y="6049858"/>
            <a:ext cx="844722" cy="3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Rett pilkobling 441"/>
          <p:cNvCxnSpPr>
            <a:endCxn id="139" idx="1"/>
          </p:cNvCxnSpPr>
          <p:nvPr/>
        </p:nvCxnSpPr>
        <p:spPr>
          <a:xfrm flipV="1">
            <a:off x="6123265" y="5700248"/>
            <a:ext cx="219656" cy="32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Rett pilkobling 443"/>
          <p:cNvCxnSpPr>
            <a:stCxn id="139" idx="3"/>
          </p:cNvCxnSpPr>
          <p:nvPr/>
        </p:nvCxnSpPr>
        <p:spPr>
          <a:xfrm>
            <a:off x="6990621" y="5700248"/>
            <a:ext cx="199701" cy="2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Rett pilkobling 447"/>
          <p:cNvCxnSpPr/>
          <p:nvPr/>
        </p:nvCxnSpPr>
        <p:spPr>
          <a:xfrm>
            <a:off x="8911919" y="6025900"/>
            <a:ext cx="81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Bue 453"/>
          <p:cNvSpPr/>
          <p:nvPr/>
        </p:nvSpPr>
        <p:spPr>
          <a:xfrm rot="10498845">
            <a:off x="3065361" y="4508210"/>
            <a:ext cx="8974181" cy="2138301"/>
          </a:xfrm>
          <a:prstGeom prst="arc">
            <a:avLst>
              <a:gd name="adj1" fmla="val 11455292"/>
              <a:gd name="adj2" fmla="val 2125742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58" name="Rektangel 457"/>
          <p:cNvSpPr/>
          <p:nvPr/>
        </p:nvSpPr>
        <p:spPr>
          <a:xfrm>
            <a:off x="8746297" y="3081152"/>
            <a:ext cx="746475" cy="6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800" dirty="0"/>
          </a:p>
        </p:txBody>
      </p:sp>
      <p:cxnSp>
        <p:nvCxnSpPr>
          <p:cNvPr id="460" name="Rett pilkobling 459"/>
          <p:cNvCxnSpPr>
            <a:stCxn id="234" idx="0"/>
          </p:cNvCxnSpPr>
          <p:nvPr/>
        </p:nvCxnSpPr>
        <p:spPr>
          <a:xfrm flipV="1">
            <a:off x="9400939" y="1721130"/>
            <a:ext cx="521283" cy="136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299</Words>
  <Application>Microsoft Office PowerPoint</Application>
  <PresentationFormat>Widescreen</PresentationFormat>
  <Paragraphs>115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20</cp:revision>
  <dcterms:created xsi:type="dcterms:W3CDTF">2020-06-04T07:21:18Z</dcterms:created>
  <dcterms:modified xsi:type="dcterms:W3CDTF">2020-06-06T11:46:07Z</dcterms:modified>
</cp:coreProperties>
</file>