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514" autoAdjust="0"/>
    <p:restoredTop sz="94682" autoAdjust="0"/>
  </p:normalViewPr>
  <p:slideViewPr>
    <p:cSldViewPr snapToGrid="0">
      <p:cViewPr>
        <p:scale>
          <a:sx n="125" d="100"/>
          <a:sy n="125" d="100"/>
        </p:scale>
        <p:origin x="582" y="-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04.06.2020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2438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04.06.2020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330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04.06.2020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7472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04.06.2020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797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04.06.2020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7607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04.06.2020</a:t>
            </a:fld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769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04.06.2020</a:t>
            </a:fld>
            <a:endParaRPr lang="nb-NO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850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04.06.2020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4208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04.06.2020</a:t>
            </a:fld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2126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04.06.2020</a:t>
            </a:fld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3926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21A2-6830-4344-823D-EC3B1CDF88AC}" type="datetimeFigureOut">
              <a:rPr lang="nb-NO" smtClean="0"/>
              <a:t>04.06.2020</a:t>
            </a:fld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59A43-C327-4115-90C2-C815E932F4E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2872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E21A2-6830-4344-823D-EC3B1CDF88AC}" type="datetimeFigureOut">
              <a:rPr lang="nb-NO" smtClean="0"/>
              <a:t>04.06.2020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59A43-C327-4115-90C2-C815E932F4E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6804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logram 3"/>
          <p:cNvSpPr/>
          <p:nvPr/>
        </p:nvSpPr>
        <p:spPr>
          <a:xfrm>
            <a:off x="284843" y="454932"/>
            <a:ext cx="3499757" cy="761546"/>
          </a:xfrm>
          <a:prstGeom prst="parallelogra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BRUKERGRENSESNITT</a:t>
            </a:r>
          </a:p>
          <a:p>
            <a:endParaRPr lang="en-US" sz="800" dirty="0" smtClean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void giStatus(String status)</a:t>
            </a:r>
            <a:endParaRPr lang="en-US" sz="800" dirty="0">
              <a:solidFill>
                <a:schemeClr val="tx1"/>
              </a:solidFill>
            </a:endParaRPr>
          </a:p>
          <a:p>
            <a:r>
              <a:rPr lang="en-US" sz="800" dirty="0" smtClean="0">
                <a:solidFill>
                  <a:schemeClr val="tx1"/>
                </a:solidFill>
              </a:rPr>
              <a:t>Int beOmKommando(String spoersmaal, String[] alternativer)</a:t>
            </a:r>
            <a:endParaRPr lang="nb-NO" sz="800" dirty="0">
              <a:solidFill>
                <a:schemeClr val="tx1"/>
              </a:solidFill>
            </a:endParaRPr>
          </a:p>
        </p:txBody>
      </p:sp>
      <p:sp>
        <p:nvSpPr>
          <p:cNvPr id="6" name="Avrundet rektangel 5"/>
          <p:cNvSpPr/>
          <p:nvPr/>
        </p:nvSpPr>
        <p:spPr>
          <a:xfrm>
            <a:off x="140607" y="2017939"/>
            <a:ext cx="2144488" cy="12205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TERMINAL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Terminal(Scanner obj)</a:t>
            </a:r>
            <a:endParaRPr lang="nb-NO" sz="1000" dirty="0">
              <a:solidFill>
                <a:schemeClr val="tx1"/>
              </a:solidFill>
            </a:endParaRPr>
          </a:p>
        </p:txBody>
      </p:sp>
      <p:sp>
        <p:nvSpPr>
          <p:cNvPr id="9" name="Avrundet rektangel 8"/>
          <p:cNvSpPr/>
          <p:nvPr/>
        </p:nvSpPr>
        <p:spPr>
          <a:xfrm>
            <a:off x="140607" y="3389539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ROBOT</a:t>
            </a:r>
          </a:p>
        </p:txBody>
      </p:sp>
      <p:sp>
        <p:nvSpPr>
          <p:cNvPr id="10" name="Avrundet rektangel 9"/>
          <p:cNvSpPr/>
          <p:nvPr/>
        </p:nvSpPr>
        <p:spPr>
          <a:xfrm>
            <a:off x="2846612" y="2017939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GJENSTAND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Setters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getters</a:t>
            </a:r>
          </a:p>
        </p:txBody>
      </p:sp>
      <p:sp>
        <p:nvSpPr>
          <p:cNvPr id="11" name="Avrundet rektangel 10"/>
          <p:cNvSpPr/>
          <p:nvPr/>
        </p:nvSpPr>
        <p:spPr>
          <a:xfrm>
            <a:off x="7506606" y="258988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TERRENG</a:t>
            </a:r>
          </a:p>
        </p:txBody>
      </p:sp>
      <p:sp>
        <p:nvSpPr>
          <p:cNvPr id="12" name="Avrundet rektangel 11"/>
          <p:cNvSpPr/>
          <p:nvPr/>
        </p:nvSpPr>
        <p:spPr>
          <a:xfrm>
            <a:off x="2846612" y="4941661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STED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Sted(String sted)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void plasserSkattekiste()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Skattekiste hentSkattekiste()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Sted gaaVidere()</a:t>
            </a:r>
          </a:p>
        </p:txBody>
      </p:sp>
      <p:sp>
        <p:nvSpPr>
          <p:cNvPr id="13" name="Avrundet rektangel 12"/>
          <p:cNvSpPr/>
          <p:nvPr/>
        </p:nvSpPr>
        <p:spPr>
          <a:xfrm>
            <a:off x="2846612" y="3449411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SKATTEKISTE</a:t>
            </a:r>
          </a:p>
        </p:txBody>
      </p:sp>
      <p:sp>
        <p:nvSpPr>
          <p:cNvPr id="14" name="Avrundet rektangel 13"/>
          <p:cNvSpPr/>
          <p:nvPr/>
        </p:nvSpPr>
        <p:spPr>
          <a:xfrm>
            <a:off x="7506606" y="1938110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SPILLER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Skattkiste ryggsekk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Spiller(Sted startSted, obj Brukerg)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v</a:t>
            </a:r>
            <a:r>
              <a:rPr lang="en-US" sz="1000" dirty="0" smtClean="0">
                <a:solidFill>
                  <a:schemeClr val="tx1"/>
                </a:solidFill>
              </a:rPr>
              <a:t>oid nyttTrekk()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void oppdaterFormue()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" name="Avrundet rektangel 14"/>
          <p:cNvSpPr/>
          <p:nvPr/>
        </p:nvSpPr>
        <p:spPr>
          <a:xfrm>
            <a:off x="7506606" y="3632879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SPILL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p</a:t>
            </a:r>
            <a:r>
              <a:rPr lang="en-US" sz="1000" dirty="0" smtClean="0">
                <a:solidFill>
                  <a:schemeClr val="tx1"/>
                </a:solidFill>
              </a:rPr>
              <a:t>ublic static void main(String[] args)</a:t>
            </a:r>
          </a:p>
        </p:txBody>
      </p:sp>
      <p:sp>
        <p:nvSpPr>
          <p:cNvPr id="16" name="Avrundet rektangel 15"/>
          <p:cNvSpPr/>
          <p:nvPr/>
        </p:nvSpPr>
        <p:spPr>
          <a:xfrm>
            <a:off x="7506606" y="4952093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SPILLKONTROLL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p</a:t>
            </a:r>
            <a:r>
              <a:rPr lang="en-US" sz="1000" dirty="0" smtClean="0">
                <a:solidFill>
                  <a:schemeClr val="tx1"/>
                </a:solidFill>
              </a:rPr>
              <a:t>ublic static void main(String[] args)</a:t>
            </a:r>
          </a:p>
        </p:txBody>
      </p:sp>
      <p:sp>
        <p:nvSpPr>
          <p:cNvPr id="17" name="Avrundet rektangel 16"/>
          <p:cNvSpPr/>
          <p:nvPr/>
        </p:nvSpPr>
        <p:spPr>
          <a:xfrm>
            <a:off x="4991100" y="4941661"/>
            <a:ext cx="2144488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VEIVALGSTED extends STED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Hoyre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Venstre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RettFrem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Avrundet rektangel 18"/>
          <p:cNvSpPr/>
          <p:nvPr/>
        </p:nvSpPr>
        <p:spPr>
          <a:xfrm>
            <a:off x="9651094" y="1960788"/>
            <a:ext cx="2248806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VEIVALGSPILLER extends SPILLER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0" name="Avrundet rektangel 19"/>
          <p:cNvSpPr/>
          <p:nvPr/>
        </p:nvSpPr>
        <p:spPr>
          <a:xfrm>
            <a:off x="9651094" y="243341"/>
            <a:ext cx="2248806" cy="13348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</a:rPr>
              <a:t>VEIVALGTERRENG extends TERRENG</a:t>
            </a:r>
          </a:p>
        </p:txBody>
      </p:sp>
    </p:spTree>
    <p:extLst>
      <p:ext uri="{BB962C8B-B14F-4D97-AF65-F5344CB8AC3E}">
        <p14:creationId xmlns:p14="http://schemas.microsoft.com/office/powerpoint/2010/main" val="3126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vrundet rektangel 3"/>
          <p:cNvSpPr/>
          <p:nvPr/>
        </p:nvSpPr>
        <p:spPr>
          <a:xfrm>
            <a:off x="244266" y="224545"/>
            <a:ext cx="2164615" cy="194870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TekstSylinder 4"/>
          <p:cNvSpPr txBox="1"/>
          <p:nvPr/>
        </p:nvSpPr>
        <p:spPr>
          <a:xfrm>
            <a:off x="324707" y="17514"/>
            <a:ext cx="15157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k</a:t>
            </a:r>
            <a:r>
              <a:rPr lang="en-US" sz="1050" dirty="0" smtClean="0"/>
              <a:t>lasse Spill</a:t>
            </a:r>
            <a:endParaRPr lang="nb-NO" sz="1050" dirty="0"/>
          </a:p>
        </p:txBody>
      </p:sp>
      <p:sp>
        <p:nvSpPr>
          <p:cNvPr id="19" name="Avrundet rektangel 18"/>
          <p:cNvSpPr/>
          <p:nvPr/>
        </p:nvSpPr>
        <p:spPr>
          <a:xfrm>
            <a:off x="5065529" y="458669"/>
            <a:ext cx="1068984" cy="123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0" name="TekstSylinder 19"/>
          <p:cNvSpPr txBox="1"/>
          <p:nvPr/>
        </p:nvSpPr>
        <p:spPr>
          <a:xfrm>
            <a:off x="4991388" y="245399"/>
            <a:ext cx="21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Instans av </a:t>
            </a:r>
            <a:r>
              <a:rPr lang="en-US" sz="1000" dirty="0" smtClean="0"/>
              <a:t>Gjenstand</a:t>
            </a:r>
            <a:endParaRPr lang="en-US" sz="1000" dirty="0"/>
          </a:p>
        </p:txBody>
      </p:sp>
      <p:grpSp>
        <p:nvGrpSpPr>
          <p:cNvPr id="21" name="Gruppe 20"/>
          <p:cNvGrpSpPr/>
          <p:nvPr/>
        </p:nvGrpSpPr>
        <p:grpSpPr>
          <a:xfrm>
            <a:off x="470029" y="1315639"/>
            <a:ext cx="1021491" cy="609541"/>
            <a:chOff x="3599935" y="588258"/>
            <a:chExt cx="1070919" cy="721038"/>
          </a:xfrm>
        </p:grpSpPr>
        <p:sp>
          <p:nvSpPr>
            <p:cNvPr id="22" name="Rektangel 21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3" name="TekstSylinder 22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terreng</a:t>
              </a:r>
              <a:endParaRPr lang="nb-NO" sz="800" dirty="0"/>
            </a:p>
          </p:txBody>
        </p:sp>
        <p:sp>
          <p:nvSpPr>
            <p:cNvPr id="24" name="TekstSylinder 23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Terreng</a:t>
              </a:r>
              <a:endParaRPr lang="nb-NO" sz="800" dirty="0"/>
            </a:p>
          </p:txBody>
        </p:sp>
      </p:grpSp>
      <p:grpSp>
        <p:nvGrpSpPr>
          <p:cNvPr id="25" name="Gruppe 24"/>
          <p:cNvGrpSpPr/>
          <p:nvPr/>
        </p:nvGrpSpPr>
        <p:grpSpPr>
          <a:xfrm>
            <a:off x="5226166" y="1090077"/>
            <a:ext cx="1021491" cy="609541"/>
            <a:chOff x="3599935" y="588258"/>
            <a:chExt cx="1070919" cy="721038"/>
          </a:xfrm>
        </p:grpSpPr>
        <p:sp>
          <p:nvSpPr>
            <p:cNvPr id="26" name="Rektangel 25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7" name="TekstSylinder 26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verdi</a:t>
              </a:r>
              <a:endParaRPr lang="nb-NO" sz="800" dirty="0"/>
            </a:p>
          </p:txBody>
        </p:sp>
        <p:sp>
          <p:nvSpPr>
            <p:cNvPr id="28" name="TekstSylinder 27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int</a:t>
              </a:r>
              <a:endParaRPr lang="nb-NO" sz="800" dirty="0"/>
            </a:p>
          </p:txBody>
        </p:sp>
      </p:grpSp>
      <p:sp>
        <p:nvSpPr>
          <p:cNvPr id="61" name="TekstSylinder 60"/>
          <p:cNvSpPr txBox="1"/>
          <p:nvPr/>
        </p:nvSpPr>
        <p:spPr>
          <a:xfrm>
            <a:off x="7371768" y="868525"/>
            <a:ext cx="84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nb-NO" dirty="0"/>
          </a:p>
        </p:txBody>
      </p:sp>
      <p:sp>
        <p:nvSpPr>
          <p:cNvPr id="67" name="Rektangel 66"/>
          <p:cNvSpPr/>
          <p:nvPr/>
        </p:nvSpPr>
        <p:spPr>
          <a:xfrm>
            <a:off x="343050" y="1254590"/>
            <a:ext cx="2010034" cy="723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8" name="TekstSylinder 67"/>
          <p:cNvSpPr txBox="1"/>
          <p:nvPr/>
        </p:nvSpPr>
        <p:spPr>
          <a:xfrm>
            <a:off x="285391" y="1025437"/>
            <a:ext cx="2010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public static void main(String[] args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70" name="Rett linje 69"/>
          <p:cNvCxnSpPr/>
          <p:nvPr/>
        </p:nvCxnSpPr>
        <p:spPr>
          <a:xfrm flipH="1">
            <a:off x="132985" y="1237857"/>
            <a:ext cx="420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e 70"/>
          <p:cNvGrpSpPr/>
          <p:nvPr/>
        </p:nvGrpSpPr>
        <p:grpSpPr>
          <a:xfrm>
            <a:off x="5230821" y="493374"/>
            <a:ext cx="1021491" cy="609541"/>
            <a:chOff x="3599935" y="588258"/>
            <a:chExt cx="1070919" cy="721038"/>
          </a:xfrm>
        </p:grpSpPr>
        <p:sp>
          <p:nvSpPr>
            <p:cNvPr id="72" name="Rektangel 71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73" name="TekstSylinder 72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type</a:t>
              </a:r>
              <a:endParaRPr lang="nb-NO" sz="800" dirty="0"/>
            </a:p>
          </p:txBody>
        </p:sp>
        <p:sp>
          <p:nvSpPr>
            <p:cNvPr id="74" name="TekstSylinder 73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String</a:t>
              </a:r>
              <a:endParaRPr lang="nb-NO" sz="800" dirty="0"/>
            </a:p>
          </p:txBody>
        </p:sp>
      </p:grpSp>
      <p:grpSp>
        <p:nvGrpSpPr>
          <p:cNvPr id="75" name="Gruppe 74"/>
          <p:cNvGrpSpPr/>
          <p:nvPr/>
        </p:nvGrpSpPr>
        <p:grpSpPr>
          <a:xfrm>
            <a:off x="1412529" y="1310113"/>
            <a:ext cx="1021491" cy="609541"/>
            <a:chOff x="3599935" y="588258"/>
            <a:chExt cx="1070919" cy="721038"/>
          </a:xfrm>
        </p:grpSpPr>
        <p:sp>
          <p:nvSpPr>
            <p:cNvPr id="76" name="Rektangel 75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77" name="TekstSylinder 76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spiller</a:t>
              </a:r>
              <a:endParaRPr lang="nb-NO" sz="800" dirty="0"/>
            </a:p>
          </p:txBody>
        </p:sp>
        <p:sp>
          <p:nvSpPr>
            <p:cNvPr id="78" name="TekstSylinder 77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Spiller</a:t>
              </a:r>
              <a:endParaRPr lang="nb-NO" sz="800" dirty="0"/>
            </a:p>
          </p:txBody>
        </p:sp>
      </p:grpSp>
      <p:sp>
        <p:nvSpPr>
          <p:cNvPr id="79" name="Avrundet rektangel 78"/>
          <p:cNvSpPr/>
          <p:nvPr/>
        </p:nvSpPr>
        <p:spPr>
          <a:xfrm>
            <a:off x="260178" y="3839408"/>
            <a:ext cx="2144488" cy="6937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80" name="TekstSylinder 79"/>
          <p:cNvSpPr txBox="1"/>
          <p:nvPr/>
        </p:nvSpPr>
        <p:spPr>
          <a:xfrm>
            <a:off x="279820" y="3623964"/>
            <a:ext cx="21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Instans av </a:t>
            </a:r>
            <a:r>
              <a:rPr lang="en-US" sz="1000" dirty="0" smtClean="0"/>
              <a:t>Terreng</a:t>
            </a:r>
            <a:endParaRPr lang="en-US" sz="1000" dirty="0"/>
          </a:p>
        </p:txBody>
      </p:sp>
      <p:grpSp>
        <p:nvGrpSpPr>
          <p:cNvPr id="96" name="Gruppe 95"/>
          <p:cNvGrpSpPr/>
          <p:nvPr/>
        </p:nvGrpSpPr>
        <p:grpSpPr>
          <a:xfrm>
            <a:off x="1477690" y="3886752"/>
            <a:ext cx="1021493" cy="609541"/>
            <a:chOff x="6896511" y="3559237"/>
            <a:chExt cx="1021493" cy="609541"/>
          </a:xfrm>
        </p:grpSpPr>
        <p:sp>
          <p:nvSpPr>
            <p:cNvPr id="89" name="Rektangel 88"/>
            <p:cNvSpPr/>
            <p:nvPr/>
          </p:nvSpPr>
          <p:spPr>
            <a:xfrm>
              <a:off x="6896513" y="3743698"/>
              <a:ext cx="746475" cy="62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90" name="TekstSylinder 89"/>
            <p:cNvSpPr txBox="1"/>
            <p:nvPr/>
          </p:nvSpPr>
          <p:spPr>
            <a:xfrm>
              <a:off x="6896513" y="3559237"/>
              <a:ext cx="10214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steder</a:t>
              </a:r>
              <a:endParaRPr lang="nb-NO" sz="800" dirty="0"/>
            </a:p>
          </p:txBody>
        </p:sp>
        <p:sp>
          <p:nvSpPr>
            <p:cNvPr id="91" name="TekstSylinder 90"/>
            <p:cNvSpPr txBox="1"/>
            <p:nvPr/>
          </p:nvSpPr>
          <p:spPr>
            <a:xfrm>
              <a:off x="6896513" y="3953334"/>
              <a:ext cx="10214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Sted[]</a:t>
              </a:r>
              <a:endParaRPr lang="nb-NO" sz="800" dirty="0"/>
            </a:p>
          </p:txBody>
        </p:sp>
        <p:sp>
          <p:nvSpPr>
            <p:cNvPr id="92" name="Rektangel 91"/>
            <p:cNvSpPr/>
            <p:nvPr/>
          </p:nvSpPr>
          <p:spPr>
            <a:xfrm>
              <a:off x="6896513" y="3805427"/>
              <a:ext cx="746475" cy="62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93" name="Rektangel 92"/>
            <p:cNvSpPr/>
            <p:nvPr/>
          </p:nvSpPr>
          <p:spPr>
            <a:xfrm>
              <a:off x="6896512" y="3929356"/>
              <a:ext cx="746475" cy="62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94" name="Rektangel 93"/>
            <p:cNvSpPr/>
            <p:nvPr/>
          </p:nvSpPr>
          <p:spPr>
            <a:xfrm>
              <a:off x="6896511" y="3867341"/>
              <a:ext cx="746475" cy="62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95" name="TekstSylinder 94"/>
            <p:cNvSpPr txBox="1"/>
            <p:nvPr/>
          </p:nvSpPr>
          <p:spPr>
            <a:xfrm>
              <a:off x="7128426" y="3740157"/>
              <a:ext cx="20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b-NO" dirty="0"/>
            </a:p>
          </p:txBody>
        </p:sp>
      </p:grpSp>
      <p:sp>
        <p:nvSpPr>
          <p:cNvPr id="97" name="Avrundet rektangel 96"/>
          <p:cNvSpPr/>
          <p:nvPr/>
        </p:nvSpPr>
        <p:spPr>
          <a:xfrm>
            <a:off x="1431269" y="5203787"/>
            <a:ext cx="2144488" cy="11278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8" name="TekstSylinder 97"/>
          <p:cNvSpPr txBox="1"/>
          <p:nvPr/>
        </p:nvSpPr>
        <p:spPr>
          <a:xfrm>
            <a:off x="1357128" y="4990517"/>
            <a:ext cx="21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Instans av </a:t>
            </a:r>
            <a:r>
              <a:rPr lang="en-US" sz="1000" dirty="0" smtClean="0"/>
              <a:t>Sted</a:t>
            </a:r>
            <a:endParaRPr lang="en-US" sz="1000" dirty="0"/>
          </a:p>
        </p:txBody>
      </p:sp>
      <p:sp>
        <p:nvSpPr>
          <p:cNvPr id="139" name="TekstSylinder 138"/>
          <p:cNvSpPr txBox="1"/>
          <p:nvPr/>
        </p:nvSpPr>
        <p:spPr>
          <a:xfrm>
            <a:off x="6342921" y="5515582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nb-NO" dirty="0"/>
          </a:p>
        </p:txBody>
      </p:sp>
      <p:sp>
        <p:nvSpPr>
          <p:cNvPr id="140" name="Avrundet rektangel 139"/>
          <p:cNvSpPr/>
          <p:nvPr/>
        </p:nvSpPr>
        <p:spPr>
          <a:xfrm>
            <a:off x="3978777" y="5203787"/>
            <a:ext cx="2144488" cy="11278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41" name="TekstSylinder 140"/>
          <p:cNvSpPr txBox="1"/>
          <p:nvPr/>
        </p:nvSpPr>
        <p:spPr>
          <a:xfrm>
            <a:off x="3904636" y="4990517"/>
            <a:ext cx="21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Instans av </a:t>
            </a:r>
            <a:r>
              <a:rPr lang="en-US" sz="1000" dirty="0" smtClean="0"/>
              <a:t>Sted</a:t>
            </a:r>
            <a:endParaRPr lang="en-US" sz="1000" dirty="0"/>
          </a:p>
        </p:txBody>
      </p:sp>
      <p:sp>
        <p:nvSpPr>
          <p:cNvPr id="154" name="Avrundet rektangel 153"/>
          <p:cNvSpPr/>
          <p:nvPr/>
        </p:nvSpPr>
        <p:spPr>
          <a:xfrm>
            <a:off x="7161322" y="5167746"/>
            <a:ext cx="2144488" cy="11278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5" name="TekstSylinder 154"/>
          <p:cNvSpPr txBox="1"/>
          <p:nvPr/>
        </p:nvSpPr>
        <p:spPr>
          <a:xfrm>
            <a:off x="7087181" y="4954476"/>
            <a:ext cx="21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Instans av </a:t>
            </a:r>
            <a:r>
              <a:rPr lang="en-US" sz="1000" dirty="0" smtClean="0"/>
              <a:t>Sted</a:t>
            </a:r>
            <a:endParaRPr lang="en-US" sz="1000" dirty="0"/>
          </a:p>
        </p:txBody>
      </p:sp>
      <p:sp>
        <p:nvSpPr>
          <p:cNvPr id="168" name="Avrundet rektangel 167"/>
          <p:cNvSpPr/>
          <p:nvPr/>
        </p:nvSpPr>
        <p:spPr>
          <a:xfrm>
            <a:off x="9726407" y="5165186"/>
            <a:ext cx="2144488" cy="11278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69" name="TekstSylinder 168"/>
          <p:cNvSpPr txBox="1"/>
          <p:nvPr/>
        </p:nvSpPr>
        <p:spPr>
          <a:xfrm>
            <a:off x="9652266" y="4951916"/>
            <a:ext cx="21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Instans av </a:t>
            </a:r>
            <a:r>
              <a:rPr lang="en-US" sz="1000" dirty="0" smtClean="0"/>
              <a:t>Sted</a:t>
            </a:r>
            <a:endParaRPr lang="en-US" sz="1000" dirty="0"/>
          </a:p>
        </p:txBody>
      </p:sp>
      <p:grpSp>
        <p:nvGrpSpPr>
          <p:cNvPr id="170" name="Gruppe 169"/>
          <p:cNvGrpSpPr/>
          <p:nvPr/>
        </p:nvGrpSpPr>
        <p:grpSpPr>
          <a:xfrm>
            <a:off x="9887661" y="5655761"/>
            <a:ext cx="1021491" cy="609541"/>
            <a:chOff x="3599935" y="588258"/>
            <a:chExt cx="1070919" cy="721038"/>
          </a:xfrm>
        </p:grpSpPr>
        <p:sp>
          <p:nvSpPr>
            <p:cNvPr id="171" name="Rektangel 170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172" name="TekstSylinder 171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beskrivelse</a:t>
              </a:r>
              <a:endParaRPr lang="nb-NO" sz="800" dirty="0"/>
            </a:p>
          </p:txBody>
        </p:sp>
        <p:sp>
          <p:nvSpPr>
            <p:cNvPr id="173" name="TekstSylinder 172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String</a:t>
              </a:r>
              <a:endParaRPr lang="nb-NO" sz="800" dirty="0"/>
            </a:p>
          </p:txBody>
        </p:sp>
      </p:grpSp>
      <p:grpSp>
        <p:nvGrpSpPr>
          <p:cNvPr id="174" name="Gruppe 173"/>
          <p:cNvGrpSpPr/>
          <p:nvPr/>
        </p:nvGrpSpPr>
        <p:grpSpPr>
          <a:xfrm>
            <a:off x="10570476" y="5143555"/>
            <a:ext cx="1021493" cy="602523"/>
            <a:chOff x="3599935" y="596560"/>
            <a:chExt cx="1070921" cy="712736"/>
          </a:xfrm>
        </p:grpSpPr>
        <p:sp>
          <p:nvSpPr>
            <p:cNvPr id="175" name="Rektangel 174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176" name="TekstSylinder 175"/>
            <p:cNvSpPr txBox="1"/>
            <p:nvPr/>
          </p:nvSpPr>
          <p:spPr>
            <a:xfrm>
              <a:off x="3599935" y="596560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kiste</a:t>
              </a:r>
              <a:endParaRPr lang="nb-NO" sz="800" dirty="0"/>
            </a:p>
          </p:txBody>
        </p:sp>
        <p:sp>
          <p:nvSpPr>
            <p:cNvPr id="177" name="TekstSylinder 176"/>
            <p:cNvSpPr txBox="1"/>
            <p:nvPr/>
          </p:nvSpPr>
          <p:spPr>
            <a:xfrm>
              <a:off x="3599937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Skattkiste</a:t>
              </a:r>
              <a:endParaRPr lang="nb-NO" sz="800" dirty="0"/>
            </a:p>
          </p:txBody>
        </p:sp>
      </p:grpSp>
      <p:grpSp>
        <p:nvGrpSpPr>
          <p:cNvPr id="178" name="Gruppe 177"/>
          <p:cNvGrpSpPr/>
          <p:nvPr/>
        </p:nvGrpSpPr>
        <p:grpSpPr>
          <a:xfrm>
            <a:off x="10898360" y="5690507"/>
            <a:ext cx="1021493" cy="602523"/>
            <a:chOff x="3599935" y="596560"/>
            <a:chExt cx="1070921" cy="712736"/>
          </a:xfrm>
        </p:grpSpPr>
        <p:sp>
          <p:nvSpPr>
            <p:cNvPr id="179" name="Rektangel 178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180" name="TekstSylinder 179"/>
            <p:cNvSpPr txBox="1"/>
            <p:nvPr/>
          </p:nvSpPr>
          <p:spPr>
            <a:xfrm>
              <a:off x="3599935" y="596560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nesteSted</a:t>
              </a:r>
              <a:endParaRPr lang="nb-NO" sz="800" dirty="0"/>
            </a:p>
          </p:txBody>
        </p:sp>
        <p:sp>
          <p:nvSpPr>
            <p:cNvPr id="181" name="TekstSylinder 180"/>
            <p:cNvSpPr txBox="1"/>
            <p:nvPr/>
          </p:nvSpPr>
          <p:spPr>
            <a:xfrm>
              <a:off x="3599937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Sted</a:t>
              </a:r>
              <a:endParaRPr lang="nb-NO" sz="800" dirty="0"/>
            </a:p>
          </p:txBody>
        </p:sp>
      </p:grpSp>
      <p:sp>
        <p:nvSpPr>
          <p:cNvPr id="194" name="Avrundet rektangel 193"/>
          <p:cNvSpPr/>
          <p:nvPr/>
        </p:nvSpPr>
        <p:spPr>
          <a:xfrm>
            <a:off x="8546394" y="2662912"/>
            <a:ext cx="2144488" cy="11162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26" name="TekstSylinder 225"/>
          <p:cNvSpPr txBox="1"/>
          <p:nvPr/>
        </p:nvSpPr>
        <p:spPr>
          <a:xfrm>
            <a:off x="8515292" y="2440669"/>
            <a:ext cx="21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Instans av </a:t>
            </a:r>
            <a:r>
              <a:rPr lang="en-US" sz="1000" dirty="0" smtClean="0"/>
              <a:t>Skattkiste</a:t>
            </a:r>
            <a:endParaRPr lang="en-US" sz="1000" dirty="0"/>
          </a:p>
        </p:txBody>
      </p:sp>
      <p:grpSp>
        <p:nvGrpSpPr>
          <p:cNvPr id="231" name="Gruppe 230"/>
          <p:cNvGrpSpPr/>
          <p:nvPr/>
        </p:nvGrpSpPr>
        <p:grpSpPr>
          <a:xfrm>
            <a:off x="8739443" y="2772962"/>
            <a:ext cx="1322991" cy="655654"/>
            <a:chOff x="6889658" y="3559237"/>
            <a:chExt cx="1322991" cy="655654"/>
          </a:xfrm>
        </p:grpSpPr>
        <p:sp>
          <p:nvSpPr>
            <p:cNvPr id="232" name="Rektangel 231"/>
            <p:cNvSpPr/>
            <p:nvPr/>
          </p:nvSpPr>
          <p:spPr>
            <a:xfrm>
              <a:off x="6896513" y="3743698"/>
              <a:ext cx="746475" cy="62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33" name="TekstSylinder 232"/>
            <p:cNvSpPr txBox="1"/>
            <p:nvPr/>
          </p:nvSpPr>
          <p:spPr>
            <a:xfrm>
              <a:off x="6896513" y="3559237"/>
              <a:ext cx="10214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innhold</a:t>
              </a:r>
              <a:endParaRPr lang="nb-NO" sz="800" dirty="0"/>
            </a:p>
          </p:txBody>
        </p:sp>
        <p:sp>
          <p:nvSpPr>
            <p:cNvPr id="234" name="TekstSylinder 233"/>
            <p:cNvSpPr txBox="1"/>
            <p:nvPr/>
          </p:nvSpPr>
          <p:spPr>
            <a:xfrm>
              <a:off x="6889658" y="3876337"/>
              <a:ext cx="13229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ArrayList&lt;Gjenstand&gt;</a:t>
              </a:r>
              <a:endParaRPr lang="nb-NO" sz="800" dirty="0"/>
            </a:p>
          </p:txBody>
        </p:sp>
        <p:sp>
          <p:nvSpPr>
            <p:cNvPr id="236" name="Rektangel 235"/>
            <p:cNvSpPr/>
            <p:nvPr/>
          </p:nvSpPr>
          <p:spPr>
            <a:xfrm>
              <a:off x="6896512" y="3805531"/>
              <a:ext cx="746475" cy="62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38" name="TekstSylinder 237"/>
            <p:cNvSpPr txBox="1"/>
            <p:nvPr/>
          </p:nvSpPr>
          <p:spPr>
            <a:xfrm>
              <a:off x="7128426" y="3740157"/>
              <a:ext cx="20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b-NO" dirty="0"/>
            </a:p>
          </p:txBody>
        </p:sp>
      </p:grpSp>
      <p:sp>
        <p:nvSpPr>
          <p:cNvPr id="245" name="Avrundet rektangel 244"/>
          <p:cNvSpPr/>
          <p:nvPr/>
        </p:nvSpPr>
        <p:spPr>
          <a:xfrm>
            <a:off x="2457934" y="2473350"/>
            <a:ext cx="2144488" cy="11278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46" name="TekstSylinder 245"/>
          <p:cNvSpPr txBox="1"/>
          <p:nvPr/>
        </p:nvSpPr>
        <p:spPr>
          <a:xfrm>
            <a:off x="2383793" y="2260080"/>
            <a:ext cx="21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Instans av </a:t>
            </a:r>
            <a:r>
              <a:rPr lang="en-US" sz="1000" dirty="0" smtClean="0"/>
              <a:t>Spiller</a:t>
            </a:r>
            <a:endParaRPr lang="en-US" sz="1000" dirty="0"/>
          </a:p>
        </p:txBody>
      </p:sp>
      <p:grpSp>
        <p:nvGrpSpPr>
          <p:cNvPr id="247" name="Gruppe 246"/>
          <p:cNvGrpSpPr/>
          <p:nvPr/>
        </p:nvGrpSpPr>
        <p:grpSpPr>
          <a:xfrm>
            <a:off x="3135524" y="2493598"/>
            <a:ext cx="1021491" cy="609541"/>
            <a:chOff x="3599935" y="588258"/>
            <a:chExt cx="1070919" cy="721038"/>
          </a:xfrm>
        </p:grpSpPr>
        <p:sp>
          <p:nvSpPr>
            <p:cNvPr id="248" name="Rektangel 247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49" name="TekstSylinder 248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ryggsekk</a:t>
              </a:r>
              <a:endParaRPr lang="nb-NO" sz="800" dirty="0"/>
            </a:p>
          </p:txBody>
        </p:sp>
        <p:sp>
          <p:nvSpPr>
            <p:cNvPr id="250" name="TekstSylinder 249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Skattkiste</a:t>
              </a:r>
              <a:endParaRPr lang="nb-NO" sz="800" dirty="0"/>
            </a:p>
          </p:txBody>
        </p:sp>
      </p:grpSp>
      <p:grpSp>
        <p:nvGrpSpPr>
          <p:cNvPr id="251" name="Gruppe 250"/>
          <p:cNvGrpSpPr/>
          <p:nvPr/>
        </p:nvGrpSpPr>
        <p:grpSpPr>
          <a:xfrm>
            <a:off x="2623802" y="2987063"/>
            <a:ext cx="1021493" cy="602523"/>
            <a:chOff x="3599935" y="596560"/>
            <a:chExt cx="1070921" cy="712736"/>
          </a:xfrm>
        </p:grpSpPr>
        <p:sp>
          <p:nvSpPr>
            <p:cNvPr id="252" name="Rektangel 251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53" name="TekstSylinder 252"/>
            <p:cNvSpPr txBox="1"/>
            <p:nvPr/>
          </p:nvSpPr>
          <p:spPr>
            <a:xfrm>
              <a:off x="3599935" y="596560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navn</a:t>
              </a:r>
              <a:endParaRPr lang="nb-NO" sz="800" dirty="0"/>
            </a:p>
          </p:txBody>
        </p:sp>
        <p:sp>
          <p:nvSpPr>
            <p:cNvPr id="254" name="TekstSylinder 253"/>
            <p:cNvSpPr txBox="1"/>
            <p:nvPr/>
          </p:nvSpPr>
          <p:spPr>
            <a:xfrm>
              <a:off x="3599937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String</a:t>
              </a:r>
              <a:endParaRPr lang="nb-NO" sz="800" dirty="0"/>
            </a:p>
          </p:txBody>
        </p:sp>
      </p:grpSp>
      <p:grpSp>
        <p:nvGrpSpPr>
          <p:cNvPr id="255" name="Gruppe 254"/>
          <p:cNvGrpSpPr/>
          <p:nvPr/>
        </p:nvGrpSpPr>
        <p:grpSpPr>
          <a:xfrm>
            <a:off x="3629887" y="2998671"/>
            <a:ext cx="1021493" cy="602523"/>
            <a:chOff x="3599935" y="596560"/>
            <a:chExt cx="1070921" cy="712736"/>
          </a:xfrm>
        </p:grpSpPr>
        <p:sp>
          <p:nvSpPr>
            <p:cNvPr id="256" name="Rektangel 255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57" name="TekstSylinder 256"/>
            <p:cNvSpPr txBox="1"/>
            <p:nvPr/>
          </p:nvSpPr>
          <p:spPr>
            <a:xfrm>
              <a:off x="3599935" y="596560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her</a:t>
              </a:r>
              <a:endParaRPr lang="nb-NO" sz="800" dirty="0"/>
            </a:p>
          </p:txBody>
        </p:sp>
        <p:sp>
          <p:nvSpPr>
            <p:cNvPr id="258" name="TekstSylinder 257"/>
            <p:cNvSpPr txBox="1"/>
            <p:nvPr/>
          </p:nvSpPr>
          <p:spPr>
            <a:xfrm>
              <a:off x="3599937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Sted</a:t>
              </a:r>
              <a:endParaRPr lang="nb-NO" sz="800" dirty="0"/>
            </a:p>
          </p:txBody>
        </p:sp>
      </p:grpSp>
      <p:sp>
        <p:nvSpPr>
          <p:cNvPr id="266" name="Avrundet rektangel 265"/>
          <p:cNvSpPr/>
          <p:nvPr/>
        </p:nvSpPr>
        <p:spPr>
          <a:xfrm>
            <a:off x="5614657" y="2657087"/>
            <a:ext cx="2144488" cy="11162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67" name="TekstSylinder 266"/>
          <p:cNvSpPr txBox="1"/>
          <p:nvPr/>
        </p:nvSpPr>
        <p:spPr>
          <a:xfrm>
            <a:off x="5533636" y="2464987"/>
            <a:ext cx="21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Instans av </a:t>
            </a:r>
            <a:r>
              <a:rPr lang="en-US" sz="1000" dirty="0" smtClean="0"/>
              <a:t>Skattkiste</a:t>
            </a:r>
            <a:endParaRPr lang="en-US" sz="1000" dirty="0"/>
          </a:p>
        </p:txBody>
      </p:sp>
      <p:grpSp>
        <p:nvGrpSpPr>
          <p:cNvPr id="268" name="Gruppe 267"/>
          <p:cNvGrpSpPr/>
          <p:nvPr/>
        </p:nvGrpSpPr>
        <p:grpSpPr>
          <a:xfrm>
            <a:off x="5757787" y="2797280"/>
            <a:ext cx="1322991" cy="624701"/>
            <a:chOff x="6889658" y="3559237"/>
            <a:chExt cx="1322991" cy="624701"/>
          </a:xfrm>
        </p:grpSpPr>
        <p:sp>
          <p:nvSpPr>
            <p:cNvPr id="269" name="Rektangel 268"/>
            <p:cNvSpPr/>
            <p:nvPr/>
          </p:nvSpPr>
          <p:spPr>
            <a:xfrm>
              <a:off x="6896513" y="3743698"/>
              <a:ext cx="746475" cy="62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70" name="TekstSylinder 269"/>
            <p:cNvSpPr txBox="1"/>
            <p:nvPr/>
          </p:nvSpPr>
          <p:spPr>
            <a:xfrm>
              <a:off x="6896513" y="3559237"/>
              <a:ext cx="10214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innhold</a:t>
              </a:r>
              <a:endParaRPr lang="nb-NO" sz="800" dirty="0"/>
            </a:p>
          </p:txBody>
        </p:sp>
        <p:sp>
          <p:nvSpPr>
            <p:cNvPr id="271" name="TekstSylinder 270"/>
            <p:cNvSpPr txBox="1"/>
            <p:nvPr/>
          </p:nvSpPr>
          <p:spPr>
            <a:xfrm>
              <a:off x="6889658" y="3845384"/>
              <a:ext cx="13229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ArrayList&lt;Gjenstand&gt;</a:t>
              </a:r>
              <a:endParaRPr lang="nb-NO" sz="800" dirty="0"/>
            </a:p>
          </p:txBody>
        </p:sp>
        <p:sp>
          <p:nvSpPr>
            <p:cNvPr id="272" name="Rektangel 271"/>
            <p:cNvSpPr/>
            <p:nvPr/>
          </p:nvSpPr>
          <p:spPr>
            <a:xfrm>
              <a:off x="6896512" y="3805531"/>
              <a:ext cx="746475" cy="622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73" name="TekstSylinder 272"/>
            <p:cNvSpPr txBox="1"/>
            <p:nvPr/>
          </p:nvSpPr>
          <p:spPr>
            <a:xfrm>
              <a:off x="7128426" y="3740157"/>
              <a:ext cx="207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b-NO" dirty="0"/>
            </a:p>
          </p:txBody>
        </p:sp>
      </p:grpSp>
      <p:cxnSp>
        <p:nvCxnSpPr>
          <p:cNvPr id="285" name="Rett pilkobling 284"/>
          <p:cNvCxnSpPr>
            <a:endCxn id="245" idx="1"/>
          </p:cNvCxnSpPr>
          <p:nvPr/>
        </p:nvCxnSpPr>
        <p:spPr>
          <a:xfrm>
            <a:off x="1709605" y="1627781"/>
            <a:ext cx="748329" cy="140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Avrundet rektangel 289"/>
          <p:cNvSpPr/>
          <p:nvPr/>
        </p:nvSpPr>
        <p:spPr>
          <a:xfrm>
            <a:off x="6348209" y="458633"/>
            <a:ext cx="1068984" cy="123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91" name="TekstSylinder 290"/>
          <p:cNvSpPr txBox="1"/>
          <p:nvPr/>
        </p:nvSpPr>
        <p:spPr>
          <a:xfrm>
            <a:off x="6274068" y="245363"/>
            <a:ext cx="21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Instans av </a:t>
            </a:r>
            <a:r>
              <a:rPr lang="en-US" sz="1000" dirty="0" smtClean="0"/>
              <a:t>Gjenstand</a:t>
            </a:r>
            <a:endParaRPr lang="en-US" sz="1000" dirty="0"/>
          </a:p>
        </p:txBody>
      </p:sp>
      <p:grpSp>
        <p:nvGrpSpPr>
          <p:cNvPr id="292" name="Gruppe 291"/>
          <p:cNvGrpSpPr/>
          <p:nvPr/>
        </p:nvGrpSpPr>
        <p:grpSpPr>
          <a:xfrm>
            <a:off x="6508846" y="1090041"/>
            <a:ext cx="1021491" cy="609541"/>
            <a:chOff x="3599935" y="588258"/>
            <a:chExt cx="1070919" cy="721038"/>
          </a:xfrm>
        </p:grpSpPr>
        <p:sp>
          <p:nvSpPr>
            <p:cNvPr id="293" name="Rektangel 292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94" name="TekstSylinder 293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verdi</a:t>
              </a:r>
              <a:endParaRPr lang="nb-NO" sz="800" dirty="0"/>
            </a:p>
          </p:txBody>
        </p:sp>
        <p:sp>
          <p:nvSpPr>
            <p:cNvPr id="295" name="TekstSylinder 294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int</a:t>
              </a:r>
              <a:endParaRPr lang="nb-NO" sz="800" dirty="0"/>
            </a:p>
          </p:txBody>
        </p:sp>
      </p:grpSp>
      <p:grpSp>
        <p:nvGrpSpPr>
          <p:cNvPr id="296" name="Gruppe 295"/>
          <p:cNvGrpSpPr/>
          <p:nvPr/>
        </p:nvGrpSpPr>
        <p:grpSpPr>
          <a:xfrm>
            <a:off x="6513501" y="493338"/>
            <a:ext cx="1021491" cy="609541"/>
            <a:chOff x="3599935" y="588258"/>
            <a:chExt cx="1070919" cy="721038"/>
          </a:xfrm>
        </p:grpSpPr>
        <p:sp>
          <p:nvSpPr>
            <p:cNvPr id="297" name="Rektangel 296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98" name="TekstSylinder 297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type</a:t>
              </a:r>
              <a:endParaRPr lang="nb-NO" sz="800" dirty="0"/>
            </a:p>
          </p:txBody>
        </p:sp>
        <p:sp>
          <p:nvSpPr>
            <p:cNvPr id="299" name="TekstSylinder 298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String</a:t>
              </a:r>
              <a:endParaRPr lang="nb-NO" sz="800" dirty="0"/>
            </a:p>
          </p:txBody>
        </p:sp>
      </p:grpSp>
      <p:sp>
        <p:nvSpPr>
          <p:cNvPr id="304" name="Avrundet rektangel 303"/>
          <p:cNvSpPr/>
          <p:nvPr/>
        </p:nvSpPr>
        <p:spPr>
          <a:xfrm>
            <a:off x="8105668" y="483166"/>
            <a:ext cx="1068984" cy="123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5" name="TekstSylinder 304"/>
          <p:cNvSpPr txBox="1"/>
          <p:nvPr/>
        </p:nvSpPr>
        <p:spPr>
          <a:xfrm>
            <a:off x="8031527" y="269896"/>
            <a:ext cx="21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Instans av </a:t>
            </a:r>
            <a:r>
              <a:rPr lang="en-US" sz="1000" dirty="0" smtClean="0"/>
              <a:t>Gjenstand</a:t>
            </a:r>
            <a:endParaRPr lang="en-US" sz="1000" dirty="0"/>
          </a:p>
        </p:txBody>
      </p:sp>
      <p:grpSp>
        <p:nvGrpSpPr>
          <p:cNvPr id="306" name="Gruppe 305"/>
          <p:cNvGrpSpPr/>
          <p:nvPr/>
        </p:nvGrpSpPr>
        <p:grpSpPr>
          <a:xfrm>
            <a:off x="8266305" y="1114574"/>
            <a:ext cx="1021491" cy="609541"/>
            <a:chOff x="3599935" y="588258"/>
            <a:chExt cx="1070919" cy="721038"/>
          </a:xfrm>
        </p:grpSpPr>
        <p:sp>
          <p:nvSpPr>
            <p:cNvPr id="307" name="Rektangel 306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308" name="TekstSylinder 307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verdi</a:t>
              </a:r>
              <a:endParaRPr lang="nb-NO" sz="800" dirty="0"/>
            </a:p>
          </p:txBody>
        </p:sp>
        <p:sp>
          <p:nvSpPr>
            <p:cNvPr id="309" name="TekstSylinder 308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int</a:t>
              </a:r>
              <a:endParaRPr lang="nb-NO" sz="800" dirty="0"/>
            </a:p>
          </p:txBody>
        </p:sp>
      </p:grpSp>
      <p:grpSp>
        <p:nvGrpSpPr>
          <p:cNvPr id="310" name="Gruppe 309"/>
          <p:cNvGrpSpPr/>
          <p:nvPr/>
        </p:nvGrpSpPr>
        <p:grpSpPr>
          <a:xfrm>
            <a:off x="8270960" y="517871"/>
            <a:ext cx="1021491" cy="609541"/>
            <a:chOff x="3599935" y="588258"/>
            <a:chExt cx="1070919" cy="721038"/>
          </a:xfrm>
        </p:grpSpPr>
        <p:sp>
          <p:nvSpPr>
            <p:cNvPr id="311" name="Rektangel 310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312" name="TekstSylinder 311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type</a:t>
              </a:r>
              <a:endParaRPr lang="nb-NO" sz="800" dirty="0"/>
            </a:p>
          </p:txBody>
        </p:sp>
        <p:sp>
          <p:nvSpPr>
            <p:cNvPr id="313" name="TekstSylinder 312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String</a:t>
              </a:r>
              <a:endParaRPr lang="nb-NO" sz="800" dirty="0"/>
            </a:p>
          </p:txBody>
        </p:sp>
      </p:grpSp>
      <p:sp>
        <p:nvSpPr>
          <p:cNvPr id="314" name="Avrundet rektangel 313"/>
          <p:cNvSpPr/>
          <p:nvPr/>
        </p:nvSpPr>
        <p:spPr>
          <a:xfrm>
            <a:off x="9388348" y="483130"/>
            <a:ext cx="1068984" cy="123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15" name="TekstSylinder 314"/>
          <p:cNvSpPr txBox="1"/>
          <p:nvPr/>
        </p:nvSpPr>
        <p:spPr>
          <a:xfrm>
            <a:off x="9287796" y="259262"/>
            <a:ext cx="2144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Instans av </a:t>
            </a:r>
            <a:r>
              <a:rPr lang="en-US" sz="1000" dirty="0" smtClean="0"/>
              <a:t>Gjenstand</a:t>
            </a:r>
            <a:endParaRPr lang="en-US" sz="1000" dirty="0"/>
          </a:p>
        </p:txBody>
      </p:sp>
      <p:grpSp>
        <p:nvGrpSpPr>
          <p:cNvPr id="316" name="Gruppe 315"/>
          <p:cNvGrpSpPr/>
          <p:nvPr/>
        </p:nvGrpSpPr>
        <p:grpSpPr>
          <a:xfrm>
            <a:off x="9548985" y="1114538"/>
            <a:ext cx="1021491" cy="609541"/>
            <a:chOff x="3599935" y="588258"/>
            <a:chExt cx="1070919" cy="721038"/>
          </a:xfrm>
        </p:grpSpPr>
        <p:sp>
          <p:nvSpPr>
            <p:cNvPr id="317" name="Rektangel 316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318" name="TekstSylinder 317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verdi</a:t>
              </a:r>
              <a:endParaRPr lang="nb-NO" sz="800" dirty="0"/>
            </a:p>
          </p:txBody>
        </p:sp>
        <p:sp>
          <p:nvSpPr>
            <p:cNvPr id="319" name="TekstSylinder 318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int</a:t>
              </a:r>
              <a:endParaRPr lang="nb-NO" sz="800" dirty="0"/>
            </a:p>
          </p:txBody>
        </p:sp>
      </p:grpSp>
      <p:grpSp>
        <p:nvGrpSpPr>
          <p:cNvPr id="320" name="Gruppe 319"/>
          <p:cNvGrpSpPr/>
          <p:nvPr/>
        </p:nvGrpSpPr>
        <p:grpSpPr>
          <a:xfrm>
            <a:off x="9553640" y="517835"/>
            <a:ext cx="1021491" cy="609541"/>
            <a:chOff x="3599935" y="588258"/>
            <a:chExt cx="1070919" cy="721038"/>
          </a:xfrm>
        </p:grpSpPr>
        <p:sp>
          <p:nvSpPr>
            <p:cNvPr id="321" name="Rektangel 320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322" name="TekstSylinder 321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type</a:t>
              </a:r>
              <a:endParaRPr lang="nb-NO" sz="800" dirty="0"/>
            </a:p>
          </p:txBody>
        </p:sp>
        <p:sp>
          <p:nvSpPr>
            <p:cNvPr id="323" name="TekstSylinder 322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String</a:t>
              </a:r>
              <a:endParaRPr lang="nb-NO" sz="800" dirty="0"/>
            </a:p>
          </p:txBody>
        </p:sp>
      </p:grpSp>
      <p:cxnSp>
        <p:nvCxnSpPr>
          <p:cNvPr id="368" name="Rett pilkobling 367"/>
          <p:cNvCxnSpPr/>
          <p:nvPr/>
        </p:nvCxnSpPr>
        <p:spPr>
          <a:xfrm flipH="1" flipV="1">
            <a:off x="5614657" y="1724079"/>
            <a:ext cx="282548" cy="1288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Rett pilkobling 369"/>
          <p:cNvCxnSpPr/>
          <p:nvPr/>
        </p:nvCxnSpPr>
        <p:spPr>
          <a:xfrm flipV="1">
            <a:off x="6342921" y="1724079"/>
            <a:ext cx="1890645" cy="135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Rett pilkobling 371"/>
          <p:cNvCxnSpPr>
            <a:endCxn id="295" idx="2"/>
          </p:cNvCxnSpPr>
          <p:nvPr/>
        </p:nvCxnSpPr>
        <p:spPr>
          <a:xfrm flipH="1" flipV="1">
            <a:off x="7019592" y="1699582"/>
            <a:ext cx="1892327" cy="129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Rett pilkobling 373"/>
          <p:cNvCxnSpPr>
            <a:endCxn id="309" idx="2"/>
          </p:cNvCxnSpPr>
          <p:nvPr/>
        </p:nvCxnSpPr>
        <p:spPr>
          <a:xfrm flipH="1" flipV="1">
            <a:off x="8777051" y="1724115"/>
            <a:ext cx="471742" cy="133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Rett pilkobling 376"/>
          <p:cNvCxnSpPr/>
          <p:nvPr/>
        </p:nvCxnSpPr>
        <p:spPr>
          <a:xfrm>
            <a:off x="843266" y="1591860"/>
            <a:ext cx="866339" cy="243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Rett pilkobling 378"/>
          <p:cNvCxnSpPr/>
          <p:nvPr/>
        </p:nvCxnSpPr>
        <p:spPr>
          <a:xfrm>
            <a:off x="1499272" y="4099488"/>
            <a:ext cx="1078955" cy="108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Rett pilkobling 380"/>
          <p:cNvCxnSpPr/>
          <p:nvPr/>
        </p:nvCxnSpPr>
        <p:spPr>
          <a:xfrm>
            <a:off x="1613204" y="4164066"/>
            <a:ext cx="2389920" cy="111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Rett pilkobling 385"/>
          <p:cNvCxnSpPr/>
          <p:nvPr/>
        </p:nvCxnSpPr>
        <p:spPr>
          <a:xfrm>
            <a:off x="1826512" y="4225980"/>
            <a:ext cx="5334810" cy="109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Rett pilkobling 393"/>
          <p:cNvCxnSpPr/>
          <p:nvPr/>
        </p:nvCxnSpPr>
        <p:spPr>
          <a:xfrm>
            <a:off x="2184400" y="4282588"/>
            <a:ext cx="7583389" cy="93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e 395"/>
          <p:cNvGrpSpPr/>
          <p:nvPr/>
        </p:nvGrpSpPr>
        <p:grpSpPr>
          <a:xfrm>
            <a:off x="7398183" y="5670640"/>
            <a:ext cx="1021491" cy="609541"/>
            <a:chOff x="3599935" y="588258"/>
            <a:chExt cx="1070919" cy="721038"/>
          </a:xfrm>
        </p:grpSpPr>
        <p:sp>
          <p:nvSpPr>
            <p:cNvPr id="397" name="Rektangel 396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398" name="TekstSylinder 397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beskrivelse</a:t>
              </a:r>
              <a:endParaRPr lang="nb-NO" sz="800" dirty="0"/>
            </a:p>
          </p:txBody>
        </p:sp>
        <p:sp>
          <p:nvSpPr>
            <p:cNvPr id="399" name="TekstSylinder 398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String</a:t>
              </a:r>
              <a:endParaRPr lang="nb-NO" sz="800" dirty="0"/>
            </a:p>
          </p:txBody>
        </p:sp>
      </p:grpSp>
      <p:grpSp>
        <p:nvGrpSpPr>
          <p:cNvPr id="400" name="Gruppe 399"/>
          <p:cNvGrpSpPr/>
          <p:nvPr/>
        </p:nvGrpSpPr>
        <p:grpSpPr>
          <a:xfrm>
            <a:off x="8080998" y="5158434"/>
            <a:ext cx="1021493" cy="602523"/>
            <a:chOff x="3599935" y="596560"/>
            <a:chExt cx="1070921" cy="712736"/>
          </a:xfrm>
        </p:grpSpPr>
        <p:sp>
          <p:nvSpPr>
            <p:cNvPr id="401" name="Rektangel 400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402" name="TekstSylinder 401"/>
            <p:cNvSpPr txBox="1"/>
            <p:nvPr/>
          </p:nvSpPr>
          <p:spPr>
            <a:xfrm>
              <a:off x="3599935" y="596560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kiste</a:t>
              </a:r>
              <a:endParaRPr lang="nb-NO" sz="800" dirty="0"/>
            </a:p>
          </p:txBody>
        </p:sp>
        <p:sp>
          <p:nvSpPr>
            <p:cNvPr id="403" name="TekstSylinder 402"/>
            <p:cNvSpPr txBox="1"/>
            <p:nvPr/>
          </p:nvSpPr>
          <p:spPr>
            <a:xfrm>
              <a:off x="3599937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Skattkiste</a:t>
              </a:r>
              <a:endParaRPr lang="nb-NO" sz="800" dirty="0"/>
            </a:p>
          </p:txBody>
        </p:sp>
      </p:grpSp>
      <p:grpSp>
        <p:nvGrpSpPr>
          <p:cNvPr id="404" name="Gruppe 403"/>
          <p:cNvGrpSpPr/>
          <p:nvPr/>
        </p:nvGrpSpPr>
        <p:grpSpPr>
          <a:xfrm>
            <a:off x="8408882" y="5705386"/>
            <a:ext cx="1021493" cy="602523"/>
            <a:chOff x="3599935" y="596560"/>
            <a:chExt cx="1070921" cy="712736"/>
          </a:xfrm>
        </p:grpSpPr>
        <p:sp>
          <p:nvSpPr>
            <p:cNvPr id="405" name="Rektangel 404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406" name="TekstSylinder 405"/>
            <p:cNvSpPr txBox="1"/>
            <p:nvPr/>
          </p:nvSpPr>
          <p:spPr>
            <a:xfrm>
              <a:off x="3599935" y="596560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nesteSted</a:t>
              </a:r>
              <a:endParaRPr lang="nb-NO" sz="800" dirty="0"/>
            </a:p>
          </p:txBody>
        </p:sp>
        <p:sp>
          <p:nvSpPr>
            <p:cNvPr id="407" name="TekstSylinder 406"/>
            <p:cNvSpPr txBox="1"/>
            <p:nvPr/>
          </p:nvSpPr>
          <p:spPr>
            <a:xfrm>
              <a:off x="3599937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Sted</a:t>
              </a:r>
              <a:endParaRPr lang="nb-NO" sz="800" dirty="0"/>
            </a:p>
          </p:txBody>
        </p:sp>
      </p:grpSp>
      <p:grpSp>
        <p:nvGrpSpPr>
          <p:cNvPr id="408" name="Gruppe 407"/>
          <p:cNvGrpSpPr/>
          <p:nvPr/>
        </p:nvGrpSpPr>
        <p:grpSpPr>
          <a:xfrm>
            <a:off x="4213233" y="5691162"/>
            <a:ext cx="1021491" cy="609541"/>
            <a:chOff x="3599935" y="588258"/>
            <a:chExt cx="1070919" cy="721038"/>
          </a:xfrm>
        </p:grpSpPr>
        <p:sp>
          <p:nvSpPr>
            <p:cNvPr id="409" name="Rektangel 408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410" name="TekstSylinder 409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beskrivelse</a:t>
              </a:r>
              <a:endParaRPr lang="nb-NO" sz="800" dirty="0"/>
            </a:p>
          </p:txBody>
        </p:sp>
        <p:sp>
          <p:nvSpPr>
            <p:cNvPr id="411" name="TekstSylinder 410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String</a:t>
              </a:r>
              <a:endParaRPr lang="nb-NO" sz="800" dirty="0"/>
            </a:p>
          </p:txBody>
        </p:sp>
      </p:grpSp>
      <p:grpSp>
        <p:nvGrpSpPr>
          <p:cNvPr id="412" name="Gruppe 411"/>
          <p:cNvGrpSpPr/>
          <p:nvPr/>
        </p:nvGrpSpPr>
        <p:grpSpPr>
          <a:xfrm>
            <a:off x="4896048" y="5178956"/>
            <a:ext cx="1021493" cy="602523"/>
            <a:chOff x="3599935" y="596560"/>
            <a:chExt cx="1070921" cy="712736"/>
          </a:xfrm>
        </p:grpSpPr>
        <p:sp>
          <p:nvSpPr>
            <p:cNvPr id="413" name="Rektangel 412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414" name="TekstSylinder 413"/>
            <p:cNvSpPr txBox="1"/>
            <p:nvPr/>
          </p:nvSpPr>
          <p:spPr>
            <a:xfrm>
              <a:off x="3599935" y="596560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kiste</a:t>
              </a:r>
              <a:endParaRPr lang="nb-NO" sz="800" dirty="0"/>
            </a:p>
          </p:txBody>
        </p:sp>
        <p:sp>
          <p:nvSpPr>
            <p:cNvPr id="415" name="TekstSylinder 414"/>
            <p:cNvSpPr txBox="1"/>
            <p:nvPr/>
          </p:nvSpPr>
          <p:spPr>
            <a:xfrm>
              <a:off x="3599937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Skattkiste</a:t>
              </a:r>
              <a:endParaRPr lang="nb-NO" sz="800" dirty="0"/>
            </a:p>
          </p:txBody>
        </p:sp>
      </p:grpSp>
      <p:grpSp>
        <p:nvGrpSpPr>
          <p:cNvPr id="416" name="Gruppe 415"/>
          <p:cNvGrpSpPr/>
          <p:nvPr/>
        </p:nvGrpSpPr>
        <p:grpSpPr>
          <a:xfrm>
            <a:off x="5223932" y="5725908"/>
            <a:ext cx="1021493" cy="602523"/>
            <a:chOff x="3599935" y="596560"/>
            <a:chExt cx="1070921" cy="712736"/>
          </a:xfrm>
        </p:grpSpPr>
        <p:sp>
          <p:nvSpPr>
            <p:cNvPr id="417" name="Rektangel 416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418" name="TekstSylinder 417"/>
            <p:cNvSpPr txBox="1"/>
            <p:nvPr/>
          </p:nvSpPr>
          <p:spPr>
            <a:xfrm>
              <a:off x="3599935" y="596560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nesteSted</a:t>
              </a:r>
              <a:endParaRPr lang="nb-NO" sz="800" dirty="0"/>
            </a:p>
          </p:txBody>
        </p:sp>
        <p:sp>
          <p:nvSpPr>
            <p:cNvPr id="419" name="TekstSylinder 418"/>
            <p:cNvSpPr txBox="1"/>
            <p:nvPr/>
          </p:nvSpPr>
          <p:spPr>
            <a:xfrm>
              <a:off x="3599937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Sted</a:t>
              </a:r>
              <a:endParaRPr lang="nb-NO" sz="800" dirty="0"/>
            </a:p>
          </p:txBody>
        </p:sp>
      </p:grpSp>
      <p:grpSp>
        <p:nvGrpSpPr>
          <p:cNvPr id="420" name="Gruppe 419"/>
          <p:cNvGrpSpPr/>
          <p:nvPr/>
        </p:nvGrpSpPr>
        <p:grpSpPr>
          <a:xfrm>
            <a:off x="1612608" y="5666421"/>
            <a:ext cx="1021491" cy="609541"/>
            <a:chOff x="3599935" y="588258"/>
            <a:chExt cx="1070919" cy="721038"/>
          </a:xfrm>
        </p:grpSpPr>
        <p:sp>
          <p:nvSpPr>
            <p:cNvPr id="421" name="Rektangel 420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422" name="TekstSylinder 421"/>
            <p:cNvSpPr txBox="1"/>
            <p:nvPr/>
          </p:nvSpPr>
          <p:spPr>
            <a:xfrm>
              <a:off x="3599935" y="588258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beskrivelse</a:t>
              </a:r>
              <a:endParaRPr lang="nb-NO" sz="800" dirty="0"/>
            </a:p>
          </p:txBody>
        </p:sp>
        <p:sp>
          <p:nvSpPr>
            <p:cNvPr id="423" name="TekstSylinder 422"/>
            <p:cNvSpPr txBox="1"/>
            <p:nvPr/>
          </p:nvSpPr>
          <p:spPr>
            <a:xfrm>
              <a:off x="3599935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String</a:t>
              </a:r>
              <a:endParaRPr lang="nb-NO" sz="800" dirty="0"/>
            </a:p>
          </p:txBody>
        </p:sp>
      </p:grpSp>
      <p:grpSp>
        <p:nvGrpSpPr>
          <p:cNvPr id="424" name="Gruppe 423"/>
          <p:cNvGrpSpPr/>
          <p:nvPr/>
        </p:nvGrpSpPr>
        <p:grpSpPr>
          <a:xfrm>
            <a:off x="2295423" y="5154215"/>
            <a:ext cx="1021493" cy="602523"/>
            <a:chOff x="3599935" y="596560"/>
            <a:chExt cx="1070921" cy="712736"/>
          </a:xfrm>
        </p:grpSpPr>
        <p:sp>
          <p:nvSpPr>
            <p:cNvPr id="425" name="Rektangel 424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426" name="TekstSylinder 425"/>
            <p:cNvSpPr txBox="1"/>
            <p:nvPr/>
          </p:nvSpPr>
          <p:spPr>
            <a:xfrm>
              <a:off x="3599935" y="596560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kiste</a:t>
              </a:r>
              <a:endParaRPr lang="nb-NO" sz="800" dirty="0"/>
            </a:p>
          </p:txBody>
        </p:sp>
        <p:sp>
          <p:nvSpPr>
            <p:cNvPr id="427" name="TekstSylinder 426"/>
            <p:cNvSpPr txBox="1"/>
            <p:nvPr/>
          </p:nvSpPr>
          <p:spPr>
            <a:xfrm>
              <a:off x="3599937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Skattkiste</a:t>
              </a:r>
              <a:endParaRPr lang="nb-NO" sz="800" dirty="0"/>
            </a:p>
          </p:txBody>
        </p:sp>
      </p:grpSp>
      <p:grpSp>
        <p:nvGrpSpPr>
          <p:cNvPr id="428" name="Gruppe 427"/>
          <p:cNvGrpSpPr/>
          <p:nvPr/>
        </p:nvGrpSpPr>
        <p:grpSpPr>
          <a:xfrm>
            <a:off x="2623307" y="5701167"/>
            <a:ext cx="1021493" cy="602523"/>
            <a:chOff x="3599935" y="596560"/>
            <a:chExt cx="1070921" cy="712736"/>
          </a:xfrm>
        </p:grpSpPr>
        <p:sp>
          <p:nvSpPr>
            <p:cNvPr id="429" name="Rektangel 428"/>
            <p:cNvSpPr/>
            <p:nvPr/>
          </p:nvSpPr>
          <p:spPr>
            <a:xfrm>
              <a:off x="3599935" y="840259"/>
              <a:ext cx="782595" cy="214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430" name="TekstSylinder 429"/>
            <p:cNvSpPr txBox="1"/>
            <p:nvPr/>
          </p:nvSpPr>
          <p:spPr>
            <a:xfrm>
              <a:off x="3599935" y="596560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Navn: nesteSted</a:t>
              </a:r>
              <a:endParaRPr lang="nb-NO" sz="800" dirty="0"/>
            </a:p>
          </p:txBody>
        </p:sp>
        <p:sp>
          <p:nvSpPr>
            <p:cNvPr id="431" name="TekstSylinder 430"/>
            <p:cNvSpPr txBox="1"/>
            <p:nvPr/>
          </p:nvSpPr>
          <p:spPr>
            <a:xfrm>
              <a:off x="3599937" y="1054443"/>
              <a:ext cx="1070919" cy="25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Sted</a:t>
              </a:r>
              <a:endParaRPr lang="nb-NO" sz="800" dirty="0"/>
            </a:p>
          </p:txBody>
        </p:sp>
      </p:grpSp>
      <p:cxnSp>
        <p:nvCxnSpPr>
          <p:cNvPr id="433" name="Rett pilkobling 432"/>
          <p:cNvCxnSpPr/>
          <p:nvPr/>
        </p:nvCxnSpPr>
        <p:spPr>
          <a:xfrm flipH="1" flipV="1">
            <a:off x="9848810" y="3797541"/>
            <a:ext cx="1049551" cy="159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Rett pilkobling 434"/>
          <p:cNvCxnSpPr/>
          <p:nvPr/>
        </p:nvCxnSpPr>
        <p:spPr>
          <a:xfrm>
            <a:off x="3501616" y="2810576"/>
            <a:ext cx="2113041" cy="23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Rett pilkobling 437"/>
          <p:cNvCxnSpPr/>
          <p:nvPr/>
        </p:nvCxnSpPr>
        <p:spPr>
          <a:xfrm>
            <a:off x="3904636" y="3323214"/>
            <a:ext cx="1319296" cy="184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Rett pilkobling 439"/>
          <p:cNvCxnSpPr>
            <a:stCxn id="431" idx="0"/>
          </p:cNvCxnSpPr>
          <p:nvPr/>
        </p:nvCxnSpPr>
        <p:spPr>
          <a:xfrm flipV="1">
            <a:off x="3134055" y="6049858"/>
            <a:ext cx="844722" cy="3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Rett pilkobling 441"/>
          <p:cNvCxnSpPr>
            <a:endCxn id="139" idx="1"/>
          </p:cNvCxnSpPr>
          <p:nvPr/>
        </p:nvCxnSpPr>
        <p:spPr>
          <a:xfrm flipV="1">
            <a:off x="6123265" y="5700248"/>
            <a:ext cx="219656" cy="325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Rett pilkobling 443"/>
          <p:cNvCxnSpPr>
            <a:stCxn id="139" idx="3"/>
          </p:cNvCxnSpPr>
          <p:nvPr/>
        </p:nvCxnSpPr>
        <p:spPr>
          <a:xfrm>
            <a:off x="6990621" y="5700248"/>
            <a:ext cx="199701" cy="241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Rett pilkobling 447"/>
          <p:cNvCxnSpPr/>
          <p:nvPr/>
        </p:nvCxnSpPr>
        <p:spPr>
          <a:xfrm>
            <a:off x="8911919" y="6025900"/>
            <a:ext cx="814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Bue 453"/>
          <p:cNvSpPr/>
          <p:nvPr/>
        </p:nvSpPr>
        <p:spPr>
          <a:xfrm rot="10498845">
            <a:off x="3065361" y="4508210"/>
            <a:ext cx="8974181" cy="2138301"/>
          </a:xfrm>
          <a:prstGeom prst="arc">
            <a:avLst>
              <a:gd name="adj1" fmla="val 11455292"/>
              <a:gd name="adj2" fmla="val 2125742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58" name="Rektangel 457"/>
          <p:cNvSpPr/>
          <p:nvPr/>
        </p:nvSpPr>
        <p:spPr>
          <a:xfrm>
            <a:off x="8746297" y="3081152"/>
            <a:ext cx="746475" cy="622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800" dirty="0"/>
          </a:p>
        </p:txBody>
      </p:sp>
      <p:cxnSp>
        <p:nvCxnSpPr>
          <p:cNvPr id="460" name="Rett pilkobling 459"/>
          <p:cNvCxnSpPr>
            <a:stCxn id="234" idx="0"/>
          </p:cNvCxnSpPr>
          <p:nvPr/>
        </p:nvCxnSpPr>
        <p:spPr>
          <a:xfrm flipV="1">
            <a:off x="9400939" y="1721130"/>
            <a:ext cx="521283" cy="136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2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297</Words>
  <Application>Microsoft Office PowerPoint</Application>
  <PresentationFormat>Widescreen</PresentationFormat>
  <Paragraphs>115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 Z</dc:creator>
  <cp:lastModifiedBy>J Z</cp:lastModifiedBy>
  <cp:revision>19</cp:revision>
  <dcterms:created xsi:type="dcterms:W3CDTF">2020-06-04T07:21:18Z</dcterms:created>
  <dcterms:modified xsi:type="dcterms:W3CDTF">2020-06-05T14:36:03Z</dcterms:modified>
</cp:coreProperties>
</file>