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553" autoAdjust="0"/>
    <p:restoredTop sz="94599" autoAdjust="0"/>
  </p:normalViewPr>
  <p:slideViewPr>
    <p:cSldViewPr snapToGrid="0">
      <p:cViewPr>
        <p:scale>
          <a:sx n="150" d="100"/>
          <a:sy n="150" d="100"/>
        </p:scale>
        <p:origin x="10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73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7C5E1-F4A4-470A-BAB7-E3D58E2EB29B}" type="datetimeFigureOut">
              <a:rPr lang="nb-NO" smtClean="0"/>
              <a:t>20.01.2020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2958E-25EA-42CE-87AF-3705073F212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069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2958E-25EA-42CE-87AF-3705073F2127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85750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20.01.2020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955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20.01.2020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40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20.01.2020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524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20.01.2020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178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20.01.2020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684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20.01.2020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039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20.01.2020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725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20.01.2020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89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20.01.2020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42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20.01.2020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6939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20.01.2020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786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A9BE8-26B7-4D1D-8CFD-17723E99B246}" type="datetimeFigureOut">
              <a:rPr lang="nb-NO" smtClean="0"/>
              <a:t>20.01.2020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294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e 15"/>
          <p:cNvGrpSpPr>
            <a:grpSpLocks noChangeAspect="1"/>
          </p:cNvGrpSpPr>
          <p:nvPr/>
        </p:nvGrpSpPr>
        <p:grpSpPr>
          <a:xfrm>
            <a:off x="239077" y="64434"/>
            <a:ext cx="3713080" cy="2181647"/>
            <a:chOff x="1094015" y="546999"/>
            <a:chExt cx="2906486" cy="4069275"/>
          </a:xfrm>
        </p:grpSpPr>
        <p:sp>
          <p:nvSpPr>
            <p:cNvPr id="19" name="Avrundet rektangel 18"/>
            <p:cNvSpPr/>
            <p:nvPr/>
          </p:nvSpPr>
          <p:spPr>
            <a:xfrm>
              <a:off x="1094015" y="938893"/>
              <a:ext cx="2906486" cy="3677381"/>
            </a:xfrm>
            <a:prstGeom prst="roundRect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US" sz="800" dirty="0"/>
            </a:p>
          </p:txBody>
        </p:sp>
        <p:sp>
          <p:nvSpPr>
            <p:cNvPr id="23" name="TekstSylinder 22"/>
            <p:cNvSpPr txBox="1"/>
            <p:nvPr/>
          </p:nvSpPr>
          <p:spPr>
            <a:xfrm>
              <a:off x="1094015" y="546999"/>
              <a:ext cx="2906486" cy="330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Hovedprogram</a:t>
              </a:r>
              <a:endParaRPr lang="nb-NO" sz="1000" dirty="0"/>
            </a:p>
          </p:txBody>
        </p:sp>
      </p:grpSp>
      <p:sp>
        <p:nvSpPr>
          <p:cNvPr id="27" name="Avrundet rektangel 26"/>
          <p:cNvSpPr/>
          <p:nvPr/>
        </p:nvSpPr>
        <p:spPr>
          <a:xfrm>
            <a:off x="5112410" y="582216"/>
            <a:ext cx="2524434" cy="2600516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sp>
        <p:nvSpPr>
          <p:cNvPr id="28" name="TekstSylinder 27"/>
          <p:cNvSpPr txBox="1"/>
          <p:nvPr/>
        </p:nvSpPr>
        <p:spPr>
          <a:xfrm>
            <a:off x="5109313" y="334953"/>
            <a:ext cx="2524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Rack</a:t>
            </a:r>
            <a:endParaRPr lang="nb-NO" sz="1000" dirty="0"/>
          </a:p>
        </p:txBody>
      </p:sp>
      <p:grpSp>
        <p:nvGrpSpPr>
          <p:cNvPr id="29" name="Gruppe 28"/>
          <p:cNvGrpSpPr/>
          <p:nvPr/>
        </p:nvGrpSpPr>
        <p:grpSpPr>
          <a:xfrm>
            <a:off x="711404" y="2578257"/>
            <a:ext cx="2793189" cy="3814812"/>
            <a:chOff x="6414406" y="628389"/>
            <a:chExt cx="4465865" cy="3952373"/>
          </a:xfrm>
        </p:grpSpPr>
        <p:sp>
          <p:nvSpPr>
            <p:cNvPr id="30" name="Avrundet rektangel 29"/>
            <p:cNvSpPr/>
            <p:nvPr/>
          </p:nvSpPr>
          <p:spPr>
            <a:xfrm>
              <a:off x="6414406" y="938893"/>
              <a:ext cx="4465865" cy="3641869"/>
            </a:xfrm>
            <a:prstGeom prst="roundRect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TekstSylinder 30"/>
            <p:cNvSpPr txBox="1"/>
            <p:nvPr/>
          </p:nvSpPr>
          <p:spPr>
            <a:xfrm>
              <a:off x="6414406" y="628389"/>
              <a:ext cx="4408714" cy="255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Regneklynge</a:t>
              </a:r>
              <a:endParaRPr lang="nb-NO" sz="1000" dirty="0"/>
            </a:p>
          </p:txBody>
        </p:sp>
      </p:grpSp>
      <p:grpSp>
        <p:nvGrpSpPr>
          <p:cNvPr id="7" name="Gruppe 6"/>
          <p:cNvGrpSpPr/>
          <p:nvPr/>
        </p:nvGrpSpPr>
        <p:grpSpPr>
          <a:xfrm>
            <a:off x="475184" y="4113807"/>
            <a:ext cx="2879107" cy="416728"/>
            <a:chOff x="6156119" y="1935179"/>
            <a:chExt cx="2962481" cy="431755"/>
          </a:xfrm>
        </p:grpSpPr>
        <p:grpSp>
          <p:nvGrpSpPr>
            <p:cNvPr id="68" name="Gruppe 67"/>
            <p:cNvGrpSpPr/>
            <p:nvPr/>
          </p:nvGrpSpPr>
          <p:grpSpPr>
            <a:xfrm>
              <a:off x="6156119" y="2151194"/>
              <a:ext cx="2962481" cy="215740"/>
              <a:chOff x="851807" y="1164078"/>
              <a:chExt cx="2962481" cy="215740"/>
            </a:xfrm>
          </p:grpSpPr>
          <p:sp>
            <p:nvSpPr>
              <p:cNvPr id="70" name="TekstSylinder 69"/>
              <p:cNvSpPr txBox="1"/>
              <p:nvPr/>
            </p:nvSpPr>
            <p:spPr>
              <a:xfrm>
                <a:off x="1227364" y="1164374"/>
                <a:ext cx="2586924" cy="21544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800" dirty="0" smtClean="0"/>
              </a:p>
            </p:txBody>
          </p:sp>
          <p:cxnSp>
            <p:nvCxnSpPr>
              <p:cNvPr id="71" name="Rett linje 70"/>
              <p:cNvCxnSpPr/>
              <p:nvPr/>
            </p:nvCxnSpPr>
            <p:spPr>
              <a:xfrm flipH="1">
                <a:off x="851807" y="1164078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kstSylinder 68"/>
            <p:cNvSpPr txBox="1"/>
            <p:nvPr/>
          </p:nvSpPr>
          <p:spPr>
            <a:xfrm>
              <a:off x="6530919" y="1935179"/>
              <a:ext cx="2586924" cy="223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</a:t>
              </a:r>
              <a:r>
                <a:rPr lang="en-US" sz="800" dirty="0" smtClean="0"/>
                <a:t>ublic void </a:t>
              </a:r>
              <a:r>
                <a:rPr lang="en-US" sz="800" dirty="0" err="1" smtClean="0"/>
                <a:t>leggTilNode</a:t>
              </a:r>
              <a:r>
                <a:rPr lang="en-US" sz="800" dirty="0" smtClean="0"/>
                <a:t>(Node node)</a:t>
              </a:r>
              <a:endParaRPr lang="en-US" sz="800" dirty="0"/>
            </a:p>
          </p:txBody>
        </p:sp>
      </p:grpSp>
      <p:grpSp>
        <p:nvGrpSpPr>
          <p:cNvPr id="94" name="Gruppe 93"/>
          <p:cNvGrpSpPr/>
          <p:nvPr/>
        </p:nvGrpSpPr>
        <p:grpSpPr>
          <a:xfrm>
            <a:off x="24722" y="352746"/>
            <a:ext cx="3684589" cy="1563622"/>
            <a:chOff x="6156119" y="1797007"/>
            <a:chExt cx="3684589" cy="1563622"/>
          </a:xfrm>
        </p:grpSpPr>
        <p:grpSp>
          <p:nvGrpSpPr>
            <p:cNvPr id="95" name="Gruppe 94"/>
            <p:cNvGrpSpPr/>
            <p:nvPr/>
          </p:nvGrpSpPr>
          <p:grpSpPr>
            <a:xfrm>
              <a:off x="6156119" y="2031814"/>
              <a:ext cx="3684589" cy="1328815"/>
              <a:chOff x="851807" y="1044698"/>
              <a:chExt cx="3684589" cy="1328815"/>
            </a:xfrm>
          </p:grpSpPr>
          <p:sp>
            <p:nvSpPr>
              <p:cNvPr id="97" name="TekstSylinder 96"/>
              <p:cNvSpPr txBox="1"/>
              <p:nvPr/>
            </p:nvSpPr>
            <p:spPr>
              <a:xfrm>
                <a:off x="1227364" y="1050074"/>
                <a:ext cx="3309032" cy="132343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800" dirty="0" smtClean="0"/>
              </a:p>
              <a:p>
                <a:endParaRPr lang="en-US" sz="800" dirty="0"/>
              </a:p>
              <a:p>
                <a:endParaRPr lang="en-US" sz="800" dirty="0" smtClean="0"/>
              </a:p>
              <a:p>
                <a:endParaRPr lang="en-US" sz="800" dirty="0" smtClean="0"/>
              </a:p>
              <a:p>
                <a:endParaRPr lang="en-US" sz="800" dirty="0" smtClean="0"/>
              </a:p>
              <a:p>
                <a:r>
                  <a:rPr lang="en-US" sz="800" dirty="0" err="1" smtClean="0"/>
                  <a:t>Regneklynge</a:t>
                </a:r>
                <a:r>
                  <a:rPr lang="en-US" sz="800" dirty="0" smtClean="0"/>
                  <a:t> </a:t>
                </a:r>
                <a:r>
                  <a:rPr lang="en-US" sz="800" dirty="0" err="1" smtClean="0"/>
                  <a:t>abel</a:t>
                </a:r>
                <a:r>
                  <a:rPr lang="en-US" sz="800" dirty="0" smtClean="0"/>
                  <a:t> = new </a:t>
                </a:r>
                <a:r>
                  <a:rPr lang="en-US" sz="800" dirty="0" err="1" smtClean="0"/>
                  <a:t>Regneklynge</a:t>
                </a:r>
                <a:r>
                  <a:rPr lang="en-US" sz="800" dirty="0" smtClean="0"/>
                  <a:t>(“Abel”, 2);</a:t>
                </a:r>
              </a:p>
              <a:p>
                <a:endParaRPr lang="en-US" sz="800" dirty="0" smtClean="0"/>
              </a:p>
              <a:p>
                <a:r>
                  <a:rPr lang="en-US" sz="800" dirty="0" err="1" smtClean="0"/>
                  <a:t>abel.leggTilNode</a:t>
                </a:r>
                <a:r>
                  <a:rPr lang="en-US" sz="800" dirty="0" smtClean="0"/>
                  <a:t>( new Node(16, 1));</a:t>
                </a:r>
              </a:p>
              <a:p>
                <a:r>
                  <a:rPr lang="en-US" sz="800" dirty="0" err="1"/>
                  <a:t>abel.leggTilNode</a:t>
                </a:r>
                <a:r>
                  <a:rPr lang="en-US" sz="800" dirty="0"/>
                  <a:t>( new Node(16, 1</a:t>
                </a:r>
                <a:r>
                  <a:rPr lang="en-US" sz="800" dirty="0" smtClean="0"/>
                  <a:t>));</a:t>
                </a:r>
              </a:p>
              <a:p>
                <a:r>
                  <a:rPr lang="en-US" sz="800" dirty="0" err="1"/>
                  <a:t>abel.leggTilNode</a:t>
                </a:r>
                <a:r>
                  <a:rPr lang="en-US" sz="800" dirty="0"/>
                  <a:t>( new </a:t>
                </a:r>
                <a:r>
                  <a:rPr lang="en-US" sz="800" dirty="0" smtClean="0"/>
                  <a:t>Node(128, 2));</a:t>
                </a:r>
                <a:endParaRPr lang="en-US" sz="800" dirty="0" smtClean="0"/>
              </a:p>
            </p:txBody>
          </p:sp>
          <p:cxnSp>
            <p:nvCxnSpPr>
              <p:cNvPr id="98" name="Rett linje 97"/>
              <p:cNvCxnSpPr/>
              <p:nvPr/>
            </p:nvCxnSpPr>
            <p:spPr>
              <a:xfrm flipH="1">
                <a:off x="851807" y="1044698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kstSylinder 95"/>
            <p:cNvSpPr txBox="1"/>
            <p:nvPr/>
          </p:nvSpPr>
          <p:spPr>
            <a:xfrm>
              <a:off x="6530073" y="1797007"/>
              <a:ext cx="25869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public static void main(String[] </a:t>
              </a:r>
              <a:r>
                <a:rPr lang="en-US" sz="800" dirty="0" err="1" smtClean="0"/>
                <a:t>args</a:t>
              </a:r>
              <a:r>
                <a:rPr lang="en-US" sz="800" dirty="0" smtClean="0"/>
                <a:t>)</a:t>
              </a:r>
              <a:endParaRPr lang="en-US" sz="800" dirty="0"/>
            </a:p>
          </p:txBody>
        </p:sp>
      </p:grpSp>
      <p:grpSp>
        <p:nvGrpSpPr>
          <p:cNvPr id="99" name="Gruppe 98"/>
          <p:cNvGrpSpPr/>
          <p:nvPr/>
        </p:nvGrpSpPr>
        <p:grpSpPr>
          <a:xfrm>
            <a:off x="4889158" y="1449610"/>
            <a:ext cx="2545085" cy="426749"/>
            <a:chOff x="6130719" y="1868789"/>
            <a:chExt cx="2987881" cy="570940"/>
          </a:xfrm>
        </p:grpSpPr>
        <p:grpSp>
          <p:nvGrpSpPr>
            <p:cNvPr id="100" name="Gruppe 99"/>
            <p:cNvGrpSpPr/>
            <p:nvPr/>
          </p:nvGrpSpPr>
          <p:grpSpPr>
            <a:xfrm>
              <a:off x="6130719" y="2146113"/>
              <a:ext cx="2962481" cy="293616"/>
              <a:chOff x="826407" y="1158997"/>
              <a:chExt cx="2962481" cy="293616"/>
            </a:xfrm>
          </p:grpSpPr>
          <p:sp>
            <p:nvSpPr>
              <p:cNvPr id="102" name="TekstSylinder 101"/>
              <p:cNvSpPr txBox="1"/>
              <p:nvPr/>
            </p:nvSpPr>
            <p:spPr>
              <a:xfrm>
                <a:off x="1201963" y="1164374"/>
                <a:ext cx="2586925" cy="28823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r</a:t>
                </a:r>
                <a:r>
                  <a:rPr lang="en-US" sz="800" dirty="0" smtClean="0"/>
                  <a:t>eturn </a:t>
                </a:r>
                <a:r>
                  <a:rPr lang="en-US" sz="800" dirty="0" err="1" smtClean="0"/>
                  <a:t>nodeLagtTil</a:t>
                </a:r>
                <a:endParaRPr lang="en-US" sz="800" dirty="0" smtClean="0"/>
              </a:p>
            </p:txBody>
          </p:sp>
          <p:cxnSp>
            <p:nvCxnSpPr>
              <p:cNvPr id="103" name="Rett linje 102"/>
              <p:cNvCxnSpPr/>
              <p:nvPr/>
            </p:nvCxnSpPr>
            <p:spPr>
              <a:xfrm flipH="1">
                <a:off x="826407" y="1158997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kstSylinder 100"/>
            <p:cNvSpPr txBox="1"/>
            <p:nvPr/>
          </p:nvSpPr>
          <p:spPr>
            <a:xfrm>
              <a:off x="6531676" y="1868789"/>
              <a:ext cx="2586924" cy="28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public </a:t>
              </a:r>
              <a:r>
                <a:rPr lang="en-US" sz="800" dirty="0" err="1" smtClean="0"/>
                <a:t>boolean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leggTilNode</a:t>
              </a:r>
              <a:r>
                <a:rPr lang="en-US" sz="800" dirty="0" smtClean="0"/>
                <a:t>(Node node)</a:t>
              </a:r>
              <a:endParaRPr lang="en-US" sz="800" dirty="0"/>
            </a:p>
          </p:txBody>
        </p:sp>
      </p:grpSp>
      <p:grpSp>
        <p:nvGrpSpPr>
          <p:cNvPr id="9" name="Gruppe 8"/>
          <p:cNvGrpSpPr/>
          <p:nvPr/>
        </p:nvGrpSpPr>
        <p:grpSpPr>
          <a:xfrm>
            <a:off x="4889158" y="1967008"/>
            <a:ext cx="2744590" cy="433625"/>
            <a:chOff x="7858412" y="3878697"/>
            <a:chExt cx="3222096" cy="580139"/>
          </a:xfrm>
        </p:grpSpPr>
        <p:grpSp>
          <p:nvGrpSpPr>
            <p:cNvPr id="110" name="Gruppe 109"/>
            <p:cNvGrpSpPr/>
            <p:nvPr/>
          </p:nvGrpSpPr>
          <p:grpSpPr>
            <a:xfrm>
              <a:off x="7858412" y="4165221"/>
              <a:ext cx="2962481" cy="293615"/>
              <a:chOff x="851807" y="1158997"/>
              <a:chExt cx="2962481" cy="293615"/>
            </a:xfrm>
          </p:grpSpPr>
          <p:sp>
            <p:nvSpPr>
              <p:cNvPr id="112" name="TekstSylinder 111"/>
              <p:cNvSpPr txBox="1"/>
              <p:nvPr/>
            </p:nvSpPr>
            <p:spPr>
              <a:xfrm>
                <a:off x="1227363" y="1164374"/>
                <a:ext cx="2586925" cy="28823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r</a:t>
                </a:r>
                <a:r>
                  <a:rPr lang="en-US" sz="800" dirty="0" smtClean="0"/>
                  <a:t>eturn </a:t>
                </a:r>
                <a:r>
                  <a:rPr lang="en-US" sz="800" dirty="0" err="1" smtClean="0"/>
                  <a:t>antallProsessorer</a:t>
                </a:r>
                <a:endParaRPr lang="en-US" sz="800" dirty="0" smtClean="0"/>
              </a:p>
            </p:txBody>
          </p:sp>
          <p:cxnSp>
            <p:nvCxnSpPr>
              <p:cNvPr id="113" name="Rett linje 112"/>
              <p:cNvCxnSpPr/>
              <p:nvPr/>
            </p:nvCxnSpPr>
            <p:spPr>
              <a:xfrm flipH="1">
                <a:off x="851807" y="1158997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TekstSylinder 110"/>
            <p:cNvSpPr txBox="1"/>
            <p:nvPr/>
          </p:nvSpPr>
          <p:spPr>
            <a:xfrm>
              <a:off x="8233969" y="3878697"/>
              <a:ext cx="2846539" cy="288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</a:t>
              </a:r>
              <a:r>
                <a:rPr lang="en-US" sz="800" dirty="0" smtClean="0"/>
                <a:t>ublic </a:t>
              </a:r>
              <a:r>
                <a:rPr lang="en-US" sz="800" dirty="0" err="1" smtClean="0"/>
                <a:t>int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prosessorerIRack</a:t>
              </a:r>
              <a:r>
                <a:rPr lang="en-US" sz="800" dirty="0" smtClean="0"/>
                <a:t>()</a:t>
              </a:r>
              <a:endParaRPr lang="en-US" sz="800" dirty="0"/>
            </a:p>
          </p:txBody>
        </p:sp>
      </p:grpSp>
      <p:grpSp>
        <p:nvGrpSpPr>
          <p:cNvPr id="114" name="Gruppe 113"/>
          <p:cNvGrpSpPr/>
          <p:nvPr/>
        </p:nvGrpSpPr>
        <p:grpSpPr>
          <a:xfrm>
            <a:off x="4889158" y="2532880"/>
            <a:ext cx="2842356" cy="426749"/>
            <a:chOff x="6156119" y="1868789"/>
            <a:chExt cx="3336872" cy="570940"/>
          </a:xfrm>
        </p:grpSpPr>
        <p:grpSp>
          <p:nvGrpSpPr>
            <p:cNvPr id="115" name="Gruppe 114"/>
            <p:cNvGrpSpPr/>
            <p:nvPr/>
          </p:nvGrpSpPr>
          <p:grpSpPr>
            <a:xfrm>
              <a:off x="6156119" y="2148619"/>
              <a:ext cx="2962481" cy="291110"/>
              <a:chOff x="851807" y="1161503"/>
              <a:chExt cx="2962481" cy="291110"/>
            </a:xfrm>
          </p:grpSpPr>
          <p:sp>
            <p:nvSpPr>
              <p:cNvPr id="117" name="TekstSylinder 116"/>
              <p:cNvSpPr txBox="1"/>
              <p:nvPr/>
            </p:nvSpPr>
            <p:spPr>
              <a:xfrm>
                <a:off x="1227363" y="1164374"/>
                <a:ext cx="2586925" cy="28823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r</a:t>
                </a:r>
                <a:r>
                  <a:rPr lang="en-US" sz="800" dirty="0" smtClean="0"/>
                  <a:t>eturn </a:t>
                </a:r>
                <a:r>
                  <a:rPr lang="en-US" sz="800" dirty="0" err="1" smtClean="0"/>
                  <a:t>antallNoder</a:t>
                </a:r>
                <a:endParaRPr lang="en-US" sz="800" dirty="0" smtClean="0"/>
              </a:p>
            </p:txBody>
          </p:sp>
          <p:cxnSp>
            <p:nvCxnSpPr>
              <p:cNvPr id="118" name="Rett linje 117"/>
              <p:cNvCxnSpPr/>
              <p:nvPr/>
            </p:nvCxnSpPr>
            <p:spPr>
              <a:xfrm flipH="1">
                <a:off x="851807" y="1161503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TekstSylinder 115"/>
            <p:cNvSpPr txBox="1"/>
            <p:nvPr/>
          </p:nvSpPr>
          <p:spPr>
            <a:xfrm>
              <a:off x="6531676" y="1868789"/>
              <a:ext cx="2961315" cy="28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</a:t>
              </a:r>
              <a:r>
                <a:rPr lang="en-US" sz="800" dirty="0" smtClean="0"/>
                <a:t>ublic </a:t>
              </a:r>
              <a:r>
                <a:rPr lang="en-US" sz="800" dirty="0" err="1" smtClean="0"/>
                <a:t>int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NoderMedNokMinne</a:t>
              </a:r>
              <a:r>
                <a:rPr lang="en-US" sz="800" dirty="0" smtClean="0"/>
                <a:t>(</a:t>
              </a:r>
              <a:r>
                <a:rPr lang="en-US" sz="800" dirty="0" err="1" smtClean="0"/>
                <a:t>int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paakrevdMinne</a:t>
              </a:r>
              <a:r>
                <a:rPr lang="en-US" sz="800" dirty="0" smtClean="0"/>
                <a:t>)</a:t>
              </a:r>
              <a:endParaRPr lang="en-US" sz="800" dirty="0"/>
            </a:p>
          </p:txBody>
        </p:sp>
      </p:grpSp>
      <p:grpSp>
        <p:nvGrpSpPr>
          <p:cNvPr id="183" name="Gruppe 182"/>
          <p:cNvGrpSpPr/>
          <p:nvPr/>
        </p:nvGrpSpPr>
        <p:grpSpPr>
          <a:xfrm>
            <a:off x="8964019" y="190115"/>
            <a:ext cx="2713127" cy="1625621"/>
            <a:chOff x="6414406" y="628389"/>
            <a:chExt cx="5096580" cy="2412426"/>
          </a:xfrm>
        </p:grpSpPr>
        <p:sp>
          <p:nvSpPr>
            <p:cNvPr id="184" name="Avrundet rektangel 183"/>
            <p:cNvSpPr/>
            <p:nvPr/>
          </p:nvSpPr>
          <p:spPr>
            <a:xfrm>
              <a:off x="6414406" y="938893"/>
              <a:ext cx="5096580" cy="2101922"/>
            </a:xfrm>
            <a:prstGeom prst="roundRect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TekstSylinder 184"/>
            <p:cNvSpPr txBox="1"/>
            <p:nvPr/>
          </p:nvSpPr>
          <p:spPr>
            <a:xfrm>
              <a:off x="6414406" y="628389"/>
              <a:ext cx="4408715" cy="224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Node</a:t>
              </a:r>
              <a:endParaRPr lang="nb-NO" sz="1000" dirty="0"/>
            </a:p>
          </p:txBody>
        </p:sp>
      </p:grpSp>
      <p:grpSp>
        <p:nvGrpSpPr>
          <p:cNvPr id="186" name="Gruppe 185"/>
          <p:cNvGrpSpPr/>
          <p:nvPr/>
        </p:nvGrpSpPr>
        <p:grpSpPr>
          <a:xfrm>
            <a:off x="9088134" y="499667"/>
            <a:ext cx="1252910" cy="400568"/>
            <a:chOff x="6924633" y="2807988"/>
            <a:chExt cx="1514681" cy="651427"/>
          </a:xfrm>
        </p:grpSpPr>
        <p:sp>
          <p:nvSpPr>
            <p:cNvPr id="187" name="Rektangel 186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16</a:t>
              </a:r>
              <a:endParaRPr lang="nb-NO" sz="800" dirty="0"/>
            </a:p>
          </p:txBody>
        </p:sp>
        <p:sp>
          <p:nvSpPr>
            <p:cNvPr id="188" name="TekstSylinder 187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</a:t>
              </a:r>
              <a:r>
                <a:rPr lang="en-US" sz="800" dirty="0" err="1" smtClean="0"/>
                <a:t>minneStoerrelse</a:t>
              </a:r>
              <a:endParaRPr lang="nb-NO" sz="800" dirty="0"/>
            </a:p>
          </p:txBody>
        </p:sp>
        <p:sp>
          <p:nvSpPr>
            <p:cNvPr id="189" name="TekstSylinder 188"/>
            <p:cNvSpPr txBox="1"/>
            <p:nvPr/>
          </p:nvSpPr>
          <p:spPr>
            <a:xfrm>
              <a:off x="6924633" y="3243971"/>
              <a:ext cx="10205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</a:t>
              </a:r>
              <a:r>
                <a:rPr lang="en-US" sz="800" dirty="0" smtClean="0"/>
                <a:t>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grpSp>
        <p:nvGrpSpPr>
          <p:cNvPr id="190" name="Gruppe 189"/>
          <p:cNvGrpSpPr/>
          <p:nvPr/>
        </p:nvGrpSpPr>
        <p:grpSpPr>
          <a:xfrm>
            <a:off x="10547397" y="497443"/>
            <a:ext cx="1319759" cy="407097"/>
            <a:chOff x="6907811" y="2809100"/>
            <a:chExt cx="1595497" cy="662046"/>
          </a:xfrm>
        </p:grpSpPr>
        <p:sp>
          <p:nvSpPr>
            <p:cNvPr id="191" name="Rektangel 190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1</a:t>
              </a:r>
              <a:endParaRPr lang="nb-NO" sz="800" dirty="0"/>
            </a:p>
          </p:txBody>
        </p:sp>
        <p:sp>
          <p:nvSpPr>
            <p:cNvPr id="192" name="TekstSylinder 191"/>
            <p:cNvSpPr txBox="1"/>
            <p:nvPr/>
          </p:nvSpPr>
          <p:spPr>
            <a:xfrm>
              <a:off x="6907811" y="2809100"/>
              <a:ext cx="1595497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</a:t>
              </a:r>
              <a:r>
                <a:rPr lang="en-US" sz="800" dirty="0" err="1" smtClean="0"/>
                <a:t>prosessorAntall</a:t>
              </a:r>
              <a:endParaRPr lang="nb-NO" sz="800" dirty="0"/>
            </a:p>
          </p:txBody>
        </p:sp>
        <p:sp>
          <p:nvSpPr>
            <p:cNvPr id="193" name="TekstSylinder 192"/>
            <p:cNvSpPr txBox="1"/>
            <p:nvPr/>
          </p:nvSpPr>
          <p:spPr>
            <a:xfrm>
              <a:off x="6907811" y="3255702"/>
              <a:ext cx="10205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</a:t>
              </a:r>
              <a:r>
                <a:rPr lang="en-US" sz="800" dirty="0" smtClean="0"/>
                <a:t>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sp>
        <p:nvSpPr>
          <p:cNvPr id="194" name="TekstSylinder 193"/>
          <p:cNvSpPr txBox="1"/>
          <p:nvPr/>
        </p:nvSpPr>
        <p:spPr>
          <a:xfrm>
            <a:off x="9058690" y="1149708"/>
            <a:ext cx="2152628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r</a:t>
            </a:r>
            <a:r>
              <a:rPr lang="en-US" sz="800" dirty="0" smtClean="0"/>
              <a:t>eturn </a:t>
            </a:r>
            <a:r>
              <a:rPr lang="en-US" sz="800" dirty="0" err="1" smtClean="0"/>
              <a:t>minneStoerrelse</a:t>
            </a:r>
            <a:endParaRPr lang="en-US" sz="800" dirty="0" smtClean="0"/>
          </a:p>
        </p:txBody>
      </p:sp>
      <p:cxnSp>
        <p:nvCxnSpPr>
          <p:cNvPr id="195" name="Rett linje 194"/>
          <p:cNvCxnSpPr/>
          <p:nvPr/>
        </p:nvCxnSpPr>
        <p:spPr>
          <a:xfrm flipH="1">
            <a:off x="8760820" y="1154212"/>
            <a:ext cx="37818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kstSylinder 195"/>
          <p:cNvSpPr txBox="1"/>
          <p:nvPr/>
        </p:nvSpPr>
        <p:spPr>
          <a:xfrm>
            <a:off x="9071472" y="975873"/>
            <a:ext cx="2139846" cy="132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public 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 err="1" smtClean="0"/>
              <a:t>minne</a:t>
            </a:r>
            <a:r>
              <a:rPr lang="en-US" sz="800" dirty="0" smtClean="0"/>
              <a:t>()</a:t>
            </a:r>
            <a:endParaRPr lang="en-US" sz="800" dirty="0"/>
          </a:p>
        </p:txBody>
      </p:sp>
      <p:grpSp>
        <p:nvGrpSpPr>
          <p:cNvPr id="197" name="Gruppe 196"/>
          <p:cNvGrpSpPr/>
          <p:nvPr/>
        </p:nvGrpSpPr>
        <p:grpSpPr>
          <a:xfrm>
            <a:off x="8748038" y="1354740"/>
            <a:ext cx="2450498" cy="389278"/>
            <a:chOff x="6156119" y="1868789"/>
            <a:chExt cx="2962481" cy="633068"/>
          </a:xfrm>
        </p:grpSpPr>
        <p:grpSp>
          <p:nvGrpSpPr>
            <p:cNvPr id="198" name="Gruppe 197"/>
            <p:cNvGrpSpPr/>
            <p:nvPr/>
          </p:nvGrpSpPr>
          <p:grpSpPr>
            <a:xfrm>
              <a:off x="6156119" y="2146423"/>
              <a:ext cx="2962481" cy="355434"/>
              <a:chOff x="851807" y="1159307"/>
              <a:chExt cx="2962481" cy="355434"/>
            </a:xfrm>
          </p:grpSpPr>
          <p:sp>
            <p:nvSpPr>
              <p:cNvPr id="200" name="TekstSylinder 199"/>
              <p:cNvSpPr txBox="1"/>
              <p:nvPr/>
            </p:nvSpPr>
            <p:spPr>
              <a:xfrm>
                <a:off x="1227364" y="1164373"/>
                <a:ext cx="2586924" cy="35036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r</a:t>
                </a:r>
                <a:r>
                  <a:rPr lang="en-US" sz="800" dirty="0" smtClean="0"/>
                  <a:t>eturn </a:t>
                </a:r>
                <a:r>
                  <a:rPr lang="en-US" sz="800" dirty="0" err="1" smtClean="0"/>
                  <a:t>p</a:t>
                </a:r>
                <a:r>
                  <a:rPr lang="en-US" sz="800" dirty="0" err="1" smtClean="0"/>
                  <a:t>rosessorAntall</a:t>
                </a:r>
                <a:endParaRPr lang="en-US" sz="800" dirty="0" smtClean="0"/>
              </a:p>
            </p:txBody>
          </p:sp>
          <p:cxnSp>
            <p:nvCxnSpPr>
              <p:cNvPr id="201" name="Rett linje 200"/>
              <p:cNvCxnSpPr/>
              <p:nvPr/>
            </p:nvCxnSpPr>
            <p:spPr>
              <a:xfrm flipH="1">
                <a:off x="851807" y="1159307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TekstSylinder 198"/>
            <p:cNvSpPr txBox="1"/>
            <p:nvPr/>
          </p:nvSpPr>
          <p:spPr>
            <a:xfrm>
              <a:off x="6531676" y="1868789"/>
              <a:ext cx="25869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public </a:t>
              </a:r>
              <a:r>
                <a:rPr lang="en-US" sz="800" dirty="0" err="1" smtClean="0"/>
                <a:t>int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prosessorer</a:t>
              </a:r>
              <a:r>
                <a:rPr lang="en-US" sz="800" dirty="0" smtClean="0"/>
                <a:t>()</a:t>
              </a:r>
              <a:endParaRPr lang="en-US" sz="800" dirty="0"/>
            </a:p>
          </p:txBody>
        </p:sp>
      </p:grpSp>
      <p:grpSp>
        <p:nvGrpSpPr>
          <p:cNvPr id="221" name="Gruppe 220"/>
          <p:cNvGrpSpPr/>
          <p:nvPr/>
        </p:nvGrpSpPr>
        <p:grpSpPr>
          <a:xfrm>
            <a:off x="8964019" y="2177846"/>
            <a:ext cx="2713127" cy="1625621"/>
            <a:chOff x="6414406" y="628389"/>
            <a:chExt cx="5096580" cy="2412426"/>
          </a:xfrm>
        </p:grpSpPr>
        <p:sp>
          <p:nvSpPr>
            <p:cNvPr id="222" name="Avrundet rektangel 221"/>
            <p:cNvSpPr/>
            <p:nvPr/>
          </p:nvSpPr>
          <p:spPr>
            <a:xfrm>
              <a:off x="6414406" y="938893"/>
              <a:ext cx="5096580" cy="2101922"/>
            </a:xfrm>
            <a:prstGeom prst="roundRect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3" name="TekstSylinder 222"/>
            <p:cNvSpPr txBox="1"/>
            <p:nvPr/>
          </p:nvSpPr>
          <p:spPr>
            <a:xfrm>
              <a:off x="6414406" y="628389"/>
              <a:ext cx="4408715" cy="224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Node</a:t>
              </a:r>
              <a:endParaRPr lang="nb-NO" sz="1000" dirty="0"/>
            </a:p>
          </p:txBody>
        </p:sp>
      </p:grpSp>
      <p:grpSp>
        <p:nvGrpSpPr>
          <p:cNvPr id="224" name="Gruppe 223"/>
          <p:cNvGrpSpPr/>
          <p:nvPr/>
        </p:nvGrpSpPr>
        <p:grpSpPr>
          <a:xfrm>
            <a:off x="9088134" y="2487398"/>
            <a:ext cx="1252910" cy="400568"/>
            <a:chOff x="6924633" y="2807988"/>
            <a:chExt cx="1514681" cy="651427"/>
          </a:xfrm>
        </p:grpSpPr>
        <p:sp>
          <p:nvSpPr>
            <p:cNvPr id="225" name="Rektangel 224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16</a:t>
              </a:r>
              <a:endParaRPr lang="nb-NO" sz="800" dirty="0"/>
            </a:p>
          </p:txBody>
        </p:sp>
        <p:sp>
          <p:nvSpPr>
            <p:cNvPr id="226" name="TekstSylinder 225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</a:t>
              </a:r>
              <a:r>
                <a:rPr lang="en-US" sz="800" dirty="0" err="1" smtClean="0"/>
                <a:t>minneStoerrelse</a:t>
              </a:r>
              <a:endParaRPr lang="nb-NO" sz="800" dirty="0"/>
            </a:p>
          </p:txBody>
        </p:sp>
        <p:sp>
          <p:nvSpPr>
            <p:cNvPr id="227" name="TekstSylinder 226"/>
            <p:cNvSpPr txBox="1"/>
            <p:nvPr/>
          </p:nvSpPr>
          <p:spPr>
            <a:xfrm>
              <a:off x="6924633" y="3243971"/>
              <a:ext cx="10205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</a:t>
              </a:r>
              <a:r>
                <a:rPr lang="en-US" sz="800" dirty="0" smtClean="0"/>
                <a:t>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grpSp>
        <p:nvGrpSpPr>
          <p:cNvPr id="228" name="Gruppe 227"/>
          <p:cNvGrpSpPr/>
          <p:nvPr/>
        </p:nvGrpSpPr>
        <p:grpSpPr>
          <a:xfrm>
            <a:off x="10547397" y="2485174"/>
            <a:ext cx="1319759" cy="407097"/>
            <a:chOff x="6907811" y="2809100"/>
            <a:chExt cx="1595497" cy="662046"/>
          </a:xfrm>
        </p:grpSpPr>
        <p:sp>
          <p:nvSpPr>
            <p:cNvPr id="229" name="Rektangel 228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1</a:t>
              </a:r>
              <a:endParaRPr lang="nb-NO" sz="800" dirty="0"/>
            </a:p>
          </p:txBody>
        </p:sp>
        <p:sp>
          <p:nvSpPr>
            <p:cNvPr id="230" name="TekstSylinder 229"/>
            <p:cNvSpPr txBox="1"/>
            <p:nvPr/>
          </p:nvSpPr>
          <p:spPr>
            <a:xfrm>
              <a:off x="6907811" y="2809100"/>
              <a:ext cx="1595497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</a:t>
              </a:r>
              <a:r>
                <a:rPr lang="en-US" sz="800" dirty="0" err="1" smtClean="0"/>
                <a:t>antallProsessorer</a:t>
              </a:r>
              <a:endParaRPr lang="nb-NO" sz="800" dirty="0"/>
            </a:p>
          </p:txBody>
        </p:sp>
        <p:sp>
          <p:nvSpPr>
            <p:cNvPr id="231" name="TekstSylinder 230"/>
            <p:cNvSpPr txBox="1"/>
            <p:nvPr/>
          </p:nvSpPr>
          <p:spPr>
            <a:xfrm>
              <a:off x="6907811" y="3255702"/>
              <a:ext cx="10205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</a:t>
              </a:r>
              <a:r>
                <a:rPr lang="en-US" sz="800" dirty="0" smtClean="0"/>
                <a:t>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sp>
        <p:nvSpPr>
          <p:cNvPr id="232" name="TekstSylinder 231"/>
          <p:cNvSpPr txBox="1"/>
          <p:nvPr/>
        </p:nvSpPr>
        <p:spPr>
          <a:xfrm>
            <a:off x="9058690" y="3137439"/>
            <a:ext cx="2152628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r</a:t>
            </a:r>
            <a:r>
              <a:rPr lang="en-US" sz="800" dirty="0" smtClean="0"/>
              <a:t>eturn </a:t>
            </a:r>
            <a:r>
              <a:rPr lang="en-US" sz="800" dirty="0" err="1" smtClean="0"/>
              <a:t>minneStoerlse</a:t>
            </a:r>
            <a:endParaRPr lang="en-US" sz="800" dirty="0" smtClean="0"/>
          </a:p>
        </p:txBody>
      </p:sp>
      <p:cxnSp>
        <p:nvCxnSpPr>
          <p:cNvPr id="233" name="Rett linje 232"/>
          <p:cNvCxnSpPr/>
          <p:nvPr/>
        </p:nvCxnSpPr>
        <p:spPr>
          <a:xfrm flipH="1">
            <a:off x="8760820" y="3141943"/>
            <a:ext cx="37818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kstSylinder 233"/>
          <p:cNvSpPr txBox="1"/>
          <p:nvPr/>
        </p:nvSpPr>
        <p:spPr>
          <a:xfrm>
            <a:off x="9071472" y="2963604"/>
            <a:ext cx="2139846" cy="132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public 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 err="1" smtClean="0"/>
              <a:t>minne</a:t>
            </a:r>
            <a:r>
              <a:rPr lang="en-US" sz="800" dirty="0" smtClean="0"/>
              <a:t>()</a:t>
            </a:r>
            <a:endParaRPr lang="en-US" sz="800" dirty="0"/>
          </a:p>
        </p:txBody>
      </p:sp>
      <p:grpSp>
        <p:nvGrpSpPr>
          <p:cNvPr id="235" name="Gruppe 234"/>
          <p:cNvGrpSpPr/>
          <p:nvPr/>
        </p:nvGrpSpPr>
        <p:grpSpPr>
          <a:xfrm>
            <a:off x="8748038" y="3342471"/>
            <a:ext cx="2450498" cy="389278"/>
            <a:chOff x="6156119" y="1868789"/>
            <a:chExt cx="2962481" cy="633068"/>
          </a:xfrm>
        </p:grpSpPr>
        <p:grpSp>
          <p:nvGrpSpPr>
            <p:cNvPr id="236" name="Gruppe 235"/>
            <p:cNvGrpSpPr/>
            <p:nvPr/>
          </p:nvGrpSpPr>
          <p:grpSpPr>
            <a:xfrm>
              <a:off x="6156119" y="2146423"/>
              <a:ext cx="2962481" cy="355434"/>
              <a:chOff x="851807" y="1159307"/>
              <a:chExt cx="2962481" cy="355434"/>
            </a:xfrm>
          </p:grpSpPr>
          <p:sp>
            <p:nvSpPr>
              <p:cNvPr id="238" name="TekstSylinder 237"/>
              <p:cNvSpPr txBox="1"/>
              <p:nvPr/>
            </p:nvSpPr>
            <p:spPr>
              <a:xfrm>
                <a:off x="1227364" y="1164373"/>
                <a:ext cx="2586924" cy="35036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r</a:t>
                </a:r>
                <a:r>
                  <a:rPr lang="en-US" sz="800" dirty="0" smtClean="0"/>
                  <a:t>eturn </a:t>
                </a:r>
                <a:r>
                  <a:rPr lang="en-US" sz="800" dirty="0" err="1" smtClean="0"/>
                  <a:t>antallProsessorer</a:t>
                </a:r>
                <a:endParaRPr lang="en-US" sz="800" dirty="0" smtClean="0"/>
              </a:p>
            </p:txBody>
          </p:sp>
          <p:cxnSp>
            <p:nvCxnSpPr>
              <p:cNvPr id="239" name="Rett linje 238"/>
              <p:cNvCxnSpPr/>
              <p:nvPr/>
            </p:nvCxnSpPr>
            <p:spPr>
              <a:xfrm flipH="1">
                <a:off x="851807" y="1159307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7" name="TekstSylinder 236"/>
            <p:cNvSpPr txBox="1"/>
            <p:nvPr/>
          </p:nvSpPr>
          <p:spPr>
            <a:xfrm>
              <a:off x="6531676" y="1868789"/>
              <a:ext cx="25869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public </a:t>
              </a:r>
              <a:r>
                <a:rPr lang="en-US" sz="800" dirty="0" err="1" smtClean="0"/>
                <a:t>int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prosessorer</a:t>
              </a:r>
              <a:r>
                <a:rPr lang="en-US" sz="800" dirty="0" smtClean="0"/>
                <a:t>()</a:t>
              </a:r>
              <a:endParaRPr lang="en-US" sz="800" dirty="0"/>
            </a:p>
          </p:txBody>
        </p:sp>
      </p:grpSp>
      <p:grpSp>
        <p:nvGrpSpPr>
          <p:cNvPr id="240" name="Gruppe 239"/>
          <p:cNvGrpSpPr/>
          <p:nvPr/>
        </p:nvGrpSpPr>
        <p:grpSpPr>
          <a:xfrm>
            <a:off x="8964019" y="4417567"/>
            <a:ext cx="2713127" cy="1625621"/>
            <a:chOff x="6414406" y="628389"/>
            <a:chExt cx="5096580" cy="2412426"/>
          </a:xfrm>
        </p:grpSpPr>
        <p:sp>
          <p:nvSpPr>
            <p:cNvPr id="241" name="Avrundet rektangel 240"/>
            <p:cNvSpPr/>
            <p:nvPr/>
          </p:nvSpPr>
          <p:spPr>
            <a:xfrm>
              <a:off x="6414406" y="938893"/>
              <a:ext cx="5096580" cy="2101922"/>
            </a:xfrm>
            <a:prstGeom prst="roundRect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2" name="TekstSylinder 241"/>
            <p:cNvSpPr txBox="1"/>
            <p:nvPr/>
          </p:nvSpPr>
          <p:spPr>
            <a:xfrm>
              <a:off x="6414406" y="628389"/>
              <a:ext cx="4408715" cy="224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Node</a:t>
              </a:r>
              <a:endParaRPr lang="nb-NO" sz="1000" dirty="0"/>
            </a:p>
          </p:txBody>
        </p:sp>
      </p:grpSp>
      <p:grpSp>
        <p:nvGrpSpPr>
          <p:cNvPr id="243" name="Gruppe 242"/>
          <p:cNvGrpSpPr/>
          <p:nvPr/>
        </p:nvGrpSpPr>
        <p:grpSpPr>
          <a:xfrm>
            <a:off x="9088134" y="4727119"/>
            <a:ext cx="1252910" cy="400568"/>
            <a:chOff x="6924633" y="2807988"/>
            <a:chExt cx="1514681" cy="651427"/>
          </a:xfrm>
        </p:grpSpPr>
        <p:sp>
          <p:nvSpPr>
            <p:cNvPr id="244" name="Rektangel 243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128</a:t>
              </a:r>
              <a:endParaRPr lang="nb-NO" sz="800" dirty="0"/>
            </a:p>
          </p:txBody>
        </p:sp>
        <p:sp>
          <p:nvSpPr>
            <p:cNvPr id="245" name="TekstSylinder 244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</a:t>
              </a:r>
              <a:r>
                <a:rPr lang="en-US" sz="800" dirty="0" err="1" smtClean="0"/>
                <a:t>minneStoerrelse</a:t>
              </a:r>
              <a:endParaRPr lang="nb-NO" sz="800" dirty="0"/>
            </a:p>
          </p:txBody>
        </p:sp>
        <p:sp>
          <p:nvSpPr>
            <p:cNvPr id="246" name="TekstSylinder 245"/>
            <p:cNvSpPr txBox="1"/>
            <p:nvPr/>
          </p:nvSpPr>
          <p:spPr>
            <a:xfrm>
              <a:off x="6924633" y="3243971"/>
              <a:ext cx="10205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</a:t>
              </a:r>
              <a:r>
                <a:rPr lang="en-US" sz="800" dirty="0" smtClean="0"/>
                <a:t>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grpSp>
        <p:nvGrpSpPr>
          <p:cNvPr id="247" name="Gruppe 246"/>
          <p:cNvGrpSpPr/>
          <p:nvPr/>
        </p:nvGrpSpPr>
        <p:grpSpPr>
          <a:xfrm>
            <a:off x="10547397" y="4724895"/>
            <a:ext cx="1319759" cy="407097"/>
            <a:chOff x="6907811" y="2809100"/>
            <a:chExt cx="1595497" cy="662046"/>
          </a:xfrm>
        </p:grpSpPr>
        <p:sp>
          <p:nvSpPr>
            <p:cNvPr id="248" name="Rektangel 247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2</a:t>
              </a:r>
              <a:endParaRPr lang="nb-NO" sz="800" dirty="0"/>
            </a:p>
          </p:txBody>
        </p:sp>
        <p:sp>
          <p:nvSpPr>
            <p:cNvPr id="249" name="TekstSylinder 248"/>
            <p:cNvSpPr txBox="1"/>
            <p:nvPr/>
          </p:nvSpPr>
          <p:spPr>
            <a:xfrm>
              <a:off x="6907811" y="2809100"/>
              <a:ext cx="1595497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</a:t>
              </a:r>
              <a:r>
                <a:rPr lang="en-US" sz="800" dirty="0" err="1" smtClean="0"/>
                <a:t>antallProsessorer</a:t>
              </a:r>
              <a:endParaRPr lang="nb-NO" sz="800" dirty="0"/>
            </a:p>
          </p:txBody>
        </p:sp>
        <p:sp>
          <p:nvSpPr>
            <p:cNvPr id="250" name="TekstSylinder 249"/>
            <p:cNvSpPr txBox="1"/>
            <p:nvPr/>
          </p:nvSpPr>
          <p:spPr>
            <a:xfrm>
              <a:off x="6907811" y="3255702"/>
              <a:ext cx="10205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</a:t>
              </a:r>
              <a:r>
                <a:rPr lang="en-US" sz="800" dirty="0" smtClean="0"/>
                <a:t>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sp>
        <p:nvSpPr>
          <p:cNvPr id="251" name="TekstSylinder 250"/>
          <p:cNvSpPr txBox="1"/>
          <p:nvPr/>
        </p:nvSpPr>
        <p:spPr>
          <a:xfrm>
            <a:off x="9058690" y="5377160"/>
            <a:ext cx="2152628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r</a:t>
            </a:r>
            <a:r>
              <a:rPr lang="en-US" sz="800" dirty="0" smtClean="0"/>
              <a:t>eturn </a:t>
            </a:r>
            <a:r>
              <a:rPr lang="en-US" sz="800" dirty="0" err="1" smtClean="0"/>
              <a:t>minneStoerlse</a:t>
            </a:r>
            <a:endParaRPr lang="en-US" sz="800" dirty="0" smtClean="0"/>
          </a:p>
        </p:txBody>
      </p:sp>
      <p:cxnSp>
        <p:nvCxnSpPr>
          <p:cNvPr id="252" name="Rett linje 251"/>
          <p:cNvCxnSpPr/>
          <p:nvPr/>
        </p:nvCxnSpPr>
        <p:spPr>
          <a:xfrm flipH="1">
            <a:off x="8760820" y="5381664"/>
            <a:ext cx="37818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kstSylinder 252"/>
          <p:cNvSpPr txBox="1"/>
          <p:nvPr/>
        </p:nvSpPr>
        <p:spPr>
          <a:xfrm>
            <a:off x="9071472" y="5203325"/>
            <a:ext cx="2139846" cy="132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public 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 err="1" smtClean="0"/>
              <a:t>minne</a:t>
            </a:r>
            <a:r>
              <a:rPr lang="en-US" sz="800" dirty="0" smtClean="0"/>
              <a:t>()</a:t>
            </a:r>
            <a:endParaRPr lang="en-US" sz="800" dirty="0"/>
          </a:p>
        </p:txBody>
      </p:sp>
      <p:grpSp>
        <p:nvGrpSpPr>
          <p:cNvPr id="254" name="Gruppe 253"/>
          <p:cNvGrpSpPr/>
          <p:nvPr/>
        </p:nvGrpSpPr>
        <p:grpSpPr>
          <a:xfrm>
            <a:off x="8748038" y="5582192"/>
            <a:ext cx="2450498" cy="389278"/>
            <a:chOff x="6156119" y="1868789"/>
            <a:chExt cx="2962481" cy="633068"/>
          </a:xfrm>
        </p:grpSpPr>
        <p:grpSp>
          <p:nvGrpSpPr>
            <p:cNvPr id="255" name="Gruppe 254"/>
            <p:cNvGrpSpPr/>
            <p:nvPr/>
          </p:nvGrpSpPr>
          <p:grpSpPr>
            <a:xfrm>
              <a:off x="6156119" y="2146423"/>
              <a:ext cx="2962481" cy="355434"/>
              <a:chOff x="851807" y="1159307"/>
              <a:chExt cx="2962481" cy="355434"/>
            </a:xfrm>
          </p:grpSpPr>
          <p:sp>
            <p:nvSpPr>
              <p:cNvPr id="257" name="TekstSylinder 256"/>
              <p:cNvSpPr txBox="1"/>
              <p:nvPr/>
            </p:nvSpPr>
            <p:spPr>
              <a:xfrm>
                <a:off x="1227364" y="1164373"/>
                <a:ext cx="2586924" cy="35036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r</a:t>
                </a:r>
                <a:r>
                  <a:rPr lang="en-US" sz="800" dirty="0" smtClean="0"/>
                  <a:t>eturn </a:t>
                </a:r>
                <a:r>
                  <a:rPr lang="en-US" sz="800" dirty="0" err="1" smtClean="0"/>
                  <a:t>antallProsessorer</a:t>
                </a:r>
                <a:endParaRPr lang="en-US" sz="800" dirty="0" smtClean="0"/>
              </a:p>
            </p:txBody>
          </p:sp>
          <p:cxnSp>
            <p:nvCxnSpPr>
              <p:cNvPr id="258" name="Rett linje 257"/>
              <p:cNvCxnSpPr/>
              <p:nvPr/>
            </p:nvCxnSpPr>
            <p:spPr>
              <a:xfrm flipH="1">
                <a:off x="851807" y="1159307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6" name="TekstSylinder 255"/>
            <p:cNvSpPr txBox="1"/>
            <p:nvPr/>
          </p:nvSpPr>
          <p:spPr>
            <a:xfrm>
              <a:off x="6531676" y="1868789"/>
              <a:ext cx="25869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public </a:t>
              </a:r>
              <a:r>
                <a:rPr lang="en-US" sz="800" dirty="0" err="1" smtClean="0"/>
                <a:t>int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prosessorer</a:t>
              </a:r>
              <a:r>
                <a:rPr lang="en-US" sz="800" dirty="0" smtClean="0"/>
                <a:t>()</a:t>
              </a:r>
              <a:endParaRPr lang="en-US" sz="800" dirty="0"/>
            </a:p>
          </p:txBody>
        </p:sp>
      </p:grpSp>
      <p:grpSp>
        <p:nvGrpSpPr>
          <p:cNvPr id="259" name="Gruppe 258"/>
          <p:cNvGrpSpPr/>
          <p:nvPr/>
        </p:nvGrpSpPr>
        <p:grpSpPr>
          <a:xfrm>
            <a:off x="961716" y="2892590"/>
            <a:ext cx="1252911" cy="483535"/>
            <a:chOff x="6924633" y="2807988"/>
            <a:chExt cx="1514681" cy="786352"/>
          </a:xfrm>
        </p:grpSpPr>
        <p:sp>
          <p:nvSpPr>
            <p:cNvPr id="260" name="Rektangel 259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abel</a:t>
              </a:r>
              <a:endParaRPr lang="nb-NO" sz="800" dirty="0"/>
            </a:p>
          </p:txBody>
        </p:sp>
        <p:sp>
          <p:nvSpPr>
            <p:cNvPr id="261" name="TekstSylinder 260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navn</a:t>
              </a:r>
              <a:endParaRPr lang="nb-NO" sz="800" dirty="0"/>
            </a:p>
          </p:txBody>
        </p:sp>
        <p:sp>
          <p:nvSpPr>
            <p:cNvPr id="262" name="TekstSylinder 261"/>
            <p:cNvSpPr txBox="1"/>
            <p:nvPr/>
          </p:nvSpPr>
          <p:spPr>
            <a:xfrm>
              <a:off x="6924633" y="3243972"/>
              <a:ext cx="1020536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</a:t>
              </a:r>
              <a:r>
                <a:rPr lang="en-US" sz="800" dirty="0" smtClean="0"/>
                <a:t>: </a:t>
              </a:r>
              <a:r>
                <a:rPr lang="en-US" sz="800" dirty="0" smtClean="0"/>
                <a:t>String</a:t>
              </a:r>
              <a:endParaRPr lang="nb-NO" sz="800" dirty="0"/>
            </a:p>
          </p:txBody>
        </p:sp>
      </p:grpSp>
      <p:grpSp>
        <p:nvGrpSpPr>
          <p:cNvPr id="263" name="Gruppe 262"/>
          <p:cNvGrpSpPr/>
          <p:nvPr/>
        </p:nvGrpSpPr>
        <p:grpSpPr>
          <a:xfrm>
            <a:off x="2387489" y="657014"/>
            <a:ext cx="1252912" cy="483535"/>
            <a:chOff x="6924632" y="2807988"/>
            <a:chExt cx="1514682" cy="786352"/>
          </a:xfrm>
        </p:grpSpPr>
        <p:sp>
          <p:nvSpPr>
            <p:cNvPr id="264" name="Rektangel 263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265" name="TekstSylinder 264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abel</a:t>
              </a:r>
              <a:endParaRPr lang="nb-NO" sz="800" dirty="0"/>
            </a:p>
          </p:txBody>
        </p:sp>
        <p:sp>
          <p:nvSpPr>
            <p:cNvPr id="266" name="TekstSylinder 265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</a:t>
              </a:r>
              <a:r>
                <a:rPr lang="en-US" sz="800" dirty="0" smtClean="0"/>
                <a:t>: </a:t>
              </a:r>
              <a:r>
                <a:rPr lang="en-US" sz="800" dirty="0" err="1" smtClean="0"/>
                <a:t>Regneklynge</a:t>
              </a:r>
              <a:endParaRPr lang="nb-NO" sz="800" dirty="0"/>
            </a:p>
          </p:txBody>
        </p:sp>
      </p:grpSp>
      <p:grpSp>
        <p:nvGrpSpPr>
          <p:cNvPr id="267" name="Gruppe 266"/>
          <p:cNvGrpSpPr/>
          <p:nvPr/>
        </p:nvGrpSpPr>
        <p:grpSpPr>
          <a:xfrm>
            <a:off x="961715" y="3367673"/>
            <a:ext cx="1347056" cy="483535"/>
            <a:chOff x="6924633" y="2807988"/>
            <a:chExt cx="1628496" cy="786352"/>
          </a:xfrm>
        </p:grpSpPr>
        <p:sp>
          <p:nvSpPr>
            <p:cNvPr id="268" name="Rektangel 267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nb-NO" sz="800" dirty="0"/>
            </a:p>
          </p:txBody>
        </p:sp>
        <p:sp>
          <p:nvSpPr>
            <p:cNvPr id="269" name="TekstSylinder 268"/>
            <p:cNvSpPr txBox="1"/>
            <p:nvPr/>
          </p:nvSpPr>
          <p:spPr>
            <a:xfrm>
              <a:off x="6924633" y="2807988"/>
              <a:ext cx="1628496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maksNoderPerRack</a:t>
              </a:r>
              <a:endParaRPr lang="nb-NO" sz="800" dirty="0"/>
            </a:p>
          </p:txBody>
        </p:sp>
        <p:sp>
          <p:nvSpPr>
            <p:cNvPr id="270" name="TekstSylinder 269"/>
            <p:cNvSpPr txBox="1"/>
            <p:nvPr/>
          </p:nvSpPr>
          <p:spPr>
            <a:xfrm>
              <a:off x="6924633" y="3243972"/>
              <a:ext cx="1020536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</a:t>
              </a:r>
              <a:r>
                <a:rPr lang="en-US" sz="800" dirty="0" smtClean="0"/>
                <a:t>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grpSp>
        <p:nvGrpSpPr>
          <p:cNvPr id="271" name="Gruppe 270"/>
          <p:cNvGrpSpPr/>
          <p:nvPr/>
        </p:nvGrpSpPr>
        <p:grpSpPr>
          <a:xfrm>
            <a:off x="2161480" y="3044990"/>
            <a:ext cx="1252912" cy="483535"/>
            <a:chOff x="6924632" y="2807988"/>
            <a:chExt cx="1514682" cy="786352"/>
          </a:xfrm>
        </p:grpSpPr>
        <p:sp>
          <p:nvSpPr>
            <p:cNvPr id="272" name="Rektangel 271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273" name="TekstSylinder 272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rack</a:t>
              </a:r>
              <a:endParaRPr lang="nb-NO" sz="800" dirty="0"/>
            </a:p>
          </p:txBody>
        </p:sp>
        <p:sp>
          <p:nvSpPr>
            <p:cNvPr id="274" name="TekstSylinder 273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</a:t>
              </a:r>
              <a:r>
                <a:rPr lang="en-US" sz="800" dirty="0" smtClean="0"/>
                <a:t>: </a:t>
              </a:r>
              <a:r>
                <a:rPr lang="en-US" sz="800" dirty="0" err="1" smtClean="0"/>
                <a:t>ArrayList</a:t>
              </a:r>
              <a:r>
                <a:rPr lang="en-US" sz="800" dirty="0" smtClean="0"/>
                <a:t>&lt;Rack&gt;</a:t>
              </a:r>
              <a:endParaRPr lang="nb-NO" sz="800" dirty="0"/>
            </a:p>
          </p:txBody>
        </p:sp>
      </p:grpSp>
      <p:grpSp>
        <p:nvGrpSpPr>
          <p:cNvPr id="275" name="Gruppe 274"/>
          <p:cNvGrpSpPr/>
          <p:nvPr/>
        </p:nvGrpSpPr>
        <p:grpSpPr>
          <a:xfrm>
            <a:off x="5289483" y="720614"/>
            <a:ext cx="1347056" cy="483535"/>
            <a:chOff x="6924633" y="2807988"/>
            <a:chExt cx="1628496" cy="786352"/>
          </a:xfrm>
        </p:grpSpPr>
        <p:sp>
          <p:nvSpPr>
            <p:cNvPr id="276" name="Rektangel 275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nb-NO" sz="800" dirty="0"/>
            </a:p>
          </p:txBody>
        </p:sp>
        <p:sp>
          <p:nvSpPr>
            <p:cNvPr id="277" name="TekstSylinder 276"/>
            <p:cNvSpPr txBox="1"/>
            <p:nvPr/>
          </p:nvSpPr>
          <p:spPr>
            <a:xfrm>
              <a:off x="6924633" y="2807988"/>
              <a:ext cx="1628496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</a:t>
              </a:r>
              <a:r>
                <a:rPr lang="en-US" sz="800" dirty="0" err="1" smtClean="0"/>
                <a:t>maksNoder</a:t>
              </a:r>
              <a:r>
                <a:rPr lang="en-US" sz="800" dirty="0" smtClean="0"/>
                <a:t>  </a:t>
              </a:r>
              <a:endParaRPr lang="nb-NO" sz="800" dirty="0"/>
            </a:p>
          </p:txBody>
        </p:sp>
        <p:sp>
          <p:nvSpPr>
            <p:cNvPr id="278" name="TekstSylinder 277"/>
            <p:cNvSpPr txBox="1"/>
            <p:nvPr/>
          </p:nvSpPr>
          <p:spPr>
            <a:xfrm>
              <a:off x="6924633" y="3243972"/>
              <a:ext cx="1020536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</a:t>
              </a:r>
              <a:r>
                <a:rPr lang="en-US" sz="800" dirty="0" smtClean="0"/>
                <a:t>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grpSp>
        <p:nvGrpSpPr>
          <p:cNvPr id="279" name="Gruppe 278"/>
          <p:cNvGrpSpPr/>
          <p:nvPr/>
        </p:nvGrpSpPr>
        <p:grpSpPr>
          <a:xfrm>
            <a:off x="474448" y="4613849"/>
            <a:ext cx="2879107" cy="408078"/>
            <a:chOff x="6156119" y="1944140"/>
            <a:chExt cx="2962481" cy="422794"/>
          </a:xfrm>
        </p:grpSpPr>
        <p:grpSp>
          <p:nvGrpSpPr>
            <p:cNvPr id="280" name="Gruppe 279"/>
            <p:cNvGrpSpPr/>
            <p:nvPr/>
          </p:nvGrpSpPr>
          <p:grpSpPr>
            <a:xfrm>
              <a:off x="6156119" y="2151194"/>
              <a:ext cx="2962481" cy="215740"/>
              <a:chOff x="851807" y="1164078"/>
              <a:chExt cx="2962481" cy="215740"/>
            </a:xfrm>
          </p:grpSpPr>
          <p:sp>
            <p:nvSpPr>
              <p:cNvPr id="282" name="TekstSylinder 281"/>
              <p:cNvSpPr txBox="1"/>
              <p:nvPr/>
            </p:nvSpPr>
            <p:spPr>
              <a:xfrm>
                <a:off x="1227364" y="1164374"/>
                <a:ext cx="2586924" cy="21544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800" dirty="0" smtClean="0"/>
              </a:p>
            </p:txBody>
          </p:sp>
          <p:cxnSp>
            <p:nvCxnSpPr>
              <p:cNvPr id="283" name="Rett linje 282"/>
              <p:cNvCxnSpPr/>
              <p:nvPr/>
            </p:nvCxnSpPr>
            <p:spPr>
              <a:xfrm flipH="1">
                <a:off x="851807" y="1164078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1" name="TekstSylinder 280"/>
            <p:cNvSpPr txBox="1"/>
            <p:nvPr/>
          </p:nvSpPr>
          <p:spPr>
            <a:xfrm>
              <a:off x="6531676" y="1944140"/>
              <a:ext cx="2586924" cy="223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</a:t>
              </a:r>
              <a:r>
                <a:rPr lang="en-US" sz="800" dirty="0" smtClean="0"/>
                <a:t>ublic void </a:t>
              </a:r>
              <a:r>
                <a:rPr lang="en-US" sz="800" dirty="0" err="1" smtClean="0"/>
                <a:t>antProsessorer</a:t>
              </a:r>
              <a:r>
                <a:rPr lang="en-US" sz="800" dirty="0" smtClean="0"/>
                <a:t>()</a:t>
              </a:r>
              <a:endParaRPr lang="en-US" sz="800" dirty="0"/>
            </a:p>
          </p:txBody>
        </p:sp>
      </p:grpSp>
      <p:grpSp>
        <p:nvGrpSpPr>
          <p:cNvPr id="284" name="Gruppe 283"/>
          <p:cNvGrpSpPr/>
          <p:nvPr/>
        </p:nvGrpSpPr>
        <p:grpSpPr>
          <a:xfrm>
            <a:off x="474448" y="5155587"/>
            <a:ext cx="2899956" cy="418336"/>
            <a:chOff x="6156119" y="1933513"/>
            <a:chExt cx="2983934" cy="433421"/>
          </a:xfrm>
        </p:grpSpPr>
        <p:grpSp>
          <p:nvGrpSpPr>
            <p:cNvPr id="285" name="Gruppe 284"/>
            <p:cNvGrpSpPr/>
            <p:nvPr/>
          </p:nvGrpSpPr>
          <p:grpSpPr>
            <a:xfrm>
              <a:off x="6156119" y="2151194"/>
              <a:ext cx="2962481" cy="215740"/>
              <a:chOff x="851807" y="1164078"/>
              <a:chExt cx="2962481" cy="215740"/>
            </a:xfrm>
          </p:grpSpPr>
          <p:sp>
            <p:nvSpPr>
              <p:cNvPr id="287" name="TekstSylinder 286"/>
              <p:cNvSpPr txBox="1"/>
              <p:nvPr/>
            </p:nvSpPr>
            <p:spPr>
              <a:xfrm>
                <a:off x="1227364" y="1164374"/>
                <a:ext cx="2586924" cy="21544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800" dirty="0" smtClean="0"/>
              </a:p>
            </p:txBody>
          </p:sp>
          <p:cxnSp>
            <p:nvCxnSpPr>
              <p:cNvPr id="288" name="Rett linje 287"/>
              <p:cNvCxnSpPr/>
              <p:nvPr/>
            </p:nvCxnSpPr>
            <p:spPr>
              <a:xfrm flipH="1">
                <a:off x="851807" y="1164078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6" name="TekstSylinder 285"/>
            <p:cNvSpPr txBox="1"/>
            <p:nvPr/>
          </p:nvSpPr>
          <p:spPr>
            <a:xfrm>
              <a:off x="6553129" y="1933513"/>
              <a:ext cx="2586924" cy="223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</a:t>
              </a:r>
              <a:r>
                <a:rPr lang="en-US" sz="800" dirty="0" smtClean="0"/>
                <a:t>ublic void </a:t>
              </a:r>
              <a:r>
                <a:rPr lang="en-US" sz="800" dirty="0" err="1" smtClean="0"/>
                <a:t>noderMedNokMinne</a:t>
              </a:r>
              <a:r>
                <a:rPr lang="en-US" sz="800" dirty="0" smtClean="0"/>
                <a:t>(</a:t>
              </a:r>
              <a:r>
                <a:rPr lang="en-US" sz="800" dirty="0" err="1" smtClean="0"/>
                <a:t>int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paakrevdMinne</a:t>
              </a:r>
              <a:r>
                <a:rPr lang="en-US" sz="800" dirty="0" smtClean="0"/>
                <a:t>)</a:t>
              </a:r>
              <a:endParaRPr lang="en-US" sz="800" dirty="0"/>
            </a:p>
          </p:txBody>
        </p:sp>
      </p:grpSp>
      <p:grpSp>
        <p:nvGrpSpPr>
          <p:cNvPr id="289" name="Gruppe 288"/>
          <p:cNvGrpSpPr/>
          <p:nvPr/>
        </p:nvGrpSpPr>
        <p:grpSpPr>
          <a:xfrm>
            <a:off x="474448" y="5699866"/>
            <a:ext cx="2879107" cy="428877"/>
            <a:chOff x="6156119" y="1922592"/>
            <a:chExt cx="2962481" cy="444342"/>
          </a:xfrm>
        </p:grpSpPr>
        <p:grpSp>
          <p:nvGrpSpPr>
            <p:cNvPr id="290" name="Gruppe 289"/>
            <p:cNvGrpSpPr/>
            <p:nvPr/>
          </p:nvGrpSpPr>
          <p:grpSpPr>
            <a:xfrm>
              <a:off x="6156119" y="2151194"/>
              <a:ext cx="2962481" cy="215740"/>
              <a:chOff x="851807" y="1164078"/>
              <a:chExt cx="2962481" cy="215740"/>
            </a:xfrm>
          </p:grpSpPr>
          <p:sp>
            <p:nvSpPr>
              <p:cNvPr id="292" name="TekstSylinder 291"/>
              <p:cNvSpPr txBox="1"/>
              <p:nvPr/>
            </p:nvSpPr>
            <p:spPr>
              <a:xfrm>
                <a:off x="1227364" y="1164374"/>
                <a:ext cx="2586924" cy="21544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800" dirty="0" smtClean="0"/>
              </a:p>
            </p:txBody>
          </p:sp>
          <p:cxnSp>
            <p:nvCxnSpPr>
              <p:cNvPr id="293" name="Rett linje 292"/>
              <p:cNvCxnSpPr/>
              <p:nvPr/>
            </p:nvCxnSpPr>
            <p:spPr>
              <a:xfrm flipH="1">
                <a:off x="851807" y="1164078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1" name="TekstSylinder 290"/>
            <p:cNvSpPr txBox="1"/>
            <p:nvPr/>
          </p:nvSpPr>
          <p:spPr>
            <a:xfrm>
              <a:off x="6531676" y="1922592"/>
              <a:ext cx="2586924" cy="223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</a:t>
              </a:r>
              <a:r>
                <a:rPr lang="en-US" sz="800" dirty="0" smtClean="0"/>
                <a:t>ublic void </a:t>
              </a:r>
              <a:r>
                <a:rPr lang="en-US" sz="800" dirty="0" err="1" smtClean="0"/>
                <a:t>antRack</a:t>
              </a:r>
              <a:r>
                <a:rPr lang="en-US" sz="800" dirty="0" smtClean="0"/>
                <a:t>()</a:t>
              </a:r>
              <a:endParaRPr lang="en-US" sz="800" dirty="0"/>
            </a:p>
          </p:txBody>
        </p:sp>
      </p:grpSp>
      <p:grpSp>
        <p:nvGrpSpPr>
          <p:cNvPr id="294" name="Gruppe 293"/>
          <p:cNvGrpSpPr/>
          <p:nvPr/>
        </p:nvGrpSpPr>
        <p:grpSpPr>
          <a:xfrm>
            <a:off x="6476080" y="717163"/>
            <a:ext cx="1252912" cy="483535"/>
            <a:chOff x="6924632" y="2807988"/>
            <a:chExt cx="1514682" cy="786352"/>
          </a:xfrm>
        </p:grpSpPr>
        <p:sp>
          <p:nvSpPr>
            <p:cNvPr id="295" name="Rektangel 294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296" name="TekstSylinder 295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noder</a:t>
              </a:r>
              <a:endParaRPr lang="nb-NO" sz="800" dirty="0"/>
            </a:p>
          </p:txBody>
        </p:sp>
        <p:sp>
          <p:nvSpPr>
            <p:cNvPr id="297" name="TekstSylinder 296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</a:t>
              </a:r>
              <a:r>
                <a:rPr lang="en-US" sz="800" dirty="0" smtClean="0"/>
                <a:t>: </a:t>
              </a:r>
              <a:r>
                <a:rPr lang="en-US" sz="800" dirty="0" err="1" smtClean="0"/>
                <a:t>ArrayList</a:t>
              </a:r>
              <a:r>
                <a:rPr lang="en-US" sz="800" dirty="0" smtClean="0"/>
                <a:t>&lt;</a:t>
              </a:r>
              <a:r>
                <a:rPr lang="en-US" sz="800" dirty="0" err="1" smtClean="0"/>
                <a:t>Noder</a:t>
              </a:r>
              <a:r>
                <a:rPr lang="en-US" sz="800" dirty="0" smtClean="0"/>
                <a:t>&gt;</a:t>
              </a:r>
              <a:endParaRPr lang="nb-NO" sz="800" dirty="0"/>
            </a:p>
          </p:txBody>
        </p:sp>
      </p:grpSp>
      <p:sp>
        <p:nvSpPr>
          <p:cNvPr id="298" name="Avrundet rektangel 297"/>
          <p:cNvSpPr/>
          <p:nvPr/>
        </p:nvSpPr>
        <p:spPr>
          <a:xfrm>
            <a:off x="5119157" y="3770141"/>
            <a:ext cx="2524434" cy="2600516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sp>
        <p:nvSpPr>
          <p:cNvPr id="299" name="TekstSylinder 298"/>
          <p:cNvSpPr txBox="1"/>
          <p:nvPr/>
        </p:nvSpPr>
        <p:spPr>
          <a:xfrm>
            <a:off x="5116060" y="3522878"/>
            <a:ext cx="2524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Rack</a:t>
            </a:r>
            <a:endParaRPr lang="nb-NO" sz="1000" dirty="0"/>
          </a:p>
        </p:txBody>
      </p:sp>
      <p:grpSp>
        <p:nvGrpSpPr>
          <p:cNvPr id="300" name="Gruppe 299"/>
          <p:cNvGrpSpPr/>
          <p:nvPr/>
        </p:nvGrpSpPr>
        <p:grpSpPr>
          <a:xfrm>
            <a:off x="4895905" y="4637535"/>
            <a:ext cx="2545085" cy="426749"/>
            <a:chOff x="6130719" y="1868789"/>
            <a:chExt cx="2987881" cy="570940"/>
          </a:xfrm>
        </p:grpSpPr>
        <p:grpSp>
          <p:nvGrpSpPr>
            <p:cNvPr id="301" name="Gruppe 300"/>
            <p:cNvGrpSpPr/>
            <p:nvPr/>
          </p:nvGrpSpPr>
          <p:grpSpPr>
            <a:xfrm>
              <a:off x="6130719" y="2151490"/>
              <a:ext cx="2962481" cy="288239"/>
              <a:chOff x="826407" y="1164374"/>
              <a:chExt cx="2962481" cy="288239"/>
            </a:xfrm>
          </p:grpSpPr>
          <p:sp>
            <p:nvSpPr>
              <p:cNvPr id="303" name="TekstSylinder 302"/>
              <p:cNvSpPr txBox="1"/>
              <p:nvPr/>
            </p:nvSpPr>
            <p:spPr>
              <a:xfrm>
                <a:off x="1201963" y="1164374"/>
                <a:ext cx="2586925" cy="28823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800" dirty="0" smtClean="0"/>
              </a:p>
            </p:txBody>
          </p:sp>
          <p:cxnSp>
            <p:nvCxnSpPr>
              <p:cNvPr id="304" name="Rett linje 303"/>
              <p:cNvCxnSpPr/>
              <p:nvPr/>
            </p:nvCxnSpPr>
            <p:spPr>
              <a:xfrm flipH="1">
                <a:off x="826407" y="1171741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TekstSylinder 301"/>
            <p:cNvSpPr txBox="1"/>
            <p:nvPr/>
          </p:nvSpPr>
          <p:spPr>
            <a:xfrm>
              <a:off x="6531676" y="1868789"/>
              <a:ext cx="2586924" cy="28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public </a:t>
              </a:r>
              <a:r>
                <a:rPr lang="en-US" sz="800" dirty="0" err="1" smtClean="0"/>
                <a:t>boolean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leggTilNode</a:t>
              </a:r>
              <a:r>
                <a:rPr lang="en-US" sz="800" dirty="0" smtClean="0"/>
                <a:t>(Node node)</a:t>
              </a:r>
              <a:endParaRPr lang="en-US" sz="800" dirty="0"/>
            </a:p>
          </p:txBody>
        </p:sp>
      </p:grpSp>
      <p:grpSp>
        <p:nvGrpSpPr>
          <p:cNvPr id="305" name="Gruppe 304"/>
          <p:cNvGrpSpPr/>
          <p:nvPr/>
        </p:nvGrpSpPr>
        <p:grpSpPr>
          <a:xfrm>
            <a:off x="4895905" y="5154933"/>
            <a:ext cx="2744590" cy="433625"/>
            <a:chOff x="7858412" y="3878697"/>
            <a:chExt cx="3222096" cy="580139"/>
          </a:xfrm>
        </p:grpSpPr>
        <p:grpSp>
          <p:nvGrpSpPr>
            <p:cNvPr id="306" name="Gruppe 305"/>
            <p:cNvGrpSpPr/>
            <p:nvPr/>
          </p:nvGrpSpPr>
          <p:grpSpPr>
            <a:xfrm>
              <a:off x="7858412" y="4170598"/>
              <a:ext cx="2962481" cy="288238"/>
              <a:chOff x="851807" y="1164374"/>
              <a:chExt cx="2962481" cy="288238"/>
            </a:xfrm>
          </p:grpSpPr>
          <p:sp>
            <p:nvSpPr>
              <p:cNvPr id="308" name="TekstSylinder 307"/>
              <p:cNvSpPr txBox="1"/>
              <p:nvPr/>
            </p:nvSpPr>
            <p:spPr>
              <a:xfrm>
                <a:off x="1227363" y="1164374"/>
                <a:ext cx="2586925" cy="28823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r</a:t>
                </a:r>
                <a:r>
                  <a:rPr lang="en-US" sz="800" dirty="0" smtClean="0"/>
                  <a:t>eturn </a:t>
                </a:r>
                <a:r>
                  <a:rPr lang="en-US" sz="800" dirty="0" err="1" smtClean="0"/>
                  <a:t>antallProsessorer</a:t>
                </a:r>
                <a:endParaRPr lang="en-US" sz="800" dirty="0" smtClean="0"/>
              </a:p>
            </p:txBody>
          </p:sp>
          <p:cxnSp>
            <p:nvCxnSpPr>
              <p:cNvPr id="309" name="Rett linje 308"/>
              <p:cNvCxnSpPr/>
              <p:nvPr/>
            </p:nvCxnSpPr>
            <p:spPr>
              <a:xfrm flipH="1">
                <a:off x="851807" y="1171741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7" name="TekstSylinder 306"/>
            <p:cNvSpPr txBox="1"/>
            <p:nvPr/>
          </p:nvSpPr>
          <p:spPr>
            <a:xfrm>
              <a:off x="8233969" y="3878697"/>
              <a:ext cx="2846539" cy="288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</a:t>
              </a:r>
              <a:r>
                <a:rPr lang="en-US" sz="800" dirty="0" smtClean="0"/>
                <a:t>ublic </a:t>
              </a:r>
              <a:r>
                <a:rPr lang="en-US" sz="800" dirty="0" err="1" smtClean="0"/>
                <a:t>int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prosessorerIRack</a:t>
              </a:r>
              <a:r>
                <a:rPr lang="en-US" sz="800" dirty="0" smtClean="0"/>
                <a:t>()</a:t>
              </a:r>
              <a:endParaRPr lang="en-US" sz="800" dirty="0"/>
            </a:p>
          </p:txBody>
        </p:sp>
      </p:grpSp>
      <p:grpSp>
        <p:nvGrpSpPr>
          <p:cNvPr id="310" name="Gruppe 309"/>
          <p:cNvGrpSpPr/>
          <p:nvPr/>
        </p:nvGrpSpPr>
        <p:grpSpPr>
          <a:xfrm>
            <a:off x="4895905" y="5720805"/>
            <a:ext cx="2842356" cy="426749"/>
            <a:chOff x="6156119" y="1868789"/>
            <a:chExt cx="3336872" cy="570940"/>
          </a:xfrm>
        </p:grpSpPr>
        <p:grpSp>
          <p:nvGrpSpPr>
            <p:cNvPr id="311" name="Gruppe 310"/>
            <p:cNvGrpSpPr/>
            <p:nvPr/>
          </p:nvGrpSpPr>
          <p:grpSpPr>
            <a:xfrm>
              <a:off x="6156119" y="2148619"/>
              <a:ext cx="2962481" cy="291110"/>
              <a:chOff x="851807" y="1161503"/>
              <a:chExt cx="2962481" cy="291110"/>
            </a:xfrm>
          </p:grpSpPr>
          <p:sp>
            <p:nvSpPr>
              <p:cNvPr id="313" name="TekstSylinder 312"/>
              <p:cNvSpPr txBox="1"/>
              <p:nvPr/>
            </p:nvSpPr>
            <p:spPr>
              <a:xfrm>
                <a:off x="1227363" y="1164374"/>
                <a:ext cx="2586925" cy="28823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r</a:t>
                </a:r>
                <a:r>
                  <a:rPr lang="en-US" sz="800" dirty="0" smtClean="0"/>
                  <a:t>eturn </a:t>
                </a:r>
                <a:r>
                  <a:rPr lang="en-US" sz="800" dirty="0" err="1" smtClean="0"/>
                  <a:t>antallNoder</a:t>
                </a:r>
                <a:endParaRPr lang="en-US" sz="800" dirty="0" smtClean="0"/>
              </a:p>
            </p:txBody>
          </p:sp>
          <p:cxnSp>
            <p:nvCxnSpPr>
              <p:cNvPr id="314" name="Rett linje 313"/>
              <p:cNvCxnSpPr/>
              <p:nvPr/>
            </p:nvCxnSpPr>
            <p:spPr>
              <a:xfrm flipH="1">
                <a:off x="851807" y="1161503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2" name="TekstSylinder 311"/>
            <p:cNvSpPr txBox="1"/>
            <p:nvPr/>
          </p:nvSpPr>
          <p:spPr>
            <a:xfrm>
              <a:off x="6531676" y="1868789"/>
              <a:ext cx="2961315" cy="28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</a:t>
              </a:r>
              <a:r>
                <a:rPr lang="en-US" sz="800" dirty="0" smtClean="0"/>
                <a:t>ublic </a:t>
              </a:r>
              <a:r>
                <a:rPr lang="en-US" sz="800" dirty="0" err="1" smtClean="0"/>
                <a:t>int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NoderMedNokMinne</a:t>
              </a:r>
              <a:r>
                <a:rPr lang="en-US" sz="800" dirty="0" smtClean="0"/>
                <a:t>(</a:t>
              </a:r>
              <a:r>
                <a:rPr lang="en-US" sz="800" dirty="0" err="1" smtClean="0"/>
                <a:t>int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paakrevdMinne</a:t>
              </a:r>
              <a:r>
                <a:rPr lang="en-US" sz="800" dirty="0" smtClean="0"/>
                <a:t>)</a:t>
              </a:r>
              <a:endParaRPr lang="en-US" sz="800" dirty="0"/>
            </a:p>
          </p:txBody>
        </p:sp>
      </p:grpSp>
      <p:grpSp>
        <p:nvGrpSpPr>
          <p:cNvPr id="315" name="Gruppe 314"/>
          <p:cNvGrpSpPr/>
          <p:nvPr/>
        </p:nvGrpSpPr>
        <p:grpSpPr>
          <a:xfrm>
            <a:off x="5296230" y="3908539"/>
            <a:ext cx="1347056" cy="483535"/>
            <a:chOff x="6924633" y="2807988"/>
            <a:chExt cx="1628496" cy="786352"/>
          </a:xfrm>
        </p:grpSpPr>
        <p:sp>
          <p:nvSpPr>
            <p:cNvPr id="316" name="Rektangel 315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nb-NO" sz="800" dirty="0"/>
            </a:p>
          </p:txBody>
        </p:sp>
        <p:sp>
          <p:nvSpPr>
            <p:cNvPr id="317" name="TekstSylinder 316"/>
            <p:cNvSpPr txBox="1"/>
            <p:nvPr/>
          </p:nvSpPr>
          <p:spPr>
            <a:xfrm>
              <a:off x="6924633" y="2807988"/>
              <a:ext cx="1628496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</a:t>
              </a:r>
              <a:r>
                <a:rPr lang="en-US" sz="800" dirty="0" err="1" smtClean="0"/>
                <a:t>maksNoder</a:t>
              </a:r>
              <a:r>
                <a:rPr lang="en-US" sz="800" dirty="0" smtClean="0"/>
                <a:t>  </a:t>
              </a:r>
              <a:endParaRPr lang="nb-NO" sz="800" dirty="0"/>
            </a:p>
          </p:txBody>
        </p:sp>
        <p:sp>
          <p:nvSpPr>
            <p:cNvPr id="318" name="TekstSylinder 317"/>
            <p:cNvSpPr txBox="1"/>
            <p:nvPr/>
          </p:nvSpPr>
          <p:spPr>
            <a:xfrm>
              <a:off x="6924633" y="3243972"/>
              <a:ext cx="1020536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</a:t>
              </a:r>
              <a:r>
                <a:rPr lang="en-US" sz="800" dirty="0" smtClean="0"/>
                <a:t>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grpSp>
        <p:nvGrpSpPr>
          <p:cNvPr id="319" name="Gruppe 318"/>
          <p:cNvGrpSpPr/>
          <p:nvPr/>
        </p:nvGrpSpPr>
        <p:grpSpPr>
          <a:xfrm>
            <a:off x="6482827" y="3905088"/>
            <a:ext cx="1252912" cy="483535"/>
            <a:chOff x="6924632" y="2807988"/>
            <a:chExt cx="1514682" cy="786352"/>
          </a:xfrm>
        </p:grpSpPr>
        <p:sp>
          <p:nvSpPr>
            <p:cNvPr id="320" name="Rektangel 319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321" name="TekstSylinder 320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noder</a:t>
              </a:r>
              <a:endParaRPr lang="nb-NO" sz="800" dirty="0"/>
            </a:p>
          </p:txBody>
        </p:sp>
        <p:sp>
          <p:nvSpPr>
            <p:cNvPr id="322" name="TekstSylinder 321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</a:t>
              </a:r>
              <a:r>
                <a:rPr lang="en-US" sz="800" dirty="0" smtClean="0"/>
                <a:t>: </a:t>
              </a:r>
              <a:r>
                <a:rPr lang="en-US" sz="800" dirty="0" err="1" smtClean="0"/>
                <a:t>ArrayList</a:t>
              </a:r>
              <a:r>
                <a:rPr lang="en-US" sz="800" dirty="0" smtClean="0"/>
                <a:t>&lt;</a:t>
              </a:r>
              <a:r>
                <a:rPr lang="en-US" sz="800" dirty="0" err="1" smtClean="0"/>
                <a:t>Noder</a:t>
              </a:r>
              <a:r>
                <a:rPr lang="en-US" sz="800" dirty="0" smtClean="0"/>
                <a:t>&gt;</a:t>
              </a:r>
              <a:endParaRPr lang="nb-NO" sz="800" dirty="0"/>
            </a:p>
          </p:txBody>
        </p:sp>
      </p:grpSp>
      <p:cxnSp>
        <p:nvCxnSpPr>
          <p:cNvPr id="15" name="Rett pilkobling 14"/>
          <p:cNvCxnSpPr/>
          <p:nvPr/>
        </p:nvCxnSpPr>
        <p:spPr>
          <a:xfrm flipH="1">
            <a:off x="2816846" y="866447"/>
            <a:ext cx="241735" cy="1964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Rett pilkobling 325"/>
          <p:cNvCxnSpPr/>
          <p:nvPr/>
        </p:nvCxnSpPr>
        <p:spPr>
          <a:xfrm flipV="1">
            <a:off x="2933232" y="1349333"/>
            <a:ext cx="2124722" cy="189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Rett pilkobling 328"/>
          <p:cNvCxnSpPr/>
          <p:nvPr/>
        </p:nvCxnSpPr>
        <p:spPr>
          <a:xfrm>
            <a:off x="2937713" y="3307025"/>
            <a:ext cx="2152914" cy="1017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Rett pilkobling 334"/>
          <p:cNvCxnSpPr/>
          <p:nvPr/>
        </p:nvCxnSpPr>
        <p:spPr>
          <a:xfrm flipV="1">
            <a:off x="7191375" y="667772"/>
            <a:ext cx="1745756" cy="26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Rett pilkobling 335"/>
          <p:cNvCxnSpPr/>
          <p:nvPr/>
        </p:nvCxnSpPr>
        <p:spPr>
          <a:xfrm>
            <a:off x="7251638" y="969971"/>
            <a:ext cx="1712380" cy="152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Rett pilkobling 339"/>
          <p:cNvCxnSpPr/>
          <p:nvPr/>
        </p:nvCxnSpPr>
        <p:spPr>
          <a:xfrm>
            <a:off x="7251637" y="4115613"/>
            <a:ext cx="1646487" cy="58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32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e 3"/>
          <p:cNvGrpSpPr/>
          <p:nvPr/>
        </p:nvGrpSpPr>
        <p:grpSpPr>
          <a:xfrm>
            <a:off x="1094014" y="628390"/>
            <a:ext cx="4465865" cy="2261767"/>
            <a:chOff x="1094014" y="628390"/>
            <a:chExt cx="4465865" cy="2261767"/>
          </a:xfrm>
        </p:grpSpPr>
        <p:sp>
          <p:nvSpPr>
            <p:cNvPr id="5" name="Avrundet rektangel 4"/>
            <p:cNvSpPr/>
            <p:nvPr/>
          </p:nvSpPr>
          <p:spPr>
            <a:xfrm>
              <a:off x="1094014" y="938893"/>
              <a:ext cx="4465865" cy="1951264"/>
            </a:xfrm>
            <a:prstGeom prst="roundRect">
              <a:avLst/>
            </a:prstGeom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US" sz="1200" dirty="0"/>
            </a:p>
          </p:txBody>
        </p:sp>
        <p:sp>
          <p:nvSpPr>
            <p:cNvPr id="6" name="TekstSylinder 5"/>
            <p:cNvSpPr txBox="1"/>
            <p:nvPr/>
          </p:nvSpPr>
          <p:spPr>
            <a:xfrm>
              <a:off x="1094014" y="628390"/>
              <a:ext cx="44087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Klassedatastruktur</a:t>
              </a:r>
              <a:endParaRPr lang="nb-NO" sz="1400" dirty="0"/>
            </a:p>
          </p:txBody>
        </p:sp>
      </p:grpSp>
      <p:grpSp>
        <p:nvGrpSpPr>
          <p:cNvPr id="7" name="Gruppe 6"/>
          <p:cNvGrpSpPr/>
          <p:nvPr/>
        </p:nvGrpSpPr>
        <p:grpSpPr>
          <a:xfrm>
            <a:off x="1036864" y="3167482"/>
            <a:ext cx="4465865" cy="2261768"/>
            <a:chOff x="6414406" y="628389"/>
            <a:chExt cx="4465865" cy="2261768"/>
          </a:xfrm>
        </p:grpSpPr>
        <p:sp>
          <p:nvSpPr>
            <p:cNvPr id="8" name="Avrundet rektangel 7"/>
            <p:cNvSpPr/>
            <p:nvPr/>
          </p:nvSpPr>
          <p:spPr>
            <a:xfrm>
              <a:off x="6414406" y="938893"/>
              <a:ext cx="4465865" cy="1951264"/>
            </a:xfrm>
            <a:prstGeom prst="roundRect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" name="TekstSylinder 8"/>
            <p:cNvSpPr txBox="1"/>
            <p:nvPr/>
          </p:nvSpPr>
          <p:spPr>
            <a:xfrm>
              <a:off x="6414406" y="628389"/>
              <a:ext cx="44087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objekt</a:t>
              </a:r>
              <a:endParaRPr lang="nb-NO" sz="1400" dirty="0"/>
            </a:p>
          </p:txBody>
        </p:sp>
      </p:grpSp>
      <p:grpSp>
        <p:nvGrpSpPr>
          <p:cNvPr id="13" name="Gruppe 12"/>
          <p:cNvGrpSpPr/>
          <p:nvPr/>
        </p:nvGrpSpPr>
        <p:grpSpPr>
          <a:xfrm>
            <a:off x="6174921" y="730566"/>
            <a:ext cx="4460421" cy="1292663"/>
            <a:chOff x="966107" y="987222"/>
            <a:chExt cx="4460421" cy="1292663"/>
          </a:xfrm>
        </p:grpSpPr>
        <p:grpSp>
          <p:nvGrpSpPr>
            <p:cNvPr id="14" name="Gruppe 13"/>
            <p:cNvGrpSpPr/>
            <p:nvPr/>
          </p:nvGrpSpPr>
          <p:grpSpPr>
            <a:xfrm>
              <a:off x="966107" y="1264222"/>
              <a:ext cx="4460421" cy="1015663"/>
              <a:chOff x="966107" y="1133598"/>
              <a:chExt cx="4460421" cy="1015663"/>
            </a:xfrm>
          </p:grpSpPr>
          <p:sp>
            <p:nvSpPr>
              <p:cNvPr id="16" name="TekstSylinder 15"/>
              <p:cNvSpPr txBox="1"/>
              <p:nvPr/>
            </p:nvSpPr>
            <p:spPr>
              <a:xfrm>
                <a:off x="1227364" y="1133598"/>
                <a:ext cx="4199164" cy="101566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200" dirty="0"/>
              </a:p>
              <a:p>
                <a:endParaRPr lang="en-US" sz="1200" dirty="0" smtClean="0"/>
              </a:p>
              <a:p>
                <a:r>
                  <a:rPr lang="nb-NO" sz="1200" dirty="0"/>
                  <a:t>Bil3 bil = </a:t>
                </a:r>
                <a:r>
                  <a:rPr lang="nb-NO" sz="1200" dirty="0" err="1"/>
                  <a:t>new</a:t>
                </a:r>
                <a:r>
                  <a:rPr lang="nb-NO" sz="1200" dirty="0"/>
                  <a:t> Bil3("YE23456");</a:t>
                </a:r>
              </a:p>
              <a:p>
                <a:r>
                  <a:rPr lang="nb-NO" sz="1200" dirty="0" smtClean="0"/>
                  <a:t>Person </a:t>
                </a:r>
                <a:r>
                  <a:rPr lang="nb-NO" sz="1200" dirty="0"/>
                  <a:t>eier = </a:t>
                </a:r>
                <a:r>
                  <a:rPr lang="nb-NO" sz="1200" dirty="0" err="1"/>
                  <a:t>new</a:t>
                </a:r>
                <a:r>
                  <a:rPr lang="nb-NO" sz="1200" dirty="0"/>
                  <a:t> Person("Ola Dunk", bil);</a:t>
                </a:r>
              </a:p>
              <a:p>
                <a:r>
                  <a:rPr lang="nb-NO" sz="1200" dirty="0" err="1" smtClean="0"/>
                  <a:t>eier.skrivUtBilNummer</a:t>
                </a:r>
                <a:r>
                  <a:rPr lang="nb-NO" sz="1200" dirty="0"/>
                  <a:t>();</a:t>
                </a:r>
              </a:p>
            </p:txBody>
          </p:sp>
          <p:cxnSp>
            <p:nvCxnSpPr>
              <p:cNvPr id="17" name="Rett linje 16"/>
              <p:cNvCxnSpPr/>
              <p:nvPr/>
            </p:nvCxnSpPr>
            <p:spPr>
              <a:xfrm flipH="1">
                <a:off x="966107" y="1133598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kstSylinder 14"/>
            <p:cNvSpPr txBox="1"/>
            <p:nvPr/>
          </p:nvSpPr>
          <p:spPr>
            <a:xfrm>
              <a:off x="1227364" y="987222"/>
              <a:ext cx="4199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public </a:t>
              </a:r>
              <a:r>
                <a:rPr lang="en-US" sz="1200" dirty="0" err="1" smtClean="0"/>
                <a:t>metode</a:t>
              </a:r>
              <a:endParaRPr lang="en-US" sz="1200" dirty="0"/>
            </a:p>
          </p:txBody>
        </p:sp>
      </p:grpSp>
      <p:grpSp>
        <p:nvGrpSpPr>
          <p:cNvPr id="22" name="Gruppe 21"/>
          <p:cNvGrpSpPr/>
          <p:nvPr/>
        </p:nvGrpSpPr>
        <p:grpSpPr>
          <a:xfrm>
            <a:off x="6988627" y="2809100"/>
            <a:ext cx="1020537" cy="709707"/>
            <a:chOff x="6988627" y="2809100"/>
            <a:chExt cx="1020537" cy="709707"/>
          </a:xfrm>
        </p:grpSpPr>
        <p:sp>
          <p:nvSpPr>
            <p:cNvPr id="18" name="Rektangel 17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TekstSylinder 18"/>
            <p:cNvSpPr txBox="1"/>
            <p:nvPr/>
          </p:nvSpPr>
          <p:spPr>
            <a:xfrm>
              <a:off x="6988627" y="2809100"/>
              <a:ext cx="1020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n</a:t>
              </a:r>
              <a:r>
                <a:rPr lang="en-US" sz="1200" dirty="0" err="1" smtClean="0"/>
                <a:t>avn</a:t>
              </a:r>
              <a:r>
                <a:rPr lang="en-US" sz="1200" dirty="0" smtClean="0"/>
                <a:t>:</a:t>
              </a:r>
              <a:endParaRPr lang="nb-NO" dirty="0"/>
            </a:p>
          </p:txBody>
        </p:sp>
        <p:sp>
          <p:nvSpPr>
            <p:cNvPr id="20" name="TekstSylinder 19"/>
            <p:cNvSpPr txBox="1"/>
            <p:nvPr/>
          </p:nvSpPr>
          <p:spPr>
            <a:xfrm>
              <a:off x="6988628" y="3241808"/>
              <a:ext cx="1020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type:</a:t>
              </a:r>
              <a:endParaRPr lang="nb-NO" dirty="0"/>
            </a:p>
          </p:txBody>
        </p:sp>
      </p:grpSp>
    </p:spTree>
    <p:extLst>
      <p:ext uri="{BB962C8B-B14F-4D97-AF65-F5344CB8AC3E}">
        <p14:creationId xmlns:p14="http://schemas.microsoft.com/office/powerpoint/2010/main" val="123903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264</Words>
  <Application>Microsoft Office PowerPoint</Application>
  <PresentationFormat>Widescreen</PresentationFormat>
  <Paragraphs>94</Paragraphs>
  <Slides>2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J Z</dc:creator>
  <cp:lastModifiedBy>J Z</cp:lastModifiedBy>
  <cp:revision>35</cp:revision>
  <dcterms:created xsi:type="dcterms:W3CDTF">2020-01-16T18:45:36Z</dcterms:created>
  <dcterms:modified xsi:type="dcterms:W3CDTF">2020-01-21T19:19:03Z</dcterms:modified>
</cp:coreProperties>
</file>