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94599" autoAdjust="0"/>
  </p:normalViewPr>
  <p:slideViewPr>
    <p:cSldViewPr snapToGrid="0">
      <p:cViewPr varScale="1">
        <p:scale>
          <a:sx n="92" d="100"/>
          <a:sy n="92" d="100"/>
        </p:scale>
        <p:origin x="63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28.02.2020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vrundet rektangel 4"/>
          <p:cNvSpPr/>
          <p:nvPr/>
        </p:nvSpPr>
        <p:spPr>
          <a:xfrm>
            <a:off x="5515357" y="38146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Lenkeliste</a:t>
            </a:r>
            <a:r>
              <a:rPr lang="en-US" dirty="0" smtClean="0"/>
              <a:t>&lt;T&gt;</a:t>
            </a:r>
            <a:endParaRPr lang="nb-NO" dirty="0"/>
          </a:p>
        </p:txBody>
      </p:sp>
      <p:sp>
        <p:nvSpPr>
          <p:cNvPr id="8" name="Avrundet rektangel 7"/>
          <p:cNvSpPr/>
          <p:nvPr/>
        </p:nvSpPr>
        <p:spPr>
          <a:xfrm>
            <a:off x="4062371" y="30238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SortertLenkeliste</a:t>
            </a:r>
            <a:r>
              <a:rPr lang="en-US" dirty="0" smtClean="0"/>
              <a:t>&lt;T&gt;</a:t>
            </a:r>
            <a:endParaRPr lang="nb-NO" dirty="0"/>
          </a:p>
        </p:txBody>
      </p:sp>
      <p:sp>
        <p:nvSpPr>
          <p:cNvPr id="11" name="Avrundet rektangel 10"/>
          <p:cNvSpPr/>
          <p:nvPr/>
        </p:nvSpPr>
        <p:spPr>
          <a:xfrm>
            <a:off x="7064770" y="3023840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Stabel</a:t>
            </a:r>
            <a:r>
              <a:rPr lang="en-US" dirty="0" smtClean="0"/>
              <a:t>&lt;T&gt;</a:t>
            </a:r>
            <a:endParaRPr lang="nb-NO" dirty="0"/>
          </a:p>
        </p:txBody>
      </p:sp>
      <p:cxnSp>
        <p:nvCxnSpPr>
          <p:cNvPr id="17" name="Vinkel 16"/>
          <p:cNvCxnSpPr>
            <a:stCxn id="8" idx="0"/>
            <a:endCxn id="5" idx="2"/>
          </p:cNvCxnSpPr>
          <p:nvPr/>
        </p:nvCxnSpPr>
        <p:spPr>
          <a:xfrm rot="5400000" flipH="1" flipV="1">
            <a:off x="5532432" y="1684351"/>
            <a:ext cx="1225993" cy="14529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/>
          <p:cNvCxnSpPr>
            <a:stCxn id="11" idx="0"/>
            <a:endCxn id="5" idx="2"/>
          </p:cNvCxnSpPr>
          <p:nvPr/>
        </p:nvCxnSpPr>
        <p:spPr>
          <a:xfrm rot="16200000" flipV="1">
            <a:off x="7033632" y="1636137"/>
            <a:ext cx="1225993" cy="15494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0" y="12128"/>
            <a:ext cx="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 A</a:t>
            </a:r>
            <a:endParaRPr lang="nb-NO" dirty="0"/>
          </a:p>
        </p:txBody>
      </p:sp>
      <p:sp>
        <p:nvSpPr>
          <p:cNvPr id="15" name="Parallellogram 14"/>
          <p:cNvSpPr/>
          <p:nvPr/>
        </p:nvSpPr>
        <p:spPr>
          <a:xfrm>
            <a:off x="9238376" y="552555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smtClean="0"/>
              <a:t>Liste&lt;T&gt;</a:t>
            </a:r>
            <a:endParaRPr lang="nb-NO" dirty="0"/>
          </a:p>
        </p:txBody>
      </p:sp>
      <p:cxnSp>
        <p:nvCxnSpPr>
          <p:cNvPr id="16" name="Vinkel 8"/>
          <p:cNvCxnSpPr>
            <a:stCxn id="5" idx="3"/>
            <a:endCxn id="15" idx="5"/>
          </p:cNvCxnSpPr>
          <p:nvPr/>
        </p:nvCxnSpPr>
        <p:spPr>
          <a:xfrm>
            <a:off x="8228484" y="1089654"/>
            <a:ext cx="114416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Parallellogram 24"/>
          <p:cNvSpPr/>
          <p:nvPr/>
        </p:nvSpPr>
        <p:spPr>
          <a:xfrm>
            <a:off x="666025" y="920071"/>
            <a:ext cx="2831976" cy="1074198"/>
          </a:xfrm>
          <a:prstGeom prst="parallelogram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 err="1" smtClean="0"/>
              <a:t>Comparable</a:t>
            </a:r>
            <a:r>
              <a:rPr lang="nb-NO" dirty="0" smtClean="0"/>
              <a:t>&lt;T&gt;</a:t>
            </a:r>
            <a:endParaRPr lang="nb-NO" dirty="0"/>
          </a:p>
        </p:txBody>
      </p:sp>
      <p:cxnSp>
        <p:nvCxnSpPr>
          <p:cNvPr id="26" name="Vinkel 8"/>
          <p:cNvCxnSpPr>
            <a:stCxn id="8" idx="1"/>
            <a:endCxn id="25" idx="2"/>
          </p:cNvCxnSpPr>
          <p:nvPr/>
        </p:nvCxnSpPr>
        <p:spPr>
          <a:xfrm flipH="1" flipV="1">
            <a:off x="3363726" y="1457170"/>
            <a:ext cx="698645" cy="22748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Avrundet rektangel 35"/>
          <p:cNvSpPr/>
          <p:nvPr/>
        </p:nvSpPr>
        <p:spPr>
          <a:xfrm>
            <a:off x="689884" y="5078653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UgyldigListeIndeks</a:t>
            </a:r>
            <a:endParaRPr lang="nb-NO" dirty="0"/>
          </a:p>
        </p:txBody>
      </p:sp>
      <p:sp>
        <p:nvSpPr>
          <p:cNvPr id="49" name="Avrundet rektangel 48"/>
          <p:cNvSpPr/>
          <p:nvPr/>
        </p:nvSpPr>
        <p:spPr>
          <a:xfrm>
            <a:off x="4158793" y="5078652"/>
            <a:ext cx="2713127" cy="1416387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RuntimeException</a:t>
            </a:r>
            <a:endParaRPr lang="nb-NO" dirty="0"/>
          </a:p>
        </p:txBody>
      </p:sp>
      <p:cxnSp>
        <p:nvCxnSpPr>
          <p:cNvPr id="50" name="Vinkel 8"/>
          <p:cNvCxnSpPr>
            <a:stCxn id="36" idx="3"/>
            <a:endCxn id="49" idx="1"/>
          </p:cNvCxnSpPr>
          <p:nvPr/>
        </p:nvCxnSpPr>
        <p:spPr>
          <a:xfrm flipV="1">
            <a:off x="3403011" y="5786846"/>
            <a:ext cx="755782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38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11106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61</cp:revision>
  <dcterms:created xsi:type="dcterms:W3CDTF">2020-01-16T18:45:36Z</dcterms:created>
  <dcterms:modified xsi:type="dcterms:W3CDTF">2020-02-27T23:19:32Z</dcterms:modified>
</cp:coreProperties>
</file>