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065" autoAdjust="0"/>
    <p:restoredTop sz="94682" autoAdjust="0"/>
  </p:normalViewPr>
  <p:slideViewPr>
    <p:cSldViewPr snapToGrid="0">
      <p:cViewPr>
        <p:scale>
          <a:sx n="75" d="100"/>
          <a:sy n="75" d="100"/>
        </p:scale>
        <p:origin x="-630" y="9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1A2-6830-4344-823D-EC3B1CDF88AC}" type="datetimeFigureOut">
              <a:rPr lang="nb-NO" smtClean="0"/>
              <a:t>04.06.2020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9A43-C327-4115-90C2-C815E932F4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438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1A2-6830-4344-823D-EC3B1CDF88AC}" type="datetimeFigureOut">
              <a:rPr lang="nb-NO" smtClean="0"/>
              <a:t>04.06.2020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9A43-C327-4115-90C2-C815E932F4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330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1A2-6830-4344-823D-EC3B1CDF88AC}" type="datetimeFigureOut">
              <a:rPr lang="nb-NO" smtClean="0"/>
              <a:t>04.06.2020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9A43-C327-4115-90C2-C815E932F4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472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1A2-6830-4344-823D-EC3B1CDF88AC}" type="datetimeFigureOut">
              <a:rPr lang="nb-NO" smtClean="0"/>
              <a:t>04.06.2020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9A43-C327-4115-90C2-C815E932F4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97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1A2-6830-4344-823D-EC3B1CDF88AC}" type="datetimeFigureOut">
              <a:rPr lang="nb-NO" smtClean="0"/>
              <a:t>04.06.2020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9A43-C327-4115-90C2-C815E932F4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607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1A2-6830-4344-823D-EC3B1CDF88AC}" type="datetimeFigureOut">
              <a:rPr lang="nb-NO" smtClean="0"/>
              <a:t>04.06.2020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9A43-C327-4115-90C2-C815E932F4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769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1A2-6830-4344-823D-EC3B1CDF88AC}" type="datetimeFigureOut">
              <a:rPr lang="nb-NO" smtClean="0"/>
              <a:t>04.06.2020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9A43-C327-4115-90C2-C815E932F4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850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1A2-6830-4344-823D-EC3B1CDF88AC}" type="datetimeFigureOut">
              <a:rPr lang="nb-NO" smtClean="0"/>
              <a:t>04.06.2020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9A43-C327-4115-90C2-C815E932F4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208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1A2-6830-4344-823D-EC3B1CDF88AC}" type="datetimeFigureOut">
              <a:rPr lang="nb-NO" smtClean="0"/>
              <a:t>04.06.2020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9A43-C327-4115-90C2-C815E932F4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126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1A2-6830-4344-823D-EC3B1CDF88AC}" type="datetimeFigureOut">
              <a:rPr lang="nb-NO" smtClean="0"/>
              <a:t>04.06.2020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9A43-C327-4115-90C2-C815E932F4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926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1A2-6830-4344-823D-EC3B1CDF88AC}" type="datetimeFigureOut">
              <a:rPr lang="nb-NO" smtClean="0"/>
              <a:t>04.06.2020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9A43-C327-4115-90C2-C815E932F4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872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E21A2-6830-4344-823D-EC3B1CDF88AC}" type="datetimeFigureOut">
              <a:rPr lang="nb-NO" smtClean="0"/>
              <a:t>04.06.2020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59A43-C327-4115-90C2-C815E932F4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804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logram 3"/>
          <p:cNvSpPr/>
          <p:nvPr/>
        </p:nvSpPr>
        <p:spPr>
          <a:xfrm>
            <a:off x="284843" y="454932"/>
            <a:ext cx="3499757" cy="76154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BRUKERGRENSESNITT</a:t>
            </a:r>
          </a:p>
          <a:p>
            <a:endParaRPr lang="en-US" sz="800" dirty="0" smtClean="0">
              <a:solidFill>
                <a:schemeClr val="tx1"/>
              </a:solidFill>
            </a:endParaRPr>
          </a:p>
          <a:p>
            <a:r>
              <a:rPr lang="en-US" sz="800" dirty="0" smtClean="0">
                <a:solidFill>
                  <a:schemeClr val="tx1"/>
                </a:solidFill>
              </a:rPr>
              <a:t>void </a:t>
            </a:r>
            <a:r>
              <a:rPr lang="en-US" sz="800" dirty="0" err="1" smtClean="0">
                <a:solidFill>
                  <a:schemeClr val="tx1"/>
                </a:solidFill>
              </a:rPr>
              <a:t>giStatus</a:t>
            </a:r>
            <a:r>
              <a:rPr lang="en-US" sz="800" dirty="0" smtClean="0">
                <a:solidFill>
                  <a:schemeClr val="tx1"/>
                </a:solidFill>
              </a:rPr>
              <a:t>(String status)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 smtClean="0">
                <a:solidFill>
                  <a:schemeClr val="tx1"/>
                </a:solidFill>
              </a:rPr>
              <a:t>Int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</a:rPr>
              <a:t>beOmKommando</a:t>
            </a:r>
            <a:r>
              <a:rPr lang="en-US" sz="800" dirty="0" smtClean="0">
                <a:solidFill>
                  <a:schemeClr val="tx1"/>
                </a:solidFill>
              </a:rPr>
              <a:t>(String </a:t>
            </a:r>
            <a:r>
              <a:rPr lang="en-US" sz="800" dirty="0" err="1" smtClean="0">
                <a:solidFill>
                  <a:schemeClr val="tx1"/>
                </a:solidFill>
              </a:rPr>
              <a:t>spoersmaal</a:t>
            </a:r>
            <a:r>
              <a:rPr lang="en-US" sz="800" dirty="0" smtClean="0">
                <a:solidFill>
                  <a:schemeClr val="tx1"/>
                </a:solidFill>
              </a:rPr>
              <a:t>, String[] </a:t>
            </a:r>
            <a:r>
              <a:rPr lang="en-US" sz="800" dirty="0" err="1" smtClean="0">
                <a:solidFill>
                  <a:schemeClr val="tx1"/>
                </a:solidFill>
              </a:rPr>
              <a:t>alternativer</a:t>
            </a:r>
            <a:r>
              <a:rPr lang="en-US" sz="800" dirty="0" smtClean="0">
                <a:solidFill>
                  <a:schemeClr val="tx1"/>
                </a:solidFill>
              </a:rPr>
              <a:t>)</a:t>
            </a:r>
            <a:endParaRPr lang="nb-NO" sz="800" dirty="0">
              <a:solidFill>
                <a:schemeClr val="tx1"/>
              </a:solidFill>
            </a:endParaRPr>
          </a:p>
        </p:txBody>
      </p:sp>
      <p:sp>
        <p:nvSpPr>
          <p:cNvPr id="6" name="Avrundet rektangel 5"/>
          <p:cNvSpPr/>
          <p:nvPr/>
        </p:nvSpPr>
        <p:spPr>
          <a:xfrm>
            <a:off x="140607" y="2017939"/>
            <a:ext cx="2144488" cy="12205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TERMINAL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Terminal(Scanner </a:t>
            </a:r>
            <a:r>
              <a:rPr lang="en-US" sz="1000" dirty="0" err="1" smtClean="0">
                <a:solidFill>
                  <a:schemeClr val="tx1"/>
                </a:solidFill>
              </a:rPr>
              <a:t>obj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9" name="Avrundet rektangel 8"/>
          <p:cNvSpPr/>
          <p:nvPr/>
        </p:nvSpPr>
        <p:spPr>
          <a:xfrm>
            <a:off x="140607" y="3389539"/>
            <a:ext cx="2144488" cy="1334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ROBOT</a:t>
            </a:r>
          </a:p>
        </p:txBody>
      </p:sp>
      <p:sp>
        <p:nvSpPr>
          <p:cNvPr id="10" name="Avrundet rektangel 9"/>
          <p:cNvSpPr/>
          <p:nvPr/>
        </p:nvSpPr>
        <p:spPr>
          <a:xfrm>
            <a:off x="2846612" y="2017939"/>
            <a:ext cx="2144488" cy="1334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GJENSTAND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Setters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getters</a:t>
            </a:r>
          </a:p>
        </p:txBody>
      </p:sp>
      <p:sp>
        <p:nvSpPr>
          <p:cNvPr id="11" name="Avrundet rektangel 10"/>
          <p:cNvSpPr/>
          <p:nvPr/>
        </p:nvSpPr>
        <p:spPr>
          <a:xfrm>
            <a:off x="7506606" y="258988"/>
            <a:ext cx="2144488" cy="1334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TERRENG</a:t>
            </a:r>
          </a:p>
        </p:txBody>
      </p:sp>
      <p:sp>
        <p:nvSpPr>
          <p:cNvPr id="12" name="Avrundet rektangel 11"/>
          <p:cNvSpPr/>
          <p:nvPr/>
        </p:nvSpPr>
        <p:spPr>
          <a:xfrm>
            <a:off x="2846612" y="4941661"/>
            <a:ext cx="2144488" cy="1334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STED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err="1" smtClean="0">
                <a:solidFill>
                  <a:schemeClr val="tx1"/>
                </a:solidFill>
              </a:rPr>
              <a:t>Sted</a:t>
            </a:r>
            <a:r>
              <a:rPr lang="en-US" sz="1000" dirty="0" smtClean="0">
                <a:solidFill>
                  <a:schemeClr val="tx1"/>
                </a:solidFill>
              </a:rPr>
              <a:t>(String </a:t>
            </a:r>
            <a:r>
              <a:rPr lang="en-US" sz="1000" dirty="0" err="1" smtClean="0">
                <a:solidFill>
                  <a:schemeClr val="tx1"/>
                </a:solidFill>
              </a:rPr>
              <a:t>sted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void </a:t>
            </a:r>
            <a:r>
              <a:rPr lang="en-US" sz="1000" dirty="0" err="1" smtClean="0">
                <a:solidFill>
                  <a:schemeClr val="tx1"/>
                </a:solidFill>
              </a:rPr>
              <a:t>plasserSkattekiste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 err="1" smtClean="0">
                <a:solidFill>
                  <a:schemeClr val="tx1"/>
                </a:solidFill>
              </a:rPr>
              <a:t>Skattekiste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hentSkattekiste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 err="1" smtClean="0">
                <a:solidFill>
                  <a:schemeClr val="tx1"/>
                </a:solidFill>
              </a:rPr>
              <a:t>Sted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gaaVidere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3" name="Avrundet rektangel 12"/>
          <p:cNvSpPr/>
          <p:nvPr/>
        </p:nvSpPr>
        <p:spPr>
          <a:xfrm>
            <a:off x="2846612" y="3449411"/>
            <a:ext cx="2144488" cy="1334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SKATTEKISTE</a:t>
            </a:r>
          </a:p>
        </p:txBody>
      </p:sp>
      <p:sp>
        <p:nvSpPr>
          <p:cNvPr id="14" name="Avrundet rektangel 13"/>
          <p:cNvSpPr/>
          <p:nvPr/>
        </p:nvSpPr>
        <p:spPr>
          <a:xfrm>
            <a:off x="7506606" y="1938110"/>
            <a:ext cx="2144488" cy="1334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SPILLER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err="1" smtClean="0">
                <a:solidFill>
                  <a:schemeClr val="tx1"/>
                </a:solidFill>
              </a:rPr>
              <a:t>Skattkiste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ryggsekk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Spiller(</a:t>
            </a:r>
            <a:r>
              <a:rPr lang="en-US" sz="1000" dirty="0" err="1" smtClean="0">
                <a:solidFill>
                  <a:schemeClr val="tx1"/>
                </a:solidFill>
              </a:rPr>
              <a:t>Sted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startSted</a:t>
            </a:r>
            <a:r>
              <a:rPr lang="en-US" sz="1000" dirty="0" smtClean="0">
                <a:solidFill>
                  <a:schemeClr val="tx1"/>
                </a:solidFill>
              </a:rPr>
              <a:t>, </a:t>
            </a:r>
            <a:r>
              <a:rPr lang="en-US" sz="1000" dirty="0" err="1" smtClean="0">
                <a:solidFill>
                  <a:schemeClr val="tx1"/>
                </a:solidFill>
              </a:rPr>
              <a:t>obj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Brukerg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v</a:t>
            </a:r>
            <a:r>
              <a:rPr lang="en-US" sz="1000" dirty="0" smtClean="0">
                <a:solidFill>
                  <a:schemeClr val="tx1"/>
                </a:solidFill>
              </a:rPr>
              <a:t>oid </a:t>
            </a:r>
            <a:r>
              <a:rPr lang="en-US" sz="1000" dirty="0" err="1" smtClean="0">
                <a:solidFill>
                  <a:schemeClr val="tx1"/>
                </a:solidFill>
              </a:rPr>
              <a:t>nyttTrekk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void </a:t>
            </a:r>
            <a:r>
              <a:rPr lang="en-US" sz="1000" dirty="0" err="1" smtClean="0">
                <a:solidFill>
                  <a:schemeClr val="tx1"/>
                </a:solidFill>
              </a:rPr>
              <a:t>oppdaterFormue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" name="Avrundet rektangel 14"/>
          <p:cNvSpPr/>
          <p:nvPr/>
        </p:nvSpPr>
        <p:spPr>
          <a:xfrm>
            <a:off x="7506606" y="3632879"/>
            <a:ext cx="2144488" cy="1334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SPILL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p</a:t>
            </a:r>
            <a:r>
              <a:rPr lang="en-US" sz="1000" dirty="0" smtClean="0">
                <a:solidFill>
                  <a:schemeClr val="tx1"/>
                </a:solidFill>
              </a:rPr>
              <a:t>ublic static void main(String[] </a:t>
            </a:r>
            <a:r>
              <a:rPr lang="en-US" sz="1000" dirty="0" err="1" smtClean="0">
                <a:solidFill>
                  <a:schemeClr val="tx1"/>
                </a:solidFill>
              </a:rPr>
              <a:t>args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Avrundet rektangel 15"/>
          <p:cNvSpPr/>
          <p:nvPr/>
        </p:nvSpPr>
        <p:spPr>
          <a:xfrm>
            <a:off x="7506606" y="4952093"/>
            <a:ext cx="2144488" cy="1334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SPILLKONTROLL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p</a:t>
            </a:r>
            <a:r>
              <a:rPr lang="en-US" sz="1000" dirty="0" smtClean="0">
                <a:solidFill>
                  <a:schemeClr val="tx1"/>
                </a:solidFill>
              </a:rPr>
              <a:t>ublic static void main(String[] </a:t>
            </a:r>
            <a:r>
              <a:rPr lang="en-US" sz="1000" dirty="0" err="1" smtClean="0">
                <a:solidFill>
                  <a:schemeClr val="tx1"/>
                </a:solidFill>
              </a:rPr>
              <a:t>args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" name="Avrundet rektangel 16"/>
          <p:cNvSpPr/>
          <p:nvPr/>
        </p:nvSpPr>
        <p:spPr>
          <a:xfrm>
            <a:off x="4991100" y="4941661"/>
            <a:ext cx="2144488" cy="1334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VEIVALGSTED extends STED</a:t>
            </a:r>
          </a:p>
          <a:p>
            <a:r>
              <a:rPr lang="en-US" sz="1000" dirty="0" err="1" smtClean="0">
                <a:solidFill>
                  <a:schemeClr val="tx1"/>
                </a:solidFill>
              </a:rPr>
              <a:t>Hoyre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err="1" smtClean="0">
                <a:solidFill>
                  <a:schemeClr val="tx1"/>
                </a:solidFill>
              </a:rPr>
              <a:t>Venstre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err="1" smtClean="0">
                <a:solidFill>
                  <a:schemeClr val="tx1"/>
                </a:solidFill>
              </a:rPr>
              <a:t>RettFrem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Avrundet rektangel 18"/>
          <p:cNvSpPr/>
          <p:nvPr/>
        </p:nvSpPr>
        <p:spPr>
          <a:xfrm>
            <a:off x="9651094" y="1960788"/>
            <a:ext cx="2248806" cy="1334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VEIVALGSPILLER extends SPILLER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0" name="Avrundet rektangel 19"/>
          <p:cNvSpPr/>
          <p:nvPr/>
        </p:nvSpPr>
        <p:spPr>
          <a:xfrm>
            <a:off x="9651094" y="243341"/>
            <a:ext cx="2248806" cy="1334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VEIVALGTERRENG extends TERRENG</a:t>
            </a:r>
          </a:p>
        </p:txBody>
      </p:sp>
    </p:spTree>
    <p:extLst>
      <p:ext uri="{BB962C8B-B14F-4D97-AF65-F5344CB8AC3E}">
        <p14:creationId xmlns:p14="http://schemas.microsoft.com/office/powerpoint/2010/main" val="31265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79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 Z</dc:creator>
  <cp:lastModifiedBy>J Z</cp:lastModifiedBy>
  <cp:revision>7</cp:revision>
  <dcterms:created xsi:type="dcterms:W3CDTF">2020-06-04T07:21:18Z</dcterms:created>
  <dcterms:modified xsi:type="dcterms:W3CDTF">2020-06-04T08:28:44Z</dcterms:modified>
</cp:coreProperties>
</file>