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94599" autoAdjust="0"/>
  </p:normalViewPr>
  <p:slideViewPr>
    <p:cSldViewPr snapToGrid="0">
      <p:cViewPr>
        <p:scale>
          <a:sx n="125" d="100"/>
          <a:sy n="125" d="100"/>
        </p:scale>
        <p:origin x="-3594" y="-15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rundet rektangel 4"/>
          <p:cNvSpPr/>
          <p:nvPr/>
        </p:nvSpPr>
        <p:spPr>
          <a:xfrm>
            <a:off x="5515357" y="38146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Lenkeliste</a:t>
            </a:r>
            <a:r>
              <a:rPr lang="en-US" dirty="0" smtClean="0"/>
              <a:t>&lt;T&gt;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4062371" y="30238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SortertLenkeliste</a:t>
            </a:r>
            <a:r>
              <a:rPr lang="en-US" dirty="0" smtClean="0"/>
              <a:t>&lt;T&gt;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7064770" y="30238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Stabel</a:t>
            </a:r>
            <a:r>
              <a:rPr lang="en-US" dirty="0" smtClean="0"/>
              <a:t>&lt;T&gt;</a:t>
            </a:r>
            <a:endParaRPr lang="nb-NO" dirty="0"/>
          </a:p>
        </p:txBody>
      </p:sp>
      <p:cxnSp>
        <p:nvCxnSpPr>
          <p:cNvPr id="17" name="Vinkel 16"/>
          <p:cNvCxnSpPr>
            <a:stCxn id="8" idx="0"/>
            <a:endCxn id="5" idx="2"/>
          </p:cNvCxnSpPr>
          <p:nvPr/>
        </p:nvCxnSpPr>
        <p:spPr>
          <a:xfrm rot="5400000" flipH="1" flipV="1">
            <a:off x="5532432" y="1684351"/>
            <a:ext cx="1225993" cy="1452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/>
          <p:cNvCxnSpPr>
            <a:stCxn id="11" idx="0"/>
            <a:endCxn id="5" idx="2"/>
          </p:cNvCxnSpPr>
          <p:nvPr/>
        </p:nvCxnSpPr>
        <p:spPr>
          <a:xfrm rot="16200000" flipV="1">
            <a:off x="7033632" y="1636137"/>
            <a:ext cx="1225993" cy="15494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A</a:t>
            </a:r>
            <a:endParaRPr lang="nb-NO" dirty="0"/>
          </a:p>
        </p:txBody>
      </p:sp>
      <p:sp>
        <p:nvSpPr>
          <p:cNvPr id="15" name="Parallellogram 14"/>
          <p:cNvSpPr/>
          <p:nvPr/>
        </p:nvSpPr>
        <p:spPr>
          <a:xfrm>
            <a:off x="9238376" y="552555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Liste&lt;T&gt;</a:t>
            </a:r>
            <a:endParaRPr lang="nb-NO" dirty="0"/>
          </a:p>
        </p:txBody>
      </p:sp>
      <p:cxnSp>
        <p:nvCxnSpPr>
          <p:cNvPr id="16" name="Vinkel 8"/>
          <p:cNvCxnSpPr>
            <a:stCxn id="5" idx="3"/>
            <a:endCxn id="15" idx="5"/>
          </p:cNvCxnSpPr>
          <p:nvPr/>
        </p:nvCxnSpPr>
        <p:spPr>
          <a:xfrm>
            <a:off x="8228484" y="1089654"/>
            <a:ext cx="11441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Parallellogram 24"/>
          <p:cNvSpPr/>
          <p:nvPr/>
        </p:nvSpPr>
        <p:spPr>
          <a:xfrm>
            <a:off x="666025" y="920071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Comparable</a:t>
            </a:r>
            <a:r>
              <a:rPr lang="nb-NO" dirty="0" smtClean="0"/>
              <a:t>&lt;T&gt;</a:t>
            </a:r>
            <a:endParaRPr lang="nb-NO" dirty="0"/>
          </a:p>
        </p:txBody>
      </p:sp>
      <p:cxnSp>
        <p:nvCxnSpPr>
          <p:cNvPr id="26" name="Vinkel 8"/>
          <p:cNvCxnSpPr>
            <a:stCxn id="8" idx="1"/>
            <a:endCxn id="25" idx="2"/>
          </p:cNvCxnSpPr>
          <p:nvPr/>
        </p:nvCxnSpPr>
        <p:spPr>
          <a:xfrm flipH="1" flipV="1">
            <a:off x="3363726" y="1457170"/>
            <a:ext cx="698645" cy="22748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vrundet rektangel 35"/>
          <p:cNvSpPr/>
          <p:nvPr/>
        </p:nvSpPr>
        <p:spPr>
          <a:xfrm>
            <a:off x="689884" y="5078653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UgyldigListeIndeks</a:t>
            </a:r>
            <a:endParaRPr lang="nb-NO" dirty="0"/>
          </a:p>
        </p:txBody>
      </p:sp>
      <p:sp>
        <p:nvSpPr>
          <p:cNvPr id="49" name="Avrundet rektangel 48"/>
          <p:cNvSpPr/>
          <p:nvPr/>
        </p:nvSpPr>
        <p:spPr>
          <a:xfrm>
            <a:off x="4158793" y="5078652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RuntimeException</a:t>
            </a:r>
            <a:endParaRPr lang="nb-NO" dirty="0"/>
          </a:p>
        </p:txBody>
      </p:sp>
      <p:cxnSp>
        <p:nvCxnSpPr>
          <p:cNvPr id="50" name="Vinkel 8"/>
          <p:cNvCxnSpPr>
            <a:stCxn id="36" idx="3"/>
            <a:endCxn id="49" idx="1"/>
          </p:cNvCxnSpPr>
          <p:nvPr/>
        </p:nvCxnSpPr>
        <p:spPr>
          <a:xfrm flipV="1">
            <a:off x="3403011" y="5786846"/>
            <a:ext cx="75578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rundet rektangel 5"/>
          <p:cNvSpPr/>
          <p:nvPr/>
        </p:nvSpPr>
        <p:spPr>
          <a:xfrm>
            <a:off x="386753" y="951474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506496" y="127804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null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386753" y="101355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flestTekst</a:t>
            </a:r>
            <a:endParaRPr lang="nb-NO" sz="1400" dirty="0" smtClean="0"/>
          </a:p>
        </p:txBody>
      </p:sp>
      <p:sp>
        <p:nvSpPr>
          <p:cNvPr id="15" name="TekstSylinder 14"/>
          <p:cNvSpPr txBox="1"/>
          <p:nvPr/>
        </p:nvSpPr>
        <p:spPr>
          <a:xfrm>
            <a:off x="415841" y="147968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16" name="Rektangel 15"/>
          <p:cNvSpPr/>
          <p:nvPr/>
        </p:nvSpPr>
        <p:spPr>
          <a:xfrm>
            <a:off x="528264" y="221421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408521" y="194972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flestAntall</a:t>
            </a:r>
            <a:endParaRPr lang="nb-NO" sz="1400" dirty="0" smtClean="0"/>
          </a:p>
        </p:txBody>
      </p:sp>
      <p:sp>
        <p:nvSpPr>
          <p:cNvPr id="18" name="TekstSylinder 17"/>
          <p:cNvSpPr txBox="1"/>
          <p:nvPr/>
        </p:nvSpPr>
        <p:spPr>
          <a:xfrm>
            <a:off x="437609" y="24158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19" name="Rektangel 18"/>
          <p:cNvSpPr/>
          <p:nvPr/>
        </p:nvSpPr>
        <p:spPr>
          <a:xfrm>
            <a:off x="551913" y="3101653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432170" y="283716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start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461258" y="330329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22" name="Avrundet rektangel 21"/>
          <p:cNvSpPr/>
          <p:nvPr/>
        </p:nvSpPr>
        <p:spPr>
          <a:xfrm>
            <a:off x="2912613" y="2500379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3032356" y="2826950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2912613" y="256246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25" name="TekstSylinder 24"/>
          <p:cNvSpPr txBox="1"/>
          <p:nvPr/>
        </p:nvSpPr>
        <p:spPr>
          <a:xfrm>
            <a:off x="3877179" y="161948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3054124" y="376312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2934381" y="349863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2963469" y="39647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3077773" y="46505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TekstSylinder 29"/>
          <p:cNvSpPr txBox="1"/>
          <p:nvPr/>
        </p:nvSpPr>
        <p:spPr>
          <a:xfrm>
            <a:off x="2958030" y="43860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87118" y="48521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32" name="Rektangel 31"/>
          <p:cNvSpPr/>
          <p:nvPr/>
        </p:nvSpPr>
        <p:spPr>
          <a:xfrm>
            <a:off x="3934895" y="1437404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" name="TekstSylinder 32"/>
          <p:cNvSpPr txBox="1"/>
          <p:nvPr/>
        </p:nvSpPr>
        <p:spPr>
          <a:xfrm>
            <a:off x="2980991" y="307868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4" name="Avrundet rektangel 33"/>
          <p:cNvSpPr/>
          <p:nvPr/>
        </p:nvSpPr>
        <p:spPr>
          <a:xfrm>
            <a:off x="5268679" y="2506667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/>
          <p:cNvSpPr/>
          <p:nvPr/>
        </p:nvSpPr>
        <p:spPr>
          <a:xfrm>
            <a:off x="5388422" y="283323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5268679" y="256874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37" name="TekstSylinder 36"/>
          <p:cNvSpPr txBox="1"/>
          <p:nvPr/>
        </p:nvSpPr>
        <p:spPr>
          <a:xfrm>
            <a:off x="6233245" y="162577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5410190" y="376940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9" name="TekstSylinder 38"/>
          <p:cNvSpPr txBox="1"/>
          <p:nvPr/>
        </p:nvSpPr>
        <p:spPr>
          <a:xfrm>
            <a:off x="5290447" y="350492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5319535" y="397105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41" name="Rektangel 40"/>
          <p:cNvSpPr/>
          <p:nvPr/>
        </p:nvSpPr>
        <p:spPr>
          <a:xfrm>
            <a:off x="5433839" y="465684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" name="TekstSylinder 41"/>
          <p:cNvSpPr txBox="1"/>
          <p:nvPr/>
        </p:nvSpPr>
        <p:spPr>
          <a:xfrm>
            <a:off x="5314096" y="43923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5343184" y="485848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44" name="Rektangel 43"/>
          <p:cNvSpPr/>
          <p:nvPr/>
        </p:nvSpPr>
        <p:spPr>
          <a:xfrm>
            <a:off x="6290961" y="144369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5" name="TekstSylinder 44"/>
          <p:cNvSpPr txBox="1"/>
          <p:nvPr/>
        </p:nvSpPr>
        <p:spPr>
          <a:xfrm>
            <a:off x="5337057" y="30849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46" name="TekstSylinder 45"/>
          <p:cNvSpPr txBox="1"/>
          <p:nvPr/>
        </p:nvSpPr>
        <p:spPr>
          <a:xfrm>
            <a:off x="7197630" y="3058128"/>
            <a:ext cx="2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7" name="Avrundet rektangel 46"/>
          <p:cNvSpPr/>
          <p:nvPr/>
        </p:nvSpPr>
        <p:spPr>
          <a:xfrm>
            <a:off x="7826438" y="2541380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8" name="Rektangel 47"/>
          <p:cNvSpPr/>
          <p:nvPr/>
        </p:nvSpPr>
        <p:spPr>
          <a:xfrm>
            <a:off x="7946181" y="286795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7826438" y="26034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8791004" y="1660485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1" name="Rektangel 50"/>
          <p:cNvSpPr/>
          <p:nvPr/>
        </p:nvSpPr>
        <p:spPr>
          <a:xfrm>
            <a:off x="7967949" y="380412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7848206" y="353963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7877294" y="400576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4" name="Rektangel 53"/>
          <p:cNvSpPr/>
          <p:nvPr/>
        </p:nvSpPr>
        <p:spPr>
          <a:xfrm>
            <a:off x="7991598" y="469155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7871855" y="44270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7900943" y="489320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57" name="Rektangel 56"/>
          <p:cNvSpPr/>
          <p:nvPr/>
        </p:nvSpPr>
        <p:spPr>
          <a:xfrm>
            <a:off x="8848720" y="147840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Rita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8" name="TekstSylinder 57"/>
          <p:cNvSpPr txBox="1"/>
          <p:nvPr/>
        </p:nvSpPr>
        <p:spPr>
          <a:xfrm>
            <a:off x="7894816" y="311968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9" name="Avrundet rektangel 58"/>
          <p:cNvSpPr/>
          <p:nvPr/>
        </p:nvSpPr>
        <p:spPr>
          <a:xfrm>
            <a:off x="9785057" y="2569516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0" name="Rektangel 59"/>
          <p:cNvSpPr/>
          <p:nvPr/>
        </p:nvSpPr>
        <p:spPr>
          <a:xfrm>
            <a:off x="9904800" y="2896087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1" name="TekstSylinder 60"/>
          <p:cNvSpPr txBox="1"/>
          <p:nvPr/>
        </p:nvSpPr>
        <p:spPr>
          <a:xfrm>
            <a:off x="9785057" y="2631598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62" name="TekstSylinder 61"/>
          <p:cNvSpPr txBox="1"/>
          <p:nvPr/>
        </p:nvSpPr>
        <p:spPr>
          <a:xfrm>
            <a:off x="10749623" y="168862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63" name="Rektangel 62"/>
          <p:cNvSpPr/>
          <p:nvPr/>
        </p:nvSpPr>
        <p:spPr>
          <a:xfrm>
            <a:off x="9926568" y="38322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4" name="TekstSylinder 63"/>
          <p:cNvSpPr txBox="1"/>
          <p:nvPr/>
        </p:nvSpPr>
        <p:spPr>
          <a:xfrm>
            <a:off x="9806825" y="35677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65" name="TekstSylinder 64"/>
          <p:cNvSpPr txBox="1"/>
          <p:nvPr/>
        </p:nvSpPr>
        <p:spPr>
          <a:xfrm>
            <a:off x="9835913" y="40338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66" name="Rektangel 65"/>
          <p:cNvSpPr/>
          <p:nvPr/>
        </p:nvSpPr>
        <p:spPr>
          <a:xfrm>
            <a:off x="9950217" y="471969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mtClean="0">
                <a:solidFill>
                  <a:schemeClr val="tx1"/>
                </a:solidFill>
              </a:rPr>
              <a:t>null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7" name="TekstSylinder 66"/>
          <p:cNvSpPr txBox="1"/>
          <p:nvPr/>
        </p:nvSpPr>
        <p:spPr>
          <a:xfrm>
            <a:off x="9830474" y="445520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68" name="TekstSylinder 67"/>
          <p:cNvSpPr txBox="1"/>
          <p:nvPr/>
        </p:nvSpPr>
        <p:spPr>
          <a:xfrm>
            <a:off x="9859562" y="492133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69" name="Rektangel 68"/>
          <p:cNvSpPr/>
          <p:nvPr/>
        </p:nvSpPr>
        <p:spPr>
          <a:xfrm>
            <a:off x="10807339" y="150654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Rita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853435" y="314781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71" name="Rektangel 70"/>
          <p:cNvSpPr/>
          <p:nvPr/>
        </p:nvSpPr>
        <p:spPr>
          <a:xfrm>
            <a:off x="7059088" y="3058128"/>
            <a:ext cx="599140" cy="44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pilkobling 72"/>
          <p:cNvCxnSpPr/>
          <p:nvPr/>
        </p:nvCxnSpPr>
        <p:spPr>
          <a:xfrm>
            <a:off x="1551214" y="3147819"/>
            <a:ext cx="1361399" cy="15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pilkobling 74"/>
          <p:cNvCxnSpPr/>
          <p:nvPr/>
        </p:nvCxnSpPr>
        <p:spPr>
          <a:xfrm flipV="1">
            <a:off x="3934895" y="3427460"/>
            <a:ext cx="1285496" cy="1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pilkobling 77"/>
          <p:cNvCxnSpPr/>
          <p:nvPr/>
        </p:nvCxnSpPr>
        <p:spPr>
          <a:xfrm flipV="1">
            <a:off x="6229178" y="3539633"/>
            <a:ext cx="957471" cy="12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pilkobling 79"/>
          <p:cNvCxnSpPr>
            <a:stCxn id="46" idx="3"/>
          </p:cNvCxnSpPr>
          <p:nvPr/>
        </p:nvCxnSpPr>
        <p:spPr>
          <a:xfrm flipV="1">
            <a:off x="7494110" y="2939375"/>
            <a:ext cx="279591" cy="3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kobling 82"/>
          <p:cNvCxnSpPr/>
          <p:nvPr/>
        </p:nvCxnSpPr>
        <p:spPr>
          <a:xfrm flipV="1">
            <a:off x="8702912" y="3392747"/>
            <a:ext cx="1015647" cy="143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kobling 84"/>
          <p:cNvCxnSpPr/>
          <p:nvPr/>
        </p:nvCxnSpPr>
        <p:spPr>
          <a:xfrm flipV="1">
            <a:off x="3810691" y="1908647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kobling 86"/>
          <p:cNvCxnSpPr/>
          <p:nvPr/>
        </p:nvCxnSpPr>
        <p:spPr>
          <a:xfrm flipV="1">
            <a:off x="6200527" y="1898093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kobling 87"/>
          <p:cNvCxnSpPr/>
          <p:nvPr/>
        </p:nvCxnSpPr>
        <p:spPr>
          <a:xfrm flipV="1">
            <a:off x="8816625" y="1962046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kobling 88"/>
          <p:cNvCxnSpPr/>
          <p:nvPr/>
        </p:nvCxnSpPr>
        <p:spPr>
          <a:xfrm flipV="1">
            <a:off x="10727935" y="1977784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3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128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63</cp:revision>
  <dcterms:created xsi:type="dcterms:W3CDTF">2020-01-16T18:45:36Z</dcterms:created>
  <dcterms:modified xsi:type="dcterms:W3CDTF">2020-06-01T19:07:36Z</dcterms:modified>
</cp:coreProperties>
</file>