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94599" autoAdjust="0"/>
  </p:normalViewPr>
  <p:slideViewPr>
    <p:cSldViewPr snapToGrid="0">
      <p:cViewPr varScale="1">
        <p:scale>
          <a:sx n="63" d="100"/>
          <a:sy n="63" d="100"/>
        </p:scale>
        <p:origin x="72" y="1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vrundet rektangel 6"/>
          <p:cNvSpPr/>
          <p:nvPr/>
        </p:nvSpPr>
        <p:spPr>
          <a:xfrm>
            <a:off x="4733653" y="458831"/>
            <a:ext cx="2456225" cy="96120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Emballasje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8" name="Parallellogram 7"/>
          <p:cNvSpPr/>
          <p:nvPr/>
        </p:nvSpPr>
        <p:spPr>
          <a:xfrm>
            <a:off x="408244" y="890451"/>
            <a:ext cx="2537395" cy="783771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Pant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9" name="Parallellogram 8"/>
          <p:cNvSpPr/>
          <p:nvPr/>
        </p:nvSpPr>
        <p:spPr>
          <a:xfrm>
            <a:off x="9188631" y="939436"/>
            <a:ext cx="2649583" cy="6858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Nedbrytbar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0" name="Avrundet rektangel 9"/>
          <p:cNvSpPr/>
          <p:nvPr/>
        </p:nvSpPr>
        <p:spPr>
          <a:xfrm>
            <a:off x="2008415" y="2573926"/>
            <a:ext cx="3359332" cy="8218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Pappemballasje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2" name="Avrundet rektangel 11"/>
          <p:cNvSpPr/>
          <p:nvPr/>
        </p:nvSpPr>
        <p:spPr>
          <a:xfrm>
            <a:off x="6732678" y="2573926"/>
            <a:ext cx="3472678" cy="8218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Plastemballasje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4" name="Rett pilkobling 13"/>
          <p:cNvCxnSpPr>
            <a:stCxn id="10" idx="0"/>
            <a:endCxn id="7" idx="2"/>
          </p:cNvCxnSpPr>
          <p:nvPr/>
        </p:nvCxnSpPr>
        <p:spPr>
          <a:xfrm rot="5400000" flipH="1" flipV="1">
            <a:off x="4247980" y="860141"/>
            <a:ext cx="1153886" cy="2273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3"/>
          <p:cNvCxnSpPr>
            <a:stCxn id="12" idx="0"/>
            <a:endCxn id="7" idx="2"/>
          </p:cNvCxnSpPr>
          <p:nvPr/>
        </p:nvCxnSpPr>
        <p:spPr>
          <a:xfrm rot="16200000" flipV="1">
            <a:off x="6638449" y="743357"/>
            <a:ext cx="1153886" cy="2507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vrundet rektangel 44"/>
          <p:cNvSpPr/>
          <p:nvPr/>
        </p:nvSpPr>
        <p:spPr>
          <a:xfrm>
            <a:off x="6732677" y="3903617"/>
            <a:ext cx="3472679" cy="87412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LitenPlastflaskePant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6" name="Avrundet rektangel 45"/>
          <p:cNvSpPr/>
          <p:nvPr/>
        </p:nvSpPr>
        <p:spPr>
          <a:xfrm>
            <a:off x="6732676" y="5162549"/>
            <a:ext cx="3472680" cy="87412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LitenPlastflaskePantNedbrytbar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0" name="Avrundet rektangel 49"/>
          <p:cNvSpPr/>
          <p:nvPr/>
        </p:nvSpPr>
        <p:spPr>
          <a:xfrm>
            <a:off x="1951740" y="4164873"/>
            <a:ext cx="3472679" cy="87412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StorPappflaskePantNedbrytbar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51" name="Rett pilkobling 13"/>
          <p:cNvCxnSpPr>
            <a:stCxn id="45" idx="0"/>
            <a:endCxn id="12" idx="2"/>
          </p:cNvCxnSpPr>
          <p:nvPr/>
        </p:nvCxnSpPr>
        <p:spPr>
          <a:xfrm rot="5400000" flipH="1" flipV="1">
            <a:off x="8215107" y="3649707"/>
            <a:ext cx="50782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13"/>
          <p:cNvCxnSpPr>
            <a:stCxn id="50" idx="0"/>
            <a:endCxn id="10" idx="2"/>
          </p:cNvCxnSpPr>
          <p:nvPr/>
        </p:nvCxnSpPr>
        <p:spPr>
          <a:xfrm rot="5400000" flipH="1" flipV="1">
            <a:off x="3303542" y="3780335"/>
            <a:ext cx="7690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13"/>
          <p:cNvCxnSpPr>
            <a:stCxn id="46" idx="0"/>
            <a:endCxn id="45" idx="2"/>
          </p:cNvCxnSpPr>
          <p:nvPr/>
        </p:nvCxnSpPr>
        <p:spPr>
          <a:xfrm rot="5400000" flipH="1" flipV="1">
            <a:off x="8276611" y="4970144"/>
            <a:ext cx="3848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13"/>
          <p:cNvCxnSpPr>
            <a:stCxn id="46" idx="3"/>
            <a:endCxn id="9" idx="4"/>
          </p:cNvCxnSpPr>
          <p:nvPr/>
        </p:nvCxnSpPr>
        <p:spPr>
          <a:xfrm flipV="1">
            <a:off x="10205356" y="1625236"/>
            <a:ext cx="308067" cy="39743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tt pilkobling 13"/>
          <p:cNvCxnSpPr>
            <a:stCxn id="45" idx="1"/>
            <a:endCxn id="8" idx="4"/>
          </p:cNvCxnSpPr>
          <p:nvPr/>
        </p:nvCxnSpPr>
        <p:spPr>
          <a:xfrm flipH="1" flipV="1">
            <a:off x="1676942" y="1674222"/>
            <a:ext cx="5055735" cy="26664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pilkobling 13"/>
          <p:cNvCxnSpPr>
            <a:stCxn id="50" idx="1"/>
            <a:endCxn id="8" idx="4"/>
          </p:cNvCxnSpPr>
          <p:nvPr/>
        </p:nvCxnSpPr>
        <p:spPr>
          <a:xfrm flipH="1" flipV="1">
            <a:off x="1676942" y="1674222"/>
            <a:ext cx="274798" cy="29277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kobling 13"/>
          <p:cNvCxnSpPr>
            <a:stCxn id="50" idx="3"/>
            <a:endCxn id="9" idx="4"/>
          </p:cNvCxnSpPr>
          <p:nvPr/>
        </p:nvCxnSpPr>
        <p:spPr>
          <a:xfrm flipV="1">
            <a:off x="5424419" y="1625236"/>
            <a:ext cx="5089004" cy="29766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5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43</cp:revision>
  <dcterms:created xsi:type="dcterms:W3CDTF">2020-01-16T18:45:36Z</dcterms:created>
  <dcterms:modified xsi:type="dcterms:W3CDTF">2020-06-01T09:23:28Z</dcterms:modified>
</cp:coreProperties>
</file>