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41" autoAdjust="0"/>
    <p:restoredTop sz="94599" autoAdjust="0"/>
  </p:normalViewPr>
  <p:slideViewPr>
    <p:cSldViewPr snapToGrid="0">
      <p:cViewPr varScale="1">
        <p:scale>
          <a:sx n="59" d="100"/>
          <a:sy n="59" d="100"/>
        </p:scale>
        <p:origin x="8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01.06.2020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rundet rektangel 5"/>
          <p:cNvSpPr/>
          <p:nvPr/>
        </p:nvSpPr>
        <p:spPr>
          <a:xfrm>
            <a:off x="386753" y="951474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506496" y="127804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null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386753" y="101355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flestTekst</a:t>
            </a:r>
            <a:endParaRPr lang="nb-NO" sz="1400" dirty="0" smtClean="0"/>
          </a:p>
        </p:txBody>
      </p:sp>
      <p:sp>
        <p:nvSpPr>
          <p:cNvPr id="15" name="TekstSylinder 14"/>
          <p:cNvSpPr txBox="1"/>
          <p:nvPr/>
        </p:nvSpPr>
        <p:spPr>
          <a:xfrm>
            <a:off x="415841" y="147968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16" name="Rektangel 15"/>
          <p:cNvSpPr/>
          <p:nvPr/>
        </p:nvSpPr>
        <p:spPr>
          <a:xfrm>
            <a:off x="528264" y="221421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7" name="TekstSylinder 16"/>
          <p:cNvSpPr txBox="1"/>
          <p:nvPr/>
        </p:nvSpPr>
        <p:spPr>
          <a:xfrm>
            <a:off x="408521" y="194972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flestAntall</a:t>
            </a:r>
            <a:endParaRPr lang="nb-NO" sz="1400" dirty="0" smtClean="0"/>
          </a:p>
        </p:txBody>
      </p:sp>
      <p:sp>
        <p:nvSpPr>
          <p:cNvPr id="18" name="TekstSylinder 17"/>
          <p:cNvSpPr txBox="1"/>
          <p:nvPr/>
        </p:nvSpPr>
        <p:spPr>
          <a:xfrm>
            <a:off x="437609" y="24158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19" name="Rektangel 18"/>
          <p:cNvSpPr/>
          <p:nvPr/>
        </p:nvSpPr>
        <p:spPr>
          <a:xfrm>
            <a:off x="551913" y="3101653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432170" y="283716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start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461258" y="330329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22" name="Avrundet rektangel 21"/>
          <p:cNvSpPr/>
          <p:nvPr/>
        </p:nvSpPr>
        <p:spPr>
          <a:xfrm>
            <a:off x="2912613" y="2500379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3032356" y="2826950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2912613" y="256246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25" name="TekstSylinder 24"/>
          <p:cNvSpPr txBox="1"/>
          <p:nvPr/>
        </p:nvSpPr>
        <p:spPr>
          <a:xfrm>
            <a:off x="3877179" y="161948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3054124" y="376312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2934381" y="349863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2963469" y="39647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3077773" y="46505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TekstSylinder 29"/>
          <p:cNvSpPr txBox="1"/>
          <p:nvPr/>
        </p:nvSpPr>
        <p:spPr>
          <a:xfrm>
            <a:off x="2958030" y="43860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87118" y="48521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32" name="Rektangel 31"/>
          <p:cNvSpPr/>
          <p:nvPr/>
        </p:nvSpPr>
        <p:spPr>
          <a:xfrm>
            <a:off x="3934895" y="1437404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" name="TekstSylinder 32"/>
          <p:cNvSpPr txBox="1"/>
          <p:nvPr/>
        </p:nvSpPr>
        <p:spPr>
          <a:xfrm>
            <a:off x="2980991" y="307868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4" name="Avrundet rektangel 33"/>
          <p:cNvSpPr/>
          <p:nvPr/>
        </p:nvSpPr>
        <p:spPr>
          <a:xfrm>
            <a:off x="5268679" y="2506667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/>
          <p:cNvSpPr/>
          <p:nvPr/>
        </p:nvSpPr>
        <p:spPr>
          <a:xfrm>
            <a:off x="5388422" y="283323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5268679" y="256874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37" name="TekstSylinder 36"/>
          <p:cNvSpPr txBox="1"/>
          <p:nvPr/>
        </p:nvSpPr>
        <p:spPr>
          <a:xfrm>
            <a:off x="6233245" y="162577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5410190" y="376940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9" name="TekstSylinder 38"/>
          <p:cNvSpPr txBox="1"/>
          <p:nvPr/>
        </p:nvSpPr>
        <p:spPr>
          <a:xfrm>
            <a:off x="5290447" y="350492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5319535" y="397105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41" name="Rektangel 40"/>
          <p:cNvSpPr/>
          <p:nvPr/>
        </p:nvSpPr>
        <p:spPr>
          <a:xfrm>
            <a:off x="5433839" y="465684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" name="TekstSylinder 41"/>
          <p:cNvSpPr txBox="1"/>
          <p:nvPr/>
        </p:nvSpPr>
        <p:spPr>
          <a:xfrm>
            <a:off x="5314096" y="43923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5343184" y="485848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44" name="Rektangel 43"/>
          <p:cNvSpPr/>
          <p:nvPr/>
        </p:nvSpPr>
        <p:spPr>
          <a:xfrm>
            <a:off x="6290961" y="144369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5" name="TekstSylinder 44"/>
          <p:cNvSpPr txBox="1"/>
          <p:nvPr/>
        </p:nvSpPr>
        <p:spPr>
          <a:xfrm>
            <a:off x="5337057" y="30849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46" name="TekstSylinder 45"/>
          <p:cNvSpPr txBox="1"/>
          <p:nvPr/>
        </p:nvSpPr>
        <p:spPr>
          <a:xfrm>
            <a:off x="7197630" y="3058128"/>
            <a:ext cx="2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7" name="Avrundet rektangel 46"/>
          <p:cNvSpPr/>
          <p:nvPr/>
        </p:nvSpPr>
        <p:spPr>
          <a:xfrm>
            <a:off x="7826438" y="2541380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8" name="Rektangel 47"/>
          <p:cNvSpPr/>
          <p:nvPr/>
        </p:nvSpPr>
        <p:spPr>
          <a:xfrm>
            <a:off x="7946181" y="286795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7826438" y="26034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8791004" y="1660485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1" name="Rektangel 50"/>
          <p:cNvSpPr/>
          <p:nvPr/>
        </p:nvSpPr>
        <p:spPr>
          <a:xfrm>
            <a:off x="7967949" y="380412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7848206" y="353963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7877294" y="400576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54" name="Rektangel 53"/>
          <p:cNvSpPr/>
          <p:nvPr/>
        </p:nvSpPr>
        <p:spPr>
          <a:xfrm>
            <a:off x="7991598" y="469155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7871855" y="44270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7900943" y="489320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57" name="Rektangel 56"/>
          <p:cNvSpPr/>
          <p:nvPr/>
        </p:nvSpPr>
        <p:spPr>
          <a:xfrm>
            <a:off x="8848720" y="147840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Rita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8" name="TekstSylinder 57"/>
          <p:cNvSpPr txBox="1"/>
          <p:nvPr/>
        </p:nvSpPr>
        <p:spPr>
          <a:xfrm>
            <a:off x="7894816" y="311968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9" name="Avrundet rektangel 58"/>
          <p:cNvSpPr/>
          <p:nvPr/>
        </p:nvSpPr>
        <p:spPr>
          <a:xfrm>
            <a:off x="9785057" y="2569516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0" name="Rektangel 59"/>
          <p:cNvSpPr/>
          <p:nvPr/>
        </p:nvSpPr>
        <p:spPr>
          <a:xfrm>
            <a:off x="9904800" y="2896087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1" name="TekstSylinder 60"/>
          <p:cNvSpPr txBox="1"/>
          <p:nvPr/>
        </p:nvSpPr>
        <p:spPr>
          <a:xfrm>
            <a:off x="9785057" y="2631598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62" name="TekstSylinder 61"/>
          <p:cNvSpPr txBox="1"/>
          <p:nvPr/>
        </p:nvSpPr>
        <p:spPr>
          <a:xfrm>
            <a:off x="10749623" y="168862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63" name="Rektangel 62"/>
          <p:cNvSpPr/>
          <p:nvPr/>
        </p:nvSpPr>
        <p:spPr>
          <a:xfrm>
            <a:off x="9926568" y="38322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4" name="TekstSylinder 63"/>
          <p:cNvSpPr txBox="1"/>
          <p:nvPr/>
        </p:nvSpPr>
        <p:spPr>
          <a:xfrm>
            <a:off x="9806825" y="35677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65" name="TekstSylinder 64"/>
          <p:cNvSpPr txBox="1"/>
          <p:nvPr/>
        </p:nvSpPr>
        <p:spPr>
          <a:xfrm>
            <a:off x="9835913" y="40338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66" name="Rektangel 65"/>
          <p:cNvSpPr/>
          <p:nvPr/>
        </p:nvSpPr>
        <p:spPr>
          <a:xfrm>
            <a:off x="9950217" y="471969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null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7" name="TekstSylinder 66"/>
          <p:cNvSpPr txBox="1"/>
          <p:nvPr/>
        </p:nvSpPr>
        <p:spPr>
          <a:xfrm>
            <a:off x="9830474" y="445520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68" name="TekstSylinder 67"/>
          <p:cNvSpPr txBox="1"/>
          <p:nvPr/>
        </p:nvSpPr>
        <p:spPr>
          <a:xfrm>
            <a:off x="9859562" y="492133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69" name="Rektangel 68"/>
          <p:cNvSpPr/>
          <p:nvPr/>
        </p:nvSpPr>
        <p:spPr>
          <a:xfrm>
            <a:off x="10807339" y="150654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Rita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853435" y="314781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71" name="Rektangel 70"/>
          <p:cNvSpPr/>
          <p:nvPr/>
        </p:nvSpPr>
        <p:spPr>
          <a:xfrm>
            <a:off x="7059088" y="3058128"/>
            <a:ext cx="599140" cy="44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pilkobling 72"/>
          <p:cNvCxnSpPr/>
          <p:nvPr/>
        </p:nvCxnSpPr>
        <p:spPr>
          <a:xfrm>
            <a:off x="1551214" y="3147819"/>
            <a:ext cx="1361399" cy="15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pilkobling 74"/>
          <p:cNvCxnSpPr/>
          <p:nvPr/>
        </p:nvCxnSpPr>
        <p:spPr>
          <a:xfrm flipV="1">
            <a:off x="3934895" y="3427460"/>
            <a:ext cx="1285496" cy="1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pilkobling 77"/>
          <p:cNvCxnSpPr/>
          <p:nvPr/>
        </p:nvCxnSpPr>
        <p:spPr>
          <a:xfrm flipV="1">
            <a:off x="6229178" y="3539633"/>
            <a:ext cx="957471" cy="12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pilkobling 79"/>
          <p:cNvCxnSpPr>
            <a:stCxn id="46" idx="3"/>
          </p:cNvCxnSpPr>
          <p:nvPr/>
        </p:nvCxnSpPr>
        <p:spPr>
          <a:xfrm flipV="1">
            <a:off x="7494110" y="2939375"/>
            <a:ext cx="279591" cy="3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kobling 82"/>
          <p:cNvCxnSpPr/>
          <p:nvPr/>
        </p:nvCxnSpPr>
        <p:spPr>
          <a:xfrm flipV="1">
            <a:off x="8702912" y="3392747"/>
            <a:ext cx="1015647" cy="143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kobling 84"/>
          <p:cNvCxnSpPr/>
          <p:nvPr/>
        </p:nvCxnSpPr>
        <p:spPr>
          <a:xfrm flipV="1">
            <a:off x="3810691" y="1908647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kobling 86"/>
          <p:cNvCxnSpPr/>
          <p:nvPr/>
        </p:nvCxnSpPr>
        <p:spPr>
          <a:xfrm flipV="1">
            <a:off x="6200527" y="1898093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kobling 87"/>
          <p:cNvCxnSpPr/>
          <p:nvPr/>
        </p:nvCxnSpPr>
        <p:spPr>
          <a:xfrm flipV="1">
            <a:off x="8816625" y="1962046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kobling 88"/>
          <p:cNvCxnSpPr/>
          <p:nvPr/>
        </p:nvCxnSpPr>
        <p:spPr>
          <a:xfrm flipV="1">
            <a:off x="10727935" y="1977784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kstSylinder 89"/>
          <p:cNvSpPr txBox="1"/>
          <p:nvPr/>
        </p:nvSpPr>
        <p:spPr>
          <a:xfrm>
            <a:off x="461258" y="114300"/>
            <a:ext cx="32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Før komprimering og leting</a:t>
            </a:r>
          </a:p>
        </p:txBody>
      </p:sp>
    </p:spTree>
    <p:extLst>
      <p:ext uri="{BB962C8B-B14F-4D97-AF65-F5344CB8AC3E}">
        <p14:creationId xmlns:p14="http://schemas.microsoft.com/office/powerpoint/2010/main" val="32316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vrundet rektangel 5"/>
          <p:cNvSpPr/>
          <p:nvPr/>
        </p:nvSpPr>
        <p:spPr>
          <a:xfrm>
            <a:off x="386753" y="951474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/>
          <p:cNvSpPr/>
          <p:nvPr/>
        </p:nvSpPr>
        <p:spPr>
          <a:xfrm>
            <a:off x="506496" y="127804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TekstSylinder 12"/>
          <p:cNvSpPr txBox="1"/>
          <p:nvPr/>
        </p:nvSpPr>
        <p:spPr>
          <a:xfrm>
            <a:off x="386753" y="101355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flestTekst</a:t>
            </a:r>
            <a:endParaRPr lang="nb-NO" sz="1400" dirty="0" smtClean="0"/>
          </a:p>
        </p:txBody>
      </p:sp>
      <p:sp>
        <p:nvSpPr>
          <p:cNvPr id="15" name="TekstSylinder 14"/>
          <p:cNvSpPr txBox="1"/>
          <p:nvPr/>
        </p:nvSpPr>
        <p:spPr>
          <a:xfrm>
            <a:off x="415841" y="147968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16" name="Rektangel 15"/>
          <p:cNvSpPr/>
          <p:nvPr/>
        </p:nvSpPr>
        <p:spPr>
          <a:xfrm>
            <a:off x="528264" y="221421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7" name="TekstSylinder 16"/>
          <p:cNvSpPr txBox="1"/>
          <p:nvPr/>
        </p:nvSpPr>
        <p:spPr>
          <a:xfrm>
            <a:off x="408521" y="194972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</a:t>
            </a:r>
            <a:r>
              <a:rPr lang="nb-NO" sz="1400" dirty="0" err="1" smtClean="0"/>
              <a:t>flestAntall</a:t>
            </a:r>
            <a:endParaRPr lang="nb-NO" sz="1400" dirty="0" smtClean="0"/>
          </a:p>
        </p:txBody>
      </p:sp>
      <p:sp>
        <p:nvSpPr>
          <p:cNvPr id="18" name="TekstSylinder 17"/>
          <p:cNvSpPr txBox="1"/>
          <p:nvPr/>
        </p:nvSpPr>
        <p:spPr>
          <a:xfrm>
            <a:off x="437609" y="24158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int</a:t>
            </a:r>
            <a:endParaRPr lang="nb-NO" sz="1400" dirty="0" smtClean="0"/>
          </a:p>
        </p:txBody>
      </p:sp>
      <p:sp>
        <p:nvSpPr>
          <p:cNvPr id="19" name="Rektangel 18"/>
          <p:cNvSpPr/>
          <p:nvPr/>
        </p:nvSpPr>
        <p:spPr>
          <a:xfrm>
            <a:off x="551913" y="3101653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0" name="TekstSylinder 19"/>
          <p:cNvSpPr txBox="1"/>
          <p:nvPr/>
        </p:nvSpPr>
        <p:spPr>
          <a:xfrm>
            <a:off x="432170" y="283716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start</a:t>
            </a:r>
          </a:p>
        </p:txBody>
      </p:sp>
      <p:sp>
        <p:nvSpPr>
          <p:cNvPr id="21" name="TekstSylinder 20"/>
          <p:cNvSpPr txBox="1"/>
          <p:nvPr/>
        </p:nvSpPr>
        <p:spPr>
          <a:xfrm>
            <a:off x="461258" y="330329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22" name="Avrundet rektangel 21"/>
          <p:cNvSpPr/>
          <p:nvPr/>
        </p:nvSpPr>
        <p:spPr>
          <a:xfrm>
            <a:off x="2912613" y="2500379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3" name="Rektangel 22"/>
          <p:cNvSpPr/>
          <p:nvPr/>
        </p:nvSpPr>
        <p:spPr>
          <a:xfrm>
            <a:off x="3032356" y="2826950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4" name="TekstSylinder 23"/>
          <p:cNvSpPr txBox="1"/>
          <p:nvPr/>
        </p:nvSpPr>
        <p:spPr>
          <a:xfrm>
            <a:off x="2912613" y="256246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25" name="TekstSylinder 24"/>
          <p:cNvSpPr txBox="1"/>
          <p:nvPr/>
        </p:nvSpPr>
        <p:spPr>
          <a:xfrm>
            <a:off x="3877179" y="1619484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26" name="Rektangel 25"/>
          <p:cNvSpPr/>
          <p:nvPr/>
        </p:nvSpPr>
        <p:spPr>
          <a:xfrm>
            <a:off x="3054124" y="376312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3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27" name="TekstSylinder 26"/>
          <p:cNvSpPr txBox="1"/>
          <p:nvPr/>
        </p:nvSpPr>
        <p:spPr>
          <a:xfrm>
            <a:off x="2934381" y="349863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2963469" y="39647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Type: </a:t>
            </a:r>
            <a:r>
              <a:rPr lang="nb-NO" sz="1400" dirty="0" err="1"/>
              <a:t>int</a:t>
            </a:r>
            <a:endParaRPr lang="nb-NO" sz="1400" dirty="0" smtClean="0"/>
          </a:p>
        </p:txBody>
      </p:sp>
      <p:sp>
        <p:nvSpPr>
          <p:cNvPr id="29" name="Rektangel 28"/>
          <p:cNvSpPr/>
          <p:nvPr/>
        </p:nvSpPr>
        <p:spPr>
          <a:xfrm>
            <a:off x="3077773" y="46505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0" name="TekstSylinder 29"/>
          <p:cNvSpPr txBox="1"/>
          <p:nvPr/>
        </p:nvSpPr>
        <p:spPr>
          <a:xfrm>
            <a:off x="2958030" y="43860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31" name="TekstSylinder 30"/>
          <p:cNvSpPr txBox="1"/>
          <p:nvPr/>
        </p:nvSpPr>
        <p:spPr>
          <a:xfrm>
            <a:off x="2987118" y="48521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32" name="Rektangel 31"/>
          <p:cNvSpPr/>
          <p:nvPr/>
        </p:nvSpPr>
        <p:spPr>
          <a:xfrm>
            <a:off x="3934895" y="1437404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" name="TekstSylinder 32"/>
          <p:cNvSpPr txBox="1"/>
          <p:nvPr/>
        </p:nvSpPr>
        <p:spPr>
          <a:xfrm>
            <a:off x="2980991" y="307868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4" name="Avrundet rektangel 33"/>
          <p:cNvSpPr/>
          <p:nvPr/>
        </p:nvSpPr>
        <p:spPr>
          <a:xfrm>
            <a:off x="5268679" y="2506667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5" name="Rektangel 34"/>
          <p:cNvSpPr/>
          <p:nvPr/>
        </p:nvSpPr>
        <p:spPr>
          <a:xfrm>
            <a:off x="5388422" y="283323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6" name="TekstSylinder 35"/>
          <p:cNvSpPr txBox="1"/>
          <p:nvPr/>
        </p:nvSpPr>
        <p:spPr>
          <a:xfrm>
            <a:off x="5268679" y="256874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37" name="TekstSylinder 36"/>
          <p:cNvSpPr txBox="1"/>
          <p:nvPr/>
        </p:nvSpPr>
        <p:spPr>
          <a:xfrm>
            <a:off x="6233245" y="162577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38" name="Rektangel 37"/>
          <p:cNvSpPr/>
          <p:nvPr/>
        </p:nvSpPr>
        <p:spPr>
          <a:xfrm>
            <a:off x="5410190" y="376940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9" name="TekstSylinder 38"/>
          <p:cNvSpPr txBox="1"/>
          <p:nvPr/>
        </p:nvSpPr>
        <p:spPr>
          <a:xfrm>
            <a:off x="5290447" y="350492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40" name="TekstSylinder 39"/>
          <p:cNvSpPr txBox="1"/>
          <p:nvPr/>
        </p:nvSpPr>
        <p:spPr>
          <a:xfrm>
            <a:off x="5319535" y="397105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Type: </a:t>
            </a:r>
            <a:r>
              <a:rPr lang="nb-NO" sz="1400" dirty="0" err="1"/>
              <a:t>int</a:t>
            </a:r>
            <a:endParaRPr lang="nb-NO" sz="1400" dirty="0" smtClean="0"/>
          </a:p>
        </p:txBody>
      </p:sp>
      <p:sp>
        <p:nvSpPr>
          <p:cNvPr id="41" name="Rektangel 40"/>
          <p:cNvSpPr/>
          <p:nvPr/>
        </p:nvSpPr>
        <p:spPr>
          <a:xfrm>
            <a:off x="5433839" y="4656846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2" name="TekstSylinder 41"/>
          <p:cNvSpPr txBox="1"/>
          <p:nvPr/>
        </p:nvSpPr>
        <p:spPr>
          <a:xfrm>
            <a:off x="5314096" y="439235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43" name="TekstSylinder 42"/>
          <p:cNvSpPr txBox="1"/>
          <p:nvPr/>
        </p:nvSpPr>
        <p:spPr>
          <a:xfrm>
            <a:off x="5343184" y="4858487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44" name="Rektangel 43"/>
          <p:cNvSpPr/>
          <p:nvPr/>
        </p:nvSpPr>
        <p:spPr>
          <a:xfrm>
            <a:off x="6290961" y="144369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Annelise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5" name="TekstSylinder 44"/>
          <p:cNvSpPr txBox="1"/>
          <p:nvPr/>
        </p:nvSpPr>
        <p:spPr>
          <a:xfrm>
            <a:off x="5337057" y="30849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46" name="TekstSylinder 45"/>
          <p:cNvSpPr txBox="1"/>
          <p:nvPr/>
        </p:nvSpPr>
        <p:spPr>
          <a:xfrm>
            <a:off x="7197630" y="3058128"/>
            <a:ext cx="29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…</a:t>
            </a:r>
            <a:endParaRPr lang="nb-NO" dirty="0"/>
          </a:p>
        </p:txBody>
      </p:sp>
      <p:sp>
        <p:nvSpPr>
          <p:cNvPr id="47" name="Avrundet rektangel 46"/>
          <p:cNvSpPr/>
          <p:nvPr/>
        </p:nvSpPr>
        <p:spPr>
          <a:xfrm>
            <a:off x="7826438" y="2541380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48" name="Rektangel 47"/>
          <p:cNvSpPr/>
          <p:nvPr/>
        </p:nvSpPr>
        <p:spPr>
          <a:xfrm>
            <a:off x="7946181" y="286795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49" name="TekstSylinder 48"/>
          <p:cNvSpPr txBox="1"/>
          <p:nvPr/>
        </p:nvSpPr>
        <p:spPr>
          <a:xfrm>
            <a:off x="7826438" y="2603462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50" name="TekstSylinder 49"/>
          <p:cNvSpPr txBox="1"/>
          <p:nvPr/>
        </p:nvSpPr>
        <p:spPr>
          <a:xfrm>
            <a:off x="8791004" y="1660485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1" name="Rektangel 50"/>
          <p:cNvSpPr/>
          <p:nvPr/>
        </p:nvSpPr>
        <p:spPr>
          <a:xfrm>
            <a:off x="7967949" y="3804122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3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2" name="TekstSylinder 51"/>
          <p:cNvSpPr txBox="1"/>
          <p:nvPr/>
        </p:nvSpPr>
        <p:spPr>
          <a:xfrm>
            <a:off x="7848206" y="353963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53" name="TekstSylinder 52"/>
          <p:cNvSpPr txBox="1"/>
          <p:nvPr/>
        </p:nvSpPr>
        <p:spPr>
          <a:xfrm>
            <a:off x="7877294" y="400576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Type: </a:t>
            </a:r>
            <a:r>
              <a:rPr lang="nb-NO" sz="1400" dirty="0" err="1"/>
              <a:t>int</a:t>
            </a:r>
            <a:endParaRPr lang="nb-NO" sz="1400" dirty="0" smtClean="0"/>
          </a:p>
        </p:txBody>
      </p:sp>
      <p:sp>
        <p:nvSpPr>
          <p:cNvPr id="54" name="Rektangel 53"/>
          <p:cNvSpPr/>
          <p:nvPr/>
        </p:nvSpPr>
        <p:spPr>
          <a:xfrm>
            <a:off x="7991598" y="4691559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5" name="TekstSylinder 54"/>
          <p:cNvSpPr txBox="1"/>
          <p:nvPr/>
        </p:nvSpPr>
        <p:spPr>
          <a:xfrm>
            <a:off x="7871855" y="442707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56" name="TekstSylinder 55"/>
          <p:cNvSpPr txBox="1"/>
          <p:nvPr/>
        </p:nvSpPr>
        <p:spPr>
          <a:xfrm>
            <a:off x="7900943" y="4893200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57" name="Rektangel 56"/>
          <p:cNvSpPr/>
          <p:nvPr/>
        </p:nvSpPr>
        <p:spPr>
          <a:xfrm>
            <a:off x="8848720" y="147840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Petter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58" name="TekstSylinder 57"/>
          <p:cNvSpPr txBox="1"/>
          <p:nvPr/>
        </p:nvSpPr>
        <p:spPr>
          <a:xfrm>
            <a:off x="7894816" y="3119683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59" name="Avrundet rektangel 58"/>
          <p:cNvSpPr/>
          <p:nvPr/>
        </p:nvSpPr>
        <p:spPr>
          <a:xfrm>
            <a:off x="9785057" y="2569516"/>
            <a:ext cx="1610567" cy="282484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0" name="Rektangel 59"/>
          <p:cNvSpPr/>
          <p:nvPr/>
        </p:nvSpPr>
        <p:spPr>
          <a:xfrm>
            <a:off x="9904800" y="2896087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1" name="TekstSylinder 60"/>
          <p:cNvSpPr txBox="1"/>
          <p:nvPr/>
        </p:nvSpPr>
        <p:spPr>
          <a:xfrm>
            <a:off x="9785057" y="2631598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tekst</a:t>
            </a:r>
          </a:p>
        </p:txBody>
      </p:sp>
      <p:sp>
        <p:nvSpPr>
          <p:cNvPr id="62" name="TekstSylinder 61"/>
          <p:cNvSpPr txBox="1"/>
          <p:nvPr/>
        </p:nvSpPr>
        <p:spPr>
          <a:xfrm>
            <a:off x="10749623" y="1688621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63" name="Rektangel 62"/>
          <p:cNvSpPr/>
          <p:nvPr/>
        </p:nvSpPr>
        <p:spPr>
          <a:xfrm>
            <a:off x="9926568" y="3832258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4" name="TekstSylinder 63"/>
          <p:cNvSpPr txBox="1"/>
          <p:nvPr/>
        </p:nvSpPr>
        <p:spPr>
          <a:xfrm>
            <a:off x="9806825" y="356776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antall</a:t>
            </a:r>
          </a:p>
        </p:txBody>
      </p:sp>
      <p:sp>
        <p:nvSpPr>
          <p:cNvPr id="65" name="TekstSylinder 64"/>
          <p:cNvSpPr txBox="1"/>
          <p:nvPr/>
        </p:nvSpPr>
        <p:spPr>
          <a:xfrm>
            <a:off x="9835913" y="403389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Type: </a:t>
            </a:r>
            <a:r>
              <a:rPr lang="nb-NO" sz="1400" dirty="0" err="1"/>
              <a:t>int</a:t>
            </a:r>
            <a:endParaRPr lang="nb-NO" sz="1400" dirty="0" smtClean="0"/>
          </a:p>
        </p:txBody>
      </p:sp>
      <p:sp>
        <p:nvSpPr>
          <p:cNvPr id="66" name="Rektangel 65"/>
          <p:cNvSpPr/>
          <p:nvPr/>
        </p:nvSpPr>
        <p:spPr>
          <a:xfrm>
            <a:off x="9950217" y="4719695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null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67" name="TekstSylinder 66"/>
          <p:cNvSpPr txBox="1"/>
          <p:nvPr/>
        </p:nvSpPr>
        <p:spPr>
          <a:xfrm>
            <a:off x="9830474" y="445520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Navn: neste</a:t>
            </a:r>
          </a:p>
        </p:txBody>
      </p:sp>
      <p:sp>
        <p:nvSpPr>
          <p:cNvPr id="68" name="TekstSylinder 67"/>
          <p:cNvSpPr txBox="1"/>
          <p:nvPr/>
        </p:nvSpPr>
        <p:spPr>
          <a:xfrm>
            <a:off x="9859562" y="4921336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Node</a:t>
            </a:r>
          </a:p>
        </p:txBody>
      </p:sp>
      <p:sp>
        <p:nvSpPr>
          <p:cNvPr id="69" name="Rektangel 68"/>
          <p:cNvSpPr/>
          <p:nvPr/>
        </p:nvSpPr>
        <p:spPr>
          <a:xfrm>
            <a:off x="10807339" y="1506541"/>
            <a:ext cx="1322614" cy="2449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smtClean="0">
                <a:solidFill>
                  <a:schemeClr val="tx1"/>
                </a:solidFill>
              </a:rPr>
              <a:t>Rita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0" name="TekstSylinder 69"/>
          <p:cNvSpPr txBox="1"/>
          <p:nvPr/>
        </p:nvSpPr>
        <p:spPr>
          <a:xfrm>
            <a:off x="9853435" y="3147819"/>
            <a:ext cx="1559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Type: </a:t>
            </a:r>
            <a:r>
              <a:rPr lang="nb-NO" sz="1400" dirty="0" err="1" smtClean="0"/>
              <a:t>String</a:t>
            </a:r>
            <a:endParaRPr lang="nb-NO" sz="1400" dirty="0" smtClean="0"/>
          </a:p>
        </p:txBody>
      </p:sp>
      <p:sp>
        <p:nvSpPr>
          <p:cNvPr id="71" name="Rektangel 70"/>
          <p:cNvSpPr/>
          <p:nvPr/>
        </p:nvSpPr>
        <p:spPr>
          <a:xfrm>
            <a:off x="7059088" y="3058128"/>
            <a:ext cx="599140" cy="440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73" name="Rett pilkobling 72"/>
          <p:cNvCxnSpPr/>
          <p:nvPr/>
        </p:nvCxnSpPr>
        <p:spPr>
          <a:xfrm>
            <a:off x="1551214" y="3147819"/>
            <a:ext cx="1361399" cy="15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ett pilkobling 74"/>
          <p:cNvCxnSpPr/>
          <p:nvPr/>
        </p:nvCxnSpPr>
        <p:spPr>
          <a:xfrm flipV="1">
            <a:off x="3934895" y="3427460"/>
            <a:ext cx="1285496" cy="134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Rett pilkobling 77"/>
          <p:cNvCxnSpPr/>
          <p:nvPr/>
        </p:nvCxnSpPr>
        <p:spPr>
          <a:xfrm flipV="1">
            <a:off x="6229178" y="3539633"/>
            <a:ext cx="957471" cy="1285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tt pilkobling 79"/>
          <p:cNvCxnSpPr>
            <a:stCxn id="46" idx="3"/>
          </p:cNvCxnSpPr>
          <p:nvPr/>
        </p:nvCxnSpPr>
        <p:spPr>
          <a:xfrm flipV="1">
            <a:off x="7494110" y="2939375"/>
            <a:ext cx="279591" cy="3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Rett pilkobling 82"/>
          <p:cNvCxnSpPr/>
          <p:nvPr/>
        </p:nvCxnSpPr>
        <p:spPr>
          <a:xfrm flipV="1">
            <a:off x="8702912" y="3392747"/>
            <a:ext cx="1015647" cy="143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tt pilkobling 84"/>
          <p:cNvCxnSpPr/>
          <p:nvPr/>
        </p:nvCxnSpPr>
        <p:spPr>
          <a:xfrm flipV="1">
            <a:off x="3810691" y="1908647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tt pilkobling 86"/>
          <p:cNvCxnSpPr/>
          <p:nvPr/>
        </p:nvCxnSpPr>
        <p:spPr>
          <a:xfrm flipV="1">
            <a:off x="6200527" y="1898093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ett pilkobling 87"/>
          <p:cNvCxnSpPr/>
          <p:nvPr/>
        </p:nvCxnSpPr>
        <p:spPr>
          <a:xfrm flipV="1">
            <a:off x="8816625" y="1962046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tt pilkobling 88"/>
          <p:cNvCxnSpPr/>
          <p:nvPr/>
        </p:nvCxnSpPr>
        <p:spPr>
          <a:xfrm flipV="1">
            <a:off x="10727935" y="1977784"/>
            <a:ext cx="417063" cy="10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ue 3"/>
          <p:cNvSpPr/>
          <p:nvPr/>
        </p:nvSpPr>
        <p:spPr>
          <a:xfrm>
            <a:off x="1504992" y="751639"/>
            <a:ext cx="9855814" cy="1288926"/>
          </a:xfrm>
          <a:prstGeom prst="arc">
            <a:avLst>
              <a:gd name="adj1" fmla="val 10799275"/>
              <a:gd name="adj2" fmla="val 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TekstSylinder 75"/>
          <p:cNvSpPr txBox="1"/>
          <p:nvPr/>
        </p:nvSpPr>
        <p:spPr>
          <a:xfrm>
            <a:off x="461258" y="114300"/>
            <a:ext cx="322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Etter komprimering og leting</a:t>
            </a:r>
          </a:p>
        </p:txBody>
      </p:sp>
    </p:spTree>
    <p:extLst>
      <p:ext uri="{BB962C8B-B14F-4D97-AF65-F5344CB8AC3E}">
        <p14:creationId xmlns:p14="http://schemas.microsoft.com/office/powerpoint/2010/main" val="255965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11128</TotalTime>
  <Words>235</Words>
  <Application>Microsoft Office PowerPoint</Application>
  <PresentationFormat>Widescreen</PresentationFormat>
  <Paragraphs>93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71</cp:revision>
  <dcterms:created xsi:type="dcterms:W3CDTF">2020-01-16T18:45:36Z</dcterms:created>
  <dcterms:modified xsi:type="dcterms:W3CDTF">2020-06-01T19:14:19Z</dcterms:modified>
</cp:coreProperties>
</file>