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8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3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5AF6E-73F4-469D-B225-F57F042931D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96DD-0AF3-4F7D-B3EE-AB50CB8E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07049" y="1474703"/>
            <a:ext cx="6245352" cy="2853038"/>
            <a:chOff x="2107049" y="1474703"/>
            <a:chExt cx="6245352" cy="28530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463" y="1957387"/>
              <a:ext cx="1152525" cy="17240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4875" y="1957385"/>
              <a:ext cx="1152525" cy="17240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051" y="1957385"/>
              <a:ext cx="1152525" cy="17240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51097" y="3663121"/>
              <a:ext cx="1880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PDAF</a:t>
              </a:r>
            </a:p>
            <a:p>
              <a:pPr algn="ctr"/>
              <a:r>
                <a:rPr lang="en-US" dirty="0" smtClean="0"/>
                <a:t>score 23.96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4308" y="3681410"/>
              <a:ext cx="1874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DDSD </a:t>
              </a:r>
            </a:p>
            <a:p>
              <a:pPr algn="ctr"/>
              <a:r>
                <a:rPr lang="en-US" dirty="0" smtClean="0"/>
                <a:t>score 27.10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5982" y="3663122"/>
              <a:ext cx="1874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DDSDMMSE </a:t>
              </a:r>
            </a:p>
            <a:p>
              <a:pPr algn="ctr"/>
              <a:r>
                <a:rPr lang="en-US" dirty="0" smtClean="0"/>
                <a:t>score 28.98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07049" y="1474703"/>
              <a:ext cx="624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Fig. </a:t>
              </a:r>
              <a:r>
                <a:rPr lang="en-US" dirty="0" smtClean="0"/>
                <a:t>Illustration of SPA scores for subpixel rendering algorithms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445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2016-09-20T07:09:53Z</dcterms:created>
  <dcterms:modified xsi:type="dcterms:W3CDTF">2016-09-22T07:02:34Z</dcterms:modified>
</cp:coreProperties>
</file>