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3" r:id="rId5"/>
    <p:sldId id="260" r:id="rId6"/>
    <p:sldId id="258" r:id="rId7"/>
    <p:sldId id="298" r:id="rId8"/>
    <p:sldId id="264" r:id="rId9"/>
    <p:sldId id="262" r:id="rId10"/>
    <p:sldId id="266" r:id="rId11"/>
    <p:sldId id="275" r:id="rId12"/>
    <p:sldId id="278" r:id="rId13"/>
    <p:sldId id="280" r:id="rId14"/>
    <p:sldId id="284" r:id="rId15"/>
    <p:sldId id="287" r:id="rId16"/>
    <p:sldId id="294" r:id="rId17"/>
    <p:sldId id="29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8B934-7918-4D33-828B-886DC561CA96}"/>
              </a:ext>
            </a:extLst>
          </p:cNvPr>
          <p:cNvSpPr txBox="1"/>
          <p:nvPr/>
        </p:nvSpPr>
        <p:spPr>
          <a:xfrm>
            <a:off x="3597560" y="4374872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콘푸라이트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 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     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박민경     박영미     장세진     최예지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5471119" y="5302304"/>
            <a:ext cx="12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buyer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89556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jQuery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어플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6" y="2821547"/>
            <a:ext cx="4324976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809159" y="3881607"/>
              <a:ext cx="1847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419307" y="2829591"/>
              <a:ext cx="3063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smtClean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화면 설계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7653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913490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실행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7B6786-5549-435E-9F64-963E05AC4F03}"/>
              </a:ext>
            </a:extLst>
          </p:cNvPr>
          <p:cNvSpPr txBox="1"/>
          <p:nvPr/>
        </p:nvSpPr>
        <p:spPr>
          <a:xfrm>
            <a:off x="340353" y="1334284"/>
            <a:ext cx="639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뭐라고 쓸까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D225DD-476B-4EC7-80BD-1AE1CF8149FC}"/>
              </a:ext>
            </a:extLst>
          </p:cNvPr>
          <p:cNvSpPr/>
          <p:nvPr/>
        </p:nvSpPr>
        <p:spPr>
          <a:xfrm>
            <a:off x="1275225" y="2283750"/>
            <a:ext cx="9767913" cy="4048258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B15CA-EA99-4743-80BC-B5389F99A1F5}"/>
              </a:ext>
            </a:extLst>
          </p:cNvPr>
          <p:cNvSpPr txBox="1"/>
          <p:nvPr/>
        </p:nvSpPr>
        <p:spPr>
          <a:xfrm>
            <a:off x="6668972" y="2007433"/>
            <a:ext cx="4194469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소주제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6C604-64F9-4AD2-953D-D3127E70ACA4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7BE73-2786-4F2D-A0DA-F216C87F95CA}"/>
              </a:ext>
            </a:extLst>
          </p:cNvPr>
          <p:cNvSpPr txBox="1"/>
          <p:nvPr/>
        </p:nvSpPr>
        <p:spPr>
          <a:xfrm>
            <a:off x="831403" y="2182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70A24-DB6F-42F8-BFC3-6119B6BB9B57}"/>
              </a:ext>
            </a:extLst>
          </p:cNvPr>
          <p:cNvSpPr txBox="1"/>
          <p:nvPr/>
        </p:nvSpPr>
        <p:spPr>
          <a:xfrm>
            <a:off x="258581" y="52599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대주제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26B426-8348-43EC-A92E-A35E73AA45E4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4274232-312E-42BB-BFE5-B95E68C72A52}"/>
              </a:ext>
            </a:extLst>
          </p:cNvPr>
          <p:cNvSpPr txBox="1"/>
          <p:nvPr/>
        </p:nvSpPr>
        <p:spPr>
          <a:xfrm>
            <a:off x="1779974" y="2030253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 사용자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세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~6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세 사이의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90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유아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1CC22D-5DF5-4384-96D0-5A2BCFCFDDB8}"/>
              </a:ext>
            </a:extLst>
          </p:cNvPr>
          <p:cNvSpPr/>
          <p:nvPr/>
        </p:nvSpPr>
        <p:spPr>
          <a:xfrm>
            <a:off x="6052249" y="203025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부 사용자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~~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싶어 하는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90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부모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FBFE39-8D2C-437E-9C1F-FCDE7C7B7CAB}"/>
              </a:ext>
            </a:extLst>
          </p:cNvPr>
          <p:cNvCxnSpPr>
            <a:cxnSpLocks/>
          </p:cNvCxnSpPr>
          <p:nvPr/>
        </p:nvCxnSpPr>
        <p:spPr>
          <a:xfrm>
            <a:off x="5985052" y="1841886"/>
            <a:ext cx="0" cy="3491404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5EE251-04BC-4AD6-BF57-AD5024FA7ECA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5C386-35C4-4A62-AC87-AAAD0B01DE5C}"/>
              </a:ext>
            </a:extLst>
          </p:cNvPr>
          <p:cNvSpPr txBox="1"/>
          <p:nvPr/>
        </p:nvSpPr>
        <p:spPr>
          <a:xfrm>
            <a:off x="831403" y="2182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04DC5-32FB-4D63-A33B-1E1EBF79C205}"/>
              </a:ext>
            </a:extLst>
          </p:cNvPr>
          <p:cNvSpPr txBox="1"/>
          <p:nvPr/>
        </p:nvSpPr>
        <p:spPr>
          <a:xfrm>
            <a:off x="258581" y="52599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대주제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56B64-8BAD-4F72-8489-3E0EA384025E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B597A8-50AF-462E-9E26-3B8B92C5559F}"/>
              </a:ext>
            </a:extLst>
          </p:cNvPr>
          <p:cNvSpPr txBox="1"/>
          <p:nvPr/>
        </p:nvSpPr>
        <p:spPr>
          <a:xfrm>
            <a:off x="10220541" y="525991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예시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303863-C82C-4958-8095-5D44D9B3CB42}"/>
              </a:ext>
            </a:extLst>
          </p:cNvPr>
          <p:cNvSpPr/>
          <p:nvPr/>
        </p:nvSpPr>
        <p:spPr>
          <a:xfrm>
            <a:off x="2016308" y="3045916"/>
            <a:ext cx="3199739" cy="2287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1	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CA92F7-3C01-47B8-9E98-D632F6582680}"/>
              </a:ext>
            </a:extLst>
          </p:cNvPr>
          <p:cNvSpPr/>
          <p:nvPr/>
        </p:nvSpPr>
        <p:spPr>
          <a:xfrm>
            <a:off x="6738379" y="3045916"/>
            <a:ext cx="3199739" cy="2287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1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7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0" y="120319"/>
            <a:ext cx="934871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3111922" y="2540953"/>
            <a:ext cx="157607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19660" y="3429000"/>
            <a:ext cx="2752677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75479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04E305-1228-4F37-8BF5-4A319730BC73}"/>
              </a:ext>
            </a:extLst>
          </p:cNvPr>
          <p:cNvSpPr/>
          <p:nvPr/>
        </p:nvSpPr>
        <p:spPr>
          <a:xfrm>
            <a:off x="4946010" y="269484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오늘 저녁은 시험이 끝났으니까</a:t>
            </a:r>
            <a:endParaRPr lang="en-US" altLang="ko-KR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lvl="0">
              <a:defRPr/>
            </a:pPr>
            <a:r>
              <a:rPr lang="ko-KR" altLang="en-US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치킨을 </a:t>
            </a:r>
            <a:r>
              <a:rPr lang="ko-KR" altLang="en-US" sz="2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먹어야겠다</a:t>
            </a:r>
            <a:r>
              <a:rPr lang="en-US" altLang="ko-KR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37B1A9-AD55-43B5-9FD3-826CCE0F80DC}"/>
              </a:ext>
            </a:extLst>
          </p:cNvPr>
          <p:cNvSpPr txBox="1"/>
          <p:nvPr/>
        </p:nvSpPr>
        <p:spPr>
          <a:xfrm>
            <a:off x="2277150" y="1428811"/>
            <a:ext cx="763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사진에 대한 설명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A1C450-E571-4C0C-BBEE-CEA97766A956}"/>
              </a:ext>
            </a:extLst>
          </p:cNvPr>
          <p:cNvSpPr/>
          <p:nvPr/>
        </p:nvSpPr>
        <p:spPr>
          <a:xfrm>
            <a:off x="354991" y="2360428"/>
            <a:ext cx="3765356" cy="3765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1	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455393-3249-4E23-8063-F1B29A3A2930}"/>
              </a:ext>
            </a:extLst>
          </p:cNvPr>
          <p:cNvSpPr/>
          <p:nvPr/>
        </p:nvSpPr>
        <p:spPr>
          <a:xfrm>
            <a:off x="4181528" y="2360428"/>
            <a:ext cx="3765356" cy="3765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DAE69-EF4D-42CD-AB92-D703DD56EC84}"/>
              </a:ext>
            </a:extLst>
          </p:cNvPr>
          <p:cNvSpPr/>
          <p:nvPr/>
        </p:nvSpPr>
        <p:spPr>
          <a:xfrm>
            <a:off x="8008065" y="2360428"/>
            <a:ext cx="3765356" cy="3765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6E579-A43F-4948-B62F-90A972010FC3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1473D-AD9C-4674-8D10-54545E6A5627}"/>
              </a:ext>
            </a:extLst>
          </p:cNvPr>
          <p:cNvSpPr txBox="1"/>
          <p:nvPr/>
        </p:nvSpPr>
        <p:spPr>
          <a:xfrm>
            <a:off x="831403" y="2182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25F8F-D8B2-4CD4-8DF2-32EF980AD889}"/>
              </a:ext>
            </a:extLst>
          </p:cNvPr>
          <p:cNvSpPr txBox="1"/>
          <p:nvPr/>
        </p:nvSpPr>
        <p:spPr>
          <a:xfrm>
            <a:off x="258581" y="52599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대주제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4A8F3A-A550-41F6-98B7-B82B2DF01DEA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254F4-C690-4805-9EC1-A0D394C9B6E5}"/>
              </a:ext>
            </a:extLst>
          </p:cNvPr>
          <p:cNvSpPr txBox="1"/>
          <p:nvPr/>
        </p:nvSpPr>
        <p:spPr>
          <a:xfrm>
            <a:off x="3297991" y="1257426"/>
            <a:ext cx="662565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뭐라고 쓸까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3EAEE-9762-41E6-80D3-6981A6A5F4F8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31403" y="2182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258581" y="52599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3771900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뭐라쓸까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3771900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뭐라쓸까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3771900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뭐라쓸까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3742908" y="2025314"/>
            <a:ext cx="3240822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요미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3742908" y="3234385"/>
            <a:ext cx="3240822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요미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3742908" y="4467220"/>
            <a:ext cx="3240822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요미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31EB85-5E83-4D74-B015-B86D202FB40B}"/>
              </a:ext>
            </a:extLst>
          </p:cNvPr>
          <p:cNvSpPr/>
          <p:nvPr/>
        </p:nvSpPr>
        <p:spPr>
          <a:xfrm>
            <a:off x="7235190" y="2025314"/>
            <a:ext cx="4956810" cy="3325674"/>
          </a:xfrm>
          <a:prstGeom prst="rect">
            <a:avLst/>
          </a:prstGeom>
          <a:solidFill>
            <a:srgbClr val="F6F3EE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5A37A6-9271-4129-B24E-DD5A3F2449A0}"/>
              </a:ext>
            </a:extLst>
          </p:cNvPr>
          <p:cNvSpPr/>
          <p:nvPr/>
        </p:nvSpPr>
        <p:spPr>
          <a:xfrm>
            <a:off x="9486900" y="2025314"/>
            <a:ext cx="2705100" cy="3325674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요미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D9345098-CDFF-4058-BE87-C29E5965A9E0}"/>
              </a:ext>
            </a:extLst>
          </p:cNvPr>
          <p:cNvSpPr/>
          <p:nvPr/>
        </p:nvSpPr>
        <p:spPr>
          <a:xfrm rot="5400000">
            <a:off x="9443768" y="3289399"/>
            <a:ext cx="625403" cy="539140"/>
          </a:xfrm>
          <a:prstGeom prst="triangle">
            <a:avLst/>
          </a:prstGeom>
          <a:solidFill>
            <a:srgbClr val="F6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B2FAE7-B5FE-4914-BD77-8A63F40EC683}"/>
              </a:ext>
            </a:extLst>
          </p:cNvPr>
          <p:cNvSpPr txBox="1"/>
          <p:nvPr/>
        </p:nvSpPr>
        <p:spPr>
          <a:xfrm>
            <a:off x="8018173" y="3393934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요미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3969C-B299-45C7-944D-EA1FDD8F4372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534F4-39DB-47A0-9CE5-28BFCE6C3BE3}"/>
              </a:ext>
            </a:extLst>
          </p:cNvPr>
          <p:cNvSpPr txBox="1"/>
          <p:nvPr/>
        </p:nvSpPr>
        <p:spPr>
          <a:xfrm>
            <a:off x="831403" y="2182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대주제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390362" y="525992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참고문헌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576D35-1776-4D2C-811C-82283CEA800A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720974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4DA57B-0BAE-4DAF-8ECA-097C5ECF1041}"/>
              </a:ext>
            </a:extLst>
          </p:cNvPr>
          <p:cNvSpPr/>
          <p:nvPr/>
        </p:nvSpPr>
        <p:spPr>
          <a:xfrm>
            <a:off x="2977951" y="406334"/>
            <a:ext cx="79208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9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YOMI</a:t>
            </a:r>
            <a:r>
              <a:rPr lang="ko-KR" altLang="en-US" sz="9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블로그 이웃추가</a:t>
            </a:r>
            <a:endParaRPr lang="en-US" altLang="ko-KR" sz="9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28600" indent="-228600">
              <a:buAutoNum type="arabicParenR"/>
            </a:pPr>
            <a:endParaRPr lang="en-US" altLang="ko-KR" sz="9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28600" indent="-228600">
              <a:buAutoNum type="arabicParenR"/>
            </a:pPr>
            <a:r>
              <a:rPr lang="en-US" altLang="ko-KR" sz="9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YOMI </a:t>
            </a:r>
            <a:r>
              <a:rPr lang="ko-KR" altLang="en-US" sz="9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포스팅 글 공감 </a:t>
            </a:r>
            <a:r>
              <a:rPr lang="ko-KR" altLang="en-US" sz="9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꾸욱</a:t>
            </a:r>
            <a:endParaRPr lang="en-US" altLang="ko-KR" sz="9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28600" indent="-228600">
              <a:buAutoNum type="arabicParenR"/>
            </a:pPr>
            <a:endParaRPr lang="en-US" altLang="ko-KR" sz="9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28600" indent="-228600">
              <a:buAutoNum type="arabicParenR"/>
            </a:pPr>
            <a:r>
              <a:rPr lang="ko-KR" altLang="en-US" sz="9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댓글은 사랑입니다</a:t>
            </a:r>
            <a:endParaRPr lang="en-US" altLang="ko-KR" sz="9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28600" indent="-228600">
              <a:buAutoNum type="arabicParenR"/>
            </a:pPr>
            <a:endParaRPr lang="en-US" altLang="ko-KR" sz="9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28600" indent="-228600">
              <a:buAutoNum type="arabicParenR"/>
            </a:pPr>
            <a:r>
              <a:rPr lang="ko-KR" altLang="en-US" sz="9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잘 </a:t>
            </a:r>
            <a:r>
              <a:rPr lang="ko-KR" altLang="en-US" sz="9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쓰세용</a:t>
            </a:r>
            <a:r>
              <a:rPr lang="en-US" altLang="ko-KR" sz="9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1C976-91E4-4D79-AD2A-EB66BD5A97A1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9ADB5-C143-4384-94F3-81F884FB04F4}"/>
              </a:ext>
            </a:extLst>
          </p:cNvPr>
          <p:cNvSpPr txBox="1"/>
          <p:nvPr/>
        </p:nvSpPr>
        <p:spPr>
          <a:xfrm>
            <a:off x="831403" y="2182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</p:spTree>
    <p:extLst>
      <p:ext uri="{BB962C8B-B14F-4D97-AF65-F5344CB8AC3E}">
        <p14:creationId xmlns:p14="http://schemas.microsoft.com/office/powerpoint/2010/main" val="37552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8B934-7918-4D33-828B-886DC561CA96}"/>
              </a:ext>
            </a:extLst>
          </p:cNvPr>
          <p:cNvSpPr txBox="1"/>
          <p:nvPr/>
        </p:nvSpPr>
        <p:spPr>
          <a:xfrm>
            <a:off x="3597560" y="4374872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콘푸라이트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 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     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박민경     박영미     장세진     최예지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3177618" y="4621510"/>
            <a:ext cx="55899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6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410543" y="992044"/>
            <a:ext cx="124264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과목이름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6D51550A-4FAF-4E11-9944-D408FDB7D72B}"/>
              </a:ext>
            </a:extLst>
          </p:cNvPr>
          <p:cNvSpPr/>
          <p:nvPr/>
        </p:nvSpPr>
        <p:spPr>
          <a:xfrm>
            <a:off x="8971984" y="2430497"/>
            <a:ext cx="913490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실행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991204DF-B606-40E0-81CA-3D46B0921D51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기획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어플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6" y="2821547"/>
            <a:ext cx="4324976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31BFA5-7AA7-45DB-BBF7-CF55B638556D}"/>
                </a:ext>
              </a:extLst>
            </p:cNvPr>
            <p:cNvSpPr txBox="1"/>
            <p:nvPr/>
          </p:nvSpPr>
          <p:spPr>
            <a:xfrm>
              <a:off x="5103069" y="2274988"/>
              <a:ext cx="15969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이건제목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5450920" y="3881607"/>
              <a:ext cx="90120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팀원 이름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323928" y="2829591"/>
              <a:ext cx="3254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감사합니다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7653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7F0C96-B961-4919-A5DE-EEE420492C21}"/>
              </a:ext>
            </a:extLst>
          </p:cNvPr>
          <p:cNvSpPr/>
          <p:nvPr/>
        </p:nvSpPr>
        <p:spPr>
          <a:xfrm>
            <a:off x="0" y="6426603"/>
            <a:ext cx="12527280" cy="686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07B3022-9A55-4652-AF27-7DA07B940DD4}"/>
              </a:ext>
            </a:extLst>
          </p:cNvPr>
          <p:cNvGrpSpPr/>
          <p:nvPr/>
        </p:nvGrpSpPr>
        <p:grpSpPr>
          <a:xfrm>
            <a:off x="9236" y="1267330"/>
            <a:ext cx="12853737" cy="4668247"/>
            <a:chOff x="-661737" y="1724530"/>
            <a:chExt cx="12853737" cy="4668247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BA4F99-8255-456B-A11A-C6DF18C986AC}"/>
                </a:ext>
              </a:extLst>
            </p:cNvPr>
            <p:cNvCxnSpPr>
              <a:cxnSpLocks/>
            </p:cNvCxnSpPr>
            <p:nvPr/>
          </p:nvCxnSpPr>
          <p:spPr>
            <a:xfrm>
              <a:off x="-661737" y="3982453"/>
              <a:ext cx="1285373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0844AA8B-68DF-4785-8FBA-0EDD6C52AC31}"/>
                </a:ext>
              </a:extLst>
            </p:cNvPr>
            <p:cNvSpPr/>
            <p:nvPr/>
          </p:nvSpPr>
          <p:spPr>
            <a:xfrm>
              <a:off x="4494585" y="1724530"/>
              <a:ext cx="2649425" cy="1367590"/>
            </a:xfrm>
            <a:prstGeom prst="wedgeRoundRectCallout">
              <a:avLst>
                <a:gd name="adj1" fmla="val -20309"/>
                <a:gd name="adj2" fmla="val 98355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UI </a:t>
              </a:r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요구사항 확인하기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67" name="말풍선: 모서리가 둥근 사각형 66">
              <a:extLst>
                <a:ext uri="{FF2B5EF4-FFF2-40B4-BE49-F238E27FC236}">
                  <a16:creationId xmlns:a16="http://schemas.microsoft.com/office/drawing/2014/main" id="{CD4BBD3F-F498-4F49-9223-789E0EC2A5DF}"/>
                </a:ext>
              </a:extLst>
            </p:cNvPr>
            <p:cNvSpPr/>
            <p:nvPr/>
          </p:nvSpPr>
          <p:spPr>
            <a:xfrm>
              <a:off x="6792979" y="4989195"/>
              <a:ext cx="2999564" cy="1403582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UI </a:t>
              </a:r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설계하기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D81C731-4D9A-46AE-9EE9-A4EB0E4E570E}"/>
                </a:ext>
              </a:extLst>
            </p:cNvPr>
            <p:cNvSpPr/>
            <p:nvPr/>
          </p:nvSpPr>
          <p:spPr>
            <a:xfrm>
              <a:off x="5192313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7F85206-3F27-4EDC-9B68-E09D543B346C}"/>
                </a:ext>
              </a:extLst>
            </p:cNvPr>
            <p:cNvSpPr/>
            <p:nvPr/>
          </p:nvSpPr>
          <p:spPr>
            <a:xfrm>
              <a:off x="8779593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474041" y="2715071"/>
            <a:ext cx="2592376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Gotham Medium" panose="02000604030000020004" pitchFamily="50" charset="0"/>
              </a:rPr>
              <a:t>화면 설계</a:t>
            </a:r>
            <a:endParaRPr lang="ko-KR" altLang="en-US" sz="4400" spc="-150" dirty="0">
              <a:solidFill>
                <a:schemeClr val="accent2">
                  <a:lumMod val="20000"/>
                  <a:lumOff val="80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2413742" y="2739134"/>
            <a:ext cx="73645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UI </a:t>
            </a:r>
            <a:r>
              <a:rPr lang="ko-KR" altLang="en-US" sz="60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요구사항 확인하기</a:t>
            </a:r>
            <a:endParaRPr lang="ko-KR" altLang="en-US" sz="60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5042665" y="3429000"/>
            <a:ext cx="2106667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5542546" y="3754797"/>
            <a:ext cx="120717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B4FB8C86-AE68-4C35-AD4C-45F4894BEA4F}"/>
              </a:ext>
            </a:extLst>
          </p:cNvPr>
          <p:cNvSpPr/>
          <p:nvPr/>
        </p:nvSpPr>
        <p:spPr>
          <a:xfrm>
            <a:off x="-985825" y="2734509"/>
            <a:ext cx="7340406" cy="422028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0DC48C61-145C-4C85-8BFF-C41C0FE24F92}"/>
              </a:ext>
            </a:extLst>
          </p:cNvPr>
          <p:cNvSpPr/>
          <p:nvPr/>
        </p:nvSpPr>
        <p:spPr>
          <a:xfrm>
            <a:off x="5470358" y="2637716"/>
            <a:ext cx="8271199" cy="4220283"/>
          </a:xfrm>
          <a:prstGeom prst="parallelogram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8AECFD-0FF0-431C-A56B-38CE0CDE6E5B}"/>
              </a:ext>
            </a:extLst>
          </p:cNvPr>
          <p:cNvSpPr txBox="1"/>
          <p:nvPr/>
        </p:nvSpPr>
        <p:spPr>
          <a:xfrm>
            <a:off x="1780692" y="2052226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UI </a:t>
            </a:r>
            <a:r>
              <a:rPr lang="ko-KR" altLang="en-US" sz="40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요소</a:t>
            </a:r>
            <a:endParaRPr lang="ko-KR" altLang="en-US" sz="40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4B417-8A71-4391-B59E-5F618DAF7029}"/>
              </a:ext>
            </a:extLst>
          </p:cNvPr>
          <p:cNvSpPr txBox="1"/>
          <p:nvPr/>
        </p:nvSpPr>
        <p:spPr>
          <a:xfrm>
            <a:off x="8366858" y="1929829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요구사항</a:t>
            </a:r>
            <a:endParaRPr lang="ko-KR" altLang="en-US" sz="40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B196E1-A537-4CB6-947C-A09C824D976B}"/>
              </a:ext>
            </a:extLst>
          </p:cNvPr>
          <p:cNvSpPr/>
          <p:nvPr/>
        </p:nvSpPr>
        <p:spPr>
          <a:xfrm>
            <a:off x="3048000" y="30554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72506-8F19-480F-BA17-2856E7912F77}"/>
              </a:ext>
            </a:extLst>
          </p:cNvPr>
          <p:cNvSpPr txBox="1"/>
          <p:nvPr/>
        </p:nvSpPr>
        <p:spPr>
          <a:xfrm>
            <a:off x="6702509" y="3240098"/>
            <a:ext cx="51491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화면실행시</a:t>
            </a:r>
            <a:r>
              <a:rPr lang="ko-KR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id=</a:t>
            </a:r>
            <a:r>
              <a:rPr lang="ko-KR" alt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거래처코드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, text=</a:t>
            </a:r>
            <a:r>
              <a:rPr lang="ko-KR" alt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거래처명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 속성을 가지는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p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태그 </a:t>
            </a:r>
            <a:r>
              <a:rPr lang="ko-KR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자동생성</a:t>
            </a:r>
            <a:endParaRPr lang="en-US" altLang="ko-KR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한겨레결체" charset="0"/>
              <a:ea typeface="한겨레결체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거래처 이름을 </a:t>
            </a:r>
            <a:r>
              <a:rPr lang="ko-KR" alt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클릭시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 해당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id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값의 상세정보를 가져오는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table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 </a:t>
            </a:r>
            <a:r>
              <a:rPr lang="ko-KR" alt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한겨레결체" charset="0"/>
                <a:ea typeface="한겨레결체" charset="0"/>
              </a:rPr>
              <a:t>생성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한겨레결체" charset="0"/>
              <a:ea typeface="한겨레결체" charset="0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2000" spc="-150" dirty="0">
              <a:ln>
                <a:solidFill>
                  <a:srgbClr val="4F81BD">
                    <a:alpha val="0"/>
                  </a:srgbClr>
                </a:solidFill>
              </a:ln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88DE62-71E4-46FB-AC4F-1909C304577A}"/>
              </a:ext>
            </a:extLst>
          </p:cNvPr>
          <p:cNvSpPr/>
          <p:nvPr/>
        </p:nvSpPr>
        <p:spPr>
          <a:xfrm>
            <a:off x="340354" y="2734509"/>
            <a:ext cx="49230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div</a:t>
            </a:r>
            <a:r>
              <a:rPr lang="en-US" altLang="ko-KR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( id=“box</a:t>
            </a:r>
            <a:r>
              <a:rPr lang="ko-KR" altLang="en-US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” </a:t>
            </a:r>
            <a:r>
              <a:rPr lang="en-US" altLang="ko-KR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) : table</a:t>
            </a:r>
            <a:r>
              <a:rPr lang="ko-KR" altLang="en-US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요소를 감싸는 </a:t>
            </a:r>
            <a:r>
              <a:rPr lang="en-US" altLang="ko-KR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div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&lt;table </a:t>
            </a:r>
            <a:r>
              <a:rPr lang="en-US" altLang="ko-KR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border=“1 class=“table table-striped”&gt; </a:t>
            </a:r>
            <a:r>
              <a:rPr lang="en-US" altLang="ko-KR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 </a:t>
            </a:r>
            <a:r>
              <a:rPr lang="ko-KR" altLang="en-US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거래처이름과</a:t>
            </a:r>
            <a:r>
              <a:rPr lang="en-US" altLang="ko-KR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, </a:t>
            </a:r>
            <a:r>
              <a:rPr lang="ko-KR" altLang="en-US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거래처 상세가 출력될 </a:t>
            </a:r>
            <a:r>
              <a:rPr lang="ko-KR" altLang="en-US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테이블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한겨레결체" charset="0"/>
              <a:ea typeface="Noto Sans CJK KR DemiLight" panose="020B0400000000000000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&lt;td</a:t>
            </a:r>
            <a:r>
              <a:rPr lang="ko-KR" altLang="en-US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id=names&gt; : </a:t>
            </a:r>
            <a:r>
              <a:rPr lang="ko-KR" altLang="en-US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거래처 이름이 </a:t>
            </a:r>
            <a:r>
              <a:rPr lang="en-US" altLang="ko-KR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p</a:t>
            </a:r>
            <a:r>
              <a:rPr lang="ko-KR" altLang="en-US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태그로 출력되는 </a:t>
            </a:r>
            <a:r>
              <a:rPr lang="en-US" altLang="ko-KR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td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한겨레결체" charset="0"/>
              <a:ea typeface="Noto Sans CJK KR DemiLight" panose="020B0400000000000000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&lt;td</a:t>
            </a:r>
            <a:r>
              <a:rPr lang="ko-KR" altLang="en-US" sz="2000" b="1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 </a:t>
            </a:r>
            <a:r>
              <a:rPr lang="en-US" altLang="ko-KR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id=detail&gt; : </a:t>
            </a:r>
            <a:r>
              <a:rPr lang="ko-KR" altLang="en-US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거래처 이름을 클릭하면 상세정보가 출력될 </a:t>
            </a:r>
            <a:r>
              <a:rPr lang="en-US" altLang="ko-KR" sz="2000" b="1" dirty="0">
                <a:solidFill>
                  <a:schemeClr val="accent1">
                    <a:lumMod val="75000"/>
                    <a:lumOff val="0"/>
                  </a:schemeClr>
                </a:solidFill>
                <a:latin typeface="한겨레결체" charset="0"/>
                <a:ea typeface="한겨레결체" charset="0"/>
              </a:rPr>
              <a:t>td</a:t>
            </a:r>
            <a:endParaRPr lang="ko-KR" altLang="en-US" sz="2000" b="1" dirty="0">
              <a:solidFill>
                <a:schemeClr val="accent1">
                  <a:lumMod val="75000"/>
                  <a:lumOff val="0"/>
                </a:schemeClr>
              </a:solidFill>
              <a:latin typeface="한겨레결체" charset="0"/>
              <a:ea typeface="한겨레결체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00256-7531-48DC-85A1-15BB1F3C5520}"/>
              </a:ext>
            </a:extLst>
          </p:cNvPr>
          <p:cNvSpPr txBox="1"/>
          <p:nvPr/>
        </p:nvSpPr>
        <p:spPr>
          <a:xfrm>
            <a:off x="258581" y="525992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UI </a:t>
            </a:r>
            <a:r>
              <a:rPr lang="ko-KR" altLang="en-US" sz="32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요구사항 확인하기</a:t>
            </a:r>
            <a:endParaRPr lang="ko-KR" altLang="en-US" sz="32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2D4681-6945-411F-9FEC-3135FEE0AEAE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30BD333-F978-4CA3-9785-C51C1DB295EE}"/>
              </a:ext>
            </a:extLst>
          </p:cNvPr>
          <p:cNvSpPr/>
          <p:nvPr/>
        </p:nvSpPr>
        <p:spPr>
          <a:xfrm>
            <a:off x="2895668" y="-1606608"/>
            <a:ext cx="487225" cy="852221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414977" y="1286050"/>
            <a:ext cx="2132958" cy="1065205"/>
            <a:chOff x="3414977" y="525992"/>
            <a:chExt cx="2132958" cy="1065205"/>
          </a:xfrm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834B81CB-2BB9-4EAB-8CDE-8B17241BECBE}"/>
                </a:ext>
              </a:extLst>
            </p:cNvPr>
            <p:cNvSpPr/>
            <p:nvPr/>
          </p:nvSpPr>
          <p:spPr>
            <a:xfrm rot="10800000">
              <a:off x="3414977" y="525992"/>
              <a:ext cx="2132958" cy="1065205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8AB5D6-1E95-4368-BFFD-4CAE6BB5A2CA}"/>
                </a:ext>
              </a:extLst>
            </p:cNvPr>
            <p:cNvSpPr txBox="1"/>
            <p:nvPr/>
          </p:nvSpPr>
          <p:spPr>
            <a:xfrm>
              <a:off x="3739118" y="818379"/>
              <a:ext cx="1699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이벤트 내용</a:t>
              </a:r>
              <a:endPara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14977" y="4531223"/>
            <a:ext cx="2132958" cy="1065207"/>
            <a:chOff x="3414977" y="4740660"/>
            <a:chExt cx="2132958" cy="1065207"/>
          </a:xfrm>
        </p:grpSpPr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5361C914-2B60-4FCD-A49D-D01956F53EEE}"/>
                </a:ext>
              </a:extLst>
            </p:cNvPr>
            <p:cNvSpPr/>
            <p:nvPr/>
          </p:nvSpPr>
          <p:spPr>
            <a:xfrm rot="10800000">
              <a:off x="3414977" y="4740660"/>
              <a:ext cx="2132958" cy="1065207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0D42E-5635-4358-B09F-A73113FDAEA9}"/>
                </a:ext>
              </a:extLst>
            </p:cNvPr>
            <p:cNvSpPr txBox="1"/>
            <p:nvPr/>
          </p:nvSpPr>
          <p:spPr>
            <a:xfrm>
              <a:off x="4006677" y="5134765"/>
              <a:ext cx="1338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150" dirty="0" smtClean="0"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제약사항</a:t>
              </a:r>
              <a:endPara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67D5619-369F-4A0A-898B-7C930DF358FE}"/>
              </a:ext>
            </a:extLst>
          </p:cNvPr>
          <p:cNvSpPr txBox="1"/>
          <p:nvPr/>
        </p:nvSpPr>
        <p:spPr>
          <a:xfrm>
            <a:off x="258581" y="525992"/>
            <a:ext cx="223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UI </a:t>
            </a:r>
            <a:r>
              <a:rPr lang="ko-KR" altLang="en-US" sz="32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요구사항</a:t>
            </a:r>
            <a:endParaRPr lang="ko-KR" altLang="en-US" sz="32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17EC73-B895-48FA-ADFF-B204EB3FF1A6}"/>
              </a:ext>
            </a:extLst>
          </p:cNvPr>
          <p:cNvSpPr txBox="1"/>
          <p:nvPr/>
        </p:nvSpPr>
        <p:spPr>
          <a:xfrm>
            <a:off x="5794846" y="525992"/>
            <a:ext cx="5644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215"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lang="en-US" altLang="ko-KR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p</a:t>
            </a: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태그에 마우스 </a:t>
            </a:r>
            <a:r>
              <a:rPr lang="en-US" altLang="ko-KR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hover</a:t>
            </a: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를 이용하여  </a:t>
            </a:r>
          </a:p>
          <a:p>
            <a:pPr defTabSz="450215"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마우스를 거래처 이름에 올리면 배경색이 </a:t>
            </a:r>
            <a:r>
              <a:rPr lang="en-US" altLang="ko-KR" b="1" dirty="0" err="1">
                <a:solidFill>
                  <a:schemeClr val="lt1"/>
                </a:solidFill>
                <a:latin typeface="한겨레결체" charset="0"/>
                <a:ea typeface="한겨레결체" charset="0"/>
              </a:rPr>
              <a:t>lightgreen</a:t>
            </a: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으로 바뀐다</a:t>
            </a:r>
            <a:r>
              <a:rPr lang="en-US" altLang="ko-KR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.</a:t>
            </a:r>
            <a:endParaRPr lang="ko-KR" altLang="en-US" b="1" dirty="0">
              <a:solidFill>
                <a:schemeClr val="lt1"/>
              </a:solidFill>
              <a:latin typeface="한겨레결체" charset="0"/>
              <a:ea typeface="한겨레결체" charset="0"/>
            </a:endParaRPr>
          </a:p>
          <a:p>
            <a:pPr defTabSz="450215"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마우스를 내리면 원래 배경으로 돌아옴</a:t>
            </a:r>
          </a:p>
          <a:p>
            <a:pPr defTabSz="450215"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endParaRPr lang="ko-KR" altLang="en-US" b="1" dirty="0">
              <a:solidFill>
                <a:schemeClr val="lt1"/>
              </a:solidFill>
              <a:latin typeface="한겨레결체" charset="0"/>
              <a:ea typeface="한겨레결체" charset="0"/>
            </a:endParaRPr>
          </a:p>
          <a:p>
            <a:pPr defTabSz="450215"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lang="en-US" altLang="ko-KR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p</a:t>
            </a: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에 </a:t>
            </a:r>
            <a:r>
              <a:rPr lang="en-US" altLang="ko-KR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click</a:t>
            </a: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메서드를 사용하여 거래처를 클릭하면</a:t>
            </a:r>
          </a:p>
          <a:p>
            <a:pPr defTabSz="450215">
              <a:tabLst>
                <a:tab pos="0" algn="l"/>
                <a:tab pos="448310" algn="l"/>
                <a:tab pos="898525" algn="l"/>
                <a:tab pos="1348740" algn="l"/>
                <a:tab pos="1798320" algn="l"/>
                <a:tab pos="2248535" algn="l"/>
                <a:tab pos="2698750" algn="l"/>
                <a:tab pos="3148965" algn="l"/>
                <a:tab pos="3598545" algn="l"/>
                <a:tab pos="4048760" algn="l"/>
                <a:tab pos="4498975" algn="l"/>
                <a:tab pos="4949190" algn="l"/>
                <a:tab pos="5398770" algn="l"/>
                <a:tab pos="5848985" algn="l"/>
                <a:tab pos="6299200" algn="l"/>
                <a:tab pos="6748780" algn="l"/>
                <a:tab pos="7198995" algn="l"/>
                <a:tab pos="7649210" algn="l"/>
                <a:tab pos="8099425" algn="l"/>
                <a:tab pos="8549005" algn="l"/>
                <a:tab pos="8999220" algn="l"/>
              </a:tabLst>
            </a:pP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거래처 상세정보가 </a:t>
            </a:r>
            <a:r>
              <a:rPr lang="en-US" altLang="ko-KR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ajax</a:t>
            </a: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를 통하여 거래처상세정보 아래 </a:t>
            </a:r>
            <a:r>
              <a:rPr lang="en-US" altLang="ko-KR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td</a:t>
            </a: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에  해당 거래처 정보의 상세정보가 </a:t>
            </a:r>
            <a:r>
              <a:rPr lang="en-US" altLang="ko-KR" b="1" dirty="0" err="1">
                <a:solidFill>
                  <a:schemeClr val="lt1"/>
                </a:solidFill>
                <a:latin typeface="한겨레결체" charset="0"/>
                <a:ea typeface="한겨레결체" charset="0"/>
              </a:rPr>
              <a:t>buyerVO</a:t>
            </a:r>
            <a:r>
              <a:rPr lang="ko-KR" altLang="en-US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 형식에 맞춰 정보를 띄워준다</a:t>
            </a:r>
            <a:r>
              <a:rPr lang="en-US" altLang="ko-KR" b="1" dirty="0">
                <a:solidFill>
                  <a:schemeClr val="lt1"/>
                </a:solidFill>
                <a:latin typeface="한겨레결체" charset="0"/>
                <a:ea typeface="한겨레결체" charset="0"/>
              </a:rPr>
              <a:t>.</a:t>
            </a:r>
            <a:endParaRPr lang="ko-KR" altLang="en-US" b="1" dirty="0">
              <a:solidFill>
                <a:schemeClr val="lt1"/>
              </a:solidFill>
              <a:latin typeface="한겨레결체" charset="0"/>
              <a:ea typeface="한겨레결체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7EC73-B895-48FA-ADFF-B204EB3FF1A6}"/>
              </a:ext>
            </a:extLst>
          </p:cNvPr>
          <p:cNvSpPr txBox="1"/>
          <p:nvPr/>
        </p:nvSpPr>
        <p:spPr>
          <a:xfrm>
            <a:off x="5794845" y="4832994"/>
            <a:ext cx="564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겨레결체" charset="0"/>
                <a:ea typeface="한겨레결체" charset="0"/>
              </a:rPr>
              <a:t>다른 </a:t>
            </a:r>
            <a:r>
              <a:rPr lang="en-US" altLang="ko-KR" dirty="0" err="1">
                <a:solidFill>
                  <a:schemeClr val="bg1"/>
                </a:solidFill>
                <a:latin typeface="한겨레결체" charset="0"/>
                <a:ea typeface="한겨레결체" charset="0"/>
              </a:rPr>
              <a:t>buyer_name</a:t>
            </a:r>
            <a:r>
              <a:rPr lang="ko-KR" altLang="en-US" dirty="0">
                <a:solidFill>
                  <a:schemeClr val="bg1"/>
                </a:solidFill>
                <a:latin typeface="한겨레결체" charset="0"/>
                <a:ea typeface="한겨레결체" charset="0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한겨레결체" charset="0"/>
                <a:ea typeface="한겨레결체" charset="0"/>
              </a:rPr>
              <a:t>선택시</a:t>
            </a:r>
            <a:r>
              <a:rPr lang="ko-KR" altLang="en-US" dirty="0">
                <a:solidFill>
                  <a:schemeClr val="bg1"/>
                </a:solidFill>
                <a:latin typeface="한겨레결체" charset="0"/>
                <a:ea typeface="한겨레결체" charset="0"/>
              </a:rPr>
              <a:t> 이전 </a:t>
            </a:r>
            <a:r>
              <a:rPr lang="en-US" altLang="ko-KR" dirty="0" err="1">
                <a:solidFill>
                  <a:schemeClr val="bg1"/>
                </a:solidFill>
                <a:latin typeface="한겨레결체" charset="0"/>
                <a:ea typeface="한겨레결체" charset="0"/>
              </a:rPr>
              <a:t>buyer_detaild</a:t>
            </a:r>
            <a:r>
              <a:rPr lang="ko-KR" altLang="en-US" dirty="0">
                <a:solidFill>
                  <a:schemeClr val="bg1"/>
                </a:solidFill>
                <a:latin typeface="한겨레결체" charset="0"/>
                <a:ea typeface="한겨레결체" charset="0"/>
              </a:rPr>
              <a:t>은 </a:t>
            </a:r>
            <a:r>
              <a:rPr lang="ko-KR" altLang="en-US" dirty="0" err="1">
                <a:solidFill>
                  <a:schemeClr val="bg1"/>
                </a:solidFill>
                <a:latin typeface="한겨레결체" charset="0"/>
                <a:ea typeface="한겨레결체" charset="0"/>
              </a:rPr>
              <a:t>사라져야한다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1" y="3982452"/>
            <a:ext cx="12192000" cy="2875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2526" y="641684"/>
            <a:ext cx="10250906" cy="5470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ㅇㅇㅇㅇㅇㅇㅇㅇㅇㅇㅇ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07958" y="1187116"/>
            <a:ext cx="9031705" cy="4379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7537" y="817784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div class=“box”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5960" y="15088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거래처 이름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6601" y="150887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거래처 상세정보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96714" y="1961879"/>
            <a:ext cx="4371474" cy="3458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&lt;p&gt;&lt;/p&gt;</a:t>
            </a:r>
          </a:p>
          <a:p>
            <a:pPr algn="ctr"/>
            <a:r>
              <a:rPr lang="en-US" altLang="ko-KR" sz="3200" dirty="0"/>
              <a:t>&lt;p&gt;&lt;/p</a:t>
            </a:r>
            <a:r>
              <a:rPr lang="en-US" altLang="ko-KR" sz="3200" dirty="0" smtClean="0"/>
              <a:t>&gt;</a:t>
            </a:r>
          </a:p>
          <a:p>
            <a:pPr algn="ctr"/>
            <a:r>
              <a:rPr lang="en-US" altLang="ko-KR" sz="3200" dirty="0"/>
              <a:t>&lt;p&gt;&lt;/p&gt;</a:t>
            </a:r>
            <a:endParaRPr lang="ko-KR" altLang="en-US" sz="3200" dirty="0"/>
          </a:p>
          <a:p>
            <a:pPr algn="ctr"/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6168188" y="1981018"/>
            <a:ext cx="4219074" cy="3439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8">
            <a:extLst>
              <a:ext uri="{FF2B5EF4-FFF2-40B4-BE49-F238E27FC236}">
                <a16:creationId xmlns:a16="http://schemas.microsoft.com/office/drawing/2014/main" id="{834B81CB-2BB9-4EAB-8CDE-8B17241BECBE}"/>
              </a:ext>
            </a:extLst>
          </p:cNvPr>
          <p:cNvSpPr/>
          <p:nvPr/>
        </p:nvSpPr>
        <p:spPr>
          <a:xfrm rot="10800000">
            <a:off x="5601059" y="2598516"/>
            <a:ext cx="4714803" cy="229432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AB5D6-1E95-4368-BFFD-4CAE6BB5A2CA}"/>
              </a:ext>
            </a:extLst>
          </p:cNvPr>
          <p:cNvSpPr txBox="1"/>
          <p:nvPr/>
        </p:nvSpPr>
        <p:spPr>
          <a:xfrm>
            <a:off x="6368567" y="2761635"/>
            <a:ext cx="36048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페이지를 불러올 때</a:t>
            </a:r>
            <a:endParaRPr lang="en-US" altLang="ko-KR" sz="2400" spc="-150" dirty="0" smtClean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DB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에 있는 </a:t>
            </a:r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buyer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의 정보를</a:t>
            </a:r>
            <a:endParaRPr lang="en-US" altLang="ko-KR" sz="2400" spc="-150" dirty="0" smtClean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가져와 </a:t>
            </a:r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태그로 출력한다</a:t>
            </a:r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태그의 </a:t>
            </a:r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id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에 </a:t>
            </a:r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buyer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의</a:t>
            </a:r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id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가</a:t>
            </a:r>
            <a:endParaRPr lang="en-US" altLang="ko-KR" sz="2400" spc="-150" dirty="0" smtClean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Text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부분에 </a:t>
            </a:r>
            <a:r>
              <a:rPr lang="en-US" altLang="ko-KR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name</a:t>
            </a:r>
            <a:r>
              <a:rPr lang="ko-KR" altLang="en-US" sz="2400" spc="-150" dirty="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 출력</a:t>
            </a:r>
            <a:endParaRPr lang="en-US" altLang="ko-KR" sz="2400" spc="-150" dirty="0" smtClean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1" y="3982452"/>
            <a:ext cx="12192000" cy="2875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62526" y="641684"/>
            <a:ext cx="10250906" cy="5470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ㅇㅇㅇㅇㅇㅇㅇㅇㅇㅇㅇ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07958" y="1187116"/>
            <a:ext cx="9031705" cy="4379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537" y="817784"/>
            <a:ext cx="17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div class=“box”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5960" y="150887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거래처 이름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6601" y="150887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거래처 상세정보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6714" y="1961879"/>
            <a:ext cx="4371474" cy="3458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삼성컴퓨터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삼보컴퓨터</a:t>
            </a:r>
            <a:endParaRPr lang="en-US" altLang="ko-KR" sz="32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현주컴퓨터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대우전자</a:t>
            </a:r>
            <a:endParaRPr lang="en-US" altLang="ko-KR" sz="3200" dirty="0" smtClea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….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8188" y="1981018"/>
            <a:ext cx="4219074" cy="3439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도형 13"/>
          <p:cNvSpPr>
            <a:spLocks/>
          </p:cNvSpPr>
          <p:nvPr/>
        </p:nvSpPr>
        <p:spPr>
          <a:xfrm>
            <a:off x="1796714" y="3482781"/>
            <a:ext cx="4464685" cy="457835"/>
          </a:xfrm>
          <a:prstGeom prst="rect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현주</a:t>
            </a:r>
            <a:r>
              <a:rPr sz="32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1059" y="2598516"/>
            <a:ext cx="4714803" cy="2294325"/>
            <a:chOff x="5601059" y="2598516"/>
            <a:chExt cx="4714803" cy="2294325"/>
          </a:xfrm>
        </p:grpSpPr>
        <p:sp>
          <p:nvSpPr>
            <p:cNvPr id="14" name="화살표: 오각형 8">
              <a:extLst>
                <a:ext uri="{FF2B5EF4-FFF2-40B4-BE49-F238E27FC236}">
                  <a16:creationId xmlns:a16="http://schemas.microsoft.com/office/drawing/2014/main" id="{834B81CB-2BB9-4EAB-8CDE-8B17241BECBE}"/>
                </a:ext>
              </a:extLst>
            </p:cNvPr>
            <p:cNvSpPr/>
            <p:nvPr/>
          </p:nvSpPr>
          <p:spPr>
            <a:xfrm rot="10800000">
              <a:off x="5601059" y="2598516"/>
              <a:ext cx="4714803" cy="2294325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8AB5D6-1E95-4368-BFFD-4CAE6BB5A2CA}"/>
                </a:ext>
              </a:extLst>
            </p:cNvPr>
            <p:cNvSpPr txBox="1"/>
            <p:nvPr/>
          </p:nvSpPr>
          <p:spPr>
            <a:xfrm>
              <a:off x="6618777" y="2960848"/>
              <a:ext cx="331789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rPr>
                <a:t>거래처 이름에</a:t>
              </a:r>
              <a:endParaRPr kumimoji="0" lang="en-US" altLang="ko-KR" sz="24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고도 B" panose="02000503000000020004" pitchFamily="2" charset="-127"/>
                <a:ea typeface="고도 B" panose="02000503000000020004" pitchFamily="2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spc="-150" dirty="0" err="1" smtClean="0">
                  <a:solidFill>
                    <a:prstClr val="white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Mouseover</a:t>
              </a:r>
              <a:r>
                <a:rPr lang="en-US" altLang="ko-KR" sz="2400" spc="-150" dirty="0" smtClean="0">
                  <a:solidFill>
                    <a:prstClr val="white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event</a:t>
              </a:r>
              <a:r>
                <a:rPr lang="ko-KR" altLang="en-US" sz="2400" spc="-150" dirty="0" smtClean="0">
                  <a:solidFill>
                    <a:prstClr val="white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처리를</a:t>
              </a:r>
              <a:endParaRPr lang="en-US" altLang="ko-KR" sz="2400" spc="-150" dirty="0" smtClean="0">
                <a:solidFill>
                  <a:prstClr val="white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-15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rPr>
                <a:t>Css</a:t>
              </a:r>
              <a:r>
                <a:rPr kumimoji="0" lang="ko-KR" altLang="en-US" sz="2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rPr>
                <a:t>로 배경화면을 </a:t>
              </a:r>
              <a:r>
                <a:rPr kumimoji="0" lang="en-US" altLang="ko-KR" sz="2400" b="0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rPr>
                <a:t>lime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spc="-150" dirty="0" smtClean="0">
                  <a:solidFill>
                    <a:prstClr val="white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색으로 변경</a:t>
              </a:r>
              <a:endParaRPr kumimoji="0" lang="en-US" altLang="ko-KR" sz="24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고도 B" panose="02000503000000020004" pitchFamily="2" charset="-127"/>
                <a:ea typeface="고도 B" panose="02000503000000020004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7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36AA34-DCE3-49F2-A7CA-D99DFB502D19}"/>
              </a:ext>
            </a:extLst>
          </p:cNvPr>
          <p:cNvSpPr/>
          <p:nvPr/>
        </p:nvSpPr>
        <p:spPr>
          <a:xfrm>
            <a:off x="-140677" y="5036234"/>
            <a:ext cx="13040751" cy="18217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330BED-B033-49AA-B6F3-42C45E7D6147}"/>
              </a:ext>
            </a:extLst>
          </p:cNvPr>
          <p:cNvSpPr txBox="1"/>
          <p:nvPr/>
        </p:nvSpPr>
        <p:spPr>
          <a:xfrm>
            <a:off x="4728993" y="1401116"/>
            <a:ext cx="2929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4000" spc="-150" dirty="0">
                <a:solidFill>
                  <a:srgbClr val="EEECE1">
                    <a:lumMod val="25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Grow(1991)</a:t>
            </a:r>
            <a:endParaRPr lang="en-US" altLang="ko-KR" sz="4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F43F1-3367-4D60-BCF4-F010FC8B9DAD}"/>
              </a:ext>
            </a:extLst>
          </p:cNvPr>
          <p:cNvSpPr txBox="1"/>
          <p:nvPr/>
        </p:nvSpPr>
        <p:spPr>
          <a:xfrm>
            <a:off x="2599729" y="2217966"/>
            <a:ext cx="7188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EEECE1">
                    <a:lumMod val="25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학습자의 자기주도성의 정도에 따른 수업 전략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201AC-2B59-4ECE-9E86-355011A84754}"/>
              </a:ext>
            </a:extLst>
          </p:cNvPr>
          <p:cNvSpPr txBox="1"/>
          <p:nvPr/>
        </p:nvSpPr>
        <p:spPr>
          <a:xfrm>
            <a:off x="2599729" y="3031096"/>
            <a:ext cx="71884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어른의 개입이 </a:t>
            </a:r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낮을 수록 </a:t>
            </a:r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아이의 주도성은 높아진다</a:t>
            </a:r>
            <a:r>
              <a:rPr lang="en-US" altLang="ko-KR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EECE1">
                    <a:lumMod val="25000"/>
                  </a:srgb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EECE1">
                  <a:lumMod val="25000"/>
                </a:srgb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2B9B4-C086-431A-B3C6-6951AEB94DB2}"/>
              </a:ext>
            </a:extLst>
          </p:cNvPr>
          <p:cNvSpPr txBox="1"/>
          <p:nvPr/>
        </p:nvSpPr>
        <p:spPr>
          <a:xfrm>
            <a:off x="2560531" y="3877934"/>
            <a:ext cx="718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>
                <a:solidFill>
                  <a:srgbClr val="E67800"/>
                </a:solidFill>
                <a:latin typeface="Noto Sans CJK KR Bold" pitchFamily="34" charset="-127"/>
                <a:ea typeface="Noto Sans CJK KR Bold" pitchFamily="34" charset="-127"/>
              </a:rPr>
              <a:t>어른의 개입이 아예 없는 것이 효과적인가</a:t>
            </a:r>
            <a:r>
              <a:rPr lang="en-US" altLang="ko-KR" spc="-150" dirty="0">
                <a:solidFill>
                  <a:srgbClr val="E67800"/>
                </a:solidFill>
                <a:latin typeface="Noto Sans CJK KR Bold" pitchFamily="34" charset="-127"/>
                <a:ea typeface="Noto Sans CJK KR Bold" pitchFamily="34" charset="-127"/>
              </a:rPr>
              <a:t>?</a:t>
            </a:r>
            <a:endParaRPr lang="ko-KR" altLang="en-US" spc="-150" dirty="0">
              <a:solidFill>
                <a:srgbClr val="E6780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C48BE5-A7B4-4FB9-B170-D5DD57DD1D92}"/>
              </a:ext>
            </a:extLst>
          </p:cNvPr>
          <p:cNvSpPr/>
          <p:nvPr/>
        </p:nvSpPr>
        <p:spPr>
          <a:xfrm>
            <a:off x="1607635" y="5418314"/>
            <a:ext cx="8976729" cy="83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주도성</a:t>
            </a:r>
            <a:r>
              <a:rPr lang="en-US" altLang="ko-KR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발달 전 유아는 스스로 어떤 일을 하기 어려운 단계이므로</a:t>
            </a:r>
            <a:r>
              <a:rPr lang="ko-KR" altLang="ko-KR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Times New Roman" panose="02020603050405020304" pitchFamily="18" charset="0"/>
              </a:rPr>
              <a:t> </a:t>
            </a:r>
            <a:endParaRPr lang="en-US" altLang="ko-KR" sz="2000" kern="1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Times New Roman" panose="02020603050405020304" pitchFamily="18" charset="0"/>
              </a:rPr>
              <a:t>학습의 방향을 제시해 주는 </a:t>
            </a:r>
            <a:r>
              <a:rPr lang="ko-KR" altLang="en-US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Times New Roman" panose="02020603050405020304" pitchFamily="18" charset="0"/>
              </a:rPr>
              <a:t>어른이</a:t>
            </a:r>
            <a:r>
              <a:rPr lang="ko-KR" altLang="ko-KR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Times New Roman" panose="02020603050405020304" pitchFamily="18" charset="0"/>
              </a:rPr>
              <a:t> 필요하다</a:t>
            </a:r>
            <a:r>
              <a:rPr lang="en-US" altLang="ko-KR" sz="2000" kern="1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Times New Roman" panose="02020603050405020304" pitchFamily="18" charset="0"/>
              </a:rPr>
              <a:t>.</a:t>
            </a:r>
            <a:endParaRPr lang="ko-KR" altLang="ko-KR" sz="2000" kern="1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F2A14B-FF71-42F0-B520-22CC13C9DF06}"/>
              </a:ext>
            </a:extLst>
          </p:cNvPr>
          <p:cNvCxnSpPr>
            <a:cxnSpLocks/>
          </p:cNvCxnSpPr>
          <p:nvPr/>
        </p:nvCxnSpPr>
        <p:spPr>
          <a:xfrm>
            <a:off x="3800246" y="2758533"/>
            <a:ext cx="4664132" cy="0"/>
          </a:xfrm>
          <a:prstGeom prst="line">
            <a:avLst/>
          </a:prstGeom>
          <a:ln w="22225">
            <a:solidFill>
              <a:srgbClr val="F9A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27C4DC1B-3C5E-4F3A-AAF4-ACA02AB1D2CB}"/>
              </a:ext>
            </a:extLst>
          </p:cNvPr>
          <p:cNvSpPr/>
          <p:nvPr/>
        </p:nvSpPr>
        <p:spPr>
          <a:xfrm>
            <a:off x="3800246" y="3697232"/>
            <a:ext cx="4709066" cy="1216827"/>
          </a:xfrm>
          <a:custGeom>
            <a:avLst/>
            <a:gdLst>
              <a:gd name="connsiteX0" fmla="*/ 0 w 3473448"/>
              <a:gd name="connsiteY0" fmla="*/ 0 h 523220"/>
              <a:gd name="connsiteX1" fmla="*/ 578908 w 3473448"/>
              <a:gd name="connsiteY1" fmla="*/ 0 h 523220"/>
              <a:gd name="connsiteX2" fmla="*/ 578908 w 3473448"/>
              <a:gd name="connsiteY2" fmla="*/ 0 h 523220"/>
              <a:gd name="connsiteX3" fmla="*/ 1447270 w 3473448"/>
              <a:gd name="connsiteY3" fmla="*/ 0 h 523220"/>
              <a:gd name="connsiteX4" fmla="*/ 3473448 w 3473448"/>
              <a:gd name="connsiteY4" fmla="*/ 0 h 523220"/>
              <a:gd name="connsiteX5" fmla="*/ 3473448 w 3473448"/>
              <a:gd name="connsiteY5" fmla="*/ 305212 h 523220"/>
              <a:gd name="connsiteX6" fmla="*/ 3473448 w 3473448"/>
              <a:gd name="connsiteY6" fmla="*/ 305212 h 523220"/>
              <a:gd name="connsiteX7" fmla="*/ 3473448 w 3473448"/>
              <a:gd name="connsiteY7" fmla="*/ 436017 h 523220"/>
              <a:gd name="connsiteX8" fmla="*/ 3473448 w 3473448"/>
              <a:gd name="connsiteY8" fmla="*/ 523220 h 523220"/>
              <a:gd name="connsiteX9" fmla="*/ 1447270 w 3473448"/>
              <a:gd name="connsiteY9" fmla="*/ 523220 h 523220"/>
              <a:gd name="connsiteX10" fmla="*/ 988404 w 3473448"/>
              <a:gd name="connsiteY10" fmla="*/ 897542 h 523220"/>
              <a:gd name="connsiteX11" fmla="*/ 578908 w 3473448"/>
              <a:gd name="connsiteY11" fmla="*/ 523220 h 523220"/>
              <a:gd name="connsiteX12" fmla="*/ 0 w 3473448"/>
              <a:gd name="connsiteY12" fmla="*/ 523220 h 523220"/>
              <a:gd name="connsiteX13" fmla="*/ 0 w 3473448"/>
              <a:gd name="connsiteY13" fmla="*/ 436017 h 523220"/>
              <a:gd name="connsiteX14" fmla="*/ 0 w 3473448"/>
              <a:gd name="connsiteY14" fmla="*/ 305212 h 523220"/>
              <a:gd name="connsiteX15" fmla="*/ 0 w 3473448"/>
              <a:gd name="connsiteY15" fmla="*/ 305212 h 523220"/>
              <a:gd name="connsiteX16" fmla="*/ 0 w 3473448"/>
              <a:gd name="connsiteY16" fmla="*/ 0 h 523220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447270 w 3473448"/>
              <a:gd name="connsiteY9" fmla="*/ 523220 h 897542"/>
              <a:gd name="connsiteX10" fmla="*/ 988404 w 3473448"/>
              <a:gd name="connsiteY10" fmla="*/ 897542 h 897542"/>
              <a:gd name="connsiteX11" fmla="*/ 752867 w 3473448"/>
              <a:gd name="connsiteY11" fmla="*/ 509839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041366 w 3473448"/>
              <a:gd name="connsiteY9" fmla="*/ 523220 h 897542"/>
              <a:gd name="connsiteX10" fmla="*/ 988404 w 3473448"/>
              <a:gd name="connsiteY10" fmla="*/ 897542 h 897542"/>
              <a:gd name="connsiteX11" fmla="*/ 752867 w 3473448"/>
              <a:gd name="connsiteY11" fmla="*/ 509839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  <a:gd name="connsiteX0" fmla="*/ 0 w 3473448"/>
              <a:gd name="connsiteY0" fmla="*/ 0 h 897542"/>
              <a:gd name="connsiteX1" fmla="*/ 578908 w 3473448"/>
              <a:gd name="connsiteY1" fmla="*/ 0 h 897542"/>
              <a:gd name="connsiteX2" fmla="*/ 578908 w 3473448"/>
              <a:gd name="connsiteY2" fmla="*/ 0 h 897542"/>
              <a:gd name="connsiteX3" fmla="*/ 1447270 w 3473448"/>
              <a:gd name="connsiteY3" fmla="*/ 0 h 897542"/>
              <a:gd name="connsiteX4" fmla="*/ 3473448 w 3473448"/>
              <a:gd name="connsiteY4" fmla="*/ 0 h 897542"/>
              <a:gd name="connsiteX5" fmla="*/ 3473448 w 3473448"/>
              <a:gd name="connsiteY5" fmla="*/ 305212 h 897542"/>
              <a:gd name="connsiteX6" fmla="*/ 3473448 w 3473448"/>
              <a:gd name="connsiteY6" fmla="*/ 305212 h 897542"/>
              <a:gd name="connsiteX7" fmla="*/ 3473448 w 3473448"/>
              <a:gd name="connsiteY7" fmla="*/ 436017 h 897542"/>
              <a:gd name="connsiteX8" fmla="*/ 3473448 w 3473448"/>
              <a:gd name="connsiteY8" fmla="*/ 523220 h 897542"/>
              <a:gd name="connsiteX9" fmla="*/ 1041366 w 3473448"/>
              <a:gd name="connsiteY9" fmla="*/ 523220 h 897542"/>
              <a:gd name="connsiteX10" fmla="*/ 988404 w 3473448"/>
              <a:gd name="connsiteY10" fmla="*/ 897542 h 897542"/>
              <a:gd name="connsiteX11" fmla="*/ 757327 w 3473448"/>
              <a:gd name="connsiteY11" fmla="*/ 536602 h 897542"/>
              <a:gd name="connsiteX12" fmla="*/ 0 w 3473448"/>
              <a:gd name="connsiteY12" fmla="*/ 523220 h 897542"/>
              <a:gd name="connsiteX13" fmla="*/ 0 w 3473448"/>
              <a:gd name="connsiteY13" fmla="*/ 436017 h 897542"/>
              <a:gd name="connsiteX14" fmla="*/ 0 w 3473448"/>
              <a:gd name="connsiteY14" fmla="*/ 305212 h 897542"/>
              <a:gd name="connsiteX15" fmla="*/ 0 w 3473448"/>
              <a:gd name="connsiteY15" fmla="*/ 305212 h 897542"/>
              <a:gd name="connsiteX16" fmla="*/ 0 w 3473448"/>
              <a:gd name="connsiteY16" fmla="*/ 0 h 89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3448" h="897542">
                <a:moveTo>
                  <a:pt x="0" y="0"/>
                </a:moveTo>
                <a:lnTo>
                  <a:pt x="578908" y="0"/>
                </a:lnTo>
                <a:lnTo>
                  <a:pt x="578908" y="0"/>
                </a:lnTo>
                <a:lnTo>
                  <a:pt x="1447270" y="0"/>
                </a:lnTo>
                <a:lnTo>
                  <a:pt x="3473448" y="0"/>
                </a:lnTo>
                <a:lnTo>
                  <a:pt x="3473448" y="305212"/>
                </a:lnTo>
                <a:lnTo>
                  <a:pt x="3473448" y="305212"/>
                </a:lnTo>
                <a:lnTo>
                  <a:pt x="3473448" y="436017"/>
                </a:lnTo>
                <a:lnTo>
                  <a:pt x="3473448" y="523220"/>
                </a:lnTo>
                <a:lnTo>
                  <a:pt x="1041366" y="523220"/>
                </a:lnTo>
                <a:lnTo>
                  <a:pt x="988404" y="897542"/>
                </a:lnTo>
                <a:lnTo>
                  <a:pt x="757327" y="536602"/>
                </a:lnTo>
                <a:lnTo>
                  <a:pt x="0" y="523220"/>
                </a:lnTo>
                <a:lnTo>
                  <a:pt x="0" y="436017"/>
                </a:lnTo>
                <a:lnTo>
                  <a:pt x="0" y="305212"/>
                </a:lnTo>
                <a:lnTo>
                  <a:pt x="0" y="30521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916E2-D71D-41B1-ABB3-842707DE40CB}"/>
              </a:ext>
            </a:extLst>
          </p:cNvPr>
          <p:cNvSpPr txBox="1"/>
          <p:nvPr/>
        </p:nvSpPr>
        <p:spPr>
          <a:xfrm>
            <a:off x="10220541" y="525991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예시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FC4A5-A484-4C0F-86AE-F3B5F2751504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25A08-A7CA-4F89-B96C-6F4CFB575761}"/>
              </a:ext>
            </a:extLst>
          </p:cNvPr>
          <p:cNvSpPr txBox="1"/>
          <p:nvPr/>
        </p:nvSpPr>
        <p:spPr>
          <a:xfrm>
            <a:off x="831403" y="2182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2BCE4-F7D9-4073-82AC-D09A575BC861}"/>
              </a:ext>
            </a:extLst>
          </p:cNvPr>
          <p:cNvSpPr txBox="1"/>
          <p:nvPr/>
        </p:nvSpPr>
        <p:spPr>
          <a:xfrm>
            <a:off x="258581" y="52599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대주제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DD9EDF-5E1F-4DD1-B0D1-5BE06E4DCCD0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F1152336-FBBB-432B-B273-BB3BD8555FD3}"/>
              </a:ext>
            </a:extLst>
          </p:cNvPr>
          <p:cNvSpPr/>
          <p:nvPr/>
        </p:nvSpPr>
        <p:spPr>
          <a:xfrm>
            <a:off x="2371075" y="4090554"/>
            <a:ext cx="3724926" cy="1829926"/>
          </a:xfrm>
          <a:custGeom>
            <a:avLst/>
            <a:gdLst>
              <a:gd name="connsiteX0" fmla="*/ 0 w 3724926"/>
              <a:gd name="connsiteY0" fmla="*/ 0 h 1431464"/>
              <a:gd name="connsiteX1" fmla="*/ 2172874 w 3724926"/>
              <a:gd name="connsiteY1" fmla="*/ 0 h 1431464"/>
              <a:gd name="connsiteX2" fmla="*/ 2614451 w 3724926"/>
              <a:gd name="connsiteY2" fmla="*/ -398462 h 1431464"/>
              <a:gd name="connsiteX3" fmla="*/ 3104105 w 3724926"/>
              <a:gd name="connsiteY3" fmla="*/ 0 h 1431464"/>
              <a:gd name="connsiteX4" fmla="*/ 3724926 w 3724926"/>
              <a:gd name="connsiteY4" fmla="*/ 0 h 1431464"/>
              <a:gd name="connsiteX5" fmla="*/ 3724926 w 3724926"/>
              <a:gd name="connsiteY5" fmla="*/ 238577 h 1431464"/>
              <a:gd name="connsiteX6" fmla="*/ 3724926 w 3724926"/>
              <a:gd name="connsiteY6" fmla="*/ 238577 h 1431464"/>
              <a:gd name="connsiteX7" fmla="*/ 3724926 w 3724926"/>
              <a:gd name="connsiteY7" fmla="*/ 596443 h 1431464"/>
              <a:gd name="connsiteX8" fmla="*/ 3724926 w 3724926"/>
              <a:gd name="connsiteY8" fmla="*/ 1431464 h 1431464"/>
              <a:gd name="connsiteX9" fmla="*/ 3104105 w 3724926"/>
              <a:gd name="connsiteY9" fmla="*/ 1431464 h 1431464"/>
              <a:gd name="connsiteX10" fmla="*/ 2172874 w 3724926"/>
              <a:gd name="connsiteY10" fmla="*/ 1431464 h 1431464"/>
              <a:gd name="connsiteX11" fmla="*/ 2172874 w 3724926"/>
              <a:gd name="connsiteY11" fmla="*/ 1431464 h 1431464"/>
              <a:gd name="connsiteX12" fmla="*/ 0 w 3724926"/>
              <a:gd name="connsiteY12" fmla="*/ 1431464 h 1431464"/>
              <a:gd name="connsiteX13" fmla="*/ 0 w 3724926"/>
              <a:gd name="connsiteY13" fmla="*/ 596443 h 1431464"/>
              <a:gd name="connsiteX14" fmla="*/ 0 w 3724926"/>
              <a:gd name="connsiteY14" fmla="*/ 238577 h 1431464"/>
              <a:gd name="connsiteX15" fmla="*/ 0 w 3724926"/>
              <a:gd name="connsiteY15" fmla="*/ 238577 h 1431464"/>
              <a:gd name="connsiteX16" fmla="*/ 0 w 3724926"/>
              <a:gd name="connsiteY16" fmla="*/ 0 h 1431464"/>
              <a:gd name="connsiteX0" fmla="*/ 0 w 3724926"/>
              <a:gd name="connsiteY0" fmla="*/ 398462 h 1829926"/>
              <a:gd name="connsiteX1" fmla="*/ 2386726 w 3724926"/>
              <a:gd name="connsiteY1" fmla="*/ 391088 h 1829926"/>
              <a:gd name="connsiteX2" fmla="*/ 2614451 w 3724926"/>
              <a:gd name="connsiteY2" fmla="*/ 0 h 1829926"/>
              <a:gd name="connsiteX3" fmla="*/ 3104105 w 3724926"/>
              <a:gd name="connsiteY3" fmla="*/ 398462 h 1829926"/>
              <a:gd name="connsiteX4" fmla="*/ 3724926 w 3724926"/>
              <a:gd name="connsiteY4" fmla="*/ 398462 h 1829926"/>
              <a:gd name="connsiteX5" fmla="*/ 3724926 w 3724926"/>
              <a:gd name="connsiteY5" fmla="*/ 637039 h 1829926"/>
              <a:gd name="connsiteX6" fmla="*/ 3724926 w 3724926"/>
              <a:gd name="connsiteY6" fmla="*/ 637039 h 1829926"/>
              <a:gd name="connsiteX7" fmla="*/ 3724926 w 3724926"/>
              <a:gd name="connsiteY7" fmla="*/ 994905 h 1829926"/>
              <a:gd name="connsiteX8" fmla="*/ 3724926 w 3724926"/>
              <a:gd name="connsiteY8" fmla="*/ 1829926 h 1829926"/>
              <a:gd name="connsiteX9" fmla="*/ 3104105 w 3724926"/>
              <a:gd name="connsiteY9" fmla="*/ 1829926 h 1829926"/>
              <a:gd name="connsiteX10" fmla="*/ 2172874 w 3724926"/>
              <a:gd name="connsiteY10" fmla="*/ 1829926 h 1829926"/>
              <a:gd name="connsiteX11" fmla="*/ 2172874 w 3724926"/>
              <a:gd name="connsiteY11" fmla="*/ 1829926 h 1829926"/>
              <a:gd name="connsiteX12" fmla="*/ 0 w 3724926"/>
              <a:gd name="connsiteY12" fmla="*/ 1829926 h 1829926"/>
              <a:gd name="connsiteX13" fmla="*/ 0 w 3724926"/>
              <a:gd name="connsiteY13" fmla="*/ 994905 h 1829926"/>
              <a:gd name="connsiteX14" fmla="*/ 0 w 3724926"/>
              <a:gd name="connsiteY14" fmla="*/ 637039 h 1829926"/>
              <a:gd name="connsiteX15" fmla="*/ 0 w 3724926"/>
              <a:gd name="connsiteY15" fmla="*/ 637039 h 1829926"/>
              <a:gd name="connsiteX16" fmla="*/ 0 w 3724926"/>
              <a:gd name="connsiteY16" fmla="*/ 398462 h 1829926"/>
              <a:gd name="connsiteX0" fmla="*/ 0 w 3724926"/>
              <a:gd name="connsiteY0" fmla="*/ 398462 h 1829926"/>
              <a:gd name="connsiteX1" fmla="*/ 2386726 w 3724926"/>
              <a:gd name="connsiteY1" fmla="*/ 391088 h 1829926"/>
              <a:gd name="connsiteX2" fmla="*/ 2614451 w 3724926"/>
              <a:gd name="connsiteY2" fmla="*/ 0 h 1829926"/>
              <a:gd name="connsiteX3" fmla="*/ 2742770 w 3724926"/>
              <a:gd name="connsiteY3" fmla="*/ 398462 h 1829926"/>
              <a:gd name="connsiteX4" fmla="*/ 3724926 w 3724926"/>
              <a:gd name="connsiteY4" fmla="*/ 398462 h 1829926"/>
              <a:gd name="connsiteX5" fmla="*/ 3724926 w 3724926"/>
              <a:gd name="connsiteY5" fmla="*/ 637039 h 1829926"/>
              <a:gd name="connsiteX6" fmla="*/ 3724926 w 3724926"/>
              <a:gd name="connsiteY6" fmla="*/ 637039 h 1829926"/>
              <a:gd name="connsiteX7" fmla="*/ 3724926 w 3724926"/>
              <a:gd name="connsiteY7" fmla="*/ 994905 h 1829926"/>
              <a:gd name="connsiteX8" fmla="*/ 3724926 w 3724926"/>
              <a:gd name="connsiteY8" fmla="*/ 1829926 h 1829926"/>
              <a:gd name="connsiteX9" fmla="*/ 3104105 w 3724926"/>
              <a:gd name="connsiteY9" fmla="*/ 1829926 h 1829926"/>
              <a:gd name="connsiteX10" fmla="*/ 2172874 w 3724926"/>
              <a:gd name="connsiteY10" fmla="*/ 1829926 h 1829926"/>
              <a:gd name="connsiteX11" fmla="*/ 2172874 w 3724926"/>
              <a:gd name="connsiteY11" fmla="*/ 1829926 h 1829926"/>
              <a:gd name="connsiteX12" fmla="*/ 0 w 3724926"/>
              <a:gd name="connsiteY12" fmla="*/ 1829926 h 1829926"/>
              <a:gd name="connsiteX13" fmla="*/ 0 w 3724926"/>
              <a:gd name="connsiteY13" fmla="*/ 994905 h 1829926"/>
              <a:gd name="connsiteX14" fmla="*/ 0 w 3724926"/>
              <a:gd name="connsiteY14" fmla="*/ 637039 h 1829926"/>
              <a:gd name="connsiteX15" fmla="*/ 0 w 3724926"/>
              <a:gd name="connsiteY15" fmla="*/ 637039 h 1829926"/>
              <a:gd name="connsiteX16" fmla="*/ 0 w 3724926"/>
              <a:gd name="connsiteY16" fmla="*/ 398462 h 1829926"/>
              <a:gd name="connsiteX0" fmla="*/ 0 w 3724926"/>
              <a:gd name="connsiteY0" fmla="*/ 398462 h 1829926"/>
              <a:gd name="connsiteX1" fmla="*/ 2386726 w 3724926"/>
              <a:gd name="connsiteY1" fmla="*/ 391088 h 1829926"/>
              <a:gd name="connsiteX2" fmla="*/ 2614451 w 3724926"/>
              <a:gd name="connsiteY2" fmla="*/ 0 h 1829926"/>
              <a:gd name="connsiteX3" fmla="*/ 2794389 w 3724926"/>
              <a:gd name="connsiteY3" fmla="*/ 398462 h 1829926"/>
              <a:gd name="connsiteX4" fmla="*/ 3724926 w 3724926"/>
              <a:gd name="connsiteY4" fmla="*/ 398462 h 1829926"/>
              <a:gd name="connsiteX5" fmla="*/ 3724926 w 3724926"/>
              <a:gd name="connsiteY5" fmla="*/ 637039 h 1829926"/>
              <a:gd name="connsiteX6" fmla="*/ 3724926 w 3724926"/>
              <a:gd name="connsiteY6" fmla="*/ 637039 h 1829926"/>
              <a:gd name="connsiteX7" fmla="*/ 3724926 w 3724926"/>
              <a:gd name="connsiteY7" fmla="*/ 994905 h 1829926"/>
              <a:gd name="connsiteX8" fmla="*/ 3724926 w 3724926"/>
              <a:gd name="connsiteY8" fmla="*/ 1829926 h 1829926"/>
              <a:gd name="connsiteX9" fmla="*/ 3104105 w 3724926"/>
              <a:gd name="connsiteY9" fmla="*/ 1829926 h 1829926"/>
              <a:gd name="connsiteX10" fmla="*/ 2172874 w 3724926"/>
              <a:gd name="connsiteY10" fmla="*/ 1829926 h 1829926"/>
              <a:gd name="connsiteX11" fmla="*/ 2172874 w 3724926"/>
              <a:gd name="connsiteY11" fmla="*/ 1829926 h 1829926"/>
              <a:gd name="connsiteX12" fmla="*/ 0 w 3724926"/>
              <a:gd name="connsiteY12" fmla="*/ 1829926 h 1829926"/>
              <a:gd name="connsiteX13" fmla="*/ 0 w 3724926"/>
              <a:gd name="connsiteY13" fmla="*/ 994905 h 1829926"/>
              <a:gd name="connsiteX14" fmla="*/ 0 w 3724926"/>
              <a:gd name="connsiteY14" fmla="*/ 637039 h 1829926"/>
              <a:gd name="connsiteX15" fmla="*/ 0 w 3724926"/>
              <a:gd name="connsiteY15" fmla="*/ 637039 h 1829926"/>
              <a:gd name="connsiteX16" fmla="*/ 0 w 3724926"/>
              <a:gd name="connsiteY16" fmla="*/ 398462 h 18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24926" h="1829926">
                <a:moveTo>
                  <a:pt x="0" y="398462"/>
                </a:moveTo>
                <a:lnTo>
                  <a:pt x="2386726" y="391088"/>
                </a:lnTo>
                <a:lnTo>
                  <a:pt x="2614451" y="0"/>
                </a:lnTo>
                <a:lnTo>
                  <a:pt x="2794389" y="398462"/>
                </a:lnTo>
                <a:lnTo>
                  <a:pt x="3724926" y="398462"/>
                </a:lnTo>
                <a:lnTo>
                  <a:pt x="3724926" y="637039"/>
                </a:lnTo>
                <a:lnTo>
                  <a:pt x="3724926" y="637039"/>
                </a:lnTo>
                <a:lnTo>
                  <a:pt x="3724926" y="994905"/>
                </a:lnTo>
                <a:lnTo>
                  <a:pt x="3724926" y="1829926"/>
                </a:lnTo>
                <a:lnTo>
                  <a:pt x="3104105" y="1829926"/>
                </a:lnTo>
                <a:lnTo>
                  <a:pt x="2172874" y="1829926"/>
                </a:lnTo>
                <a:lnTo>
                  <a:pt x="2172874" y="1829926"/>
                </a:lnTo>
                <a:lnTo>
                  <a:pt x="0" y="1829926"/>
                </a:lnTo>
                <a:lnTo>
                  <a:pt x="0" y="994905"/>
                </a:lnTo>
                <a:lnTo>
                  <a:pt x="0" y="637039"/>
                </a:lnTo>
                <a:lnTo>
                  <a:pt x="0" y="637039"/>
                </a:lnTo>
                <a:lnTo>
                  <a:pt x="0" y="398462"/>
                </a:lnTo>
                <a:close/>
              </a:path>
            </a:pathLst>
          </a:cu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말풍선: 사각형 4">
            <a:extLst>
              <a:ext uri="{FF2B5EF4-FFF2-40B4-BE49-F238E27FC236}">
                <a16:creationId xmlns:a16="http://schemas.microsoft.com/office/drawing/2014/main" id="{549E4D0C-DE74-499F-96A6-C53F1C79708A}"/>
              </a:ext>
            </a:extLst>
          </p:cNvPr>
          <p:cNvSpPr/>
          <p:nvPr/>
        </p:nvSpPr>
        <p:spPr>
          <a:xfrm>
            <a:off x="6391986" y="4095292"/>
            <a:ext cx="3724926" cy="1825188"/>
          </a:xfrm>
          <a:custGeom>
            <a:avLst/>
            <a:gdLst>
              <a:gd name="connsiteX0" fmla="*/ 0 w 3724926"/>
              <a:gd name="connsiteY0" fmla="*/ 0 h 1431464"/>
              <a:gd name="connsiteX1" fmla="*/ 2172874 w 3724926"/>
              <a:gd name="connsiteY1" fmla="*/ 0 h 1431464"/>
              <a:gd name="connsiteX2" fmla="*/ 2614451 w 3724926"/>
              <a:gd name="connsiteY2" fmla="*/ -398462 h 1431464"/>
              <a:gd name="connsiteX3" fmla="*/ 3104105 w 3724926"/>
              <a:gd name="connsiteY3" fmla="*/ 0 h 1431464"/>
              <a:gd name="connsiteX4" fmla="*/ 3724926 w 3724926"/>
              <a:gd name="connsiteY4" fmla="*/ 0 h 1431464"/>
              <a:gd name="connsiteX5" fmla="*/ 3724926 w 3724926"/>
              <a:gd name="connsiteY5" fmla="*/ 238577 h 1431464"/>
              <a:gd name="connsiteX6" fmla="*/ 3724926 w 3724926"/>
              <a:gd name="connsiteY6" fmla="*/ 238577 h 1431464"/>
              <a:gd name="connsiteX7" fmla="*/ 3724926 w 3724926"/>
              <a:gd name="connsiteY7" fmla="*/ 596443 h 1431464"/>
              <a:gd name="connsiteX8" fmla="*/ 3724926 w 3724926"/>
              <a:gd name="connsiteY8" fmla="*/ 1431464 h 1431464"/>
              <a:gd name="connsiteX9" fmla="*/ 3104105 w 3724926"/>
              <a:gd name="connsiteY9" fmla="*/ 1431464 h 1431464"/>
              <a:gd name="connsiteX10" fmla="*/ 2172874 w 3724926"/>
              <a:gd name="connsiteY10" fmla="*/ 1431464 h 1431464"/>
              <a:gd name="connsiteX11" fmla="*/ 2172874 w 3724926"/>
              <a:gd name="connsiteY11" fmla="*/ 1431464 h 1431464"/>
              <a:gd name="connsiteX12" fmla="*/ 0 w 3724926"/>
              <a:gd name="connsiteY12" fmla="*/ 1431464 h 1431464"/>
              <a:gd name="connsiteX13" fmla="*/ 0 w 3724926"/>
              <a:gd name="connsiteY13" fmla="*/ 596443 h 1431464"/>
              <a:gd name="connsiteX14" fmla="*/ 0 w 3724926"/>
              <a:gd name="connsiteY14" fmla="*/ 238577 h 1431464"/>
              <a:gd name="connsiteX15" fmla="*/ 0 w 3724926"/>
              <a:gd name="connsiteY15" fmla="*/ 238577 h 1431464"/>
              <a:gd name="connsiteX16" fmla="*/ 0 w 3724926"/>
              <a:gd name="connsiteY16" fmla="*/ 0 h 1431464"/>
              <a:gd name="connsiteX0" fmla="*/ 0 w 3724926"/>
              <a:gd name="connsiteY0" fmla="*/ 398462 h 1829926"/>
              <a:gd name="connsiteX1" fmla="*/ 2386726 w 3724926"/>
              <a:gd name="connsiteY1" fmla="*/ 391088 h 1829926"/>
              <a:gd name="connsiteX2" fmla="*/ 2614451 w 3724926"/>
              <a:gd name="connsiteY2" fmla="*/ 0 h 1829926"/>
              <a:gd name="connsiteX3" fmla="*/ 3104105 w 3724926"/>
              <a:gd name="connsiteY3" fmla="*/ 398462 h 1829926"/>
              <a:gd name="connsiteX4" fmla="*/ 3724926 w 3724926"/>
              <a:gd name="connsiteY4" fmla="*/ 398462 h 1829926"/>
              <a:gd name="connsiteX5" fmla="*/ 3724926 w 3724926"/>
              <a:gd name="connsiteY5" fmla="*/ 637039 h 1829926"/>
              <a:gd name="connsiteX6" fmla="*/ 3724926 w 3724926"/>
              <a:gd name="connsiteY6" fmla="*/ 637039 h 1829926"/>
              <a:gd name="connsiteX7" fmla="*/ 3724926 w 3724926"/>
              <a:gd name="connsiteY7" fmla="*/ 994905 h 1829926"/>
              <a:gd name="connsiteX8" fmla="*/ 3724926 w 3724926"/>
              <a:gd name="connsiteY8" fmla="*/ 1829926 h 1829926"/>
              <a:gd name="connsiteX9" fmla="*/ 3104105 w 3724926"/>
              <a:gd name="connsiteY9" fmla="*/ 1829926 h 1829926"/>
              <a:gd name="connsiteX10" fmla="*/ 2172874 w 3724926"/>
              <a:gd name="connsiteY10" fmla="*/ 1829926 h 1829926"/>
              <a:gd name="connsiteX11" fmla="*/ 2172874 w 3724926"/>
              <a:gd name="connsiteY11" fmla="*/ 1829926 h 1829926"/>
              <a:gd name="connsiteX12" fmla="*/ 0 w 3724926"/>
              <a:gd name="connsiteY12" fmla="*/ 1829926 h 1829926"/>
              <a:gd name="connsiteX13" fmla="*/ 0 w 3724926"/>
              <a:gd name="connsiteY13" fmla="*/ 994905 h 1829926"/>
              <a:gd name="connsiteX14" fmla="*/ 0 w 3724926"/>
              <a:gd name="connsiteY14" fmla="*/ 637039 h 1829926"/>
              <a:gd name="connsiteX15" fmla="*/ 0 w 3724926"/>
              <a:gd name="connsiteY15" fmla="*/ 637039 h 1829926"/>
              <a:gd name="connsiteX16" fmla="*/ 0 w 3724926"/>
              <a:gd name="connsiteY16" fmla="*/ 398462 h 1829926"/>
              <a:gd name="connsiteX0" fmla="*/ 0 w 3724926"/>
              <a:gd name="connsiteY0" fmla="*/ 398462 h 1829926"/>
              <a:gd name="connsiteX1" fmla="*/ 2386726 w 3724926"/>
              <a:gd name="connsiteY1" fmla="*/ 391088 h 1829926"/>
              <a:gd name="connsiteX2" fmla="*/ 2614451 w 3724926"/>
              <a:gd name="connsiteY2" fmla="*/ 0 h 1829926"/>
              <a:gd name="connsiteX3" fmla="*/ 2742770 w 3724926"/>
              <a:gd name="connsiteY3" fmla="*/ 398462 h 1829926"/>
              <a:gd name="connsiteX4" fmla="*/ 3724926 w 3724926"/>
              <a:gd name="connsiteY4" fmla="*/ 398462 h 1829926"/>
              <a:gd name="connsiteX5" fmla="*/ 3724926 w 3724926"/>
              <a:gd name="connsiteY5" fmla="*/ 637039 h 1829926"/>
              <a:gd name="connsiteX6" fmla="*/ 3724926 w 3724926"/>
              <a:gd name="connsiteY6" fmla="*/ 637039 h 1829926"/>
              <a:gd name="connsiteX7" fmla="*/ 3724926 w 3724926"/>
              <a:gd name="connsiteY7" fmla="*/ 994905 h 1829926"/>
              <a:gd name="connsiteX8" fmla="*/ 3724926 w 3724926"/>
              <a:gd name="connsiteY8" fmla="*/ 1829926 h 1829926"/>
              <a:gd name="connsiteX9" fmla="*/ 3104105 w 3724926"/>
              <a:gd name="connsiteY9" fmla="*/ 1829926 h 1829926"/>
              <a:gd name="connsiteX10" fmla="*/ 2172874 w 3724926"/>
              <a:gd name="connsiteY10" fmla="*/ 1829926 h 1829926"/>
              <a:gd name="connsiteX11" fmla="*/ 2172874 w 3724926"/>
              <a:gd name="connsiteY11" fmla="*/ 1829926 h 1829926"/>
              <a:gd name="connsiteX12" fmla="*/ 0 w 3724926"/>
              <a:gd name="connsiteY12" fmla="*/ 1829926 h 1829926"/>
              <a:gd name="connsiteX13" fmla="*/ 0 w 3724926"/>
              <a:gd name="connsiteY13" fmla="*/ 994905 h 1829926"/>
              <a:gd name="connsiteX14" fmla="*/ 0 w 3724926"/>
              <a:gd name="connsiteY14" fmla="*/ 637039 h 1829926"/>
              <a:gd name="connsiteX15" fmla="*/ 0 w 3724926"/>
              <a:gd name="connsiteY15" fmla="*/ 637039 h 1829926"/>
              <a:gd name="connsiteX16" fmla="*/ 0 w 3724926"/>
              <a:gd name="connsiteY16" fmla="*/ 398462 h 1829926"/>
              <a:gd name="connsiteX0" fmla="*/ 0 w 3724926"/>
              <a:gd name="connsiteY0" fmla="*/ 398462 h 1829926"/>
              <a:gd name="connsiteX1" fmla="*/ 2386726 w 3724926"/>
              <a:gd name="connsiteY1" fmla="*/ 391088 h 1829926"/>
              <a:gd name="connsiteX2" fmla="*/ 2614451 w 3724926"/>
              <a:gd name="connsiteY2" fmla="*/ 0 h 1829926"/>
              <a:gd name="connsiteX3" fmla="*/ 2794389 w 3724926"/>
              <a:gd name="connsiteY3" fmla="*/ 398462 h 1829926"/>
              <a:gd name="connsiteX4" fmla="*/ 3724926 w 3724926"/>
              <a:gd name="connsiteY4" fmla="*/ 398462 h 1829926"/>
              <a:gd name="connsiteX5" fmla="*/ 3724926 w 3724926"/>
              <a:gd name="connsiteY5" fmla="*/ 637039 h 1829926"/>
              <a:gd name="connsiteX6" fmla="*/ 3724926 w 3724926"/>
              <a:gd name="connsiteY6" fmla="*/ 637039 h 1829926"/>
              <a:gd name="connsiteX7" fmla="*/ 3724926 w 3724926"/>
              <a:gd name="connsiteY7" fmla="*/ 994905 h 1829926"/>
              <a:gd name="connsiteX8" fmla="*/ 3724926 w 3724926"/>
              <a:gd name="connsiteY8" fmla="*/ 1829926 h 1829926"/>
              <a:gd name="connsiteX9" fmla="*/ 3104105 w 3724926"/>
              <a:gd name="connsiteY9" fmla="*/ 1829926 h 1829926"/>
              <a:gd name="connsiteX10" fmla="*/ 2172874 w 3724926"/>
              <a:gd name="connsiteY10" fmla="*/ 1829926 h 1829926"/>
              <a:gd name="connsiteX11" fmla="*/ 2172874 w 3724926"/>
              <a:gd name="connsiteY11" fmla="*/ 1829926 h 1829926"/>
              <a:gd name="connsiteX12" fmla="*/ 0 w 3724926"/>
              <a:gd name="connsiteY12" fmla="*/ 1829926 h 1829926"/>
              <a:gd name="connsiteX13" fmla="*/ 0 w 3724926"/>
              <a:gd name="connsiteY13" fmla="*/ 994905 h 1829926"/>
              <a:gd name="connsiteX14" fmla="*/ 0 w 3724926"/>
              <a:gd name="connsiteY14" fmla="*/ 637039 h 1829926"/>
              <a:gd name="connsiteX15" fmla="*/ 0 w 3724926"/>
              <a:gd name="connsiteY15" fmla="*/ 637039 h 1829926"/>
              <a:gd name="connsiteX16" fmla="*/ 0 w 3724926"/>
              <a:gd name="connsiteY16" fmla="*/ 398462 h 1829926"/>
              <a:gd name="connsiteX0" fmla="*/ 0 w 3724926"/>
              <a:gd name="connsiteY0" fmla="*/ 398462 h 1829926"/>
              <a:gd name="connsiteX1" fmla="*/ 894311 w 3724926"/>
              <a:gd name="connsiteY1" fmla="*/ 391088 h 1829926"/>
              <a:gd name="connsiteX2" fmla="*/ 2614451 w 3724926"/>
              <a:gd name="connsiteY2" fmla="*/ 0 h 1829926"/>
              <a:gd name="connsiteX3" fmla="*/ 2794389 w 3724926"/>
              <a:gd name="connsiteY3" fmla="*/ 398462 h 1829926"/>
              <a:gd name="connsiteX4" fmla="*/ 3724926 w 3724926"/>
              <a:gd name="connsiteY4" fmla="*/ 398462 h 1829926"/>
              <a:gd name="connsiteX5" fmla="*/ 3724926 w 3724926"/>
              <a:gd name="connsiteY5" fmla="*/ 637039 h 1829926"/>
              <a:gd name="connsiteX6" fmla="*/ 3724926 w 3724926"/>
              <a:gd name="connsiteY6" fmla="*/ 637039 h 1829926"/>
              <a:gd name="connsiteX7" fmla="*/ 3724926 w 3724926"/>
              <a:gd name="connsiteY7" fmla="*/ 994905 h 1829926"/>
              <a:gd name="connsiteX8" fmla="*/ 3724926 w 3724926"/>
              <a:gd name="connsiteY8" fmla="*/ 1829926 h 1829926"/>
              <a:gd name="connsiteX9" fmla="*/ 3104105 w 3724926"/>
              <a:gd name="connsiteY9" fmla="*/ 1829926 h 1829926"/>
              <a:gd name="connsiteX10" fmla="*/ 2172874 w 3724926"/>
              <a:gd name="connsiteY10" fmla="*/ 1829926 h 1829926"/>
              <a:gd name="connsiteX11" fmla="*/ 2172874 w 3724926"/>
              <a:gd name="connsiteY11" fmla="*/ 1829926 h 1829926"/>
              <a:gd name="connsiteX12" fmla="*/ 0 w 3724926"/>
              <a:gd name="connsiteY12" fmla="*/ 1829926 h 1829926"/>
              <a:gd name="connsiteX13" fmla="*/ 0 w 3724926"/>
              <a:gd name="connsiteY13" fmla="*/ 994905 h 1829926"/>
              <a:gd name="connsiteX14" fmla="*/ 0 w 3724926"/>
              <a:gd name="connsiteY14" fmla="*/ 637039 h 1829926"/>
              <a:gd name="connsiteX15" fmla="*/ 0 w 3724926"/>
              <a:gd name="connsiteY15" fmla="*/ 637039 h 1829926"/>
              <a:gd name="connsiteX16" fmla="*/ 0 w 3724926"/>
              <a:gd name="connsiteY16" fmla="*/ 398462 h 1829926"/>
              <a:gd name="connsiteX0" fmla="*/ 0 w 3724926"/>
              <a:gd name="connsiteY0" fmla="*/ 393724 h 1825188"/>
              <a:gd name="connsiteX1" fmla="*/ 894311 w 3724926"/>
              <a:gd name="connsiteY1" fmla="*/ 386350 h 1825188"/>
              <a:gd name="connsiteX2" fmla="*/ 1126774 w 3724926"/>
              <a:gd name="connsiteY2" fmla="*/ 0 h 1825188"/>
              <a:gd name="connsiteX3" fmla="*/ 2794389 w 3724926"/>
              <a:gd name="connsiteY3" fmla="*/ 393724 h 1825188"/>
              <a:gd name="connsiteX4" fmla="*/ 3724926 w 3724926"/>
              <a:gd name="connsiteY4" fmla="*/ 393724 h 1825188"/>
              <a:gd name="connsiteX5" fmla="*/ 3724926 w 3724926"/>
              <a:gd name="connsiteY5" fmla="*/ 632301 h 1825188"/>
              <a:gd name="connsiteX6" fmla="*/ 3724926 w 3724926"/>
              <a:gd name="connsiteY6" fmla="*/ 632301 h 1825188"/>
              <a:gd name="connsiteX7" fmla="*/ 3724926 w 3724926"/>
              <a:gd name="connsiteY7" fmla="*/ 990167 h 1825188"/>
              <a:gd name="connsiteX8" fmla="*/ 3724926 w 3724926"/>
              <a:gd name="connsiteY8" fmla="*/ 1825188 h 1825188"/>
              <a:gd name="connsiteX9" fmla="*/ 3104105 w 3724926"/>
              <a:gd name="connsiteY9" fmla="*/ 1825188 h 1825188"/>
              <a:gd name="connsiteX10" fmla="*/ 2172874 w 3724926"/>
              <a:gd name="connsiteY10" fmla="*/ 1825188 h 1825188"/>
              <a:gd name="connsiteX11" fmla="*/ 2172874 w 3724926"/>
              <a:gd name="connsiteY11" fmla="*/ 1825188 h 1825188"/>
              <a:gd name="connsiteX12" fmla="*/ 0 w 3724926"/>
              <a:gd name="connsiteY12" fmla="*/ 1825188 h 1825188"/>
              <a:gd name="connsiteX13" fmla="*/ 0 w 3724926"/>
              <a:gd name="connsiteY13" fmla="*/ 990167 h 1825188"/>
              <a:gd name="connsiteX14" fmla="*/ 0 w 3724926"/>
              <a:gd name="connsiteY14" fmla="*/ 632301 h 1825188"/>
              <a:gd name="connsiteX15" fmla="*/ 0 w 3724926"/>
              <a:gd name="connsiteY15" fmla="*/ 632301 h 1825188"/>
              <a:gd name="connsiteX16" fmla="*/ 0 w 3724926"/>
              <a:gd name="connsiteY16" fmla="*/ 393724 h 1825188"/>
              <a:gd name="connsiteX0" fmla="*/ 0 w 3724926"/>
              <a:gd name="connsiteY0" fmla="*/ 393724 h 1825188"/>
              <a:gd name="connsiteX1" fmla="*/ 894311 w 3724926"/>
              <a:gd name="connsiteY1" fmla="*/ 386350 h 1825188"/>
              <a:gd name="connsiteX2" fmla="*/ 1126774 w 3724926"/>
              <a:gd name="connsiteY2" fmla="*/ 0 h 1825188"/>
              <a:gd name="connsiteX3" fmla="*/ 1311450 w 3724926"/>
              <a:gd name="connsiteY3" fmla="*/ 393724 h 1825188"/>
              <a:gd name="connsiteX4" fmla="*/ 3724926 w 3724926"/>
              <a:gd name="connsiteY4" fmla="*/ 393724 h 1825188"/>
              <a:gd name="connsiteX5" fmla="*/ 3724926 w 3724926"/>
              <a:gd name="connsiteY5" fmla="*/ 632301 h 1825188"/>
              <a:gd name="connsiteX6" fmla="*/ 3724926 w 3724926"/>
              <a:gd name="connsiteY6" fmla="*/ 632301 h 1825188"/>
              <a:gd name="connsiteX7" fmla="*/ 3724926 w 3724926"/>
              <a:gd name="connsiteY7" fmla="*/ 990167 h 1825188"/>
              <a:gd name="connsiteX8" fmla="*/ 3724926 w 3724926"/>
              <a:gd name="connsiteY8" fmla="*/ 1825188 h 1825188"/>
              <a:gd name="connsiteX9" fmla="*/ 3104105 w 3724926"/>
              <a:gd name="connsiteY9" fmla="*/ 1825188 h 1825188"/>
              <a:gd name="connsiteX10" fmla="*/ 2172874 w 3724926"/>
              <a:gd name="connsiteY10" fmla="*/ 1825188 h 1825188"/>
              <a:gd name="connsiteX11" fmla="*/ 2172874 w 3724926"/>
              <a:gd name="connsiteY11" fmla="*/ 1825188 h 1825188"/>
              <a:gd name="connsiteX12" fmla="*/ 0 w 3724926"/>
              <a:gd name="connsiteY12" fmla="*/ 1825188 h 1825188"/>
              <a:gd name="connsiteX13" fmla="*/ 0 w 3724926"/>
              <a:gd name="connsiteY13" fmla="*/ 990167 h 1825188"/>
              <a:gd name="connsiteX14" fmla="*/ 0 w 3724926"/>
              <a:gd name="connsiteY14" fmla="*/ 632301 h 1825188"/>
              <a:gd name="connsiteX15" fmla="*/ 0 w 3724926"/>
              <a:gd name="connsiteY15" fmla="*/ 632301 h 1825188"/>
              <a:gd name="connsiteX16" fmla="*/ 0 w 3724926"/>
              <a:gd name="connsiteY16" fmla="*/ 393724 h 18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24926" h="1825188">
                <a:moveTo>
                  <a:pt x="0" y="393724"/>
                </a:moveTo>
                <a:lnTo>
                  <a:pt x="894311" y="386350"/>
                </a:lnTo>
                <a:lnTo>
                  <a:pt x="1126774" y="0"/>
                </a:lnTo>
                <a:lnTo>
                  <a:pt x="1311450" y="393724"/>
                </a:lnTo>
                <a:lnTo>
                  <a:pt x="3724926" y="393724"/>
                </a:lnTo>
                <a:lnTo>
                  <a:pt x="3724926" y="632301"/>
                </a:lnTo>
                <a:lnTo>
                  <a:pt x="3724926" y="632301"/>
                </a:lnTo>
                <a:lnTo>
                  <a:pt x="3724926" y="990167"/>
                </a:lnTo>
                <a:lnTo>
                  <a:pt x="3724926" y="1825188"/>
                </a:lnTo>
                <a:lnTo>
                  <a:pt x="3104105" y="1825188"/>
                </a:lnTo>
                <a:lnTo>
                  <a:pt x="2172874" y="1825188"/>
                </a:lnTo>
                <a:lnTo>
                  <a:pt x="2172874" y="1825188"/>
                </a:lnTo>
                <a:lnTo>
                  <a:pt x="0" y="1825188"/>
                </a:lnTo>
                <a:lnTo>
                  <a:pt x="0" y="990167"/>
                </a:lnTo>
                <a:lnTo>
                  <a:pt x="0" y="632301"/>
                </a:lnTo>
                <a:lnTo>
                  <a:pt x="0" y="632301"/>
                </a:lnTo>
                <a:lnTo>
                  <a:pt x="0" y="393724"/>
                </a:lnTo>
                <a:close/>
              </a:path>
            </a:pathLst>
          </a:cu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C99C64-DA24-4781-A2F1-912278711683}"/>
              </a:ext>
            </a:extLst>
          </p:cNvPr>
          <p:cNvSpPr txBox="1"/>
          <p:nvPr/>
        </p:nvSpPr>
        <p:spPr>
          <a:xfrm>
            <a:off x="1671994" y="861189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이거슨</a:t>
            </a:r>
            <a:r>
              <a:rPr lang="ko-KR" altLang="en-US" sz="2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표</a:t>
            </a:r>
            <a:endParaRPr lang="en-US" altLang="ko-KR" sz="2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63D57AB-5E89-4C11-A5D4-9CCCE4A0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9510"/>
              </p:ext>
            </p:extLst>
          </p:nvPr>
        </p:nvGraphicFramePr>
        <p:xfrm>
          <a:off x="2371074" y="1680913"/>
          <a:ext cx="7745838" cy="2328890"/>
        </p:xfrm>
        <a:graphic>
          <a:graphicData uri="http://schemas.openxmlformats.org/drawingml/2006/table">
            <a:tbl>
              <a:tblPr firstRow="1" bandRow="1"/>
              <a:tblGrid>
                <a:gridCol w="3872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b="1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  <a:cs typeface="Arial"/>
                        </a:rPr>
                        <a:t>이거슨</a:t>
                      </a:r>
                      <a:r>
                        <a:rPr lang="ko-KR" altLang="en-US" sz="2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  <a:cs typeface="Arial"/>
                        </a:rPr>
                        <a:t> 표</a:t>
                      </a:r>
                      <a:endParaRPr lang="ko-KR" sz="13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고도 B" panose="02000503000000020004" pitchFamily="2" charset="-127"/>
                        <a:ea typeface="고도 B" panose="02000503000000020004" pitchFamily="2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A0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000" b="1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  <a:cs typeface="Arial"/>
                        </a:rPr>
                        <a:t>이거슨</a:t>
                      </a:r>
                      <a:r>
                        <a:rPr lang="ko-KR" altLang="en-US" sz="2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  <a:cs typeface="Arial"/>
                        </a:rPr>
                        <a:t> 표</a:t>
                      </a:r>
                      <a:endParaRPr lang="ko-KR" sz="13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고도 B" panose="02000503000000020004" pitchFamily="2" charset="-127"/>
                        <a:ea typeface="고도 B" panose="02000503000000020004" pitchFamily="2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A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effectLst/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  <a:cs typeface="Times New Roman"/>
                      </a:endParaRPr>
                    </a:p>
                  </a:txBody>
                  <a:tcPr marL="95330" marR="95330" marT="47665" marB="47665" anchor="ctr">
                    <a:lnL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A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5BFC66-3422-4E71-88F8-7AFEDE4731B4}"/>
              </a:ext>
            </a:extLst>
          </p:cNvPr>
          <p:cNvSpPr txBox="1"/>
          <p:nvPr/>
        </p:nvSpPr>
        <p:spPr>
          <a:xfrm>
            <a:off x="2755928" y="4924518"/>
            <a:ext cx="2955220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spc="-1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내용을 적어주세요</a:t>
            </a:r>
            <a:endParaRPr lang="ko-KR" altLang="en-US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9F6E1-22E3-4271-9BAB-4FF45935F3B0}"/>
              </a:ext>
            </a:extLst>
          </p:cNvPr>
          <p:cNvSpPr txBox="1"/>
          <p:nvPr/>
        </p:nvSpPr>
        <p:spPr>
          <a:xfrm>
            <a:off x="6776839" y="4924518"/>
            <a:ext cx="2955220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spc="-1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내용을 적어주세요</a:t>
            </a:r>
            <a:endParaRPr lang="ko-KR" altLang="en-US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8514D-B982-4257-A110-34920DB6CE93}"/>
              </a:ext>
            </a:extLst>
          </p:cNvPr>
          <p:cNvSpPr txBox="1"/>
          <p:nvPr/>
        </p:nvSpPr>
        <p:spPr>
          <a:xfrm>
            <a:off x="354991" y="218215"/>
            <a:ext cx="476412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팀명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5D87DF-8D64-466B-87E6-5204E95C52D3}"/>
              </a:ext>
            </a:extLst>
          </p:cNvPr>
          <p:cNvSpPr txBox="1"/>
          <p:nvPr/>
        </p:nvSpPr>
        <p:spPr>
          <a:xfrm>
            <a:off x="831403" y="21821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이건제목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932F95-B820-47AC-BA3B-2586FB96AC64}"/>
              </a:ext>
            </a:extLst>
          </p:cNvPr>
          <p:cNvSpPr txBox="1"/>
          <p:nvPr/>
        </p:nvSpPr>
        <p:spPr>
          <a:xfrm>
            <a:off x="258581" y="52599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대주제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BAEC10-0754-4070-BD37-4D4E5D9C1716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407</Words>
  <Application>Microsoft Office PowerPoint</Application>
  <PresentationFormat>와이드스크린</PresentationFormat>
  <Paragraphs>140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Gotham Medium</vt:lpstr>
      <vt:lpstr>Noto Sans CJK KR Bold</vt:lpstr>
      <vt:lpstr>Noto Sans CJK KR DemiLight</vt:lpstr>
      <vt:lpstr>Noto Sans CJK KR Light</vt:lpstr>
      <vt:lpstr>Tmon몬소리 Black</vt:lpstr>
      <vt:lpstr>고도 B</vt:lpstr>
      <vt:lpstr>맑은 고딕</vt:lpstr>
      <vt:lpstr>한겨레결체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41</cp:revision>
  <dcterms:created xsi:type="dcterms:W3CDTF">2018-04-24T14:44:20Z</dcterms:created>
  <dcterms:modified xsi:type="dcterms:W3CDTF">2020-02-25T15:19:09Z</dcterms:modified>
</cp:coreProperties>
</file>