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2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7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01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5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0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8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1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6D2B93-CC91-4A47-90E6-7A314722294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6891-E44A-427D-824C-975AA37DD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34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170A0A-7942-4B0F-BAC2-A5F9EE352B22}"/>
              </a:ext>
            </a:extLst>
          </p:cNvPr>
          <p:cNvSpPr txBox="1"/>
          <p:nvPr/>
        </p:nvSpPr>
        <p:spPr>
          <a:xfrm flipH="1">
            <a:off x="4163937" y="1753386"/>
            <a:ext cx="3864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普通话一点通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16B34-942B-4E3F-810A-8C880CAE5795}"/>
              </a:ext>
            </a:extLst>
          </p:cNvPr>
          <p:cNvSpPr txBox="1"/>
          <p:nvPr/>
        </p:nvSpPr>
        <p:spPr>
          <a:xfrm flipH="1">
            <a:off x="4459742" y="3075057"/>
            <a:ext cx="327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项目背景介绍</a:t>
            </a:r>
          </a:p>
        </p:txBody>
      </p:sp>
    </p:spTree>
    <p:extLst>
      <p:ext uri="{BB962C8B-B14F-4D97-AF65-F5344CB8AC3E}">
        <p14:creationId xmlns:p14="http://schemas.microsoft.com/office/powerpoint/2010/main" val="86478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3B68AD-4C6C-4BEA-995F-BE883AD6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626"/>
            <a:ext cx="12192000" cy="43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715055-6886-49FC-9A16-ADDE3A72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13"/>
            <a:ext cx="12192000" cy="44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1F67B0-46A6-4132-A5BE-601F549A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31" y="337745"/>
            <a:ext cx="7917337" cy="61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5398F2-B70F-47CD-BB19-91990BD1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57" y="455138"/>
            <a:ext cx="7653485" cy="59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182594-ABBD-4FB0-B48B-6B3E6C3A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63" y="414337"/>
            <a:ext cx="906607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E26E44-5C22-45E1-A6B9-6DE1C2D3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17" y="435769"/>
            <a:ext cx="9263966" cy="5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5B2742-F336-4C40-94ED-7AB8CA1B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74" y="779528"/>
            <a:ext cx="9582452" cy="52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193015-6B0A-46AB-8CD4-ADD05FCD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42" y="217076"/>
            <a:ext cx="9464315" cy="64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C1FCC3-32E7-421E-BAA8-DE5A97D4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6607653" cy="59359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CA43A0-08BD-48D8-9638-91815C235499}"/>
              </a:ext>
            </a:extLst>
          </p:cNvPr>
          <p:cNvSpPr/>
          <p:nvPr/>
        </p:nvSpPr>
        <p:spPr>
          <a:xfrm>
            <a:off x="6553200" y="2773025"/>
            <a:ext cx="4991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语音识别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48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C4AD60-1478-4AED-9552-1526B74B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295"/>
            <a:ext cx="6149340" cy="3185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67FA3F-C098-40A3-8F51-8EB85FEC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0" y="624840"/>
            <a:ext cx="6526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6DA457-EE7D-412B-A77D-0821811147CA}"/>
              </a:ext>
            </a:extLst>
          </p:cNvPr>
          <p:cNvSpPr/>
          <p:nvPr/>
        </p:nvSpPr>
        <p:spPr>
          <a:xfrm>
            <a:off x="880471" y="1851645"/>
            <a:ext cx="10431061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产品简介</a:t>
            </a:r>
            <a:endParaRPr lang="zh-CN" altLang="en-US" sz="199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34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FC8055-AE57-4787-9C9C-5ABF47DA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546883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6931B0-4480-4FE5-8D55-630376E7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67" y="2681287"/>
            <a:ext cx="6372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F608F2-B8BF-4DCA-B5E5-487F1F53BD95}"/>
              </a:ext>
            </a:extLst>
          </p:cNvPr>
          <p:cNvSpPr/>
          <p:nvPr/>
        </p:nvSpPr>
        <p:spPr>
          <a:xfrm>
            <a:off x="4612259" y="90286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加值宣言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7A9E53-D01D-42CC-8152-035B4F10510A}"/>
              </a:ext>
            </a:extLst>
          </p:cNvPr>
          <p:cNvSpPr/>
          <p:nvPr/>
        </p:nvSpPr>
        <p:spPr>
          <a:xfrm>
            <a:off x="1448583" y="2078609"/>
            <a:ext cx="9294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讯飞语音识别API的价值：</a:t>
            </a:r>
          </a:p>
          <a:p>
            <a:r>
              <a:rPr lang="zh-CN" altLang="en-US" dirty="0"/>
              <a:t>  可以将用户自定义阅读评测的内容记录下来，解决用户会读但不会写或不会拼音的情况，如“日”，并且生成试卷评测内容。</a:t>
            </a:r>
          </a:p>
          <a:p>
            <a:r>
              <a:rPr lang="zh-CN" altLang="en-US" dirty="0"/>
              <a:t>百度手写文字识别API的价值：</a:t>
            </a:r>
          </a:p>
          <a:p>
            <a:r>
              <a:rPr lang="zh-CN" altLang="en-US" dirty="0"/>
              <a:t>  可以将用户自定义阅读评测的内容记录下来，解决用户会写不会读的情况，并且生成试卷评测内容。</a:t>
            </a:r>
          </a:p>
          <a:p>
            <a:r>
              <a:rPr lang="zh-CN" altLang="en-US" dirty="0"/>
              <a:t>百度文本纠错API的价值：</a:t>
            </a:r>
          </a:p>
          <a:p>
            <a:r>
              <a:rPr lang="zh-CN" altLang="en-US" dirty="0"/>
              <a:t>  可以将用户语音识别后生成的试卷评测内容进行进一步处理，减少语音识别的文本错误，增加自定义试卷内容的准确性。</a:t>
            </a:r>
          </a:p>
          <a:p>
            <a:r>
              <a:rPr lang="zh-CN" altLang="en-US" dirty="0"/>
              <a:t>讯飞语音评测API的价值：</a:t>
            </a:r>
          </a:p>
          <a:p>
            <a:r>
              <a:rPr lang="zh-CN" altLang="en-US" dirty="0"/>
              <a:t>  可以根据用户输入的普通话录音或音频自动对发音水平进行评价、发音错误、缺陷定位和问题分析。帮助用户提高普通话发音准确度以及普通话等级考试成绩。</a:t>
            </a:r>
          </a:p>
        </p:txBody>
      </p:sp>
    </p:spTree>
    <p:extLst>
      <p:ext uri="{BB962C8B-B14F-4D97-AF65-F5344CB8AC3E}">
        <p14:creationId xmlns:p14="http://schemas.microsoft.com/office/powerpoint/2010/main" val="12635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E0FCCF-1BFE-4639-A702-5EEDB89BBA13}"/>
              </a:ext>
            </a:extLst>
          </p:cNvPr>
          <p:cNvSpPr/>
          <p:nvPr/>
        </p:nvSpPr>
        <p:spPr>
          <a:xfrm>
            <a:off x="2161291" y="2643343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-apple-system"/>
              </a:rPr>
              <a:t>用户需求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ED7D04-D118-4DB2-979B-EA02F4B260AE}"/>
              </a:ext>
            </a:extLst>
          </p:cNvPr>
          <p:cNvSpPr/>
          <p:nvPr/>
        </p:nvSpPr>
        <p:spPr>
          <a:xfrm>
            <a:off x="6911970" y="2643343"/>
            <a:ext cx="2993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-apple-system"/>
              </a:rPr>
              <a:t>核心价值</a:t>
            </a:r>
            <a:endParaRPr lang="zh-CN" altLang="en-US" sz="54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9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DA1427-F6FE-4CB6-8CC1-DEC532D76CEB}"/>
              </a:ext>
            </a:extLst>
          </p:cNvPr>
          <p:cNvSpPr/>
          <p:nvPr/>
        </p:nvSpPr>
        <p:spPr>
          <a:xfrm>
            <a:off x="880469" y="1851645"/>
            <a:ext cx="1043106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99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用户痛点</a:t>
            </a:r>
          </a:p>
        </p:txBody>
      </p:sp>
    </p:spTree>
    <p:extLst>
      <p:ext uri="{BB962C8B-B14F-4D97-AF65-F5344CB8AC3E}">
        <p14:creationId xmlns:p14="http://schemas.microsoft.com/office/powerpoint/2010/main" val="5411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BE36A3-55CD-4519-BD3D-8956A5DA7CA9}"/>
              </a:ext>
            </a:extLst>
          </p:cNvPr>
          <p:cNvSpPr/>
          <p:nvPr/>
        </p:nvSpPr>
        <p:spPr>
          <a:xfrm>
            <a:off x="819555" y="2497976"/>
            <a:ext cx="105528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人工智能概率性</a:t>
            </a:r>
            <a:endParaRPr lang="zh-CN" altLang="en-US" sz="59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0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7FD34-EC99-4750-BE04-6AE0B8FF7994}"/>
              </a:ext>
            </a:extLst>
          </p:cNvPr>
          <p:cNvSpPr/>
          <p:nvPr/>
        </p:nvSpPr>
        <p:spPr>
          <a:xfrm>
            <a:off x="5172291" y="2644170"/>
            <a:ext cx="51090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原型展示</a:t>
            </a:r>
            <a:endParaRPr lang="zh-CN" alt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F90D2B-D4B3-470F-A97E-58CDFB59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660139-4B51-48BB-B4BE-BA3F8467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85" y="0"/>
            <a:ext cx="387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012223-C4CA-4CE9-A768-387A3DCB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55" y="393067"/>
            <a:ext cx="9726889" cy="6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181</Words>
  <Application>Microsoft Office PowerPoint</Application>
  <PresentationFormat>宽屏</PresentationFormat>
  <Paragraphs>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--cookie-- 。</dc:creator>
  <cp:lastModifiedBy>--cookie-- 。</cp:lastModifiedBy>
  <cp:revision>14</cp:revision>
  <dcterms:created xsi:type="dcterms:W3CDTF">2020-01-09T20:11:36Z</dcterms:created>
  <dcterms:modified xsi:type="dcterms:W3CDTF">2020-01-09T21:30:24Z</dcterms:modified>
</cp:coreProperties>
</file>