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805" r:id="rId1"/>
  </p:sldMasterIdLst>
  <p:notesMasterIdLst>
    <p:notesMasterId r:id="rId9"/>
  </p:notesMasterIdLst>
  <p:sldIdLst>
    <p:sldId id="256" r:id="rId2"/>
    <p:sldId id="284" r:id="rId3"/>
    <p:sldId id="342" r:id="rId4"/>
    <p:sldId id="358" r:id="rId5"/>
    <p:sldId id="359" r:id="rId6"/>
    <p:sldId id="345" r:id="rId7"/>
    <p:sldId id="34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0" autoAdjust="0"/>
    <p:restoredTop sz="92829" autoAdjust="0"/>
  </p:normalViewPr>
  <p:slideViewPr>
    <p:cSldViewPr snapToGrid="0">
      <p:cViewPr varScale="1">
        <p:scale>
          <a:sx n="58" d="100"/>
          <a:sy n="58" d="100"/>
        </p:scale>
        <p:origin x="230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7D3EA8-1EDD-4631-8104-A811D346A72E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607DE6-9D75-4F98-A227-DBBEF2AB146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7D1DC2-364B-442E-9D68-6407CB8DBBC0}" type="parTrans" cxnId="{D3A458A8-5D6D-4C47-90FB-81E35071E86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ED11BC-3B47-4D64-BDA6-6F2FC632B91E}" type="sibTrans" cxnId="{D3A458A8-5D6D-4C47-90FB-81E35071E86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C60AB2-23A4-4D4C-B240-30DC454A8C9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Ａ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743B7F-CE40-4BC2-B15C-794CB802B4E2}" type="parTrans" cxnId="{8BDB0F0A-EF50-46AA-B9D1-6E42AD35DC9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DBB5ED-DF9A-47C4-916E-C5D7EBD6B577}" type="sibTrans" cxnId="{8BDB0F0A-EF50-46AA-B9D1-6E42AD35DC9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DCD1EA-2FC5-4D6B-AD9F-D942BA4E9E4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466F94-D1E1-4E5D-BCDF-68FD7EA19038}" type="parTrans" cxnId="{D275CC5E-8F53-4324-A64F-3069C996FAE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4A82C9-D2BB-4134-ACC5-9BD0CE0419ED}" type="sibTrans" cxnId="{D275CC5E-8F53-4324-A64F-3069C996FAE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4020-45D4-4ED3-A66B-5E83EA90096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9E715A-1A31-4599-930A-1C3FD86017C1}" type="parTrans" cxnId="{B3D46BFD-56AA-4F88-BCB6-AFA37AE9E6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8250F3-F4EC-404E-9DAD-D67C5EC2DB47}" type="sibTrans" cxnId="{B3D46BFD-56AA-4F88-BCB6-AFA37AE9E6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42C0BE-DC5B-44BB-8480-931AC38DBE7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设计研发支撑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C36D22-E198-4121-AF59-31472C9ABF04}" type="parTrans" cxnId="{8897A500-3A33-4417-940E-E63C354B6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6516CE-794B-4845-950F-1EBDB451ABC7}" type="sibTrans" cxnId="{8897A500-3A33-4417-940E-E63C354B6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4F4974-2BEE-4E1D-8C6C-545F906D277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实施部署运营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CAF23A-B83B-4D3F-B19E-EA3AB977CDDA}" type="parTrans" cxnId="{0EB30531-B554-4A23-B777-D5A52E6DD9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5919F8-5182-426E-B596-6FC32DF206AB}" type="sibTrans" cxnId="{0EB30531-B554-4A23-B777-D5A52E6DD9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A87F1E-7B1F-412C-9833-039C8CF66993}" type="pres">
      <dgm:prSet presAssocID="{487D3EA8-1EDD-4631-8104-A811D346A72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B2DE476-9023-4AD4-9863-D9B56C2D41DA}" type="pres">
      <dgm:prSet presAssocID="{487D3EA8-1EDD-4631-8104-A811D346A72E}" presName="hierFlow" presStyleCnt="0"/>
      <dgm:spPr/>
    </dgm:pt>
    <dgm:pt modelId="{08FBE5EC-8891-4B92-B2A6-D394E2344E51}" type="pres">
      <dgm:prSet presAssocID="{487D3EA8-1EDD-4631-8104-A811D346A72E}" presName="firstBuf" presStyleCnt="0"/>
      <dgm:spPr/>
    </dgm:pt>
    <dgm:pt modelId="{2FB3070E-6BF4-4D07-BC33-02E6E05B5EB3}" type="pres">
      <dgm:prSet presAssocID="{487D3EA8-1EDD-4631-8104-A811D346A72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54E9C92-125B-405B-A7D9-0823F8C41168}" type="pres">
      <dgm:prSet presAssocID="{6E607DE6-9D75-4F98-A227-DBBEF2AB146A}" presName="Name14" presStyleCnt="0"/>
      <dgm:spPr/>
    </dgm:pt>
    <dgm:pt modelId="{4FC89BA1-E5B6-41FB-B39E-E5E92C60CB93}" type="pres">
      <dgm:prSet presAssocID="{6E607DE6-9D75-4F98-A227-DBBEF2AB146A}" presName="level1Shape" presStyleLbl="node0" presStyleIdx="0" presStyleCnt="1">
        <dgm:presLayoutVars>
          <dgm:chPref val="3"/>
        </dgm:presLayoutVars>
      </dgm:prSet>
      <dgm:spPr/>
    </dgm:pt>
    <dgm:pt modelId="{4198F910-9FC0-40AC-9104-02A9EA58DE59}" type="pres">
      <dgm:prSet presAssocID="{6E607DE6-9D75-4F98-A227-DBBEF2AB146A}" presName="hierChild2" presStyleCnt="0"/>
      <dgm:spPr/>
    </dgm:pt>
    <dgm:pt modelId="{B43A3DF1-2AAD-4E5C-A774-78B11B8AD163}" type="pres">
      <dgm:prSet presAssocID="{16743B7F-CE40-4BC2-B15C-794CB802B4E2}" presName="Name19" presStyleLbl="parChTrans1D2" presStyleIdx="0" presStyleCnt="3"/>
      <dgm:spPr/>
    </dgm:pt>
    <dgm:pt modelId="{2F69694E-417D-4537-85DD-8D8710FC3986}" type="pres">
      <dgm:prSet presAssocID="{8BC60AB2-23A4-4D4C-B240-30DC454A8C98}" presName="Name21" presStyleCnt="0"/>
      <dgm:spPr/>
    </dgm:pt>
    <dgm:pt modelId="{6988B5B0-6A7E-4275-801A-D5AFC61DDF08}" type="pres">
      <dgm:prSet presAssocID="{8BC60AB2-23A4-4D4C-B240-30DC454A8C98}" presName="level2Shape" presStyleLbl="node2" presStyleIdx="0" presStyleCnt="3"/>
      <dgm:spPr/>
    </dgm:pt>
    <dgm:pt modelId="{D9668BDD-63B5-4117-A7B7-9C00906D4348}" type="pres">
      <dgm:prSet presAssocID="{8BC60AB2-23A4-4D4C-B240-30DC454A8C98}" presName="hierChild3" presStyleCnt="0"/>
      <dgm:spPr/>
    </dgm:pt>
    <dgm:pt modelId="{8D8107A0-AC58-4DDD-9A8C-52E3508E19AF}" type="pres">
      <dgm:prSet presAssocID="{2B466F94-D1E1-4E5D-BCDF-68FD7EA19038}" presName="Name19" presStyleLbl="parChTrans1D2" presStyleIdx="1" presStyleCnt="3"/>
      <dgm:spPr/>
    </dgm:pt>
    <dgm:pt modelId="{5FE2910E-5752-4F07-881A-FC4AC2088DAA}" type="pres">
      <dgm:prSet presAssocID="{4FDCD1EA-2FC5-4D6B-AD9F-D942BA4E9E47}" presName="Name21" presStyleCnt="0"/>
      <dgm:spPr/>
    </dgm:pt>
    <dgm:pt modelId="{46644DB0-7D5E-4CBA-A0D0-F732ED9EAEE6}" type="pres">
      <dgm:prSet presAssocID="{4FDCD1EA-2FC5-4D6B-AD9F-D942BA4E9E47}" presName="level2Shape" presStyleLbl="node2" presStyleIdx="1" presStyleCnt="3"/>
      <dgm:spPr/>
    </dgm:pt>
    <dgm:pt modelId="{AD651069-88B3-4328-BDB0-3862DFA6429E}" type="pres">
      <dgm:prSet presAssocID="{4FDCD1EA-2FC5-4D6B-AD9F-D942BA4E9E47}" presName="hierChild3" presStyleCnt="0"/>
      <dgm:spPr/>
    </dgm:pt>
    <dgm:pt modelId="{26DFED72-1232-4A2A-BC00-3A8A14EEDA4D}" type="pres">
      <dgm:prSet presAssocID="{619E715A-1A31-4599-930A-1C3FD86017C1}" presName="Name19" presStyleLbl="parChTrans1D2" presStyleIdx="2" presStyleCnt="3"/>
      <dgm:spPr/>
    </dgm:pt>
    <dgm:pt modelId="{9CB00AE0-BC25-4043-9D8A-FA4F92311D2F}" type="pres">
      <dgm:prSet presAssocID="{721B4020-45D4-4ED3-A66B-5E83EA900965}" presName="Name21" presStyleCnt="0"/>
      <dgm:spPr/>
    </dgm:pt>
    <dgm:pt modelId="{54DEAEDD-E82E-4662-87FD-E296522CF5EF}" type="pres">
      <dgm:prSet presAssocID="{721B4020-45D4-4ED3-A66B-5E83EA900965}" presName="level2Shape" presStyleLbl="node2" presStyleIdx="2" presStyleCnt="3"/>
      <dgm:spPr/>
    </dgm:pt>
    <dgm:pt modelId="{9D565531-7C8B-4308-A4D5-0B7A149C3CFE}" type="pres">
      <dgm:prSet presAssocID="{721B4020-45D4-4ED3-A66B-5E83EA900965}" presName="hierChild3" presStyleCnt="0"/>
      <dgm:spPr/>
    </dgm:pt>
    <dgm:pt modelId="{C871B791-7A38-441E-9691-E2A5A3B99909}" type="pres">
      <dgm:prSet presAssocID="{487D3EA8-1EDD-4631-8104-A811D346A72E}" presName="bgShapesFlow" presStyleCnt="0"/>
      <dgm:spPr/>
    </dgm:pt>
    <dgm:pt modelId="{C5E579CB-4DCA-4643-886F-077825205A4C}" type="pres">
      <dgm:prSet presAssocID="{5E42C0BE-DC5B-44BB-8480-931AC38DBE74}" presName="rectComp" presStyleCnt="0"/>
      <dgm:spPr/>
    </dgm:pt>
    <dgm:pt modelId="{766F16BA-7BDE-4EB9-867A-0F741522918C}" type="pres">
      <dgm:prSet presAssocID="{5E42C0BE-DC5B-44BB-8480-931AC38DBE74}" presName="bgRect" presStyleLbl="bgShp" presStyleIdx="0" presStyleCnt="2"/>
      <dgm:spPr/>
    </dgm:pt>
    <dgm:pt modelId="{597F01C7-5F84-4E75-8AE0-9153800C120D}" type="pres">
      <dgm:prSet presAssocID="{5E42C0BE-DC5B-44BB-8480-931AC38DBE74}" presName="bgRectTx" presStyleLbl="bgShp" presStyleIdx="0" presStyleCnt="2">
        <dgm:presLayoutVars>
          <dgm:bulletEnabled val="1"/>
        </dgm:presLayoutVars>
      </dgm:prSet>
      <dgm:spPr/>
    </dgm:pt>
    <dgm:pt modelId="{0932C1C5-666C-4D3C-B614-3E588372364D}" type="pres">
      <dgm:prSet presAssocID="{5E42C0BE-DC5B-44BB-8480-931AC38DBE74}" presName="spComp" presStyleCnt="0"/>
      <dgm:spPr/>
    </dgm:pt>
    <dgm:pt modelId="{EB13AF81-68D1-452A-B68D-0250DEB2D088}" type="pres">
      <dgm:prSet presAssocID="{5E42C0BE-DC5B-44BB-8480-931AC38DBE74}" presName="vSp" presStyleCnt="0"/>
      <dgm:spPr/>
    </dgm:pt>
    <dgm:pt modelId="{54154366-836F-4369-94EF-E29F4AD22AB5}" type="pres">
      <dgm:prSet presAssocID="{224F4974-2BEE-4E1D-8C6C-545F906D2776}" presName="rectComp" presStyleCnt="0"/>
      <dgm:spPr/>
    </dgm:pt>
    <dgm:pt modelId="{769976A4-06DD-421F-B9B0-1F4A28652A6A}" type="pres">
      <dgm:prSet presAssocID="{224F4974-2BEE-4E1D-8C6C-545F906D2776}" presName="bgRect" presStyleLbl="bgShp" presStyleIdx="1" presStyleCnt="2"/>
      <dgm:spPr/>
    </dgm:pt>
    <dgm:pt modelId="{215A2FDC-0A20-4F99-994C-0823CB63EDC7}" type="pres">
      <dgm:prSet presAssocID="{224F4974-2BEE-4E1D-8C6C-545F906D2776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8897A500-3A33-4417-940E-E63C354B6979}" srcId="{487D3EA8-1EDD-4631-8104-A811D346A72E}" destId="{5E42C0BE-DC5B-44BB-8480-931AC38DBE74}" srcOrd="1" destOrd="0" parTransId="{0EC36D22-E198-4121-AF59-31472C9ABF04}" sibTransId="{EF6516CE-794B-4845-950F-1EBDB451ABC7}"/>
    <dgm:cxn modelId="{8BDB0F0A-EF50-46AA-B9D1-6E42AD35DC98}" srcId="{6E607DE6-9D75-4F98-A227-DBBEF2AB146A}" destId="{8BC60AB2-23A4-4D4C-B240-30DC454A8C98}" srcOrd="0" destOrd="0" parTransId="{16743B7F-CE40-4BC2-B15C-794CB802B4E2}" sibTransId="{A3DBB5ED-DF9A-47C4-916E-C5D7EBD6B577}"/>
    <dgm:cxn modelId="{0EB30531-B554-4A23-B777-D5A52E6DD940}" srcId="{487D3EA8-1EDD-4631-8104-A811D346A72E}" destId="{224F4974-2BEE-4E1D-8C6C-545F906D2776}" srcOrd="2" destOrd="0" parTransId="{C8CAF23A-B83B-4D3F-B19E-EA3AB977CDDA}" sibTransId="{B65919F8-5182-426E-B596-6FC32DF206AB}"/>
    <dgm:cxn modelId="{E2DEDA34-5AAD-49AD-A299-10337C81B371}" type="presOf" srcId="{8BC60AB2-23A4-4D4C-B240-30DC454A8C98}" destId="{6988B5B0-6A7E-4275-801A-D5AFC61DDF08}" srcOrd="0" destOrd="0" presId="urn:microsoft.com/office/officeart/2005/8/layout/hierarchy6"/>
    <dgm:cxn modelId="{D275CC5E-8F53-4324-A64F-3069C996FAEE}" srcId="{6E607DE6-9D75-4F98-A227-DBBEF2AB146A}" destId="{4FDCD1EA-2FC5-4D6B-AD9F-D942BA4E9E47}" srcOrd="1" destOrd="0" parTransId="{2B466F94-D1E1-4E5D-BCDF-68FD7EA19038}" sibTransId="{C34A82C9-D2BB-4134-ACC5-9BD0CE0419ED}"/>
    <dgm:cxn modelId="{222EA68A-DE3A-47C5-B950-A5B62E767172}" type="presOf" srcId="{224F4974-2BEE-4E1D-8C6C-545F906D2776}" destId="{769976A4-06DD-421F-B9B0-1F4A28652A6A}" srcOrd="0" destOrd="0" presId="urn:microsoft.com/office/officeart/2005/8/layout/hierarchy6"/>
    <dgm:cxn modelId="{9149FDA3-4B87-43E7-99F4-082D755C03F1}" type="presOf" srcId="{4FDCD1EA-2FC5-4D6B-AD9F-D942BA4E9E47}" destId="{46644DB0-7D5E-4CBA-A0D0-F732ED9EAEE6}" srcOrd="0" destOrd="0" presId="urn:microsoft.com/office/officeart/2005/8/layout/hierarchy6"/>
    <dgm:cxn modelId="{D3A458A8-5D6D-4C47-90FB-81E35071E860}" srcId="{487D3EA8-1EDD-4631-8104-A811D346A72E}" destId="{6E607DE6-9D75-4F98-A227-DBBEF2AB146A}" srcOrd="0" destOrd="0" parTransId="{557D1DC2-364B-442E-9D68-6407CB8DBBC0}" sibTransId="{FAED11BC-3B47-4D64-BDA6-6F2FC632B91E}"/>
    <dgm:cxn modelId="{AD2A75B5-1F8D-4AFC-931A-B5265410D293}" type="presOf" srcId="{5E42C0BE-DC5B-44BB-8480-931AC38DBE74}" destId="{597F01C7-5F84-4E75-8AE0-9153800C120D}" srcOrd="1" destOrd="0" presId="urn:microsoft.com/office/officeart/2005/8/layout/hierarchy6"/>
    <dgm:cxn modelId="{42DF28BF-3C08-4E0E-82B4-270C513F33CA}" type="presOf" srcId="{16743B7F-CE40-4BC2-B15C-794CB802B4E2}" destId="{B43A3DF1-2AAD-4E5C-A774-78B11B8AD163}" srcOrd="0" destOrd="0" presId="urn:microsoft.com/office/officeart/2005/8/layout/hierarchy6"/>
    <dgm:cxn modelId="{820A97C2-AAF5-431C-ACDC-9E57A582713C}" type="presOf" srcId="{619E715A-1A31-4599-930A-1C3FD86017C1}" destId="{26DFED72-1232-4A2A-BC00-3A8A14EEDA4D}" srcOrd="0" destOrd="0" presId="urn:microsoft.com/office/officeart/2005/8/layout/hierarchy6"/>
    <dgm:cxn modelId="{0D2B3CC4-2E51-417B-BF08-3346E22C3ECC}" type="presOf" srcId="{487D3EA8-1EDD-4631-8104-A811D346A72E}" destId="{C9A87F1E-7B1F-412C-9833-039C8CF66993}" srcOrd="0" destOrd="0" presId="urn:microsoft.com/office/officeart/2005/8/layout/hierarchy6"/>
    <dgm:cxn modelId="{BCAF82C8-BC82-4D3F-B3EC-10119CF19232}" type="presOf" srcId="{721B4020-45D4-4ED3-A66B-5E83EA900965}" destId="{54DEAEDD-E82E-4662-87FD-E296522CF5EF}" srcOrd="0" destOrd="0" presId="urn:microsoft.com/office/officeart/2005/8/layout/hierarchy6"/>
    <dgm:cxn modelId="{2D649FE6-A0B9-4B15-9F06-779112C4BA82}" type="presOf" srcId="{224F4974-2BEE-4E1D-8C6C-545F906D2776}" destId="{215A2FDC-0A20-4F99-994C-0823CB63EDC7}" srcOrd="1" destOrd="0" presId="urn:microsoft.com/office/officeart/2005/8/layout/hierarchy6"/>
    <dgm:cxn modelId="{24A593E8-78CA-4D0F-9E26-01FFBD912131}" type="presOf" srcId="{6E607DE6-9D75-4F98-A227-DBBEF2AB146A}" destId="{4FC89BA1-E5B6-41FB-B39E-E5E92C60CB93}" srcOrd="0" destOrd="0" presId="urn:microsoft.com/office/officeart/2005/8/layout/hierarchy6"/>
    <dgm:cxn modelId="{CEE536EF-722F-4692-8B7E-41140B3F0555}" type="presOf" srcId="{5E42C0BE-DC5B-44BB-8480-931AC38DBE74}" destId="{766F16BA-7BDE-4EB9-867A-0F741522918C}" srcOrd="0" destOrd="0" presId="urn:microsoft.com/office/officeart/2005/8/layout/hierarchy6"/>
    <dgm:cxn modelId="{302961F0-5520-449E-A8FD-80DF35BAEB61}" type="presOf" srcId="{2B466F94-D1E1-4E5D-BCDF-68FD7EA19038}" destId="{8D8107A0-AC58-4DDD-9A8C-52E3508E19AF}" srcOrd="0" destOrd="0" presId="urn:microsoft.com/office/officeart/2005/8/layout/hierarchy6"/>
    <dgm:cxn modelId="{B3D46BFD-56AA-4F88-BCB6-AFA37AE9E6BB}" srcId="{6E607DE6-9D75-4F98-A227-DBBEF2AB146A}" destId="{721B4020-45D4-4ED3-A66B-5E83EA900965}" srcOrd="2" destOrd="0" parTransId="{619E715A-1A31-4599-930A-1C3FD86017C1}" sibTransId="{5D8250F3-F4EC-404E-9DAD-D67C5EC2DB47}"/>
    <dgm:cxn modelId="{D1EE5FA7-6822-4D85-BD7A-5826A64CF65D}" type="presParOf" srcId="{C9A87F1E-7B1F-412C-9833-039C8CF66993}" destId="{2B2DE476-9023-4AD4-9863-D9B56C2D41DA}" srcOrd="0" destOrd="0" presId="urn:microsoft.com/office/officeart/2005/8/layout/hierarchy6"/>
    <dgm:cxn modelId="{D4B8E7CA-08FD-4181-B25D-98C16F88A4BD}" type="presParOf" srcId="{2B2DE476-9023-4AD4-9863-D9B56C2D41DA}" destId="{08FBE5EC-8891-4B92-B2A6-D394E2344E51}" srcOrd="0" destOrd="0" presId="urn:microsoft.com/office/officeart/2005/8/layout/hierarchy6"/>
    <dgm:cxn modelId="{AC9570C1-CC18-42CD-B7E8-185D9A635D3F}" type="presParOf" srcId="{2B2DE476-9023-4AD4-9863-D9B56C2D41DA}" destId="{2FB3070E-6BF4-4D07-BC33-02E6E05B5EB3}" srcOrd="1" destOrd="0" presId="urn:microsoft.com/office/officeart/2005/8/layout/hierarchy6"/>
    <dgm:cxn modelId="{8C63D918-CBA3-4DC7-AB55-FE1A53B4E0AF}" type="presParOf" srcId="{2FB3070E-6BF4-4D07-BC33-02E6E05B5EB3}" destId="{654E9C92-125B-405B-A7D9-0823F8C41168}" srcOrd="0" destOrd="0" presId="urn:microsoft.com/office/officeart/2005/8/layout/hierarchy6"/>
    <dgm:cxn modelId="{EF6A48A7-B289-4208-AD07-51DFBAB38878}" type="presParOf" srcId="{654E9C92-125B-405B-A7D9-0823F8C41168}" destId="{4FC89BA1-E5B6-41FB-B39E-E5E92C60CB93}" srcOrd="0" destOrd="0" presId="urn:microsoft.com/office/officeart/2005/8/layout/hierarchy6"/>
    <dgm:cxn modelId="{FA180D07-ECF7-482D-BDB0-63F1021AD2D5}" type="presParOf" srcId="{654E9C92-125B-405B-A7D9-0823F8C41168}" destId="{4198F910-9FC0-40AC-9104-02A9EA58DE59}" srcOrd="1" destOrd="0" presId="urn:microsoft.com/office/officeart/2005/8/layout/hierarchy6"/>
    <dgm:cxn modelId="{9AA6569A-DB92-4A24-81BC-1CC89621B209}" type="presParOf" srcId="{4198F910-9FC0-40AC-9104-02A9EA58DE59}" destId="{B43A3DF1-2AAD-4E5C-A774-78B11B8AD163}" srcOrd="0" destOrd="0" presId="urn:microsoft.com/office/officeart/2005/8/layout/hierarchy6"/>
    <dgm:cxn modelId="{733BF6C8-5D34-45E6-9B27-890E96A9C749}" type="presParOf" srcId="{4198F910-9FC0-40AC-9104-02A9EA58DE59}" destId="{2F69694E-417D-4537-85DD-8D8710FC3986}" srcOrd="1" destOrd="0" presId="urn:microsoft.com/office/officeart/2005/8/layout/hierarchy6"/>
    <dgm:cxn modelId="{F143E252-7746-44B9-B2EF-6C4C91939A17}" type="presParOf" srcId="{2F69694E-417D-4537-85DD-8D8710FC3986}" destId="{6988B5B0-6A7E-4275-801A-D5AFC61DDF08}" srcOrd="0" destOrd="0" presId="urn:microsoft.com/office/officeart/2005/8/layout/hierarchy6"/>
    <dgm:cxn modelId="{9C51E181-720F-41A5-A28E-9938209DB65B}" type="presParOf" srcId="{2F69694E-417D-4537-85DD-8D8710FC3986}" destId="{D9668BDD-63B5-4117-A7B7-9C00906D4348}" srcOrd="1" destOrd="0" presId="urn:microsoft.com/office/officeart/2005/8/layout/hierarchy6"/>
    <dgm:cxn modelId="{3C22B366-5255-4855-A129-A2E7AFFFCBD0}" type="presParOf" srcId="{4198F910-9FC0-40AC-9104-02A9EA58DE59}" destId="{8D8107A0-AC58-4DDD-9A8C-52E3508E19AF}" srcOrd="2" destOrd="0" presId="urn:microsoft.com/office/officeart/2005/8/layout/hierarchy6"/>
    <dgm:cxn modelId="{A9B1C8C0-D791-46CB-9AE2-C8D2E7C8075D}" type="presParOf" srcId="{4198F910-9FC0-40AC-9104-02A9EA58DE59}" destId="{5FE2910E-5752-4F07-881A-FC4AC2088DAA}" srcOrd="3" destOrd="0" presId="urn:microsoft.com/office/officeart/2005/8/layout/hierarchy6"/>
    <dgm:cxn modelId="{E82C5811-3E5A-41CE-B580-CB2B0FFC96F2}" type="presParOf" srcId="{5FE2910E-5752-4F07-881A-FC4AC2088DAA}" destId="{46644DB0-7D5E-4CBA-A0D0-F732ED9EAEE6}" srcOrd="0" destOrd="0" presId="urn:microsoft.com/office/officeart/2005/8/layout/hierarchy6"/>
    <dgm:cxn modelId="{20AF7A60-E8D7-4B31-AFB7-64B7F9D04523}" type="presParOf" srcId="{5FE2910E-5752-4F07-881A-FC4AC2088DAA}" destId="{AD651069-88B3-4328-BDB0-3862DFA6429E}" srcOrd="1" destOrd="0" presId="urn:microsoft.com/office/officeart/2005/8/layout/hierarchy6"/>
    <dgm:cxn modelId="{43466C35-630A-4693-97D6-82D04B074816}" type="presParOf" srcId="{4198F910-9FC0-40AC-9104-02A9EA58DE59}" destId="{26DFED72-1232-4A2A-BC00-3A8A14EEDA4D}" srcOrd="4" destOrd="0" presId="urn:microsoft.com/office/officeart/2005/8/layout/hierarchy6"/>
    <dgm:cxn modelId="{B3A8A087-7B5E-409E-BC3A-084B526EDC29}" type="presParOf" srcId="{4198F910-9FC0-40AC-9104-02A9EA58DE59}" destId="{9CB00AE0-BC25-4043-9D8A-FA4F92311D2F}" srcOrd="5" destOrd="0" presId="urn:microsoft.com/office/officeart/2005/8/layout/hierarchy6"/>
    <dgm:cxn modelId="{9FEB3715-F0CD-48ED-86B6-95CB0273D803}" type="presParOf" srcId="{9CB00AE0-BC25-4043-9D8A-FA4F92311D2F}" destId="{54DEAEDD-E82E-4662-87FD-E296522CF5EF}" srcOrd="0" destOrd="0" presId="urn:microsoft.com/office/officeart/2005/8/layout/hierarchy6"/>
    <dgm:cxn modelId="{0639290A-8651-4CA4-B588-174D60162207}" type="presParOf" srcId="{9CB00AE0-BC25-4043-9D8A-FA4F92311D2F}" destId="{9D565531-7C8B-4308-A4D5-0B7A149C3CFE}" srcOrd="1" destOrd="0" presId="urn:microsoft.com/office/officeart/2005/8/layout/hierarchy6"/>
    <dgm:cxn modelId="{74D5DC37-BEEB-48C2-BAA8-B5C62430114A}" type="presParOf" srcId="{C9A87F1E-7B1F-412C-9833-039C8CF66993}" destId="{C871B791-7A38-441E-9691-E2A5A3B99909}" srcOrd="1" destOrd="0" presId="urn:microsoft.com/office/officeart/2005/8/layout/hierarchy6"/>
    <dgm:cxn modelId="{C175A593-F581-4F2C-9920-B4258FD1F7DF}" type="presParOf" srcId="{C871B791-7A38-441E-9691-E2A5A3B99909}" destId="{C5E579CB-4DCA-4643-886F-077825205A4C}" srcOrd="0" destOrd="0" presId="urn:microsoft.com/office/officeart/2005/8/layout/hierarchy6"/>
    <dgm:cxn modelId="{8CEBC6DE-06C7-44E8-B877-6319E77B3941}" type="presParOf" srcId="{C5E579CB-4DCA-4643-886F-077825205A4C}" destId="{766F16BA-7BDE-4EB9-867A-0F741522918C}" srcOrd="0" destOrd="0" presId="urn:microsoft.com/office/officeart/2005/8/layout/hierarchy6"/>
    <dgm:cxn modelId="{0772B5CF-39DF-4EEE-9129-4E180D8B27BD}" type="presParOf" srcId="{C5E579CB-4DCA-4643-886F-077825205A4C}" destId="{597F01C7-5F84-4E75-8AE0-9153800C120D}" srcOrd="1" destOrd="0" presId="urn:microsoft.com/office/officeart/2005/8/layout/hierarchy6"/>
    <dgm:cxn modelId="{36D5524D-9CF7-42FD-BDBA-54701D6294C6}" type="presParOf" srcId="{C871B791-7A38-441E-9691-E2A5A3B99909}" destId="{0932C1C5-666C-4D3C-B614-3E588372364D}" srcOrd="1" destOrd="0" presId="urn:microsoft.com/office/officeart/2005/8/layout/hierarchy6"/>
    <dgm:cxn modelId="{64E2AAB3-A61E-47FF-A410-13B6DD8526AE}" type="presParOf" srcId="{0932C1C5-666C-4D3C-B614-3E588372364D}" destId="{EB13AF81-68D1-452A-B68D-0250DEB2D088}" srcOrd="0" destOrd="0" presId="urn:microsoft.com/office/officeart/2005/8/layout/hierarchy6"/>
    <dgm:cxn modelId="{E20593E7-A73E-462D-B5CA-E2D0A532ABDF}" type="presParOf" srcId="{C871B791-7A38-441E-9691-E2A5A3B99909}" destId="{54154366-836F-4369-94EF-E29F4AD22AB5}" srcOrd="2" destOrd="0" presId="urn:microsoft.com/office/officeart/2005/8/layout/hierarchy6"/>
    <dgm:cxn modelId="{1496AF24-6E0B-4916-AB7F-216935216E2A}" type="presParOf" srcId="{54154366-836F-4369-94EF-E29F4AD22AB5}" destId="{769976A4-06DD-421F-B9B0-1F4A28652A6A}" srcOrd="0" destOrd="0" presId="urn:microsoft.com/office/officeart/2005/8/layout/hierarchy6"/>
    <dgm:cxn modelId="{AC20D4F5-A345-45B9-89B5-1E97034B1C2F}" type="presParOf" srcId="{54154366-836F-4369-94EF-E29F4AD22AB5}" destId="{215A2FDC-0A20-4F99-994C-0823CB63EDC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13F712-360F-4457-A333-95E33CCAEBE6}" type="doc">
      <dgm:prSet loTypeId="urn:microsoft.com/office/officeart/2005/8/layout/cycle6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3434F9-94E2-4FD5-ADAF-C0E658A1329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碳积分账户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9FA981-CEC0-419C-8724-85AC0CFE692B}" type="parTrans" cxnId="{AA9E4EDB-EDC6-4B2C-8130-0DB41C3351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DA3243-3EBB-4586-97F0-5CC8213F52BA}" type="sibTrans" cxnId="{AA9E4EDB-EDC6-4B2C-8130-0DB41C3351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0BC7F5-DFA4-4719-92FF-9B99E366F67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远程协同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61C119-E1F6-49E7-8A56-38B8529131EE}" type="parTrans" cxnId="{1C68B9AA-3238-4487-811B-1CD44AC0692C}">
      <dgm:prSet/>
      <dgm:spPr/>
      <dgm:t>
        <a:bodyPr/>
        <a:lstStyle/>
        <a:p>
          <a:endParaRPr lang="en-US"/>
        </a:p>
      </dgm:t>
    </dgm:pt>
    <dgm:pt modelId="{21ED0CE6-F670-4427-B3AF-E503C767F3A6}" type="sibTrans" cxnId="{1C68B9AA-3238-4487-811B-1CD44AC0692C}">
      <dgm:prSet/>
      <dgm:spPr/>
      <dgm:t>
        <a:bodyPr/>
        <a:lstStyle/>
        <a:p>
          <a:endParaRPr lang="en-US"/>
        </a:p>
      </dgm:t>
    </dgm:pt>
    <dgm:pt modelId="{83E9DEC8-C568-4F44-91DB-EEB12AD6E03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交易管理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F37E63-2893-4CCE-A702-53268557A9C2}" type="parTrans" cxnId="{9B815AC8-AD80-4DCE-AE9E-F1AC860D4426}">
      <dgm:prSet/>
      <dgm:spPr/>
      <dgm:t>
        <a:bodyPr/>
        <a:lstStyle/>
        <a:p>
          <a:endParaRPr lang="en-US"/>
        </a:p>
      </dgm:t>
    </dgm:pt>
    <dgm:pt modelId="{ACAC796C-A778-45D9-A533-9825E6BA273C}" type="sibTrans" cxnId="{9B815AC8-AD80-4DCE-AE9E-F1AC860D4426}">
      <dgm:prSet/>
      <dgm:spPr/>
      <dgm:t>
        <a:bodyPr/>
        <a:lstStyle/>
        <a:p>
          <a:endParaRPr lang="en-US"/>
        </a:p>
      </dgm:t>
    </dgm:pt>
    <dgm:pt modelId="{A4513636-1E36-40DA-BF1A-053C8A4200AB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项目建模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485C54-AB1F-4ECF-A621-67DDFD4DD788}" type="sibTrans" cxnId="{3D722066-7639-4F4C-8928-A2D664E4814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FF4E57-E35A-427A-918C-74FAD736DCC8}" type="parTrans" cxnId="{3D722066-7639-4F4C-8928-A2D664E4814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83BF6D-FB9F-4333-A364-E87B63E7D30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数字孪生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AC4049-C2D6-46BE-89E1-2BEAE663B52B}" type="parTrans" cxnId="{EF483A5B-FFC0-42C2-8FDB-901B247009BC}">
      <dgm:prSet/>
      <dgm:spPr/>
      <dgm:t>
        <a:bodyPr/>
        <a:lstStyle/>
        <a:p>
          <a:endParaRPr lang="en-US"/>
        </a:p>
      </dgm:t>
    </dgm:pt>
    <dgm:pt modelId="{F8E7F026-9A67-44E5-A914-31EF17EBC84A}" type="sibTrans" cxnId="{EF483A5B-FFC0-42C2-8FDB-901B247009BC}">
      <dgm:prSet/>
      <dgm:spPr/>
      <dgm:t>
        <a:bodyPr/>
        <a:lstStyle/>
        <a:p>
          <a:endParaRPr lang="en-US"/>
        </a:p>
      </dgm:t>
    </dgm:pt>
    <dgm:pt modelId="{2958AB9D-F674-46DF-B462-DAA48F8B3B30}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分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析预测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CC925D-5158-4C27-A814-18C9CB5FFF8F}" type="parTrans" cxnId="{70750329-095F-4421-85B3-2F1C93DDA8E6}">
      <dgm:prSet/>
      <dgm:spPr/>
      <dgm:t>
        <a:bodyPr/>
        <a:lstStyle/>
        <a:p>
          <a:endParaRPr lang="en-US"/>
        </a:p>
      </dgm:t>
    </dgm:pt>
    <dgm:pt modelId="{9D7C2761-C8BA-4110-A315-AB661CFB23C5}" type="sibTrans" cxnId="{70750329-095F-4421-85B3-2F1C93DDA8E6}">
      <dgm:prSet/>
      <dgm:spPr/>
      <dgm:t>
        <a:bodyPr/>
        <a:lstStyle/>
        <a:p>
          <a:endParaRPr lang="en-US"/>
        </a:p>
      </dgm:t>
    </dgm:pt>
    <dgm:pt modelId="{C06BC689-B6DB-4BB5-8B21-34DE969317BB}" type="pres">
      <dgm:prSet presAssocID="{5F13F712-360F-4457-A333-95E33CCAEBE6}" presName="cycle" presStyleCnt="0">
        <dgm:presLayoutVars>
          <dgm:dir/>
          <dgm:resizeHandles val="exact"/>
        </dgm:presLayoutVars>
      </dgm:prSet>
      <dgm:spPr/>
    </dgm:pt>
    <dgm:pt modelId="{F176E923-2AF3-425E-89DA-C20AEB6C00B9}" type="pres">
      <dgm:prSet presAssocID="{A4513636-1E36-40DA-BF1A-053C8A4200AB}" presName="node" presStyleLbl="node1" presStyleIdx="0" presStyleCnt="6">
        <dgm:presLayoutVars>
          <dgm:bulletEnabled val="1"/>
        </dgm:presLayoutVars>
      </dgm:prSet>
      <dgm:spPr/>
    </dgm:pt>
    <dgm:pt modelId="{FD33DE5E-E22B-4719-9A12-CD7A91FFDA89}" type="pres">
      <dgm:prSet presAssocID="{A4513636-1E36-40DA-BF1A-053C8A4200AB}" presName="spNode" presStyleCnt="0"/>
      <dgm:spPr/>
    </dgm:pt>
    <dgm:pt modelId="{0DFB03C9-EFF5-4AC9-8C11-96D53362894B}" type="pres">
      <dgm:prSet presAssocID="{CC485C54-AB1F-4ECF-A621-67DDFD4DD788}" presName="sibTrans" presStyleLbl="sibTrans1D1" presStyleIdx="0" presStyleCnt="6"/>
      <dgm:spPr/>
    </dgm:pt>
    <dgm:pt modelId="{337A2721-FFDC-4255-A89D-534229E118BC}" type="pres">
      <dgm:prSet presAssocID="{83E9DEC8-C568-4F44-91DB-EEB12AD6E038}" presName="node" presStyleLbl="node1" presStyleIdx="1" presStyleCnt="6">
        <dgm:presLayoutVars>
          <dgm:bulletEnabled val="1"/>
        </dgm:presLayoutVars>
      </dgm:prSet>
      <dgm:spPr/>
    </dgm:pt>
    <dgm:pt modelId="{E94C93F6-2BA3-4545-83C2-23B5295D6F53}" type="pres">
      <dgm:prSet presAssocID="{83E9DEC8-C568-4F44-91DB-EEB12AD6E038}" presName="spNode" presStyleCnt="0"/>
      <dgm:spPr/>
    </dgm:pt>
    <dgm:pt modelId="{1A4441C1-D563-46EB-BD55-5D938881FF7A}" type="pres">
      <dgm:prSet presAssocID="{ACAC796C-A778-45D9-A533-9825E6BA273C}" presName="sibTrans" presStyleLbl="sibTrans1D1" presStyleIdx="1" presStyleCnt="6"/>
      <dgm:spPr/>
    </dgm:pt>
    <dgm:pt modelId="{47C8FE0D-DF31-4960-97E2-2C7487CFE974}" type="pres">
      <dgm:prSet presAssocID="{A20BC7F5-DFA4-4719-92FF-9B99E366F677}" presName="node" presStyleLbl="node1" presStyleIdx="2" presStyleCnt="6">
        <dgm:presLayoutVars>
          <dgm:bulletEnabled val="1"/>
        </dgm:presLayoutVars>
      </dgm:prSet>
      <dgm:spPr/>
    </dgm:pt>
    <dgm:pt modelId="{6EA3F832-5584-422F-9E7B-EF2B84E5DD31}" type="pres">
      <dgm:prSet presAssocID="{A20BC7F5-DFA4-4719-92FF-9B99E366F677}" presName="spNode" presStyleCnt="0"/>
      <dgm:spPr/>
    </dgm:pt>
    <dgm:pt modelId="{4596EAE3-9869-41DB-91BF-7304B9B61B23}" type="pres">
      <dgm:prSet presAssocID="{21ED0CE6-F670-4427-B3AF-E503C767F3A6}" presName="sibTrans" presStyleLbl="sibTrans1D1" presStyleIdx="2" presStyleCnt="6"/>
      <dgm:spPr/>
    </dgm:pt>
    <dgm:pt modelId="{9C0CF099-27EC-4F5E-B479-76B4FD238C2D}" type="pres">
      <dgm:prSet presAssocID="{E783BF6D-FB9F-4333-A364-E87B63E7D304}" presName="node" presStyleLbl="node1" presStyleIdx="3" presStyleCnt="6">
        <dgm:presLayoutVars>
          <dgm:bulletEnabled val="1"/>
        </dgm:presLayoutVars>
      </dgm:prSet>
      <dgm:spPr/>
    </dgm:pt>
    <dgm:pt modelId="{5F6B5CBB-BECB-470C-A3DF-1A75F5387CAA}" type="pres">
      <dgm:prSet presAssocID="{E783BF6D-FB9F-4333-A364-E87B63E7D304}" presName="spNode" presStyleCnt="0"/>
      <dgm:spPr/>
    </dgm:pt>
    <dgm:pt modelId="{3AB23EAB-267A-45B7-B44E-E1C26B7927A6}" type="pres">
      <dgm:prSet presAssocID="{F8E7F026-9A67-44E5-A914-31EF17EBC84A}" presName="sibTrans" presStyleLbl="sibTrans1D1" presStyleIdx="3" presStyleCnt="6"/>
      <dgm:spPr/>
    </dgm:pt>
    <dgm:pt modelId="{4C5D6D42-8F49-44FA-90E5-2103CF9B6B38}" type="pres">
      <dgm:prSet presAssocID="{2958AB9D-F674-46DF-B462-DAA48F8B3B30}" presName="node" presStyleLbl="node1" presStyleIdx="4" presStyleCnt="6">
        <dgm:presLayoutVars>
          <dgm:bulletEnabled val="1"/>
        </dgm:presLayoutVars>
      </dgm:prSet>
      <dgm:spPr/>
    </dgm:pt>
    <dgm:pt modelId="{538F0227-E77E-499F-834A-5BDF4C5B3371}" type="pres">
      <dgm:prSet presAssocID="{2958AB9D-F674-46DF-B462-DAA48F8B3B30}" presName="spNode" presStyleCnt="0"/>
      <dgm:spPr/>
    </dgm:pt>
    <dgm:pt modelId="{F1C40A89-384C-444A-8963-C21E9221E744}" type="pres">
      <dgm:prSet presAssocID="{9D7C2761-C8BA-4110-A315-AB661CFB23C5}" presName="sibTrans" presStyleLbl="sibTrans1D1" presStyleIdx="4" presStyleCnt="6"/>
      <dgm:spPr/>
    </dgm:pt>
    <dgm:pt modelId="{F6CFC7F4-3132-48A7-A80C-2828B31785A6}" type="pres">
      <dgm:prSet presAssocID="{7A3434F9-94E2-4FD5-ADAF-C0E658A13293}" presName="node" presStyleLbl="node1" presStyleIdx="5" presStyleCnt="6">
        <dgm:presLayoutVars>
          <dgm:bulletEnabled val="1"/>
        </dgm:presLayoutVars>
      </dgm:prSet>
      <dgm:spPr/>
    </dgm:pt>
    <dgm:pt modelId="{3104953A-FEA9-4051-9BA0-F1859936DBEB}" type="pres">
      <dgm:prSet presAssocID="{7A3434F9-94E2-4FD5-ADAF-C0E658A13293}" presName="spNode" presStyleCnt="0"/>
      <dgm:spPr/>
    </dgm:pt>
    <dgm:pt modelId="{FE99B061-67FA-4797-A39A-4368F3B5A3B9}" type="pres">
      <dgm:prSet presAssocID="{EDDA3243-3EBB-4586-97F0-5CC8213F52BA}" presName="sibTrans" presStyleLbl="sibTrans1D1" presStyleIdx="5" presStyleCnt="6"/>
      <dgm:spPr/>
    </dgm:pt>
  </dgm:ptLst>
  <dgm:cxnLst>
    <dgm:cxn modelId="{D7FFE402-0C9C-4C58-852D-02A512E20F33}" type="presOf" srcId="{EDDA3243-3EBB-4586-97F0-5CC8213F52BA}" destId="{FE99B061-67FA-4797-A39A-4368F3B5A3B9}" srcOrd="0" destOrd="0" presId="urn:microsoft.com/office/officeart/2005/8/layout/cycle6"/>
    <dgm:cxn modelId="{E3A86417-72B6-4F58-838D-AA364484AA00}" type="presOf" srcId="{E783BF6D-FB9F-4333-A364-E87B63E7D304}" destId="{9C0CF099-27EC-4F5E-B479-76B4FD238C2D}" srcOrd="0" destOrd="0" presId="urn:microsoft.com/office/officeart/2005/8/layout/cycle6"/>
    <dgm:cxn modelId="{892F8B21-A9B3-48CF-A544-99611756A787}" type="presOf" srcId="{83E9DEC8-C568-4F44-91DB-EEB12AD6E038}" destId="{337A2721-FFDC-4255-A89D-534229E118BC}" srcOrd="0" destOrd="0" presId="urn:microsoft.com/office/officeart/2005/8/layout/cycle6"/>
    <dgm:cxn modelId="{70750329-095F-4421-85B3-2F1C93DDA8E6}" srcId="{5F13F712-360F-4457-A333-95E33CCAEBE6}" destId="{2958AB9D-F674-46DF-B462-DAA48F8B3B30}" srcOrd="4" destOrd="0" parTransId="{16CC925D-5158-4C27-A814-18C9CB5FFF8F}" sibTransId="{9D7C2761-C8BA-4110-A315-AB661CFB23C5}"/>
    <dgm:cxn modelId="{EF483A5B-FFC0-42C2-8FDB-901B247009BC}" srcId="{5F13F712-360F-4457-A333-95E33CCAEBE6}" destId="{E783BF6D-FB9F-4333-A364-E87B63E7D304}" srcOrd="3" destOrd="0" parTransId="{35AC4049-C2D6-46BE-89E1-2BEAE663B52B}" sibTransId="{F8E7F026-9A67-44E5-A914-31EF17EBC84A}"/>
    <dgm:cxn modelId="{3D722066-7639-4F4C-8928-A2D664E48144}" srcId="{5F13F712-360F-4457-A333-95E33CCAEBE6}" destId="{A4513636-1E36-40DA-BF1A-053C8A4200AB}" srcOrd="0" destOrd="0" parTransId="{52FF4E57-E35A-427A-918C-74FAD736DCC8}" sibTransId="{CC485C54-AB1F-4ECF-A621-67DDFD4DD788}"/>
    <dgm:cxn modelId="{6D837177-F1AE-4481-B8D6-EE79F6AE2F4A}" type="presOf" srcId="{A20BC7F5-DFA4-4719-92FF-9B99E366F677}" destId="{47C8FE0D-DF31-4960-97E2-2C7487CFE974}" srcOrd="0" destOrd="0" presId="urn:microsoft.com/office/officeart/2005/8/layout/cycle6"/>
    <dgm:cxn modelId="{44738679-B6F9-46B5-8DBE-83BE62F6FEC6}" type="presOf" srcId="{A4513636-1E36-40DA-BF1A-053C8A4200AB}" destId="{F176E923-2AF3-425E-89DA-C20AEB6C00B9}" srcOrd="0" destOrd="0" presId="urn:microsoft.com/office/officeart/2005/8/layout/cycle6"/>
    <dgm:cxn modelId="{2B4F4D81-8B46-44AF-A6AF-44CE5D0FB999}" type="presOf" srcId="{ACAC796C-A778-45D9-A533-9825E6BA273C}" destId="{1A4441C1-D563-46EB-BD55-5D938881FF7A}" srcOrd="0" destOrd="0" presId="urn:microsoft.com/office/officeart/2005/8/layout/cycle6"/>
    <dgm:cxn modelId="{849E528D-FDFF-4F9D-9086-23D37EB0D020}" type="presOf" srcId="{7A3434F9-94E2-4FD5-ADAF-C0E658A13293}" destId="{F6CFC7F4-3132-48A7-A80C-2828B31785A6}" srcOrd="0" destOrd="0" presId="urn:microsoft.com/office/officeart/2005/8/layout/cycle6"/>
    <dgm:cxn modelId="{0E392BA6-99B2-4EB1-8331-41D876DB74C3}" type="presOf" srcId="{CC485C54-AB1F-4ECF-A621-67DDFD4DD788}" destId="{0DFB03C9-EFF5-4AC9-8C11-96D53362894B}" srcOrd="0" destOrd="0" presId="urn:microsoft.com/office/officeart/2005/8/layout/cycle6"/>
    <dgm:cxn modelId="{289090A6-164A-4D2C-A333-60D6C601C1D2}" type="presOf" srcId="{5F13F712-360F-4457-A333-95E33CCAEBE6}" destId="{C06BC689-B6DB-4BB5-8B21-34DE969317BB}" srcOrd="0" destOrd="0" presId="urn:microsoft.com/office/officeart/2005/8/layout/cycle6"/>
    <dgm:cxn modelId="{1C68B9AA-3238-4487-811B-1CD44AC0692C}" srcId="{5F13F712-360F-4457-A333-95E33CCAEBE6}" destId="{A20BC7F5-DFA4-4719-92FF-9B99E366F677}" srcOrd="2" destOrd="0" parTransId="{5961C119-E1F6-49E7-8A56-38B8529131EE}" sibTransId="{21ED0CE6-F670-4427-B3AF-E503C767F3A6}"/>
    <dgm:cxn modelId="{90F153BC-E2BF-43F5-8139-56BCD7001181}" type="presOf" srcId="{21ED0CE6-F670-4427-B3AF-E503C767F3A6}" destId="{4596EAE3-9869-41DB-91BF-7304B9B61B23}" srcOrd="0" destOrd="0" presId="urn:microsoft.com/office/officeart/2005/8/layout/cycle6"/>
    <dgm:cxn modelId="{9B815AC8-AD80-4DCE-AE9E-F1AC860D4426}" srcId="{5F13F712-360F-4457-A333-95E33CCAEBE6}" destId="{83E9DEC8-C568-4F44-91DB-EEB12AD6E038}" srcOrd="1" destOrd="0" parTransId="{DBF37E63-2893-4CCE-A702-53268557A9C2}" sibTransId="{ACAC796C-A778-45D9-A533-9825E6BA273C}"/>
    <dgm:cxn modelId="{0872EFCD-C4AC-4DAC-9356-6B44E876CFF3}" type="presOf" srcId="{2958AB9D-F674-46DF-B462-DAA48F8B3B30}" destId="{4C5D6D42-8F49-44FA-90E5-2103CF9B6B38}" srcOrd="0" destOrd="0" presId="urn:microsoft.com/office/officeart/2005/8/layout/cycle6"/>
    <dgm:cxn modelId="{AA9E4EDB-EDC6-4B2C-8130-0DB41C3351F7}" srcId="{5F13F712-360F-4457-A333-95E33CCAEBE6}" destId="{7A3434F9-94E2-4FD5-ADAF-C0E658A13293}" srcOrd="5" destOrd="0" parTransId="{979FA981-CEC0-419C-8724-85AC0CFE692B}" sibTransId="{EDDA3243-3EBB-4586-97F0-5CC8213F52BA}"/>
    <dgm:cxn modelId="{A1D6D6DC-A862-448B-B76F-72E0F7531A97}" type="presOf" srcId="{9D7C2761-C8BA-4110-A315-AB661CFB23C5}" destId="{F1C40A89-384C-444A-8963-C21E9221E744}" srcOrd="0" destOrd="0" presId="urn:microsoft.com/office/officeart/2005/8/layout/cycle6"/>
    <dgm:cxn modelId="{032B1EF2-7DBF-4102-802A-48D9B3043689}" type="presOf" srcId="{F8E7F026-9A67-44E5-A914-31EF17EBC84A}" destId="{3AB23EAB-267A-45B7-B44E-E1C26B7927A6}" srcOrd="0" destOrd="0" presId="urn:microsoft.com/office/officeart/2005/8/layout/cycle6"/>
    <dgm:cxn modelId="{9739E892-2779-4222-9A4E-B99555E5EDC0}" type="presParOf" srcId="{C06BC689-B6DB-4BB5-8B21-34DE969317BB}" destId="{F176E923-2AF3-425E-89DA-C20AEB6C00B9}" srcOrd="0" destOrd="0" presId="urn:microsoft.com/office/officeart/2005/8/layout/cycle6"/>
    <dgm:cxn modelId="{B1FA7E39-D133-46C0-89EF-F5B1F2754CB7}" type="presParOf" srcId="{C06BC689-B6DB-4BB5-8B21-34DE969317BB}" destId="{FD33DE5E-E22B-4719-9A12-CD7A91FFDA89}" srcOrd="1" destOrd="0" presId="urn:microsoft.com/office/officeart/2005/8/layout/cycle6"/>
    <dgm:cxn modelId="{046B01B2-0DCC-411E-89C5-C54BA39740D7}" type="presParOf" srcId="{C06BC689-B6DB-4BB5-8B21-34DE969317BB}" destId="{0DFB03C9-EFF5-4AC9-8C11-96D53362894B}" srcOrd="2" destOrd="0" presId="urn:microsoft.com/office/officeart/2005/8/layout/cycle6"/>
    <dgm:cxn modelId="{BDA8D029-A63E-4754-B8A6-305E909D2E05}" type="presParOf" srcId="{C06BC689-B6DB-4BB5-8B21-34DE969317BB}" destId="{337A2721-FFDC-4255-A89D-534229E118BC}" srcOrd="3" destOrd="0" presId="urn:microsoft.com/office/officeart/2005/8/layout/cycle6"/>
    <dgm:cxn modelId="{C8C35395-D588-463E-853C-D9E6003A2867}" type="presParOf" srcId="{C06BC689-B6DB-4BB5-8B21-34DE969317BB}" destId="{E94C93F6-2BA3-4545-83C2-23B5295D6F53}" srcOrd="4" destOrd="0" presId="urn:microsoft.com/office/officeart/2005/8/layout/cycle6"/>
    <dgm:cxn modelId="{DC4AD789-F3BC-40FE-9F96-37E0ECB649B4}" type="presParOf" srcId="{C06BC689-B6DB-4BB5-8B21-34DE969317BB}" destId="{1A4441C1-D563-46EB-BD55-5D938881FF7A}" srcOrd="5" destOrd="0" presId="urn:microsoft.com/office/officeart/2005/8/layout/cycle6"/>
    <dgm:cxn modelId="{267E9F64-5121-478C-A348-58C160C4935C}" type="presParOf" srcId="{C06BC689-B6DB-4BB5-8B21-34DE969317BB}" destId="{47C8FE0D-DF31-4960-97E2-2C7487CFE974}" srcOrd="6" destOrd="0" presId="urn:microsoft.com/office/officeart/2005/8/layout/cycle6"/>
    <dgm:cxn modelId="{3142E7D0-C70A-4AE6-92F0-259090C7ED09}" type="presParOf" srcId="{C06BC689-B6DB-4BB5-8B21-34DE969317BB}" destId="{6EA3F832-5584-422F-9E7B-EF2B84E5DD31}" srcOrd="7" destOrd="0" presId="urn:microsoft.com/office/officeart/2005/8/layout/cycle6"/>
    <dgm:cxn modelId="{87225182-32AD-4566-96FD-BB67398DB9A8}" type="presParOf" srcId="{C06BC689-B6DB-4BB5-8B21-34DE969317BB}" destId="{4596EAE3-9869-41DB-91BF-7304B9B61B23}" srcOrd="8" destOrd="0" presId="urn:microsoft.com/office/officeart/2005/8/layout/cycle6"/>
    <dgm:cxn modelId="{773B5824-F224-4D4C-AD67-DE28F2E3A9EC}" type="presParOf" srcId="{C06BC689-B6DB-4BB5-8B21-34DE969317BB}" destId="{9C0CF099-27EC-4F5E-B479-76B4FD238C2D}" srcOrd="9" destOrd="0" presId="urn:microsoft.com/office/officeart/2005/8/layout/cycle6"/>
    <dgm:cxn modelId="{9C9A8E52-D1E8-4E02-8EE3-1198D9B8D07B}" type="presParOf" srcId="{C06BC689-B6DB-4BB5-8B21-34DE969317BB}" destId="{5F6B5CBB-BECB-470C-A3DF-1A75F5387CAA}" srcOrd="10" destOrd="0" presId="urn:microsoft.com/office/officeart/2005/8/layout/cycle6"/>
    <dgm:cxn modelId="{9BFBD54E-09D4-40DA-8B7E-68EB93F17F90}" type="presParOf" srcId="{C06BC689-B6DB-4BB5-8B21-34DE969317BB}" destId="{3AB23EAB-267A-45B7-B44E-E1C26B7927A6}" srcOrd="11" destOrd="0" presId="urn:microsoft.com/office/officeart/2005/8/layout/cycle6"/>
    <dgm:cxn modelId="{412E2D9B-0C07-4B61-9E1E-113CBB445B4E}" type="presParOf" srcId="{C06BC689-B6DB-4BB5-8B21-34DE969317BB}" destId="{4C5D6D42-8F49-44FA-90E5-2103CF9B6B38}" srcOrd="12" destOrd="0" presId="urn:microsoft.com/office/officeart/2005/8/layout/cycle6"/>
    <dgm:cxn modelId="{4B4FE778-B247-4D2C-9017-5895075F881B}" type="presParOf" srcId="{C06BC689-B6DB-4BB5-8B21-34DE969317BB}" destId="{538F0227-E77E-499F-834A-5BDF4C5B3371}" srcOrd="13" destOrd="0" presId="urn:microsoft.com/office/officeart/2005/8/layout/cycle6"/>
    <dgm:cxn modelId="{AD53FB7B-8383-4340-84E2-26358EB63384}" type="presParOf" srcId="{C06BC689-B6DB-4BB5-8B21-34DE969317BB}" destId="{F1C40A89-384C-444A-8963-C21E9221E744}" srcOrd="14" destOrd="0" presId="urn:microsoft.com/office/officeart/2005/8/layout/cycle6"/>
    <dgm:cxn modelId="{BD8BC25C-153B-4F02-A318-6D15774E8F31}" type="presParOf" srcId="{C06BC689-B6DB-4BB5-8B21-34DE969317BB}" destId="{F6CFC7F4-3132-48A7-A80C-2828B31785A6}" srcOrd="15" destOrd="0" presId="urn:microsoft.com/office/officeart/2005/8/layout/cycle6"/>
    <dgm:cxn modelId="{1B8E2849-0261-493D-8052-39073B17F431}" type="presParOf" srcId="{C06BC689-B6DB-4BB5-8B21-34DE969317BB}" destId="{3104953A-FEA9-4051-9BA0-F1859936DBEB}" srcOrd="16" destOrd="0" presId="urn:microsoft.com/office/officeart/2005/8/layout/cycle6"/>
    <dgm:cxn modelId="{5C3D0BDC-0434-4A97-8F86-99FC6DEFDC10}" type="presParOf" srcId="{C06BC689-B6DB-4BB5-8B21-34DE969317BB}" destId="{FE99B061-67FA-4797-A39A-4368F3B5A3B9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D4465-50E8-4DDC-9CC3-AE8AEC32017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AC018-EB63-4FF6-A348-F1EC31510648}">
      <dgm:prSet phldrT="[Text]"/>
      <dgm:spPr/>
      <dgm:t>
        <a:bodyPr/>
        <a:lstStyle/>
        <a:p>
          <a:r>
            <a:rPr lang="en-US" dirty="0"/>
            <a:t>Browser</a:t>
          </a:r>
        </a:p>
      </dgm:t>
    </dgm:pt>
    <dgm:pt modelId="{6CDD673F-C573-4B67-B6BD-205C112DC6A8}" type="parTrans" cxnId="{FD7A6D18-27C7-4399-9534-D9783445339F}">
      <dgm:prSet/>
      <dgm:spPr/>
      <dgm:t>
        <a:bodyPr/>
        <a:lstStyle/>
        <a:p>
          <a:endParaRPr lang="en-US"/>
        </a:p>
      </dgm:t>
    </dgm:pt>
    <dgm:pt modelId="{E36ECFE0-39BA-4BC7-91B3-DF9BAEAE8D5D}" type="sibTrans" cxnId="{FD7A6D18-27C7-4399-9534-D9783445339F}">
      <dgm:prSet/>
      <dgm:spPr/>
      <dgm:t>
        <a:bodyPr/>
        <a:lstStyle/>
        <a:p>
          <a:endParaRPr lang="en-US"/>
        </a:p>
      </dgm:t>
    </dgm:pt>
    <dgm:pt modelId="{C3FBBFDA-16AA-468E-8F72-4722FF5F5968}">
      <dgm:prSet phldrT="[Text]"/>
      <dgm:spPr/>
      <dgm:t>
        <a:bodyPr/>
        <a:lstStyle/>
        <a:p>
          <a:r>
            <a:rPr lang="en-US" dirty="0" err="1"/>
            <a:t>IRecog</a:t>
          </a:r>
          <a:endParaRPr lang="en-US" dirty="0"/>
        </a:p>
      </dgm:t>
    </dgm:pt>
    <dgm:pt modelId="{9E1ECE8E-792D-447A-B2AB-7F4859F05E43}" type="parTrans" cxnId="{C5F964AB-F188-4C33-B2B4-D0B202849EFC}">
      <dgm:prSet/>
      <dgm:spPr/>
      <dgm:t>
        <a:bodyPr/>
        <a:lstStyle/>
        <a:p>
          <a:endParaRPr lang="en-US"/>
        </a:p>
      </dgm:t>
    </dgm:pt>
    <dgm:pt modelId="{6CFC8DAC-88D0-41DD-9329-6D07BAD35CF2}" type="sibTrans" cxnId="{C5F964AB-F188-4C33-B2B4-D0B202849EFC}">
      <dgm:prSet/>
      <dgm:spPr/>
      <dgm:t>
        <a:bodyPr/>
        <a:lstStyle/>
        <a:p>
          <a:endParaRPr lang="en-US"/>
        </a:p>
      </dgm:t>
    </dgm:pt>
    <dgm:pt modelId="{DF6F03C2-2542-4358-985C-FDF27B5C2B63}">
      <dgm:prSet phldrT="[Text]"/>
      <dgm:spPr/>
      <dgm:t>
        <a:bodyPr/>
        <a:lstStyle/>
        <a:p>
          <a:r>
            <a:rPr lang="en-US" dirty="0"/>
            <a:t>Cam</a:t>
          </a:r>
        </a:p>
      </dgm:t>
    </dgm:pt>
    <dgm:pt modelId="{2E0137B8-134B-4E3D-AC0F-683AE3674056}" type="parTrans" cxnId="{35338E0B-083E-4548-97AC-0DB18D59CD69}">
      <dgm:prSet/>
      <dgm:spPr/>
      <dgm:t>
        <a:bodyPr/>
        <a:lstStyle/>
        <a:p>
          <a:endParaRPr lang="en-US"/>
        </a:p>
      </dgm:t>
    </dgm:pt>
    <dgm:pt modelId="{CFF967CB-8BF2-45B4-A916-3DD3405FF453}" type="sibTrans" cxnId="{35338E0B-083E-4548-97AC-0DB18D59CD69}">
      <dgm:prSet/>
      <dgm:spPr/>
      <dgm:t>
        <a:bodyPr/>
        <a:lstStyle/>
        <a:p>
          <a:endParaRPr lang="en-US"/>
        </a:p>
      </dgm:t>
    </dgm:pt>
    <dgm:pt modelId="{47322DB6-00AC-4CE0-832C-40F421E133AF}">
      <dgm:prSet phldrT="[Text]"/>
      <dgm:spPr/>
      <dgm:t>
        <a:bodyPr/>
        <a:lstStyle/>
        <a:p>
          <a:endParaRPr lang="en-US" dirty="0"/>
        </a:p>
      </dgm:t>
    </dgm:pt>
    <dgm:pt modelId="{503471CC-648F-4F73-9E9F-65074892F349}" type="parTrans" cxnId="{DFCC0661-4921-458B-8B15-74F817B5422E}">
      <dgm:prSet/>
      <dgm:spPr/>
      <dgm:t>
        <a:bodyPr/>
        <a:lstStyle/>
        <a:p>
          <a:endParaRPr lang="en-US"/>
        </a:p>
      </dgm:t>
    </dgm:pt>
    <dgm:pt modelId="{0555928E-C5D2-49E3-9882-8D09897C69FB}" type="sibTrans" cxnId="{DFCC0661-4921-458B-8B15-74F817B5422E}">
      <dgm:prSet/>
      <dgm:spPr/>
      <dgm:t>
        <a:bodyPr/>
        <a:lstStyle/>
        <a:p>
          <a:endParaRPr lang="en-US"/>
        </a:p>
      </dgm:t>
    </dgm:pt>
    <dgm:pt modelId="{755222A4-6C28-4FA3-803C-766469C512A4}">
      <dgm:prSet phldrT="[Text]"/>
      <dgm:spPr/>
      <dgm:t>
        <a:bodyPr/>
        <a:lstStyle/>
        <a:p>
          <a:r>
            <a:rPr lang="en-US" dirty="0" err="1"/>
            <a:t>IScale</a:t>
          </a:r>
          <a:endParaRPr lang="en-US" dirty="0"/>
        </a:p>
      </dgm:t>
    </dgm:pt>
    <dgm:pt modelId="{2A9C4965-FD23-4C08-A881-F7F3045707D8}" type="parTrans" cxnId="{B6DB3D7C-E63E-466C-AAB3-A8DA8F4D1954}">
      <dgm:prSet/>
      <dgm:spPr/>
      <dgm:t>
        <a:bodyPr/>
        <a:lstStyle/>
        <a:p>
          <a:endParaRPr lang="en-US"/>
        </a:p>
      </dgm:t>
    </dgm:pt>
    <dgm:pt modelId="{64957FE0-B3C6-4E49-8DC2-08A56495B0A0}" type="sibTrans" cxnId="{B6DB3D7C-E63E-466C-AAB3-A8DA8F4D1954}">
      <dgm:prSet/>
      <dgm:spPr/>
      <dgm:t>
        <a:bodyPr/>
        <a:lstStyle/>
        <a:p>
          <a:endParaRPr lang="en-US"/>
        </a:p>
      </dgm:t>
    </dgm:pt>
    <dgm:pt modelId="{85CB3716-4A2A-422B-9A25-C9B4D683A93A}">
      <dgm:prSet phldrT="[Text]"/>
      <dgm:spPr/>
      <dgm:t>
        <a:bodyPr/>
        <a:lstStyle/>
        <a:p>
          <a:r>
            <a:rPr lang="en-US" dirty="0"/>
            <a:t>OUT</a:t>
          </a:r>
        </a:p>
        <a:p>
          <a:r>
            <a:rPr lang="en-US" dirty="0"/>
            <a:t>script </a:t>
          </a:r>
          <a:r>
            <a:rPr lang="en-US" dirty="0" err="1"/>
            <a:t>cueue</a:t>
          </a:r>
          <a:endParaRPr lang="en-US" dirty="0"/>
        </a:p>
      </dgm:t>
    </dgm:pt>
    <dgm:pt modelId="{3BCAC4D7-192F-4298-90B6-F76B61A42D24}" type="parTrans" cxnId="{2D544B2B-1905-4092-8972-20FC038E03A9}">
      <dgm:prSet/>
      <dgm:spPr/>
      <dgm:t>
        <a:bodyPr/>
        <a:lstStyle/>
        <a:p>
          <a:endParaRPr lang="en-US"/>
        </a:p>
      </dgm:t>
    </dgm:pt>
    <dgm:pt modelId="{210F244C-F54B-4EA0-AF59-E710B6E16BAB}" type="sibTrans" cxnId="{2D544B2B-1905-4092-8972-20FC038E03A9}">
      <dgm:prSet/>
      <dgm:spPr/>
      <dgm:t>
        <a:bodyPr/>
        <a:lstStyle/>
        <a:p>
          <a:endParaRPr lang="en-US"/>
        </a:p>
      </dgm:t>
    </dgm:pt>
    <dgm:pt modelId="{213960E0-A8E3-4FC5-8A74-16802408B19C}">
      <dgm:prSet phldrT="[Text]"/>
      <dgm:spPr/>
      <dgm:t>
        <a:bodyPr/>
        <a:lstStyle/>
        <a:p>
          <a:r>
            <a:rPr lang="en-US" dirty="0"/>
            <a:t>Hosting</a:t>
          </a:r>
        </a:p>
      </dgm:t>
    </dgm:pt>
    <dgm:pt modelId="{84EE5C9F-ED9F-4057-8304-CB8ADCA99DA4}" type="parTrans" cxnId="{EC7C5909-464B-45C4-9EEB-2CE376771429}">
      <dgm:prSet/>
      <dgm:spPr/>
      <dgm:t>
        <a:bodyPr/>
        <a:lstStyle/>
        <a:p>
          <a:endParaRPr lang="en-US"/>
        </a:p>
      </dgm:t>
    </dgm:pt>
    <dgm:pt modelId="{A95E79BF-40D2-4D0B-B00B-723D47384953}" type="sibTrans" cxnId="{EC7C5909-464B-45C4-9EEB-2CE376771429}">
      <dgm:prSet/>
      <dgm:spPr/>
      <dgm:t>
        <a:bodyPr/>
        <a:lstStyle/>
        <a:p>
          <a:endParaRPr lang="en-US"/>
        </a:p>
      </dgm:t>
    </dgm:pt>
    <dgm:pt modelId="{35888DFF-B774-4FAB-8044-4008E8ABA100}">
      <dgm:prSet phldrT="[Text]"/>
      <dgm:spPr/>
      <dgm:t>
        <a:bodyPr/>
        <a:lstStyle/>
        <a:p>
          <a:r>
            <a:rPr lang="en-US" dirty="0"/>
            <a:t>Feature Interface</a:t>
          </a:r>
        </a:p>
      </dgm:t>
    </dgm:pt>
    <dgm:pt modelId="{427E7B2F-80A9-4B7E-9ED5-08F9BD94ACDB}" type="parTrans" cxnId="{E7447619-B32B-4F62-A27F-B233C72B8576}">
      <dgm:prSet/>
      <dgm:spPr/>
      <dgm:t>
        <a:bodyPr/>
        <a:lstStyle/>
        <a:p>
          <a:endParaRPr lang="en-US"/>
        </a:p>
      </dgm:t>
    </dgm:pt>
    <dgm:pt modelId="{8A862555-8682-474E-88E0-C50F98AB2B64}" type="sibTrans" cxnId="{E7447619-B32B-4F62-A27F-B233C72B8576}">
      <dgm:prSet/>
      <dgm:spPr/>
      <dgm:t>
        <a:bodyPr/>
        <a:lstStyle/>
        <a:p>
          <a:endParaRPr lang="en-US"/>
        </a:p>
      </dgm:t>
    </dgm:pt>
    <dgm:pt modelId="{1B2FB11F-6D8C-4169-AC70-DAEAEF68E420}">
      <dgm:prSet phldrT="[Text]"/>
      <dgm:spPr/>
      <dgm:t>
        <a:bodyPr/>
        <a:lstStyle/>
        <a:p>
          <a:r>
            <a:rPr lang="en-US" dirty="0"/>
            <a:t>Device Driver</a:t>
          </a:r>
        </a:p>
      </dgm:t>
    </dgm:pt>
    <dgm:pt modelId="{7741FE2F-F1D1-44E9-A2CD-850DAE0CBD89}" type="parTrans" cxnId="{9FB20DBE-05DD-442E-BC21-D1834A56F81D}">
      <dgm:prSet/>
      <dgm:spPr/>
      <dgm:t>
        <a:bodyPr/>
        <a:lstStyle/>
        <a:p>
          <a:endParaRPr lang="en-US"/>
        </a:p>
      </dgm:t>
    </dgm:pt>
    <dgm:pt modelId="{90E891D3-9B78-4810-80DE-A07C77B5BBFD}" type="sibTrans" cxnId="{9FB20DBE-05DD-442E-BC21-D1834A56F81D}">
      <dgm:prSet/>
      <dgm:spPr/>
      <dgm:t>
        <a:bodyPr/>
        <a:lstStyle/>
        <a:p>
          <a:endParaRPr lang="en-US"/>
        </a:p>
      </dgm:t>
    </dgm:pt>
    <dgm:pt modelId="{3DBB82C2-EE9E-4E0B-95A7-DD2C05A4CD9E}">
      <dgm:prSet phldrT="[Text]"/>
      <dgm:spPr/>
      <dgm:t>
        <a:bodyPr/>
        <a:lstStyle/>
        <a:p>
          <a:r>
            <a:rPr lang="en-US" dirty="0"/>
            <a:t>IN</a:t>
          </a:r>
        </a:p>
        <a:p>
          <a:r>
            <a:rPr lang="en-US" dirty="0"/>
            <a:t>command</a:t>
          </a:r>
        </a:p>
      </dgm:t>
    </dgm:pt>
    <dgm:pt modelId="{E27C3257-60BA-4357-B8D9-D77A881214BA}" type="parTrans" cxnId="{D7BD6913-1B09-484F-ADF8-D8777B0532FB}">
      <dgm:prSet/>
      <dgm:spPr/>
      <dgm:t>
        <a:bodyPr/>
        <a:lstStyle/>
        <a:p>
          <a:endParaRPr lang="en-US"/>
        </a:p>
      </dgm:t>
    </dgm:pt>
    <dgm:pt modelId="{01369550-4F4D-455C-A54C-692A4D82B1F0}" type="sibTrans" cxnId="{D7BD6913-1B09-484F-ADF8-D8777B0532FB}">
      <dgm:prSet/>
      <dgm:spPr/>
      <dgm:t>
        <a:bodyPr/>
        <a:lstStyle/>
        <a:p>
          <a:endParaRPr lang="en-US"/>
        </a:p>
      </dgm:t>
    </dgm:pt>
    <dgm:pt modelId="{D5065677-E450-4BEF-8D2C-9657A01DD50C}">
      <dgm:prSet phldrT="[Text]"/>
      <dgm:spPr/>
      <dgm:t>
        <a:bodyPr/>
        <a:lstStyle/>
        <a:p>
          <a:r>
            <a:rPr lang="en-US" dirty="0"/>
            <a:t>Command &amp; Scripting</a:t>
          </a:r>
        </a:p>
      </dgm:t>
    </dgm:pt>
    <dgm:pt modelId="{F0E10B99-1A37-413B-97CB-402EF8E8BA68}" type="parTrans" cxnId="{B0C71622-F673-41E3-A3B6-22294FC6E5E9}">
      <dgm:prSet/>
      <dgm:spPr/>
      <dgm:t>
        <a:bodyPr/>
        <a:lstStyle/>
        <a:p>
          <a:endParaRPr lang="en-US"/>
        </a:p>
      </dgm:t>
    </dgm:pt>
    <dgm:pt modelId="{2B69017A-FAF5-4A5F-8364-1CB4FDD0CEB3}" type="sibTrans" cxnId="{B0C71622-F673-41E3-A3B6-22294FC6E5E9}">
      <dgm:prSet/>
      <dgm:spPr/>
      <dgm:t>
        <a:bodyPr/>
        <a:lstStyle/>
        <a:p>
          <a:endParaRPr lang="en-US"/>
        </a:p>
      </dgm:t>
    </dgm:pt>
    <dgm:pt modelId="{106D9F38-1DC2-4EC8-97F8-02EE1F504211}">
      <dgm:prSet phldrT="[Text]"/>
      <dgm:spPr/>
      <dgm:t>
        <a:bodyPr/>
        <a:lstStyle/>
        <a:p>
          <a:endParaRPr lang="en-US" dirty="0"/>
        </a:p>
      </dgm:t>
    </dgm:pt>
    <dgm:pt modelId="{7BAD5F36-9A0E-4E00-8593-488512DFC0FF}" type="parTrans" cxnId="{6CF1BECF-9D05-42A0-870C-83BDC5BE8020}">
      <dgm:prSet/>
      <dgm:spPr/>
      <dgm:t>
        <a:bodyPr/>
        <a:lstStyle/>
        <a:p>
          <a:endParaRPr lang="en-US"/>
        </a:p>
      </dgm:t>
    </dgm:pt>
    <dgm:pt modelId="{3B99E301-9DEE-4B55-832D-EDDE408BC864}" type="sibTrans" cxnId="{6CF1BECF-9D05-42A0-870C-83BDC5BE8020}">
      <dgm:prSet/>
      <dgm:spPr/>
      <dgm:t>
        <a:bodyPr/>
        <a:lstStyle/>
        <a:p>
          <a:endParaRPr lang="en-US"/>
        </a:p>
      </dgm:t>
    </dgm:pt>
    <dgm:pt modelId="{F0233DF1-AC17-4E44-B74C-024EE1C6EA64}">
      <dgm:prSet phldrT="[Text]"/>
      <dgm:spPr/>
      <dgm:t>
        <a:bodyPr/>
        <a:lstStyle/>
        <a:p>
          <a:endParaRPr lang="en-US" dirty="0"/>
        </a:p>
      </dgm:t>
    </dgm:pt>
    <dgm:pt modelId="{BF58232F-F465-43B2-8DFD-3B6B1246F21B}" type="parTrans" cxnId="{4DA3C0DB-9C45-4D61-B47F-C1C92DC81A7D}">
      <dgm:prSet/>
      <dgm:spPr/>
      <dgm:t>
        <a:bodyPr/>
        <a:lstStyle/>
        <a:p>
          <a:endParaRPr lang="en-US"/>
        </a:p>
      </dgm:t>
    </dgm:pt>
    <dgm:pt modelId="{457CD542-5246-4AA5-86FE-5D5AFFF100B4}" type="sibTrans" cxnId="{4DA3C0DB-9C45-4D61-B47F-C1C92DC81A7D}">
      <dgm:prSet/>
      <dgm:spPr/>
      <dgm:t>
        <a:bodyPr/>
        <a:lstStyle/>
        <a:p>
          <a:endParaRPr lang="en-US"/>
        </a:p>
      </dgm:t>
    </dgm:pt>
    <dgm:pt modelId="{ED7D7D2E-1A41-49B8-A4DF-ABA5410BAF91}">
      <dgm:prSet phldrT="[Text]"/>
      <dgm:spPr/>
      <dgm:t>
        <a:bodyPr/>
        <a:lstStyle/>
        <a:p>
          <a:r>
            <a:rPr lang="en-US" dirty="0" err="1"/>
            <a:t>IPrint</a:t>
          </a:r>
          <a:endParaRPr lang="en-US" dirty="0"/>
        </a:p>
      </dgm:t>
    </dgm:pt>
    <dgm:pt modelId="{162AA114-2117-4358-8688-7DC6F021337B}" type="parTrans" cxnId="{B6120685-81D9-4057-A16A-DCA2887121A7}">
      <dgm:prSet/>
      <dgm:spPr/>
      <dgm:t>
        <a:bodyPr/>
        <a:lstStyle/>
        <a:p>
          <a:endParaRPr lang="en-US"/>
        </a:p>
      </dgm:t>
    </dgm:pt>
    <dgm:pt modelId="{192E7450-48B2-42DB-AEBD-81BF199963EE}" type="sibTrans" cxnId="{B6120685-81D9-4057-A16A-DCA2887121A7}">
      <dgm:prSet/>
      <dgm:spPr/>
      <dgm:t>
        <a:bodyPr/>
        <a:lstStyle/>
        <a:p>
          <a:endParaRPr lang="en-US"/>
        </a:p>
      </dgm:t>
    </dgm:pt>
    <dgm:pt modelId="{1DFA3A2E-5691-49AF-B228-A556300FF6B6}" type="pres">
      <dgm:prSet presAssocID="{B18D4465-50E8-4DDC-9CC3-AE8AEC32017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E19384A-A729-482F-BCD3-5D984616F30B}" type="pres">
      <dgm:prSet presAssocID="{B18D4465-50E8-4DDC-9CC3-AE8AEC320179}" presName="hierFlow" presStyleCnt="0"/>
      <dgm:spPr/>
    </dgm:pt>
    <dgm:pt modelId="{4A89F93D-5CF2-40B5-A604-743B204CDC26}" type="pres">
      <dgm:prSet presAssocID="{B18D4465-50E8-4DDC-9CC3-AE8AEC320179}" presName="firstBuf" presStyleCnt="0"/>
      <dgm:spPr/>
    </dgm:pt>
    <dgm:pt modelId="{00DECD32-88BB-446F-81E7-55A60391560D}" type="pres">
      <dgm:prSet presAssocID="{B18D4465-50E8-4DDC-9CC3-AE8AEC32017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9884ADE-59A9-497C-828B-6CAAB03D4872}" type="pres">
      <dgm:prSet presAssocID="{9AEAC018-EB63-4FF6-A348-F1EC31510648}" presName="Name14" presStyleCnt="0"/>
      <dgm:spPr/>
    </dgm:pt>
    <dgm:pt modelId="{49891082-F10D-4878-949F-E5DEE468B833}" type="pres">
      <dgm:prSet presAssocID="{9AEAC018-EB63-4FF6-A348-F1EC31510648}" presName="level1Shape" presStyleLbl="node0" presStyleIdx="0" presStyleCnt="1">
        <dgm:presLayoutVars>
          <dgm:chPref val="3"/>
        </dgm:presLayoutVars>
      </dgm:prSet>
      <dgm:spPr/>
    </dgm:pt>
    <dgm:pt modelId="{26B7D6CC-0D32-4BBC-B03B-55B6A75398D1}" type="pres">
      <dgm:prSet presAssocID="{9AEAC018-EB63-4FF6-A348-F1EC31510648}" presName="hierChild2" presStyleCnt="0"/>
      <dgm:spPr/>
    </dgm:pt>
    <dgm:pt modelId="{CAD687BD-1FD2-4889-9967-F00BCF68656B}" type="pres">
      <dgm:prSet presAssocID="{E27C3257-60BA-4357-B8D9-D77A881214BA}" presName="Name19" presStyleLbl="parChTrans1D2" presStyleIdx="0" presStyleCnt="2"/>
      <dgm:spPr/>
    </dgm:pt>
    <dgm:pt modelId="{32B40B9E-608F-4269-809C-6A050B148AF3}" type="pres">
      <dgm:prSet presAssocID="{3DBB82C2-EE9E-4E0B-95A7-DD2C05A4CD9E}" presName="Name21" presStyleCnt="0"/>
      <dgm:spPr/>
    </dgm:pt>
    <dgm:pt modelId="{35D9877E-6A52-49BC-BDA7-6D221447DA8A}" type="pres">
      <dgm:prSet presAssocID="{3DBB82C2-EE9E-4E0B-95A7-DD2C05A4CD9E}" presName="level2Shape" presStyleLbl="node2" presStyleIdx="0" presStyleCnt="2" custScaleX="149660"/>
      <dgm:spPr/>
    </dgm:pt>
    <dgm:pt modelId="{51099DE7-EA3A-4688-8DBB-262FFCE1165B}" type="pres">
      <dgm:prSet presAssocID="{3DBB82C2-EE9E-4E0B-95A7-DD2C05A4CD9E}" presName="hierChild3" presStyleCnt="0"/>
      <dgm:spPr/>
    </dgm:pt>
    <dgm:pt modelId="{2322BD63-0ED0-434E-A1AE-8DBA38B55DED}" type="pres">
      <dgm:prSet presAssocID="{9E1ECE8E-792D-447A-B2AB-7F4859F05E43}" presName="Name19" presStyleLbl="parChTrans1D3" presStyleIdx="0" presStyleCnt="3"/>
      <dgm:spPr/>
    </dgm:pt>
    <dgm:pt modelId="{56350023-C9C3-4D24-9BD2-0147E0149E65}" type="pres">
      <dgm:prSet presAssocID="{C3FBBFDA-16AA-468E-8F72-4722FF5F5968}" presName="Name21" presStyleCnt="0"/>
      <dgm:spPr/>
    </dgm:pt>
    <dgm:pt modelId="{25337914-61EC-4815-B8D2-7E60F3E428AA}" type="pres">
      <dgm:prSet presAssocID="{C3FBBFDA-16AA-468E-8F72-4722FF5F5968}" presName="level2Shape" presStyleLbl="node3" presStyleIdx="0" presStyleCnt="3"/>
      <dgm:spPr/>
    </dgm:pt>
    <dgm:pt modelId="{C5862CB8-DB82-439B-A9E1-CF86D7B2F985}" type="pres">
      <dgm:prSet presAssocID="{C3FBBFDA-16AA-468E-8F72-4722FF5F5968}" presName="hierChild3" presStyleCnt="0"/>
      <dgm:spPr/>
    </dgm:pt>
    <dgm:pt modelId="{9D7FE61C-3824-4069-904E-EC84BD61AE06}" type="pres">
      <dgm:prSet presAssocID="{2E0137B8-134B-4E3D-AC0F-683AE3674056}" presName="Name19" presStyleLbl="parChTrans1D4" presStyleIdx="0" presStyleCnt="4"/>
      <dgm:spPr/>
    </dgm:pt>
    <dgm:pt modelId="{4D6EB766-8121-427D-AF09-760FCBBA44F5}" type="pres">
      <dgm:prSet presAssocID="{DF6F03C2-2542-4358-985C-FDF27B5C2B63}" presName="Name21" presStyleCnt="0"/>
      <dgm:spPr/>
    </dgm:pt>
    <dgm:pt modelId="{A74235D1-7A64-4B9C-A9AB-A4ECDC3A9559}" type="pres">
      <dgm:prSet presAssocID="{DF6F03C2-2542-4358-985C-FDF27B5C2B63}" presName="level2Shape" presStyleLbl="node4" presStyleIdx="0" presStyleCnt="4"/>
      <dgm:spPr/>
    </dgm:pt>
    <dgm:pt modelId="{D83F8C23-6CB2-4D28-8E48-4D3FB712781C}" type="pres">
      <dgm:prSet presAssocID="{DF6F03C2-2542-4358-985C-FDF27B5C2B63}" presName="hierChild3" presStyleCnt="0"/>
      <dgm:spPr/>
    </dgm:pt>
    <dgm:pt modelId="{AE95BF48-E67C-4F52-9E4B-E3E75F3D0C31}" type="pres">
      <dgm:prSet presAssocID="{503471CC-648F-4F73-9E9F-65074892F349}" presName="Name19" presStyleLbl="parChTrans1D4" presStyleIdx="1" presStyleCnt="4"/>
      <dgm:spPr/>
    </dgm:pt>
    <dgm:pt modelId="{23332327-8D76-4D7A-9932-943B4D35B9EE}" type="pres">
      <dgm:prSet presAssocID="{47322DB6-00AC-4CE0-832C-40F421E133AF}" presName="Name21" presStyleCnt="0"/>
      <dgm:spPr/>
    </dgm:pt>
    <dgm:pt modelId="{170D39D5-D64A-402F-88F2-011433DE2880}" type="pres">
      <dgm:prSet presAssocID="{47322DB6-00AC-4CE0-832C-40F421E133AF}" presName="level2Shape" presStyleLbl="node4" presStyleIdx="1" presStyleCnt="4"/>
      <dgm:spPr/>
    </dgm:pt>
    <dgm:pt modelId="{D927D180-8B44-440E-9A88-55D6A53B8055}" type="pres">
      <dgm:prSet presAssocID="{47322DB6-00AC-4CE0-832C-40F421E133AF}" presName="hierChild3" presStyleCnt="0"/>
      <dgm:spPr/>
    </dgm:pt>
    <dgm:pt modelId="{A647C21B-806B-420C-B868-DD246C3058FB}" type="pres">
      <dgm:prSet presAssocID="{2A9C4965-FD23-4C08-A881-F7F3045707D8}" presName="Name19" presStyleLbl="parChTrans1D3" presStyleIdx="1" presStyleCnt="3"/>
      <dgm:spPr/>
    </dgm:pt>
    <dgm:pt modelId="{AEC9B561-7E15-4EA5-AAD6-D987644C9497}" type="pres">
      <dgm:prSet presAssocID="{755222A4-6C28-4FA3-803C-766469C512A4}" presName="Name21" presStyleCnt="0"/>
      <dgm:spPr/>
    </dgm:pt>
    <dgm:pt modelId="{A99799F6-F097-4A9B-B79E-588531B27724}" type="pres">
      <dgm:prSet presAssocID="{755222A4-6C28-4FA3-803C-766469C512A4}" presName="level2Shape" presStyleLbl="node3" presStyleIdx="1" presStyleCnt="3"/>
      <dgm:spPr/>
    </dgm:pt>
    <dgm:pt modelId="{BAB61488-3E2F-46DC-8AF4-73B4AFB6CBB9}" type="pres">
      <dgm:prSet presAssocID="{755222A4-6C28-4FA3-803C-766469C512A4}" presName="hierChild3" presStyleCnt="0"/>
      <dgm:spPr/>
    </dgm:pt>
    <dgm:pt modelId="{F315BE91-770E-471C-8CB6-20DE2793DEFC}" type="pres">
      <dgm:prSet presAssocID="{7BAD5F36-9A0E-4E00-8593-488512DFC0FF}" presName="Name19" presStyleLbl="parChTrans1D4" presStyleIdx="2" presStyleCnt="4"/>
      <dgm:spPr/>
    </dgm:pt>
    <dgm:pt modelId="{CB867DB5-47E5-4D1D-9E06-17E58E0E8A58}" type="pres">
      <dgm:prSet presAssocID="{106D9F38-1DC2-4EC8-97F8-02EE1F504211}" presName="Name21" presStyleCnt="0"/>
      <dgm:spPr/>
    </dgm:pt>
    <dgm:pt modelId="{9A702265-266E-44A7-A677-590516194EE2}" type="pres">
      <dgm:prSet presAssocID="{106D9F38-1DC2-4EC8-97F8-02EE1F504211}" presName="level2Shape" presStyleLbl="node4" presStyleIdx="2" presStyleCnt="4"/>
      <dgm:spPr/>
    </dgm:pt>
    <dgm:pt modelId="{EA4B17A5-9774-4E36-8BC2-87F7785716E5}" type="pres">
      <dgm:prSet presAssocID="{106D9F38-1DC2-4EC8-97F8-02EE1F504211}" presName="hierChild3" presStyleCnt="0"/>
      <dgm:spPr/>
    </dgm:pt>
    <dgm:pt modelId="{4C71B0E4-E566-41C2-9873-87148C52E5B0}" type="pres">
      <dgm:prSet presAssocID="{3BCAC4D7-192F-4298-90B6-F76B61A42D24}" presName="Name19" presStyleLbl="parChTrans1D2" presStyleIdx="1" presStyleCnt="2"/>
      <dgm:spPr/>
    </dgm:pt>
    <dgm:pt modelId="{C3E33B15-55F8-41C6-A651-2DE90F2D4341}" type="pres">
      <dgm:prSet presAssocID="{85CB3716-4A2A-422B-9A25-C9B4D683A93A}" presName="Name21" presStyleCnt="0"/>
      <dgm:spPr/>
    </dgm:pt>
    <dgm:pt modelId="{FCE9AC28-E057-42C4-9261-3B3BF0C8B9F8}" type="pres">
      <dgm:prSet presAssocID="{85CB3716-4A2A-422B-9A25-C9B4D683A93A}" presName="level2Shape" presStyleLbl="node2" presStyleIdx="1" presStyleCnt="2" custScaleX="162720"/>
      <dgm:spPr/>
    </dgm:pt>
    <dgm:pt modelId="{28519BE3-D678-4999-82C6-08766953112E}" type="pres">
      <dgm:prSet presAssocID="{85CB3716-4A2A-422B-9A25-C9B4D683A93A}" presName="hierChild3" presStyleCnt="0"/>
      <dgm:spPr/>
    </dgm:pt>
    <dgm:pt modelId="{1CC8BD18-535F-417A-99FF-73FF34DC5E02}" type="pres">
      <dgm:prSet presAssocID="{162AA114-2117-4358-8688-7DC6F021337B}" presName="Name19" presStyleLbl="parChTrans1D3" presStyleIdx="2" presStyleCnt="3"/>
      <dgm:spPr/>
    </dgm:pt>
    <dgm:pt modelId="{195A1799-8466-4E46-BE94-8C0B5E92120C}" type="pres">
      <dgm:prSet presAssocID="{ED7D7D2E-1A41-49B8-A4DF-ABA5410BAF91}" presName="Name21" presStyleCnt="0"/>
      <dgm:spPr/>
    </dgm:pt>
    <dgm:pt modelId="{D3A3E350-001A-415D-B7E9-AF970BD3564F}" type="pres">
      <dgm:prSet presAssocID="{ED7D7D2E-1A41-49B8-A4DF-ABA5410BAF91}" presName="level2Shape" presStyleLbl="node3" presStyleIdx="2" presStyleCnt="3"/>
      <dgm:spPr/>
    </dgm:pt>
    <dgm:pt modelId="{F197139F-F13F-480A-8250-55A7A72400A6}" type="pres">
      <dgm:prSet presAssocID="{ED7D7D2E-1A41-49B8-A4DF-ABA5410BAF91}" presName="hierChild3" presStyleCnt="0"/>
      <dgm:spPr/>
    </dgm:pt>
    <dgm:pt modelId="{9A3D5D85-29D1-498F-A16C-798A9F386CFA}" type="pres">
      <dgm:prSet presAssocID="{BF58232F-F465-43B2-8DFD-3B6B1246F21B}" presName="Name19" presStyleLbl="parChTrans1D4" presStyleIdx="3" presStyleCnt="4"/>
      <dgm:spPr/>
    </dgm:pt>
    <dgm:pt modelId="{EC85E9C0-132F-4300-A4BC-37944BDB2885}" type="pres">
      <dgm:prSet presAssocID="{F0233DF1-AC17-4E44-B74C-024EE1C6EA64}" presName="Name21" presStyleCnt="0"/>
      <dgm:spPr/>
    </dgm:pt>
    <dgm:pt modelId="{B3499D18-25DE-4C63-AB29-2606253B70D1}" type="pres">
      <dgm:prSet presAssocID="{F0233DF1-AC17-4E44-B74C-024EE1C6EA64}" presName="level2Shape" presStyleLbl="node4" presStyleIdx="3" presStyleCnt="4"/>
      <dgm:spPr/>
    </dgm:pt>
    <dgm:pt modelId="{50E6D51A-6C7B-469E-B973-7A75994D0048}" type="pres">
      <dgm:prSet presAssocID="{F0233DF1-AC17-4E44-B74C-024EE1C6EA64}" presName="hierChild3" presStyleCnt="0"/>
      <dgm:spPr/>
    </dgm:pt>
    <dgm:pt modelId="{D81774ED-396F-4629-80BC-CA054ADC9910}" type="pres">
      <dgm:prSet presAssocID="{B18D4465-50E8-4DDC-9CC3-AE8AEC320179}" presName="bgShapesFlow" presStyleCnt="0"/>
      <dgm:spPr/>
    </dgm:pt>
    <dgm:pt modelId="{7DABFC3A-5B43-498A-A070-7BFCD0E75B91}" type="pres">
      <dgm:prSet presAssocID="{213960E0-A8E3-4FC5-8A74-16802408B19C}" presName="rectComp" presStyleCnt="0"/>
      <dgm:spPr/>
    </dgm:pt>
    <dgm:pt modelId="{6D258375-0F5F-42DA-A997-CBD508BAF3B0}" type="pres">
      <dgm:prSet presAssocID="{213960E0-A8E3-4FC5-8A74-16802408B19C}" presName="bgRect" presStyleLbl="bgShp" presStyleIdx="0" presStyleCnt="4"/>
      <dgm:spPr/>
    </dgm:pt>
    <dgm:pt modelId="{91CFC5AE-E8FB-40B8-98CF-9D03490AC83A}" type="pres">
      <dgm:prSet presAssocID="{213960E0-A8E3-4FC5-8A74-16802408B19C}" presName="bgRectTx" presStyleLbl="bgShp" presStyleIdx="0" presStyleCnt="4">
        <dgm:presLayoutVars>
          <dgm:bulletEnabled val="1"/>
        </dgm:presLayoutVars>
      </dgm:prSet>
      <dgm:spPr/>
    </dgm:pt>
    <dgm:pt modelId="{BB8D9D43-9E35-4658-965F-6FF54DB6F92D}" type="pres">
      <dgm:prSet presAssocID="{213960E0-A8E3-4FC5-8A74-16802408B19C}" presName="spComp" presStyleCnt="0"/>
      <dgm:spPr/>
    </dgm:pt>
    <dgm:pt modelId="{B1C8DB75-67D3-4A87-A0E8-BBDB8346B118}" type="pres">
      <dgm:prSet presAssocID="{213960E0-A8E3-4FC5-8A74-16802408B19C}" presName="vSp" presStyleCnt="0"/>
      <dgm:spPr/>
    </dgm:pt>
    <dgm:pt modelId="{235E50EB-FBE3-4718-BEA4-181CC16C5B0C}" type="pres">
      <dgm:prSet presAssocID="{D5065677-E450-4BEF-8D2C-9657A01DD50C}" presName="rectComp" presStyleCnt="0"/>
      <dgm:spPr/>
    </dgm:pt>
    <dgm:pt modelId="{AAC36CDF-7832-45DD-AE2B-61B89802915A}" type="pres">
      <dgm:prSet presAssocID="{D5065677-E450-4BEF-8D2C-9657A01DD50C}" presName="bgRect" presStyleLbl="bgShp" presStyleIdx="1" presStyleCnt="4"/>
      <dgm:spPr/>
    </dgm:pt>
    <dgm:pt modelId="{1134A66B-A1FC-4809-8ABF-DF3632C6C93F}" type="pres">
      <dgm:prSet presAssocID="{D5065677-E450-4BEF-8D2C-9657A01DD50C}" presName="bgRectTx" presStyleLbl="bgShp" presStyleIdx="1" presStyleCnt="4">
        <dgm:presLayoutVars>
          <dgm:bulletEnabled val="1"/>
        </dgm:presLayoutVars>
      </dgm:prSet>
      <dgm:spPr/>
    </dgm:pt>
    <dgm:pt modelId="{DBAA358D-E445-4EEA-8265-8690A6336D12}" type="pres">
      <dgm:prSet presAssocID="{D5065677-E450-4BEF-8D2C-9657A01DD50C}" presName="spComp" presStyleCnt="0"/>
      <dgm:spPr/>
    </dgm:pt>
    <dgm:pt modelId="{150F60D4-8674-4F61-9E59-55D6784440D1}" type="pres">
      <dgm:prSet presAssocID="{D5065677-E450-4BEF-8D2C-9657A01DD50C}" presName="vSp" presStyleCnt="0"/>
      <dgm:spPr/>
    </dgm:pt>
    <dgm:pt modelId="{579260A5-1912-4B0D-A199-DF14DE77B13B}" type="pres">
      <dgm:prSet presAssocID="{35888DFF-B774-4FAB-8044-4008E8ABA100}" presName="rectComp" presStyleCnt="0"/>
      <dgm:spPr/>
    </dgm:pt>
    <dgm:pt modelId="{41C55952-EF94-4655-B5C1-DC45E7D4F757}" type="pres">
      <dgm:prSet presAssocID="{35888DFF-B774-4FAB-8044-4008E8ABA100}" presName="bgRect" presStyleLbl="bgShp" presStyleIdx="2" presStyleCnt="4"/>
      <dgm:spPr/>
    </dgm:pt>
    <dgm:pt modelId="{8837E63A-98AA-4ED1-9532-7ED1A64AF108}" type="pres">
      <dgm:prSet presAssocID="{35888DFF-B774-4FAB-8044-4008E8ABA100}" presName="bgRectTx" presStyleLbl="bgShp" presStyleIdx="2" presStyleCnt="4">
        <dgm:presLayoutVars>
          <dgm:bulletEnabled val="1"/>
        </dgm:presLayoutVars>
      </dgm:prSet>
      <dgm:spPr/>
    </dgm:pt>
    <dgm:pt modelId="{DD7F1203-2AC4-4049-9646-067E32717A84}" type="pres">
      <dgm:prSet presAssocID="{35888DFF-B774-4FAB-8044-4008E8ABA100}" presName="spComp" presStyleCnt="0"/>
      <dgm:spPr/>
    </dgm:pt>
    <dgm:pt modelId="{182EF0D9-36ED-422B-A9B6-0241BC6F1275}" type="pres">
      <dgm:prSet presAssocID="{35888DFF-B774-4FAB-8044-4008E8ABA100}" presName="vSp" presStyleCnt="0"/>
      <dgm:spPr/>
    </dgm:pt>
    <dgm:pt modelId="{96AB4BE7-A9D6-4F37-B82B-B124E9E3A12F}" type="pres">
      <dgm:prSet presAssocID="{1B2FB11F-6D8C-4169-AC70-DAEAEF68E420}" presName="rectComp" presStyleCnt="0"/>
      <dgm:spPr/>
    </dgm:pt>
    <dgm:pt modelId="{CB1352EC-5E8C-4CD9-AEFF-8A40A6F861D1}" type="pres">
      <dgm:prSet presAssocID="{1B2FB11F-6D8C-4169-AC70-DAEAEF68E420}" presName="bgRect" presStyleLbl="bgShp" presStyleIdx="3" presStyleCnt="4"/>
      <dgm:spPr/>
    </dgm:pt>
    <dgm:pt modelId="{36B4A488-CBB8-4A5E-BC1C-9E542A64DAC6}" type="pres">
      <dgm:prSet presAssocID="{1B2FB11F-6D8C-4169-AC70-DAEAEF68E420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EF6E701-C881-477B-AD65-EFDF49B60B94}" type="presOf" srcId="{2E0137B8-134B-4E3D-AC0F-683AE3674056}" destId="{9D7FE61C-3824-4069-904E-EC84BD61AE06}" srcOrd="0" destOrd="0" presId="urn:microsoft.com/office/officeart/2005/8/layout/hierarchy6"/>
    <dgm:cxn modelId="{7175B602-F513-415B-94CC-267059530C07}" type="presOf" srcId="{47322DB6-00AC-4CE0-832C-40F421E133AF}" destId="{170D39D5-D64A-402F-88F2-011433DE2880}" srcOrd="0" destOrd="0" presId="urn:microsoft.com/office/officeart/2005/8/layout/hierarchy6"/>
    <dgm:cxn modelId="{469BE604-3176-407D-9289-423CA2703F4D}" type="presOf" srcId="{2A9C4965-FD23-4C08-A881-F7F3045707D8}" destId="{A647C21B-806B-420C-B868-DD246C3058FB}" srcOrd="0" destOrd="0" presId="urn:microsoft.com/office/officeart/2005/8/layout/hierarchy6"/>
    <dgm:cxn modelId="{CCB8E006-4F6A-48D5-B7A0-0D8C02B07018}" type="presOf" srcId="{ED7D7D2E-1A41-49B8-A4DF-ABA5410BAF91}" destId="{D3A3E350-001A-415D-B7E9-AF970BD3564F}" srcOrd="0" destOrd="0" presId="urn:microsoft.com/office/officeart/2005/8/layout/hierarchy6"/>
    <dgm:cxn modelId="{EC7C5909-464B-45C4-9EEB-2CE376771429}" srcId="{B18D4465-50E8-4DDC-9CC3-AE8AEC320179}" destId="{213960E0-A8E3-4FC5-8A74-16802408B19C}" srcOrd="1" destOrd="0" parTransId="{84EE5C9F-ED9F-4057-8304-CB8ADCA99DA4}" sibTransId="{A95E79BF-40D2-4D0B-B00B-723D47384953}"/>
    <dgm:cxn modelId="{35338E0B-083E-4548-97AC-0DB18D59CD69}" srcId="{C3FBBFDA-16AA-468E-8F72-4722FF5F5968}" destId="{DF6F03C2-2542-4358-985C-FDF27B5C2B63}" srcOrd="0" destOrd="0" parTransId="{2E0137B8-134B-4E3D-AC0F-683AE3674056}" sibTransId="{CFF967CB-8BF2-45B4-A916-3DD3405FF453}"/>
    <dgm:cxn modelId="{ABB04E0C-137F-46A5-80E8-A1F00A68E46E}" type="presOf" srcId="{9E1ECE8E-792D-447A-B2AB-7F4859F05E43}" destId="{2322BD63-0ED0-434E-A1AE-8DBA38B55DED}" srcOrd="0" destOrd="0" presId="urn:microsoft.com/office/officeart/2005/8/layout/hierarchy6"/>
    <dgm:cxn modelId="{D7BD6913-1B09-484F-ADF8-D8777B0532FB}" srcId="{9AEAC018-EB63-4FF6-A348-F1EC31510648}" destId="{3DBB82C2-EE9E-4E0B-95A7-DD2C05A4CD9E}" srcOrd="0" destOrd="0" parTransId="{E27C3257-60BA-4357-B8D9-D77A881214BA}" sibTransId="{01369550-4F4D-455C-A54C-692A4D82B1F0}"/>
    <dgm:cxn modelId="{FD7A6D18-27C7-4399-9534-D9783445339F}" srcId="{B18D4465-50E8-4DDC-9CC3-AE8AEC320179}" destId="{9AEAC018-EB63-4FF6-A348-F1EC31510648}" srcOrd="0" destOrd="0" parTransId="{6CDD673F-C573-4B67-B6BD-205C112DC6A8}" sibTransId="{E36ECFE0-39BA-4BC7-91B3-DF9BAEAE8D5D}"/>
    <dgm:cxn modelId="{58A8C518-95A7-445F-BE79-B8FEB888C4CB}" type="presOf" srcId="{C3FBBFDA-16AA-468E-8F72-4722FF5F5968}" destId="{25337914-61EC-4815-B8D2-7E60F3E428AA}" srcOrd="0" destOrd="0" presId="urn:microsoft.com/office/officeart/2005/8/layout/hierarchy6"/>
    <dgm:cxn modelId="{E7447619-B32B-4F62-A27F-B233C72B8576}" srcId="{B18D4465-50E8-4DDC-9CC3-AE8AEC320179}" destId="{35888DFF-B774-4FAB-8044-4008E8ABA100}" srcOrd="3" destOrd="0" parTransId="{427E7B2F-80A9-4B7E-9ED5-08F9BD94ACDB}" sibTransId="{8A862555-8682-474E-88E0-C50F98AB2B64}"/>
    <dgm:cxn modelId="{B0C71622-F673-41E3-A3B6-22294FC6E5E9}" srcId="{B18D4465-50E8-4DDC-9CC3-AE8AEC320179}" destId="{D5065677-E450-4BEF-8D2C-9657A01DD50C}" srcOrd="2" destOrd="0" parTransId="{F0E10B99-1A37-413B-97CB-402EF8E8BA68}" sibTransId="{2B69017A-FAF5-4A5F-8364-1CB4FDD0CEB3}"/>
    <dgm:cxn modelId="{60AC4723-542E-48CD-A70C-E285E3AABCB4}" type="presOf" srcId="{D5065677-E450-4BEF-8D2C-9657A01DD50C}" destId="{1134A66B-A1FC-4809-8ABF-DF3632C6C93F}" srcOrd="1" destOrd="0" presId="urn:microsoft.com/office/officeart/2005/8/layout/hierarchy6"/>
    <dgm:cxn modelId="{A6259526-6DAB-49CB-822A-447EFCBB9759}" type="presOf" srcId="{106D9F38-1DC2-4EC8-97F8-02EE1F504211}" destId="{9A702265-266E-44A7-A677-590516194EE2}" srcOrd="0" destOrd="0" presId="urn:microsoft.com/office/officeart/2005/8/layout/hierarchy6"/>
    <dgm:cxn modelId="{2D544B2B-1905-4092-8972-20FC038E03A9}" srcId="{9AEAC018-EB63-4FF6-A348-F1EC31510648}" destId="{85CB3716-4A2A-422B-9A25-C9B4D683A93A}" srcOrd="1" destOrd="0" parTransId="{3BCAC4D7-192F-4298-90B6-F76B61A42D24}" sibTransId="{210F244C-F54B-4EA0-AF59-E710B6E16BAB}"/>
    <dgm:cxn modelId="{DFCC0661-4921-458B-8B15-74F817B5422E}" srcId="{C3FBBFDA-16AA-468E-8F72-4722FF5F5968}" destId="{47322DB6-00AC-4CE0-832C-40F421E133AF}" srcOrd="1" destOrd="0" parTransId="{503471CC-648F-4F73-9E9F-65074892F349}" sibTransId="{0555928E-C5D2-49E3-9882-8D09897C69FB}"/>
    <dgm:cxn modelId="{91BE5642-2EE1-4C53-A08B-17D940288B7F}" type="presOf" srcId="{503471CC-648F-4F73-9E9F-65074892F349}" destId="{AE95BF48-E67C-4F52-9E4B-E3E75F3D0C31}" srcOrd="0" destOrd="0" presId="urn:microsoft.com/office/officeart/2005/8/layout/hierarchy6"/>
    <dgm:cxn modelId="{16E07F42-7B0B-4A6E-9CB6-8CA364969A8B}" type="presOf" srcId="{755222A4-6C28-4FA3-803C-766469C512A4}" destId="{A99799F6-F097-4A9B-B79E-588531B27724}" srcOrd="0" destOrd="0" presId="urn:microsoft.com/office/officeart/2005/8/layout/hierarchy6"/>
    <dgm:cxn modelId="{87A8BE42-31AA-41F4-A601-F65440EFE95B}" type="presOf" srcId="{3BCAC4D7-192F-4298-90B6-F76B61A42D24}" destId="{4C71B0E4-E566-41C2-9873-87148C52E5B0}" srcOrd="0" destOrd="0" presId="urn:microsoft.com/office/officeart/2005/8/layout/hierarchy6"/>
    <dgm:cxn modelId="{C7AFBF47-9B9D-4D95-A853-7CE786D59A6D}" type="presOf" srcId="{E27C3257-60BA-4357-B8D9-D77A881214BA}" destId="{CAD687BD-1FD2-4889-9967-F00BCF68656B}" srcOrd="0" destOrd="0" presId="urn:microsoft.com/office/officeart/2005/8/layout/hierarchy6"/>
    <dgm:cxn modelId="{1978AD72-40B9-46F5-8EF3-004E8E6D19AA}" type="presOf" srcId="{3DBB82C2-EE9E-4E0B-95A7-DD2C05A4CD9E}" destId="{35D9877E-6A52-49BC-BDA7-6D221447DA8A}" srcOrd="0" destOrd="0" presId="urn:microsoft.com/office/officeart/2005/8/layout/hierarchy6"/>
    <dgm:cxn modelId="{43695C7A-13D1-41E1-9393-36661050327E}" type="presOf" srcId="{F0233DF1-AC17-4E44-B74C-024EE1C6EA64}" destId="{B3499D18-25DE-4C63-AB29-2606253B70D1}" srcOrd="0" destOrd="0" presId="urn:microsoft.com/office/officeart/2005/8/layout/hierarchy6"/>
    <dgm:cxn modelId="{B6DB3D7C-E63E-466C-AAB3-A8DA8F4D1954}" srcId="{3DBB82C2-EE9E-4E0B-95A7-DD2C05A4CD9E}" destId="{755222A4-6C28-4FA3-803C-766469C512A4}" srcOrd="1" destOrd="0" parTransId="{2A9C4965-FD23-4C08-A881-F7F3045707D8}" sibTransId="{64957FE0-B3C6-4E49-8DC2-08A56495B0A0}"/>
    <dgm:cxn modelId="{B6120685-81D9-4057-A16A-DCA2887121A7}" srcId="{85CB3716-4A2A-422B-9A25-C9B4D683A93A}" destId="{ED7D7D2E-1A41-49B8-A4DF-ABA5410BAF91}" srcOrd="0" destOrd="0" parTransId="{162AA114-2117-4358-8688-7DC6F021337B}" sibTransId="{192E7450-48B2-42DB-AEBD-81BF199963EE}"/>
    <dgm:cxn modelId="{58367D87-545C-4776-A83B-3246B7D1F481}" type="presOf" srcId="{35888DFF-B774-4FAB-8044-4008E8ABA100}" destId="{41C55952-EF94-4655-B5C1-DC45E7D4F757}" srcOrd="0" destOrd="0" presId="urn:microsoft.com/office/officeart/2005/8/layout/hierarchy6"/>
    <dgm:cxn modelId="{C7E5BC98-3302-4B52-9E1B-BCCB92AFFA42}" type="presOf" srcId="{BF58232F-F465-43B2-8DFD-3B6B1246F21B}" destId="{9A3D5D85-29D1-498F-A16C-798A9F386CFA}" srcOrd="0" destOrd="0" presId="urn:microsoft.com/office/officeart/2005/8/layout/hierarchy6"/>
    <dgm:cxn modelId="{046FA7AA-13D6-492A-ABF7-7B9BF354EFFE}" type="presOf" srcId="{1B2FB11F-6D8C-4169-AC70-DAEAEF68E420}" destId="{36B4A488-CBB8-4A5E-BC1C-9E542A64DAC6}" srcOrd="1" destOrd="0" presId="urn:microsoft.com/office/officeart/2005/8/layout/hierarchy6"/>
    <dgm:cxn modelId="{C5F964AB-F188-4C33-B2B4-D0B202849EFC}" srcId="{3DBB82C2-EE9E-4E0B-95A7-DD2C05A4CD9E}" destId="{C3FBBFDA-16AA-468E-8F72-4722FF5F5968}" srcOrd="0" destOrd="0" parTransId="{9E1ECE8E-792D-447A-B2AB-7F4859F05E43}" sibTransId="{6CFC8DAC-88D0-41DD-9329-6D07BAD35CF2}"/>
    <dgm:cxn modelId="{187FCBAD-DA04-4DFB-A6CE-7599300E0C29}" type="presOf" srcId="{35888DFF-B774-4FAB-8044-4008E8ABA100}" destId="{8837E63A-98AA-4ED1-9532-7ED1A64AF108}" srcOrd="1" destOrd="0" presId="urn:microsoft.com/office/officeart/2005/8/layout/hierarchy6"/>
    <dgm:cxn modelId="{234BF7B0-DD07-451F-A701-6418DE6672AF}" type="presOf" srcId="{213960E0-A8E3-4FC5-8A74-16802408B19C}" destId="{6D258375-0F5F-42DA-A997-CBD508BAF3B0}" srcOrd="0" destOrd="0" presId="urn:microsoft.com/office/officeart/2005/8/layout/hierarchy6"/>
    <dgm:cxn modelId="{7BEE5BBC-0011-441F-A19C-0568EF569D8D}" type="presOf" srcId="{213960E0-A8E3-4FC5-8A74-16802408B19C}" destId="{91CFC5AE-E8FB-40B8-98CF-9D03490AC83A}" srcOrd="1" destOrd="0" presId="urn:microsoft.com/office/officeart/2005/8/layout/hierarchy6"/>
    <dgm:cxn modelId="{9FB20DBE-05DD-442E-BC21-D1834A56F81D}" srcId="{B18D4465-50E8-4DDC-9CC3-AE8AEC320179}" destId="{1B2FB11F-6D8C-4169-AC70-DAEAEF68E420}" srcOrd="4" destOrd="0" parTransId="{7741FE2F-F1D1-44E9-A2CD-850DAE0CBD89}" sibTransId="{90E891D3-9B78-4810-80DE-A07C77B5BBFD}"/>
    <dgm:cxn modelId="{9C4DA3C0-6275-4689-A7FD-AB40310D20BE}" type="presOf" srcId="{1B2FB11F-6D8C-4169-AC70-DAEAEF68E420}" destId="{CB1352EC-5E8C-4CD9-AEFF-8A40A6F861D1}" srcOrd="0" destOrd="0" presId="urn:microsoft.com/office/officeart/2005/8/layout/hierarchy6"/>
    <dgm:cxn modelId="{6CF1BECF-9D05-42A0-870C-83BDC5BE8020}" srcId="{755222A4-6C28-4FA3-803C-766469C512A4}" destId="{106D9F38-1DC2-4EC8-97F8-02EE1F504211}" srcOrd="0" destOrd="0" parTransId="{7BAD5F36-9A0E-4E00-8593-488512DFC0FF}" sibTransId="{3B99E301-9DEE-4B55-832D-EDDE408BC864}"/>
    <dgm:cxn modelId="{4DA3C0DB-9C45-4D61-B47F-C1C92DC81A7D}" srcId="{ED7D7D2E-1A41-49B8-A4DF-ABA5410BAF91}" destId="{F0233DF1-AC17-4E44-B74C-024EE1C6EA64}" srcOrd="0" destOrd="0" parTransId="{BF58232F-F465-43B2-8DFD-3B6B1246F21B}" sibTransId="{457CD542-5246-4AA5-86FE-5D5AFFF100B4}"/>
    <dgm:cxn modelId="{B82089DE-01B3-4D97-B5D5-1E0E8B775F39}" type="presOf" srcId="{D5065677-E450-4BEF-8D2C-9657A01DD50C}" destId="{AAC36CDF-7832-45DD-AE2B-61B89802915A}" srcOrd="0" destOrd="0" presId="urn:microsoft.com/office/officeart/2005/8/layout/hierarchy6"/>
    <dgm:cxn modelId="{946556EA-A460-4572-8EC2-2A9B9AD31B6A}" type="presOf" srcId="{162AA114-2117-4358-8688-7DC6F021337B}" destId="{1CC8BD18-535F-417A-99FF-73FF34DC5E02}" srcOrd="0" destOrd="0" presId="urn:microsoft.com/office/officeart/2005/8/layout/hierarchy6"/>
    <dgm:cxn modelId="{714F0BEC-F866-4A31-9316-443578E10156}" type="presOf" srcId="{DF6F03C2-2542-4358-985C-FDF27B5C2B63}" destId="{A74235D1-7A64-4B9C-A9AB-A4ECDC3A9559}" srcOrd="0" destOrd="0" presId="urn:microsoft.com/office/officeart/2005/8/layout/hierarchy6"/>
    <dgm:cxn modelId="{113A14F1-9A75-4EE2-87A4-7174EA37F08D}" type="presOf" srcId="{85CB3716-4A2A-422B-9A25-C9B4D683A93A}" destId="{FCE9AC28-E057-42C4-9261-3B3BF0C8B9F8}" srcOrd="0" destOrd="0" presId="urn:microsoft.com/office/officeart/2005/8/layout/hierarchy6"/>
    <dgm:cxn modelId="{E45F0EF2-C9AD-42CC-B910-A68753CFA347}" type="presOf" srcId="{7BAD5F36-9A0E-4E00-8593-488512DFC0FF}" destId="{F315BE91-770E-471C-8CB6-20DE2793DEFC}" srcOrd="0" destOrd="0" presId="urn:microsoft.com/office/officeart/2005/8/layout/hierarchy6"/>
    <dgm:cxn modelId="{E40937F6-E247-4880-887D-3955C6F5F2F9}" type="presOf" srcId="{9AEAC018-EB63-4FF6-A348-F1EC31510648}" destId="{49891082-F10D-4878-949F-E5DEE468B833}" srcOrd="0" destOrd="0" presId="urn:microsoft.com/office/officeart/2005/8/layout/hierarchy6"/>
    <dgm:cxn modelId="{7C9C0EFD-47BB-4B55-A074-53A726E8D641}" type="presOf" srcId="{B18D4465-50E8-4DDC-9CC3-AE8AEC320179}" destId="{1DFA3A2E-5691-49AF-B228-A556300FF6B6}" srcOrd="0" destOrd="0" presId="urn:microsoft.com/office/officeart/2005/8/layout/hierarchy6"/>
    <dgm:cxn modelId="{D16B8006-4D54-412F-B968-163B8D2D6001}" type="presParOf" srcId="{1DFA3A2E-5691-49AF-B228-A556300FF6B6}" destId="{FE19384A-A729-482F-BCD3-5D984616F30B}" srcOrd="0" destOrd="0" presId="urn:microsoft.com/office/officeart/2005/8/layout/hierarchy6"/>
    <dgm:cxn modelId="{6659E544-940F-469E-9D71-AA41DDD33371}" type="presParOf" srcId="{FE19384A-A729-482F-BCD3-5D984616F30B}" destId="{4A89F93D-5CF2-40B5-A604-743B204CDC26}" srcOrd="0" destOrd="0" presId="urn:microsoft.com/office/officeart/2005/8/layout/hierarchy6"/>
    <dgm:cxn modelId="{70B4B74C-FF0E-4C2F-94EF-E8E5450362A0}" type="presParOf" srcId="{FE19384A-A729-482F-BCD3-5D984616F30B}" destId="{00DECD32-88BB-446F-81E7-55A60391560D}" srcOrd="1" destOrd="0" presId="urn:microsoft.com/office/officeart/2005/8/layout/hierarchy6"/>
    <dgm:cxn modelId="{58CC870A-6577-411F-AF74-58449A741E51}" type="presParOf" srcId="{00DECD32-88BB-446F-81E7-55A60391560D}" destId="{C9884ADE-59A9-497C-828B-6CAAB03D4872}" srcOrd="0" destOrd="0" presId="urn:microsoft.com/office/officeart/2005/8/layout/hierarchy6"/>
    <dgm:cxn modelId="{6C5A7A23-B8E8-489E-85F8-58109B9D799B}" type="presParOf" srcId="{C9884ADE-59A9-497C-828B-6CAAB03D4872}" destId="{49891082-F10D-4878-949F-E5DEE468B833}" srcOrd="0" destOrd="0" presId="urn:microsoft.com/office/officeart/2005/8/layout/hierarchy6"/>
    <dgm:cxn modelId="{1E264B9F-9D7F-4E5B-9AE3-BCFFE1915568}" type="presParOf" srcId="{C9884ADE-59A9-497C-828B-6CAAB03D4872}" destId="{26B7D6CC-0D32-4BBC-B03B-55B6A75398D1}" srcOrd="1" destOrd="0" presId="urn:microsoft.com/office/officeart/2005/8/layout/hierarchy6"/>
    <dgm:cxn modelId="{21173108-EAC5-453B-A6F3-7028A5EFD0E4}" type="presParOf" srcId="{26B7D6CC-0D32-4BBC-B03B-55B6A75398D1}" destId="{CAD687BD-1FD2-4889-9967-F00BCF68656B}" srcOrd="0" destOrd="0" presId="urn:microsoft.com/office/officeart/2005/8/layout/hierarchy6"/>
    <dgm:cxn modelId="{60868CFA-5E5C-4655-AAE8-53C9F26B2A72}" type="presParOf" srcId="{26B7D6CC-0D32-4BBC-B03B-55B6A75398D1}" destId="{32B40B9E-608F-4269-809C-6A050B148AF3}" srcOrd="1" destOrd="0" presId="urn:microsoft.com/office/officeart/2005/8/layout/hierarchy6"/>
    <dgm:cxn modelId="{013A59B2-AAD9-4DB2-B445-B2C0C9271370}" type="presParOf" srcId="{32B40B9E-608F-4269-809C-6A050B148AF3}" destId="{35D9877E-6A52-49BC-BDA7-6D221447DA8A}" srcOrd="0" destOrd="0" presId="urn:microsoft.com/office/officeart/2005/8/layout/hierarchy6"/>
    <dgm:cxn modelId="{79317BA6-B9B3-4C05-AAA8-171BC633E318}" type="presParOf" srcId="{32B40B9E-608F-4269-809C-6A050B148AF3}" destId="{51099DE7-EA3A-4688-8DBB-262FFCE1165B}" srcOrd="1" destOrd="0" presId="urn:microsoft.com/office/officeart/2005/8/layout/hierarchy6"/>
    <dgm:cxn modelId="{30D608D5-CDDC-4F9A-8C81-8F3A34F46B45}" type="presParOf" srcId="{51099DE7-EA3A-4688-8DBB-262FFCE1165B}" destId="{2322BD63-0ED0-434E-A1AE-8DBA38B55DED}" srcOrd="0" destOrd="0" presId="urn:microsoft.com/office/officeart/2005/8/layout/hierarchy6"/>
    <dgm:cxn modelId="{E5BB63EC-57D9-4C59-846D-6A7A700840CD}" type="presParOf" srcId="{51099DE7-EA3A-4688-8DBB-262FFCE1165B}" destId="{56350023-C9C3-4D24-9BD2-0147E0149E65}" srcOrd="1" destOrd="0" presId="urn:microsoft.com/office/officeart/2005/8/layout/hierarchy6"/>
    <dgm:cxn modelId="{6DB22CD2-BB7B-4B0D-8D87-3E045D2A7B91}" type="presParOf" srcId="{56350023-C9C3-4D24-9BD2-0147E0149E65}" destId="{25337914-61EC-4815-B8D2-7E60F3E428AA}" srcOrd="0" destOrd="0" presId="urn:microsoft.com/office/officeart/2005/8/layout/hierarchy6"/>
    <dgm:cxn modelId="{BECF5D96-905E-4C31-A2E1-9568BC9DC3DD}" type="presParOf" srcId="{56350023-C9C3-4D24-9BD2-0147E0149E65}" destId="{C5862CB8-DB82-439B-A9E1-CF86D7B2F985}" srcOrd="1" destOrd="0" presId="urn:microsoft.com/office/officeart/2005/8/layout/hierarchy6"/>
    <dgm:cxn modelId="{EB1ED883-D07D-4EFA-88B1-4E5B7CFEE3E7}" type="presParOf" srcId="{C5862CB8-DB82-439B-A9E1-CF86D7B2F985}" destId="{9D7FE61C-3824-4069-904E-EC84BD61AE06}" srcOrd="0" destOrd="0" presId="urn:microsoft.com/office/officeart/2005/8/layout/hierarchy6"/>
    <dgm:cxn modelId="{9A7EA966-8CB9-4E01-BAC5-106F19163F7B}" type="presParOf" srcId="{C5862CB8-DB82-439B-A9E1-CF86D7B2F985}" destId="{4D6EB766-8121-427D-AF09-760FCBBA44F5}" srcOrd="1" destOrd="0" presId="urn:microsoft.com/office/officeart/2005/8/layout/hierarchy6"/>
    <dgm:cxn modelId="{481A0C9F-F460-4EE4-AC14-2D537C4BA6E3}" type="presParOf" srcId="{4D6EB766-8121-427D-AF09-760FCBBA44F5}" destId="{A74235D1-7A64-4B9C-A9AB-A4ECDC3A9559}" srcOrd="0" destOrd="0" presId="urn:microsoft.com/office/officeart/2005/8/layout/hierarchy6"/>
    <dgm:cxn modelId="{7EB42735-D380-47E0-973B-89DFCB4641B0}" type="presParOf" srcId="{4D6EB766-8121-427D-AF09-760FCBBA44F5}" destId="{D83F8C23-6CB2-4D28-8E48-4D3FB712781C}" srcOrd="1" destOrd="0" presId="urn:microsoft.com/office/officeart/2005/8/layout/hierarchy6"/>
    <dgm:cxn modelId="{31ECAAC2-FD57-4ECA-96A7-B8622D73BA85}" type="presParOf" srcId="{C5862CB8-DB82-439B-A9E1-CF86D7B2F985}" destId="{AE95BF48-E67C-4F52-9E4B-E3E75F3D0C31}" srcOrd="2" destOrd="0" presId="urn:microsoft.com/office/officeart/2005/8/layout/hierarchy6"/>
    <dgm:cxn modelId="{2B95134E-F0C0-44C0-B26E-4B6583A737B3}" type="presParOf" srcId="{C5862CB8-DB82-439B-A9E1-CF86D7B2F985}" destId="{23332327-8D76-4D7A-9932-943B4D35B9EE}" srcOrd="3" destOrd="0" presId="urn:microsoft.com/office/officeart/2005/8/layout/hierarchy6"/>
    <dgm:cxn modelId="{581CCB4C-8F28-4AB5-B8FA-E6DCE0A25468}" type="presParOf" srcId="{23332327-8D76-4D7A-9932-943B4D35B9EE}" destId="{170D39D5-D64A-402F-88F2-011433DE2880}" srcOrd="0" destOrd="0" presId="urn:microsoft.com/office/officeart/2005/8/layout/hierarchy6"/>
    <dgm:cxn modelId="{5BDF5F59-C228-4F3A-9007-97EEBE30F8BB}" type="presParOf" srcId="{23332327-8D76-4D7A-9932-943B4D35B9EE}" destId="{D927D180-8B44-440E-9A88-55D6A53B8055}" srcOrd="1" destOrd="0" presId="urn:microsoft.com/office/officeart/2005/8/layout/hierarchy6"/>
    <dgm:cxn modelId="{BA8D01FA-6702-4156-997A-E06E2EC37BC1}" type="presParOf" srcId="{51099DE7-EA3A-4688-8DBB-262FFCE1165B}" destId="{A647C21B-806B-420C-B868-DD246C3058FB}" srcOrd="2" destOrd="0" presId="urn:microsoft.com/office/officeart/2005/8/layout/hierarchy6"/>
    <dgm:cxn modelId="{ABB13334-2540-485F-9440-03C485365FA6}" type="presParOf" srcId="{51099DE7-EA3A-4688-8DBB-262FFCE1165B}" destId="{AEC9B561-7E15-4EA5-AAD6-D987644C9497}" srcOrd="3" destOrd="0" presId="urn:microsoft.com/office/officeart/2005/8/layout/hierarchy6"/>
    <dgm:cxn modelId="{E92AD55B-BAAA-43F3-A465-C8C451E17262}" type="presParOf" srcId="{AEC9B561-7E15-4EA5-AAD6-D987644C9497}" destId="{A99799F6-F097-4A9B-B79E-588531B27724}" srcOrd="0" destOrd="0" presId="urn:microsoft.com/office/officeart/2005/8/layout/hierarchy6"/>
    <dgm:cxn modelId="{0BE23A42-6344-4E16-92CD-DF89502BFE5B}" type="presParOf" srcId="{AEC9B561-7E15-4EA5-AAD6-D987644C9497}" destId="{BAB61488-3E2F-46DC-8AF4-73B4AFB6CBB9}" srcOrd="1" destOrd="0" presId="urn:microsoft.com/office/officeart/2005/8/layout/hierarchy6"/>
    <dgm:cxn modelId="{1EADAFA4-FD1A-46FA-9A1B-4FACEA254AE9}" type="presParOf" srcId="{BAB61488-3E2F-46DC-8AF4-73B4AFB6CBB9}" destId="{F315BE91-770E-471C-8CB6-20DE2793DEFC}" srcOrd="0" destOrd="0" presId="urn:microsoft.com/office/officeart/2005/8/layout/hierarchy6"/>
    <dgm:cxn modelId="{E4936758-0C8F-49DB-B264-10985526FB2B}" type="presParOf" srcId="{BAB61488-3E2F-46DC-8AF4-73B4AFB6CBB9}" destId="{CB867DB5-47E5-4D1D-9E06-17E58E0E8A58}" srcOrd="1" destOrd="0" presId="urn:microsoft.com/office/officeart/2005/8/layout/hierarchy6"/>
    <dgm:cxn modelId="{B108683A-19B7-4711-8C2C-01D23AE89E96}" type="presParOf" srcId="{CB867DB5-47E5-4D1D-9E06-17E58E0E8A58}" destId="{9A702265-266E-44A7-A677-590516194EE2}" srcOrd="0" destOrd="0" presId="urn:microsoft.com/office/officeart/2005/8/layout/hierarchy6"/>
    <dgm:cxn modelId="{08EB8431-F313-4BEF-B742-2BF18986A7C0}" type="presParOf" srcId="{CB867DB5-47E5-4D1D-9E06-17E58E0E8A58}" destId="{EA4B17A5-9774-4E36-8BC2-87F7785716E5}" srcOrd="1" destOrd="0" presId="urn:microsoft.com/office/officeart/2005/8/layout/hierarchy6"/>
    <dgm:cxn modelId="{A03F08A5-2A3A-4B19-946A-7083FADD1559}" type="presParOf" srcId="{26B7D6CC-0D32-4BBC-B03B-55B6A75398D1}" destId="{4C71B0E4-E566-41C2-9873-87148C52E5B0}" srcOrd="2" destOrd="0" presId="urn:microsoft.com/office/officeart/2005/8/layout/hierarchy6"/>
    <dgm:cxn modelId="{D6F3BF06-90E6-40EC-95D5-AB18317BB5D3}" type="presParOf" srcId="{26B7D6CC-0D32-4BBC-B03B-55B6A75398D1}" destId="{C3E33B15-55F8-41C6-A651-2DE90F2D4341}" srcOrd="3" destOrd="0" presId="urn:microsoft.com/office/officeart/2005/8/layout/hierarchy6"/>
    <dgm:cxn modelId="{14A34751-1210-4CB7-B00D-08716CFCB157}" type="presParOf" srcId="{C3E33B15-55F8-41C6-A651-2DE90F2D4341}" destId="{FCE9AC28-E057-42C4-9261-3B3BF0C8B9F8}" srcOrd="0" destOrd="0" presId="urn:microsoft.com/office/officeart/2005/8/layout/hierarchy6"/>
    <dgm:cxn modelId="{8130A804-741C-4260-AB50-946F685FC2C6}" type="presParOf" srcId="{C3E33B15-55F8-41C6-A651-2DE90F2D4341}" destId="{28519BE3-D678-4999-82C6-08766953112E}" srcOrd="1" destOrd="0" presId="urn:microsoft.com/office/officeart/2005/8/layout/hierarchy6"/>
    <dgm:cxn modelId="{0B101F78-DD49-4BA1-9164-90DE1285F1C9}" type="presParOf" srcId="{28519BE3-D678-4999-82C6-08766953112E}" destId="{1CC8BD18-535F-417A-99FF-73FF34DC5E02}" srcOrd="0" destOrd="0" presId="urn:microsoft.com/office/officeart/2005/8/layout/hierarchy6"/>
    <dgm:cxn modelId="{18068F13-E429-44C7-AB35-0F79861C1CED}" type="presParOf" srcId="{28519BE3-D678-4999-82C6-08766953112E}" destId="{195A1799-8466-4E46-BE94-8C0B5E92120C}" srcOrd="1" destOrd="0" presId="urn:microsoft.com/office/officeart/2005/8/layout/hierarchy6"/>
    <dgm:cxn modelId="{6ED49D33-6999-4BB2-BB49-F212486C6F8D}" type="presParOf" srcId="{195A1799-8466-4E46-BE94-8C0B5E92120C}" destId="{D3A3E350-001A-415D-B7E9-AF970BD3564F}" srcOrd="0" destOrd="0" presId="urn:microsoft.com/office/officeart/2005/8/layout/hierarchy6"/>
    <dgm:cxn modelId="{19745D83-0EC6-4FFA-A47E-539E20F8DAE7}" type="presParOf" srcId="{195A1799-8466-4E46-BE94-8C0B5E92120C}" destId="{F197139F-F13F-480A-8250-55A7A72400A6}" srcOrd="1" destOrd="0" presId="urn:microsoft.com/office/officeart/2005/8/layout/hierarchy6"/>
    <dgm:cxn modelId="{B7BD089D-A914-42B0-9AD8-49B7BE2D237E}" type="presParOf" srcId="{F197139F-F13F-480A-8250-55A7A72400A6}" destId="{9A3D5D85-29D1-498F-A16C-798A9F386CFA}" srcOrd="0" destOrd="0" presId="urn:microsoft.com/office/officeart/2005/8/layout/hierarchy6"/>
    <dgm:cxn modelId="{196C744A-C862-4652-9AE7-28B3E30FD6F7}" type="presParOf" srcId="{F197139F-F13F-480A-8250-55A7A72400A6}" destId="{EC85E9C0-132F-4300-A4BC-37944BDB2885}" srcOrd="1" destOrd="0" presId="urn:microsoft.com/office/officeart/2005/8/layout/hierarchy6"/>
    <dgm:cxn modelId="{9CE3817B-E2A3-4232-A160-6DA957535776}" type="presParOf" srcId="{EC85E9C0-132F-4300-A4BC-37944BDB2885}" destId="{B3499D18-25DE-4C63-AB29-2606253B70D1}" srcOrd="0" destOrd="0" presId="urn:microsoft.com/office/officeart/2005/8/layout/hierarchy6"/>
    <dgm:cxn modelId="{5C2ACB73-15FA-465A-BFC2-B4C8B5AE661A}" type="presParOf" srcId="{EC85E9C0-132F-4300-A4BC-37944BDB2885}" destId="{50E6D51A-6C7B-469E-B973-7A75994D0048}" srcOrd="1" destOrd="0" presId="urn:microsoft.com/office/officeart/2005/8/layout/hierarchy6"/>
    <dgm:cxn modelId="{604222D1-4623-4699-BC32-CB15AB4B8716}" type="presParOf" srcId="{1DFA3A2E-5691-49AF-B228-A556300FF6B6}" destId="{D81774ED-396F-4629-80BC-CA054ADC9910}" srcOrd="1" destOrd="0" presId="urn:microsoft.com/office/officeart/2005/8/layout/hierarchy6"/>
    <dgm:cxn modelId="{D32CABD1-CFCF-4F7D-8086-5DDEE473BE3D}" type="presParOf" srcId="{D81774ED-396F-4629-80BC-CA054ADC9910}" destId="{7DABFC3A-5B43-498A-A070-7BFCD0E75B91}" srcOrd="0" destOrd="0" presId="urn:microsoft.com/office/officeart/2005/8/layout/hierarchy6"/>
    <dgm:cxn modelId="{574D2668-1B99-4105-88E1-7A2C7E5B994C}" type="presParOf" srcId="{7DABFC3A-5B43-498A-A070-7BFCD0E75B91}" destId="{6D258375-0F5F-42DA-A997-CBD508BAF3B0}" srcOrd="0" destOrd="0" presId="urn:microsoft.com/office/officeart/2005/8/layout/hierarchy6"/>
    <dgm:cxn modelId="{FFCBDC46-F6AC-4B12-AC97-190711EB1467}" type="presParOf" srcId="{7DABFC3A-5B43-498A-A070-7BFCD0E75B91}" destId="{91CFC5AE-E8FB-40B8-98CF-9D03490AC83A}" srcOrd="1" destOrd="0" presId="urn:microsoft.com/office/officeart/2005/8/layout/hierarchy6"/>
    <dgm:cxn modelId="{917D14DB-F123-4547-9BA7-5E01D22DDF82}" type="presParOf" srcId="{D81774ED-396F-4629-80BC-CA054ADC9910}" destId="{BB8D9D43-9E35-4658-965F-6FF54DB6F92D}" srcOrd="1" destOrd="0" presId="urn:microsoft.com/office/officeart/2005/8/layout/hierarchy6"/>
    <dgm:cxn modelId="{5EB5AAB8-05A2-42EB-B3D9-F14E47EE4152}" type="presParOf" srcId="{BB8D9D43-9E35-4658-965F-6FF54DB6F92D}" destId="{B1C8DB75-67D3-4A87-A0E8-BBDB8346B118}" srcOrd="0" destOrd="0" presId="urn:microsoft.com/office/officeart/2005/8/layout/hierarchy6"/>
    <dgm:cxn modelId="{41F95FB5-3F1D-435D-9506-C5D654C502DC}" type="presParOf" srcId="{D81774ED-396F-4629-80BC-CA054ADC9910}" destId="{235E50EB-FBE3-4718-BEA4-181CC16C5B0C}" srcOrd="2" destOrd="0" presId="urn:microsoft.com/office/officeart/2005/8/layout/hierarchy6"/>
    <dgm:cxn modelId="{EB80F750-1A6C-45B7-9E42-BC9000F763C3}" type="presParOf" srcId="{235E50EB-FBE3-4718-BEA4-181CC16C5B0C}" destId="{AAC36CDF-7832-45DD-AE2B-61B89802915A}" srcOrd="0" destOrd="0" presId="urn:microsoft.com/office/officeart/2005/8/layout/hierarchy6"/>
    <dgm:cxn modelId="{B662D886-D5F2-4474-9278-4DA81129C46C}" type="presParOf" srcId="{235E50EB-FBE3-4718-BEA4-181CC16C5B0C}" destId="{1134A66B-A1FC-4809-8ABF-DF3632C6C93F}" srcOrd="1" destOrd="0" presId="urn:microsoft.com/office/officeart/2005/8/layout/hierarchy6"/>
    <dgm:cxn modelId="{9080C543-3B19-41EB-93F5-42EBC4E69692}" type="presParOf" srcId="{D81774ED-396F-4629-80BC-CA054ADC9910}" destId="{DBAA358D-E445-4EEA-8265-8690A6336D12}" srcOrd="3" destOrd="0" presId="urn:microsoft.com/office/officeart/2005/8/layout/hierarchy6"/>
    <dgm:cxn modelId="{FCA5B0A1-6476-4E21-90B2-49C6EC3967E6}" type="presParOf" srcId="{DBAA358D-E445-4EEA-8265-8690A6336D12}" destId="{150F60D4-8674-4F61-9E59-55D6784440D1}" srcOrd="0" destOrd="0" presId="urn:microsoft.com/office/officeart/2005/8/layout/hierarchy6"/>
    <dgm:cxn modelId="{1397FEDB-7E5B-4849-B007-C6FF4FFB9F36}" type="presParOf" srcId="{D81774ED-396F-4629-80BC-CA054ADC9910}" destId="{579260A5-1912-4B0D-A199-DF14DE77B13B}" srcOrd="4" destOrd="0" presId="urn:microsoft.com/office/officeart/2005/8/layout/hierarchy6"/>
    <dgm:cxn modelId="{D77F5F00-EF70-43BA-AF48-436C2AD0C20E}" type="presParOf" srcId="{579260A5-1912-4B0D-A199-DF14DE77B13B}" destId="{41C55952-EF94-4655-B5C1-DC45E7D4F757}" srcOrd="0" destOrd="0" presId="urn:microsoft.com/office/officeart/2005/8/layout/hierarchy6"/>
    <dgm:cxn modelId="{3A21C451-9090-470D-B8C2-8FE7F7753AB2}" type="presParOf" srcId="{579260A5-1912-4B0D-A199-DF14DE77B13B}" destId="{8837E63A-98AA-4ED1-9532-7ED1A64AF108}" srcOrd="1" destOrd="0" presId="urn:microsoft.com/office/officeart/2005/8/layout/hierarchy6"/>
    <dgm:cxn modelId="{7630C04F-AE30-4F9E-AA04-DFA6ACBAFA8C}" type="presParOf" srcId="{D81774ED-396F-4629-80BC-CA054ADC9910}" destId="{DD7F1203-2AC4-4049-9646-067E32717A84}" srcOrd="5" destOrd="0" presId="urn:microsoft.com/office/officeart/2005/8/layout/hierarchy6"/>
    <dgm:cxn modelId="{75C6FE85-F7C1-4B3D-92E8-2F26B6137660}" type="presParOf" srcId="{DD7F1203-2AC4-4049-9646-067E32717A84}" destId="{182EF0D9-36ED-422B-A9B6-0241BC6F1275}" srcOrd="0" destOrd="0" presId="urn:microsoft.com/office/officeart/2005/8/layout/hierarchy6"/>
    <dgm:cxn modelId="{50ED2D56-5525-45C2-9643-EDDB904226BB}" type="presParOf" srcId="{D81774ED-396F-4629-80BC-CA054ADC9910}" destId="{96AB4BE7-A9D6-4F37-B82B-B124E9E3A12F}" srcOrd="6" destOrd="0" presId="urn:microsoft.com/office/officeart/2005/8/layout/hierarchy6"/>
    <dgm:cxn modelId="{909F486C-6A20-46AF-9CCB-9F6BAC4BEE18}" type="presParOf" srcId="{96AB4BE7-A9D6-4F37-B82B-B124E9E3A12F}" destId="{CB1352EC-5E8C-4CD9-AEFF-8A40A6F861D1}" srcOrd="0" destOrd="0" presId="urn:microsoft.com/office/officeart/2005/8/layout/hierarchy6"/>
    <dgm:cxn modelId="{50FE7A6E-D745-4B5D-9605-3B72FF81E222}" type="presParOf" srcId="{96AB4BE7-A9D6-4F37-B82B-B124E9E3A12F}" destId="{36B4A488-CBB8-4A5E-BC1C-9E542A64DAC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7603A7-E4FC-4AF4-B5A3-AF706FDC2946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4AA510-EC02-4A15-A3B9-429EE6B0B4F2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72F9E022-D509-4E3A-A876-4B951A5150CE}" type="parTrans" cxnId="{267A8332-9B53-4E48-83D3-E16335F53F75}">
      <dgm:prSet/>
      <dgm:spPr/>
      <dgm:t>
        <a:bodyPr/>
        <a:lstStyle/>
        <a:p>
          <a:endParaRPr lang="en-US"/>
        </a:p>
      </dgm:t>
    </dgm:pt>
    <dgm:pt modelId="{7C92B085-E37E-4B36-BCD3-524F9596ABCB}" type="sibTrans" cxnId="{267A8332-9B53-4E48-83D3-E16335F53F75}">
      <dgm:prSet/>
      <dgm:spPr/>
      <dgm:t>
        <a:bodyPr/>
        <a:lstStyle/>
        <a:p>
          <a:endParaRPr lang="en-US"/>
        </a:p>
      </dgm:t>
    </dgm:pt>
    <dgm:pt modelId="{055B2E45-6B6A-4710-8053-3F01365EF5D8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F2E55850-99FA-424D-9BA0-158251791E34}" type="parTrans" cxnId="{9604B372-0E0F-47CA-A549-70711E5D60CF}">
      <dgm:prSet/>
      <dgm:spPr/>
      <dgm:t>
        <a:bodyPr/>
        <a:lstStyle/>
        <a:p>
          <a:endParaRPr lang="en-US"/>
        </a:p>
      </dgm:t>
    </dgm:pt>
    <dgm:pt modelId="{AE9F1903-6D7E-4B7B-AF48-A97D13B2185A}" type="sibTrans" cxnId="{9604B372-0E0F-47CA-A549-70711E5D60CF}">
      <dgm:prSet/>
      <dgm:spPr/>
      <dgm:t>
        <a:bodyPr/>
        <a:lstStyle/>
        <a:p>
          <a:endParaRPr lang="en-US"/>
        </a:p>
      </dgm:t>
    </dgm:pt>
    <dgm:pt modelId="{30BE03BB-95C8-4160-AD86-B2413096019A}">
      <dgm:prSet phldrT="[Text]"/>
      <dgm:spPr/>
      <dgm:t>
        <a:bodyPr/>
        <a:lstStyle/>
        <a:p>
          <a:r>
            <a:rPr lang="en-US" dirty="0"/>
            <a:t>-1</a:t>
          </a:r>
        </a:p>
      </dgm:t>
    </dgm:pt>
    <dgm:pt modelId="{3D7C36B8-7255-4CBC-91C7-DDE2366C4902}" type="parTrans" cxnId="{1CBD353D-B760-4953-8133-083054634E52}">
      <dgm:prSet/>
      <dgm:spPr/>
      <dgm:t>
        <a:bodyPr/>
        <a:lstStyle/>
        <a:p>
          <a:endParaRPr lang="en-US"/>
        </a:p>
      </dgm:t>
    </dgm:pt>
    <dgm:pt modelId="{CA708601-FFF8-4FFB-8726-736D9A661377}" type="sibTrans" cxnId="{1CBD353D-B760-4953-8133-083054634E52}">
      <dgm:prSet/>
      <dgm:spPr/>
      <dgm:t>
        <a:bodyPr/>
        <a:lstStyle/>
        <a:p>
          <a:endParaRPr lang="en-US"/>
        </a:p>
      </dgm:t>
    </dgm:pt>
    <dgm:pt modelId="{494883CB-4E66-4853-B994-C1E01A7390FC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003AB712-D09D-49CC-ABBC-09F30A70D0E1}" type="parTrans" cxnId="{629A61CA-ACF2-4CCA-80CC-EF8F20CC24B4}">
      <dgm:prSet/>
      <dgm:spPr/>
      <dgm:t>
        <a:bodyPr/>
        <a:lstStyle/>
        <a:p>
          <a:endParaRPr lang="en-US"/>
        </a:p>
      </dgm:t>
    </dgm:pt>
    <dgm:pt modelId="{F652DB63-0EC9-4831-8154-431223C2BB8F}" type="sibTrans" cxnId="{629A61CA-ACF2-4CCA-80CC-EF8F20CC24B4}">
      <dgm:prSet/>
      <dgm:spPr/>
      <dgm:t>
        <a:bodyPr/>
        <a:lstStyle/>
        <a:p>
          <a:endParaRPr lang="en-US"/>
        </a:p>
      </dgm:t>
    </dgm:pt>
    <dgm:pt modelId="{5CF4A018-F3E1-4F42-B522-8F07AD23B814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27E4CD45-4DF2-4F71-8EF5-09697212D1BF}" type="parTrans" cxnId="{82F59260-2EF6-44BC-AAA9-FFC454352370}">
      <dgm:prSet/>
      <dgm:spPr/>
      <dgm:t>
        <a:bodyPr/>
        <a:lstStyle/>
        <a:p>
          <a:endParaRPr lang="en-US"/>
        </a:p>
      </dgm:t>
    </dgm:pt>
    <dgm:pt modelId="{0417F775-005C-47C6-B0B9-A7BC81DFC62B}" type="sibTrans" cxnId="{82F59260-2EF6-44BC-AAA9-FFC454352370}">
      <dgm:prSet/>
      <dgm:spPr/>
      <dgm:t>
        <a:bodyPr/>
        <a:lstStyle/>
        <a:p>
          <a:endParaRPr lang="en-US"/>
        </a:p>
      </dgm:t>
    </dgm:pt>
    <dgm:pt modelId="{773FD9CC-48BC-4611-9760-0CD3483F95A2}" type="pres">
      <dgm:prSet presAssocID="{E37603A7-E4FC-4AF4-B5A3-AF706FDC294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ED2F582-5E48-41A0-8EB5-0046A202D4B6}" type="pres">
      <dgm:prSet presAssocID="{30BE03BB-95C8-4160-AD86-B2413096019A}" presName="hierRoot1" presStyleCnt="0">
        <dgm:presLayoutVars>
          <dgm:hierBranch val="init"/>
        </dgm:presLayoutVars>
      </dgm:prSet>
      <dgm:spPr/>
    </dgm:pt>
    <dgm:pt modelId="{2D4BE9C7-5DF1-4E2E-90B6-A50DB998BBA7}" type="pres">
      <dgm:prSet presAssocID="{30BE03BB-95C8-4160-AD86-B2413096019A}" presName="rootComposite1" presStyleCnt="0"/>
      <dgm:spPr/>
    </dgm:pt>
    <dgm:pt modelId="{EB1F513E-D2ED-4F8B-8E2E-A7BCD944B31D}" type="pres">
      <dgm:prSet presAssocID="{30BE03BB-95C8-4160-AD86-B2413096019A}" presName="rootText1" presStyleLbl="node0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BE408697-9F84-49FE-8446-EB270FE6C5A6}" type="pres">
      <dgm:prSet presAssocID="{30BE03BB-95C8-4160-AD86-B2413096019A}" presName="rootConnector1" presStyleLbl="node1" presStyleIdx="0" presStyleCnt="0"/>
      <dgm:spPr/>
    </dgm:pt>
    <dgm:pt modelId="{68AC6F40-E5C1-4C20-B282-5D9498D5CF86}" type="pres">
      <dgm:prSet presAssocID="{30BE03BB-95C8-4160-AD86-B2413096019A}" presName="hierChild2" presStyleCnt="0"/>
      <dgm:spPr/>
    </dgm:pt>
    <dgm:pt modelId="{7FB2C958-7DA2-497B-BA65-16989BF737C8}" type="pres">
      <dgm:prSet presAssocID="{30BE03BB-95C8-4160-AD86-B2413096019A}" presName="hierChild3" presStyleCnt="0"/>
      <dgm:spPr/>
    </dgm:pt>
    <dgm:pt modelId="{3AEE42B3-7E61-4472-A982-8B75BAB8147D}" type="pres">
      <dgm:prSet presAssocID="{2F4AA510-EC02-4A15-A3B9-429EE6B0B4F2}" presName="hierRoot1" presStyleCnt="0">
        <dgm:presLayoutVars>
          <dgm:hierBranch val="init"/>
        </dgm:presLayoutVars>
      </dgm:prSet>
      <dgm:spPr/>
    </dgm:pt>
    <dgm:pt modelId="{0DE2C3F9-1D33-4FE2-9C99-07F2FF8C188E}" type="pres">
      <dgm:prSet presAssocID="{2F4AA510-EC02-4A15-A3B9-429EE6B0B4F2}" presName="rootComposite1" presStyleCnt="0"/>
      <dgm:spPr/>
    </dgm:pt>
    <dgm:pt modelId="{D943082A-34A2-427B-BF3B-1A3D00733F3D}" type="pres">
      <dgm:prSet presAssocID="{2F4AA510-EC02-4A15-A3B9-429EE6B0B4F2}" presName="rootText1" presStyleLbl="node0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7C09362B-6CFF-4258-B570-02713AB343E9}" type="pres">
      <dgm:prSet presAssocID="{2F4AA510-EC02-4A15-A3B9-429EE6B0B4F2}" presName="rootConnector1" presStyleLbl="node1" presStyleIdx="0" presStyleCnt="0"/>
      <dgm:spPr/>
    </dgm:pt>
    <dgm:pt modelId="{380C6587-7D9C-4DC9-8A4E-596AE61D6713}" type="pres">
      <dgm:prSet presAssocID="{2F4AA510-EC02-4A15-A3B9-429EE6B0B4F2}" presName="hierChild2" presStyleCnt="0"/>
      <dgm:spPr/>
    </dgm:pt>
    <dgm:pt modelId="{D0F50466-84CE-4522-8104-2B284F582716}" type="pres">
      <dgm:prSet presAssocID="{F2E55850-99FA-424D-9BA0-158251791E34}" presName="Name37" presStyleLbl="parChTrans1D2" presStyleIdx="0" presStyleCnt="3"/>
      <dgm:spPr/>
    </dgm:pt>
    <dgm:pt modelId="{85C1A959-4DB4-471F-BFCB-6766D631263C}" type="pres">
      <dgm:prSet presAssocID="{055B2E45-6B6A-4710-8053-3F01365EF5D8}" presName="hierRoot2" presStyleCnt="0">
        <dgm:presLayoutVars>
          <dgm:hierBranch val="init"/>
        </dgm:presLayoutVars>
      </dgm:prSet>
      <dgm:spPr/>
    </dgm:pt>
    <dgm:pt modelId="{B7F349FA-358B-43DF-A72B-4C76226ACBBD}" type="pres">
      <dgm:prSet presAssocID="{055B2E45-6B6A-4710-8053-3F01365EF5D8}" presName="rootComposite" presStyleCnt="0"/>
      <dgm:spPr/>
    </dgm:pt>
    <dgm:pt modelId="{82007942-2C05-4F0D-A032-EBD7653E633F}" type="pres">
      <dgm:prSet presAssocID="{055B2E45-6B6A-4710-8053-3F01365EF5D8}" presName="rootText" presStyleLbl="node2" presStyleIdx="0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F3BA9B01-C9D4-4428-9A5C-BBB9B6E133F3}" type="pres">
      <dgm:prSet presAssocID="{055B2E45-6B6A-4710-8053-3F01365EF5D8}" presName="rootConnector" presStyleLbl="node2" presStyleIdx="0" presStyleCnt="3"/>
      <dgm:spPr/>
    </dgm:pt>
    <dgm:pt modelId="{835F0795-27CB-4D67-A21B-7D85EAD1BEDF}" type="pres">
      <dgm:prSet presAssocID="{055B2E45-6B6A-4710-8053-3F01365EF5D8}" presName="hierChild4" presStyleCnt="0"/>
      <dgm:spPr/>
    </dgm:pt>
    <dgm:pt modelId="{C23A4350-3BE4-4E88-A7E1-10D5E7F10413}" type="pres">
      <dgm:prSet presAssocID="{055B2E45-6B6A-4710-8053-3F01365EF5D8}" presName="hierChild5" presStyleCnt="0"/>
      <dgm:spPr/>
    </dgm:pt>
    <dgm:pt modelId="{2D69A9D6-6947-425E-A330-426655FB298B}" type="pres">
      <dgm:prSet presAssocID="{27E4CD45-4DF2-4F71-8EF5-09697212D1BF}" presName="Name37" presStyleLbl="parChTrans1D2" presStyleIdx="1" presStyleCnt="3"/>
      <dgm:spPr/>
    </dgm:pt>
    <dgm:pt modelId="{74DA784B-1AD6-4AD0-A401-B0ADDFB92B93}" type="pres">
      <dgm:prSet presAssocID="{5CF4A018-F3E1-4F42-B522-8F07AD23B814}" presName="hierRoot2" presStyleCnt="0">
        <dgm:presLayoutVars>
          <dgm:hierBranch val="init"/>
        </dgm:presLayoutVars>
      </dgm:prSet>
      <dgm:spPr/>
    </dgm:pt>
    <dgm:pt modelId="{49038246-47D7-4899-9A0A-FC538D71F4A0}" type="pres">
      <dgm:prSet presAssocID="{5CF4A018-F3E1-4F42-B522-8F07AD23B814}" presName="rootComposite" presStyleCnt="0"/>
      <dgm:spPr/>
    </dgm:pt>
    <dgm:pt modelId="{56AF97DB-484F-4BB9-8EE3-3AC9C4DEE256}" type="pres">
      <dgm:prSet presAssocID="{5CF4A018-F3E1-4F42-B522-8F07AD23B814}" presName="rootText" presStyleLbl="node2" presStyleIdx="1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AD29C013-9AF9-41E3-8E13-FFC14795BF1D}" type="pres">
      <dgm:prSet presAssocID="{5CF4A018-F3E1-4F42-B522-8F07AD23B814}" presName="rootConnector" presStyleLbl="node2" presStyleIdx="1" presStyleCnt="3"/>
      <dgm:spPr/>
    </dgm:pt>
    <dgm:pt modelId="{8666EFDF-4EC0-4FD1-B008-9C9EBFA268DC}" type="pres">
      <dgm:prSet presAssocID="{5CF4A018-F3E1-4F42-B522-8F07AD23B814}" presName="hierChild4" presStyleCnt="0"/>
      <dgm:spPr/>
    </dgm:pt>
    <dgm:pt modelId="{6DF1F2E6-219D-4693-86AA-4FAE58AC2FE3}" type="pres">
      <dgm:prSet presAssocID="{5CF4A018-F3E1-4F42-B522-8F07AD23B814}" presName="hierChild5" presStyleCnt="0"/>
      <dgm:spPr/>
    </dgm:pt>
    <dgm:pt modelId="{645CC622-7CB5-4239-B0F2-0B8314007642}" type="pres">
      <dgm:prSet presAssocID="{003AB712-D09D-49CC-ABBC-09F30A70D0E1}" presName="Name37" presStyleLbl="parChTrans1D2" presStyleIdx="2" presStyleCnt="3"/>
      <dgm:spPr/>
    </dgm:pt>
    <dgm:pt modelId="{8ED8AE53-B1BA-40A7-B0B5-CA2364CBC942}" type="pres">
      <dgm:prSet presAssocID="{494883CB-4E66-4853-B994-C1E01A7390FC}" presName="hierRoot2" presStyleCnt="0">
        <dgm:presLayoutVars>
          <dgm:hierBranch val="init"/>
        </dgm:presLayoutVars>
      </dgm:prSet>
      <dgm:spPr/>
    </dgm:pt>
    <dgm:pt modelId="{C79A4ED9-ACA2-4F9F-9316-5B2836657C63}" type="pres">
      <dgm:prSet presAssocID="{494883CB-4E66-4853-B994-C1E01A7390FC}" presName="rootComposite" presStyleCnt="0"/>
      <dgm:spPr/>
    </dgm:pt>
    <dgm:pt modelId="{966F93C1-33DA-49AD-B348-62B52A57C195}" type="pres">
      <dgm:prSet presAssocID="{494883CB-4E66-4853-B994-C1E01A7390FC}" presName="rootText" presStyleLbl="node2" presStyleIdx="2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42E38AEB-F891-4061-8757-31456D4E3553}" type="pres">
      <dgm:prSet presAssocID="{494883CB-4E66-4853-B994-C1E01A7390FC}" presName="rootConnector" presStyleLbl="node2" presStyleIdx="2" presStyleCnt="3"/>
      <dgm:spPr/>
    </dgm:pt>
    <dgm:pt modelId="{3178FEBC-76BB-471E-B2AF-C57232BDBB69}" type="pres">
      <dgm:prSet presAssocID="{494883CB-4E66-4853-B994-C1E01A7390FC}" presName="hierChild4" presStyleCnt="0"/>
      <dgm:spPr/>
    </dgm:pt>
    <dgm:pt modelId="{130D04CB-E8EB-433F-BB73-050C8CD24D56}" type="pres">
      <dgm:prSet presAssocID="{494883CB-4E66-4853-B994-C1E01A7390FC}" presName="hierChild5" presStyleCnt="0"/>
      <dgm:spPr/>
    </dgm:pt>
    <dgm:pt modelId="{D220F2B8-EB4E-4CDC-88EA-0C1F74C18079}" type="pres">
      <dgm:prSet presAssocID="{2F4AA510-EC02-4A15-A3B9-429EE6B0B4F2}" presName="hierChild3" presStyleCnt="0"/>
      <dgm:spPr/>
    </dgm:pt>
  </dgm:ptLst>
  <dgm:cxnLst>
    <dgm:cxn modelId="{C4C63300-BB4E-41C7-AC71-5265960F361B}" type="presOf" srcId="{055B2E45-6B6A-4710-8053-3F01365EF5D8}" destId="{F3BA9B01-C9D4-4428-9A5C-BBB9B6E133F3}" srcOrd="1" destOrd="0" presId="urn:microsoft.com/office/officeart/2005/8/layout/orgChart1"/>
    <dgm:cxn modelId="{6C19F113-F1F4-4465-A792-DD5AF9235FF1}" type="presOf" srcId="{F2E55850-99FA-424D-9BA0-158251791E34}" destId="{D0F50466-84CE-4522-8104-2B284F582716}" srcOrd="0" destOrd="0" presId="urn:microsoft.com/office/officeart/2005/8/layout/orgChart1"/>
    <dgm:cxn modelId="{6CC21025-4756-4226-BC29-9A939D53D45D}" type="presOf" srcId="{27E4CD45-4DF2-4F71-8EF5-09697212D1BF}" destId="{2D69A9D6-6947-425E-A330-426655FB298B}" srcOrd="0" destOrd="0" presId="urn:microsoft.com/office/officeart/2005/8/layout/orgChart1"/>
    <dgm:cxn modelId="{267A8332-9B53-4E48-83D3-E16335F53F75}" srcId="{E37603A7-E4FC-4AF4-B5A3-AF706FDC2946}" destId="{2F4AA510-EC02-4A15-A3B9-429EE6B0B4F2}" srcOrd="1" destOrd="0" parTransId="{72F9E022-D509-4E3A-A876-4B951A5150CE}" sibTransId="{7C92B085-E37E-4B36-BCD3-524F9596ABCB}"/>
    <dgm:cxn modelId="{1CBD353D-B760-4953-8133-083054634E52}" srcId="{E37603A7-E4FC-4AF4-B5A3-AF706FDC2946}" destId="{30BE03BB-95C8-4160-AD86-B2413096019A}" srcOrd="0" destOrd="0" parTransId="{3D7C36B8-7255-4CBC-91C7-DDE2366C4902}" sibTransId="{CA708601-FFF8-4FFB-8726-736D9A661377}"/>
    <dgm:cxn modelId="{3BDCB15B-0501-42F9-BAE8-0FD69D7851DA}" type="presOf" srcId="{E37603A7-E4FC-4AF4-B5A3-AF706FDC2946}" destId="{773FD9CC-48BC-4611-9760-0CD3483F95A2}" srcOrd="0" destOrd="0" presId="urn:microsoft.com/office/officeart/2005/8/layout/orgChart1"/>
    <dgm:cxn modelId="{82F59260-2EF6-44BC-AAA9-FFC454352370}" srcId="{2F4AA510-EC02-4A15-A3B9-429EE6B0B4F2}" destId="{5CF4A018-F3E1-4F42-B522-8F07AD23B814}" srcOrd="1" destOrd="0" parTransId="{27E4CD45-4DF2-4F71-8EF5-09697212D1BF}" sibTransId="{0417F775-005C-47C6-B0B9-A7BC81DFC62B}"/>
    <dgm:cxn modelId="{B63E3B69-8FAF-48FB-937A-BD1CF3564DC1}" type="presOf" srcId="{2F4AA510-EC02-4A15-A3B9-429EE6B0B4F2}" destId="{7C09362B-6CFF-4258-B570-02713AB343E9}" srcOrd="1" destOrd="0" presId="urn:microsoft.com/office/officeart/2005/8/layout/orgChart1"/>
    <dgm:cxn modelId="{9604B372-0E0F-47CA-A549-70711E5D60CF}" srcId="{2F4AA510-EC02-4A15-A3B9-429EE6B0B4F2}" destId="{055B2E45-6B6A-4710-8053-3F01365EF5D8}" srcOrd="0" destOrd="0" parTransId="{F2E55850-99FA-424D-9BA0-158251791E34}" sibTransId="{AE9F1903-6D7E-4B7B-AF48-A97D13B2185A}"/>
    <dgm:cxn modelId="{EE475757-9928-4269-878C-A61F7176395F}" type="presOf" srcId="{2F4AA510-EC02-4A15-A3B9-429EE6B0B4F2}" destId="{D943082A-34A2-427B-BF3B-1A3D00733F3D}" srcOrd="0" destOrd="0" presId="urn:microsoft.com/office/officeart/2005/8/layout/orgChart1"/>
    <dgm:cxn modelId="{4A8B0A95-5427-4F51-8940-53DC458FDA38}" type="presOf" srcId="{494883CB-4E66-4853-B994-C1E01A7390FC}" destId="{42E38AEB-F891-4061-8757-31456D4E3553}" srcOrd="1" destOrd="0" presId="urn:microsoft.com/office/officeart/2005/8/layout/orgChart1"/>
    <dgm:cxn modelId="{52B7A79C-A839-4310-8900-517877030B7F}" type="presOf" srcId="{003AB712-D09D-49CC-ABBC-09F30A70D0E1}" destId="{645CC622-7CB5-4239-B0F2-0B8314007642}" srcOrd="0" destOrd="0" presId="urn:microsoft.com/office/officeart/2005/8/layout/orgChart1"/>
    <dgm:cxn modelId="{6C17DAA9-BAEA-4915-8AD9-BD2A67327E98}" type="presOf" srcId="{30BE03BB-95C8-4160-AD86-B2413096019A}" destId="{EB1F513E-D2ED-4F8B-8E2E-A7BCD944B31D}" srcOrd="0" destOrd="0" presId="urn:microsoft.com/office/officeart/2005/8/layout/orgChart1"/>
    <dgm:cxn modelId="{7D0168BC-4312-41AD-A3BA-35BE73850D7B}" type="presOf" srcId="{30BE03BB-95C8-4160-AD86-B2413096019A}" destId="{BE408697-9F84-49FE-8446-EB270FE6C5A6}" srcOrd="1" destOrd="0" presId="urn:microsoft.com/office/officeart/2005/8/layout/orgChart1"/>
    <dgm:cxn modelId="{F02819C3-84CF-45F1-B2B6-29B6B0C2F685}" type="presOf" srcId="{494883CB-4E66-4853-B994-C1E01A7390FC}" destId="{966F93C1-33DA-49AD-B348-62B52A57C195}" srcOrd="0" destOrd="0" presId="urn:microsoft.com/office/officeart/2005/8/layout/orgChart1"/>
    <dgm:cxn modelId="{629A61CA-ACF2-4CCA-80CC-EF8F20CC24B4}" srcId="{2F4AA510-EC02-4A15-A3B9-429EE6B0B4F2}" destId="{494883CB-4E66-4853-B994-C1E01A7390FC}" srcOrd="2" destOrd="0" parTransId="{003AB712-D09D-49CC-ABBC-09F30A70D0E1}" sibTransId="{F652DB63-0EC9-4831-8154-431223C2BB8F}"/>
    <dgm:cxn modelId="{FABAE0E9-28E2-4823-B9B7-33FE28C04B41}" type="presOf" srcId="{5CF4A018-F3E1-4F42-B522-8F07AD23B814}" destId="{AD29C013-9AF9-41E3-8E13-FFC14795BF1D}" srcOrd="1" destOrd="0" presId="urn:microsoft.com/office/officeart/2005/8/layout/orgChart1"/>
    <dgm:cxn modelId="{EE5E47F3-36EE-4D4A-9D95-C6DDD9FDE452}" type="presOf" srcId="{5CF4A018-F3E1-4F42-B522-8F07AD23B814}" destId="{56AF97DB-484F-4BB9-8EE3-3AC9C4DEE256}" srcOrd="0" destOrd="0" presId="urn:microsoft.com/office/officeart/2005/8/layout/orgChart1"/>
    <dgm:cxn modelId="{21EE01FE-9096-46C1-973B-01F0BC48FFC5}" type="presOf" srcId="{055B2E45-6B6A-4710-8053-3F01365EF5D8}" destId="{82007942-2C05-4F0D-A032-EBD7653E633F}" srcOrd="0" destOrd="0" presId="urn:microsoft.com/office/officeart/2005/8/layout/orgChart1"/>
    <dgm:cxn modelId="{AFEA82D5-EB8B-45B4-A79C-54BC2F810543}" type="presParOf" srcId="{773FD9CC-48BC-4611-9760-0CD3483F95A2}" destId="{AED2F582-5E48-41A0-8EB5-0046A202D4B6}" srcOrd="0" destOrd="0" presId="urn:microsoft.com/office/officeart/2005/8/layout/orgChart1"/>
    <dgm:cxn modelId="{F0D94A9E-CAE7-4605-BB59-301067333F9A}" type="presParOf" srcId="{AED2F582-5E48-41A0-8EB5-0046A202D4B6}" destId="{2D4BE9C7-5DF1-4E2E-90B6-A50DB998BBA7}" srcOrd="0" destOrd="0" presId="urn:microsoft.com/office/officeart/2005/8/layout/orgChart1"/>
    <dgm:cxn modelId="{88CD4980-8576-4BA2-83E5-70F859BF1B96}" type="presParOf" srcId="{2D4BE9C7-5DF1-4E2E-90B6-A50DB998BBA7}" destId="{EB1F513E-D2ED-4F8B-8E2E-A7BCD944B31D}" srcOrd="0" destOrd="0" presId="urn:microsoft.com/office/officeart/2005/8/layout/orgChart1"/>
    <dgm:cxn modelId="{AB0FB9AE-5E37-4356-A169-265D84DAD17C}" type="presParOf" srcId="{2D4BE9C7-5DF1-4E2E-90B6-A50DB998BBA7}" destId="{BE408697-9F84-49FE-8446-EB270FE6C5A6}" srcOrd="1" destOrd="0" presId="urn:microsoft.com/office/officeart/2005/8/layout/orgChart1"/>
    <dgm:cxn modelId="{34263ACA-95F9-4D1B-8BC6-2702C2A862D1}" type="presParOf" srcId="{AED2F582-5E48-41A0-8EB5-0046A202D4B6}" destId="{68AC6F40-E5C1-4C20-B282-5D9498D5CF86}" srcOrd="1" destOrd="0" presId="urn:microsoft.com/office/officeart/2005/8/layout/orgChart1"/>
    <dgm:cxn modelId="{6C7B4047-A42B-4C31-AB83-49F4A56C26F1}" type="presParOf" srcId="{AED2F582-5E48-41A0-8EB5-0046A202D4B6}" destId="{7FB2C958-7DA2-497B-BA65-16989BF737C8}" srcOrd="2" destOrd="0" presId="urn:microsoft.com/office/officeart/2005/8/layout/orgChart1"/>
    <dgm:cxn modelId="{FA2C420F-7CB9-4758-9EF4-186BA30D7212}" type="presParOf" srcId="{773FD9CC-48BC-4611-9760-0CD3483F95A2}" destId="{3AEE42B3-7E61-4472-A982-8B75BAB8147D}" srcOrd="1" destOrd="0" presId="urn:microsoft.com/office/officeart/2005/8/layout/orgChart1"/>
    <dgm:cxn modelId="{A8BA055B-FAF3-4028-A347-F61003B17F80}" type="presParOf" srcId="{3AEE42B3-7E61-4472-A982-8B75BAB8147D}" destId="{0DE2C3F9-1D33-4FE2-9C99-07F2FF8C188E}" srcOrd="0" destOrd="0" presId="urn:microsoft.com/office/officeart/2005/8/layout/orgChart1"/>
    <dgm:cxn modelId="{849124C6-67B4-4E49-A53E-D811E267EF52}" type="presParOf" srcId="{0DE2C3F9-1D33-4FE2-9C99-07F2FF8C188E}" destId="{D943082A-34A2-427B-BF3B-1A3D00733F3D}" srcOrd="0" destOrd="0" presId="urn:microsoft.com/office/officeart/2005/8/layout/orgChart1"/>
    <dgm:cxn modelId="{851FA0CE-D2D6-4857-A5DC-D714863D389D}" type="presParOf" srcId="{0DE2C3F9-1D33-4FE2-9C99-07F2FF8C188E}" destId="{7C09362B-6CFF-4258-B570-02713AB343E9}" srcOrd="1" destOrd="0" presId="urn:microsoft.com/office/officeart/2005/8/layout/orgChart1"/>
    <dgm:cxn modelId="{CB0BAF68-6E63-4FD8-8ADB-E99FBEF322BB}" type="presParOf" srcId="{3AEE42B3-7E61-4472-A982-8B75BAB8147D}" destId="{380C6587-7D9C-4DC9-8A4E-596AE61D6713}" srcOrd="1" destOrd="0" presId="urn:microsoft.com/office/officeart/2005/8/layout/orgChart1"/>
    <dgm:cxn modelId="{2D408165-3C28-4968-AD86-6A2632ACE59B}" type="presParOf" srcId="{380C6587-7D9C-4DC9-8A4E-596AE61D6713}" destId="{D0F50466-84CE-4522-8104-2B284F582716}" srcOrd="0" destOrd="0" presId="urn:microsoft.com/office/officeart/2005/8/layout/orgChart1"/>
    <dgm:cxn modelId="{BAC513D0-2C1B-4C7D-8C5E-F1FD67E35360}" type="presParOf" srcId="{380C6587-7D9C-4DC9-8A4E-596AE61D6713}" destId="{85C1A959-4DB4-471F-BFCB-6766D631263C}" srcOrd="1" destOrd="0" presId="urn:microsoft.com/office/officeart/2005/8/layout/orgChart1"/>
    <dgm:cxn modelId="{272502AC-4FCD-4103-8050-CB390F60C3A4}" type="presParOf" srcId="{85C1A959-4DB4-471F-BFCB-6766D631263C}" destId="{B7F349FA-358B-43DF-A72B-4C76226ACBBD}" srcOrd="0" destOrd="0" presId="urn:microsoft.com/office/officeart/2005/8/layout/orgChart1"/>
    <dgm:cxn modelId="{6AC263A6-99D9-4FDC-B030-1C41E3D4E684}" type="presParOf" srcId="{B7F349FA-358B-43DF-A72B-4C76226ACBBD}" destId="{82007942-2C05-4F0D-A032-EBD7653E633F}" srcOrd="0" destOrd="0" presId="urn:microsoft.com/office/officeart/2005/8/layout/orgChart1"/>
    <dgm:cxn modelId="{80CD5D16-2BC7-4969-8F15-C21D412E31CA}" type="presParOf" srcId="{B7F349FA-358B-43DF-A72B-4C76226ACBBD}" destId="{F3BA9B01-C9D4-4428-9A5C-BBB9B6E133F3}" srcOrd="1" destOrd="0" presId="urn:microsoft.com/office/officeart/2005/8/layout/orgChart1"/>
    <dgm:cxn modelId="{8C1D7799-3880-4DCD-A02C-D42D0AEA89C0}" type="presParOf" srcId="{85C1A959-4DB4-471F-BFCB-6766D631263C}" destId="{835F0795-27CB-4D67-A21B-7D85EAD1BEDF}" srcOrd="1" destOrd="0" presId="urn:microsoft.com/office/officeart/2005/8/layout/orgChart1"/>
    <dgm:cxn modelId="{9A72B374-9572-4642-A3BE-CAA915173368}" type="presParOf" srcId="{85C1A959-4DB4-471F-BFCB-6766D631263C}" destId="{C23A4350-3BE4-4E88-A7E1-10D5E7F10413}" srcOrd="2" destOrd="0" presId="urn:microsoft.com/office/officeart/2005/8/layout/orgChart1"/>
    <dgm:cxn modelId="{764FCBDB-3493-4EC2-B157-0B78C217EAFE}" type="presParOf" srcId="{380C6587-7D9C-4DC9-8A4E-596AE61D6713}" destId="{2D69A9D6-6947-425E-A330-426655FB298B}" srcOrd="2" destOrd="0" presId="urn:microsoft.com/office/officeart/2005/8/layout/orgChart1"/>
    <dgm:cxn modelId="{289173AD-A501-4CF3-8867-65C0826B8785}" type="presParOf" srcId="{380C6587-7D9C-4DC9-8A4E-596AE61D6713}" destId="{74DA784B-1AD6-4AD0-A401-B0ADDFB92B93}" srcOrd="3" destOrd="0" presId="urn:microsoft.com/office/officeart/2005/8/layout/orgChart1"/>
    <dgm:cxn modelId="{602866E1-34B2-4920-BFA1-BF008ED9FB20}" type="presParOf" srcId="{74DA784B-1AD6-4AD0-A401-B0ADDFB92B93}" destId="{49038246-47D7-4899-9A0A-FC538D71F4A0}" srcOrd="0" destOrd="0" presId="urn:microsoft.com/office/officeart/2005/8/layout/orgChart1"/>
    <dgm:cxn modelId="{CC50AC5F-912C-458E-B5D1-5A722E2B22C7}" type="presParOf" srcId="{49038246-47D7-4899-9A0A-FC538D71F4A0}" destId="{56AF97DB-484F-4BB9-8EE3-3AC9C4DEE256}" srcOrd="0" destOrd="0" presId="urn:microsoft.com/office/officeart/2005/8/layout/orgChart1"/>
    <dgm:cxn modelId="{91D70323-34FD-43C8-A81F-26925A8F7140}" type="presParOf" srcId="{49038246-47D7-4899-9A0A-FC538D71F4A0}" destId="{AD29C013-9AF9-41E3-8E13-FFC14795BF1D}" srcOrd="1" destOrd="0" presId="urn:microsoft.com/office/officeart/2005/8/layout/orgChart1"/>
    <dgm:cxn modelId="{1E322816-7335-4018-A716-CB957B524E99}" type="presParOf" srcId="{74DA784B-1AD6-4AD0-A401-B0ADDFB92B93}" destId="{8666EFDF-4EC0-4FD1-B008-9C9EBFA268DC}" srcOrd="1" destOrd="0" presId="urn:microsoft.com/office/officeart/2005/8/layout/orgChart1"/>
    <dgm:cxn modelId="{E64541D9-B021-4416-8999-AB07FF4D2815}" type="presParOf" srcId="{74DA784B-1AD6-4AD0-A401-B0ADDFB92B93}" destId="{6DF1F2E6-219D-4693-86AA-4FAE58AC2FE3}" srcOrd="2" destOrd="0" presId="urn:microsoft.com/office/officeart/2005/8/layout/orgChart1"/>
    <dgm:cxn modelId="{2CD02AA0-CF32-4A1E-BB59-8EC8E3C2B8AA}" type="presParOf" srcId="{380C6587-7D9C-4DC9-8A4E-596AE61D6713}" destId="{645CC622-7CB5-4239-B0F2-0B8314007642}" srcOrd="4" destOrd="0" presId="urn:microsoft.com/office/officeart/2005/8/layout/orgChart1"/>
    <dgm:cxn modelId="{B1A5633A-0DE3-4A0B-9864-3457EB862CCD}" type="presParOf" srcId="{380C6587-7D9C-4DC9-8A4E-596AE61D6713}" destId="{8ED8AE53-B1BA-40A7-B0B5-CA2364CBC942}" srcOrd="5" destOrd="0" presId="urn:microsoft.com/office/officeart/2005/8/layout/orgChart1"/>
    <dgm:cxn modelId="{20752417-3CB7-4C09-AAC6-AFEED6EE4E4E}" type="presParOf" srcId="{8ED8AE53-B1BA-40A7-B0B5-CA2364CBC942}" destId="{C79A4ED9-ACA2-4F9F-9316-5B2836657C63}" srcOrd="0" destOrd="0" presId="urn:microsoft.com/office/officeart/2005/8/layout/orgChart1"/>
    <dgm:cxn modelId="{418EDFEB-40FA-4E77-AECD-6C06132BC507}" type="presParOf" srcId="{C79A4ED9-ACA2-4F9F-9316-5B2836657C63}" destId="{966F93C1-33DA-49AD-B348-62B52A57C195}" srcOrd="0" destOrd="0" presId="urn:microsoft.com/office/officeart/2005/8/layout/orgChart1"/>
    <dgm:cxn modelId="{05C12E2D-EAC1-4AC9-8C53-022BF80220E0}" type="presParOf" srcId="{C79A4ED9-ACA2-4F9F-9316-5B2836657C63}" destId="{42E38AEB-F891-4061-8757-31456D4E3553}" srcOrd="1" destOrd="0" presId="urn:microsoft.com/office/officeart/2005/8/layout/orgChart1"/>
    <dgm:cxn modelId="{72E9F79D-5630-4A18-BB25-EDDD8FE8DEC6}" type="presParOf" srcId="{8ED8AE53-B1BA-40A7-B0B5-CA2364CBC942}" destId="{3178FEBC-76BB-471E-B2AF-C57232BDBB69}" srcOrd="1" destOrd="0" presId="urn:microsoft.com/office/officeart/2005/8/layout/orgChart1"/>
    <dgm:cxn modelId="{1746E0D4-627F-4630-B8A7-B7AA3B7FE96D}" type="presParOf" srcId="{8ED8AE53-B1BA-40A7-B0B5-CA2364CBC942}" destId="{130D04CB-E8EB-433F-BB73-050C8CD24D56}" srcOrd="2" destOrd="0" presId="urn:microsoft.com/office/officeart/2005/8/layout/orgChart1"/>
    <dgm:cxn modelId="{9A1821F2-EF0D-40A6-954E-C2244D61782D}" type="presParOf" srcId="{3AEE42B3-7E61-4472-A982-8B75BAB8147D}" destId="{D220F2B8-EB4E-4CDC-88EA-0C1F74C1807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966BBE-305D-48F4-A16F-1E36BD2CBB01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1729B5-BD22-4A62-919A-5261CA982E4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D6EAFC-959F-4BE0-85FD-13E7E40BA845}" type="parTrans" cxnId="{8E909711-0CF8-4714-A70D-D7EC69510D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FE627A-FEB5-445D-9D7C-4F0A3F47BC9C}" type="sibTrans" cxnId="{8E909711-0CF8-4714-A70D-D7EC69510D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164461-2B50-4E96-9A40-C7A5872714DF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对外引用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6BB0F7-C2A8-43DC-94F6-C4C7690EB2D8}" type="parTrans" cxnId="{231E59A3-B0AE-4887-A03A-E3465DAB8F1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1A66E3-18C6-4F85-A317-6B36E5379388}" type="sibTrans" cxnId="{231E59A3-B0AE-4887-A03A-E3465DAB8F1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289752-3F1B-46B3-80FC-268E8CA0819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3BFEAC-AD42-486E-99D3-2BD520503138}" type="parTrans" cxnId="{0EFD1F5E-6ADF-4CF6-A405-AB4ED913ADB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3F5E9D-5AB1-42F9-AE4C-35448B02E75F}" type="sibTrans" cxnId="{0EFD1F5E-6ADF-4CF6-A405-AB4ED913ADB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4EA211-EA76-484D-9255-51B3A0CBEA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E1F464-14CC-44A2-BF74-F7D1900ADF4E}" type="parTrans" cxnId="{0CEED254-46F2-491E-8AC0-D5C9726BFEB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F89C96-D30D-45C1-8D01-3D9B0E0C2015}" type="sibTrans" cxnId="{0CEED254-46F2-491E-8AC0-D5C9726BFEB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F3D241-0425-464F-8E28-A5DAB9386B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手机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83032D-2C5B-4406-BDEA-FB785C11DEF5}" type="parTrans" cxnId="{DFF30E16-9ECA-4714-B750-7E10F125C1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B29D7-B814-4DD8-ABCA-49228DC3BB57}" type="sibTrans" cxnId="{DFF30E16-9ECA-4714-B750-7E10F125C1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A7B3BC-F9EC-47C0-BBA0-CD7D53D524F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</a:p>
      </dgm:t>
    </dgm:pt>
    <dgm:pt modelId="{EE0E2535-A35F-4CCA-B9EE-7215B9B25D39}" type="parTrans" cxnId="{7378DB9C-47AE-49F4-AABD-582F61197C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9561C-0FF5-40C7-9890-7753EC7FA972}" type="sibTrans" cxnId="{7378DB9C-47AE-49F4-AABD-582F61197C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C03293-AC65-4A23-8DA7-EDDF65A2F77B}" type="pres">
      <dgm:prSet presAssocID="{D9966BBE-305D-48F4-A16F-1E36BD2CBB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8E421A-9BB7-436C-849C-51F747E5D518}" type="pres">
      <dgm:prSet presAssocID="{0B1729B5-BD22-4A62-919A-5261CA982E43}" presName="hierRoot1" presStyleCnt="0">
        <dgm:presLayoutVars>
          <dgm:hierBranch val="init"/>
        </dgm:presLayoutVars>
      </dgm:prSet>
      <dgm:spPr/>
    </dgm:pt>
    <dgm:pt modelId="{87FF7B49-71A5-4C69-A274-9A7C1360107C}" type="pres">
      <dgm:prSet presAssocID="{0B1729B5-BD22-4A62-919A-5261CA982E43}" presName="rootComposite1" presStyleCnt="0"/>
      <dgm:spPr/>
    </dgm:pt>
    <dgm:pt modelId="{F792FEA6-3DCA-497C-B4E6-42BEC8F47723}" type="pres">
      <dgm:prSet presAssocID="{0B1729B5-BD22-4A62-919A-5261CA982E43}" presName="rootText1" presStyleLbl="node0" presStyleIdx="0" presStyleCnt="1">
        <dgm:presLayoutVars>
          <dgm:chPref val="3"/>
        </dgm:presLayoutVars>
      </dgm:prSet>
      <dgm:spPr/>
    </dgm:pt>
    <dgm:pt modelId="{D2DB806C-637D-41FF-994D-B77126B875BE}" type="pres">
      <dgm:prSet presAssocID="{0B1729B5-BD22-4A62-919A-5261CA982E43}" presName="rootConnector1" presStyleLbl="node1" presStyleIdx="0" presStyleCnt="0"/>
      <dgm:spPr/>
    </dgm:pt>
    <dgm:pt modelId="{85D07ACD-B148-4FC1-BABA-0EF4F6D47208}" type="pres">
      <dgm:prSet presAssocID="{0B1729B5-BD22-4A62-919A-5261CA982E43}" presName="hierChild2" presStyleCnt="0"/>
      <dgm:spPr/>
    </dgm:pt>
    <dgm:pt modelId="{D0721A96-2F5A-4DBB-A733-CB0B58CD64D6}" type="pres">
      <dgm:prSet presAssocID="{213BFEAC-AD42-486E-99D3-2BD520503138}" presName="Name37" presStyleLbl="parChTrans1D2" presStyleIdx="0" presStyleCnt="5"/>
      <dgm:spPr/>
    </dgm:pt>
    <dgm:pt modelId="{E9EDD0F8-0B91-4A2C-9C60-7DE3976C53EF}" type="pres">
      <dgm:prSet presAssocID="{A0289752-3F1B-46B3-80FC-268E8CA08196}" presName="hierRoot2" presStyleCnt="0">
        <dgm:presLayoutVars>
          <dgm:hierBranch val="init"/>
        </dgm:presLayoutVars>
      </dgm:prSet>
      <dgm:spPr/>
    </dgm:pt>
    <dgm:pt modelId="{D785536E-7B4A-4C21-BA0E-44DAC45AAA11}" type="pres">
      <dgm:prSet presAssocID="{A0289752-3F1B-46B3-80FC-268E8CA08196}" presName="rootComposite" presStyleCnt="0"/>
      <dgm:spPr/>
    </dgm:pt>
    <dgm:pt modelId="{6012A568-6ABE-4755-A194-7CE025DA25F0}" type="pres">
      <dgm:prSet presAssocID="{A0289752-3F1B-46B3-80FC-268E8CA08196}" presName="rootText" presStyleLbl="node2" presStyleIdx="0" presStyleCnt="4">
        <dgm:presLayoutVars>
          <dgm:chPref val="3"/>
        </dgm:presLayoutVars>
      </dgm:prSet>
      <dgm:spPr/>
    </dgm:pt>
    <dgm:pt modelId="{2EB71095-2572-4152-B554-A5E2EFA6B8F4}" type="pres">
      <dgm:prSet presAssocID="{A0289752-3F1B-46B3-80FC-268E8CA08196}" presName="rootConnector" presStyleLbl="node2" presStyleIdx="0" presStyleCnt="4"/>
      <dgm:spPr/>
    </dgm:pt>
    <dgm:pt modelId="{ED95AF5A-3557-4693-8E9E-7C0ACDE711EF}" type="pres">
      <dgm:prSet presAssocID="{A0289752-3F1B-46B3-80FC-268E8CA08196}" presName="hierChild4" presStyleCnt="0"/>
      <dgm:spPr/>
    </dgm:pt>
    <dgm:pt modelId="{901B7EA5-C553-481D-9606-B4F2CB37CF8B}" type="pres">
      <dgm:prSet presAssocID="{A0289752-3F1B-46B3-80FC-268E8CA08196}" presName="hierChild5" presStyleCnt="0"/>
      <dgm:spPr/>
    </dgm:pt>
    <dgm:pt modelId="{D6F5957D-90C9-491A-8886-0BD6A36B18AE}" type="pres">
      <dgm:prSet presAssocID="{EEE1F464-14CC-44A2-BF74-F7D1900ADF4E}" presName="Name37" presStyleLbl="parChTrans1D2" presStyleIdx="1" presStyleCnt="5"/>
      <dgm:spPr/>
    </dgm:pt>
    <dgm:pt modelId="{4F53F061-27C0-4DC4-9557-80227EBF3792}" type="pres">
      <dgm:prSet presAssocID="{8B4EA211-EA76-484D-9255-51B3A0CBEAE8}" presName="hierRoot2" presStyleCnt="0">
        <dgm:presLayoutVars>
          <dgm:hierBranch val="init"/>
        </dgm:presLayoutVars>
      </dgm:prSet>
      <dgm:spPr/>
    </dgm:pt>
    <dgm:pt modelId="{B5970342-DB21-40DA-9647-22943504AC5F}" type="pres">
      <dgm:prSet presAssocID="{8B4EA211-EA76-484D-9255-51B3A0CBEAE8}" presName="rootComposite" presStyleCnt="0"/>
      <dgm:spPr/>
    </dgm:pt>
    <dgm:pt modelId="{185A2DA1-D2F4-4461-AD29-8CF3489C2F9E}" type="pres">
      <dgm:prSet presAssocID="{8B4EA211-EA76-484D-9255-51B3A0CBEAE8}" presName="rootText" presStyleLbl="node2" presStyleIdx="1" presStyleCnt="4">
        <dgm:presLayoutVars>
          <dgm:chPref val="3"/>
        </dgm:presLayoutVars>
      </dgm:prSet>
      <dgm:spPr/>
    </dgm:pt>
    <dgm:pt modelId="{7923CE24-1153-4E61-B624-09085237E783}" type="pres">
      <dgm:prSet presAssocID="{8B4EA211-EA76-484D-9255-51B3A0CBEAE8}" presName="rootConnector" presStyleLbl="node2" presStyleIdx="1" presStyleCnt="4"/>
      <dgm:spPr/>
    </dgm:pt>
    <dgm:pt modelId="{1A681FD4-6BEF-4327-9F56-AC9AC388E336}" type="pres">
      <dgm:prSet presAssocID="{8B4EA211-EA76-484D-9255-51B3A0CBEAE8}" presName="hierChild4" presStyleCnt="0"/>
      <dgm:spPr/>
    </dgm:pt>
    <dgm:pt modelId="{B311F123-5DCF-4C35-A84D-F6929D39B87E}" type="pres">
      <dgm:prSet presAssocID="{8B4EA211-EA76-484D-9255-51B3A0CBEAE8}" presName="hierChild5" presStyleCnt="0"/>
      <dgm:spPr/>
    </dgm:pt>
    <dgm:pt modelId="{3F61AE47-CEA5-4F9D-B63F-1E7AB937E9BC}" type="pres">
      <dgm:prSet presAssocID="{BC83032D-2C5B-4406-BDEA-FB785C11DEF5}" presName="Name37" presStyleLbl="parChTrans1D2" presStyleIdx="2" presStyleCnt="5"/>
      <dgm:spPr/>
    </dgm:pt>
    <dgm:pt modelId="{5970A390-3581-4374-BAEA-F7D6C12C5182}" type="pres">
      <dgm:prSet presAssocID="{97F3D241-0425-464F-8E28-A5DAB9386B3F}" presName="hierRoot2" presStyleCnt="0">
        <dgm:presLayoutVars>
          <dgm:hierBranch val="init"/>
        </dgm:presLayoutVars>
      </dgm:prSet>
      <dgm:spPr/>
    </dgm:pt>
    <dgm:pt modelId="{33C04E8C-7F1D-4444-8818-17A66D83E358}" type="pres">
      <dgm:prSet presAssocID="{97F3D241-0425-464F-8E28-A5DAB9386B3F}" presName="rootComposite" presStyleCnt="0"/>
      <dgm:spPr/>
    </dgm:pt>
    <dgm:pt modelId="{17586728-9D54-4262-A118-E8FF4B89CBD9}" type="pres">
      <dgm:prSet presAssocID="{97F3D241-0425-464F-8E28-A5DAB9386B3F}" presName="rootText" presStyleLbl="node2" presStyleIdx="2" presStyleCnt="4">
        <dgm:presLayoutVars>
          <dgm:chPref val="3"/>
        </dgm:presLayoutVars>
      </dgm:prSet>
      <dgm:spPr/>
    </dgm:pt>
    <dgm:pt modelId="{8D1D51FA-7D9D-4CA7-9654-2C036A2F1AFC}" type="pres">
      <dgm:prSet presAssocID="{97F3D241-0425-464F-8E28-A5DAB9386B3F}" presName="rootConnector" presStyleLbl="node2" presStyleIdx="2" presStyleCnt="4"/>
      <dgm:spPr/>
    </dgm:pt>
    <dgm:pt modelId="{35BC63AC-FB10-4CEA-B10D-C1C4BD80DAAA}" type="pres">
      <dgm:prSet presAssocID="{97F3D241-0425-464F-8E28-A5DAB9386B3F}" presName="hierChild4" presStyleCnt="0"/>
      <dgm:spPr/>
    </dgm:pt>
    <dgm:pt modelId="{DEEDDDC2-3377-46C5-B0AF-2D62A42C54A8}" type="pres">
      <dgm:prSet presAssocID="{97F3D241-0425-464F-8E28-A5DAB9386B3F}" presName="hierChild5" presStyleCnt="0"/>
      <dgm:spPr/>
    </dgm:pt>
    <dgm:pt modelId="{78AE6F7F-306F-48F0-8816-B9C449057657}" type="pres">
      <dgm:prSet presAssocID="{EE0E2535-A35F-4CCA-B9EE-7215B9B25D39}" presName="Name37" presStyleLbl="parChTrans1D2" presStyleIdx="3" presStyleCnt="5"/>
      <dgm:spPr/>
    </dgm:pt>
    <dgm:pt modelId="{305FAD8F-AFDA-4A3F-BF6D-16C27E393591}" type="pres">
      <dgm:prSet presAssocID="{3CA7B3BC-F9EC-47C0-BBA0-CD7D53D524F0}" presName="hierRoot2" presStyleCnt="0">
        <dgm:presLayoutVars>
          <dgm:hierBranch val="init"/>
        </dgm:presLayoutVars>
      </dgm:prSet>
      <dgm:spPr/>
    </dgm:pt>
    <dgm:pt modelId="{DB71ED60-EA2F-4A32-976C-F8C0CC77D09B}" type="pres">
      <dgm:prSet presAssocID="{3CA7B3BC-F9EC-47C0-BBA0-CD7D53D524F0}" presName="rootComposite" presStyleCnt="0"/>
      <dgm:spPr/>
    </dgm:pt>
    <dgm:pt modelId="{D56A536E-EA23-44F5-8ED2-F0561C1E896A}" type="pres">
      <dgm:prSet presAssocID="{3CA7B3BC-F9EC-47C0-BBA0-CD7D53D524F0}" presName="rootText" presStyleLbl="node2" presStyleIdx="3" presStyleCnt="4">
        <dgm:presLayoutVars>
          <dgm:chPref val="3"/>
        </dgm:presLayoutVars>
      </dgm:prSet>
      <dgm:spPr/>
    </dgm:pt>
    <dgm:pt modelId="{099470B3-4AE4-44B1-B48E-6016ECD3D107}" type="pres">
      <dgm:prSet presAssocID="{3CA7B3BC-F9EC-47C0-BBA0-CD7D53D524F0}" presName="rootConnector" presStyleLbl="node2" presStyleIdx="3" presStyleCnt="4"/>
      <dgm:spPr/>
    </dgm:pt>
    <dgm:pt modelId="{FD5E335B-7C73-47DD-A0AD-A9ECC7AC4B93}" type="pres">
      <dgm:prSet presAssocID="{3CA7B3BC-F9EC-47C0-BBA0-CD7D53D524F0}" presName="hierChild4" presStyleCnt="0"/>
      <dgm:spPr/>
    </dgm:pt>
    <dgm:pt modelId="{051C09AE-A9D7-4B18-B182-ACA6626DA839}" type="pres">
      <dgm:prSet presAssocID="{3CA7B3BC-F9EC-47C0-BBA0-CD7D53D524F0}" presName="hierChild5" presStyleCnt="0"/>
      <dgm:spPr/>
    </dgm:pt>
    <dgm:pt modelId="{7E85C12D-F038-43F5-AF1A-75ADBD38EC98}" type="pres">
      <dgm:prSet presAssocID="{0B1729B5-BD22-4A62-919A-5261CA982E43}" presName="hierChild3" presStyleCnt="0"/>
      <dgm:spPr/>
    </dgm:pt>
    <dgm:pt modelId="{E105C165-044D-4A97-836A-1BDF0366DDDD}" type="pres">
      <dgm:prSet presAssocID="{646BB0F7-C2A8-43DC-94F6-C4C7690EB2D8}" presName="Name111" presStyleLbl="parChTrans1D2" presStyleIdx="4" presStyleCnt="5"/>
      <dgm:spPr/>
    </dgm:pt>
    <dgm:pt modelId="{81324DAA-FB94-499C-9F47-EEDC029594A7}" type="pres">
      <dgm:prSet presAssocID="{FA164461-2B50-4E96-9A40-C7A5872714DF}" presName="hierRoot3" presStyleCnt="0">
        <dgm:presLayoutVars>
          <dgm:hierBranch val="init"/>
        </dgm:presLayoutVars>
      </dgm:prSet>
      <dgm:spPr/>
    </dgm:pt>
    <dgm:pt modelId="{56666B58-5EA2-4777-9C19-AD36065AE3EA}" type="pres">
      <dgm:prSet presAssocID="{FA164461-2B50-4E96-9A40-C7A5872714DF}" presName="rootComposite3" presStyleCnt="0"/>
      <dgm:spPr/>
    </dgm:pt>
    <dgm:pt modelId="{3E666D42-BA99-4D6E-ACDD-66E58F8EEFDF}" type="pres">
      <dgm:prSet presAssocID="{FA164461-2B50-4E96-9A40-C7A5872714DF}" presName="rootText3" presStyleLbl="asst1" presStyleIdx="0" presStyleCnt="1" custLinFactNeighborX="-33381">
        <dgm:presLayoutVars>
          <dgm:chPref val="3"/>
        </dgm:presLayoutVars>
      </dgm:prSet>
      <dgm:spPr/>
    </dgm:pt>
    <dgm:pt modelId="{053DD47E-7FDD-49E7-8E18-D8C147261AC8}" type="pres">
      <dgm:prSet presAssocID="{FA164461-2B50-4E96-9A40-C7A5872714DF}" presName="rootConnector3" presStyleLbl="asst1" presStyleIdx="0" presStyleCnt="1"/>
      <dgm:spPr/>
    </dgm:pt>
    <dgm:pt modelId="{64DAC634-FF15-4E73-BDCE-C57CBC468175}" type="pres">
      <dgm:prSet presAssocID="{FA164461-2B50-4E96-9A40-C7A5872714DF}" presName="hierChild6" presStyleCnt="0"/>
      <dgm:spPr/>
    </dgm:pt>
    <dgm:pt modelId="{5303C109-7585-4E32-9C2E-1D462D073D19}" type="pres">
      <dgm:prSet presAssocID="{FA164461-2B50-4E96-9A40-C7A5872714DF}" presName="hierChild7" presStyleCnt="0"/>
      <dgm:spPr/>
    </dgm:pt>
  </dgm:ptLst>
  <dgm:cxnLst>
    <dgm:cxn modelId="{8E909711-0CF8-4714-A70D-D7EC69510D25}" srcId="{D9966BBE-305D-48F4-A16F-1E36BD2CBB01}" destId="{0B1729B5-BD22-4A62-919A-5261CA982E43}" srcOrd="0" destOrd="0" parTransId="{FED6EAFC-959F-4BE0-85FD-13E7E40BA845}" sibTransId="{2CFE627A-FEB5-445D-9D7C-4F0A3F47BC9C}"/>
    <dgm:cxn modelId="{DFF30E16-9ECA-4714-B750-7E10F125C1D0}" srcId="{0B1729B5-BD22-4A62-919A-5261CA982E43}" destId="{97F3D241-0425-464F-8E28-A5DAB9386B3F}" srcOrd="3" destOrd="0" parTransId="{BC83032D-2C5B-4406-BDEA-FB785C11DEF5}" sibTransId="{C13B29D7-B814-4DD8-ABCA-49228DC3BB57}"/>
    <dgm:cxn modelId="{BB2CBC18-1408-4AD0-BB42-905BE5C50D2D}" type="presOf" srcId="{EEE1F464-14CC-44A2-BF74-F7D1900ADF4E}" destId="{D6F5957D-90C9-491A-8886-0BD6A36B18AE}" srcOrd="0" destOrd="0" presId="urn:microsoft.com/office/officeart/2005/8/layout/orgChart1"/>
    <dgm:cxn modelId="{E7826B1B-BC92-4BBA-BF15-CAFC4937939A}" type="presOf" srcId="{D9966BBE-305D-48F4-A16F-1E36BD2CBB01}" destId="{1FC03293-AC65-4A23-8DA7-EDDF65A2F77B}" srcOrd="0" destOrd="0" presId="urn:microsoft.com/office/officeart/2005/8/layout/orgChart1"/>
    <dgm:cxn modelId="{0A7DCF39-6580-469F-8DF6-5A7588E1D1D9}" type="presOf" srcId="{97F3D241-0425-464F-8E28-A5DAB9386B3F}" destId="{8D1D51FA-7D9D-4CA7-9654-2C036A2F1AFC}" srcOrd="1" destOrd="0" presId="urn:microsoft.com/office/officeart/2005/8/layout/orgChart1"/>
    <dgm:cxn modelId="{0EFD1F5E-6ADF-4CF6-A405-AB4ED913ADBA}" srcId="{0B1729B5-BD22-4A62-919A-5261CA982E43}" destId="{A0289752-3F1B-46B3-80FC-268E8CA08196}" srcOrd="1" destOrd="0" parTransId="{213BFEAC-AD42-486E-99D3-2BD520503138}" sibTransId="{413F5E9D-5AB1-42F9-AE4C-35448B02E75F}"/>
    <dgm:cxn modelId="{CF293A5E-0F4A-43BB-8323-506E471EB76B}" type="presOf" srcId="{A0289752-3F1B-46B3-80FC-268E8CA08196}" destId="{6012A568-6ABE-4755-A194-7CE025DA25F0}" srcOrd="0" destOrd="0" presId="urn:microsoft.com/office/officeart/2005/8/layout/orgChart1"/>
    <dgm:cxn modelId="{AE562C5F-F827-4556-8161-CAA284870586}" type="presOf" srcId="{FA164461-2B50-4E96-9A40-C7A5872714DF}" destId="{3E666D42-BA99-4D6E-ACDD-66E58F8EEFDF}" srcOrd="0" destOrd="0" presId="urn:microsoft.com/office/officeart/2005/8/layout/orgChart1"/>
    <dgm:cxn modelId="{0CF35365-CFB0-46C7-BC46-1553B0070DDA}" type="presOf" srcId="{8B4EA211-EA76-484D-9255-51B3A0CBEAE8}" destId="{185A2DA1-D2F4-4461-AD29-8CF3489C2F9E}" srcOrd="0" destOrd="0" presId="urn:microsoft.com/office/officeart/2005/8/layout/orgChart1"/>
    <dgm:cxn modelId="{07A64F69-7AFC-4E06-BF59-8C23695873FD}" type="presOf" srcId="{3CA7B3BC-F9EC-47C0-BBA0-CD7D53D524F0}" destId="{D56A536E-EA23-44F5-8ED2-F0561C1E896A}" srcOrd="0" destOrd="0" presId="urn:microsoft.com/office/officeart/2005/8/layout/orgChart1"/>
    <dgm:cxn modelId="{F4936D6B-F31F-4756-AEFA-632410E8C6F1}" type="presOf" srcId="{0B1729B5-BD22-4A62-919A-5261CA982E43}" destId="{F792FEA6-3DCA-497C-B4E6-42BEC8F47723}" srcOrd="0" destOrd="0" presId="urn:microsoft.com/office/officeart/2005/8/layout/orgChart1"/>
    <dgm:cxn modelId="{D05F8F52-430A-4BD3-A215-F4991CB7DFE9}" type="presOf" srcId="{FA164461-2B50-4E96-9A40-C7A5872714DF}" destId="{053DD47E-7FDD-49E7-8E18-D8C147261AC8}" srcOrd="1" destOrd="0" presId="urn:microsoft.com/office/officeart/2005/8/layout/orgChart1"/>
    <dgm:cxn modelId="{0CEED254-46F2-491E-8AC0-D5C9726BFEB0}" srcId="{0B1729B5-BD22-4A62-919A-5261CA982E43}" destId="{8B4EA211-EA76-484D-9255-51B3A0CBEAE8}" srcOrd="2" destOrd="0" parTransId="{EEE1F464-14CC-44A2-BF74-F7D1900ADF4E}" sibTransId="{B6F89C96-D30D-45C1-8D01-3D9B0E0C2015}"/>
    <dgm:cxn modelId="{4672B382-30A5-443A-9790-78B21AC2424C}" type="presOf" srcId="{213BFEAC-AD42-486E-99D3-2BD520503138}" destId="{D0721A96-2F5A-4DBB-A733-CB0B58CD64D6}" srcOrd="0" destOrd="0" presId="urn:microsoft.com/office/officeart/2005/8/layout/orgChart1"/>
    <dgm:cxn modelId="{7378DB9C-47AE-49F4-AABD-582F61197CB9}" srcId="{0B1729B5-BD22-4A62-919A-5261CA982E43}" destId="{3CA7B3BC-F9EC-47C0-BBA0-CD7D53D524F0}" srcOrd="4" destOrd="0" parTransId="{EE0E2535-A35F-4CCA-B9EE-7215B9B25D39}" sibTransId="{3889561C-0FF5-40C7-9890-7753EC7FA972}"/>
    <dgm:cxn modelId="{231E59A3-B0AE-4887-A03A-E3465DAB8F1F}" srcId="{0B1729B5-BD22-4A62-919A-5261CA982E43}" destId="{FA164461-2B50-4E96-9A40-C7A5872714DF}" srcOrd="0" destOrd="0" parTransId="{646BB0F7-C2A8-43DC-94F6-C4C7690EB2D8}" sibTransId="{231A66E3-18C6-4F85-A317-6B36E5379388}"/>
    <dgm:cxn modelId="{9E1491BF-4880-4B26-881E-9A882B930E4B}" type="presOf" srcId="{3CA7B3BC-F9EC-47C0-BBA0-CD7D53D524F0}" destId="{099470B3-4AE4-44B1-B48E-6016ECD3D107}" srcOrd="1" destOrd="0" presId="urn:microsoft.com/office/officeart/2005/8/layout/orgChart1"/>
    <dgm:cxn modelId="{F22197C5-9814-4626-A403-240F8FBEE917}" type="presOf" srcId="{A0289752-3F1B-46B3-80FC-268E8CA08196}" destId="{2EB71095-2572-4152-B554-A5E2EFA6B8F4}" srcOrd="1" destOrd="0" presId="urn:microsoft.com/office/officeart/2005/8/layout/orgChart1"/>
    <dgm:cxn modelId="{25F3C9C5-FF4E-4DF4-9B4D-8E37F672A035}" type="presOf" srcId="{BC83032D-2C5B-4406-BDEA-FB785C11DEF5}" destId="{3F61AE47-CEA5-4F9D-B63F-1E7AB937E9BC}" srcOrd="0" destOrd="0" presId="urn:microsoft.com/office/officeart/2005/8/layout/orgChart1"/>
    <dgm:cxn modelId="{AECC0CCD-1D23-4E2E-95C6-CD804654FAF4}" type="presOf" srcId="{8B4EA211-EA76-484D-9255-51B3A0CBEAE8}" destId="{7923CE24-1153-4E61-B624-09085237E783}" srcOrd="1" destOrd="0" presId="urn:microsoft.com/office/officeart/2005/8/layout/orgChart1"/>
    <dgm:cxn modelId="{09A9C6E1-90F0-4838-A091-7660F6CC9A4B}" type="presOf" srcId="{0B1729B5-BD22-4A62-919A-5261CA982E43}" destId="{D2DB806C-637D-41FF-994D-B77126B875BE}" srcOrd="1" destOrd="0" presId="urn:microsoft.com/office/officeart/2005/8/layout/orgChart1"/>
    <dgm:cxn modelId="{DDF875E3-ED6D-473D-8404-FCD97490E219}" type="presOf" srcId="{646BB0F7-C2A8-43DC-94F6-C4C7690EB2D8}" destId="{E105C165-044D-4A97-836A-1BDF0366DDDD}" srcOrd="0" destOrd="0" presId="urn:microsoft.com/office/officeart/2005/8/layout/orgChart1"/>
    <dgm:cxn modelId="{997A13EE-21BB-4B05-B42F-0D49F2C85DBC}" type="presOf" srcId="{EE0E2535-A35F-4CCA-B9EE-7215B9B25D39}" destId="{78AE6F7F-306F-48F0-8816-B9C449057657}" srcOrd="0" destOrd="0" presId="urn:microsoft.com/office/officeart/2005/8/layout/orgChart1"/>
    <dgm:cxn modelId="{16C80EFE-E7E9-4AE5-B68C-7FFB46903712}" type="presOf" srcId="{97F3D241-0425-464F-8E28-A5DAB9386B3F}" destId="{17586728-9D54-4262-A118-E8FF4B89CBD9}" srcOrd="0" destOrd="0" presId="urn:microsoft.com/office/officeart/2005/8/layout/orgChart1"/>
    <dgm:cxn modelId="{FBA22DE6-26B6-4B98-9B6C-C74AB86D5758}" type="presParOf" srcId="{1FC03293-AC65-4A23-8DA7-EDDF65A2F77B}" destId="{CD8E421A-9BB7-436C-849C-51F747E5D518}" srcOrd="0" destOrd="0" presId="urn:microsoft.com/office/officeart/2005/8/layout/orgChart1"/>
    <dgm:cxn modelId="{8D4E38A5-42A9-4AEC-8218-1CE1DC52ABFD}" type="presParOf" srcId="{CD8E421A-9BB7-436C-849C-51F747E5D518}" destId="{87FF7B49-71A5-4C69-A274-9A7C1360107C}" srcOrd="0" destOrd="0" presId="urn:microsoft.com/office/officeart/2005/8/layout/orgChart1"/>
    <dgm:cxn modelId="{8D1B0C30-86A8-4FB0-A7DF-D6A4D4FBCC63}" type="presParOf" srcId="{87FF7B49-71A5-4C69-A274-9A7C1360107C}" destId="{F792FEA6-3DCA-497C-B4E6-42BEC8F47723}" srcOrd="0" destOrd="0" presId="urn:microsoft.com/office/officeart/2005/8/layout/orgChart1"/>
    <dgm:cxn modelId="{DDFEE437-C8EB-4A36-9AD5-29FD614BAF58}" type="presParOf" srcId="{87FF7B49-71A5-4C69-A274-9A7C1360107C}" destId="{D2DB806C-637D-41FF-994D-B77126B875BE}" srcOrd="1" destOrd="0" presId="urn:microsoft.com/office/officeart/2005/8/layout/orgChart1"/>
    <dgm:cxn modelId="{7AE597DD-385A-4F69-B794-9081B46F1327}" type="presParOf" srcId="{CD8E421A-9BB7-436C-849C-51F747E5D518}" destId="{85D07ACD-B148-4FC1-BABA-0EF4F6D47208}" srcOrd="1" destOrd="0" presId="urn:microsoft.com/office/officeart/2005/8/layout/orgChart1"/>
    <dgm:cxn modelId="{637B625A-2D67-4984-8416-DFF2FD2B8E65}" type="presParOf" srcId="{85D07ACD-B148-4FC1-BABA-0EF4F6D47208}" destId="{D0721A96-2F5A-4DBB-A733-CB0B58CD64D6}" srcOrd="0" destOrd="0" presId="urn:microsoft.com/office/officeart/2005/8/layout/orgChart1"/>
    <dgm:cxn modelId="{C1509974-F52C-4ABA-AD36-E3C3E0A103BA}" type="presParOf" srcId="{85D07ACD-B148-4FC1-BABA-0EF4F6D47208}" destId="{E9EDD0F8-0B91-4A2C-9C60-7DE3976C53EF}" srcOrd="1" destOrd="0" presId="urn:microsoft.com/office/officeart/2005/8/layout/orgChart1"/>
    <dgm:cxn modelId="{3A09FFDE-315D-4314-8BD7-78254A514EA3}" type="presParOf" srcId="{E9EDD0F8-0B91-4A2C-9C60-7DE3976C53EF}" destId="{D785536E-7B4A-4C21-BA0E-44DAC45AAA11}" srcOrd="0" destOrd="0" presId="urn:microsoft.com/office/officeart/2005/8/layout/orgChart1"/>
    <dgm:cxn modelId="{942CCFE5-C560-4AB3-99E6-E82DEFE9AAB3}" type="presParOf" srcId="{D785536E-7B4A-4C21-BA0E-44DAC45AAA11}" destId="{6012A568-6ABE-4755-A194-7CE025DA25F0}" srcOrd="0" destOrd="0" presId="urn:microsoft.com/office/officeart/2005/8/layout/orgChart1"/>
    <dgm:cxn modelId="{83D7FB39-CE67-4140-A94A-46C67698C854}" type="presParOf" srcId="{D785536E-7B4A-4C21-BA0E-44DAC45AAA11}" destId="{2EB71095-2572-4152-B554-A5E2EFA6B8F4}" srcOrd="1" destOrd="0" presId="urn:microsoft.com/office/officeart/2005/8/layout/orgChart1"/>
    <dgm:cxn modelId="{E607866F-C385-486D-8262-007BE28F2E42}" type="presParOf" srcId="{E9EDD0F8-0B91-4A2C-9C60-7DE3976C53EF}" destId="{ED95AF5A-3557-4693-8E9E-7C0ACDE711EF}" srcOrd="1" destOrd="0" presId="urn:microsoft.com/office/officeart/2005/8/layout/orgChart1"/>
    <dgm:cxn modelId="{495EFA6B-68BB-4B2B-A3BF-2E633D1C704C}" type="presParOf" srcId="{E9EDD0F8-0B91-4A2C-9C60-7DE3976C53EF}" destId="{901B7EA5-C553-481D-9606-B4F2CB37CF8B}" srcOrd="2" destOrd="0" presId="urn:microsoft.com/office/officeart/2005/8/layout/orgChart1"/>
    <dgm:cxn modelId="{C83779F5-4715-407E-95FF-7C929052E472}" type="presParOf" srcId="{85D07ACD-B148-4FC1-BABA-0EF4F6D47208}" destId="{D6F5957D-90C9-491A-8886-0BD6A36B18AE}" srcOrd="2" destOrd="0" presId="urn:microsoft.com/office/officeart/2005/8/layout/orgChart1"/>
    <dgm:cxn modelId="{05CF3B86-4CB9-4409-9157-D3A584746489}" type="presParOf" srcId="{85D07ACD-B148-4FC1-BABA-0EF4F6D47208}" destId="{4F53F061-27C0-4DC4-9557-80227EBF3792}" srcOrd="3" destOrd="0" presId="urn:microsoft.com/office/officeart/2005/8/layout/orgChart1"/>
    <dgm:cxn modelId="{23B09BE0-2B4D-49C5-93E1-0707B08AC114}" type="presParOf" srcId="{4F53F061-27C0-4DC4-9557-80227EBF3792}" destId="{B5970342-DB21-40DA-9647-22943504AC5F}" srcOrd="0" destOrd="0" presId="urn:microsoft.com/office/officeart/2005/8/layout/orgChart1"/>
    <dgm:cxn modelId="{64937979-7187-4571-B04B-1151463C89F3}" type="presParOf" srcId="{B5970342-DB21-40DA-9647-22943504AC5F}" destId="{185A2DA1-D2F4-4461-AD29-8CF3489C2F9E}" srcOrd="0" destOrd="0" presId="urn:microsoft.com/office/officeart/2005/8/layout/orgChart1"/>
    <dgm:cxn modelId="{3F80357B-85EA-4708-9B07-31E3C08D4264}" type="presParOf" srcId="{B5970342-DB21-40DA-9647-22943504AC5F}" destId="{7923CE24-1153-4E61-B624-09085237E783}" srcOrd="1" destOrd="0" presId="urn:microsoft.com/office/officeart/2005/8/layout/orgChart1"/>
    <dgm:cxn modelId="{E38325E3-FA89-4A19-A037-DAF49F637D67}" type="presParOf" srcId="{4F53F061-27C0-4DC4-9557-80227EBF3792}" destId="{1A681FD4-6BEF-4327-9F56-AC9AC388E336}" srcOrd="1" destOrd="0" presId="urn:microsoft.com/office/officeart/2005/8/layout/orgChart1"/>
    <dgm:cxn modelId="{C48A63C6-3BC0-47AF-9DDB-CAD02D2C9DFB}" type="presParOf" srcId="{4F53F061-27C0-4DC4-9557-80227EBF3792}" destId="{B311F123-5DCF-4C35-A84D-F6929D39B87E}" srcOrd="2" destOrd="0" presId="urn:microsoft.com/office/officeart/2005/8/layout/orgChart1"/>
    <dgm:cxn modelId="{4016E8ED-3B4D-4021-A068-08C08EB0F1D0}" type="presParOf" srcId="{85D07ACD-B148-4FC1-BABA-0EF4F6D47208}" destId="{3F61AE47-CEA5-4F9D-B63F-1E7AB937E9BC}" srcOrd="4" destOrd="0" presId="urn:microsoft.com/office/officeart/2005/8/layout/orgChart1"/>
    <dgm:cxn modelId="{44F92BC2-9FE5-49FA-B8FA-1903B7AE3ED8}" type="presParOf" srcId="{85D07ACD-B148-4FC1-BABA-0EF4F6D47208}" destId="{5970A390-3581-4374-BAEA-F7D6C12C5182}" srcOrd="5" destOrd="0" presId="urn:microsoft.com/office/officeart/2005/8/layout/orgChart1"/>
    <dgm:cxn modelId="{46D8ED57-CCAA-4751-8C34-CE50CF27ADAC}" type="presParOf" srcId="{5970A390-3581-4374-BAEA-F7D6C12C5182}" destId="{33C04E8C-7F1D-4444-8818-17A66D83E358}" srcOrd="0" destOrd="0" presId="urn:microsoft.com/office/officeart/2005/8/layout/orgChart1"/>
    <dgm:cxn modelId="{4601C647-D612-4C83-B8FE-2C869AE40927}" type="presParOf" srcId="{33C04E8C-7F1D-4444-8818-17A66D83E358}" destId="{17586728-9D54-4262-A118-E8FF4B89CBD9}" srcOrd="0" destOrd="0" presId="urn:microsoft.com/office/officeart/2005/8/layout/orgChart1"/>
    <dgm:cxn modelId="{46F3E7AD-D238-4EAE-9CAD-70B610BD9AEB}" type="presParOf" srcId="{33C04E8C-7F1D-4444-8818-17A66D83E358}" destId="{8D1D51FA-7D9D-4CA7-9654-2C036A2F1AFC}" srcOrd="1" destOrd="0" presId="urn:microsoft.com/office/officeart/2005/8/layout/orgChart1"/>
    <dgm:cxn modelId="{2DD61B40-7363-4BC8-8AEF-63A1CFC18F05}" type="presParOf" srcId="{5970A390-3581-4374-BAEA-F7D6C12C5182}" destId="{35BC63AC-FB10-4CEA-B10D-C1C4BD80DAAA}" srcOrd="1" destOrd="0" presId="urn:microsoft.com/office/officeart/2005/8/layout/orgChart1"/>
    <dgm:cxn modelId="{1D24DDEA-2172-4488-9C10-957FF99A16BB}" type="presParOf" srcId="{5970A390-3581-4374-BAEA-F7D6C12C5182}" destId="{DEEDDDC2-3377-46C5-B0AF-2D62A42C54A8}" srcOrd="2" destOrd="0" presId="urn:microsoft.com/office/officeart/2005/8/layout/orgChart1"/>
    <dgm:cxn modelId="{095A1DE2-41FE-41AE-91B1-A55BBFD78C0E}" type="presParOf" srcId="{85D07ACD-B148-4FC1-BABA-0EF4F6D47208}" destId="{78AE6F7F-306F-48F0-8816-B9C449057657}" srcOrd="6" destOrd="0" presId="urn:microsoft.com/office/officeart/2005/8/layout/orgChart1"/>
    <dgm:cxn modelId="{E4071306-FDDF-495C-8EC9-E5D3DF54D2C9}" type="presParOf" srcId="{85D07ACD-B148-4FC1-BABA-0EF4F6D47208}" destId="{305FAD8F-AFDA-4A3F-BF6D-16C27E393591}" srcOrd="7" destOrd="0" presId="urn:microsoft.com/office/officeart/2005/8/layout/orgChart1"/>
    <dgm:cxn modelId="{414F7001-CFAB-49BB-ACFA-C75BB6FA4C14}" type="presParOf" srcId="{305FAD8F-AFDA-4A3F-BF6D-16C27E393591}" destId="{DB71ED60-EA2F-4A32-976C-F8C0CC77D09B}" srcOrd="0" destOrd="0" presId="urn:microsoft.com/office/officeart/2005/8/layout/orgChart1"/>
    <dgm:cxn modelId="{308928F7-CB71-4A5D-BF95-3B09D499B945}" type="presParOf" srcId="{DB71ED60-EA2F-4A32-976C-F8C0CC77D09B}" destId="{D56A536E-EA23-44F5-8ED2-F0561C1E896A}" srcOrd="0" destOrd="0" presId="urn:microsoft.com/office/officeart/2005/8/layout/orgChart1"/>
    <dgm:cxn modelId="{D0F94507-F96E-45C2-BF15-243D5FCD313F}" type="presParOf" srcId="{DB71ED60-EA2F-4A32-976C-F8C0CC77D09B}" destId="{099470B3-4AE4-44B1-B48E-6016ECD3D107}" srcOrd="1" destOrd="0" presId="urn:microsoft.com/office/officeart/2005/8/layout/orgChart1"/>
    <dgm:cxn modelId="{C62F2871-47B0-4E57-A3D3-C64032C512F7}" type="presParOf" srcId="{305FAD8F-AFDA-4A3F-BF6D-16C27E393591}" destId="{FD5E335B-7C73-47DD-A0AD-A9ECC7AC4B93}" srcOrd="1" destOrd="0" presId="urn:microsoft.com/office/officeart/2005/8/layout/orgChart1"/>
    <dgm:cxn modelId="{231AF8EC-CC92-4477-8477-D13D444D68C1}" type="presParOf" srcId="{305FAD8F-AFDA-4A3F-BF6D-16C27E393591}" destId="{051C09AE-A9D7-4B18-B182-ACA6626DA839}" srcOrd="2" destOrd="0" presId="urn:microsoft.com/office/officeart/2005/8/layout/orgChart1"/>
    <dgm:cxn modelId="{1A49E7EB-1097-428F-B163-A2E86FE7A352}" type="presParOf" srcId="{CD8E421A-9BB7-436C-849C-51F747E5D518}" destId="{7E85C12D-F038-43F5-AF1A-75ADBD38EC98}" srcOrd="2" destOrd="0" presId="urn:microsoft.com/office/officeart/2005/8/layout/orgChart1"/>
    <dgm:cxn modelId="{B7FFA22D-E62B-4F76-8E32-EB428BEF44F6}" type="presParOf" srcId="{7E85C12D-F038-43F5-AF1A-75ADBD38EC98}" destId="{E105C165-044D-4A97-836A-1BDF0366DDDD}" srcOrd="0" destOrd="0" presId="urn:microsoft.com/office/officeart/2005/8/layout/orgChart1"/>
    <dgm:cxn modelId="{29E9B59E-92DF-4398-BF1B-801161D39A7F}" type="presParOf" srcId="{7E85C12D-F038-43F5-AF1A-75ADBD38EC98}" destId="{81324DAA-FB94-499C-9F47-EEDC029594A7}" srcOrd="1" destOrd="0" presId="urn:microsoft.com/office/officeart/2005/8/layout/orgChart1"/>
    <dgm:cxn modelId="{95FF051D-79F9-4BAF-885A-DAE79418E8CB}" type="presParOf" srcId="{81324DAA-FB94-499C-9F47-EEDC029594A7}" destId="{56666B58-5EA2-4777-9C19-AD36065AE3EA}" srcOrd="0" destOrd="0" presId="urn:microsoft.com/office/officeart/2005/8/layout/orgChart1"/>
    <dgm:cxn modelId="{ACCFE4AE-191D-4EA5-AF7D-8C864A493D80}" type="presParOf" srcId="{56666B58-5EA2-4777-9C19-AD36065AE3EA}" destId="{3E666D42-BA99-4D6E-ACDD-66E58F8EEFDF}" srcOrd="0" destOrd="0" presId="urn:microsoft.com/office/officeart/2005/8/layout/orgChart1"/>
    <dgm:cxn modelId="{F566D609-187B-4D03-9535-533F511D4BD1}" type="presParOf" srcId="{56666B58-5EA2-4777-9C19-AD36065AE3EA}" destId="{053DD47E-7FDD-49E7-8E18-D8C147261AC8}" srcOrd="1" destOrd="0" presId="urn:microsoft.com/office/officeart/2005/8/layout/orgChart1"/>
    <dgm:cxn modelId="{EC65D433-B7FA-4183-ABBB-781A9F0879F4}" type="presParOf" srcId="{81324DAA-FB94-499C-9F47-EEDC029594A7}" destId="{64DAC634-FF15-4E73-BDCE-C57CBC468175}" srcOrd="1" destOrd="0" presId="urn:microsoft.com/office/officeart/2005/8/layout/orgChart1"/>
    <dgm:cxn modelId="{F0EB1BC7-5E20-435F-A663-4ADD3E6D9D26}" type="presParOf" srcId="{81324DAA-FB94-499C-9F47-EEDC029594A7}" destId="{5303C109-7585-4E32-9C2E-1D462D073D1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160AD1-4360-49FB-9A37-CC66263555A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29BA31-2F87-4215-B899-AC8570002F21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1FFC13-355D-4F88-A4FF-F10C60F257A2}" type="parTrans" cxnId="{348ACE7B-7216-4901-AF00-41B73B26421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B61988-3EF0-46A5-81EF-C6300E882615}" type="sibTrans" cxnId="{348ACE7B-7216-4901-AF00-41B73B26421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7DBF9-0EAC-4B56-A47C-2440EA1EC943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DB792A-5332-40AE-BBA2-9440A3593273}" type="parTrans" cxnId="{3F086DCF-9B29-47F6-B522-AA614C870E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4D7FE4-B8FD-4B6C-B21C-21094F55CF6A}" type="sibTrans" cxnId="{3F086DCF-9B29-47F6-B522-AA614C870E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8E6C14-2298-47C8-9CC1-14C9E4CF251E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其它客户端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E22417-D776-4795-8DD6-E7C72D537D59}" type="parTrans" cxnId="{90D80B4D-C9E9-4F2A-8A7B-46962AF4F1B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C6C369-A9F1-4702-B808-37C2271ED137}" type="sibTrans" cxnId="{90D80B4D-C9E9-4F2A-8A7B-46962AF4F1B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13DF90-3A96-4F1E-9513-1A2B7111BA47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元宇宙工作站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608C80-35CC-4AB3-A5A5-B6E5E83EEE64}" type="parTrans" cxnId="{F88283C1-D604-4643-8D06-1C846B2DB367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058B4E-86D9-4E6C-93A1-D3017C107646}" type="sibTrans" cxnId="{F88283C1-D604-4643-8D06-1C846B2DB367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D5DC50-1E45-43D6-9507-EA492FC3E9A3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D5D09F-71C5-4B8C-A08A-66FEB678A3A3}" type="parTrans" cxnId="{6E706B8A-EF9C-4528-9FF9-B802483D236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F5067-6633-4710-9040-151C869D5E6B}" type="sibTrans" cxnId="{6E706B8A-EF9C-4528-9FF9-B802483D236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2DF772-EAA5-4796-A963-3C5F2DC3AFE7}" type="pres">
      <dgm:prSet presAssocID="{1E160AD1-4360-49FB-9A37-CC66263555A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62AAC2-9D6F-4539-82E8-556633CA7023}" type="pres">
      <dgm:prSet presAssocID="{1E160AD1-4360-49FB-9A37-CC66263555AB}" presName="hierFlow" presStyleCnt="0"/>
      <dgm:spPr/>
    </dgm:pt>
    <dgm:pt modelId="{54637D02-F9F2-407C-96EC-983D6C1BCAA1}" type="pres">
      <dgm:prSet presAssocID="{1E160AD1-4360-49FB-9A37-CC66263555A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969D29D-793E-4223-949A-8469DBB63A83}" type="pres">
      <dgm:prSet presAssocID="{2D29BA31-2F87-4215-B899-AC8570002F21}" presName="Name14" presStyleCnt="0"/>
      <dgm:spPr/>
    </dgm:pt>
    <dgm:pt modelId="{628726D8-AC52-4B18-8BD5-35EDFCAED206}" type="pres">
      <dgm:prSet presAssocID="{2D29BA31-2F87-4215-B899-AC8570002F21}" presName="level1Shape" presStyleLbl="node0" presStyleIdx="0" presStyleCnt="1" custScaleY="28933" custLinFactNeighborY="-34070">
        <dgm:presLayoutVars>
          <dgm:chPref val="3"/>
        </dgm:presLayoutVars>
      </dgm:prSet>
      <dgm:spPr/>
    </dgm:pt>
    <dgm:pt modelId="{63E770AA-3C70-4F7C-8850-CB719590A782}" type="pres">
      <dgm:prSet presAssocID="{2D29BA31-2F87-4215-B899-AC8570002F21}" presName="hierChild2" presStyleCnt="0"/>
      <dgm:spPr/>
    </dgm:pt>
    <dgm:pt modelId="{B28B7E9F-E3B5-4ACA-8F9C-3B0D105E4FAB}" type="pres">
      <dgm:prSet presAssocID="{9EDB792A-5332-40AE-BBA2-9440A3593273}" presName="Name19" presStyleLbl="parChTrans1D2" presStyleIdx="0" presStyleCnt="1"/>
      <dgm:spPr/>
    </dgm:pt>
    <dgm:pt modelId="{E2988892-483F-45EA-B7DF-432B46B51345}" type="pres">
      <dgm:prSet presAssocID="{7EE7DBF9-0EAC-4B56-A47C-2440EA1EC943}" presName="Name21" presStyleCnt="0"/>
      <dgm:spPr/>
    </dgm:pt>
    <dgm:pt modelId="{CAC5A401-3EA0-4B77-9C6E-C0982A7D64B7}" type="pres">
      <dgm:prSet presAssocID="{7EE7DBF9-0EAC-4B56-A47C-2440EA1EC943}" presName="level2Shape" presStyleLbl="node2" presStyleIdx="0" presStyleCnt="1" custScaleY="28933" custLinFactNeighborY="-56114"/>
      <dgm:spPr/>
    </dgm:pt>
    <dgm:pt modelId="{8FCFDDF3-AC40-4EEE-B238-E526D79D2BD5}" type="pres">
      <dgm:prSet presAssocID="{7EE7DBF9-0EAC-4B56-A47C-2440EA1EC943}" presName="hierChild3" presStyleCnt="0"/>
      <dgm:spPr/>
    </dgm:pt>
    <dgm:pt modelId="{6DF34806-522B-40E6-B53E-059B6F62125D}" type="pres">
      <dgm:prSet presAssocID="{BB608C80-35CC-4AB3-A5A5-B6E5E83EEE64}" presName="Name19" presStyleLbl="parChTrans1D3" presStyleIdx="0" presStyleCnt="3"/>
      <dgm:spPr/>
    </dgm:pt>
    <dgm:pt modelId="{CBCAE752-6498-4EFA-92F8-3A0FFE619E40}" type="pres">
      <dgm:prSet presAssocID="{DF13DF90-3A96-4F1E-9513-1A2B7111BA47}" presName="Name21" presStyleCnt="0"/>
      <dgm:spPr/>
    </dgm:pt>
    <dgm:pt modelId="{EA9652C1-51A1-49D3-A2BC-261898BB2845}" type="pres">
      <dgm:prSet presAssocID="{DF13DF90-3A96-4F1E-9513-1A2B7111BA47}" presName="level2Shape" presStyleLbl="node3" presStyleIdx="0" presStyleCnt="3"/>
      <dgm:spPr/>
    </dgm:pt>
    <dgm:pt modelId="{0A16D5E9-57D5-49CA-8723-F3828DCA6E82}" type="pres">
      <dgm:prSet presAssocID="{DF13DF90-3A96-4F1E-9513-1A2B7111BA47}" presName="hierChild3" presStyleCnt="0"/>
      <dgm:spPr/>
    </dgm:pt>
    <dgm:pt modelId="{89B0B617-FF98-48DF-A617-7269892499EA}" type="pres">
      <dgm:prSet presAssocID="{70D5D09F-71C5-4B8C-A08A-66FEB678A3A3}" presName="Name19" presStyleLbl="parChTrans1D3" presStyleIdx="1" presStyleCnt="3"/>
      <dgm:spPr/>
    </dgm:pt>
    <dgm:pt modelId="{20961134-DBB2-4EAA-8223-0917DE6FD1A4}" type="pres">
      <dgm:prSet presAssocID="{43D5DC50-1E45-43D6-9507-EA492FC3E9A3}" presName="Name21" presStyleCnt="0"/>
      <dgm:spPr/>
    </dgm:pt>
    <dgm:pt modelId="{BE97445F-B731-4607-BFA5-BAB49A906C98}" type="pres">
      <dgm:prSet presAssocID="{43D5DC50-1E45-43D6-9507-EA492FC3E9A3}" presName="level2Shape" presStyleLbl="node3" presStyleIdx="1" presStyleCnt="3"/>
      <dgm:spPr/>
    </dgm:pt>
    <dgm:pt modelId="{29AFF345-13FF-4CC5-8662-85D9FED41936}" type="pres">
      <dgm:prSet presAssocID="{43D5DC50-1E45-43D6-9507-EA492FC3E9A3}" presName="hierChild3" presStyleCnt="0"/>
      <dgm:spPr/>
    </dgm:pt>
    <dgm:pt modelId="{B1811306-799A-4C4B-BAF7-5478AD995C19}" type="pres">
      <dgm:prSet presAssocID="{D8E22417-D776-4795-8DD6-E7C72D537D59}" presName="Name19" presStyleLbl="parChTrans1D3" presStyleIdx="2" presStyleCnt="3"/>
      <dgm:spPr/>
    </dgm:pt>
    <dgm:pt modelId="{84A5270A-A991-4883-8E22-1A0905791E20}" type="pres">
      <dgm:prSet presAssocID="{438E6C14-2298-47C8-9CC1-14C9E4CF251E}" presName="Name21" presStyleCnt="0"/>
      <dgm:spPr/>
    </dgm:pt>
    <dgm:pt modelId="{B786B22E-6801-40F7-ADDA-B2A64C9B89B7}" type="pres">
      <dgm:prSet presAssocID="{438E6C14-2298-47C8-9CC1-14C9E4CF251E}" presName="level2Shape" presStyleLbl="node3" presStyleIdx="2" presStyleCnt="3"/>
      <dgm:spPr/>
    </dgm:pt>
    <dgm:pt modelId="{CAD36C52-0682-48DA-8CC4-6BD30C215BBF}" type="pres">
      <dgm:prSet presAssocID="{438E6C14-2298-47C8-9CC1-14C9E4CF251E}" presName="hierChild3" presStyleCnt="0"/>
      <dgm:spPr/>
    </dgm:pt>
    <dgm:pt modelId="{AC5EA7A9-149F-4279-9714-8F78DE021AF3}" type="pres">
      <dgm:prSet presAssocID="{1E160AD1-4360-49FB-9A37-CC66263555AB}" presName="bgShapesFlow" presStyleCnt="0"/>
      <dgm:spPr/>
    </dgm:pt>
  </dgm:ptLst>
  <dgm:cxnLst>
    <dgm:cxn modelId="{56A8B90C-E86B-4C72-B8CD-A5DFFC6F4DAE}" type="presOf" srcId="{7EE7DBF9-0EAC-4B56-A47C-2440EA1EC943}" destId="{CAC5A401-3EA0-4B77-9C6E-C0982A7D64B7}" srcOrd="0" destOrd="0" presId="urn:microsoft.com/office/officeart/2005/8/layout/hierarchy6"/>
    <dgm:cxn modelId="{E9C71B35-FD45-4EE6-AB93-0B56031406D4}" type="presOf" srcId="{43D5DC50-1E45-43D6-9507-EA492FC3E9A3}" destId="{BE97445F-B731-4607-BFA5-BAB49A906C98}" srcOrd="0" destOrd="0" presId="urn:microsoft.com/office/officeart/2005/8/layout/hierarchy6"/>
    <dgm:cxn modelId="{83E9F33D-A522-4BC8-AF93-2610987D1B74}" type="presOf" srcId="{DF13DF90-3A96-4F1E-9513-1A2B7111BA47}" destId="{EA9652C1-51A1-49D3-A2BC-261898BB2845}" srcOrd="0" destOrd="0" presId="urn:microsoft.com/office/officeart/2005/8/layout/hierarchy6"/>
    <dgm:cxn modelId="{90D80B4D-C9E9-4F2A-8A7B-46962AF4F1B1}" srcId="{7EE7DBF9-0EAC-4B56-A47C-2440EA1EC943}" destId="{438E6C14-2298-47C8-9CC1-14C9E4CF251E}" srcOrd="2" destOrd="0" parTransId="{D8E22417-D776-4795-8DD6-E7C72D537D59}" sibTransId="{C3C6C369-A9F1-4702-B808-37C2271ED137}"/>
    <dgm:cxn modelId="{9E08DD6D-C8D9-441C-82C6-FF7B6943CE05}" type="presOf" srcId="{1E160AD1-4360-49FB-9A37-CC66263555AB}" destId="{642DF772-EAA5-4796-A963-3C5F2DC3AFE7}" srcOrd="0" destOrd="0" presId="urn:microsoft.com/office/officeart/2005/8/layout/hierarchy6"/>
    <dgm:cxn modelId="{348ACE7B-7216-4901-AF00-41B73B26421F}" srcId="{1E160AD1-4360-49FB-9A37-CC66263555AB}" destId="{2D29BA31-2F87-4215-B899-AC8570002F21}" srcOrd="0" destOrd="0" parTransId="{C81FFC13-355D-4F88-A4FF-F10C60F257A2}" sibTransId="{0BB61988-3EF0-46A5-81EF-C6300E882615}"/>
    <dgm:cxn modelId="{6E706B8A-EF9C-4528-9FF9-B802483D2366}" srcId="{7EE7DBF9-0EAC-4B56-A47C-2440EA1EC943}" destId="{43D5DC50-1E45-43D6-9507-EA492FC3E9A3}" srcOrd="1" destOrd="0" parTransId="{70D5D09F-71C5-4B8C-A08A-66FEB678A3A3}" sibTransId="{C15F5067-6633-4710-9040-151C869D5E6B}"/>
    <dgm:cxn modelId="{9AED2CAF-D516-4989-B2BB-74C7D1F3DB81}" type="presOf" srcId="{9EDB792A-5332-40AE-BBA2-9440A3593273}" destId="{B28B7E9F-E3B5-4ACA-8F9C-3B0D105E4FAB}" srcOrd="0" destOrd="0" presId="urn:microsoft.com/office/officeart/2005/8/layout/hierarchy6"/>
    <dgm:cxn modelId="{32D7CCBE-6209-4496-AAEE-3D2F13113C33}" type="presOf" srcId="{438E6C14-2298-47C8-9CC1-14C9E4CF251E}" destId="{B786B22E-6801-40F7-ADDA-B2A64C9B89B7}" srcOrd="0" destOrd="0" presId="urn:microsoft.com/office/officeart/2005/8/layout/hierarchy6"/>
    <dgm:cxn modelId="{E74429BF-9FF0-4BA5-B61F-5A28FBAC5973}" type="presOf" srcId="{BB608C80-35CC-4AB3-A5A5-B6E5E83EEE64}" destId="{6DF34806-522B-40E6-B53E-059B6F62125D}" srcOrd="0" destOrd="0" presId="urn:microsoft.com/office/officeart/2005/8/layout/hierarchy6"/>
    <dgm:cxn modelId="{F88283C1-D604-4643-8D06-1C846B2DB367}" srcId="{7EE7DBF9-0EAC-4B56-A47C-2440EA1EC943}" destId="{DF13DF90-3A96-4F1E-9513-1A2B7111BA47}" srcOrd="0" destOrd="0" parTransId="{BB608C80-35CC-4AB3-A5A5-B6E5E83EEE64}" sibTransId="{4F058B4E-86D9-4E6C-93A1-D3017C107646}"/>
    <dgm:cxn modelId="{5D33F3C1-0991-41C8-8480-6473DA6D827F}" type="presOf" srcId="{70D5D09F-71C5-4B8C-A08A-66FEB678A3A3}" destId="{89B0B617-FF98-48DF-A617-7269892499EA}" srcOrd="0" destOrd="0" presId="urn:microsoft.com/office/officeart/2005/8/layout/hierarchy6"/>
    <dgm:cxn modelId="{3F086DCF-9B29-47F6-B522-AA614C870E40}" srcId="{2D29BA31-2F87-4215-B899-AC8570002F21}" destId="{7EE7DBF9-0EAC-4B56-A47C-2440EA1EC943}" srcOrd="0" destOrd="0" parTransId="{9EDB792A-5332-40AE-BBA2-9440A3593273}" sibTransId="{534D7FE4-B8FD-4B6C-B21C-21094F55CF6A}"/>
    <dgm:cxn modelId="{DE55B9DB-117E-49F9-95C1-0B55B17BD259}" type="presOf" srcId="{D8E22417-D776-4795-8DD6-E7C72D537D59}" destId="{B1811306-799A-4C4B-BAF7-5478AD995C19}" srcOrd="0" destOrd="0" presId="urn:microsoft.com/office/officeart/2005/8/layout/hierarchy6"/>
    <dgm:cxn modelId="{2C7DA4F6-2A91-4851-94BF-757AB4B71D30}" type="presOf" srcId="{2D29BA31-2F87-4215-B899-AC8570002F21}" destId="{628726D8-AC52-4B18-8BD5-35EDFCAED206}" srcOrd="0" destOrd="0" presId="urn:microsoft.com/office/officeart/2005/8/layout/hierarchy6"/>
    <dgm:cxn modelId="{BF61F9D2-F170-404D-8536-BF293070F1D6}" type="presParOf" srcId="{642DF772-EAA5-4796-A963-3C5F2DC3AFE7}" destId="{6362AAC2-9D6F-4539-82E8-556633CA7023}" srcOrd="0" destOrd="0" presId="urn:microsoft.com/office/officeart/2005/8/layout/hierarchy6"/>
    <dgm:cxn modelId="{C9EA659F-147E-467A-8FEA-DDA8F866C803}" type="presParOf" srcId="{6362AAC2-9D6F-4539-82E8-556633CA7023}" destId="{54637D02-F9F2-407C-96EC-983D6C1BCAA1}" srcOrd="0" destOrd="0" presId="urn:microsoft.com/office/officeart/2005/8/layout/hierarchy6"/>
    <dgm:cxn modelId="{0A126CE2-828B-4F2B-83F0-95DEF4C33408}" type="presParOf" srcId="{54637D02-F9F2-407C-96EC-983D6C1BCAA1}" destId="{A969D29D-793E-4223-949A-8469DBB63A83}" srcOrd="0" destOrd="0" presId="urn:microsoft.com/office/officeart/2005/8/layout/hierarchy6"/>
    <dgm:cxn modelId="{A8045355-4C98-4BE8-8E3C-134C14EFB1FD}" type="presParOf" srcId="{A969D29D-793E-4223-949A-8469DBB63A83}" destId="{628726D8-AC52-4B18-8BD5-35EDFCAED206}" srcOrd="0" destOrd="0" presId="urn:microsoft.com/office/officeart/2005/8/layout/hierarchy6"/>
    <dgm:cxn modelId="{AE5283B4-1A76-4827-9B85-17B01439E4B6}" type="presParOf" srcId="{A969D29D-793E-4223-949A-8469DBB63A83}" destId="{63E770AA-3C70-4F7C-8850-CB719590A782}" srcOrd="1" destOrd="0" presId="urn:microsoft.com/office/officeart/2005/8/layout/hierarchy6"/>
    <dgm:cxn modelId="{1337A2F3-BC8C-4F15-9B19-43031403FC1C}" type="presParOf" srcId="{63E770AA-3C70-4F7C-8850-CB719590A782}" destId="{B28B7E9F-E3B5-4ACA-8F9C-3B0D105E4FAB}" srcOrd="0" destOrd="0" presId="urn:microsoft.com/office/officeart/2005/8/layout/hierarchy6"/>
    <dgm:cxn modelId="{E39F56B7-4D73-41A4-B234-072178C72EB3}" type="presParOf" srcId="{63E770AA-3C70-4F7C-8850-CB719590A782}" destId="{E2988892-483F-45EA-B7DF-432B46B51345}" srcOrd="1" destOrd="0" presId="urn:microsoft.com/office/officeart/2005/8/layout/hierarchy6"/>
    <dgm:cxn modelId="{0DA49F03-7E0F-45C3-9483-E93D45A2B580}" type="presParOf" srcId="{E2988892-483F-45EA-B7DF-432B46B51345}" destId="{CAC5A401-3EA0-4B77-9C6E-C0982A7D64B7}" srcOrd="0" destOrd="0" presId="urn:microsoft.com/office/officeart/2005/8/layout/hierarchy6"/>
    <dgm:cxn modelId="{606A5B98-2C52-4EF1-BBCD-73F12D337C56}" type="presParOf" srcId="{E2988892-483F-45EA-B7DF-432B46B51345}" destId="{8FCFDDF3-AC40-4EEE-B238-E526D79D2BD5}" srcOrd="1" destOrd="0" presId="urn:microsoft.com/office/officeart/2005/8/layout/hierarchy6"/>
    <dgm:cxn modelId="{F5D09901-BCB0-4619-8443-1A799748EA4E}" type="presParOf" srcId="{8FCFDDF3-AC40-4EEE-B238-E526D79D2BD5}" destId="{6DF34806-522B-40E6-B53E-059B6F62125D}" srcOrd="0" destOrd="0" presId="urn:microsoft.com/office/officeart/2005/8/layout/hierarchy6"/>
    <dgm:cxn modelId="{2697A260-5250-4E52-BDFD-D1604C6C9855}" type="presParOf" srcId="{8FCFDDF3-AC40-4EEE-B238-E526D79D2BD5}" destId="{CBCAE752-6498-4EFA-92F8-3A0FFE619E40}" srcOrd="1" destOrd="0" presId="urn:microsoft.com/office/officeart/2005/8/layout/hierarchy6"/>
    <dgm:cxn modelId="{01E01172-40C1-4A72-89D2-FF10F2F0E3F1}" type="presParOf" srcId="{CBCAE752-6498-4EFA-92F8-3A0FFE619E40}" destId="{EA9652C1-51A1-49D3-A2BC-261898BB2845}" srcOrd="0" destOrd="0" presId="urn:microsoft.com/office/officeart/2005/8/layout/hierarchy6"/>
    <dgm:cxn modelId="{97B1588A-5205-4D27-B801-B4D2E7758661}" type="presParOf" srcId="{CBCAE752-6498-4EFA-92F8-3A0FFE619E40}" destId="{0A16D5E9-57D5-49CA-8723-F3828DCA6E82}" srcOrd="1" destOrd="0" presId="urn:microsoft.com/office/officeart/2005/8/layout/hierarchy6"/>
    <dgm:cxn modelId="{8432B68B-1292-4808-9D6E-2AF4DAA51B79}" type="presParOf" srcId="{8FCFDDF3-AC40-4EEE-B238-E526D79D2BD5}" destId="{89B0B617-FF98-48DF-A617-7269892499EA}" srcOrd="2" destOrd="0" presId="urn:microsoft.com/office/officeart/2005/8/layout/hierarchy6"/>
    <dgm:cxn modelId="{D259A0F5-B158-4A86-8BE6-059F5F59BBAE}" type="presParOf" srcId="{8FCFDDF3-AC40-4EEE-B238-E526D79D2BD5}" destId="{20961134-DBB2-4EAA-8223-0917DE6FD1A4}" srcOrd="3" destOrd="0" presId="urn:microsoft.com/office/officeart/2005/8/layout/hierarchy6"/>
    <dgm:cxn modelId="{AD651B3C-A943-40D3-9458-60E89FA1E968}" type="presParOf" srcId="{20961134-DBB2-4EAA-8223-0917DE6FD1A4}" destId="{BE97445F-B731-4607-BFA5-BAB49A906C98}" srcOrd="0" destOrd="0" presId="urn:microsoft.com/office/officeart/2005/8/layout/hierarchy6"/>
    <dgm:cxn modelId="{AFAC0414-E31C-4F5C-94AE-A23F55AC61F3}" type="presParOf" srcId="{20961134-DBB2-4EAA-8223-0917DE6FD1A4}" destId="{29AFF345-13FF-4CC5-8662-85D9FED41936}" srcOrd="1" destOrd="0" presId="urn:microsoft.com/office/officeart/2005/8/layout/hierarchy6"/>
    <dgm:cxn modelId="{D47E946A-3A8E-4CBA-BA19-035A715D2CFC}" type="presParOf" srcId="{8FCFDDF3-AC40-4EEE-B238-E526D79D2BD5}" destId="{B1811306-799A-4C4B-BAF7-5478AD995C19}" srcOrd="4" destOrd="0" presId="urn:microsoft.com/office/officeart/2005/8/layout/hierarchy6"/>
    <dgm:cxn modelId="{76B38956-B079-425C-9987-ADA6D8770B26}" type="presParOf" srcId="{8FCFDDF3-AC40-4EEE-B238-E526D79D2BD5}" destId="{84A5270A-A991-4883-8E22-1A0905791E20}" srcOrd="5" destOrd="0" presId="urn:microsoft.com/office/officeart/2005/8/layout/hierarchy6"/>
    <dgm:cxn modelId="{111ACC6C-98C9-4E80-AEDB-8FFD41593B2A}" type="presParOf" srcId="{84A5270A-A991-4883-8E22-1A0905791E20}" destId="{B786B22E-6801-40F7-ADDA-B2A64C9B89B7}" srcOrd="0" destOrd="0" presId="urn:microsoft.com/office/officeart/2005/8/layout/hierarchy6"/>
    <dgm:cxn modelId="{9FF0D255-C5A2-4932-A106-BFBA019B06B4}" type="presParOf" srcId="{84A5270A-A991-4883-8E22-1A0905791E20}" destId="{CAD36C52-0682-48DA-8CC4-6BD30C215BBF}" srcOrd="1" destOrd="0" presId="urn:microsoft.com/office/officeart/2005/8/layout/hierarchy6"/>
    <dgm:cxn modelId="{4C964ED9-C5E0-43A6-B3CB-80AC61391F4E}" type="presParOf" srcId="{642DF772-EAA5-4796-A963-3C5F2DC3AFE7}" destId="{AC5EA7A9-149F-4279-9714-8F78DE021AF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976A4-06DD-421F-B9B0-1F4A28652A6A}">
      <dsp:nvSpPr>
        <dsp:cNvPr id="0" name=""/>
        <dsp:cNvSpPr/>
      </dsp:nvSpPr>
      <dsp:spPr>
        <a:xfrm>
          <a:off x="0" y="1719755"/>
          <a:ext cx="5086350" cy="767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实施部署运营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719755"/>
        <a:ext cx="1525905" cy="767919"/>
      </dsp:txXfrm>
    </dsp:sp>
    <dsp:sp modelId="{766F16BA-7BDE-4EB9-867A-0F741522918C}">
      <dsp:nvSpPr>
        <dsp:cNvPr id="0" name=""/>
        <dsp:cNvSpPr/>
      </dsp:nvSpPr>
      <dsp:spPr>
        <a:xfrm>
          <a:off x="0" y="823849"/>
          <a:ext cx="5086350" cy="767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设计研发支撑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823849"/>
        <a:ext cx="1525905" cy="767919"/>
      </dsp:txXfrm>
    </dsp:sp>
    <dsp:sp modelId="{4FC89BA1-E5B6-41FB-B39E-E5E92C60CB93}">
      <dsp:nvSpPr>
        <dsp:cNvPr id="0" name=""/>
        <dsp:cNvSpPr/>
      </dsp:nvSpPr>
      <dsp:spPr>
        <a:xfrm>
          <a:off x="2775314" y="887842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元宇宙系统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4057" y="906585"/>
        <a:ext cx="922413" cy="602447"/>
      </dsp:txXfrm>
    </dsp:sp>
    <dsp:sp modelId="{B43A3DF1-2AAD-4E5C-A774-78B11B8AD163}">
      <dsp:nvSpPr>
        <dsp:cNvPr id="0" name=""/>
        <dsp:cNvSpPr/>
      </dsp:nvSpPr>
      <dsp:spPr>
        <a:xfrm>
          <a:off x="2007394" y="1527775"/>
          <a:ext cx="1247869" cy="255973"/>
        </a:xfrm>
        <a:custGeom>
          <a:avLst/>
          <a:gdLst/>
          <a:ahLst/>
          <a:cxnLst/>
          <a:rect l="0" t="0" r="0" b="0"/>
          <a:pathLst>
            <a:path>
              <a:moveTo>
                <a:pt x="1247869" y="0"/>
              </a:moveTo>
              <a:lnTo>
                <a:pt x="1247869" y="127986"/>
              </a:lnTo>
              <a:lnTo>
                <a:pt x="0" y="127986"/>
              </a:lnTo>
              <a:lnTo>
                <a:pt x="0" y="2559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8B5B0-6A7E-4275-801A-D5AFC61DDF08}">
      <dsp:nvSpPr>
        <dsp:cNvPr id="0" name=""/>
        <dsp:cNvSpPr/>
      </dsp:nvSpPr>
      <dsp:spPr>
        <a:xfrm>
          <a:off x="1527444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Ａ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46187" y="1802492"/>
        <a:ext cx="922413" cy="602447"/>
      </dsp:txXfrm>
    </dsp:sp>
    <dsp:sp modelId="{8D8107A0-AC58-4DDD-9A8C-52E3508E19AF}">
      <dsp:nvSpPr>
        <dsp:cNvPr id="0" name=""/>
        <dsp:cNvSpPr/>
      </dsp:nvSpPr>
      <dsp:spPr>
        <a:xfrm>
          <a:off x="3209544" y="1527775"/>
          <a:ext cx="91440" cy="2559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9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44DB0-7D5E-4CBA-A0D0-F732ED9EAEE6}">
      <dsp:nvSpPr>
        <dsp:cNvPr id="0" name=""/>
        <dsp:cNvSpPr/>
      </dsp:nvSpPr>
      <dsp:spPr>
        <a:xfrm>
          <a:off x="2775314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Ｂ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4057" y="1802492"/>
        <a:ext cx="922413" cy="602447"/>
      </dsp:txXfrm>
    </dsp:sp>
    <dsp:sp modelId="{26DFED72-1232-4A2A-BC00-3A8A14EEDA4D}">
      <dsp:nvSpPr>
        <dsp:cNvPr id="0" name=""/>
        <dsp:cNvSpPr/>
      </dsp:nvSpPr>
      <dsp:spPr>
        <a:xfrm>
          <a:off x="3255263" y="1527775"/>
          <a:ext cx="1247869" cy="255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86"/>
              </a:lnTo>
              <a:lnTo>
                <a:pt x="1247869" y="127986"/>
              </a:lnTo>
              <a:lnTo>
                <a:pt x="1247869" y="2559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EAEDD-E82E-4662-87FD-E296522CF5EF}">
      <dsp:nvSpPr>
        <dsp:cNvPr id="0" name=""/>
        <dsp:cNvSpPr/>
      </dsp:nvSpPr>
      <dsp:spPr>
        <a:xfrm>
          <a:off x="4023183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41926" y="1802492"/>
        <a:ext cx="922413" cy="6024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6E923-2AF3-425E-89DA-C20AEB6C00B9}">
      <dsp:nvSpPr>
        <dsp:cNvPr id="0" name=""/>
        <dsp:cNvSpPr/>
      </dsp:nvSpPr>
      <dsp:spPr>
        <a:xfrm>
          <a:off x="2097374" y="806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项目建模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5665" y="29097"/>
        <a:ext cx="835019" cy="522958"/>
      </dsp:txXfrm>
    </dsp:sp>
    <dsp:sp modelId="{0DFB03C9-EFF5-4AC9-8C11-96D53362894B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1816682" y="76821"/>
              </a:moveTo>
              <a:arcTo wR="1365185" hR="1365185" stAng="17358755" swAng="1500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A2721-FFDC-4255-A89D-534229E118BC}">
      <dsp:nvSpPr>
        <dsp:cNvPr id="0" name=""/>
        <dsp:cNvSpPr/>
      </dsp:nvSpPr>
      <dsp:spPr>
        <a:xfrm>
          <a:off x="3279659" y="683399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交易管理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7950" y="711690"/>
        <a:ext cx="835019" cy="522958"/>
      </dsp:txXfrm>
    </dsp:sp>
    <dsp:sp modelId="{1A4441C1-D563-46EB-BD55-5D938881FF7A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2674873" y="979893"/>
              </a:moveTo>
              <a:arcTo wR="1365185" hR="1365185" stAng="20616412" swAng="196717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8FE0D-DF31-4960-97E2-2C7487CFE974}">
      <dsp:nvSpPr>
        <dsp:cNvPr id="0" name=""/>
        <dsp:cNvSpPr/>
      </dsp:nvSpPr>
      <dsp:spPr>
        <a:xfrm>
          <a:off x="3279659" y="2048584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远程协同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7950" y="2076875"/>
        <a:ext cx="835019" cy="522958"/>
      </dsp:txXfrm>
    </dsp:sp>
    <dsp:sp modelId="{4596EAE3-9869-41DB-91BF-7304B9B61B23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2319129" y="2341772"/>
              </a:moveTo>
              <a:arcTo wR="1365185" hR="1365185" stAng="2740319" swAng="1500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CF099-27EC-4F5E-B479-76B4FD238C2D}">
      <dsp:nvSpPr>
        <dsp:cNvPr id="0" name=""/>
        <dsp:cNvSpPr/>
      </dsp:nvSpPr>
      <dsp:spPr>
        <a:xfrm>
          <a:off x="2097374" y="2731177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数字孪生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5665" y="2759468"/>
        <a:ext cx="835019" cy="522958"/>
      </dsp:txXfrm>
    </dsp:sp>
    <dsp:sp modelId="{3AB23EAB-267A-45B7-B44E-E1C26B7927A6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913688" y="2653549"/>
              </a:moveTo>
              <a:arcTo wR="1365185" hR="1365185" stAng="6558755" swAng="1500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D6D42-8F49-44FA-90E5-2103CF9B6B38}">
      <dsp:nvSpPr>
        <dsp:cNvPr id="0" name=""/>
        <dsp:cNvSpPr/>
      </dsp:nvSpPr>
      <dsp:spPr>
        <a:xfrm>
          <a:off x="915088" y="2048584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>
              <a:latin typeface="微软雅黑" panose="020B0503020204020204" pitchFamily="34" charset="-122"/>
              <a:ea typeface="微软雅黑" panose="020B0503020204020204" pitchFamily="34" charset="-122"/>
            </a:rPr>
            <a:t>分</a:t>
          </a: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析预测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3379" y="2076875"/>
        <a:ext cx="835019" cy="522958"/>
      </dsp:txXfrm>
    </dsp:sp>
    <dsp:sp modelId="{F1C40A89-384C-444A-8963-C21E9221E744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55497" y="1750477"/>
              </a:moveTo>
              <a:arcTo wR="1365185" hR="1365185" stAng="9816412" swAng="196717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FC7F4-3132-48A7-A80C-2828B31785A6}">
      <dsp:nvSpPr>
        <dsp:cNvPr id="0" name=""/>
        <dsp:cNvSpPr/>
      </dsp:nvSpPr>
      <dsp:spPr>
        <a:xfrm>
          <a:off x="915088" y="683399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碳积分账户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3379" y="711690"/>
        <a:ext cx="835019" cy="522958"/>
      </dsp:txXfrm>
    </dsp:sp>
    <dsp:sp modelId="{FE99B061-67FA-4797-A39A-4368F3B5A3B9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411241" y="388598"/>
              </a:moveTo>
              <a:arcTo wR="1365185" hR="1365185" stAng="13540319" swAng="1500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352EC-5E8C-4CD9-AEFF-8A40A6F861D1}">
      <dsp:nvSpPr>
        <dsp:cNvPr id="0" name=""/>
        <dsp:cNvSpPr/>
      </dsp:nvSpPr>
      <dsp:spPr>
        <a:xfrm>
          <a:off x="0" y="3126724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Device Driver</a:t>
          </a:r>
        </a:p>
      </dsp:txBody>
      <dsp:txXfrm>
        <a:off x="0" y="3126724"/>
        <a:ext cx="2916078" cy="892289"/>
      </dsp:txXfrm>
    </dsp:sp>
    <dsp:sp modelId="{41C55952-EF94-4655-B5C1-DC45E7D4F757}">
      <dsp:nvSpPr>
        <dsp:cNvPr id="0" name=""/>
        <dsp:cNvSpPr/>
      </dsp:nvSpPr>
      <dsp:spPr>
        <a:xfrm>
          <a:off x="0" y="2085719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Feature Interface</a:t>
          </a:r>
        </a:p>
      </dsp:txBody>
      <dsp:txXfrm>
        <a:off x="0" y="2085719"/>
        <a:ext cx="2916078" cy="892289"/>
      </dsp:txXfrm>
    </dsp:sp>
    <dsp:sp modelId="{AAC36CDF-7832-45DD-AE2B-61B89802915A}">
      <dsp:nvSpPr>
        <dsp:cNvPr id="0" name=""/>
        <dsp:cNvSpPr/>
      </dsp:nvSpPr>
      <dsp:spPr>
        <a:xfrm>
          <a:off x="0" y="1044715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Command &amp; Scripting</a:t>
          </a:r>
        </a:p>
      </dsp:txBody>
      <dsp:txXfrm>
        <a:off x="0" y="1044715"/>
        <a:ext cx="2916078" cy="892289"/>
      </dsp:txXfrm>
    </dsp:sp>
    <dsp:sp modelId="{6D258375-0F5F-42DA-A997-CBD508BAF3B0}">
      <dsp:nvSpPr>
        <dsp:cNvPr id="0" name=""/>
        <dsp:cNvSpPr/>
      </dsp:nvSpPr>
      <dsp:spPr>
        <a:xfrm>
          <a:off x="0" y="3710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Hosting</a:t>
          </a:r>
        </a:p>
      </dsp:txBody>
      <dsp:txXfrm>
        <a:off x="0" y="3710"/>
        <a:ext cx="2916078" cy="892289"/>
      </dsp:txXfrm>
    </dsp:sp>
    <dsp:sp modelId="{49891082-F10D-4878-949F-E5DEE468B833}">
      <dsp:nvSpPr>
        <dsp:cNvPr id="0" name=""/>
        <dsp:cNvSpPr/>
      </dsp:nvSpPr>
      <dsp:spPr>
        <a:xfrm>
          <a:off x="6431046" y="78068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Browser</a:t>
          </a:r>
        </a:p>
      </dsp:txBody>
      <dsp:txXfrm>
        <a:off x="6452825" y="99847"/>
        <a:ext cx="1071804" cy="700016"/>
      </dsp:txXfrm>
    </dsp:sp>
    <dsp:sp modelId="{CAD687BD-1FD2-4889-9967-F00BCF68656B}">
      <dsp:nvSpPr>
        <dsp:cNvPr id="0" name=""/>
        <dsp:cNvSpPr/>
      </dsp:nvSpPr>
      <dsp:spPr>
        <a:xfrm>
          <a:off x="5683586" y="821642"/>
          <a:ext cx="1305140" cy="297429"/>
        </a:xfrm>
        <a:custGeom>
          <a:avLst/>
          <a:gdLst/>
          <a:ahLst/>
          <a:cxnLst/>
          <a:rect l="0" t="0" r="0" b="0"/>
          <a:pathLst>
            <a:path>
              <a:moveTo>
                <a:pt x="1305140" y="0"/>
              </a:moveTo>
              <a:lnTo>
                <a:pt x="1305140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9877E-6A52-49BC-BDA7-6D221447DA8A}">
      <dsp:nvSpPr>
        <dsp:cNvPr id="0" name=""/>
        <dsp:cNvSpPr/>
      </dsp:nvSpPr>
      <dsp:spPr>
        <a:xfrm>
          <a:off x="4848960" y="1119072"/>
          <a:ext cx="1669250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command</a:t>
          </a:r>
        </a:p>
      </dsp:txBody>
      <dsp:txXfrm>
        <a:off x="4870739" y="1140851"/>
        <a:ext cx="1625692" cy="700016"/>
      </dsp:txXfrm>
    </dsp:sp>
    <dsp:sp modelId="{2322BD63-0ED0-434E-A1AE-8DBA38B55DED}">
      <dsp:nvSpPr>
        <dsp:cNvPr id="0" name=""/>
        <dsp:cNvSpPr/>
      </dsp:nvSpPr>
      <dsp:spPr>
        <a:xfrm>
          <a:off x="4596108" y="1862647"/>
          <a:ext cx="1087478" cy="297429"/>
        </a:xfrm>
        <a:custGeom>
          <a:avLst/>
          <a:gdLst/>
          <a:ahLst/>
          <a:cxnLst/>
          <a:rect l="0" t="0" r="0" b="0"/>
          <a:pathLst>
            <a:path>
              <a:moveTo>
                <a:pt x="1087478" y="0"/>
              </a:moveTo>
              <a:lnTo>
                <a:pt x="1087478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37914-61EC-4815-B8D2-7E60F3E428AA}">
      <dsp:nvSpPr>
        <dsp:cNvPr id="0" name=""/>
        <dsp:cNvSpPr/>
      </dsp:nvSpPr>
      <dsp:spPr>
        <a:xfrm>
          <a:off x="4038427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IRecog</a:t>
          </a:r>
          <a:endParaRPr lang="en-US" sz="1800" kern="1200" dirty="0"/>
        </a:p>
      </dsp:txBody>
      <dsp:txXfrm>
        <a:off x="4060206" y="2181856"/>
        <a:ext cx="1071804" cy="700016"/>
      </dsp:txXfrm>
    </dsp:sp>
    <dsp:sp modelId="{9D7FE61C-3824-4069-904E-EC84BD61AE06}">
      <dsp:nvSpPr>
        <dsp:cNvPr id="0" name=""/>
        <dsp:cNvSpPr/>
      </dsp:nvSpPr>
      <dsp:spPr>
        <a:xfrm>
          <a:off x="3871122" y="2903652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724985" y="0"/>
              </a:moveTo>
              <a:lnTo>
                <a:pt x="724985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235D1-7A64-4B9C-A9AB-A4ECDC3A9559}">
      <dsp:nvSpPr>
        <dsp:cNvPr id="0" name=""/>
        <dsp:cNvSpPr/>
      </dsp:nvSpPr>
      <dsp:spPr>
        <a:xfrm>
          <a:off x="3313441" y="320108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Cam</a:t>
          </a:r>
        </a:p>
      </dsp:txBody>
      <dsp:txXfrm>
        <a:off x="3335220" y="3222861"/>
        <a:ext cx="1071804" cy="700016"/>
      </dsp:txXfrm>
    </dsp:sp>
    <dsp:sp modelId="{AE95BF48-E67C-4F52-9E4B-E3E75F3D0C31}">
      <dsp:nvSpPr>
        <dsp:cNvPr id="0" name=""/>
        <dsp:cNvSpPr/>
      </dsp:nvSpPr>
      <dsp:spPr>
        <a:xfrm>
          <a:off x="4596108" y="2903652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724985" y="148714"/>
              </a:lnTo>
              <a:lnTo>
                <a:pt x="724985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D39D5-D64A-402F-88F2-011433DE2880}">
      <dsp:nvSpPr>
        <dsp:cNvPr id="0" name=""/>
        <dsp:cNvSpPr/>
      </dsp:nvSpPr>
      <dsp:spPr>
        <a:xfrm>
          <a:off x="4763412" y="320108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785191" y="3222861"/>
        <a:ext cx="1071804" cy="700016"/>
      </dsp:txXfrm>
    </dsp:sp>
    <dsp:sp modelId="{A647C21B-806B-420C-B868-DD246C3058FB}">
      <dsp:nvSpPr>
        <dsp:cNvPr id="0" name=""/>
        <dsp:cNvSpPr/>
      </dsp:nvSpPr>
      <dsp:spPr>
        <a:xfrm>
          <a:off x="5683586" y="1862647"/>
          <a:ext cx="1087478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1087478" y="148714"/>
              </a:lnTo>
              <a:lnTo>
                <a:pt x="1087478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799F6-F097-4A9B-B79E-588531B27724}">
      <dsp:nvSpPr>
        <dsp:cNvPr id="0" name=""/>
        <dsp:cNvSpPr/>
      </dsp:nvSpPr>
      <dsp:spPr>
        <a:xfrm>
          <a:off x="6213383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IScale</a:t>
          </a:r>
          <a:endParaRPr lang="en-US" sz="1800" kern="1200" dirty="0"/>
        </a:p>
      </dsp:txBody>
      <dsp:txXfrm>
        <a:off x="6235162" y="2181856"/>
        <a:ext cx="1071804" cy="700016"/>
      </dsp:txXfrm>
    </dsp:sp>
    <dsp:sp modelId="{F315BE91-770E-471C-8CB6-20DE2793DEFC}">
      <dsp:nvSpPr>
        <dsp:cNvPr id="0" name=""/>
        <dsp:cNvSpPr/>
      </dsp:nvSpPr>
      <dsp:spPr>
        <a:xfrm>
          <a:off x="6725344" y="2903652"/>
          <a:ext cx="91440" cy="2974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02265-266E-44A7-A677-590516194EE2}">
      <dsp:nvSpPr>
        <dsp:cNvPr id="0" name=""/>
        <dsp:cNvSpPr/>
      </dsp:nvSpPr>
      <dsp:spPr>
        <a:xfrm>
          <a:off x="6213383" y="320108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6235162" y="3222861"/>
        <a:ext cx="1071804" cy="700016"/>
      </dsp:txXfrm>
    </dsp:sp>
    <dsp:sp modelId="{4C71B0E4-E566-41C2-9873-87148C52E5B0}">
      <dsp:nvSpPr>
        <dsp:cNvPr id="0" name=""/>
        <dsp:cNvSpPr/>
      </dsp:nvSpPr>
      <dsp:spPr>
        <a:xfrm>
          <a:off x="6988727" y="821642"/>
          <a:ext cx="1232307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1232307" y="148714"/>
              </a:lnTo>
              <a:lnTo>
                <a:pt x="1232307" y="2974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9AC28-E057-42C4-9261-3B3BF0C8B9F8}">
      <dsp:nvSpPr>
        <dsp:cNvPr id="0" name=""/>
        <dsp:cNvSpPr/>
      </dsp:nvSpPr>
      <dsp:spPr>
        <a:xfrm>
          <a:off x="7313576" y="1119072"/>
          <a:ext cx="1814917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script </a:t>
          </a:r>
          <a:r>
            <a:rPr lang="en-US" sz="1800" kern="1200" dirty="0" err="1"/>
            <a:t>cueue</a:t>
          </a:r>
          <a:endParaRPr lang="en-US" sz="1800" kern="1200" dirty="0"/>
        </a:p>
      </dsp:txBody>
      <dsp:txXfrm>
        <a:off x="7335355" y="1140851"/>
        <a:ext cx="1771359" cy="700016"/>
      </dsp:txXfrm>
    </dsp:sp>
    <dsp:sp modelId="{1CC8BD18-535F-417A-99FF-73FF34DC5E02}">
      <dsp:nvSpPr>
        <dsp:cNvPr id="0" name=""/>
        <dsp:cNvSpPr/>
      </dsp:nvSpPr>
      <dsp:spPr>
        <a:xfrm>
          <a:off x="8175314" y="1862647"/>
          <a:ext cx="91440" cy="2974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3E350-001A-415D-B7E9-AF970BD3564F}">
      <dsp:nvSpPr>
        <dsp:cNvPr id="0" name=""/>
        <dsp:cNvSpPr/>
      </dsp:nvSpPr>
      <dsp:spPr>
        <a:xfrm>
          <a:off x="7663353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IPrint</a:t>
          </a:r>
          <a:endParaRPr lang="en-US" sz="1800" kern="1200" dirty="0"/>
        </a:p>
      </dsp:txBody>
      <dsp:txXfrm>
        <a:off x="7685132" y="2181856"/>
        <a:ext cx="1071804" cy="700016"/>
      </dsp:txXfrm>
    </dsp:sp>
    <dsp:sp modelId="{9A3D5D85-29D1-498F-A16C-798A9F386CFA}">
      <dsp:nvSpPr>
        <dsp:cNvPr id="0" name=""/>
        <dsp:cNvSpPr/>
      </dsp:nvSpPr>
      <dsp:spPr>
        <a:xfrm>
          <a:off x="8175314" y="2903652"/>
          <a:ext cx="91440" cy="2974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99D18-25DE-4C63-AB29-2606253B70D1}">
      <dsp:nvSpPr>
        <dsp:cNvPr id="0" name=""/>
        <dsp:cNvSpPr/>
      </dsp:nvSpPr>
      <dsp:spPr>
        <a:xfrm>
          <a:off x="7663353" y="320108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7685132" y="3222861"/>
        <a:ext cx="1071804" cy="700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CC622-7CB5-4239-B0F2-0B8314007642}">
      <dsp:nvSpPr>
        <dsp:cNvPr id="0" name=""/>
        <dsp:cNvSpPr/>
      </dsp:nvSpPr>
      <dsp:spPr>
        <a:xfrm>
          <a:off x="2543175" y="1499623"/>
          <a:ext cx="1799314" cy="312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138"/>
              </a:lnTo>
              <a:lnTo>
                <a:pt x="1799314" y="156138"/>
              </a:lnTo>
              <a:lnTo>
                <a:pt x="1799314" y="3122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9A9D6-6947-425E-A330-426655FB298B}">
      <dsp:nvSpPr>
        <dsp:cNvPr id="0" name=""/>
        <dsp:cNvSpPr/>
      </dsp:nvSpPr>
      <dsp:spPr>
        <a:xfrm>
          <a:off x="2497455" y="1499623"/>
          <a:ext cx="91440" cy="3122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2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F50466-84CE-4522-8104-2B284F582716}">
      <dsp:nvSpPr>
        <dsp:cNvPr id="0" name=""/>
        <dsp:cNvSpPr/>
      </dsp:nvSpPr>
      <dsp:spPr>
        <a:xfrm>
          <a:off x="743860" y="1499623"/>
          <a:ext cx="1799314" cy="312277"/>
        </a:xfrm>
        <a:custGeom>
          <a:avLst/>
          <a:gdLst/>
          <a:ahLst/>
          <a:cxnLst/>
          <a:rect l="0" t="0" r="0" b="0"/>
          <a:pathLst>
            <a:path>
              <a:moveTo>
                <a:pt x="1799314" y="0"/>
              </a:moveTo>
              <a:lnTo>
                <a:pt x="1799314" y="156138"/>
              </a:lnTo>
              <a:lnTo>
                <a:pt x="0" y="156138"/>
              </a:lnTo>
              <a:lnTo>
                <a:pt x="0" y="3122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F513E-D2ED-4F8B-8E2E-A7BCD944B31D}">
      <dsp:nvSpPr>
        <dsp:cNvPr id="0" name=""/>
        <dsp:cNvSpPr/>
      </dsp:nvSpPr>
      <dsp:spPr>
        <a:xfrm>
          <a:off x="341" y="756105"/>
          <a:ext cx="1487037" cy="743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-1</a:t>
          </a:r>
        </a:p>
      </dsp:txBody>
      <dsp:txXfrm>
        <a:off x="218113" y="864991"/>
        <a:ext cx="1051493" cy="525746"/>
      </dsp:txXfrm>
    </dsp:sp>
    <dsp:sp modelId="{D943082A-34A2-427B-BF3B-1A3D00733F3D}">
      <dsp:nvSpPr>
        <dsp:cNvPr id="0" name=""/>
        <dsp:cNvSpPr/>
      </dsp:nvSpPr>
      <dsp:spPr>
        <a:xfrm>
          <a:off x="1799656" y="756105"/>
          <a:ext cx="1487037" cy="743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</a:t>
          </a:r>
        </a:p>
      </dsp:txBody>
      <dsp:txXfrm>
        <a:off x="2017428" y="864991"/>
        <a:ext cx="1051493" cy="525746"/>
      </dsp:txXfrm>
    </dsp:sp>
    <dsp:sp modelId="{82007942-2C05-4F0D-A032-EBD7653E633F}">
      <dsp:nvSpPr>
        <dsp:cNvPr id="0" name=""/>
        <dsp:cNvSpPr/>
      </dsp:nvSpPr>
      <dsp:spPr>
        <a:xfrm>
          <a:off x="341" y="1811901"/>
          <a:ext cx="1487037" cy="743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0</a:t>
          </a:r>
        </a:p>
      </dsp:txBody>
      <dsp:txXfrm>
        <a:off x="218113" y="1920787"/>
        <a:ext cx="1051493" cy="525746"/>
      </dsp:txXfrm>
    </dsp:sp>
    <dsp:sp modelId="{56AF97DB-484F-4BB9-8EE3-3AC9C4DEE256}">
      <dsp:nvSpPr>
        <dsp:cNvPr id="0" name=""/>
        <dsp:cNvSpPr/>
      </dsp:nvSpPr>
      <dsp:spPr>
        <a:xfrm>
          <a:off x="1799656" y="1811901"/>
          <a:ext cx="1487037" cy="743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</a:t>
          </a:r>
        </a:p>
      </dsp:txBody>
      <dsp:txXfrm>
        <a:off x="2017428" y="1920787"/>
        <a:ext cx="1051493" cy="525746"/>
      </dsp:txXfrm>
    </dsp:sp>
    <dsp:sp modelId="{966F93C1-33DA-49AD-B348-62B52A57C195}">
      <dsp:nvSpPr>
        <dsp:cNvPr id="0" name=""/>
        <dsp:cNvSpPr/>
      </dsp:nvSpPr>
      <dsp:spPr>
        <a:xfrm>
          <a:off x="3598971" y="1811901"/>
          <a:ext cx="1487037" cy="743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4</a:t>
          </a:r>
        </a:p>
      </dsp:txBody>
      <dsp:txXfrm>
        <a:off x="3816743" y="1920787"/>
        <a:ext cx="1051493" cy="5257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5C165-044D-4A97-836A-1BDF0366DDDD}">
      <dsp:nvSpPr>
        <dsp:cNvPr id="0" name=""/>
        <dsp:cNvSpPr/>
      </dsp:nvSpPr>
      <dsp:spPr>
        <a:xfrm>
          <a:off x="2061612" y="1150945"/>
          <a:ext cx="481562" cy="504816"/>
        </a:xfrm>
        <a:custGeom>
          <a:avLst/>
          <a:gdLst/>
          <a:ahLst/>
          <a:cxnLst/>
          <a:rect l="0" t="0" r="0" b="0"/>
          <a:pathLst>
            <a:path>
              <a:moveTo>
                <a:pt x="481562" y="0"/>
              </a:moveTo>
              <a:lnTo>
                <a:pt x="481562" y="504816"/>
              </a:lnTo>
              <a:lnTo>
                <a:pt x="0" y="5048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E6F7F-306F-48F0-8816-B9C449057657}">
      <dsp:nvSpPr>
        <dsp:cNvPr id="0" name=""/>
        <dsp:cNvSpPr/>
      </dsp:nvSpPr>
      <dsp:spPr>
        <a:xfrm>
          <a:off x="2543175" y="1150945"/>
          <a:ext cx="1991830" cy="10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403"/>
              </a:lnTo>
              <a:lnTo>
                <a:pt x="1991830" y="894403"/>
              </a:lnTo>
              <a:lnTo>
                <a:pt x="1991830" y="100963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1AE47-CEA5-4F9D-B63F-1E7AB937E9BC}">
      <dsp:nvSpPr>
        <dsp:cNvPr id="0" name=""/>
        <dsp:cNvSpPr/>
      </dsp:nvSpPr>
      <dsp:spPr>
        <a:xfrm>
          <a:off x="2543175" y="1150945"/>
          <a:ext cx="663943" cy="10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403"/>
              </a:lnTo>
              <a:lnTo>
                <a:pt x="663943" y="894403"/>
              </a:lnTo>
              <a:lnTo>
                <a:pt x="663943" y="100963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5957D-90C9-491A-8886-0BD6A36B18AE}">
      <dsp:nvSpPr>
        <dsp:cNvPr id="0" name=""/>
        <dsp:cNvSpPr/>
      </dsp:nvSpPr>
      <dsp:spPr>
        <a:xfrm>
          <a:off x="1879231" y="1150945"/>
          <a:ext cx="663943" cy="1009633"/>
        </a:xfrm>
        <a:custGeom>
          <a:avLst/>
          <a:gdLst/>
          <a:ahLst/>
          <a:cxnLst/>
          <a:rect l="0" t="0" r="0" b="0"/>
          <a:pathLst>
            <a:path>
              <a:moveTo>
                <a:pt x="663943" y="0"/>
              </a:moveTo>
              <a:lnTo>
                <a:pt x="663943" y="894403"/>
              </a:lnTo>
              <a:lnTo>
                <a:pt x="0" y="894403"/>
              </a:lnTo>
              <a:lnTo>
                <a:pt x="0" y="100963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21A96-2F5A-4DBB-A733-CB0B58CD64D6}">
      <dsp:nvSpPr>
        <dsp:cNvPr id="0" name=""/>
        <dsp:cNvSpPr/>
      </dsp:nvSpPr>
      <dsp:spPr>
        <a:xfrm>
          <a:off x="551344" y="1150945"/>
          <a:ext cx="1991830" cy="1009633"/>
        </a:xfrm>
        <a:custGeom>
          <a:avLst/>
          <a:gdLst/>
          <a:ahLst/>
          <a:cxnLst/>
          <a:rect l="0" t="0" r="0" b="0"/>
          <a:pathLst>
            <a:path>
              <a:moveTo>
                <a:pt x="1991830" y="0"/>
              </a:moveTo>
              <a:lnTo>
                <a:pt x="1991830" y="894403"/>
              </a:lnTo>
              <a:lnTo>
                <a:pt x="0" y="894403"/>
              </a:lnTo>
              <a:lnTo>
                <a:pt x="0" y="100963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2FEA6-3DCA-497C-B4E6-42BEC8F47723}">
      <dsp:nvSpPr>
        <dsp:cNvPr id="0" name=""/>
        <dsp:cNvSpPr/>
      </dsp:nvSpPr>
      <dsp:spPr>
        <a:xfrm>
          <a:off x="1994461" y="602232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服务器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4461" y="602232"/>
        <a:ext cx="1097427" cy="548713"/>
      </dsp:txXfrm>
    </dsp:sp>
    <dsp:sp modelId="{6012A568-6ABE-4755-A194-7CE025DA25F0}">
      <dsp:nvSpPr>
        <dsp:cNvPr id="0" name=""/>
        <dsp:cNvSpPr/>
      </dsp:nvSpPr>
      <dsp:spPr>
        <a:xfrm>
          <a:off x="2631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" y="2160579"/>
        <a:ext cx="1097427" cy="548713"/>
      </dsp:txXfrm>
    </dsp:sp>
    <dsp:sp modelId="{185A2DA1-D2F4-4461-AD29-8CF3489C2F9E}">
      <dsp:nvSpPr>
        <dsp:cNvPr id="0" name=""/>
        <dsp:cNvSpPr/>
      </dsp:nvSpPr>
      <dsp:spPr>
        <a:xfrm>
          <a:off x="1330517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517" y="2160579"/>
        <a:ext cx="1097427" cy="548713"/>
      </dsp:txXfrm>
    </dsp:sp>
    <dsp:sp modelId="{17586728-9D54-4262-A118-E8FF4B89CBD9}">
      <dsp:nvSpPr>
        <dsp:cNvPr id="0" name=""/>
        <dsp:cNvSpPr/>
      </dsp:nvSpPr>
      <dsp:spPr>
        <a:xfrm>
          <a:off x="2658404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手机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8404" y="2160579"/>
        <a:ext cx="1097427" cy="548713"/>
      </dsp:txXfrm>
    </dsp:sp>
    <dsp:sp modelId="{D56A536E-EA23-44F5-8ED2-F0561C1E896A}">
      <dsp:nvSpPr>
        <dsp:cNvPr id="0" name=""/>
        <dsp:cNvSpPr/>
      </dsp:nvSpPr>
      <dsp:spPr>
        <a:xfrm>
          <a:off x="3986291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</a:p>
      </dsp:txBody>
      <dsp:txXfrm>
        <a:off x="3986291" y="2160579"/>
        <a:ext cx="1097427" cy="548713"/>
      </dsp:txXfrm>
    </dsp:sp>
    <dsp:sp modelId="{3E666D42-BA99-4D6E-ACDD-66E58F8EEFDF}">
      <dsp:nvSpPr>
        <dsp:cNvPr id="0" name=""/>
        <dsp:cNvSpPr/>
      </dsp:nvSpPr>
      <dsp:spPr>
        <a:xfrm>
          <a:off x="964185" y="1381405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对外引用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4185" y="1381405"/>
        <a:ext cx="1097427" cy="5487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726D8-AC52-4B18-8BD5-35EDFCAED206}">
      <dsp:nvSpPr>
        <dsp:cNvPr id="0" name=""/>
        <dsp:cNvSpPr/>
      </dsp:nvSpPr>
      <dsp:spPr>
        <a:xfrm>
          <a:off x="1837841" y="216853"/>
          <a:ext cx="1410667" cy="272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5810" y="224822"/>
        <a:ext cx="1394729" cy="256160"/>
      </dsp:txXfrm>
    </dsp:sp>
    <dsp:sp modelId="{B28B7E9F-E3B5-4ACA-8F9C-3B0D105E4FAB}">
      <dsp:nvSpPr>
        <dsp:cNvPr id="0" name=""/>
        <dsp:cNvSpPr/>
      </dsp:nvSpPr>
      <dsp:spPr>
        <a:xfrm>
          <a:off x="2497454" y="488952"/>
          <a:ext cx="91440" cy="1688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8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5A401-3EA0-4B77-9C6E-C0982A7D64B7}">
      <dsp:nvSpPr>
        <dsp:cNvPr id="0" name=""/>
        <dsp:cNvSpPr/>
      </dsp:nvSpPr>
      <dsp:spPr>
        <a:xfrm>
          <a:off x="1837841" y="657818"/>
          <a:ext cx="1410667" cy="272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5810" y="665787"/>
        <a:ext cx="1394729" cy="256160"/>
      </dsp:txXfrm>
    </dsp:sp>
    <dsp:sp modelId="{6DF34806-522B-40E6-B53E-059B6F62125D}">
      <dsp:nvSpPr>
        <dsp:cNvPr id="0" name=""/>
        <dsp:cNvSpPr/>
      </dsp:nvSpPr>
      <dsp:spPr>
        <a:xfrm>
          <a:off x="709307" y="929917"/>
          <a:ext cx="1833867" cy="903899"/>
        </a:xfrm>
        <a:custGeom>
          <a:avLst/>
          <a:gdLst/>
          <a:ahLst/>
          <a:cxnLst/>
          <a:rect l="0" t="0" r="0" b="0"/>
          <a:pathLst>
            <a:path>
              <a:moveTo>
                <a:pt x="1833867" y="0"/>
              </a:moveTo>
              <a:lnTo>
                <a:pt x="1833867" y="451949"/>
              </a:lnTo>
              <a:lnTo>
                <a:pt x="0" y="451949"/>
              </a:lnTo>
              <a:lnTo>
                <a:pt x="0" y="9038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652C1-51A1-49D3-A2BC-261898BB2845}">
      <dsp:nvSpPr>
        <dsp:cNvPr id="0" name=""/>
        <dsp:cNvSpPr/>
      </dsp:nvSpPr>
      <dsp:spPr>
        <a:xfrm>
          <a:off x="3973" y="1833816"/>
          <a:ext cx="1410667" cy="94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18" y="1861361"/>
        <a:ext cx="1355577" cy="885354"/>
      </dsp:txXfrm>
    </dsp:sp>
    <dsp:sp modelId="{89B0B617-FF98-48DF-A617-7269892499EA}">
      <dsp:nvSpPr>
        <dsp:cNvPr id="0" name=""/>
        <dsp:cNvSpPr/>
      </dsp:nvSpPr>
      <dsp:spPr>
        <a:xfrm>
          <a:off x="2497455" y="929917"/>
          <a:ext cx="91440" cy="9038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038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7445F-B731-4607-BFA5-BAB49A906C98}">
      <dsp:nvSpPr>
        <dsp:cNvPr id="0" name=""/>
        <dsp:cNvSpPr/>
      </dsp:nvSpPr>
      <dsp:spPr>
        <a:xfrm>
          <a:off x="1837841" y="1833816"/>
          <a:ext cx="1410667" cy="94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65386" y="1861361"/>
        <a:ext cx="1355577" cy="885354"/>
      </dsp:txXfrm>
    </dsp:sp>
    <dsp:sp modelId="{B1811306-799A-4C4B-BAF7-5478AD995C19}">
      <dsp:nvSpPr>
        <dsp:cNvPr id="0" name=""/>
        <dsp:cNvSpPr/>
      </dsp:nvSpPr>
      <dsp:spPr>
        <a:xfrm>
          <a:off x="2543175" y="929917"/>
          <a:ext cx="1833867" cy="903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949"/>
              </a:lnTo>
              <a:lnTo>
                <a:pt x="1833867" y="451949"/>
              </a:lnTo>
              <a:lnTo>
                <a:pt x="1833867" y="9038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6B22E-6801-40F7-ADDA-B2A64C9B89B7}">
      <dsp:nvSpPr>
        <dsp:cNvPr id="0" name=""/>
        <dsp:cNvSpPr/>
      </dsp:nvSpPr>
      <dsp:spPr>
        <a:xfrm>
          <a:off x="3671708" y="1833816"/>
          <a:ext cx="1410667" cy="94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9253" y="1861361"/>
        <a:ext cx="1355577" cy="885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7CAFC-32BC-43AC-A360-905A0576E602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E886D-6CE1-4543-BE35-688F8C5A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301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095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814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9843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130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34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714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210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3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9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420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9130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44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06" r:id="rId1"/>
    <p:sldLayoutId id="2147485807" r:id="rId2"/>
    <p:sldLayoutId id="2147485808" r:id="rId3"/>
    <p:sldLayoutId id="2147485809" r:id="rId4"/>
    <p:sldLayoutId id="2147485810" r:id="rId5"/>
    <p:sldLayoutId id="2147485811" r:id="rId6"/>
    <p:sldLayoutId id="2147485812" r:id="rId7"/>
    <p:sldLayoutId id="2147485813" r:id="rId8"/>
    <p:sldLayoutId id="2147485814" r:id="rId9"/>
    <p:sldLayoutId id="2147485815" r:id="rId10"/>
    <p:sldLayoutId id="2147485816" r:id="rId11"/>
    <p:sldLayoutId id="214748581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521F09-0D24-4285-9D76-944F3178C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品链终端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47EB56CE-0655-3ECA-958E-4215B751B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与品链框架配套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多功能多用途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设备共享与任务队列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A2E5F1-713D-A7E7-431D-6E40565397D0}"/>
              </a:ext>
            </a:extLst>
          </p:cNvPr>
          <p:cNvGrpSpPr/>
          <p:nvPr/>
        </p:nvGrpSpPr>
        <p:grpSpPr>
          <a:xfrm>
            <a:off x="690584" y="5328872"/>
            <a:ext cx="4120175" cy="564212"/>
            <a:chOff x="919184" y="5313632"/>
            <a:chExt cx="4120175" cy="5642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2A8C1E-454D-4CE5-BDB5-00E523676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184" y="5313632"/>
              <a:ext cx="584987" cy="564212"/>
            </a:xfrm>
            <a:prstGeom prst="ellipse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81F3E3-BC59-4299-9C50-C453E3DA9815}"/>
                </a:ext>
              </a:extLst>
            </p:cNvPr>
            <p:cNvSpPr txBox="1"/>
            <p:nvPr/>
          </p:nvSpPr>
          <p:spPr>
            <a:xfrm>
              <a:off x="1504170" y="5386187"/>
              <a:ext cx="3535189" cy="4616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金中关信息技术研究院</a:t>
              </a:r>
              <a:endParaRPr 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397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城乡元宇宙服务器，集成了多项创新的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是一个以智慧、健康、碳，中和为方针指引而设计研发的元宇宙系统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同一系统可以实施部署成若干个各自独立运营的元宇宙平台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平台之间可以选择两两互结联盟（区块链网络）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Web3.0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为城乡元宇宙的所有代码开源（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GPLv3.0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B40E4D6-79CF-8C4B-887D-E8D7D8FB150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616594846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2E91270-1330-0B94-BCF2-532CDD163B22}"/>
              </a:ext>
            </a:extLst>
          </p:cNvPr>
          <p:cNvSpPr txBox="1"/>
          <p:nvPr/>
        </p:nvSpPr>
        <p:spPr>
          <a:xfrm>
            <a:off x="7486062" y="2318151"/>
            <a:ext cx="202520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城乡元宇宙体系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633C32-B7CA-F318-2E30-3461E35FE6E7}"/>
              </a:ext>
            </a:extLst>
          </p:cNvPr>
          <p:cNvGrpSpPr/>
          <p:nvPr/>
        </p:nvGrpSpPr>
        <p:grpSpPr>
          <a:xfrm>
            <a:off x="8123630" y="4310150"/>
            <a:ext cx="1193471" cy="983332"/>
            <a:chOff x="8199046" y="4310150"/>
            <a:chExt cx="1193471" cy="983332"/>
          </a:xfrm>
        </p:grpSpPr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46D92A9C-8377-D48D-5A59-6E7D6676D542}"/>
                </a:ext>
              </a:extLst>
            </p:cNvPr>
            <p:cNvSpPr/>
            <p:nvPr/>
          </p:nvSpPr>
          <p:spPr>
            <a:xfrm rot="10800000">
              <a:off x="8199046" y="4310150"/>
              <a:ext cx="1080654" cy="637407"/>
            </a:xfrm>
            <a:prstGeom prst="blockArc">
              <a:avLst>
                <a:gd name="adj1" fmla="val 10800000"/>
                <a:gd name="adj2" fmla="val 21578645"/>
                <a:gd name="adj3" fmla="val 12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3944AF-1829-C21D-0749-E1E73A6AD84F}"/>
                </a:ext>
              </a:extLst>
            </p:cNvPr>
            <p:cNvSpPr txBox="1"/>
            <p:nvPr/>
          </p:nvSpPr>
          <p:spPr>
            <a:xfrm>
              <a:off x="8273672" y="4985705"/>
              <a:ext cx="11188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平台联盟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30E95B-4350-C39B-C61C-633546687787}"/>
              </a:ext>
            </a:extLst>
          </p:cNvPr>
          <p:cNvGrpSpPr/>
          <p:nvPr/>
        </p:nvGrpSpPr>
        <p:grpSpPr>
          <a:xfrm>
            <a:off x="9395076" y="4310153"/>
            <a:ext cx="1235036" cy="983332"/>
            <a:chOff x="8199046" y="4310150"/>
            <a:chExt cx="1235036" cy="983332"/>
          </a:xfrm>
        </p:grpSpPr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840E5CAC-928E-7D48-7799-97C506496BAF}"/>
                </a:ext>
              </a:extLst>
            </p:cNvPr>
            <p:cNvSpPr/>
            <p:nvPr/>
          </p:nvSpPr>
          <p:spPr>
            <a:xfrm rot="10800000">
              <a:off x="8199046" y="4310150"/>
              <a:ext cx="1080654" cy="637407"/>
            </a:xfrm>
            <a:prstGeom prst="blockArc">
              <a:avLst>
                <a:gd name="adj1" fmla="val 10800000"/>
                <a:gd name="adj2" fmla="val 21578645"/>
                <a:gd name="adj3" fmla="val 12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E0E287-295A-58EF-7A12-A0D952D4B20C}"/>
                </a:ext>
              </a:extLst>
            </p:cNvPr>
            <p:cNvSpPr txBox="1"/>
            <p:nvPr/>
          </p:nvSpPr>
          <p:spPr>
            <a:xfrm>
              <a:off x="8315237" y="4985705"/>
              <a:ext cx="11188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平台联盟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91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各类业务以元宇宙项目的形式在平台上建模、发布和运行；以项目为基础产生一个个具体的交易，并且分别执行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现实中的事物一比一映射到元宇宙空间中，可视化呈现，及时跟踪状态的变化，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统一抽象的数据格式可以自动训练内建的神经网络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绿色生产行为自动衍生碳积分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B9182E-8135-66EE-A1DE-11DED8CAC0C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747025338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5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Programing Model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3EDF658-7A8D-670A-107B-1FCB98A256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63750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51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Status &amp; state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各类业务以元宇宙项目的形式在平台上建模、发布和运行；以项目为基础产生一个个具体的交易，并且分别执行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现实中的事物一比一映射到元宇宙空间中，可视化呈现，及时跟踪状态的变化，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统一抽象的数据格式可以自动训练内建的神经网络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绿色生产行为自动衍生碳积分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2F9B877-7971-EAE4-64D1-7497E2CAA627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959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系统组成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一个运行中的城乡元宇宙系统由云端和边缘端两部分组成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云端承载系统主要的业务逻辑和数据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边缘端是各类接入和交互的形式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353B82-EB0A-47A4-6CA8-05DDB7D9AE5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862149792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loud 6">
            <a:extLst>
              <a:ext uri="{FF2B5EF4-FFF2-40B4-BE49-F238E27FC236}">
                <a16:creationId xmlns:a16="http://schemas.microsoft.com/office/drawing/2014/main" id="{A506DE8F-44F9-41A9-98AD-409F9824375D}"/>
              </a:ext>
            </a:extLst>
          </p:cNvPr>
          <p:cNvSpPr/>
          <p:nvPr/>
        </p:nvSpPr>
        <p:spPr>
          <a:xfrm>
            <a:off x="8189232" y="3429000"/>
            <a:ext cx="696686" cy="54428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A97D6-C8D3-F756-67E0-FC1314DF8A67}"/>
              </a:ext>
            </a:extLst>
          </p:cNvPr>
          <p:cNvSpPr txBox="1"/>
          <p:nvPr/>
        </p:nvSpPr>
        <p:spPr>
          <a:xfrm>
            <a:off x="7969834" y="4998571"/>
            <a:ext cx="11354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ABB98-062C-7ED4-8BCD-E888ED763E03}"/>
              </a:ext>
            </a:extLst>
          </p:cNvPr>
          <p:cNvSpPr txBox="1"/>
          <p:nvPr/>
        </p:nvSpPr>
        <p:spPr>
          <a:xfrm>
            <a:off x="9473938" y="3354438"/>
            <a:ext cx="8523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15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864A4A-4D4A-4820-A98E-17A4FD10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边缘计算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6A8629-49AA-BDC3-32FA-71238233DB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开源的元宇宙工作站既是云端应用的窗口，又具有本地设备的连接操控能力，衍生出多种边缘端设备，如智能秤、工作台、物联网关等等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已经应用于行业的成熟的物联网关，可以通过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调用接入系统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Content Placeholder 14">
            <a:extLst>
              <a:ext uri="{FF2B5EF4-FFF2-40B4-BE49-F238E27FC236}">
                <a16:creationId xmlns:a16="http://schemas.microsoft.com/office/drawing/2014/main" id="{EF034C94-0CA9-889E-3B59-8845EA2CA072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241162510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loud 1">
            <a:extLst>
              <a:ext uri="{FF2B5EF4-FFF2-40B4-BE49-F238E27FC236}">
                <a16:creationId xmlns:a16="http://schemas.microsoft.com/office/drawing/2014/main" id="{F4CF7687-F6F8-F15A-DB22-E9984E147732}"/>
              </a:ext>
            </a:extLst>
          </p:cNvPr>
          <p:cNvSpPr/>
          <p:nvPr/>
        </p:nvSpPr>
        <p:spPr>
          <a:xfrm>
            <a:off x="8047381" y="3224199"/>
            <a:ext cx="980388" cy="49479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97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7030A0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30760</TotalTime>
  <Words>710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微软雅黑</vt:lpstr>
      <vt:lpstr>Calibri</vt:lpstr>
      <vt:lpstr>Tw Cen MT</vt:lpstr>
      <vt:lpstr>Tw Cen MT Condensed</vt:lpstr>
      <vt:lpstr>Wingdings</vt:lpstr>
      <vt:lpstr>Wingdings 3</vt:lpstr>
      <vt:lpstr>Integral</vt:lpstr>
      <vt:lpstr>品链终端</vt:lpstr>
      <vt:lpstr>简介</vt:lpstr>
      <vt:lpstr>系统功能</vt:lpstr>
      <vt:lpstr>Programing Model</vt:lpstr>
      <vt:lpstr>Status &amp; state</vt:lpstr>
      <vt:lpstr>系统组成</vt:lpstr>
      <vt:lpstr>边缘计算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城乡振兴元宇宙</dc:title>
  <dc:creator>Huang Michael</dc:creator>
  <cp:lastModifiedBy>Huang Michael</cp:lastModifiedBy>
  <cp:revision>2175</cp:revision>
  <dcterms:created xsi:type="dcterms:W3CDTF">2022-02-15T23:48:21Z</dcterms:created>
  <dcterms:modified xsi:type="dcterms:W3CDTF">2023-05-15T03:01:34Z</dcterms:modified>
</cp:coreProperties>
</file>