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805" r:id="rId1"/>
  </p:sldMasterIdLst>
  <p:notesMasterIdLst>
    <p:notesMasterId r:id="rId9"/>
  </p:notesMasterIdLst>
  <p:sldIdLst>
    <p:sldId id="256" r:id="rId2"/>
    <p:sldId id="284" r:id="rId3"/>
    <p:sldId id="342" r:id="rId4"/>
    <p:sldId id="358" r:id="rId5"/>
    <p:sldId id="359" r:id="rId6"/>
    <p:sldId id="345" r:id="rId7"/>
    <p:sldId id="34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230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8F699-006A-4B12-9D83-0AB82AD07CF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BBCE4-1154-4A14-B50E-50920D09BC0E}">
      <dgm:prSet phldrT="[Text]"/>
      <dgm:spPr/>
      <dgm:t>
        <a:bodyPr/>
        <a:lstStyle/>
        <a:p>
          <a:r>
            <a:rPr lang="en-US" dirty="0"/>
            <a:t>CLOUD</a:t>
          </a:r>
        </a:p>
      </dgm:t>
    </dgm:pt>
    <dgm:pt modelId="{2D43E683-7FA9-449F-8511-7C7806324A4F}" type="parTrans" cxnId="{E61AB14F-5AD0-4362-B43D-E85F502D6747}">
      <dgm:prSet/>
      <dgm:spPr/>
      <dgm:t>
        <a:bodyPr/>
        <a:lstStyle/>
        <a:p>
          <a:endParaRPr lang="en-US"/>
        </a:p>
      </dgm:t>
    </dgm:pt>
    <dgm:pt modelId="{CBEDF1A5-EDE1-410D-884C-406C63F99895}" type="sibTrans" cxnId="{E61AB14F-5AD0-4362-B43D-E85F502D6747}">
      <dgm:prSet/>
      <dgm:spPr/>
      <dgm:t>
        <a:bodyPr/>
        <a:lstStyle/>
        <a:p>
          <a:endParaRPr lang="en-US"/>
        </a:p>
      </dgm:t>
    </dgm:pt>
    <dgm:pt modelId="{6450C245-5146-4802-908C-F44AD4A92D61}" type="asst">
      <dgm:prSet phldrT="[Text]"/>
      <dgm:spPr/>
      <dgm:t>
        <a:bodyPr/>
        <a:lstStyle/>
        <a:p>
          <a:r>
            <a:rPr lang="en-US" dirty="0"/>
            <a:t>WebView2</a:t>
          </a:r>
        </a:p>
      </dgm:t>
    </dgm:pt>
    <dgm:pt modelId="{ECF992DB-F911-428B-B58C-3C45899C69BE}" type="parTrans" cxnId="{B57B2B0C-869B-44AF-BA49-0349085C8BDD}">
      <dgm:prSet/>
      <dgm:spPr/>
      <dgm:t>
        <a:bodyPr/>
        <a:lstStyle/>
        <a:p>
          <a:endParaRPr lang="en-US"/>
        </a:p>
      </dgm:t>
    </dgm:pt>
    <dgm:pt modelId="{DA199F7B-92AB-4120-AB06-E39BEF0A84F4}" type="sibTrans" cxnId="{B57B2B0C-869B-44AF-BA49-0349085C8BDD}">
      <dgm:prSet/>
      <dgm:spPr/>
      <dgm:t>
        <a:bodyPr/>
        <a:lstStyle/>
        <a:p>
          <a:endParaRPr lang="en-US"/>
        </a:p>
      </dgm:t>
    </dgm:pt>
    <dgm:pt modelId="{832C5803-8F64-4DD1-A00E-2A723C0EE0BB}">
      <dgm:prSet phldrT="[Text]"/>
      <dgm:spPr/>
      <dgm:t>
        <a:bodyPr/>
        <a:lstStyle/>
        <a:p>
          <a:r>
            <a:rPr lang="en-US" dirty="0"/>
            <a:t>SPEECH</a:t>
          </a:r>
        </a:p>
      </dgm:t>
    </dgm:pt>
    <dgm:pt modelId="{05BC1B41-97AC-4526-A08B-E3D78285B08B}" type="parTrans" cxnId="{4A367C34-1A82-46BD-9A4D-FDE186D60A4A}">
      <dgm:prSet/>
      <dgm:spPr/>
      <dgm:t>
        <a:bodyPr/>
        <a:lstStyle/>
        <a:p>
          <a:endParaRPr lang="en-US"/>
        </a:p>
      </dgm:t>
    </dgm:pt>
    <dgm:pt modelId="{55B5D9BC-8087-4E98-B27B-C9EC40F3A4F3}" type="sibTrans" cxnId="{4A367C34-1A82-46BD-9A4D-FDE186D60A4A}">
      <dgm:prSet/>
      <dgm:spPr/>
      <dgm:t>
        <a:bodyPr/>
        <a:lstStyle/>
        <a:p>
          <a:endParaRPr lang="en-US"/>
        </a:p>
      </dgm:t>
    </dgm:pt>
    <dgm:pt modelId="{7FAE2ABC-F59D-4B5F-A4B1-E506FF07A741}">
      <dgm:prSet phldrT="[Text]"/>
      <dgm:spPr/>
      <dgm:t>
        <a:bodyPr/>
        <a:lstStyle/>
        <a:p>
          <a:r>
            <a:rPr lang="en-US" dirty="0"/>
            <a:t>LED BOARD</a:t>
          </a:r>
        </a:p>
      </dgm:t>
    </dgm:pt>
    <dgm:pt modelId="{423A5D12-FA5D-4D52-93A6-B6393FBF2C7F}" type="parTrans" cxnId="{88445DB2-A7BE-4BA5-80D2-DDD12C79D2A4}">
      <dgm:prSet/>
      <dgm:spPr/>
      <dgm:t>
        <a:bodyPr/>
        <a:lstStyle/>
        <a:p>
          <a:endParaRPr lang="en-US"/>
        </a:p>
      </dgm:t>
    </dgm:pt>
    <dgm:pt modelId="{70512F06-C37C-4342-923B-856B7D5B5157}" type="sibTrans" cxnId="{88445DB2-A7BE-4BA5-80D2-DDD12C79D2A4}">
      <dgm:prSet/>
      <dgm:spPr/>
      <dgm:t>
        <a:bodyPr/>
        <a:lstStyle/>
        <a:p>
          <a:endParaRPr lang="en-US"/>
        </a:p>
      </dgm:t>
    </dgm:pt>
    <dgm:pt modelId="{E7A8405E-A3C7-42A9-8540-0F0D769AEE9D}">
      <dgm:prSet phldrT="[Text]"/>
      <dgm:spPr/>
      <dgm:t>
        <a:bodyPr/>
        <a:lstStyle/>
        <a:p>
          <a:r>
            <a:rPr lang="en-US" dirty="0"/>
            <a:t>RECEIPT-A</a:t>
          </a:r>
        </a:p>
      </dgm:t>
    </dgm:pt>
    <dgm:pt modelId="{942DBC91-70DA-449C-9F39-6B74B41B9DB5}" type="parTrans" cxnId="{45DD549D-3E6C-43DB-B3BB-1023CD1BCE20}">
      <dgm:prSet/>
      <dgm:spPr/>
      <dgm:t>
        <a:bodyPr/>
        <a:lstStyle/>
        <a:p>
          <a:endParaRPr lang="en-US"/>
        </a:p>
      </dgm:t>
    </dgm:pt>
    <dgm:pt modelId="{5FB17EF8-255E-47E6-88ED-9427E05C7E41}" type="sibTrans" cxnId="{45DD549D-3E6C-43DB-B3BB-1023CD1BCE20}">
      <dgm:prSet/>
      <dgm:spPr/>
      <dgm:t>
        <a:bodyPr/>
        <a:lstStyle/>
        <a:p>
          <a:endParaRPr lang="en-US"/>
        </a:p>
      </dgm:t>
    </dgm:pt>
    <dgm:pt modelId="{EC2DD47D-9552-4B91-B2AC-CB1EE6912738}">
      <dgm:prSet phldrT="[Text]"/>
      <dgm:spPr/>
      <dgm:t>
        <a:bodyPr/>
        <a:lstStyle/>
        <a:p>
          <a:r>
            <a:rPr lang="en-US" dirty="0"/>
            <a:t>RECEIPT-</a:t>
          </a:r>
          <a:r>
            <a:rPr lang="en-US" altLang="zh-CN" dirty="0"/>
            <a:t>B</a:t>
          </a:r>
          <a:endParaRPr lang="en-US" dirty="0"/>
        </a:p>
      </dgm:t>
    </dgm:pt>
    <dgm:pt modelId="{02842C43-4417-43E8-B7E1-F1E734A28D4F}" type="parTrans" cxnId="{5E7A0455-A583-460D-9A15-529A288D3EB1}">
      <dgm:prSet/>
      <dgm:spPr/>
      <dgm:t>
        <a:bodyPr/>
        <a:lstStyle/>
        <a:p>
          <a:endParaRPr lang="en-US"/>
        </a:p>
      </dgm:t>
    </dgm:pt>
    <dgm:pt modelId="{4FDA0934-B368-46A0-9E8C-81BF8FB61AAA}" type="sibTrans" cxnId="{5E7A0455-A583-460D-9A15-529A288D3EB1}">
      <dgm:prSet/>
      <dgm:spPr/>
      <dgm:t>
        <a:bodyPr/>
        <a:lstStyle/>
        <a:p>
          <a:endParaRPr lang="en-US"/>
        </a:p>
      </dgm:t>
    </dgm:pt>
    <dgm:pt modelId="{66121BBB-2AC1-40C2-9EEF-C27CEDF253BA}">
      <dgm:prSet phldrT="[Text]"/>
      <dgm:spPr/>
      <dgm:t>
        <a:bodyPr/>
        <a:lstStyle/>
        <a:p>
          <a:r>
            <a:rPr lang="en-US" dirty="0"/>
            <a:t>PRINT</a:t>
          </a:r>
        </a:p>
      </dgm:t>
    </dgm:pt>
    <dgm:pt modelId="{E8F81C67-581E-4CB8-A4BD-7D8435B6A988}" type="parTrans" cxnId="{C8515DAC-0F4C-4CC8-BC78-9E12C47520E5}">
      <dgm:prSet/>
      <dgm:spPr/>
      <dgm:t>
        <a:bodyPr/>
        <a:lstStyle/>
        <a:p>
          <a:endParaRPr lang="en-US"/>
        </a:p>
      </dgm:t>
    </dgm:pt>
    <dgm:pt modelId="{980D6310-91AD-4CA0-9F96-B29663B8B16A}" type="sibTrans" cxnId="{C8515DAC-0F4C-4CC8-BC78-9E12C47520E5}">
      <dgm:prSet/>
      <dgm:spPr/>
      <dgm:t>
        <a:bodyPr/>
        <a:lstStyle/>
        <a:p>
          <a:endParaRPr lang="en-US"/>
        </a:p>
      </dgm:t>
    </dgm:pt>
    <dgm:pt modelId="{5CDD76E3-848D-4E3F-B160-B192428FE453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01E59A61-1101-4EB0-B838-A8D9DB31B00B}" type="parTrans" cxnId="{6ADB6741-25B8-4872-8528-0DCDACE2FC94}">
      <dgm:prSet/>
      <dgm:spPr/>
      <dgm:t>
        <a:bodyPr/>
        <a:lstStyle/>
        <a:p>
          <a:endParaRPr lang="en-US"/>
        </a:p>
      </dgm:t>
    </dgm:pt>
    <dgm:pt modelId="{B91B90AE-38A3-4052-B5C6-1D50BACE26E4}" type="sibTrans" cxnId="{6ADB6741-25B8-4872-8528-0DCDACE2FC94}">
      <dgm:prSet/>
      <dgm:spPr/>
      <dgm:t>
        <a:bodyPr/>
        <a:lstStyle/>
        <a:p>
          <a:endParaRPr lang="en-US"/>
        </a:p>
      </dgm:t>
    </dgm:pt>
    <dgm:pt modelId="{47E340EE-4973-4625-BBC5-FF152C523A04}">
      <dgm:prSet phldrT="[Text]"/>
      <dgm:spPr/>
      <dgm:t>
        <a:bodyPr/>
        <a:lstStyle/>
        <a:p>
          <a:r>
            <a:rPr lang="en-US" dirty="0"/>
            <a:t>OBJECT-DETECT</a:t>
          </a:r>
        </a:p>
      </dgm:t>
    </dgm:pt>
    <dgm:pt modelId="{A43AD63D-AB47-4564-A5E3-BC9AE3132589}" type="parTrans" cxnId="{DB971EBD-C3CF-4299-878F-0E0C1D4A0127}">
      <dgm:prSet/>
      <dgm:spPr/>
      <dgm:t>
        <a:bodyPr/>
        <a:lstStyle/>
        <a:p>
          <a:endParaRPr lang="en-US"/>
        </a:p>
      </dgm:t>
    </dgm:pt>
    <dgm:pt modelId="{49256141-D5FB-4738-8E93-D160475C8647}" type="sibTrans" cxnId="{DB971EBD-C3CF-4299-878F-0E0C1D4A0127}">
      <dgm:prSet/>
      <dgm:spPr/>
      <dgm:t>
        <a:bodyPr/>
        <a:lstStyle/>
        <a:p>
          <a:endParaRPr lang="en-US"/>
        </a:p>
      </dgm:t>
    </dgm:pt>
    <dgm:pt modelId="{C8398602-738F-45C7-9A74-7333656F302D}" type="asst">
      <dgm:prSet phldrT="[Text]"/>
      <dgm:spPr/>
      <dgm:t>
        <a:bodyPr/>
        <a:lstStyle/>
        <a:p>
          <a:r>
            <a:rPr lang="en-US" dirty="0"/>
            <a:t>Local Web</a:t>
          </a:r>
        </a:p>
      </dgm:t>
    </dgm:pt>
    <dgm:pt modelId="{666F3BE3-A64B-4917-9322-879711946515}" type="parTrans" cxnId="{36C6673A-0105-4293-A147-146CDF1D75DE}">
      <dgm:prSet/>
      <dgm:spPr/>
      <dgm:t>
        <a:bodyPr/>
        <a:lstStyle/>
        <a:p>
          <a:endParaRPr lang="en-US"/>
        </a:p>
      </dgm:t>
    </dgm:pt>
    <dgm:pt modelId="{4967CA8E-A9A0-4D7F-9620-AA8B8E0DEC3C}" type="sibTrans" cxnId="{36C6673A-0105-4293-A147-146CDF1D75DE}">
      <dgm:prSet/>
      <dgm:spPr/>
      <dgm:t>
        <a:bodyPr/>
        <a:lstStyle/>
        <a:p>
          <a:endParaRPr lang="en-US"/>
        </a:p>
      </dgm:t>
    </dgm:pt>
    <dgm:pt modelId="{5E457783-D5E5-4019-9689-DE70A640DF83}">
      <dgm:prSet phldrT="[Text]"/>
      <dgm:spPr/>
      <dgm:t>
        <a:bodyPr/>
        <a:lstStyle/>
        <a:p>
          <a:r>
            <a:rPr lang="en-US" dirty="0"/>
            <a:t>MCARD</a:t>
          </a:r>
        </a:p>
      </dgm:t>
    </dgm:pt>
    <dgm:pt modelId="{99224355-EDD1-4AB6-A69E-F960EA170913}" type="parTrans" cxnId="{624BDF6F-6093-42DD-AF26-A3DE94251E78}">
      <dgm:prSet/>
      <dgm:spPr/>
      <dgm:t>
        <a:bodyPr/>
        <a:lstStyle/>
        <a:p>
          <a:endParaRPr lang="en-US"/>
        </a:p>
      </dgm:t>
    </dgm:pt>
    <dgm:pt modelId="{D0E90686-AD61-4261-A80F-96AB9A2FB15E}" type="sibTrans" cxnId="{624BDF6F-6093-42DD-AF26-A3DE94251E78}">
      <dgm:prSet/>
      <dgm:spPr/>
      <dgm:t>
        <a:bodyPr/>
        <a:lstStyle/>
        <a:p>
          <a:endParaRPr lang="en-US"/>
        </a:p>
      </dgm:t>
    </dgm:pt>
    <dgm:pt modelId="{A96252F2-7E46-4D1A-9851-759BCD396AAE}" type="pres">
      <dgm:prSet presAssocID="{9038F699-006A-4B12-9D83-0AB82AD07C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81A847-A481-43D8-9399-244E5FB7D986}" type="pres">
      <dgm:prSet presAssocID="{7E5BBCE4-1154-4A14-B50E-50920D09BC0E}" presName="hierRoot1" presStyleCnt="0">
        <dgm:presLayoutVars>
          <dgm:hierBranch val="init"/>
        </dgm:presLayoutVars>
      </dgm:prSet>
      <dgm:spPr/>
    </dgm:pt>
    <dgm:pt modelId="{596E6B67-F619-440F-9FCC-049B11215208}" type="pres">
      <dgm:prSet presAssocID="{7E5BBCE4-1154-4A14-B50E-50920D09BC0E}" presName="rootComposite1" presStyleCnt="0"/>
      <dgm:spPr/>
    </dgm:pt>
    <dgm:pt modelId="{95D01A70-4886-4832-8432-9D29E3919C31}" type="pres">
      <dgm:prSet presAssocID="{7E5BBCE4-1154-4A14-B50E-50920D09BC0E}" presName="rootText1" presStyleLbl="node0" presStyleIdx="0" presStyleCnt="1">
        <dgm:presLayoutVars>
          <dgm:chPref val="3"/>
        </dgm:presLayoutVars>
      </dgm:prSet>
      <dgm:spPr/>
    </dgm:pt>
    <dgm:pt modelId="{5108A206-D665-435F-A79C-E8080D33D772}" type="pres">
      <dgm:prSet presAssocID="{7E5BBCE4-1154-4A14-B50E-50920D09BC0E}" presName="rootConnector1" presStyleLbl="node1" presStyleIdx="0" presStyleCnt="0"/>
      <dgm:spPr/>
    </dgm:pt>
    <dgm:pt modelId="{D64EB995-C3A3-4328-B3EB-8393A7A5D5B3}" type="pres">
      <dgm:prSet presAssocID="{7E5BBCE4-1154-4A14-B50E-50920D09BC0E}" presName="hierChild2" presStyleCnt="0"/>
      <dgm:spPr/>
    </dgm:pt>
    <dgm:pt modelId="{2083CB52-C5F2-464B-8E2B-CEC61FB4E6D6}" type="pres">
      <dgm:prSet presAssocID="{05BC1B41-97AC-4526-A08B-E3D78285B08B}" presName="Name64" presStyleLbl="parChTrans1D2" presStyleIdx="0" presStyleCnt="10"/>
      <dgm:spPr/>
    </dgm:pt>
    <dgm:pt modelId="{D1AF3D84-BD67-4028-B43C-70508DA42472}" type="pres">
      <dgm:prSet presAssocID="{832C5803-8F64-4DD1-A00E-2A723C0EE0BB}" presName="hierRoot2" presStyleCnt="0">
        <dgm:presLayoutVars>
          <dgm:hierBranch val="init"/>
        </dgm:presLayoutVars>
      </dgm:prSet>
      <dgm:spPr/>
    </dgm:pt>
    <dgm:pt modelId="{859B8CC2-E89B-44AD-B49E-AE79A85D6A10}" type="pres">
      <dgm:prSet presAssocID="{832C5803-8F64-4DD1-A00E-2A723C0EE0BB}" presName="rootComposite" presStyleCnt="0"/>
      <dgm:spPr/>
    </dgm:pt>
    <dgm:pt modelId="{411A8767-5975-4CFD-BF5C-37EA30EB5FB7}" type="pres">
      <dgm:prSet presAssocID="{832C5803-8F64-4DD1-A00E-2A723C0EE0BB}" presName="rootText" presStyleLbl="node2" presStyleIdx="0" presStyleCnt="8">
        <dgm:presLayoutVars>
          <dgm:chPref val="3"/>
        </dgm:presLayoutVars>
      </dgm:prSet>
      <dgm:spPr/>
    </dgm:pt>
    <dgm:pt modelId="{269F3FF2-7505-42E0-8917-134C83191828}" type="pres">
      <dgm:prSet presAssocID="{832C5803-8F64-4DD1-A00E-2A723C0EE0BB}" presName="rootConnector" presStyleLbl="node2" presStyleIdx="0" presStyleCnt="8"/>
      <dgm:spPr/>
    </dgm:pt>
    <dgm:pt modelId="{758F9677-9A6F-4927-A199-50D6083EE3F1}" type="pres">
      <dgm:prSet presAssocID="{832C5803-8F64-4DD1-A00E-2A723C0EE0BB}" presName="hierChild4" presStyleCnt="0"/>
      <dgm:spPr/>
    </dgm:pt>
    <dgm:pt modelId="{3F98E954-AD24-444C-8CDF-C05DCAD9998D}" type="pres">
      <dgm:prSet presAssocID="{832C5803-8F64-4DD1-A00E-2A723C0EE0BB}" presName="hierChild5" presStyleCnt="0"/>
      <dgm:spPr/>
    </dgm:pt>
    <dgm:pt modelId="{FEC12F2D-B860-406A-BC5D-50039DBC1D1D}" type="pres">
      <dgm:prSet presAssocID="{423A5D12-FA5D-4D52-93A6-B6393FBF2C7F}" presName="Name64" presStyleLbl="parChTrans1D2" presStyleIdx="1" presStyleCnt="10"/>
      <dgm:spPr/>
    </dgm:pt>
    <dgm:pt modelId="{E0426DD1-F720-4A80-9184-0446E2726963}" type="pres">
      <dgm:prSet presAssocID="{7FAE2ABC-F59D-4B5F-A4B1-E506FF07A741}" presName="hierRoot2" presStyleCnt="0">
        <dgm:presLayoutVars>
          <dgm:hierBranch val="init"/>
        </dgm:presLayoutVars>
      </dgm:prSet>
      <dgm:spPr/>
    </dgm:pt>
    <dgm:pt modelId="{D3C7050F-7D76-4B14-B354-7DB95CC1263F}" type="pres">
      <dgm:prSet presAssocID="{7FAE2ABC-F59D-4B5F-A4B1-E506FF07A741}" presName="rootComposite" presStyleCnt="0"/>
      <dgm:spPr/>
    </dgm:pt>
    <dgm:pt modelId="{130B534E-9677-4BAB-91A8-BD9CA9F8F50D}" type="pres">
      <dgm:prSet presAssocID="{7FAE2ABC-F59D-4B5F-A4B1-E506FF07A741}" presName="rootText" presStyleLbl="node2" presStyleIdx="1" presStyleCnt="8">
        <dgm:presLayoutVars>
          <dgm:chPref val="3"/>
        </dgm:presLayoutVars>
      </dgm:prSet>
      <dgm:spPr/>
    </dgm:pt>
    <dgm:pt modelId="{0C32EDD2-73D4-480B-9C94-B456A9C218A8}" type="pres">
      <dgm:prSet presAssocID="{7FAE2ABC-F59D-4B5F-A4B1-E506FF07A741}" presName="rootConnector" presStyleLbl="node2" presStyleIdx="1" presStyleCnt="8"/>
      <dgm:spPr/>
    </dgm:pt>
    <dgm:pt modelId="{6AAB62B5-0AC7-4D1F-AFDF-F24378D03530}" type="pres">
      <dgm:prSet presAssocID="{7FAE2ABC-F59D-4B5F-A4B1-E506FF07A741}" presName="hierChild4" presStyleCnt="0"/>
      <dgm:spPr/>
    </dgm:pt>
    <dgm:pt modelId="{59B2A4A0-C9B4-48C9-8732-86E35541302F}" type="pres">
      <dgm:prSet presAssocID="{7FAE2ABC-F59D-4B5F-A4B1-E506FF07A741}" presName="hierChild5" presStyleCnt="0"/>
      <dgm:spPr/>
    </dgm:pt>
    <dgm:pt modelId="{2D7F33F6-E20C-4353-B332-F418FAC56486}" type="pres">
      <dgm:prSet presAssocID="{942DBC91-70DA-449C-9F39-6B74B41B9DB5}" presName="Name64" presStyleLbl="parChTrans1D2" presStyleIdx="2" presStyleCnt="10"/>
      <dgm:spPr/>
    </dgm:pt>
    <dgm:pt modelId="{2F55E291-373D-447D-AEA1-516DC91DC42B}" type="pres">
      <dgm:prSet presAssocID="{E7A8405E-A3C7-42A9-8540-0F0D769AEE9D}" presName="hierRoot2" presStyleCnt="0">
        <dgm:presLayoutVars>
          <dgm:hierBranch val="init"/>
        </dgm:presLayoutVars>
      </dgm:prSet>
      <dgm:spPr/>
    </dgm:pt>
    <dgm:pt modelId="{CCE7CD0A-C665-451D-AFBA-3559D71B295A}" type="pres">
      <dgm:prSet presAssocID="{E7A8405E-A3C7-42A9-8540-0F0D769AEE9D}" presName="rootComposite" presStyleCnt="0"/>
      <dgm:spPr/>
    </dgm:pt>
    <dgm:pt modelId="{F67E6CF2-ABB5-479F-8F84-3CCD0116454D}" type="pres">
      <dgm:prSet presAssocID="{E7A8405E-A3C7-42A9-8540-0F0D769AEE9D}" presName="rootText" presStyleLbl="node2" presStyleIdx="2" presStyleCnt="8">
        <dgm:presLayoutVars>
          <dgm:chPref val="3"/>
        </dgm:presLayoutVars>
      </dgm:prSet>
      <dgm:spPr/>
    </dgm:pt>
    <dgm:pt modelId="{8B881EF2-AC56-4602-8EF3-C6946FB605CF}" type="pres">
      <dgm:prSet presAssocID="{E7A8405E-A3C7-42A9-8540-0F0D769AEE9D}" presName="rootConnector" presStyleLbl="node2" presStyleIdx="2" presStyleCnt="8"/>
      <dgm:spPr/>
    </dgm:pt>
    <dgm:pt modelId="{03AFA7BE-DF0B-4641-B100-88F89D580D44}" type="pres">
      <dgm:prSet presAssocID="{E7A8405E-A3C7-42A9-8540-0F0D769AEE9D}" presName="hierChild4" presStyleCnt="0"/>
      <dgm:spPr/>
    </dgm:pt>
    <dgm:pt modelId="{9480642B-EB63-4AEC-8C1D-249E5690897B}" type="pres">
      <dgm:prSet presAssocID="{E7A8405E-A3C7-42A9-8540-0F0D769AEE9D}" presName="hierChild5" presStyleCnt="0"/>
      <dgm:spPr/>
    </dgm:pt>
    <dgm:pt modelId="{6BC14320-9F2D-4BE8-8EFA-75C4BF32C74D}" type="pres">
      <dgm:prSet presAssocID="{02842C43-4417-43E8-B7E1-F1E734A28D4F}" presName="Name64" presStyleLbl="parChTrans1D2" presStyleIdx="3" presStyleCnt="10"/>
      <dgm:spPr/>
    </dgm:pt>
    <dgm:pt modelId="{3F88C870-4321-4CF6-AE82-52894C9FD65F}" type="pres">
      <dgm:prSet presAssocID="{EC2DD47D-9552-4B91-B2AC-CB1EE6912738}" presName="hierRoot2" presStyleCnt="0">
        <dgm:presLayoutVars>
          <dgm:hierBranch val="init"/>
        </dgm:presLayoutVars>
      </dgm:prSet>
      <dgm:spPr/>
    </dgm:pt>
    <dgm:pt modelId="{1289F7EC-C348-44E3-B1F7-9760203A70BC}" type="pres">
      <dgm:prSet presAssocID="{EC2DD47D-9552-4B91-B2AC-CB1EE6912738}" presName="rootComposite" presStyleCnt="0"/>
      <dgm:spPr/>
    </dgm:pt>
    <dgm:pt modelId="{9AE9ABA7-C0F4-492B-825F-6FB1D9EE16BB}" type="pres">
      <dgm:prSet presAssocID="{EC2DD47D-9552-4B91-B2AC-CB1EE6912738}" presName="rootText" presStyleLbl="node2" presStyleIdx="3" presStyleCnt="8">
        <dgm:presLayoutVars>
          <dgm:chPref val="3"/>
        </dgm:presLayoutVars>
      </dgm:prSet>
      <dgm:spPr/>
    </dgm:pt>
    <dgm:pt modelId="{144AC3EE-1342-45C1-941D-8C618B4163F1}" type="pres">
      <dgm:prSet presAssocID="{EC2DD47D-9552-4B91-B2AC-CB1EE6912738}" presName="rootConnector" presStyleLbl="node2" presStyleIdx="3" presStyleCnt="8"/>
      <dgm:spPr/>
    </dgm:pt>
    <dgm:pt modelId="{28905B45-F2E0-46AE-BEA7-5187930A0021}" type="pres">
      <dgm:prSet presAssocID="{EC2DD47D-9552-4B91-B2AC-CB1EE6912738}" presName="hierChild4" presStyleCnt="0"/>
      <dgm:spPr/>
    </dgm:pt>
    <dgm:pt modelId="{F0BD8E3F-3124-473B-970D-9DA888F2B0A4}" type="pres">
      <dgm:prSet presAssocID="{EC2DD47D-9552-4B91-B2AC-CB1EE6912738}" presName="hierChild5" presStyleCnt="0"/>
      <dgm:spPr/>
    </dgm:pt>
    <dgm:pt modelId="{B0B8FB91-A558-498A-9F7E-6CDA7E0D2D35}" type="pres">
      <dgm:prSet presAssocID="{E8F81C67-581E-4CB8-A4BD-7D8435B6A988}" presName="Name64" presStyleLbl="parChTrans1D2" presStyleIdx="4" presStyleCnt="10"/>
      <dgm:spPr/>
    </dgm:pt>
    <dgm:pt modelId="{C383269D-F1C3-4B56-85DF-385C6310F7AF}" type="pres">
      <dgm:prSet presAssocID="{66121BBB-2AC1-40C2-9EEF-C27CEDF253BA}" presName="hierRoot2" presStyleCnt="0">
        <dgm:presLayoutVars>
          <dgm:hierBranch val="init"/>
        </dgm:presLayoutVars>
      </dgm:prSet>
      <dgm:spPr/>
    </dgm:pt>
    <dgm:pt modelId="{5CED929F-BB59-47D3-BB48-DA07AD8E602D}" type="pres">
      <dgm:prSet presAssocID="{66121BBB-2AC1-40C2-9EEF-C27CEDF253BA}" presName="rootComposite" presStyleCnt="0"/>
      <dgm:spPr/>
    </dgm:pt>
    <dgm:pt modelId="{1A87DC38-0BDE-43C9-A5C7-EA73856853BB}" type="pres">
      <dgm:prSet presAssocID="{66121BBB-2AC1-40C2-9EEF-C27CEDF253BA}" presName="rootText" presStyleLbl="node2" presStyleIdx="4" presStyleCnt="8">
        <dgm:presLayoutVars>
          <dgm:chPref val="3"/>
        </dgm:presLayoutVars>
      </dgm:prSet>
      <dgm:spPr/>
    </dgm:pt>
    <dgm:pt modelId="{45164970-B6B4-4025-B847-046FA4D343A4}" type="pres">
      <dgm:prSet presAssocID="{66121BBB-2AC1-40C2-9EEF-C27CEDF253BA}" presName="rootConnector" presStyleLbl="node2" presStyleIdx="4" presStyleCnt="8"/>
      <dgm:spPr/>
    </dgm:pt>
    <dgm:pt modelId="{F8274154-86F2-4711-AFF1-F6E1C6250E3C}" type="pres">
      <dgm:prSet presAssocID="{66121BBB-2AC1-40C2-9EEF-C27CEDF253BA}" presName="hierChild4" presStyleCnt="0"/>
      <dgm:spPr/>
    </dgm:pt>
    <dgm:pt modelId="{58B062E8-C238-4655-959E-D303EDB0A5F9}" type="pres">
      <dgm:prSet presAssocID="{66121BBB-2AC1-40C2-9EEF-C27CEDF253BA}" presName="hierChild5" presStyleCnt="0"/>
      <dgm:spPr/>
    </dgm:pt>
    <dgm:pt modelId="{63E6F27E-BC81-4877-876B-1F6ACEFABD85}" type="pres">
      <dgm:prSet presAssocID="{01E59A61-1101-4EB0-B838-A8D9DB31B00B}" presName="Name64" presStyleLbl="parChTrans1D2" presStyleIdx="5" presStyleCnt="10"/>
      <dgm:spPr/>
    </dgm:pt>
    <dgm:pt modelId="{95D45CC7-4BC3-4065-BEFF-8D401B7736A8}" type="pres">
      <dgm:prSet presAssocID="{5CDD76E3-848D-4E3F-B160-B192428FE453}" presName="hierRoot2" presStyleCnt="0">
        <dgm:presLayoutVars>
          <dgm:hierBranch val="init"/>
        </dgm:presLayoutVars>
      </dgm:prSet>
      <dgm:spPr/>
    </dgm:pt>
    <dgm:pt modelId="{6B79DA74-2CA8-4197-B991-080B3236BB75}" type="pres">
      <dgm:prSet presAssocID="{5CDD76E3-848D-4E3F-B160-B192428FE453}" presName="rootComposite" presStyleCnt="0"/>
      <dgm:spPr/>
    </dgm:pt>
    <dgm:pt modelId="{127BD7B8-B483-4C65-8EEC-7EB863EDC0CF}" type="pres">
      <dgm:prSet presAssocID="{5CDD76E3-848D-4E3F-B160-B192428FE453}" presName="rootText" presStyleLbl="node2" presStyleIdx="5" presStyleCnt="8">
        <dgm:presLayoutVars>
          <dgm:chPref val="3"/>
        </dgm:presLayoutVars>
      </dgm:prSet>
      <dgm:spPr/>
    </dgm:pt>
    <dgm:pt modelId="{379E248E-4D47-49E7-90DF-08FE627ADBFF}" type="pres">
      <dgm:prSet presAssocID="{5CDD76E3-848D-4E3F-B160-B192428FE453}" presName="rootConnector" presStyleLbl="node2" presStyleIdx="5" presStyleCnt="8"/>
      <dgm:spPr/>
    </dgm:pt>
    <dgm:pt modelId="{F959F784-2D83-4EA7-928A-7875C89900AE}" type="pres">
      <dgm:prSet presAssocID="{5CDD76E3-848D-4E3F-B160-B192428FE453}" presName="hierChild4" presStyleCnt="0"/>
      <dgm:spPr/>
    </dgm:pt>
    <dgm:pt modelId="{B79E471C-9CC3-43E8-BCF4-DCB61C0091E8}" type="pres">
      <dgm:prSet presAssocID="{5CDD76E3-848D-4E3F-B160-B192428FE453}" presName="hierChild5" presStyleCnt="0"/>
      <dgm:spPr/>
    </dgm:pt>
    <dgm:pt modelId="{A1B62B7F-E29B-4CF3-8655-52F85EFE7DEC}" type="pres">
      <dgm:prSet presAssocID="{A43AD63D-AB47-4564-A5E3-BC9AE3132589}" presName="Name64" presStyleLbl="parChTrans1D2" presStyleIdx="6" presStyleCnt="10"/>
      <dgm:spPr/>
    </dgm:pt>
    <dgm:pt modelId="{529560C8-2A72-44BC-8D28-3FB8BA3F9B0C}" type="pres">
      <dgm:prSet presAssocID="{47E340EE-4973-4625-BBC5-FF152C523A04}" presName="hierRoot2" presStyleCnt="0">
        <dgm:presLayoutVars>
          <dgm:hierBranch val="init"/>
        </dgm:presLayoutVars>
      </dgm:prSet>
      <dgm:spPr/>
    </dgm:pt>
    <dgm:pt modelId="{7519DFCD-BDF3-47BD-9CCE-877E07DC16A3}" type="pres">
      <dgm:prSet presAssocID="{47E340EE-4973-4625-BBC5-FF152C523A04}" presName="rootComposite" presStyleCnt="0"/>
      <dgm:spPr/>
    </dgm:pt>
    <dgm:pt modelId="{BD03A620-6318-4605-AC1E-CBCBC73FAF67}" type="pres">
      <dgm:prSet presAssocID="{47E340EE-4973-4625-BBC5-FF152C523A04}" presName="rootText" presStyleLbl="node2" presStyleIdx="6" presStyleCnt="8">
        <dgm:presLayoutVars>
          <dgm:chPref val="3"/>
        </dgm:presLayoutVars>
      </dgm:prSet>
      <dgm:spPr/>
    </dgm:pt>
    <dgm:pt modelId="{AE6F3996-F23B-49BC-9DE1-564D1373332A}" type="pres">
      <dgm:prSet presAssocID="{47E340EE-4973-4625-BBC5-FF152C523A04}" presName="rootConnector" presStyleLbl="node2" presStyleIdx="6" presStyleCnt="8"/>
      <dgm:spPr/>
    </dgm:pt>
    <dgm:pt modelId="{006846C8-67E5-428A-B5FC-94A907CEA505}" type="pres">
      <dgm:prSet presAssocID="{47E340EE-4973-4625-BBC5-FF152C523A04}" presName="hierChild4" presStyleCnt="0"/>
      <dgm:spPr/>
    </dgm:pt>
    <dgm:pt modelId="{DA1D14DF-DE91-47D5-AC8C-AB7FB1E3308A}" type="pres">
      <dgm:prSet presAssocID="{47E340EE-4973-4625-BBC5-FF152C523A04}" presName="hierChild5" presStyleCnt="0"/>
      <dgm:spPr/>
    </dgm:pt>
    <dgm:pt modelId="{571440C5-2343-402F-A835-9D289389BC23}" type="pres">
      <dgm:prSet presAssocID="{99224355-EDD1-4AB6-A69E-F960EA170913}" presName="Name64" presStyleLbl="parChTrans1D2" presStyleIdx="7" presStyleCnt="10"/>
      <dgm:spPr/>
    </dgm:pt>
    <dgm:pt modelId="{30B34F6A-E68B-454D-BF49-02418822CF1C}" type="pres">
      <dgm:prSet presAssocID="{5E457783-D5E5-4019-9689-DE70A640DF83}" presName="hierRoot2" presStyleCnt="0">
        <dgm:presLayoutVars>
          <dgm:hierBranch val="init"/>
        </dgm:presLayoutVars>
      </dgm:prSet>
      <dgm:spPr/>
    </dgm:pt>
    <dgm:pt modelId="{F7806E4B-824D-4084-8DE0-C842DDC31E61}" type="pres">
      <dgm:prSet presAssocID="{5E457783-D5E5-4019-9689-DE70A640DF83}" presName="rootComposite" presStyleCnt="0"/>
      <dgm:spPr/>
    </dgm:pt>
    <dgm:pt modelId="{9B2D5F23-B426-43E3-B601-A00302C4F353}" type="pres">
      <dgm:prSet presAssocID="{5E457783-D5E5-4019-9689-DE70A640DF83}" presName="rootText" presStyleLbl="node2" presStyleIdx="7" presStyleCnt="8">
        <dgm:presLayoutVars>
          <dgm:chPref val="3"/>
        </dgm:presLayoutVars>
      </dgm:prSet>
      <dgm:spPr/>
    </dgm:pt>
    <dgm:pt modelId="{04CD8B80-A7C3-42FB-8F1D-D6DDC9757A32}" type="pres">
      <dgm:prSet presAssocID="{5E457783-D5E5-4019-9689-DE70A640DF83}" presName="rootConnector" presStyleLbl="node2" presStyleIdx="7" presStyleCnt="8"/>
      <dgm:spPr/>
    </dgm:pt>
    <dgm:pt modelId="{3407498E-00AA-43F5-9641-E1B044422725}" type="pres">
      <dgm:prSet presAssocID="{5E457783-D5E5-4019-9689-DE70A640DF83}" presName="hierChild4" presStyleCnt="0"/>
      <dgm:spPr/>
    </dgm:pt>
    <dgm:pt modelId="{CB0331B3-C0AA-416E-9E7A-7C96296F76D5}" type="pres">
      <dgm:prSet presAssocID="{5E457783-D5E5-4019-9689-DE70A640DF83}" presName="hierChild5" presStyleCnt="0"/>
      <dgm:spPr/>
    </dgm:pt>
    <dgm:pt modelId="{92435279-D4EA-4697-B43F-52FC5EA48386}" type="pres">
      <dgm:prSet presAssocID="{7E5BBCE4-1154-4A14-B50E-50920D09BC0E}" presName="hierChild3" presStyleCnt="0"/>
      <dgm:spPr/>
    </dgm:pt>
    <dgm:pt modelId="{4447A3E1-9AD9-4475-958D-B0C71CABE7AB}" type="pres">
      <dgm:prSet presAssocID="{ECF992DB-F911-428B-B58C-3C45899C69BE}" presName="Name115" presStyleLbl="parChTrans1D2" presStyleIdx="8" presStyleCnt="10"/>
      <dgm:spPr/>
    </dgm:pt>
    <dgm:pt modelId="{F773E2BB-53D6-468C-9BF9-1A410F545162}" type="pres">
      <dgm:prSet presAssocID="{6450C245-5146-4802-908C-F44AD4A92D61}" presName="hierRoot3" presStyleCnt="0">
        <dgm:presLayoutVars>
          <dgm:hierBranch val="init"/>
        </dgm:presLayoutVars>
      </dgm:prSet>
      <dgm:spPr/>
    </dgm:pt>
    <dgm:pt modelId="{0F6AD60C-8504-4224-8317-9A4560829AE5}" type="pres">
      <dgm:prSet presAssocID="{6450C245-5146-4802-908C-F44AD4A92D61}" presName="rootComposite3" presStyleCnt="0"/>
      <dgm:spPr/>
    </dgm:pt>
    <dgm:pt modelId="{45D2A29D-4DED-47F9-ADF6-BD484ADC78F9}" type="pres">
      <dgm:prSet presAssocID="{6450C245-5146-4802-908C-F44AD4A92D61}" presName="rootText3" presStyleLbl="asst1" presStyleIdx="0" presStyleCnt="2">
        <dgm:presLayoutVars>
          <dgm:chPref val="3"/>
        </dgm:presLayoutVars>
      </dgm:prSet>
      <dgm:spPr/>
    </dgm:pt>
    <dgm:pt modelId="{AE9744D0-54A9-4BE0-9402-D8E2483B96B0}" type="pres">
      <dgm:prSet presAssocID="{6450C245-5146-4802-908C-F44AD4A92D61}" presName="rootConnector3" presStyleLbl="asst1" presStyleIdx="0" presStyleCnt="2"/>
      <dgm:spPr/>
    </dgm:pt>
    <dgm:pt modelId="{0159E187-EBC4-4226-8497-550E0DE18971}" type="pres">
      <dgm:prSet presAssocID="{6450C245-5146-4802-908C-F44AD4A92D61}" presName="hierChild6" presStyleCnt="0"/>
      <dgm:spPr/>
    </dgm:pt>
    <dgm:pt modelId="{45EA7108-1382-4B80-8B5B-0A082F2C9C1B}" type="pres">
      <dgm:prSet presAssocID="{6450C245-5146-4802-908C-F44AD4A92D61}" presName="hierChild7" presStyleCnt="0"/>
      <dgm:spPr/>
    </dgm:pt>
    <dgm:pt modelId="{E1F246B3-C061-4483-8AC1-5FF6B9129BC5}" type="pres">
      <dgm:prSet presAssocID="{666F3BE3-A64B-4917-9322-879711946515}" presName="Name115" presStyleLbl="parChTrans1D2" presStyleIdx="9" presStyleCnt="10"/>
      <dgm:spPr/>
    </dgm:pt>
    <dgm:pt modelId="{BCBA43AC-C626-4DC4-8EE0-96ABC1FF4196}" type="pres">
      <dgm:prSet presAssocID="{C8398602-738F-45C7-9A74-7333656F302D}" presName="hierRoot3" presStyleCnt="0">
        <dgm:presLayoutVars>
          <dgm:hierBranch val="init"/>
        </dgm:presLayoutVars>
      </dgm:prSet>
      <dgm:spPr/>
    </dgm:pt>
    <dgm:pt modelId="{F9ED2DEA-D0A1-42E1-8D5E-8AF459B913FD}" type="pres">
      <dgm:prSet presAssocID="{C8398602-738F-45C7-9A74-7333656F302D}" presName="rootComposite3" presStyleCnt="0"/>
      <dgm:spPr/>
    </dgm:pt>
    <dgm:pt modelId="{5D67337E-0D64-4AD8-8026-26E1F9F31A36}" type="pres">
      <dgm:prSet presAssocID="{C8398602-738F-45C7-9A74-7333656F302D}" presName="rootText3" presStyleLbl="asst1" presStyleIdx="1" presStyleCnt="2">
        <dgm:presLayoutVars>
          <dgm:chPref val="3"/>
        </dgm:presLayoutVars>
      </dgm:prSet>
      <dgm:spPr/>
    </dgm:pt>
    <dgm:pt modelId="{2EC43407-2536-4793-B828-5EF03A4D1A0A}" type="pres">
      <dgm:prSet presAssocID="{C8398602-738F-45C7-9A74-7333656F302D}" presName="rootConnector3" presStyleLbl="asst1" presStyleIdx="1" presStyleCnt="2"/>
      <dgm:spPr/>
    </dgm:pt>
    <dgm:pt modelId="{1390945B-3CE2-4126-8197-AC358AE8DD03}" type="pres">
      <dgm:prSet presAssocID="{C8398602-738F-45C7-9A74-7333656F302D}" presName="hierChild6" presStyleCnt="0"/>
      <dgm:spPr/>
    </dgm:pt>
    <dgm:pt modelId="{0DA7202A-BF2B-485D-8706-894E0DC4E690}" type="pres">
      <dgm:prSet presAssocID="{C8398602-738F-45C7-9A74-7333656F302D}" presName="hierChild7" presStyleCnt="0"/>
      <dgm:spPr/>
    </dgm:pt>
  </dgm:ptLst>
  <dgm:cxnLst>
    <dgm:cxn modelId="{B57B2B0C-869B-44AF-BA49-0349085C8BDD}" srcId="{7E5BBCE4-1154-4A14-B50E-50920D09BC0E}" destId="{6450C245-5146-4802-908C-F44AD4A92D61}" srcOrd="0" destOrd="0" parTransId="{ECF992DB-F911-428B-B58C-3C45899C69BE}" sibTransId="{DA199F7B-92AB-4120-AB06-E39BEF0A84F4}"/>
    <dgm:cxn modelId="{2C0CB40C-CABD-40C9-B730-A065A9506BE9}" type="presOf" srcId="{05BC1B41-97AC-4526-A08B-E3D78285B08B}" destId="{2083CB52-C5F2-464B-8E2B-CEC61FB4E6D6}" srcOrd="0" destOrd="0" presId="urn:microsoft.com/office/officeart/2009/3/layout/HorizontalOrganizationChart"/>
    <dgm:cxn modelId="{2BD17F11-36A7-4AAA-8FAD-7E9B71B6C2B4}" type="presOf" srcId="{C8398602-738F-45C7-9A74-7333656F302D}" destId="{2EC43407-2536-4793-B828-5EF03A4D1A0A}" srcOrd="1" destOrd="0" presId="urn:microsoft.com/office/officeart/2009/3/layout/HorizontalOrganizationChart"/>
    <dgm:cxn modelId="{9DD2ED14-16C8-4AA3-9F9C-BE6CD74AED2E}" type="presOf" srcId="{E8F81C67-581E-4CB8-A4BD-7D8435B6A988}" destId="{B0B8FB91-A558-498A-9F7E-6CDA7E0D2D35}" srcOrd="0" destOrd="0" presId="urn:microsoft.com/office/officeart/2009/3/layout/HorizontalOrganizationChart"/>
    <dgm:cxn modelId="{BF997F28-1557-4D0B-87A3-082E188954F5}" type="presOf" srcId="{6450C245-5146-4802-908C-F44AD4A92D61}" destId="{AE9744D0-54A9-4BE0-9402-D8E2483B96B0}" srcOrd="1" destOrd="0" presId="urn:microsoft.com/office/officeart/2009/3/layout/HorizontalOrganizationChart"/>
    <dgm:cxn modelId="{FD708D28-17D0-47AA-9034-F5E84D20A158}" type="presOf" srcId="{47E340EE-4973-4625-BBC5-FF152C523A04}" destId="{AE6F3996-F23B-49BC-9DE1-564D1373332A}" srcOrd="1" destOrd="0" presId="urn:microsoft.com/office/officeart/2009/3/layout/HorizontalOrganizationChart"/>
    <dgm:cxn modelId="{F9096D30-C5B5-4DAA-B7D8-B9C8341998F9}" type="presOf" srcId="{5CDD76E3-848D-4E3F-B160-B192428FE453}" destId="{379E248E-4D47-49E7-90DF-08FE627ADBFF}" srcOrd="1" destOrd="0" presId="urn:microsoft.com/office/officeart/2009/3/layout/HorizontalOrganizationChart"/>
    <dgm:cxn modelId="{4A367C34-1A82-46BD-9A4D-FDE186D60A4A}" srcId="{7E5BBCE4-1154-4A14-B50E-50920D09BC0E}" destId="{832C5803-8F64-4DD1-A00E-2A723C0EE0BB}" srcOrd="2" destOrd="0" parTransId="{05BC1B41-97AC-4526-A08B-E3D78285B08B}" sibTransId="{55B5D9BC-8087-4E98-B27B-C9EC40F3A4F3}"/>
    <dgm:cxn modelId="{36A58B38-D490-4CB0-98D7-17224760028D}" type="presOf" srcId="{832C5803-8F64-4DD1-A00E-2A723C0EE0BB}" destId="{411A8767-5975-4CFD-BF5C-37EA30EB5FB7}" srcOrd="0" destOrd="0" presId="urn:microsoft.com/office/officeart/2009/3/layout/HorizontalOrganizationChart"/>
    <dgm:cxn modelId="{36C6673A-0105-4293-A147-146CDF1D75DE}" srcId="{7E5BBCE4-1154-4A14-B50E-50920D09BC0E}" destId="{C8398602-738F-45C7-9A74-7333656F302D}" srcOrd="1" destOrd="0" parTransId="{666F3BE3-A64B-4917-9322-879711946515}" sibTransId="{4967CA8E-A9A0-4D7F-9620-AA8B8E0DEC3C}"/>
    <dgm:cxn modelId="{16B0AE3E-DE53-4D2A-85F7-343AF8038B99}" type="presOf" srcId="{5CDD76E3-848D-4E3F-B160-B192428FE453}" destId="{127BD7B8-B483-4C65-8EEC-7EB863EDC0CF}" srcOrd="0" destOrd="0" presId="urn:microsoft.com/office/officeart/2009/3/layout/HorizontalOrganizationChart"/>
    <dgm:cxn modelId="{6ADB6741-25B8-4872-8528-0DCDACE2FC94}" srcId="{7E5BBCE4-1154-4A14-B50E-50920D09BC0E}" destId="{5CDD76E3-848D-4E3F-B160-B192428FE453}" srcOrd="7" destOrd="0" parTransId="{01E59A61-1101-4EB0-B838-A8D9DB31B00B}" sibTransId="{B91B90AE-38A3-4052-B5C6-1D50BACE26E4}"/>
    <dgm:cxn modelId="{C3F11C63-6A7B-4567-9CC8-1D91EC5838FA}" type="presOf" srcId="{7E5BBCE4-1154-4A14-B50E-50920D09BC0E}" destId="{5108A206-D665-435F-A79C-E8080D33D772}" srcOrd="1" destOrd="0" presId="urn:microsoft.com/office/officeart/2009/3/layout/HorizontalOrganizationChart"/>
    <dgm:cxn modelId="{9460244A-B9FB-41B5-B26D-8A1CF565B4D2}" type="presOf" srcId="{A43AD63D-AB47-4564-A5E3-BC9AE3132589}" destId="{A1B62B7F-E29B-4CF3-8655-52F85EFE7DEC}" srcOrd="0" destOrd="0" presId="urn:microsoft.com/office/officeart/2009/3/layout/HorizontalOrganizationChart"/>
    <dgm:cxn modelId="{E40D4F6C-C459-4179-9481-2C6B35D13AB2}" type="presOf" srcId="{7FAE2ABC-F59D-4B5F-A4B1-E506FF07A741}" destId="{0C32EDD2-73D4-480B-9C94-B456A9C218A8}" srcOrd="1" destOrd="0" presId="urn:microsoft.com/office/officeart/2009/3/layout/HorizontalOrganizationChart"/>
    <dgm:cxn modelId="{13AF6B6D-A93D-4871-8DC6-8F543B50A451}" type="presOf" srcId="{E7A8405E-A3C7-42A9-8540-0F0D769AEE9D}" destId="{F67E6CF2-ABB5-479F-8F84-3CCD0116454D}" srcOrd="0" destOrd="0" presId="urn:microsoft.com/office/officeart/2009/3/layout/HorizontalOrganizationChart"/>
    <dgm:cxn modelId="{E929DF4E-0D48-4DC0-8CDF-DB4B949FA110}" type="presOf" srcId="{7E5BBCE4-1154-4A14-B50E-50920D09BC0E}" destId="{95D01A70-4886-4832-8432-9D29E3919C31}" srcOrd="0" destOrd="0" presId="urn:microsoft.com/office/officeart/2009/3/layout/HorizontalOrganizationChart"/>
    <dgm:cxn modelId="{E61AB14F-5AD0-4362-B43D-E85F502D6747}" srcId="{9038F699-006A-4B12-9D83-0AB82AD07CF3}" destId="{7E5BBCE4-1154-4A14-B50E-50920D09BC0E}" srcOrd="0" destOrd="0" parTransId="{2D43E683-7FA9-449F-8511-7C7806324A4F}" sibTransId="{CBEDF1A5-EDE1-410D-884C-406C63F99895}"/>
    <dgm:cxn modelId="{624BDF6F-6093-42DD-AF26-A3DE94251E78}" srcId="{7E5BBCE4-1154-4A14-B50E-50920D09BC0E}" destId="{5E457783-D5E5-4019-9689-DE70A640DF83}" srcOrd="9" destOrd="0" parTransId="{99224355-EDD1-4AB6-A69E-F960EA170913}" sibTransId="{D0E90686-AD61-4261-A80F-96AB9A2FB15E}"/>
    <dgm:cxn modelId="{C3E69F50-01D7-44EB-BF45-F4C31782F56B}" type="presOf" srcId="{666F3BE3-A64B-4917-9322-879711946515}" destId="{E1F246B3-C061-4483-8AC1-5FF6B9129BC5}" srcOrd="0" destOrd="0" presId="urn:microsoft.com/office/officeart/2009/3/layout/HorizontalOrganizationChart"/>
    <dgm:cxn modelId="{EFC83B51-74B9-46BA-BAC4-390307216F76}" type="presOf" srcId="{5E457783-D5E5-4019-9689-DE70A640DF83}" destId="{04CD8B80-A7C3-42FB-8F1D-D6DDC9757A32}" srcOrd="1" destOrd="0" presId="urn:microsoft.com/office/officeart/2009/3/layout/HorizontalOrganizationChart"/>
    <dgm:cxn modelId="{5E7A0455-A583-460D-9A15-529A288D3EB1}" srcId="{7E5BBCE4-1154-4A14-B50E-50920D09BC0E}" destId="{EC2DD47D-9552-4B91-B2AC-CB1EE6912738}" srcOrd="5" destOrd="0" parTransId="{02842C43-4417-43E8-B7E1-F1E734A28D4F}" sibTransId="{4FDA0934-B368-46A0-9E8C-81BF8FB61AAA}"/>
    <dgm:cxn modelId="{FDF3BB76-3671-4864-8882-8905095683B3}" type="presOf" srcId="{C8398602-738F-45C7-9A74-7333656F302D}" destId="{5D67337E-0D64-4AD8-8026-26E1F9F31A36}" srcOrd="0" destOrd="0" presId="urn:microsoft.com/office/officeart/2009/3/layout/HorizontalOrganizationChart"/>
    <dgm:cxn modelId="{81EC5977-CB7C-4023-9053-BB37AC6B4A34}" type="presOf" srcId="{9038F699-006A-4B12-9D83-0AB82AD07CF3}" destId="{A96252F2-7E46-4D1A-9851-759BCD396AAE}" srcOrd="0" destOrd="0" presId="urn:microsoft.com/office/officeart/2009/3/layout/HorizontalOrganizationChart"/>
    <dgm:cxn modelId="{859A3859-C1C2-433A-8A25-262009553CF8}" type="presOf" srcId="{01E59A61-1101-4EB0-B838-A8D9DB31B00B}" destId="{63E6F27E-BC81-4877-876B-1F6ACEFABD85}" srcOrd="0" destOrd="0" presId="urn:microsoft.com/office/officeart/2009/3/layout/HorizontalOrganizationChart"/>
    <dgm:cxn modelId="{0AFB9D7D-F89C-49F1-A3F6-0CCACBBC7CBC}" type="presOf" srcId="{6450C245-5146-4802-908C-F44AD4A92D61}" destId="{45D2A29D-4DED-47F9-ADF6-BD484ADC78F9}" srcOrd="0" destOrd="0" presId="urn:microsoft.com/office/officeart/2009/3/layout/HorizontalOrganizationChart"/>
    <dgm:cxn modelId="{A214B084-A815-45E9-B9BC-BF4F00B6EC13}" type="presOf" srcId="{66121BBB-2AC1-40C2-9EEF-C27CEDF253BA}" destId="{45164970-B6B4-4025-B847-046FA4D343A4}" srcOrd="1" destOrd="0" presId="urn:microsoft.com/office/officeart/2009/3/layout/HorizontalOrganizationChart"/>
    <dgm:cxn modelId="{CDCCFC97-0DEE-4A72-B4E0-57E37150218B}" type="presOf" srcId="{942DBC91-70DA-449C-9F39-6B74B41B9DB5}" destId="{2D7F33F6-E20C-4353-B332-F418FAC56486}" srcOrd="0" destOrd="0" presId="urn:microsoft.com/office/officeart/2009/3/layout/HorizontalOrganizationChart"/>
    <dgm:cxn modelId="{45DD549D-3E6C-43DB-B3BB-1023CD1BCE20}" srcId="{7E5BBCE4-1154-4A14-B50E-50920D09BC0E}" destId="{E7A8405E-A3C7-42A9-8540-0F0D769AEE9D}" srcOrd="4" destOrd="0" parTransId="{942DBC91-70DA-449C-9F39-6B74B41B9DB5}" sibTransId="{5FB17EF8-255E-47E6-88ED-9427E05C7E41}"/>
    <dgm:cxn modelId="{BD44259E-1493-4A6C-98B9-0EFC92113D8B}" type="presOf" srcId="{EC2DD47D-9552-4B91-B2AC-CB1EE6912738}" destId="{9AE9ABA7-C0F4-492B-825F-6FB1D9EE16BB}" srcOrd="0" destOrd="0" presId="urn:microsoft.com/office/officeart/2009/3/layout/HorizontalOrganizationChart"/>
    <dgm:cxn modelId="{384292A1-CAC5-4B92-BD1D-0F9273CA6638}" type="presOf" srcId="{99224355-EDD1-4AB6-A69E-F960EA170913}" destId="{571440C5-2343-402F-A835-9D289389BC23}" srcOrd="0" destOrd="0" presId="urn:microsoft.com/office/officeart/2009/3/layout/HorizontalOrganizationChart"/>
    <dgm:cxn modelId="{FE3785A3-E63D-4864-8F75-F0B6451CE447}" type="presOf" srcId="{02842C43-4417-43E8-B7E1-F1E734A28D4F}" destId="{6BC14320-9F2D-4BE8-8EFA-75C4BF32C74D}" srcOrd="0" destOrd="0" presId="urn:microsoft.com/office/officeart/2009/3/layout/HorizontalOrganizationChart"/>
    <dgm:cxn modelId="{C8515DAC-0F4C-4CC8-BC78-9E12C47520E5}" srcId="{7E5BBCE4-1154-4A14-B50E-50920D09BC0E}" destId="{66121BBB-2AC1-40C2-9EEF-C27CEDF253BA}" srcOrd="6" destOrd="0" parTransId="{E8F81C67-581E-4CB8-A4BD-7D8435B6A988}" sibTransId="{980D6310-91AD-4CA0-9F96-B29663B8B16A}"/>
    <dgm:cxn modelId="{902170AE-7ADA-49B8-9AB5-3258FF0D378B}" type="presOf" srcId="{7FAE2ABC-F59D-4B5F-A4B1-E506FF07A741}" destId="{130B534E-9677-4BAB-91A8-BD9CA9F8F50D}" srcOrd="0" destOrd="0" presId="urn:microsoft.com/office/officeart/2009/3/layout/HorizontalOrganizationChart"/>
    <dgm:cxn modelId="{056046B1-1C77-43EB-A39A-08E27AE99577}" type="presOf" srcId="{832C5803-8F64-4DD1-A00E-2A723C0EE0BB}" destId="{269F3FF2-7505-42E0-8917-134C83191828}" srcOrd="1" destOrd="0" presId="urn:microsoft.com/office/officeart/2009/3/layout/HorizontalOrganizationChart"/>
    <dgm:cxn modelId="{88445DB2-A7BE-4BA5-80D2-DDD12C79D2A4}" srcId="{7E5BBCE4-1154-4A14-B50E-50920D09BC0E}" destId="{7FAE2ABC-F59D-4B5F-A4B1-E506FF07A741}" srcOrd="3" destOrd="0" parTransId="{423A5D12-FA5D-4D52-93A6-B6393FBF2C7F}" sibTransId="{70512F06-C37C-4342-923B-856B7D5B5157}"/>
    <dgm:cxn modelId="{954FF2B7-D6F4-4983-9D70-D9A2214A1112}" type="presOf" srcId="{ECF992DB-F911-428B-B58C-3C45899C69BE}" destId="{4447A3E1-9AD9-4475-958D-B0C71CABE7AB}" srcOrd="0" destOrd="0" presId="urn:microsoft.com/office/officeart/2009/3/layout/HorizontalOrganizationChart"/>
    <dgm:cxn modelId="{DB971EBD-C3CF-4299-878F-0E0C1D4A0127}" srcId="{7E5BBCE4-1154-4A14-B50E-50920D09BC0E}" destId="{47E340EE-4973-4625-BBC5-FF152C523A04}" srcOrd="8" destOrd="0" parTransId="{A43AD63D-AB47-4564-A5E3-BC9AE3132589}" sibTransId="{49256141-D5FB-4738-8E93-D160475C8647}"/>
    <dgm:cxn modelId="{42D2B6E1-C094-4927-95B7-05BD1956472F}" type="presOf" srcId="{423A5D12-FA5D-4D52-93A6-B6393FBF2C7F}" destId="{FEC12F2D-B860-406A-BC5D-50039DBC1D1D}" srcOrd="0" destOrd="0" presId="urn:microsoft.com/office/officeart/2009/3/layout/HorizontalOrganizationChart"/>
    <dgm:cxn modelId="{310ED7E2-4765-49AF-832B-8A0F7F5CD864}" type="presOf" srcId="{EC2DD47D-9552-4B91-B2AC-CB1EE6912738}" destId="{144AC3EE-1342-45C1-941D-8C618B4163F1}" srcOrd="1" destOrd="0" presId="urn:microsoft.com/office/officeart/2009/3/layout/HorizontalOrganizationChart"/>
    <dgm:cxn modelId="{7103E1F2-3F11-4021-BEA7-A31352E677D5}" type="presOf" srcId="{66121BBB-2AC1-40C2-9EEF-C27CEDF253BA}" destId="{1A87DC38-0BDE-43C9-A5C7-EA73856853BB}" srcOrd="0" destOrd="0" presId="urn:microsoft.com/office/officeart/2009/3/layout/HorizontalOrganizationChart"/>
    <dgm:cxn modelId="{8B1C49F3-CFA3-4DAF-90CA-6CB90B8C7817}" type="presOf" srcId="{47E340EE-4973-4625-BBC5-FF152C523A04}" destId="{BD03A620-6318-4605-AC1E-CBCBC73FAF67}" srcOrd="0" destOrd="0" presId="urn:microsoft.com/office/officeart/2009/3/layout/HorizontalOrganizationChart"/>
    <dgm:cxn modelId="{35641CF7-6FC2-4C69-8FB1-23E4A88CAD15}" type="presOf" srcId="{5E457783-D5E5-4019-9689-DE70A640DF83}" destId="{9B2D5F23-B426-43E3-B601-A00302C4F353}" srcOrd="0" destOrd="0" presId="urn:microsoft.com/office/officeart/2009/3/layout/HorizontalOrganizationChart"/>
    <dgm:cxn modelId="{32F206FB-1F19-4ED8-A94F-B3FDB8E696EF}" type="presOf" srcId="{E7A8405E-A3C7-42A9-8540-0F0D769AEE9D}" destId="{8B881EF2-AC56-4602-8EF3-C6946FB605CF}" srcOrd="1" destOrd="0" presId="urn:microsoft.com/office/officeart/2009/3/layout/HorizontalOrganizationChart"/>
    <dgm:cxn modelId="{8AB0B083-8BFE-4C8F-848B-54306541DEF2}" type="presParOf" srcId="{A96252F2-7E46-4D1A-9851-759BCD396AAE}" destId="{7481A847-A481-43D8-9399-244E5FB7D986}" srcOrd="0" destOrd="0" presId="urn:microsoft.com/office/officeart/2009/3/layout/HorizontalOrganizationChart"/>
    <dgm:cxn modelId="{9AF5C3E0-C610-433E-9465-9F5E2FCCB1F5}" type="presParOf" srcId="{7481A847-A481-43D8-9399-244E5FB7D986}" destId="{596E6B67-F619-440F-9FCC-049B11215208}" srcOrd="0" destOrd="0" presId="urn:microsoft.com/office/officeart/2009/3/layout/HorizontalOrganizationChart"/>
    <dgm:cxn modelId="{5BB06B2B-D671-41DC-B31A-04E9170A3C1D}" type="presParOf" srcId="{596E6B67-F619-440F-9FCC-049B11215208}" destId="{95D01A70-4886-4832-8432-9D29E3919C31}" srcOrd="0" destOrd="0" presId="urn:microsoft.com/office/officeart/2009/3/layout/HorizontalOrganizationChart"/>
    <dgm:cxn modelId="{E7EB2AA1-E635-4B4F-A5E8-FC183D1A7CDC}" type="presParOf" srcId="{596E6B67-F619-440F-9FCC-049B11215208}" destId="{5108A206-D665-435F-A79C-E8080D33D772}" srcOrd="1" destOrd="0" presId="urn:microsoft.com/office/officeart/2009/3/layout/HorizontalOrganizationChart"/>
    <dgm:cxn modelId="{74B497F3-BDFA-4B91-A002-AD0DFD26569C}" type="presParOf" srcId="{7481A847-A481-43D8-9399-244E5FB7D986}" destId="{D64EB995-C3A3-4328-B3EB-8393A7A5D5B3}" srcOrd="1" destOrd="0" presId="urn:microsoft.com/office/officeart/2009/3/layout/HorizontalOrganizationChart"/>
    <dgm:cxn modelId="{4C2B035A-5292-4FCE-8FAC-60EC2CEA54EE}" type="presParOf" srcId="{D64EB995-C3A3-4328-B3EB-8393A7A5D5B3}" destId="{2083CB52-C5F2-464B-8E2B-CEC61FB4E6D6}" srcOrd="0" destOrd="0" presId="urn:microsoft.com/office/officeart/2009/3/layout/HorizontalOrganizationChart"/>
    <dgm:cxn modelId="{0D8A00C5-F2CA-4EFA-A730-FABB5A60A9CD}" type="presParOf" srcId="{D64EB995-C3A3-4328-B3EB-8393A7A5D5B3}" destId="{D1AF3D84-BD67-4028-B43C-70508DA42472}" srcOrd="1" destOrd="0" presId="urn:microsoft.com/office/officeart/2009/3/layout/HorizontalOrganizationChart"/>
    <dgm:cxn modelId="{03A6CB8E-0D46-4011-BB9A-2F34D03196E9}" type="presParOf" srcId="{D1AF3D84-BD67-4028-B43C-70508DA42472}" destId="{859B8CC2-E89B-44AD-B49E-AE79A85D6A10}" srcOrd="0" destOrd="0" presId="urn:microsoft.com/office/officeart/2009/3/layout/HorizontalOrganizationChart"/>
    <dgm:cxn modelId="{0D47AF4F-73D6-4429-B626-D3F55E9A63F0}" type="presParOf" srcId="{859B8CC2-E89B-44AD-B49E-AE79A85D6A10}" destId="{411A8767-5975-4CFD-BF5C-37EA30EB5FB7}" srcOrd="0" destOrd="0" presId="urn:microsoft.com/office/officeart/2009/3/layout/HorizontalOrganizationChart"/>
    <dgm:cxn modelId="{DA601571-94E5-4193-B47D-76DF22F5076C}" type="presParOf" srcId="{859B8CC2-E89B-44AD-B49E-AE79A85D6A10}" destId="{269F3FF2-7505-42E0-8917-134C83191828}" srcOrd="1" destOrd="0" presId="urn:microsoft.com/office/officeart/2009/3/layout/HorizontalOrganizationChart"/>
    <dgm:cxn modelId="{6F7A6258-6CA3-4AA7-8924-6B365A8DB7AD}" type="presParOf" srcId="{D1AF3D84-BD67-4028-B43C-70508DA42472}" destId="{758F9677-9A6F-4927-A199-50D6083EE3F1}" srcOrd="1" destOrd="0" presId="urn:microsoft.com/office/officeart/2009/3/layout/HorizontalOrganizationChart"/>
    <dgm:cxn modelId="{376C8BBF-C331-40E2-9007-0FB2B86E72E4}" type="presParOf" srcId="{D1AF3D84-BD67-4028-B43C-70508DA42472}" destId="{3F98E954-AD24-444C-8CDF-C05DCAD9998D}" srcOrd="2" destOrd="0" presId="urn:microsoft.com/office/officeart/2009/3/layout/HorizontalOrganizationChart"/>
    <dgm:cxn modelId="{FF1D1A96-8F6D-4F98-91E4-0EB10DBCC0D0}" type="presParOf" srcId="{D64EB995-C3A3-4328-B3EB-8393A7A5D5B3}" destId="{FEC12F2D-B860-406A-BC5D-50039DBC1D1D}" srcOrd="2" destOrd="0" presId="urn:microsoft.com/office/officeart/2009/3/layout/HorizontalOrganizationChart"/>
    <dgm:cxn modelId="{7877F094-B2A9-4F34-A34D-A94CF389ABFC}" type="presParOf" srcId="{D64EB995-C3A3-4328-B3EB-8393A7A5D5B3}" destId="{E0426DD1-F720-4A80-9184-0446E2726963}" srcOrd="3" destOrd="0" presId="urn:microsoft.com/office/officeart/2009/3/layout/HorizontalOrganizationChart"/>
    <dgm:cxn modelId="{61005A96-B6DB-4329-B885-98A71594B423}" type="presParOf" srcId="{E0426DD1-F720-4A80-9184-0446E2726963}" destId="{D3C7050F-7D76-4B14-B354-7DB95CC1263F}" srcOrd="0" destOrd="0" presId="urn:microsoft.com/office/officeart/2009/3/layout/HorizontalOrganizationChart"/>
    <dgm:cxn modelId="{D05C6387-6AFA-4437-BC65-5B39B692F943}" type="presParOf" srcId="{D3C7050F-7D76-4B14-B354-7DB95CC1263F}" destId="{130B534E-9677-4BAB-91A8-BD9CA9F8F50D}" srcOrd="0" destOrd="0" presId="urn:microsoft.com/office/officeart/2009/3/layout/HorizontalOrganizationChart"/>
    <dgm:cxn modelId="{F7F79D06-8653-44AE-BBBF-D8B45D69C4EE}" type="presParOf" srcId="{D3C7050F-7D76-4B14-B354-7DB95CC1263F}" destId="{0C32EDD2-73D4-480B-9C94-B456A9C218A8}" srcOrd="1" destOrd="0" presId="urn:microsoft.com/office/officeart/2009/3/layout/HorizontalOrganizationChart"/>
    <dgm:cxn modelId="{B9BC44F7-5C19-4168-A6ED-F4C78081AC02}" type="presParOf" srcId="{E0426DD1-F720-4A80-9184-0446E2726963}" destId="{6AAB62B5-0AC7-4D1F-AFDF-F24378D03530}" srcOrd="1" destOrd="0" presId="urn:microsoft.com/office/officeart/2009/3/layout/HorizontalOrganizationChart"/>
    <dgm:cxn modelId="{5ED23DE6-F665-4356-927F-ADD6A651EBF8}" type="presParOf" srcId="{E0426DD1-F720-4A80-9184-0446E2726963}" destId="{59B2A4A0-C9B4-48C9-8732-86E35541302F}" srcOrd="2" destOrd="0" presId="urn:microsoft.com/office/officeart/2009/3/layout/HorizontalOrganizationChart"/>
    <dgm:cxn modelId="{937C1890-656C-44D4-B0C3-67E3D4ABF841}" type="presParOf" srcId="{D64EB995-C3A3-4328-B3EB-8393A7A5D5B3}" destId="{2D7F33F6-E20C-4353-B332-F418FAC56486}" srcOrd="4" destOrd="0" presId="urn:microsoft.com/office/officeart/2009/3/layout/HorizontalOrganizationChart"/>
    <dgm:cxn modelId="{623A574B-09C3-44FD-948B-58CDF63C67F1}" type="presParOf" srcId="{D64EB995-C3A3-4328-B3EB-8393A7A5D5B3}" destId="{2F55E291-373D-447D-AEA1-516DC91DC42B}" srcOrd="5" destOrd="0" presId="urn:microsoft.com/office/officeart/2009/3/layout/HorizontalOrganizationChart"/>
    <dgm:cxn modelId="{A13A8D86-4FDE-4496-A3DB-65E1DC8143F4}" type="presParOf" srcId="{2F55E291-373D-447D-AEA1-516DC91DC42B}" destId="{CCE7CD0A-C665-451D-AFBA-3559D71B295A}" srcOrd="0" destOrd="0" presId="urn:microsoft.com/office/officeart/2009/3/layout/HorizontalOrganizationChart"/>
    <dgm:cxn modelId="{FE7484F9-CDB5-420F-8BC5-CB6B592321C9}" type="presParOf" srcId="{CCE7CD0A-C665-451D-AFBA-3559D71B295A}" destId="{F67E6CF2-ABB5-479F-8F84-3CCD0116454D}" srcOrd="0" destOrd="0" presId="urn:microsoft.com/office/officeart/2009/3/layout/HorizontalOrganizationChart"/>
    <dgm:cxn modelId="{7805B5AD-0BD9-4EB7-92DC-EDA520E33006}" type="presParOf" srcId="{CCE7CD0A-C665-451D-AFBA-3559D71B295A}" destId="{8B881EF2-AC56-4602-8EF3-C6946FB605CF}" srcOrd="1" destOrd="0" presId="urn:microsoft.com/office/officeart/2009/3/layout/HorizontalOrganizationChart"/>
    <dgm:cxn modelId="{D095C518-EC79-4468-9883-5147CC25DB18}" type="presParOf" srcId="{2F55E291-373D-447D-AEA1-516DC91DC42B}" destId="{03AFA7BE-DF0B-4641-B100-88F89D580D44}" srcOrd="1" destOrd="0" presId="urn:microsoft.com/office/officeart/2009/3/layout/HorizontalOrganizationChart"/>
    <dgm:cxn modelId="{ADF6F936-8650-4E07-8422-1B70B7AC17D9}" type="presParOf" srcId="{2F55E291-373D-447D-AEA1-516DC91DC42B}" destId="{9480642B-EB63-4AEC-8C1D-249E5690897B}" srcOrd="2" destOrd="0" presId="urn:microsoft.com/office/officeart/2009/3/layout/HorizontalOrganizationChart"/>
    <dgm:cxn modelId="{A8D075E0-42A7-4FBC-A149-B799EEA63A73}" type="presParOf" srcId="{D64EB995-C3A3-4328-B3EB-8393A7A5D5B3}" destId="{6BC14320-9F2D-4BE8-8EFA-75C4BF32C74D}" srcOrd="6" destOrd="0" presId="urn:microsoft.com/office/officeart/2009/3/layout/HorizontalOrganizationChart"/>
    <dgm:cxn modelId="{CC0D31FE-9800-4AAA-BE0C-639F6FA2A089}" type="presParOf" srcId="{D64EB995-C3A3-4328-B3EB-8393A7A5D5B3}" destId="{3F88C870-4321-4CF6-AE82-52894C9FD65F}" srcOrd="7" destOrd="0" presId="urn:microsoft.com/office/officeart/2009/3/layout/HorizontalOrganizationChart"/>
    <dgm:cxn modelId="{EE427C7C-C85B-450E-9C63-527F28008F7A}" type="presParOf" srcId="{3F88C870-4321-4CF6-AE82-52894C9FD65F}" destId="{1289F7EC-C348-44E3-B1F7-9760203A70BC}" srcOrd="0" destOrd="0" presId="urn:microsoft.com/office/officeart/2009/3/layout/HorizontalOrganizationChart"/>
    <dgm:cxn modelId="{0E010B70-F191-4B68-A6F3-C689FEA41CBF}" type="presParOf" srcId="{1289F7EC-C348-44E3-B1F7-9760203A70BC}" destId="{9AE9ABA7-C0F4-492B-825F-6FB1D9EE16BB}" srcOrd="0" destOrd="0" presId="urn:microsoft.com/office/officeart/2009/3/layout/HorizontalOrganizationChart"/>
    <dgm:cxn modelId="{68D6B49D-0ECD-4E94-90C0-6DFB418CDB1F}" type="presParOf" srcId="{1289F7EC-C348-44E3-B1F7-9760203A70BC}" destId="{144AC3EE-1342-45C1-941D-8C618B4163F1}" srcOrd="1" destOrd="0" presId="urn:microsoft.com/office/officeart/2009/3/layout/HorizontalOrganizationChart"/>
    <dgm:cxn modelId="{12F6EBEA-095B-4382-B33A-5C5E2A7A67C4}" type="presParOf" srcId="{3F88C870-4321-4CF6-AE82-52894C9FD65F}" destId="{28905B45-F2E0-46AE-BEA7-5187930A0021}" srcOrd="1" destOrd="0" presId="urn:microsoft.com/office/officeart/2009/3/layout/HorizontalOrganizationChart"/>
    <dgm:cxn modelId="{CA530719-7178-42BA-BCD6-BCCDFD61DA4D}" type="presParOf" srcId="{3F88C870-4321-4CF6-AE82-52894C9FD65F}" destId="{F0BD8E3F-3124-473B-970D-9DA888F2B0A4}" srcOrd="2" destOrd="0" presId="urn:microsoft.com/office/officeart/2009/3/layout/HorizontalOrganizationChart"/>
    <dgm:cxn modelId="{93666F73-5879-4FF6-A26F-869BBD15AE67}" type="presParOf" srcId="{D64EB995-C3A3-4328-B3EB-8393A7A5D5B3}" destId="{B0B8FB91-A558-498A-9F7E-6CDA7E0D2D35}" srcOrd="8" destOrd="0" presId="urn:microsoft.com/office/officeart/2009/3/layout/HorizontalOrganizationChart"/>
    <dgm:cxn modelId="{78E6C231-2466-4D8E-90D1-A32BFDCA7464}" type="presParOf" srcId="{D64EB995-C3A3-4328-B3EB-8393A7A5D5B3}" destId="{C383269D-F1C3-4B56-85DF-385C6310F7AF}" srcOrd="9" destOrd="0" presId="urn:microsoft.com/office/officeart/2009/3/layout/HorizontalOrganizationChart"/>
    <dgm:cxn modelId="{0E1F4FEE-0E6E-43C5-9BA7-29123E2E2A6B}" type="presParOf" srcId="{C383269D-F1C3-4B56-85DF-385C6310F7AF}" destId="{5CED929F-BB59-47D3-BB48-DA07AD8E602D}" srcOrd="0" destOrd="0" presId="urn:microsoft.com/office/officeart/2009/3/layout/HorizontalOrganizationChart"/>
    <dgm:cxn modelId="{E991FAF6-A87A-42F7-8663-7F84E2F9031F}" type="presParOf" srcId="{5CED929F-BB59-47D3-BB48-DA07AD8E602D}" destId="{1A87DC38-0BDE-43C9-A5C7-EA73856853BB}" srcOrd="0" destOrd="0" presId="urn:microsoft.com/office/officeart/2009/3/layout/HorizontalOrganizationChart"/>
    <dgm:cxn modelId="{49E1372B-60EA-461B-86A5-07A52DDBB250}" type="presParOf" srcId="{5CED929F-BB59-47D3-BB48-DA07AD8E602D}" destId="{45164970-B6B4-4025-B847-046FA4D343A4}" srcOrd="1" destOrd="0" presId="urn:microsoft.com/office/officeart/2009/3/layout/HorizontalOrganizationChart"/>
    <dgm:cxn modelId="{E0B1B259-E68E-4BD1-8B70-DF82DB9D5C58}" type="presParOf" srcId="{C383269D-F1C3-4B56-85DF-385C6310F7AF}" destId="{F8274154-86F2-4711-AFF1-F6E1C6250E3C}" srcOrd="1" destOrd="0" presId="urn:microsoft.com/office/officeart/2009/3/layout/HorizontalOrganizationChart"/>
    <dgm:cxn modelId="{9F4EE49D-AA1D-44F2-B695-296E041387BE}" type="presParOf" srcId="{C383269D-F1C3-4B56-85DF-385C6310F7AF}" destId="{58B062E8-C238-4655-959E-D303EDB0A5F9}" srcOrd="2" destOrd="0" presId="urn:microsoft.com/office/officeart/2009/3/layout/HorizontalOrganizationChart"/>
    <dgm:cxn modelId="{3C680684-2CE0-426C-B143-CBEF40BFF0DA}" type="presParOf" srcId="{D64EB995-C3A3-4328-B3EB-8393A7A5D5B3}" destId="{63E6F27E-BC81-4877-876B-1F6ACEFABD85}" srcOrd="10" destOrd="0" presId="urn:microsoft.com/office/officeart/2009/3/layout/HorizontalOrganizationChart"/>
    <dgm:cxn modelId="{ED8EF4DA-5449-45EF-A9DE-E065552C0D7A}" type="presParOf" srcId="{D64EB995-C3A3-4328-B3EB-8393A7A5D5B3}" destId="{95D45CC7-4BC3-4065-BEFF-8D401B7736A8}" srcOrd="11" destOrd="0" presId="urn:microsoft.com/office/officeart/2009/3/layout/HorizontalOrganizationChart"/>
    <dgm:cxn modelId="{2875C8FB-21F0-436C-984B-140E0C59D2CE}" type="presParOf" srcId="{95D45CC7-4BC3-4065-BEFF-8D401B7736A8}" destId="{6B79DA74-2CA8-4197-B991-080B3236BB75}" srcOrd="0" destOrd="0" presId="urn:microsoft.com/office/officeart/2009/3/layout/HorizontalOrganizationChart"/>
    <dgm:cxn modelId="{1961A8B3-E4E7-4EC9-8EC2-2C128414B5D0}" type="presParOf" srcId="{6B79DA74-2CA8-4197-B991-080B3236BB75}" destId="{127BD7B8-B483-4C65-8EEC-7EB863EDC0CF}" srcOrd="0" destOrd="0" presId="urn:microsoft.com/office/officeart/2009/3/layout/HorizontalOrganizationChart"/>
    <dgm:cxn modelId="{DB82B9EB-5FEA-4B1F-B884-E96093B949C1}" type="presParOf" srcId="{6B79DA74-2CA8-4197-B991-080B3236BB75}" destId="{379E248E-4D47-49E7-90DF-08FE627ADBFF}" srcOrd="1" destOrd="0" presId="urn:microsoft.com/office/officeart/2009/3/layout/HorizontalOrganizationChart"/>
    <dgm:cxn modelId="{3E526B20-CC02-45CB-BDD6-9AEC612635EA}" type="presParOf" srcId="{95D45CC7-4BC3-4065-BEFF-8D401B7736A8}" destId="{F959F784-2D83-4EA7-928A-7875C89900AE}" srcOrd="1" destOrd="0" presId="urn:microsoft.com/office/officeart/2009/3/layout/HorizontalOrganizationChart"/>
    <dgm:cxn modelId="{90F9EA70-EAD9-45E9-AEE1-230492DCA65C}" type="presParOf" srcId="{95D45CC7-4BC3-4065-BEFF-8D401B7736A8}" destId="{B79E471C-9CC3-43E8-BCF4-DCB61C0091E8}" srcOrd="2" destOrd="0" presId="urn:microsoft.com/office/officeart/2009/3/layout/HorizontalOrganizationChart"/>
    <dgm:cxn modelId="{C2AD8548-53E9-490D-94D2-88CFA037247C}" type="presParOf" srcId="{D64EB995-C3A3-4328-B3EB-8393A7A5D5B3}" destId="{A1B62B7F-E29B-4CF3-8655-52F85EFE7DEC}" srcOrd="12" destOrd="0" presId="urn:microsoft.com/office/officeart/2009/3/layout/HorizontalOrganizationChart"/>
    <dgm:cxn modelId="{05BB0460-84A1-47BB-A4D8-1BA26D6FE90F}" type="presParOf" srcId="{D64EB995-C3A3-4328-B3EB-8393A7A5D5B3}" destId="{529560C8-2A72-44BC-8D28-3FB8BA3F9B0C}" srcOrd="13" destOrd="0" presId="urn:microsoft.com/office/officeart/2009/3/layout/HorizontalOrganizationChart"/>
    <dgm:cxn modelId="{80B0F901-0C7A-48E9-9F0D-FA68A286DAAF}" type="presParOf" srcId="{529560C8-2A72-44BC-8D28-3FB8BA3F9B0C}" destId="{7519DFCD-BDF3-47BD-9CCE-877E07DC16A3}" srcOrd="0" destOrd="0" presId="urn:microsoft.com/office/officeart/2009/3/layout/HorizontalOrganizationChart"/>
    <dgm:cxn modelId="{88A1E678-F854-4950-819B-B4E2A4C97789}" type="presParOf" srcId="{7519DFCD-BDF3-47BD-9CCE-877E07DC16A3}" destId="{BD03A620-6318-4605-AC1E-CBCBC73FAF67}" srcOrd="0" destOrd="0" presId="urn:microsoft.com/office/officeart/2009/3/layout/HorizontalOrganizationChart"/>
    <dgm:cxn modelId="{2622E39D-0EA5-4B74-8F74-B70D36C9B645}" type="presParOf" srcId="{7519DFCD-BDF3-47BD-9CCE-877E07DC16A3}" destId="{AE6F3996-F23B-49BC-9DE1-564D1373332A}" srcOrd="1" destOrd="0" presId="urn:microsoft.com/office/officeart/2009/3/layout/HorizontalOrganizationChart"/>
    <dgm:cxn modelId="{4FBA90F7-4A15-4ADE-B1E3-681B7B4B3FCF}" type="presParOf" srcId="{529560C8-2A72-44BC-8D28-3FB8BA3F9B0C}" destId="{006846C8-67E5-428A-B5FC-94A907CEA505}" srcOrd="1" destOrd="0" presId="urn:microsoft.com/office/officeart/2009/3/layout/HorizontalOrganizationChart"/>
    <dgm:cxn modelId="{BE5B46DD-D0D4-4B3F-BEEE-EA214C704521}" type="presParOf" srcId="{529560C8-2A72-44BC-8D28-3FB8BA3F9B0C}" destId="{DA1D14DF-DE91-47D5-AC8C-AB7FB1E3308A}" srcOrd="2" destOrd="0" presId="urn:microsoft.com/office/officeart/2009/3/layout/HorizontalOrganizationChart"/>
    <dgm:cxn modelId="{1927E466-8047-4B46-B0F2-5AACFDF17F78}" type="presParOf" srcId="{D64EB995-C3A3-4328-B3EB-8393A7A5D5B3}" destId="{571440C5-2343-402F-A835-9D289389BC23}" srcOrd="14" destOrd="0" presId="urn:microsoft.com/office/officeart/2009/3/layout/HorizontalOrganizationChart"/>
    <dgm:cxn modelId="{D85C4F0C-A147-493C-BAE0-9B55CF4558B8}" type="presParOf" srcId="{D64EB995-C3A3-4328-B3EB-8393A7A5D5B3}" destId="{30B34F6A-E68B-454D-BF49-02418822CF1C}" srcOrd="15" destOrd="0" presId="urn:microsoft.com/office/officeart/2009/3/layout/HorizontalOrganizationChart"/>
    <dgm:cxn modelId="{8B03FDEA-9E07-48BE-8795-E9947DA5A5B0}" type="presParOf" srcId="{30B34F6A-E68B-454D-BF49-02418822CF1C}" destId="{F7806E4B-824D-4084-8DE0-C842DDC31E61}" srcOrd="0" destOrd="0" presId="urn:microsoft.com/office/officeart/2009/3/layout/HorizontalOrganizationChart"/>
    <dgm:cxn modelId="{172F547F-0241-4378-AA98-B1EC4E413698}" type="presParOf" srcId="{F7806E4B-824D-4084-8DE0-C842DDC31E61}" destId="{9B2D5F23-B426-43E3-B601-A00302C4F353}" srcOrd="0" destOrd="0" presId="urn:microsoft.com/office/officeart/2009/3/layout/HorizontalOrganizationChart"/>
    <dgm:cxn modelId="{C6C4C560-4E8A-40DA-9DE9-8A47172C69ED}" type="presParOf" srcId="{F7806E4B-824D-4084-8DE0-C842DDC31E61}" destId="{04CD8B80-A7C3-42FB-8F1D-D6DDC9757A32}" srcOrd="1" destOrd="0" presId="urn:microsoft.com/office/officeart/2009/3/layout/HorizontalOrganizationChart"/>
    <dgm:cxn modelId="{483D9B50-0529-4B2B-8D2A-A21EF326BA55}" type="presParOf" srcId="{30B34F6A-E68B-454D-BF49-02418822CF1C}" destId="{3407498E-00AA-43F5-9641-E1B044422725}" srcOrd="1" destOrd="0" presId="urn:microsoft.com/office/officeart/2009/3/layout/HorizontalOrganizationChart"/>
    <dgm:cxn modelId="{52F06ED4-F514-44C8-AD4E-C9FEA5D76350}" type="presParOf" srcId="{30B34F6A-E68B-454D-BF49-02418822CF1C}" destId="{CB0331B3-C0AA-416E-9E7A-7C96296F76D5}" srcOrd="2" destOrd="0" presId="urn:microsoft.com/office/officeart/2009/3/layout/HorizontalOrganizationChart"/>
    <dgm:cxn modelId="{76EE63DB-B432-4100-A019-5F230B3B4227}" type="presParOf" srcId="{7481A847-A481-43D8-9399-244E5FB7D986}" destId="{92435279-D4EA-4697-B43F-52FC5EA48386}" srcOrd="2" destOrd="0" presId="urn:microsoft.com/office/officeart/2009/3/layout/HorizontalOrganizationChart"/>
    <dgm:cxn modelId="{1943694A-0432-4546-A87C-2A0FE01F9817}" type="presParOf" srcId="{92435279-D4EA-4697-B43F-52FC5EA48386}" destId="{4447A3E1-9AD9-4475-958D-B0C71CABE7AB}" srcOrd="0" destOrd="0" presId="urn:microsoft.com/office/officeart/2009/3/layout/HorizontalOrganizationChart"/>
    <dgm:cxn modelId="{5079D9A2-532C-449A-B84F-E4FF88F41DA2}" type="presParOf" srcId="{92435279-D4EA-4697-B43F-52FC5EA48386}" destId="{F773E2BB-53D6-468C-9BF9-1A410F545162}" srcOrd="1" destOrd="0" presId="urn:microsoft.com/office/officeart/2009/3/layout/HorizontalOrganizationChart"/>
    <dgm:cxn modelId="{10485DC9-2603-4465-808D-4BC4D9460EEF}" type="presParOf" srcId="{F773E2BB-53D6-468C-9BF9-1A410F545162}" destId="{0F6AD60C-8504-4224-8317-9A4560829AE5}" srcOrd="0" destOrd="0" presId="urn:microsoft.com/office/officeart/2009/3/layout/HorizontalOrganizationChart"/>
    <dgm:cxn modelId="{CE1DB320-B909-46D4-BC3C-67A450143769}" type="presParOf" srcId="{0F6AD60C-8504-4224-8317-9A4560829AE5}" destId="{45D2A29D-4DED-47F9-ADF6-BD484ADC78F9}" srcOrd="0" destOrd="0" presId="urn:microsoft.com/office/officeart/2009/3/layout/HorizontalOrganizationChart"/>
    <dgm:cxn modelId="{EFC73862-EC8A-4726-A41A-386F2DB36F32}" type="presParOf" srcId="{0F6AD60C-8504-4224-8317-9A4560829AE5}" destId="{AE9744D0-54A9-4BE0-9402-D8E2483B96B0}" srcOrd="1" destOrd="0" presId="urn:microsoft.com/office/officeart/2009/3/layout/HorizontalOrganizationChart"/>
    <dgm:cxn modelId="{21CCA7AD-C759-403D-98DE-0750BD22ED8D}" type="presParOf" srcId="{F773E2BB-53D6-468C-9BF9-1A410F545162}" destId="{0159E187-EBC4-4226-8497-550E0DE18971}" srcOrd="1" destOrd="0" presId="urn:microsoft.com/office/officeart/2009/3/layout/HorizontalOrganizationChart"/>
    <dgm:cxn modelId="{B0CF6312-3E82-498B-AF8A-00D5F4662BD3}" type="presParOf" srcId="{F773E2BB-53D6-468C-9BF9-1A410F545162}" destId="{45EA7108-1382-4B80-8B5B-0A082F2C9C1B}" srcOrd="2" destOrd="0" presId="urn:microsoft.com/office/officeart/2009/3/layout/HorizontalOrganizationChart"/>
    <dgm:cxn modelId="{DDADD9B5-C64F-4541-9895-BEF9742562C5}" type="presParOf" srcId="{92435279-D4EA-4697-B43F-52FC5EA48386}" destId="{E1F246B3-C061-4483-8AC1-5FF6B9129BC5}" srcOrd="2" destOrd="0" presId="urn:microsoft.com/office/officeart/2009/3/layout/HorizontalOrganizationChart"/>
    <dgm:cxn modelId="{C4D91686-8A55-4B99-9343-363B027D7987}" type="presParOf" srcId="{92435279-D4EA-4697-B43F-52FC5EA48386}" destId="{BCBA43AC-C626-4DC4-8EE0-96ABC1FF4196}" srcOrd="3" destOrd="0" presId="urn:microsoft.com/office/officeart/2009/3/layout/HorizontalOrganizationChart"/>
    <dgm:cxn modelId="{8C2ED0EA-60F5-4920-8C0B-EFA7D2543011}" type="presParOf" srcId="{BCBA43AC-C626-4DC4-8EE0-96ABC1FF4196}" destId="{F9ED2DEA-D0A1-42E1-8D5E-8AF459B913FD}" srcOrd="0" destOrd="0" presId="urn:microsoft.com/office/officeart/2009/3/layout/HorizontalOrganizationChart"/>
    <dgm:cxn modelId="{9BF2679A-1C8F-4491-8899-05376C8E8559}" type="presParOf" srcId="{F9ED2DEA-D0A1-42E1-8D5E-8AF459B913FD}" destId="{5D67337E-0D64-4AD8-8026-26E1F9F31A36}" srcOrd="0" destOrd="0" presId="urn:microsoft.com/office/officeart/2009/3/layout/HorizontalOrganizationChart"/>
    <dgm:cxn modelId="{24037C65-6FFB-4D49-9D03-34F21BDE34A4}" type="presParOf" srcId="{F9ED2DEA-D0A1-42E1-8D5E-8AF459B913FD}" destId="{2EC43407-2536-4793-B828-5EF03A4D1A0A}" srcOrd="1" destOrd="0" presId="urn:microsoft.com/office/officeart/2009/3/layout/HorizontalOrganizationChart"/>
    <dgm:cxn modelId="{A428E792-CB25-4846-A3B0-C4D1E580EB9B}" type="presParOf" srcId="{BCBA43AC-C626-4DC4-8EE0-96ABC1FF4196}" destId="{1390945B-3CE2-4126-8197-AC358AE8DD03}" srcOrd="1" destOrd="0" presId="urn:microsoft.com/office/officeart/2009/3/layout/HorizontalOrganizationChart"/>
    <dgm:cxn modelId="{2C6F7E3B-44F2-4F6D-8DA1-40F2C58EF314}" type="presParOf" srcId="{BCBA43AC-C626-4DC4-8EE0-96ABC1FF4196}" destId="{0DA7202A-BF2B-485D-8706-894E0DC4E69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38F699-006A-4B12-9D83-0AB82AD07CF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BBCE4-1154-4A14-B50E-50920D09BC0E}">
      <dgm:prSet phldrT="[Text]" custT="1"/>
      <dgm:spPr/>
      <dgm:t>
        <a:bodyPr/>
        <a:lstStyle/>
        <a:p>
          <a:r>
            <a:rPr lang="en-US" sz="1800" dirty="0"/>
            <a:t>CLOUD</a:t>
          </a:r>
        </a:p>
      </dgm:t>
    </dgm:pt>
    <dgm:pt modelId="{2D43E683-7FA9-449F-8511-7C7806324A4F}" type="parTrans" cxnId="{E61AB14F-5AD0-4362-B43D-E85F502D6747}">
      <dgm:prSet/>
      <dgm:spPr/>
      <dgm:t>
        <a:bodyPr/>
        <a:lstStyle/>
        <a:p>
          <a:endParaRPr lang="en-US" sz="1400"/>
        </a:p>
      </dgm:t>
    </dgm:pt>
    <dgm:pt modelId="{CBEDF1A5-EDE1-410D-884C-406C63F99895}" type="sibTrans" cxnId="{E61AB14F-5AD0-4362-B43D-E85F502D6747}">
      <dgm:prSet/>
      <dgm:spPr/>
      <dgm:t>
        <a:bodyPr/>
        <a:lstStyle/>
        <a:p>
          <a:endParaRPr lang="en-US" sz="1400"/>
        </a:p>
      </dgm:t>
    </dgm:pt>
    <dgm:pt modelId="{6450C245-5146-4802-908C-F44AD4A92D61}" type="asst">
      <dgm:prSet phldrT="[Text]" custT="1"/>
      <dgm:spPr/>
      <dgm:t>
        <a:bodyPr/>
        <a:lstStyle/>
        <a:p>
          <a:r>
            <a:rPr lang="en-US" sz="1800" dirty="0"/>
            <a:t>WebView2</a:t>
          </a:r>
        </a:p>
      </dgm:t>
    </dgm:pt>
    <dgm:pt modelId="{ECF992DB-F911-428B-B58C-3C45899C69BE}" type="parTrans" cxnId="{B57B2B0C-869B-44AF-BA49-0349085C8BDD}">
      <dgm:prSet/>
      <dgm:spPr/>
      <dgm:t>
        <a:bodyPr/>
        <a:lstStyle/>
        <a:p>
          <a:endParaRPr lang="en-US" sz="1400"/>
        </a:p>
      </dgm:t>
    </dgm:pt>
    <dgm:pt modelId="{DA199F7B-92AB-4120-AB06-E39BEF0A84F4}" type="sibTrans" cxnId="{B57B2B0C-869B-44AF-BA49-0349085C8BDD}">
      <dgm:prSet/>
      <dgm:spPr/>
      <dgm:t>
        <a:bodyPr/>
        <a:lstStyle/>
        <a:p>
          <a:endParaRPr lang="en-US" sz="1400"/>
        </a:p>
      </dgm:t>
    </dgm:pt>
    <dgm:pt modelId="{832C5803-8F64-4DD1-A00E-2A723C0EE0BB}">
      <dgm:prSet phldrT="[Text]" custT="1"/>
      <dgm:spPr/>
      <dgm:t>
        <a:bodyPr/>
        <a:lstStyle/>
        <a:p>
          <a:r>
            <a:rPr lang="en-US" sz="1800" dirty="0"/>
            <a:t>SPEECH</a:t>
          </a:r>
        </a:p>
      </dgm:t>
    </dgm:pt>
    <dgm:pt modelId="{05BC1B41-97AC-4526-A08B-E3D78285B08B}" type="parTrans" cxnId="{4A367C34-1A82-46BD-9A4D-FDE186D60A4A}">
      <dgm:prSet/>
      <dgm:spPr/>
      <dgm:t>
        <a:bodyPr/>
        <a:lstStyle/>
        <a:p>
          <a:endParaRPr lang="en-US" sz="1400"/>
        </a:p>
      </dgm:t>
    </dgm:pt>
    <dgm:pt modelId="{55B5D9BC-8087-4E98-B27B-C9EC40F3A4F3}" type="sibTrans" cxnId="{4A367C34-1A82-46BD-9A4D-FDE186D60A4A}">
      <dgm:prSet/>
      <dgm:spPr/>
      <dgm:t>
        <a:bodyPr/>
        <a:lstStyle/>
        <a:p>
          <a:endParaRPr lang="en-US" sz="1400"/>
        </a:p>
      </dgm:t>
    </dgm:pt>
    <dgm:pt modelId="{E7A8405E-A3C7-42A9-8540-0F0D769AEE9D}">
      <dgm:prSet phldrT="[Text]" custT="1"/>
      <dgm:spPr/>
      <dgm:t>
        <a:bodyPr/>
        <a:lstStyle/>
        <a:p>
          <a:r>
            <a:rPr lang="en-US" sz="1800" dirty="0"/>
            <a:t>RECEIPT-A</a:t>
          </a:r>
        </a:p>
      </dgm:t>
    </dgm:pt>
    <dgm:pt modelId="{942DBC91-70DA-449C-9F39-6B74B41B9DB5}" type="parTrans" cxnId="{45DD549D-3E6C-43DB-B3BB-1023CD1BCE20}">
      <dgm:prSet/>
      <dgm:spPr/>
      <dgm:t>
        <a:bodyPr/>
        <a:lstStyle/>
        <a:p>
          <a:endParaRPr lang="en-US" sz="1400"/>
        </a:p>
      </dgm:t>
    </dgm:pt>
    <dgm:pt modelId="{5FB17EF8-255E-47E6-88ED-9427E05C7E41}" type="sibTrans" cxnId="{45DD549D-3E6C-43DB-B3BB-1023CD1BCE20}">
      <dgm:prSet/>
      <dgm:spPr/>
      <dgm:t>
        <a:bodyPr/>
        <a:lstStyle/>
        <a:p>
          <a:endParaRPr lang="en-US" sz="1400"/>
        </a:p>
      </dgm:t>
    </dgm:pt>
    <dgm:pt modelId="{C8398602-738F-45C7-9A74-7333656F302D}" type="asst">
      <dgm:prSet phldrT="[Text]" custT="1"/>
      <dgm:spPr/>
      <dgm:t>
        <a:bodyPr/>
        <a:lstStyle/>
        <a:p>
          <a:r>
            <a:rPr lang="en-US" sz="1800" dirty="0"/>
            <a:t>Local Web</a:t>
          </a:r>
        </a:p>
      </dgm:t>
    </dgm:pt>
    <dgm:pt modelId="{666F3BE3-A64B-4917-9322-879711946515}" type="parTrans" cxnId="{36C6673A-0105-4293-A147-146CDF1D75DE}">
      <dgm:prSet/>
      <dgm:spPr/>
      <dgm:t>
        <a:bodyPr/>
        <a:lstStyle/>
        <a:p>
          <a:endParaRPr lang="en-US" sz="1400"/>
        </a:p>
      </dgm:t>
    </dgm:pt>
    <dgm:pt modelId="{4967CA8E-A9A0-4D7F-9620-AA8B8E0DEC3C}" type="sibTrans" cxnId="{36C6673A-0105-4293-A147-146CDF1D75DE}">
      <dgm:prSet/>
      <dgm:spPr/>
      <dgm:t>
        <a:bodyPr/>
        <a:lstStyle/>
        <a:p>
          <a:endParaRPr lang="en-US" sz="1400"/>
        </a:p>
      </dgm:t>
    </dgm:pt>
    <dgm:pt modelId="{5E457783-D5E5-4019-9689-DE70A640DF83}">
      <dgm:prSet phldrT="[Text]" custT="1"/>
      <dgm:spPr/>
      <dgm:t>
        <a:bodyPr/>
        <a:lstStyle/>
        <a:p>
          <a:r>
            <a:rPr lang="en-US" sz="1800" dirty="0"/>
            <a:t>MCARD</a:t>
          </a:r>
        </a:p>
      </dgm:t>
    </dgm:pt>
    <dgm:pt modelId="{99224355-EDD1-4AB6-A69E-F960EA170913}" type="parTrans" cxnId="{624BDF6F-6093-42DD-AF26-A3DE94251E78}">
      <dgm:prSet/>
      <dgm:spPr/>
      <dgm:t>
        <a:bodyPr/>
        <a:lstStyle/>
        <a:p>
          <a:endParaRPr lang="en-US" sz="1400"/>
        </a:p>
      </dgm:t>
    </dgm:pt>
    <dgm:pt modelId="{D0E90686-AD61-4261-A80F-96AB9A2FB15E}" type="sibTrans" cxnId="{624BDF6F-6093-42DD-AF26-A3DE94251E78}">
      <dgm:prSet/>
      <dgm:spPr/>
      <dgm:t>
        <a:bodyPr/>
        <a:lstStyle/>
        <a:p>
          <a:endParaRPr lang="en-US" sz="1400"/>
        </a:p>
      </dgm:t>
    </dgm:pt>
    <dgm:pt modelId="{A96252F2-7E46-4D1A-9851-759BCD396AAE}" type="pres">
      <dgm:prSet presAssocID="{9038F699-006A-4B12-9D83-0AB82AD07C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81A847-A481-43D8-9399-244E5FB7D986}" type="pres">
      <dgm:prSet presAssocID="{7E5BBCE4-1154-4A14-B50E-50920D09BC0E}" presName="hierRoot1" presStyleCnt="0">
        <dgm:presLayoutVars>
          <dgm:hierBranch val="init"/>
        </dgm:presLayoutVars>
      </dgm:prSet>
      <dgm:spPr/>
    </dgm:pt>
    <dgm:pt modelId="{596E6B67-F619-440F-9FCC-049B11215208}" type="pres">
      <dgm:prSet presAssocID="{7E5BBCE4-1154-4A14-B50E-50920D09BC0E}" presName="rootComposite1" presStyleCnt="0"/>
      <dgm:spPr/>
    </dgm:pt>
    <dgm:pt modelId="{95D01A70-4886-4832-8432-9D29E3919C31}" type="pres">
      <dgm:prSet presAssocID="{7E5BBCE4-1154-4A14-B50E-50920D09BC0E}" presName="rootText1" presStyleLbl="node0" presStyleIdx="0" presStyleCnt="1">
        <dgm:presLayoutVars>
          <dgm:chPref val="3"/>
        </dgm:presLayoutVars>
      </dgm:prSet>
      <dgm:spPr/>
    </dgm:pt>
    <dgm:pt modelId="{5108A206-D665-435F-A79C-E8080D33D772}" type="pres">
      <dgm:prSet presAssocID="{7E5BBCE4-1154-4A14-B50E-50920D09BC0E}" presName="rootConnector1" presStyleLbl="node1" presStyleIdx="0" presStyleCnt="0"/>
      <dgm:spPr/>
    </dgm:pt>
    <dgm:pt modelId="{D64EB995-C3A3-4328-B3EB-8393A7A5D5B3}" type="pres">
      <dgm:prSet presAssocID="{7E5BBCE4-1154-4A14-B50E-50920D09BC0E}" presName="hierChild2" presStyleCnt="0"/>
      <dgm:spPr/>
    </dgm:pt>
    <dgm:pt modelId="{2083CB52-C5F2-464B-8E2B-CEC61FB4E6D6}" type="pres">
      <dgm:prSet presAssocID="{05BC1B41-97AC-4526-A08B-E3D78285B08B}" presName="Name64" presStyleLbl="parChTrans1D2" presStyleIdx="0" presStyleCnt="5"/>
      <dgm:spPr/>
    </dgm:pt>
    <dgm:pt modelId="{D1AF3D84-BD67-4028-B43C-70508DA42472}" type="pres">
      <dgm:prSet presAssocID="{832C5803-8F64-4DD1-A00E-2A723C0EE0BB}" presName="hierRoot2" presStyleCnt="0">
        <dgm:presLayoutVars>
          <dgm:hierBranch val="init"/>
        </dgm:presLayoutVars>
      </dgm:prSet>
      <dgm:spPr/>
    </dgm:pt>
    <dgm:pt modelId="{859B8CC2-E89B-44AD-B49E-AE79A85D6A10}" type="pres">
      <dgm:prSet presAssocID="{832C5803-8F64-4DD1-A00E-2A723C0EE0BB}" presName="rootComposite" presStyleCnt="0"/>
      <dgm:spPr/>
    </dgm:pt>
    <dgm:pt modelId="{411A8767-5975-4CFD-BF5C-37EA30EB5FB7}" type="pres">
      <dgm:prSet presAssocID="{832C5803-8F64-4DD1-A00E-2A723C0EE0BB}" presName="rootText" presStyleLbl="node2" presStyleIdx="0" presStyleCnt="3">
        <dgm:presLayoutVars>
          <dgm:chPref val="3"/>
        </dgm:presLayoutVars>
      </dgm:prSet>
      <dgm:spPr/>
    </dgm:pt>
    <dgm:pt modelId="{269F3FF2-7505-42E0-8917-134C83191828}" type="pres">
      <dgm:prSet presAssocID="{832C5803-8F64-4DD1-A00E-2A723C0EE0BB}" presName="rootConnector" presStyleLbl="node2" presStyleIdx="0" presStyleCnt="3"/>
      <dgm:spPr/>
    </dgm:pt>
    <dgm:pt modelId="{758F9677-9A6F-4927-A199-50D6083EE3F1}" type="pres">
      <dgm:prSet presAssocID="{832C5803-8F64-4DD1-A00E-2A723C0EE0BB}" presName="hierChild4" presStyleCnt="0"/>
      <dgm:spPr/>
    </dgm:pt>
    <dgm:pt modelId="{3F98E954-AD24-444C-8CDF-C05DCAD9998D}" type="pres">
      <dgm:prSet presAssocID="{832C5803-8F64-4DD1-A00E-2A723C0EE0BB}" presName="hierChild5" presStyleCnt="0"/>
      <dgm:spPr/>
    </dgm:pt>
    <dgm:pt modelId="{2D7F33F6-E20C-4353-B332-F418FAC56486}" type="pres">
      <dgm:prSet presAssocID="{942DBC91-70DA-449C-9F39-6B74B41B9DB5}" presName="Name64" presStyleLbl="parChTrans1D2" presStyleIdx="1" presStyleCnt="5"/>
      <dgm:spPr/>
    </dgm:pt>
    <dgm:pt modelId="{2F55E291-373D-447D-AEA1-516DC91DC42B}" type="pres">
      <dgm:prSet presAssocID="{E7A8405E-A3C7-42A9-8540-0F0D769AEE9D}" presName="hierRoot2" presStyleCnt="0">
        <dgm:presLayoutVars>
          <dgm:hierBranch val="init"/>
        </dgm:presLayoutVars>
      </dgm:prSet>
      <dgm:spPr/>
    </dgm:pt>
    <dgm:pt modelId="{CCE7CD0A-C665-451D-AFBA-3559D71B295A}" type="pres">
      <dgm:prSet presAssocID="{E7A8405E-A3C7-42A9-8540-0F0D769AEE9D}" presName="rootComposite" presStyleCnt="0"/>
      <dgm:spPr/>
    </dgm:pt>
    <dgm:pt modelId="{F67E6CF2-ABB5-479F-8F84-3CCD0116454D}" type="pres">
      <dgm:prSet presAssocID="{E7A8405E-A3C7-42A9-8540-0F0D769AEE9D}" presName="rootText" presStyleLbl="node2" presStyleIdx="1" presStyleCnt="3">
        <dgm:presLayoutVars>
          <dgm:chPref val="3"/>
        </dgm:presLayoutVars>
      </dgm:prSet>
      <dgm:spPr/>
    </dgm:pt>
    <dgm:pt modelId="{8B881EF2-AC56-4602-8EF3-C6946FB605CF}" type="pres">
      <dgm:prSet presAssocID="{E7A8405E-A3C7-42A9-8540-0F0D769AEE9D}" presName="rootConnector" presStyleLbl="node2" presStyleIdx="1" presStyleCnt="3"/>
      <dgm:spPr/>
    </dgm:pt>
    <dgm:pt modelId="{03AFA7BE-DF0B-4641-B100-88F89D580D44}" type="pres">
      <dgm:prSet presAssocID="{E7A8405E-A3C7-42A9-8540-0F0D769AEE9D}" presName="hierChild4" presStyleCnt="0"/>
      <dgm:spPr/>
    </dgm:pt>
    <dgm:pt modelId="{9480642B-EB63-4AEC-8C1D-249E5690897B}" type="pres">
      <dgm:prSet presAssocID="{E7A8405E-A3C7-42A9-8540-0F0D769AEE9D}" presName="hierChild5" presStyleCnt="0"/>
      <dgm:spPr/>
    </dgm:pt>
    <dgm:pt modelId="{571440C5-2343-402F-A835-9D289389BC23}" type="pres">
      <dgm:prSet presAssocID="{99224355-EDD1-4AB6-A69E-F960EA170913}" presName="Name64" presStyleLbl="parChTrans1D2" presStyleIdx="2" presStyleCnt="5"/>
      <dgm:spPr/>
    </dgm:pt>
    <dgm:pt modelId="{30B34F6A-E68B-454D-BF49-02418822CF1C}" type="pres">
      <dgm:prSet presAssocID="{5E457783-D5E5-4019-9689-DE70A640DF83}" presName="hierRoot2" presStyleCnt="0">
        <dgm:presLayoutVars>
          <dgm:hierBranch val="init"/>
        </dgm:presLayoutVars>
      </dgm:prSet>
      <dgm:spPr/>
    </dgm:pt>
    <dgm:pt modelId="{F7806E4B-824D-4084-8DE0-C842DDC31E61}" type="pres">
      <dgm:prSet presAssocID="{5E457783-D5E5-4019-9689-DE70A640DF83}" presName="rootComposite" presStyleCnt="0"/>
      <dgm:spPr/>
    </dgm:pt>
    <dgm:pt modelId="{9B2D5F23-B426-43E3-B601-A00302C4F353}" type="pres">
      <dgm:prSet presAssocID="{5E457783-D5E5-4019-9689-DE70A640DF83}" presName="rootText" presStyleLbl="node2" presStyleIdx="2" presStyleCnt="3">
        <dgm:presLayoutVars>
          <dgm:chPref val="3"/>
        </dgm:presLayoutVars>
      </dgm:prSet>
      <dgm:spPr/>
    </dgm:pt>
    <dgm:pt modelId="{04CD8B80-A7C3-42FB-8F1D-D6DDC9757A32}" type="pres">
      <dgm:prSet presAssocID="{5E457783-D5E5-4019-9689-DE70A640DF83}" presName="rootConnector" presStyleLbl="node2" presStyleIdx="2" presStyleCnt="3"/>
      <dgm:spPr/>
    </dgm:pt>
    <dgm:pt modelId="{3407498E-00AA-43F5-9641-E1B044422725}" type="pres">
      <dgm:prSet presAssocID="{5E457783-D5E5-4019-9689-DE70A640DF83}" presName="hierChild4" presStyleCnt="0"/>
      <dgm:spPr/>
    </dgm:pt>
    <dgm:pt modelId="{CB0331B3-C0AA-416E-9E7A-7C96296F76D5}" type="pres">
      <dgm:prSet presAssocID="{5E457783-D5E5-4019-9689-DE70A640DF83}" presName="hierChild5" presStyleCnt="0"/>
      <dgm:spPr/>
    </dgm:pt>
    <dgm:pt modelId="{92435279-D4EA-4697-B43F-52FC5EA48386}" type="pres">
      <dgm:prSet presAssocID="{7E5BBCE4-1154-4A14-B50E-50920D09BC0E}" presName="hierChild3" presStyleCnt="0"/>
      <dgm:spPr/>
    </dgm:pt>
    <dgm:pt modelId="{4447A3E1-9AD9-4475-958D-B0C71CABE7AB}" type="pres">
      <dgm:prSet presAssocID="{ECF992DB-F911-428B-B58C-3C45899C69BE}" presName="Name115" presStyleLbl="parChTrans1D2" presStyleIdx="3" presStyleCnt="5"/>
      <dgm:spPr/>
    </dgm:pt>
    <dgm:pt modelId="{F773E2BB-53D6-468C-9BF9-1A410F545162}" type="pres">
      <dgm:prSet presAssocID="{6450C245-5146-4802-908C-F44AD4A92D61}" presName="hierRoot3" presStyleCnt="0">
        <dgm:presLayoutVars>
          <dgm:hierBranch val="init"/>
        </dgm:presLayoutVars>
      </dgm:prSet>
      <dgm:spPr/>
    </dgm:pt>
    <dgm:pt modelId="{0F6AD60C-8504-4224-8317-9A4560829AE5}" type="pres">
      <dgm:prSet presAssocID="{6450C245-5146-4802-908C-F44AD4A92D61}" presName="rootComposite3" presStyleCnt="0"/>
      <dgm:spPr/>
    </dgm:pt>
    <dgm:pt modelId="{45D2A29D-4DED-47F9-ADF6-BD484ADC78F9}" type="pres">
      <dgm:prSet presAssocID="{6450C245-5146-4802-908C-F44AD4A92D61}" presName="rootText3" presStyleLbl="asst1" presStyleIdx="0" presStyleCnt="2">
        <dgm:presLayoutVars>
          <dgm:chPref val="3"/>
        </dgm:presLayoutVars>
      </dgm:prSet>
      <dgm:spPr/>
    </dgm:pt>
    <dgm:pt modelId="{AE9744D0-54A9-4BE0-9402-D8E2483B96B0}" type="pres">
      <dgm:prSet presAssocID="{6450C245-5146-4802-908C-F44AD4A92D61}" presName="rootConnector3" presStyleLbl="asst1" presStyleIdx="0" presStyleCnt="2"/>
      <dgm:spPr/>
    </dgm:pt>
    <dgm:pt modelId="{0159E187-EBC4-4226-8497-550E0DE18971}" type="pres">
      <dgm:prSet presAssocID="{6450C245-5146-4802-908C-F44AD4A92D61}" presName="hierChild6" presStyleCnt="0"/>
      <dgm:spPr/>
    </dgm:pt>
    <dgm:pt modelId="{45EA7108-1382-4B80-8B5B-0A082F2C9C1B}" type="pres">
      <dgm:prSet presAssocID="{6450C245-5146-4802-908C-F44AD4A92D61}" presName="hierChild7" presStyleCnt="0"/>
      <dgm:spPr/>
    </dgm:pt>
    <dgm:pt modelId="{E1F246B3-C061-4483-8AC1-5FF6B9129BC5}" type="pres">
      <dgm:prSet presAssocID="{666F3BE3-A64B-4917-9322-879711946515}" presName="Name115" presStyleLbl="parChTrans1D2" presStyleIdx="4" presStyleCnt="5"/>
      <dgm:spPr/>
    </dgm:pt>
    <dgm:pt modelId="{BCBA43AC-C626-4DC4-8EE0-96ABC1FF4196}" type="pres">
      <dgm:prSet presAssocID="{C8398602-738F-45C7-9A74-7333656F302D}" presName="hierRoot3" presStyleCnt="0">
        <dgm:presLayoutVars>
          <dgm:hierBranch val="init"/>
        </dgm:presLayoutVars>
      </dgm:prSet>
      <dgm:spPr/>
    </dgm:pt>
    <dgm:pt modelId="{F9ED2DEA-D0A1-42E1-8D5E-8AF459B913FD}" type="pres">
      <dgm:prSet presAssocID="{C8398602-738F-45C7-9A74-7333656F302D}" presName="rootComposite3" presStyleCnt="0"/>
      <dgm:spPr/>
    </dgm:pt>
    <dgm:pt modelId="{5D67337E-0D64-4AD8-8026-26E1F9F31A36}" type="pres">
      <dgm:prSet presAssocID="{C8398602-738F-45C7-9A74-7333656F302D}" presName="rootText3" presStyleLbl="asst1" presStyleIdx="1" presStyleCnt="2">
        <dgm:presLayoutVars>
          <dgm:chPref val="3"/>
        </dgm:presLayoutVars>
      </dgm:prSet>
      <dgm:spPr/>
    </dgm:pt>
    <dgm:pt modelId="{2EC43407-2536-4793-B828-5EF03A4D1A0A}" type="pres">
      <dgm:prSet presAssocID="{C8398602-738F-45C7-9A74-7333656F302D}" presName="rootConnector3" presStyleLbl="asst1" presStyleIdx="1" presStyleCnt="2"/>
      <dgm:spPr/>
    </dgm:pt>
    <dgm:pt modelId="{1390945B-3CE2-4126-8197-AC358AE8DD03}" type="pres">
      <dgm:prSet presAssocID="{C8398602-738F-45C7-9A74-7333656F302D}" presName="hierChild6" presStyleCnt="0"/>
      <dgm:spPr/>
    </dgm:pt>
    <dgm:pt modelId="{0DA7202A-BF2B-485D-8706-894E0DC4E690}" type="pres">
      <dgm:prSet presAssocID="{C8398602-738F-45C7-9A74-7333656F302D}" presName="hierChild7" presStyleCnt="0"/>
      <dgm:spPr/>
    </dgm:pt>
  </dgm:ptLst>
  <dgm:cxnLst>
    <dgm:cxn modelId="{B57B2B0C-869B-44AF-BA49-0349085C8BDD}" srcId="{7E5BBCE4-1154-4A14-B50E-50920D09BC0E}" destId="{6450C245-5146-4802-908C-F44AD4A92D61}" srcOrd="0" destOrd="0" parTransId="{ECF992DB-F911-428B-B58C-3C45899C69BE}" sibTransId="{DA199F7B-92AB-4120-AB06-E39BEF0A84F4}"/>
    <dgm:cxn modelId="{2C0CB40C-CABD-40C9-B730-A065A9506BE9}" type="presOf" srcId="{05BC1B41-97AC-4526-A08B-E3D78285B08B}" destId="{2083CB52-C5F2-464B-8E2B-CEC61FB4E6D6}" srcOrd="0" destOrd="0" presId="urn:microsoft.com/office/officeart/2009/3/layout/HorizontalOrganizationChart"/>
    <dgm:cxn modelId="{2BD17F11-36A7-4AAA-8FAD-7E9B71B6C2B4}" type="presOf" srcId="{C8398602-738F-45C7-9A74-7333656F302D}" destId="{2EC43407-2536-4793-B828-5EF03A4D1A0A}" srcOrd="1" destOrd="0" presId="urn:microsoft.com/office/officeart/2009/3/layout/HorizontalOrganizationChart"/>
    <dgm:cxn modelId="{BF997F28-1557-4D0B-87A3-082E188954F5}" type="presOf" srcId="{6450C245-5146-4802-908C-F44AD4A92D61}" destId="{AE9744D0-54A9-4BE0-9402-D8E2483B96B0}" srcOrd="1" destOrd="0" presId="urn:microsoft.com/office/officeart/2009/3/layout/HorizontalOrganizationChart"/>
    <dgm:cxn modelId="{4A367C34-1A82-46BD-9A4D-FDE186D60A4A}" srcId="{7E5BBCE4-1154-4A14-B50E-50920D09BC0E}" destId="{832C5803-8F64-4DD1-A00E-2A723C0EE0BB}" srcOrd="2" destOrd="0" parTransId="{05BC1B41-97AC-4526-A08B-E3D78285B08B}" sibTransId="{55B5D9BC-8087-4E98-B27B-C9EC40F3A4F3}"/>
    <dgm:cxn modelId="{36A58B38-D490-4CB0-98D7-17224760028D}" type="presOf" srcId="{832C5803-8F64-4DD1-A00E-2A723C0EE0BB}" destId="{411A8767-5975-4CFD-BF5C-37EA30EB5FB7}" srcOrd="0" destOrd="0" presId="urn:microsoft.com/office/officeart/2009/3/layout/HorizontalOrganizationChart"/>
    <dgm:cxn modelId="{36C6673A-0105-4293-A147-146CDF1D75DE}" srcId="{7E5BBCE4-1154-4A14-B50E-50920D09BC0E}" destId="{C8398602-738F-45C7-9A74-7333656F302D}" srcOrd="1" destOrd="0" parTransId="{666F3BE3-A64B-4917-9322-879711946515}" sibTransId="{4967CA8E-A9A0-4D7F-9620-AA8B8E0DEC3C}"/>
    <dgm:cxn modelId="{C3F11C63-6A7B-4567-9CC8-1D91EC5838FA}" type="presOf" srcId="{7E5BBCE4-1154-4A14-B50E-50920D09BC0E}" destId="{5108A206-D665-435F-A79C-E8080D33D772}" srcOrd="1" destOrd="0" presId="urn:microsoft.com/office/officeart/2009/3/layout/HorizontalOrganizationChart"/>
    <dgm:cxn modelId="{13AF6B6D-A93D-4871-8DC6-8F543B50A451}" type="presOf" srcId="{E7A8405E-A3C7-42A9-8540-0F0D769AEE9D}" destId="{F67E6CF2-ABB5-479F-8F84-3CCD0116454D}" srcOrd="0" destOrd="0" presId="urn:microsoft.com/office/officeart/2009/3/layout/HorizontalOrganizationChart"/>
    <dgm:cxn modelId="{E929DF4E-0D48-4DC0-8CDF-DB4B949FA110}" type="presOf" srcId="{7E5BBCE4-1154-4A14-B50E-50920D09BC0E}" destId="{95D01A70-4886-4832-8432-9D29E3919C31}" srcOrd="0" destOrd="0" presId="urn:microsoft.com/office/officeart/2009/3/layout/HorizontalOrganizationChart"/>
    <dgm:cxn modelId="{E61AB14F-5AD0-4362-B43D-E85F502D6747}" srcId="{9038F699-006A-4B12-9D83-0AB82AD07CF3}" destId="{7E5BBCE4-1154-4A14-B50E-50920D09BC0E}" srcOrd="0" destOrd="0" parTransId="{2D43E683-7FA9-449F-8511-7C7806324A4F}" sibTransId="{CBEDF1A5-EDE1-410D-884C-406C63F99895}"/>
    <dgm:cxn modelId="{624BDF6F-6093-42DD-AF26-A3DE94251E78}" srcId="{7E5BBCE4-1154-4A14-B50E-50920D09BC0E}" destId="{5E457783-D5E5-4019-9689-DE70A640DF83}" srcOrd="4" destOrd="0" parTransId="{99224355-EDD1-4AB6-A69E-F960EA170913}" sibTransId="{D0E90686-AD61-4261-A80F-96AB9A2FB15E}"/>
    <dgm:cxn modelId="{C3E69F50-01D7-44EB-BF45-F4C31782F56B}" type="presOf" srcId="{666F3BE3-A64B-4917-9322-879711946515}" destId="{E1F246B3-C061-4483-8AC1-5FF6B9129BC5}" srcOrd="0" destOrd="0" presId="urn:microsoft.com/office/officeart/2009/3/layout/HorizontalOrganizationChart"/>
    <dgm:cxn modelId="{EFC83B51-74B9-46BA-BAC4-390307216F76}" type="presOf" srcId="{5E457783-D5E5-4019-9689-DE70A640DF83}" destId="{04CD8B80-A7C3-42FB-8F1D-D6DDC9757A32}" srcOrd="1" destOrd="0" presId="urn:microsoft.com/office/officeart/2009/3/layout/HorizontalOrganizationChart"/>
    <dgm:cxn modelId="{FDF3BB76-3671-4864-8882-8905095683B3}" type="presOf" srcId="{C8398602-738F-45C7-9A74-7333656F302D}" destId="{5D67337E-0D64-4AD8-8026-26E1F9F31A36}" srcOrd="0" destOrd="0" presId="urn:microsoft.com/office/officeart/2009/3/layout/HorizontalOrganizationChart"/>
    <dgm:cxn modelId="{81EC5977-CB7C-4023-9053-BB37AC6B4A34}" type="presOf" srcId="{9038F699-006A-4B12-9D83-0AB82AD07CF3}" destId="{A96252F2-7E46-4D1A-9851-759BCD396AAE}" srcOrd="0" destOrd="0" presId="urn:microsoft.com/office/officeart/2009/3/layout/HorizontalOrganizationChart"/>
    <dgm:cxn modelId="{0AFB9D7D-F89C-49F1-A3F6-0CCACBBC7CBC}" type="presOf" srcId="{6450C245-5146-4802-908C-F44AD4A92D61}" destId="{45D2A29D-4DED-47F9-ADF6-BD484ADC78F9}" srcOrd="0" destOrd="0" presId="urn:microsoft.com/office/officeart/2009/3/layout/HorizontalOrganizationChart"/>
    <dgm:cxn modelId="{CDCCFC97-0DEE-4A72-B4E0-57E37150218B}" type="presOf" srcId="{942DBC91-70DA-449C-9F39-6B74B41B9DB5}" destId="{2D7F33F6-E20C-4353-B332-F418FAC56486}" srcOrd="0" destOrd="0" presId="urn:microsoft.com/office/officeart/2009/3/layout/HorizontalOrganizationChart"/>
    <dgm:cxn modelId="{45DD549D-3E6C-43DB-B3BB-1023CD1BCE20}" srcId="{7E5BBCE4-1154-4A14-B50E-50920D09BC0E}" destId="{E7A8405E-A3C7-42A9-8540-0F0D769AEE9D}" srcOrd="3" destOrd="0" parTransId="{942DBC91-70DA-449C-9F39-6B74B41B9DB5}" sibTransId="{5FB17EF8-255E-47E6-88ED-9427E05C7E41}"/>
    <dgm:cxn modelId="{384292A1-CAC5-4B92-BD1D-0F9273CA6638}" type="presOf" srcId="{99224355-EDD1-4AB6-A69E-F960EA170913}" destId="{571440C5-2343-402F-A835-9D289389BC23}" srcOrd="0" destOrd="0" presId="urn:microsoft.com/office/officeart/2009/3/layout/HorizontalOrganizationChart"/>
    <dgm:cxn modelId="{056046B1-1C77-43EB-A39A-08E27AE99577}" type="presOf" srcId="{832C5803-8F64-4DD1-A00E-2A723C0EE0BB}" destId="{269F3FF2-7505-42E0-8917-134C83191828}" srcOrd="1" destOrd="0" presId="urn:microsoft.com/office/officeart/2009/3/layout/HorizontalOrganizationChart"/>
    <dgm:cxn modelId="{954FF2B7-D6F4-4983-9D70-D9A2214A1112}" type="presOf" srcId="{ECF992DB-F911-428B-B58C-3C45899C69BE}" destId="{4447A3E1-9AD9-4475-958D-B0C71CABE7AB}" srcOrd="0" destOrd="0" presId="urn:microsoft.com/office/officeart/2009/3/layout/HorizontalOrganizationChart"/>
    <dgm:cxn modelId="{35641CF7-6FC2-4C69-8FB1-23E4A88CAD15}" type="presOf" srcId="{5E457783-D5E5-4019-9689-DE70A640DF83}" destId="{9B2D5F23-B426-43E3-B601-A00302C4F353}" srcOrd="0" destOrd="0" presId="urn:microsoft.com/office/officeart/2009/3/layout/HorizontalOrganizationChart"/>
    <dgm:cxn modelId="{32F206FB-1F19-4ED8-A94F-B3FDB8E696EF}" type="presOf" srcId="{E7A8405E-A3C7-42A9-8540-0F0D769AEE9D}" destId="{8B881EF2-AC56-4602-8EF3-C6946FB605CF}" srcOrd="1" destOrd="0" presId="urn:microsoft.com/office/officeart/2009/3/layout/HorizontalOrganizationChart"/>
    <dgm:cxn modelId="{8AB0B083-8BFE-4C8F-848B-54306541DEF2}" type="presParOf" srcId="{A96252F2-7E46-4D1A-9851-759BCD396AAE}" destId="{7481A847-A481-43D8-9399-244E5FB7D986}" srcOrd="0" destOrd="0" presId="urn:microsoft.com/office/officeart/2009/3/layout/HorizontalOrganizationChart"/>
    <dgm:cxn modelId="{9AF5C3E0-C610-433E-9465-9F5E2FCCB1F5}" type="presParOf" srcId="{7481A847-A481-43D8-9399-244E5FB7D986}" destId="{596E6B67-F619-440F-9FCC-049B11215208}" srcOrd="0" destOrd="0" presId="urn:microsoft.com/office/officeart/2009/3/layout/HorizontalOrganizationChart"/>
    <dgm:cxn modelId="{5BB06B2B-D671-41DC-B31A-04E9170A3C1D}" type="presParOf" srcId="{596E6B67-F619-440F-9FCC-049B11215208}" destId="{95D01A70-4886-4832-8432-9D29E3919C31}" srcOrd="0" destOrd="0" presId="urn:microsoft.com/office/officeart/2009/3/layout/HorizontalOrganizationChart"/>
    <dgm:cxn modelId="{E7EB2AA1-E635-4B4F-A5E8-FC183D1A7CDC}" type="presParOf" srcId="{596E6B67-F619-440F-9FCC-049B11215208}" destId="{5108A206-D665-435F-A79C-E8080D33D772}" srcOrd="1" destOrd="0" presId="urn:microsoft.com/office/officeart/2009/3/layout/HorizontalOrganizationChart"/>
    <dgm:cxn modelId="{74B497F3-BDFA-4B91-A002-AD0DFD26569C}" type="presParOf" srcId="{7481A847-A481-43D8-9399-244E5FB7D986}" destId="{D64EB995-C3A3-4328-B3EB-8393A7A5D5B3}" srcOrd="1" destOrd="0" presId="urn:microsoft.com/office/officeart/2009/3/layout/HorizontalOrganizationChart"/>
    <dgm:cxn modelId="{4C2B035A-5292-4FCE-8FAC-60EC2CEA54EE}" type="presParOf" srcId="{D64EB995-C3A3-4328-B3EB-8393A7A5D5B3}" destId="{2083CB52-C5F2-464B-8E2B-CEC61FB4E6D6}" srcOrd="0" destOrd="0" presId="urn:microsoft.com/office/officeart/2009/3/layout/HorizontalOrganizationChart"/>
    <dgm:cxn modelId="{0D8A00C5-F2CA-4EFA-A730-FABB5A60A9CD}" type="presParOf" srcId="{D64EB995-C3A3-4328-B3EB-8393A7A5D5B3}" destId="{D1AF3D84-BD67-4028-B43C-70508DA42472}" srcOrd="1" destOrd="0" presId="urn:microsoft.com/office/officeart/2009/3/layout/HorizontalOrganizationChart"/>
    <dgm:cxn modelId="{03A6CB8E-0D46-4011-BB9A-2F34D03196E9}" type="presParOf" srcId="{D1AF3D84-BD67-4028-B43C-70508DA42472}" destId="{859B8CC2-E89B-44AD-B49E-AE79A85D6A10}" srcOrd="0" destOrd="0" presId="urn:microsoft.com/office/officeart/2009/3/layout/HorizontalOrganizationChart"/>
    <dgm:cxn modelId="{0D47AF4F-73D6-4429-B626-D3F55E9A63F0}" type="presParOf" srcId="{859B8CC2-E89B-44AD-B49E-AE79A85D6A10}" destId="{411A8767-5975-4CFD-BF5C-37EA30EB5FB7}" srcOrd="0" destOrd="0" presId="urn:microsoft.com/office/officeart/2009/3/layout/HorizontalOrganizationChart"/>
    <dgm:cxn modelId="{DA601571-94E5-4193-B47D-76DF22F5076C}" type="presParOf" srcId="{859B8CC2-E89B-44AD-B49E-AE79A85D6A10}" destId="{269F3FF2-7505-42E0-8917-134C83191828}" srcOrd="1" destOrd="0" presId="urn:microsoft.com/office/officeart/2009/3/layout/HorizontalOrganizationChart"/>
    <dgm:cxn modelId="{6F7A6258-6CA3-4AA7-8924-6B365A8DB7AD}" type="presParOf" srcId="{D1AF3D84-BD67-4028-B43C-70508DA42472}" destId="{758F9677-9A6F-4927-A199-50D6083EE3F1}" srcOrd="1" destOrd="0" presId="urn:microsoft.com/office/officeart/2009/3/layout/HorizontalOrganizationChart"/>
    <dgm:cxn modelId="{376C8BBF-C331-40E2-9007-0FB2B86E72E4}" type="presParOf" srcId="{D1AF3D84-BD67-4028-B43C-70508DA42472}" destId="{3F98E954-AD24-444C-8CDF-C05DCAD9998D}" srcOrd="2" destOrd="0" presId="urn:microsoft.com/office/officeart/2009/3/layout/HorizontalOrganizationChart"/>
    <dgm:cxn modelId="{937C1890-656C-44D4-B0C3-67E3D4ABF841}" type="presParOf" srcId="{D64EB995-C3A3-4328-B3EB-8393A7A5D5B3}" destId="{2D7F33F6-E20C-4353-B332-F418FAC56486}" srcOrd="2" destOrd="0" presId="urn:microsoft.com/office/officeart/2009/3/layout/HorizontalOrganizationChart"/>
    <dgm:cxn modelId="{623A574B-09C3-44FD-948B-58CDF63C67F1}" type="presParOf" srcId="{D64EB995-C3A3-4328-B3EB-8393A7A5D5B3}" destId="{2F55E291-373D-447D-AEA1-516DC91DC42B}" srcOrd="3" destOrd="0" presId="urn:microsoft.com/office/officeart/2009/3/layout/HorizontalOrganizationChart"/>
    <dgm:cxn modelId="{A13A8D86-4FDE-4496-A3DB-65E1DC8143F4}" type="presParOf" srcId="{2F55E291-373D-447D-AEA1-516DC91DC42B}" destId="{CCE7CD0A-C665-451D-AFBA-3559D71B295A}" srcOrd="0" destOrd="0" presId="urn:microsoft.com/office/officeart/2009/3/layout/HorizontalOrganizationChart"/>
    <dgm:cxn modelId="{FE7484F9-CDB5-420F-8BC5-CB6B592321C9}" type="presParOf" srcId="{CCE7CD0A-C665-451D-AFBA-3559D71B295A}" destId="{F67E6CF2-ABB5-479F-8F84-3CCD0116454D}" srcOrd="0" destOrd="0" presId="urn:microsoft.com/office/officeart/2009/3/layout/HorizontalOrganizationChart"/>
    <dgm:cxn modelId="{7805B5AD-0BD9-4EB7-92DC-EDA520E33006}" type="presParOf" srcId="{CCE7CD0A-C665-451D-AFBA-3559D71B295A}" destId="{8B881EF2-AC56-4602-8EF3-C6946FB605CF}" srcOrd="1" destOrd="0" presId="urn:microsoft.com/office/officeart/2009/3/layout/HorizontalOrganizationChart"/>
    <dgm:cxn modelId="{D095C518-EC79-4468-9883-5147CC25DB18}" type="presParOf" srcId="{2F55E291-373D-447D-AEA1-516DC91DC42B}" destId="{03AFA7BE-DF0B-4641-B100-88F89D580D44}" srcOrd="1" destOrd="0" presId="urn:microsoft.com/office/officeart/2009/3/layout/HorizontalOrganizationChart"/>
    <dgm:cxn modelId="{ADF6F936-8650-4E07-8422-1B70B7AC17D9}" type="presParOf" srcId="{2F55E291-373D-447D-AEA1-516DC91DC42B}" destId="{9480642B-EB63-4AEC-8C1D-249E5690897B}" srcOrd="2" destOrd="0" presId="urn:microsoft.com/office/officeart/2009/3/layout/HorizontalOrganizationChart"/>
    <dgm:cxn modelId="{1927E466-8047-4B46-B0F2-5AACFDF17F78}" type="presParOf" srcId="{D64EB995-C3A3-4328-B3EB-8393A7A5D5B3}" destId="{571440C5-2343-402F-A835-9D289389BC23}" srcOrd="4" destOrd="0" presId="urn:microsoft.com/office/officeart/2009/3/layout/HorizontalOrganizationChart"/>
    <dgm:cxn modelId="{D85C4F0C-A147-493C-BAE0-9B55CF4558B8}" type="presParOf" srcId="{D64EB995-C3A3-4328-B3EB-8393A7A5D5B3}" destId="{30B34F6A-E68B-454D-BF49-02418822CF1C}" srcOrd="5" destOrd="0" presId="urn:microsoft.com/office/officeart/2009/3/layout/HorizontalOrganizationChart"/>
    <dgm:cxn modelId="{8B03FDEA-9E07-48BE-8795-E9947DA5A5B0}" type="presParOf" srcId="{30B34F6A-E68B-454D-BF49-02418822CF1C}" destId="{F7806E4B-824D-4084-8DE0-C842DDC31E61}" srcOrd="0" destOrd="0" presId="urn:microsoft.com/office/officeart/2009/3/layout/HorizontalOrganizationChart"/>
    <dgm:cxn modelId="{172F547F-0241-4378-AA98-B1EC4E413698}" type="presParOf" srcId="{F7806E4B-824D-4084-8DE0-C842DDC31E61}" destId="{9B2D5F23-B426-43E3-B601-A00302C4F353}" srcOrd="0" destOrd="0" presId="urn:microsoft.com/office/officeart/2009/3/layout/HorizontalOrganizationChart"/>
    <dgm:cxn modelId="{C6C4C560-4E8A-40DA-9DE9-8A47172C69ED}" type="presParOf" srcId="{F7806E4B-824D-4084-8DE0-C842DDC31E61}" destId="{04CD8B80-A7C3-42FB-8F1D-D6DDC9757A32}" srcOrd="1" destOrd="0" presId="urn:microsoft.com/office/officeart/2009/3/layout/HorizontalOrganizationChart"/>
    <dgm:cxn modelId="{483D9B50-0529-4B2B-8D2A-A21EF326BA55}" type="presParOf" srcId="{30B34F6A-E68B-454D-BF49-02418822CF1C}" destId="{3407498E-00AA-43F5-9641-E1B044422725}" srcOrd="1" destOrd="0" presId="urn:microsoft.com/office/officeart/2009/3/layout/HorizontalOrganizationChart"/>
    <dgm:cxn modelId="{52F06ED4-F514-44C8-AD4E-C9FEA5D76350}" type="presParOf" srcId="{30B34F6A-E68B-454D-BF49-02418822CF1C}" destId="{CB0331B3-C0AA-416E-9E7A-7C96296F76D5}" srcOrd="2" destOrd="0" presId="urn:microsoft.com/office/officeart/2009/3/layout/HorizontalOrganizationChart"/>
    <dgm:cxn modelId="{76EE63DB-B432-4100-A019-5F230B3B4227}" type="presParOf" srcId="{7481A847-A481-43D8-9399-244E5FB7D986}" destId="{92435279-D4EA-4697-B43F-52FC5EA48386}" srcOrd="2" destOrd="0" presId="urn:microsoft.com/office/officeart/2009/3/layout/HorizontalOrganizationChart"/>
    <dgm:cxn modelId="{1943694A-0432-4546-A87C-2A0FE01F9817}" type="presParOf" srcId="{92435279-D4EA-4697-B43F-52FC5EA48386}" destId="{4447A3E1-9AD9-4475-958D-B0C71CABE7AB}" srcOrd="0" destOrd="0" presId="urn:microsoft.com/office/officeart/2009/3/layout/HorizontalOrganizationChart"/>
    <dgm:cxn modelId="{5079D9A2-532C-449A-B84F-E4FF88F41DA2}" type="presParOf" srcId="{92435279-D4EA-4697-B43F-52FC5EA48386}" destId="{F773E2BB-53D6-468C-9BF9-1A410F545162}" srcOrd="1" destOrd="0" presId="urn:microsoft.com/office/officeart/2009/3/layout/HorizontalOrganizationChart"/>
    <dgm:cxn modelId="{10485DC9-2603-4465-808D-4BC4D9460EEF}" type="presParOf" srcId="{F773E2BB-53D6-468C-9BF9-1A410F545162}" destId="{0F6AD60C-8504-4224-8317-9A4560829AE5}" srcOrd="0" destOrd="0" presId="urn:microsoft.com/office/officeart/2009/3/layout/HorizontalOrganizationChart"/>
    <dgm:cxn modelId="{CE1DB320-B909-46D4-BC3C-67A450143769}" type="presParOf" srcId="{0F6AD60C-8504-4224-8317-9A4560829AE5}" destId="{45D2A29D-4DED-47F9-ADF6-BD484ADC78F9}" srcOrd="0" destOrd="0" presId="urn:microsoft.com/office/officeart/2009/3/layout/HorizontalOrganizationChart"/>
    <dgm:cxn modelId="{EFC73862-EC8A-4726-A41A-386F2DB36F32}" type="presParOf" srcId="{0F6AD60C-8504-4224-8317-9A4560829AE5}" destId="{AE9744D0-54A9-4BE0-9402-D8E2483B96B0}" srcOrd="1" destOrd="0" presId="urn:microsoft.com/office/officeart/2009/3/layout/HorizontalOrganizationChart"/>
    <dgm:cxn modelId="{21CCA7AD-C759-403D-98DE-0750BD22ED8D}" type="presParOf" srcId="{F773E2BB-53D6-468C-9BF9-1A410F545162}" destId="{0159E187-EBC4-4226-8497-550E0DE18971}" srcOrd="1" destOrd="0" presId="urn:microsoft.com/office/officeart/2009/3/layout/HorizontalOrganizationChart"/>
    <dgm:cxn modelId="{B0CF6312-3E82-498B-AF8A-00D5F4662BD3}" type="presParOf" srcId="{F773E2BB-53D6-468C-9BF9-1A410F545162}" destId="{45EA7108-1382-4B80-8B5B-0A082F2C9C1B}" srcOrd="2" destOrd="0" presId="urn:microsoft.com/office/officeart/2009/3/layout/HorizontalOrganizationChart"/>
    <dgm:cxn modelId="{DDADD9B5-C64F-4541-9895-BEF9742562C5}" type="presParOf" srcId="{92435279-D4EA-4697-B43F-52FC5EA48386}" destId="{E1F246B3-C061-4483-8AC1-5FF6B9129BC5}" srcOrd="2" destOrd="0" presId="urn:microsoft.com/office/officeart/2009/3/layout/HorizontalOrganizationChart"/>
    <dgm:cxn modelId="{C4D91686-8A55-4B99-9343-363B027D7987}" type="presParOf" srcId="{92435279-D4EA-4697-B43F-52FC5EA48386}" destId="{BCBA43AC-C626-4DC4-8EE0-96ABC1FF4196}" srcOrd="3" destOrd="0" presId="urn:microsoft.com/office/officeart/2009/3/layout/HorizontalOrganizationChart"/>
    <dgm:cxn modelId="{8C2ED0EA-60F5-4920-8C0B-EFA7D2543011}" type="presParOf" srcId="{BCBA43AC-C626-4DC4-8EE0-96ABC1FF4196}" destId="{F9ED2DEA-D0A1-42E1-8D5E-8AF459B913FD}" srcOrd="0" destOrd="0" presId="urn:microsoft.com/office/officeart/2009/3/layout/HorizontalOrganizationChart"/>
    <dgm:cxn modelId="{9BF2679A-1C8F-4491-8899-05376C8E8559}" type="presParOf" srcId="{F9ED2DEA-D0A1-42E1-8D5E-8AF459B913FD}" destId="{5D67337E-0D64-4AD8-8026-26E1F9F31A36}" srcOrd="0" destOrd="0" presId="urn:microsoft.com/office/officeart/2009/3/layout/HorizontalOrganizationChart"/>
    <dgm:cxn modelId="{24037C65-6FFB-4D49-9D03-34F21BDE34A4}" type="presParOf" srcId="{F9ED2DEA-D0A1-42E1-8D5E-8AF459B913FD}" destId="{2EC43407-2536-4793-B828-5EF03A4D1A0A}" srcOrd="1" destOrd="0" presId="urn:microsoft.com/office/officeart/2009/3/layout/HorizontalOrganizationChart"/>
    <dgm:cxn modelId="{A428E792-CB25-4846-A3B0-C4D1E580EB9B}" type="presParOf" srcId="{BCBA43AC-C626-4DC4-8EE0-96ABC1FF4196}" destId="{1390945B-3CE2-4126-8197-AC358AE8DD03}" srcOrd="1" destOrd="0" presId="urn:microsoft.com/office/officeart/2009/3/layout/HorizontalOrganizationChart"/>
    <dgm:cxn modelId="{2C6F7E3B-44F2-4F6D-8DA1-40F2C58EF314}" type="presParOf" srcId="{BCBA43AC-C626-4DC4-8EE0-96ABC1FF4196}" destId="{0DA7202A-BF2B-485D-8706-894E0DC4E69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D4465-50E8-4DDC-9CC3-AE8AEC32017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AC018-EB63-4FF6-A348-F1EC31510648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6CDD673F-C573-4B67-B6BD-205C112DC6A8}" type="parTrans" cxnId="{FD7A6D18-27C7-4399-9534-D9783445339F}">
      <dgm:prSet/>
      <dgm:spPr/>
      <dgm:t>
        <a:bodyPr/>
        <a:lstStyle/>
        <a:p>
          <a:endParaRPr lang="en-US"/>
        </a:p>
      </dgm:t>
    </dgm:pt>
    <dgm:pt modelId="{E36ECFE0-39BA-4BC7-91B3-DF9BAEAE8D5D}" type="sibTrans" cxnId="{FD7A6D18-27C7-4399-9534-D9783445339F}">
      <dgm:prSet/>
      <dgm:spPr/>
      <dgm:t>
        <a:bodyPr/>
        <a:lstStyle/>
        <a:p>
          <a:endParaRPr lang="en-US"/>
        </a:p>
      </dgm:t>
    </dgm:pt>
    <dgm:pt modelId="{C3FBBFDA-16AA-468E-8F72-4722FF5F5968}">
      <dgm:prSet phldrT="[Text]"/>
      <dgm:spPr/>
      <dgm:t>
        <a:bodyPr/>
        <a:lstStyle/>
        <a:p>
          <a:r>
            <a:rPr lang="en-US" dirty="0" err="1"/>
            <a:t>IRecog</a:t>
          </a:r>
          <a:endParaRPr lang="en-US" dirty="0"/>
        </a:p>
      </dgm:t>
    </dgm:pt>
    <dgm:pt modelId="{9E1ECE8E-792D-447A-B2AB-7F4859F05E43}" type="parTrans" cxnId="{C5F964AB-F188-4C33-B2B4-D0B202849EFC}">
      <dgm:prSet/>
      <dgm:spPr/>
      <dgm:t>
        <a:bodyPr/>
        <a:lstStyle/>
        <a:p>
          <a:endParaRPr lang="en-US"/>
        </a:p>
      </dgm:t>
    </dgm:pt>
    <dgm:pt modelId="{6CFC8DAC-88D0-41DD-9329-6D07BAD35CF2}" type="sibTrans" cxnId="{C5F964AB-F188-4C33-B2B4-D0B202849EFC}">
      <dgm:prSet/>
      <dgm:spPr/>
      <dgm:t>
        <a:bodyPr/>
        <a:lstStyle/>
        <a:p>
          <a:endParaRPr lang="en-US"/>
        </a:p>
      </dgm:t>
    </dgm:pt>
    <dgm:pt modelId="{DF6F03C2-2542-4358-985C-FDF27B5C2B63}">
      <dgm:prSet phldrT="[Text]"/>
      <dgm:spPr/>
      <dgm:t>
        <a:bodyPr/>
        <a:lstStyle/>
        <a:p>
          <a:r>
            <a:rPr lang="en-US" dirty="0"/>
            <a:t>Cam</a:t>
          </a:r>
        </a:p>
      </dgm:t>
    </dgm:pt>
    <dgm:pt modelId="{2E0137B8-134B-4E3D-AC0F-683AE3674056}" type="parTrans" cxnId="{35338E0B-083E-4548-97AC-0DB18D59CD69}">
      <dgm:prSet/>
      <dgm:spPr/>
      <dgm:t>
        <a:bodyPr/>
        <a:lstStyle/>
        <a:p>
          <a:endParaRPr lang="en-US"/>
        </a:p>
      </dgm:t>
    </dgm:pt>
    <dgm:pt modelId="{CFF967CB-8BF2-45B4-A916-3DD3405FF453}" type="sibTrans" cxnId="{35338E0B-083E-4548-97AC-0DB18D59CD69}">
      <dgm:prSet/>
      <dgm:spPr/>
      <dgm:t>
        <a:bodyPr/>
        <a:lstStyle/>
        <a:p>
          <a:endParaRPr lang="en-US"/>
        </a:p>
      </dgm:t>
    </dgm:pt>
    <dgm:pt modelId="{47322DB6-00AC-4CE0-832C-40F421E133AF}">
      <dgm:prSet phldrT="[Text]"/>
      <dgm:spPr/>
      <dgm:t>
        <a:bodyPr/>
        <a:lstStyle/>
        <a:p>
          <a:endParaRPr lang="en-US" dirty="0"/>
        </a:p>
      </dgm:t>
    </dgm:pt>
    <dgm:pt modelId="{503471CC-648F-4F73-9E9F-65074892F349}" type="parTrans" cxnId="{DFCC0661-4921-458B-8B15-74F817B5422E}">
      <dgm:prSet/>
      <dgm:spPr/>
      <dgm:t>
        <a:bodyPr/>
        <a:lstStyle/>
        <a:p>
          <a:endParaRPr lang="en-US"/>
        </a:p>
      </dgm:t>
    </dgm:pt>
    <dgm:pt modelId="{0555928E-C5D2-49E3-9882-8D09897C69FB}" type="sibTrans" cxnId="{DFCC0661-4921-458B-8B15-74F817B5422E}">
      <dgm:prSet/>
      <dgm:spPr/>
      <dgm:t>
        <a:bodyPr/>
        <a:lstStyle/>
        <a:p>
          <a:endParaRPr lang="en-US"/>
        </a:p>
      </dgm:t>
    </dgm:pt>
    <dgm:pt modelId="{755222A4-6C28-4FA3-803C-766469C512A4}">
      <dgm:prSet phldrT="[Text]"/>
      <dgm:spPr/>
      <dgm:t>
        <a:bodyPr/>
        <a:lstStyle/>
        <a:p>
          <a:r>
            <a:rPr lang="en-US" dirty="0" err="1"/>
            <a:t>IScale</a:t>
          </a:r>
          <a:endParaRPr lang="en-US" dirty="0"/>
        </a:p>
      </dgm:t>
    </dgm:pt>
    <dgm:pt modelId="{2A9C4965-FD23-4C08-A881-F7F3045707D8}" type="parTrans" cxnId="{B6DB3D7C-E63E-466C-AAB3-A8DA8F4D1954}">
      <dgm:prSet/>
      <dgm:spPr/>
      <dgm:t>
        <a:bodyPr/>
        <a:lstStyle/>
        <a:p>
          <a:endParaRPr lang="en-US"/>
        </a:p>
      </dgm:t>
    </dgm:pt>
    <dgm:pt modelId="{64957FE0-B3C6-4E49-8DC2-08A56495B0A0}" type="sibTrans" cxnId="{B6DB3D7C-E63E-466C-AAB3-A8DA8F4D1954}">
      <dgm:prSet/>
      <dgm:spPr/>
      <dgm:t>
        <a:bodyPr/>
        <a:lstStyle/>
        <a:p>
          <a:endParaRPr lang="en-US"/>
        </a:p>
      </dgm:t>
    </dgm:pt>
    <dgm:pt modelId="{85CB3716-4A2A-422B-9A25-C9B4D683A93A}">
      <dgm:prSet phldrT="[Text]"/>
      <dgm:spPr/>
      <dgm:t>
        <a:bodyPr/>
        <a:lstStyle/>
        <a:p>
          <a:r>
            <a:rPr lang="en-US" dirty="0"/>
            <a:t>OUT</a:t>
          </a:r>
        </a:p>
        <a:p>
          <a:r>
            <a:rPr lang="en-US" dirty="0"/>
            <a:t>script </a:t>
          </a:r>
          <a:r>
            <a:rPr lang="en-US" dirty="0" err="1"/>
            <a:t>cueue</a:t>
          </a:r>
          <a:endParaRPr lang="en-US" dirty="0"/>
        </a:p>
      </dgm:t>
    </dgm:pt>
    <dgm:pt modelId="{3BCAC4D7-192F-4298-90B6-F76B61A42D24}" type="parTrans" cxnId="{2D544B2B-1905-4092-8972-20FC038E03A9}">
      <dgm:prSet/>
      <dgm:spPr/>
      <dgm:t>
        <a:bodyPr/>
        <a:lstStyle/>
        <a:p>
          <a:endParaRPr lang="en-US"/>
        </a:p>
      </dgm:t>
    </dgm:pt>
    <dgm:pt modelId="{210F244C-F54B-4EA0-AF59-E710B6E16BAB}" type="sibTrans" cxnId="{2D544B2B-1905-4092-8972-20FC038E03A9}">
      <dgm:prSet/>
      <dgm:spPr/>
      <dgm:t>
        <a:bodyPr/>
        <a:lstStyle/>
        <a:p>
          <a:endParaRPr lang="en-US"/>
        </a:p>
      </dgm:t>
    </dgm:pt>
    <dgm:pt modelId="{213960E0-A8E3-4FC5-8A74-16802408B19C}">
      <dgm:prSet phldrT="[Text]"/>
      <dgm:spPr/>
      <dgm:t>
        <a:bodyPr/>
        <a:lstStyle/>
        <a:p>
          <a:r>
            <a:rPr lang="en-US" dirty="0"/>
            <a:t>Hosting</a:t>
          </a:r>
        </a:p>
      </dgm:t>
    </dgm:pt>
    <dgm:pt modelId="{84EE5C9F-ED9F-4057-8304-CB8ADCA99DA4}" type="parTrans" cxnId="{EC7C5909-464B-45C4-9EEB-2CE376771429}">
      <dgm:prSet/>
      <dgm:spPr/>
      <dgm:t>
        <a:bodyPr/>
        <a:lstStyle/>
        <a:p>
          <a:endParaRPr lang="en-US"/>
        </a:p>
      </dgm:t>
    </dgm:pt>
    <dgm:pt modelId="{A95E79BF-40D2-4D0B-B00B-723D47384953}" type="sibTrans" cxnId="{EC7C5909-464B-45C4-9EEB-2CE376771429}">
      <dgm:prSet/>
      <dgm:spPr/>
      <dgm:t>
        <a:bodyPr/>
        <a:lstStyle/>
        <a:p>
          <a:endParaRPr lang="en-US"/>
        </a:p>
      </dgm:t>
    </dgm:pt>
    <dgm:pt modelId="{35888DFF-B774-4FAB-8044-4008E8ABA100}">
      <dgm:prSet phldrT="[Text]"/>
      <dgm:spPr/>
      <dgm:t>
        <a:bodyPr/>
        <a:lstStyle/>
        <a:p>
          <a:r>
            <a:rPr lang="en-US" dirty="0"/>
            <a:t>Feature Interface</a:t>
          </a:r>
        </a:p>
      </dgm:t>
    </dgm:pt>
    <dgm:pt modelId="{427E7B2F-80A9-4B7E-9ED5-08F9BD94ACDB}" type="parTrans" cxnId="{E7447619-B32B-4F62-A27F-B233C72B8576}">
      <dgm:prSet/>
      <dgm:spPr/>
      <dgm:t>
        <a:bodyPr/>
        <a:lstStyle/>
        <a:p>
          <a:endParaRPr lang="en-US"/>
        </a:p>
      </dgm:t>
    </dgm:pt>
    <dgm:pt modelId="{8A862555-8682-474E-88E0-C50F98AB2B64}" type="sibTrans" cxnId="{E7447619-B32B-4F62-A27F-B233C72B8576}">
      <dgm:prSet/>
      <dgm:spPr/>
      <dgm:t>
        <a:bodyPr/>
        <a:lstStyle/>
        <a:p>
          <a:endParaRPr lang="en-US"/>
        </a:p>
      </dgm:t>
    </dgm:pt>
    <dgm:pt modelId="{1B2FB11F-6D8C-4169-AC70-DAEAEF68E420}">
      <dgm:prSet phldrT="[Text]"/>
      <dgm:spPr/>
      <dgm:t>
        <a:bodyPr/>
        <a:lstStyle/>
        <a:p>
          <a:r>
            <a:rPr lang="en-US" dirty="0"/>
            <a:t>Device Driver</a:t>
          </a:r>
        </a:p>
      </dgm:t>
    </dgm:pt>
    <dgm:pt modelId="{7741FE2F-F1D1-44E9-A2CD-850DAE0CBD89}" type="parTrans" cxnId="{9FB20DBE-05DD-442E-BC21-D1834A56F81D}">
      <dgm:prSet/>
      <dgm:spPr/>
      <dgm:t>
        <a:bodyPr/>
        <a:lstStyle/>
        <a:p>
          <a:endParaRPr lang="en-US"/>
        </a:p>
      </dgm:t>
    </dgm:pt>
    <dgm:pt modelId="{90E891D3-9B78-4810-80DE-A07C77B5BBFD}" type="sibTrans" cxnId="{9FB20DBE-05DD-442E-BC21-D1834A56F81D}">
      <dgm:prSet/>
      <dgm:spPr/>
      <dgm:t>
        <a:bodyPr/>
        <a:lstStyle/>
        <a:p>
          <a:endParaRPr lang="en-US"/>
        </a:p>
      </dgm:t>
    </dgm:pt>
    <dgm:pt modelId="{3DBB82C2-EE9E-4E0B-95A7-DD2C05A4CD9E}">
      <dgm:prSet phldrT="[Text]"/>
      <dgm:spPr/>
      <dgm:t>
        <a:bodyPr/>
        <a:lstStyle/>
        <a:p>
          <a:r>
            <a:rPr lang="en-US" dirty="0"/>
            <a:t>IN</a:t>
          </a:r>
        </a:p>
        <a:p>
          <a:r>
            <a:rPr lang="en-US" dirty="0"/>
            <a:t>command</a:t>
          </a:r>
        </a:p>
      </dgm:t>
    </dgm:pt>
    <dgm:pt modelId="{E27C3257-60BA-4357-B8D9-D77A881214BA}" type="parTrans" cxnId="{D7BD6913-1B09-484F-ADF8-D8777B0532FB}">
      <dgm:prSet/>
      <dgm:spPr/>
      <dgm:t>
        <a:bodyPr/>
        <a:lstStyle/>
        <a:p>
          <a:endParaRPr lang="en-US"/>
        </a:p>
      </dgm:t>
    </dgm:pt>
    <dgm:pt modelId="{01369550-4F4D-455C-A54C-692A4D82B1F0}" type="sibTrans" cxnId="{D7BD6913-1B09-484F-ADF8-D8777B0532FB}">
      <dgm:prSet/>
      <dgm:spPr/>
      <dgm:t>
        <a:bodyPr/>
        <a:lstStyle/>
        <a:p>
          <a:endParaRPr lang="en-US"/>
        </a:p>
      </dgm:t>
    </dgm:pt>
    <dgm:pt modelId="{D5065677-E450-4BEF-8D2C-9657A01DD50C}">
      <dgm:prSet phldrT="[Text]"/>
      <dgm:spPr/>
      <dgm:t>
        <a:bodyPr/>
        <a:lstStyle/>
        <a:p>
          <a:r>
            <a:rPr lang="en-US" dirty="0"/>
            <a:t>Command &amp; Scripting</a:t>
          </a:r>
        </a:p>
      </dgm:t>
    </dgm:pt>
    <dgm:pt modelId="{F0E10B99-1A37-413B-97CB-402EF8E8BA68}" type="parTrans" cxnId="{B0C71622-F673-41E3-A3B6-22294FC6E5E9}">
      <dgm:prSet/>
      <dgm:spPr/>
      <dgm:t>
        <a:bodyPr/>
        <a:lstStyle/>
        <a:p>
          <a:endParaRPr lang="en-US"/>
        </a:p>
      </dgm:t>
    </dgm:pt>
    <dgm:pt modelId="{2B69017A-FAF5-4A5F-8364-1CB4FDD0CEB3}" type="sibTrans" cxnId="{B0C71622-F673-41E3-A3B6-22294FC6E5E9}">
      <dgm:prSet/>
      <dgm:spPr/>
      <dgm:t>
        <a:bodyPr/>
        <a:lstStyle/>
        <a:p>
          <a:endParaRPr lang="en-US"/>
        </a:p>
      </dgm:t>
    </dgm:pt>
    <dgm:pt modelId="{106D9F38-1DC2-4EC8-97F8-02EE1F504211}">
      <dgm:prSet phldrT="[Text]"/>
      <dgm:spPr/>
      <dgm:t>
        <a:bodyPr/>
        <a:lstStyle/>
        <a:p>
          <a:endParaRPr lang="en-US" dirty="0"/>
        </a:p>
      </dgm:t>
    </dgm:pt>
    <dgm:pt modelId="{7BAD5F36-9A0E-4E00-8593-488512DFC0FF}" type="parTrans" cxnId="{6CF1BECF-9D05-42A0-870C-83BDC5BE8020}">
      <dgm:prSet/>
      <dgm:spPr/>
      <dgm:t>
        <a:bodyPr/>
        <a:lstStyle/>
        <a:p>
          <a:endParaRPr lang="en-US"/>
        </a:p>
      </dgm:t>
    </dgm:pt>
    <dgm:pt modelId="{3B99E301-9DEE-4B55-832D-EDDE408BC864}" type="sibTrans" cxnId="{6CF1BECF-9D05-42A0-870C-83BDC5BE8020}">
      <dgm:prSet/>
      <dgm:spPr/>
      <dgm:t>
        <a:bodyPr/>
        <a:lstStyle/>
        <a:p>
          <a:endParaRPr lang="en-US"/>
        </a:p>
      </dgm:t>
    </dgm:pt>
    <dgm:pt modelId="{F0233DF1-AC17-4E44-B74C-024EE1C6EA64}">
      <dgm:prSet phldrT="[Text]"/>
      <dgm:spPr/>
      <dgm:t>
        <a:bodyPr/>
        <a:lstStyle/>
        <a:p>
          <a:endParaRPr lang="en-US" dirty="0"/>
        </a:p>
      </dgm:t>
    </dgm:pt>
    <dgm:pt modelId="{BF58232F-F465-43B2-8DFD-3B6B1246F21B}" type="parTrans" cxnId="{4DA3C0DB-9C45-4D61-B47F-C1C92DC81A7D}">
      <dgm:prSet/>
      <dgm:spPr/>
      <dgm:t>
        <a:bodyPr/>
        <a:lstStyle/>
        <a:p>
          <a:endParaRPr lang="en-US"/>
        </a:p>
      </dgm:t>
    </dgm:pt>
    <dgm:pt modelId="{457CD542-5246-4AA5-86FE-5D5AFFF100B4}" type="sibTrans" cxnId="{4DA3C0DB-9C45-4D61-B47F-C1C92DC81A7D}">
      <dgm:prSet/>
      <dgm:spPr/>
      <dgm:t>
        <a:bodyPr/>
        <a:lstStyle/>
        <a:p>
          <a:endParaRPr lang="en-US"/>
        </a:p>
      </dgm:t>
    </dgm:pt>
    <dgm:pt modelId="{ED7D7D2E-1A41-49B8-A4DF-ABA5410BAF91}">
      <dgm:prSet phldrT="[Text]"/>
      <dgm:spPr/>
      <dgm:t>
        <a:bodyPr/>
        <a:lstStyle/>
        <a:p>
          <a:r>
            <a:rPr lang="en-US" dirty="0" err="1"/>
            <a:t>IPrint</a:t>
          </a:r>
          <a:endParaRPr lang="en-US" dirty="0"/>
        </a:p>
      </dgm:t>
    </dgm:pt>
    <dgm:pt modelId="{162AA114-2117-4358-8688-7DC6F021337B}" type="parTrans" cxnId="{B6120685-81D9-4057-A16A-DCA2887121A7}">
      <dgm:prSet/>
      <dgm:spPr/>
      <dgm:t>
        <a:bodyPr/>
        <a:lstStyle/>
        <a:p>
          <a:endParaRPr lang="en-US"/>
        </a:p>
      </dgm:t>
    </dgm:pt>
    <dgm:pt modelId="{192E7450-48B2-42DB-AEBD-81BF199963EE}" type="sibTrans" cxnId="{B6120685-81D9-4057-A16A-DCA2887121A7}">
      <dgm:prSet/>
      <dgm:spPr/>
      <dgm:t>
        <a:bodyPr/>
        <a:lstStyle/>
        <a:p>
          <a:endParaRPr lang="en-US"/>
        </a:p>
      </dgm:t>
    </dgm:pt>
    <dgm:pt modelId="{1DFA3A2E-5691-49AF-B228-A556300FF6B6}" type="pres">
      <dgm:prSet presAssocID="{B18D4465-50E8-4DDC-9CC3-AE8AEC32017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19384A-A729-482F-BCD3-5D984616F30B}" type="pres">
      <dgm:prSet presAssocID="{B18D4465-50E8-4DDC-9CC3-AE8AEC320179}" presName="hierFlow" presStyleCnt="0"/>
      <dgm:spPr/>
    </dgm:pt>
    <dgm:pt modelId="{4A89F93D-5CF2-40B5-A604-743B204CDC26}" type="pres">
      <dgm:prSet presAssocID="{B18D4465-50E8-4DDC-9CC3-AE8AEC320179}" presName="firstBuf" presStyleCnt="0"/>
      <dgm:spPr/>
    </dgm:pt>
    <dgm:pt modelId="{00DECD32-88BB-446F-81E7-55A60391560D}" type="pres">
      <dgm:prSet presAssocID="{B18D4465-50E8-4DDC-9CC3-AE8AEC32017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884ADE-59A9-497C-828B-6CAAB03D4872}" type="pres">
      <dgm:prSet presAssocID="{9AEAC018-EB63-4FF6-A348-F1EC31510648}" presName="Name14" presStyleCnt="0"/>
      <dgm:spPr/>
    </dgm:pt>
    <dgm:pt modelId="{49891082-F10D-4878-949F-E5DEE468B833}" type="pres">
      <dgm:prSet presAssocID="{9AEAC018-EB63-4FF6-A348-F1EC31510648}" presName="level1Shape" presStyleLbl="node0" presStyleIdx="0" presStyleCnt="1">
        <dgm:presLayoutVars>
          <dgm:chPref val="3"/>
        </dgm:presLayoutVars>
      </dgm:prSet>
      <dgm:spPr/>
    </dgm:pt>
    <dgm:pt modelId="{26B7D6CC-0D32-4BBC-B03B-55B6A75398D1}" type="pres">
      <dgm:prSet presAssocID="{9AEAC018-EB63-4FF6-A348-F1EC31510648}" presName="hierChild2" presStyleCnt="0"/>
      <dgm:spPr/>
    </dgm:pt>
    <dgm:pt modelId="{CAD687BD-1FD2-4889-9967-F00BCF68656B}" type="pres">
      <dgm:prSet presAssocID="{E27C3257-60BA-4357-B8D9-D77A881214BA}" presName="Name19" presStyleLbl="parChTrans1D2" presStyleIdx="0" presStyleCnt="2"/>
      <dgm:spPr/>
    </dgm:pt>
    <dgm:pt modelId="{32B40B9E-608F-4269-809C-6A050B148AF3}" type="pres">
      <dgm:prSet presAssocID="{3DBB82C2-EE9E-4E0B-95A7-DD2C05A4CD9E}" presName="Name21" presStyleCnt="0"/>
      <dgm:spPr/>
    </dgm:pt>
    <dgm:pt modelId="{35D9877E-6A52-49BC-BDA7-6D221447DA8A}" type="pres">
      <dgm:prSet presAssocID="{3DBB82C2-EE9E-4E0B-95A7-DD2C05A4CD9E}" presName="level2Shape" presStyleLbl="node2" presStyleIdx="0" presStyleCnt="2" custScaleX="149660"/>
      <dgm:spPr/>
    </dgm:pt>
    <dgm:pt modelId="{51099DE7-EA3A-4688-8DBB-262FFCE1165B}" type="pres">
      <dgm:prSet presAssocID="{3DBB82C2-EE9E-4E0B-95A7-DD2C05A4CD9E}" presName="hierChild3" presStyleCnt="0"/>
      <dgm:spPr/>
    </dgm:pt>
    <dgm:pt modelId="{2322BD63-0ED0-434E-A1AE-8DBA38B55DED}" type="pres">
      <dgm:prSet presAssocID="{9E1ECE8E-792D-447A-B2AB-7F4859F05E43}" presName="Name19" presStyleLbl="parChTrans1D3" presStyleIdx="0" presStyleCnt="3"/>
      <dgm:spPr/>
    </dgm:pt>
    <dgm:pt modelId="{56350023-C9C3-4D24-9BD2-0147E0149E65}" type="pres">
      <dgm:prSet presAssocID="{C3FBBFDA-16AA-468E-8F72-4722FF5F5968}" presName="Name21" presStyleCnt="0"/>
      <dgm:spPr/>
    </dgm:pt>
    <dgm:pt modelId="{25337914-61EC-4815-B8D2-7E60F3E428AA}" type="pres">
      <dgm:prSet presAssocID="{C3FBBFDA-16AA-468E-8F72-4722FF5F5968}" presName="level2Shape" presStyleLbl="node3" presStyleIdx="0" presStyleCnt="3"/>
      <dgm:spPr/>
    </dgm:pt>
    <dgm:pt modelId="{C5862CB8-DB82-439B-A9E1-CF86D7B2F985}" type="pres">
      <dgm:prSet presAssocID="{C3FBBFDA-16AA-468E-8F72-4722FF5F5968}" presName="hierChild3" presStyleCnt="0"/>
      <dgm:spPr/>
    </dgm:pt>
    <dgm:pt modelId="{9D7FE61C-3824-4069-904E-EC84BD61AE06}" type="pres">
      <dgm:prSet presAssocID="{2E0137B8-134B-4E3D-AC0F-683AE3674056}" presName="Name19" presStyleLbl="parChTrans1D4" presStyleIdx="0" presStyleCnt="4"/>
      <dgm:spPr/>
    </dgm:pt>
    <dgm:pt modelId="{4D6EB766-8121-427D-AF09-760FCBBA44F5}" type="pres">
      <dgm:prSet presAssocID="{DF6F03C2-2542-4358-985C-FDF27B5C2B63}" presName="Name21" presStyleCnt="0"/>
      <dgm:spPr/>
    </dgm:pt>
    <dgm:pt modelId="{A74235D1-7A64-4B9C-A9AB-A4ECDC3A9559}" type="pres">
      <dgm:prSet presAssocID="{DF6F03C2-2542-4358-985C-FDF27B5C2B63}" presName="level2Shape" presStyleLbl="node4" presStyleIdx="0" presStyleCnt="4"/>
      <dgm:spPr/>
    </dgm:pt>
    <dgm:pt modelId="{D83F8C23-6CB2-4D28-8E48-4D3FB712781C}" type="pres">
      <dgm:prSet presAssocID="{DF6F03C2-2542-4358-985C-FDF27B5C2B63}" presName="hierChild3" presStyleCnt="0"/>
      <dgm:spPr/>
    </dgm:pt>
    <dgm:pt modelId="{AE95BF48-E67C-4F52-9E4B-E3E75F3D0C31}" type="pres">
      <dgm:prSet presAssocID="{503471CC-648F-4F73-9E9F-65074892F349}" presName="Name19" presStyleLbl="parChTrans1D4" presStyleIdx="1" presStyleCnt="4"/>
      <dgm:spPr/>
    </dgm:pt>
    <dgm:pt modelId="{23332327-8D76-4D7A-9932-943B4D35B9EE}" type="pres">
      <dgm:prSet presAssocID="{47322DB6-00AC-4CE0-832C-40F421E133AF}" presName="Name21" presStyleCnt="0"/>
      <dgm:spPr/>
    </dgm:pt>
    <dgm:pt modelId="{170D39D5-D64A-402F-88F2-011433DE2880}" type="pres">
      <dgm:prSet presAssocID="{47322DB6-00AC-4CE0-832C-40F421E133AF}" presName="level2Shape" presStyleLbl="node4" presStyleIdx="1" presStyleCnt="4"/>
      <dgm:spPr/>
    </dgm:pt>
    <dgm:pt modelId="{D927D180-8B44-440E-9A88-55D6A53B8055}" type="pres">
      <dgm:prSet presAssocID="{47322DB6-00AC-4CE0-832C-40F421E133AF}" presName="hierChild3" presStyleCnt="0"/>
      <dgm:spPr/>
    </dgm:pt>
    <dgm:pt modelId="{A647C21B-806B-420C-B868-DD246C3058FB}" type="pres">
      <dgm:prSet presAssocID="{2A9C4965-FD23-4C08-A881-F7F3045707D8}" presName="Name19" presStyleLbl="parChTrans1D3" presStyleIdx="1" presStyleCnt="3"/>
      <dgm:spPr/>
    </dgm:pt>
    <dgm:pt modelId="{AEC9B561-7E15-4EA5-AAD6-D987644C9497}" type="pres">
      <dgm:prSet presAssocID="{755222A4-6C28-4FA3-803C-766469C512A4}" presName="Name21" presStyleCnt="0"/>
      <dgm:spPr/>
    </dgm:pt>
    <dgm:pt modelId="{A99799F6-F097-4A9B-B79E-588531B27724}" type="pres">
      <dgm:prSet presAssocID="{755222A4-6C28-4FA3-803C-766469C512A4}" presName="level2Shape" presStyleLbl="node3" presStyleIdx="1" presStyleCnt="3"/>
      <dgm:spPr/>
    </dgm:pt>
    <dgm:pt modelId="{BAB61488-3E2F-46DC-8AF4-73B4AFB6CBB9}" type="pres">
      <dgm:prSet presAssocID="{755222A4-6C28-4FA3-803C-766469C512A4}" presName="hierChild3" presStyleCnt="0"/>
      <dgm:spPr/>
    </dgm:pt>
    <dgm:pt modelId="{F315BE91-770E-471C-8CB6-20DE2793DEFC}" type="pres">
      <dgm:prSet presAssocID="{7BAD5F36-9A0E-4E00-8593-488512DFC0FF}" presName="Name19" presStyleLbl="parChTrans1D4" presStyleIdx="2" presStyleCnt="4"/>
      <dgm:spPr/>
    </dgm:pt>
    <dgm:pt modelId="{CB867DB5-47E5-4D1D-9E06-17E58E0E8A58}" type="pres">
      <dgm:prSet presAssocID="{106D9F38-1DC2-4EC8-97F8-02EE1F504211}" presName="Name21" presStyleCnt="0"/>
      <dgm:spPr/>
    </dgm:pt>
    <dgm:pt modelId="{9A702265-266E-44A7-A677-590516194EE2}" type="pres">
      <dgm:prSet presAssocID="{106D9F38-1DC2-4EC8-97F8-02EE1F504211}" presName="level2Shape" presStyleLbl="node4" presStyleIdx="2" presStyleCnt="4"/>
      <dgm:spPr/>
    </dgm:pt>
    <dgm:pt modelId="{EA4B17A5-9774-4E36-8BC2-87F7785716E5}" type="pres">
      <dgm:prSet presAssocID="{106D9F38-1DC2-4EC8-97F8-02EE1F504211}" presName="hierChild3" presStyleCnt="0"/>
      <dgm:spPr/>
    </dgm:pt>
    <dgm:pt modelId="{4C71B0E4-E566-41C2-9873-87148C52E5B0}" type="pres">
      <dgm:prSet presAssocID="{3BCAC4D7-192F-4298-90B6-F76B61A42D24}" presName="Name19" presStyleLbl="parChTrans1D2" presStyleIdx="1" presStyleCnt="2"/>
      <dgm:spPr/>
    </dgm:pt>
    <dgm:pt modelId="{C3E33B15-55F8-41C6-A651-2DE90F2D4341}" type="pres">
      <dgm:prSet presAssocID="{85CB3716-4A2A-422B-9A25-C9B4D683A93A}" presName="Name21" presStyleCnt="0"/>
      <dgm:spPr/>
    </dgm:pt>
    <dgm:pt modelId="{FCE9AC28-E057-42C4-9261-3B3BF0C8B9F8}" type="pres">
      <dgm:prSet presAssocID="{85CB3716-4A2A-422B-9A25-C9B4D683A93A}" presName="level2Shape" presStyleLbl="node2" presStyleIdx="1" presStyleCnt="2" custScaleX="162720"/>
      <dgm:spPr/>
    </dgm:pt>
    <dgm:pt modelId="{28519BE3-D678-4999-82C6-08766953112E}" type="pres">
      <dgm:prSet presAssocID="{85CB3716-4A2A-422B-9A25-C9B4D683A93A}" presName="hierChild3" presStyleCnt="0"/>
      <dgm:spPr/>
    </dgm:pt>
    <dgm:pt modelId="{1CC8BD18-535F-417A-99FF-73FF34DC5E02}" type="pres">
      <dgm:prSet presAssocID="{162AA114-2117-4358-8688-7DC6F021337B}" presName="Name19" presStyleLbl="parChTrans1D3" presStyleIdx="2" presStyleCnt="3"/>
      <dgm:spPr/>
    </dgm:pt>
    <dgm:pt modelId="{195A1799-8466-4E46-BE94-8C0B5E92120C}" type="pres">
      <dgm:prSet presAssocID="{ED7D7D2E-1A41-49B8-A4DF-ABA5410BAF91}" presName="Name21" presStyleCnt="0"/>
      <dgm:spPr/>
    </dgm:pt>
    <dgm:pt modelId="{D3A3E350-001A-415D-B7E9-AF970BD3564F}" type="pres">
      <dgm:prSet presAssocID="{ED7D7D2E-1A41-49B8-A4DF-ABA5410BAF91}" presName="level2Shape" presStyleLbl="node3" presStyleIdx="2" presStyleCnt="3"/>
      <dgm:spPr/>
    </dgm:pt>
    <dgm:pt modelId="{F197139F-F13F-480A-8250-55A7A72400A6}" type="pres">
      <dgm:prSet presAssocID="{ED7D7D2E-1A41-49B8-A4DF-ABA5410BAF91}" presName="hierChild3" presStyleCnt="0"/>
      <dgm:spPr/>
    </dgm:pt>
    <dgm:pt modelId="{9A3D5D85-29D1-498F-A16C-798A9F386CFA}" type="pres">
      <dgm:prSet presAssocID="{BF58232F-F465-43B2-8DFD-3B6B1246F21B}" presName="Name19" presStyleLbl="parChTrans1D4" presStyleIdx="3" presStyleCnt="4"/>
      <dgm:spPr/>
    </dgm:pt>
    <dgm:pt modelId="{EC85E9C0-132F-4300-A4BC-37944BDB2885}" type="pres">
      <dgm:prSet presAssocID="{F0233DF1-AC17-4E44-B74C-024EE1C6EA64}" presName="Name21" presStyleCnt="0"/>
      <dgm:spPr/>
    </dgm:pt>
    <dgm:pt modelId="{B3499D18-25DE-4C63-AB29-2606253B70D1}" type="pres">
      <dgm:prSet presAssocID="{F0233DF1-AC17-4E44-B74C-024EE1C6EA64}" presName="level2Shape" presStyleLbl="node4" presStyleIdx="3" presStyleCnt="4"/>
      <dgm:spPr/>
    </dgm:pt>
    <dgm:pt modelId="{50E6D51A-6C7B-469E-B973-7A75994D0048}" type="pres">
      <dgm:prSet presAssocID="{F0233DF1-AC17-4E44-B74C-024EE1C6EA64}" presName="hierChild3" presStyleCnt="0"/>
      <dgm:spPr/>
    </dgm:pt>
    <dgm:pt modelId="{D81774ED-396F-4629-80BC-CA054ADC9910}" type="pres">
      <dgm:prSet presAssocID="{B18D4465-50E8-4DDC-9CC3-AE8AEC320179}" presName="bgShapesFlow" presStyleCnt="0"/>
      <dgm:spPr/>
    </dgm:pt>
    <dgm:pt modelId="{7DABFC3A-5B43-498A-A070-7BFCD0E75B91}" type="pres">
      <dgm:prSet presAssocID="{213960E0-A8E3-4FC5-8A74-16802408B19C}" presName="rectComp" presStyleCnt="0"/>
      <dgm:spPr/>
    </dgm:pt>
    <dgm:pt modelId="{6D258375-0F5F-42DA-A997-CBD508BAF3B0}" type="pres">
      <dgm:prSet presAssocID="{213960E0-A8E3-4FC5-8A74-16802408B19C}" presName="bgRect" presStyleLbl="bgShp" presStyleIdx="0" presStyleCnt="4"/>
      <dgm:spPr/>
    </dgm:pt>
    <dgm:pt modelId="{91CFC5AE-E8FB-40B8-98CF-9D03490AC83A}" type="pres">
      <dgm:prSet presAssocID="{213960E0-A8E3-4FC5-8A74-16802408B19C}" presName="bgRectTx" presStyleLbl="bgShp" presStyleIdx="0" presStyleCnt="4">
        <dgm:presLayoutVars>
          <dgm:bulletEnabled val="1"/>
        </dgm:presLayoutVars>
      </dgm:prSet>
      <dgm:spPr/>
    </dgm:pt>
    <dgm:pt modelId="{BB8D9D43-9E35-4658-965F-6FF54DB6F92D}" type="pres">
      <dgm:prSet presAssocID="{213960E0-A8E3-4FC5-8A74-16802408B19C}" presName="spComp" presStyleCnt="0"/>
      <dgm:spPr/>
    </dgm:pt>
    <dgm:pt modelId="{B1C8DB75-67D3-4A87-A0E8-BBDB8346B118}" type="pres">
      <dgm:prSet presAssocID="{213960E0-A8E3-4FC5-8A74-16802408B19C}" presName="vSp" presStyleCnt="0"/>
      <dgm:spPr/>
    </dgm:pt>
    <dgm:pt modelId="{235E50EB-FBE3-4718-BEA4-181CC16C5B0C}" type="pres">
      <dgm:prSet presAssocID="{D5065677-E450-4BEF-8D2C-9657A01DD50C}" presName="rectComp" presStyleCnt="0"/>
      <dgm:spPr/>
    </dgm:pt>
    <dgm:pt modelId="{AAC36CDF-7832-45DD-AE2B-61B89802915A}" type="pres">
      <dgm:prSet presAssocID="{D5065677-E450-4BEF-8D2C-9657A01DD50C}" presName="bgRect" presStyleLbl="bgShp" presStyleIdx="1" presStyleCnt="4"/>
      <dgm:spPr/>
    </dgm:pt>
    <dgm:pt modelId="{1134A66B-A1FC-4809-8ABF-DF3632C6C93F}" type="pres">
      <dgm:prSet presAssocID="{D5065677-E450-4BEF-8D2C-9657A01DD50C}" presName="bgRectTx" presStyleLbl="bgShp" presStyleIdx="1" presStyleCnt="4">
        <dgm:presLayoutVars>
          <dgm:bulletEnabled val="1"/>
        </dgm:presLayoutVars>
      </dgm:prSet>
      <dgm:spPr/>
    </dgm:pt>
    <dgm:pt modelId="{DBAA358D-E445-4EEA-8265-8690A6336D12}" type="pres">
      <dgm:prSet presAssocID="{D5065677-E450-4BEF-8D2C-9657A01DD50C}" presName="spComp" presStyleCnt="0"/>
      <dgm:spPr/>
    </dgm:pt>
    <dgm:pt modelId="{150F60D4-8674-4F61-9E59-55D6784440D1}" type="pres">
      <dgm:prSet presAssocID="{D5065677-E450-4BEF-8D2C-9657A01DD50C}" presName="vSp" presStyleCnt="0"/>
      <dgm:spPr/>
    </dgm:pt>
    <dgm:pt modelId="{579260A5-1912-4B0D-A199-DF14DE77B13B}" type="pres">
      <dgm:prSet presAssocID="{35888DFF-B774-4FAB-8044-4008E8ABA100}" presName="rectComp" presStyleCnt="0"/>
      <dgm:spPr/>
    </dgm:pt>
    <dgm:pt modelId="{41C55952-EF94-4655-B5C1-DC45E7D4F757}" type="pres">
      <dgm:prSet presAssocID="{35888DFF-B774-4FAB-8044-4008E8ABA100}" presName="bgRect" presStyleLbl="bgShp" presStyleIdx="2" presStyleCnt="4"/>
      <dgm:spPr/>
    </dgm:pt>
    <dgm:pt modelId="{8837E63A-98AA-4ED1-9532-7ED1A64AF108}" type="pres">
      <dgm:prSet presAssocID="{35888DFF-B774-4FAB-8044-4008E8ABA100}" presName="bgRectTx" presStyleLbl="bgShp" presStyleIdx="2" presStyleCnt="4">
        <dgm:presLayoutVars>
          <dgm:bulletEnabled val="1"/>
        </dgm:presLayoutVars>
      </dgm:prSet>
      <dgm:spPr/>
    </dgm:pt>
    <dgm:pt modelId="{DD7F1203-2AC4-4049-9646-067E32717A84}" type="pres">
      <dgm:prSet presAssocID="{35888DFF-B774-4FAB-8044-4008E8ABA100}" presName="spComp" presStyleCnt="0"/>
      <dgm:spPr/>
    </dgm:pt>
    <dgm:pt modelId="{182EF0D9-36ED-422B-A9B6-0241BC6F1275}" type="pres">
      <dgm:prSet presAssocID="{35888DFF-B774-4FAB-8044-4008E8ABA100}" presName="vSp" presStyleCnt="0"/>
      <dgm:spPr/>
    </dgm:pt>
    <dgm:pt modelId="{96AB4BE7-A9D6-4F37-B82B-B124E9E3A12F}" type="pres">
      <dgm:prSet presAssocID="{1B2FB11F-6D8C-4169-AC70-DAEAEF68E420}" presName="rectComp" presStyleCnt="0"/>
      <dgm:spPr/>
    </dgm:pt>
    <dgm:pt modelId="{CB1352EC-5E8C-4CD9-AEFF-8A40A6F861D1}" type="pres">
      <dgm:prSet presAssocID="{1B2FB11F-6D8C-4169-AC70-DAEAEF68E420}" presName="bgRect" presStyleLbl="bgShp" presStyleIdx="3" presStyleCnt="4"/>
      <dgm:spPr/>
    </dgm:pt>
    <dgm:pt modelId="{36B4A488-CBB8-4A5E-BC1C-9E542A64DAC6}" type="pres">
      <dgm:prSet presAssocID="{1B2FB11F-6D8C-4169-AC70-DAEAEF68E420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EF6E701-C881-477B-AD65-EFDF49B60B94}" type="presOf" srcId="{2E0137B8-134B-4E3D-AC0F-683AE3674056}" destId="{9D7FE61C-3824-4069-904E-EC84BD61AE06}" srcOrd="0" destOrd="0" presId="urn:microsoft.com/office/officeart/2005/8/layout/hierarchy6"/>
    <dgm:cxn modelId="{7175B602-F513-415B-94CC-267059530C07}" type="presOf" srcId="{47322DB6-00AC-4CE0-832C-40F421E133AF}" destId="{170D39D5-D64A-402F-88F2-011433DE2880}" srcOrd="0" destOrd="0" presId="urn:microsoft.com/office/officeart/2005/8/layout/hierarchy6"/>
    <dgm:cxn modelId="{469BE604-3176-407D-9289-423CA2703F4D}" type="presOf" srcId="{2A9C4965-FD23-4C08-A881-F7F3045707D8}" destId="{A647C21B-806B-420C-B868-DD246C3058FB}" srcOrd="0" destOrd="0" presId="urn:microsoft.com/office/officeart/2005/8/layout/hierarchy6"/>
    <dgm:cxn modelId="{CCB8E006-4F6A-48D5-B7A0-0D8C02B07018}" type="presOf" srcId="{ED7D7D2E-1A41-49B8-A4DF-ABA5410BAF91}" destId="{D3A3E350-001A-415D-B7E9-AF970BD3564F}" srcOrd="0" destOrd="0" presId="urn:microsoft.com/office/officeart/2005/8/layout/hierarchy6"/>
    <dgm:cxn modelId="{EC7C5909-464B-45C4-9EEB-2CE376771429}" srcId="{B18D4465-50E8-4DDC-9CC3-AE8AEC320179}" destId="{213960E0-A8E3-4FC5-8A74-16802408B19C}" srcOrd="1" destOrd="0" parTransId="{84EE5C9F-ED9F-4057-8304-CB8ADCA99DA4}" sibTransId="{A95E79BF-40D2-4D0B-B00B-723D47384953}"/>
    <dgm:cxn modelId="{35338E0B-083E-4548-97AC-0DB18D59CD69}" srcId="{C3FBBFDA-16AA-468E-8F72-4722FF5F5968}" destId="{DF6F03C2-2542-4358-985C-FDF27B5C2B63}" srcOrd="0" destOrd="0" parTransId="{2E0137B8-134B-4E3D-AC0F-683AE3674056}" sibTransId="{CFF967CB-8BF2-45B4-A916-3DD3405FF453}"/>
    <dgm:cxn modelId="{ABB04E0C-137F-46A5-80E8-A1F00A68E46E}" type="presOf" srcId="{9E1ECE8E-792D-447A-B2AB-7F4859F05E43}" destId="{2322BD63-0ED0-434E-A1AE-8DBA38B55DED}" srcOrd="0" destOrd="0" presId="urn:microsoft.com/office/officeart/2005/8/layout/hierarchy6"/>
    <dgm:cxn modelId="{D7BD6913-1B09-484F-ADF8-D8777B0532FB}" srcId="{9AEAC018-EB63-4FF6-A348-F1EC31510648}" destId="{3DBB82C2-EE9E-4E0B-95A7-DD2C05A4CD9E}" srcOrd="0" destOrd="0" parTransId="{E27C3257-60BA-4357-B8D9-D77A881214BA}" sibTransId="{01369550-4F4D-455C-A54C-692A4D82B1F0}"/>
    <dgm:cxn modelId="{FD7A6D18-27C7-4399-9534-D9783445339F}" srcId="{B18D4465-50E8-4DDC-9CC3-AE8AEC320179}" destId="{9AEAC018-EB63-4FF6-A348-F1EC31510648}" srcOrd="0" destOrd="0" parTransId="{6CDD673F-C573-4B67-B6BD-205C112DC6A8}" sibTransId="{E36ECFE0-39BA-4BC7-91B3-DF9BAEAE8D5D}"/>
    <dgm:cxn modelId="{58A8C518-95A7-445F-BE79-B8FEB888C4CB}" type="presOf" srcId="{C3FBBFDA-16AA-468E-8F72-4722FF5F5968}" destId="{25337914-61EC-4815-B8D2-7E60F3E428AA}" srcOrd="0" destOrd="0" presId="urn:microsoft.com/office/officeart/2005/8/layout/hierarchy6"/>
    <dgm:cxn modelId="{E7447619-B32B-4F62-A27F-B233C72B8576}" srcId="{B18D4465-50E8-4DDC-9CC3-AE8AEC320179}" destId="{35888DFF-B774-4FAB-8044-4008E8ABA100}" srcOrd="3" destOrd="0" parTransId="{427E7B2F-80A9-4B7E-9ED5-08F9BD94ACDB}" sibTransId="{8A862555-8682-474E-88E0-C50F98AB2B64}"/>
    <dgm:cxn modelId="{B0C71622-F673-41E3-A3B6-22294FC6E5E9}" srcId="{B18D4465-50E8-4DDC-9CC3-AE8AEC320179}" destId="{D5065677-E450-4BEF-8D2C-9657A01DD50C}" srcOrd="2" destOrd="0" parTransId="{F0E10B99-1A37-413B-97CB-402EF8E8BA68}" sibTransId="{2B69017A-FAF5-4A5F-8364-1CB4FDD0CEB3}"/>
    <dgm:cxn modelId="{60AC4723-542E-48CD-A70C-E285E3AABCB4}" type="presOf" srcId="{D5065677-E450-4BEF-8D2C-9657A01DD50C}" destId="{1134A66B-A1FC-4809-8ABF-DF3632C6C93F}" srcOrd="1" destOrd="0" presId="urn:microsoft.com/office/officeart/2005/8/layout/hierarchy6"/>
    <dgm:cxn modelId="{A6259526-6DAB-49CB-822A-447EFCBB9759}" type="presOf" srcId="{106D9F38-1DC2-4EC8-97F8-02EE1F504211}" destId="{9A702265-266E-44A7-A677-590516194EE2}" srcOrd="0" destOrd="0" presId="urn:microsoft.com/office/officeart/2005/8/layout/hierarchy6"/>
    <dgm:cxn modelId="{2D544B2B-1905-4092-8972-20FC038E03A9}" srcId="{9AEAC018-EB63-4FF6-A348-F1EC31510648}" destId="{85CB3716-4A2A-422B-9A25-C9B4D683A93A}" srcOrd="1" destOrd="0" parTransId="{3BCAC4D7-192F-4298-90B6-F76B61A42D24}" sibTransId="{210F244C-F54B-4EA0-AF59-E710B6E16BAB}"/>
    <dgm:cxn modelId="{DFCC0661-4921-458B-8B15-74F817B5422E}" srcId="{C3FBBFDA-16AA-468E-8F72-4722FF5F5968}" destId="{47322DB6-00AC-4CE0-832C-40F421E133AF}" srcOrd="1" destOrd="0" parTransId="{503471CC-648F-4F73-9E9F-65074892F349}" sibTransId="{0555928E-C5D2-49E3-9882-8D09897C69FB}"/>
    <dgm:cxn modelId="{91BE5642-2EE1-4C53-A08B-17D940288B7F}" type="presOf" srcId="{503471CC-648F-4F73-9E9F-65074892F349}" destId="{AE95BF48-E67C-4F52-9E4B-E3E75F3D0C31}" srcOrd="0" destOrd="0" presId="urn:microsoft.com/office/officeart/2005/8/layout/hierarchy6"/>
    <dgm:cxn modelId="{16E07F42-7B0B-4A6E-9CB6-8CA364969A8B}" type="presOf" srcId="{755222A4-6C28-4FA3-803C-766469C512A4}" destId="{A99799F6-F097-4A9B-B79E-588531B27724}" srcOrd="0" destOrd="0" presId="urn:microsoft.com/office/officeart/2005/8/layout/hierarchy6"/>
    <dgm:cxn modelId="{87A8BE42-31AA-41F4-A601-F65440EFE95B}" type="presOf" srcId="{3BCAC4D7-192F-4298-90B6-F76B61A42D24}" destId="{4C71B0E4-E566-41C2-9873-87148C52E5B0}" srcOrd="0" destOrd="0" presId="urn:microsoft.com/office/officeart/2005/8/layout/hierarchy6"/>
    <dgm:cxn modelId="{C7AFBF47-9B9D-4D95-A853-7CE786D59A6D}" type="presOf" srcId="{E27C3257-60BA-4357-B8D9-D77A881214BA}" destId="{CAD687BD-1FD2-4889-9967-F00BCF68656B}" srcOrd="0" destOrd="0" presId="urn:microsoft.com/office/officeart/2005/8/layout/hierarchy6"/>
    <dgm:cxn modelId="{1978AD72-40B9-46F5-8EF3-004E8E6D19AA}" type="presOf" srcId="{3DBB82C2-EE9E-4E0B-95A7-DD2C05A4CD9E}" destId="{35D9877E-6A52-49BC-BDA7-6D221447DA8A}" srcOrd="0" destOrd="0" presId="urn:microsoft.com/office/officeart/2005/8/layout/hierarchy6"/>
    <dgm:cxn modelId="{43695C7A-13D1-41E1-9393-36661050327E}" type="presOf" srcId="{F0233DF1-AC17-4E44-B74C-024EE1C6EA64}" destId="{B3499D18-25DE-4C63-AB29-2606253B70D1}" srcOrd="0" destOrd="0" presId="urn:microsoft.com/office/officeart/2005/8/layout/hierarchy6"/>
    <dgm:cxn modelId="{B6DB3D7C-E63E-466C-AAB3-A8DA8F4D1954}" srcId="{3DBB82C2-EE9E-4E0B-95A7-DD2C05A4CD9E}" destId="{755222A4-6C28-4FA3-803C-766469C512A4}" srcOrd="1" destOrd="0" parTransId="{2A9C4965-FD23-4C08-A881-F7F3045707D8}" sibTransId="{64957FE0-B3C6-4E49-8DC2-08A56495B0A0}"/>
    <dgm:cxn modelId="{B6120685-81D9-4057-A16A-DCA2887121A7}" srcId="{85CB3716-4A2A-422B-9A25-C9B4D683A93A}" destId="{ED7D7D2E-1A41-49B8-A4DF-ABA5410BAF91}" srcOrd="0" destOrd="0" parTransId="{162AA114-2117-4358-8688-7DC6F021337B}" sibTransId="{192E7450-48B2-42DB-AEBD-81BF199963EE}"/>
    <dgm:cxn modelId="{58367D87-545C-4776-A83B-3246B7D1F481}" type="presOf" srcId="{35888DFF-B774-4FAB-8044-4008E8ABA100}" destId="{41C55952-EF94-4655-B5C1-DC45E7D4F757}" srcOrd="0" destOrd="0" presId="urn:microsoft.com/office/officeart/2005/8/layout/hierarchy6"/>
    <dgm:cxn modelId="{C7E5BC98-3302-4B52-9E1B-BCCB92AFFA42}" type="presOf" srcId="{BF58232F-F465-43B2-8DFD-3B6B1246F21B}" destId="{9A3D5D85-29D1-498F-A16C-798A9F386CFA}" srcOrd="0" destOrd="0" presId="urn:microsoft.com/office/officeart/2005/8/layout/hierarchy6"/>
    <dgm:cxn modelId="{046FA7AA-13D6-492A-ABF7-7B9BF354EFFE}" type="presOf" srcId="{1B2FB11F-6D8C-4169-AC70-DAEAEF68E420}" destId="{36B4A488-CBB8-4A5E-BC1C-9E542A64DAC6}" srcOrd="1" destOrd="0" presId="urn:microsoft.com/office/officeart/2005/8/layout/hierarchy6"/>
    <dgm:cxn modelId="{C5F964AB-F188-4C33-B2B4-D0B202849EFC}" srcId="{3DBB82C2-EE9E-4E0B-95A7-DD2C05A4CD9E}" destId="{C3FBBFDA-16AA-468E-8F72-4722FF5F5968}" srcOrd="0" destOrd="0" parTransId="{9E1ECE8E-792D-447A-B2AB-7F4859F05E43}" sibTransId="{6CFC8DAC-88D0-41DD-9329-6D07BAD35CF2}"/>
    <dgm:cxn modelId="{187FCBAD-DA04-4DFB-A6CE-7599300E0C29}" type="presOf" srcId="{35888DFF-B774-4FAB-8044-4008E8ABA100}" destId="{8837E63A-98AA-4ED1-9532-7ED1A64AF108}" srcOrd="1" destOrd="0" presId="urn:microsoft.com/office/officeart/2005/8/layout/hierarchy6"/>
    <dgm:cxn modelId="{234BF7B0-DD07-451F-A701-6418DE6672AF}" type="presOf" srcId="{213960E0-A8E3-4FC5-8A74-16802408B19C}" destId="{6D258375-0F5F-42DA-A997-CBD508BAF3B0}" srcOrd="0" destOrd="0" presId="urn:microsoft.com/office/officeart/2005/8/layout/hierarchy6"/>
    <dgm:cxn modelId="{7BEE5BBC-0011-441F-A19C-0568EF569D8D}" type="presOf" srcId="{213960E0-A8E3-4FC5-8A74-16802408B19C}" destId="{91CFC5AE-E8FB-40B8-98CF-9D03490AC83A}" srcOrd="1" destOrd="0" presId="urn:microsoft.com/office/officeart/2005/8/layout/hierarchy6"/>
    <dgm:cxn modelId="{9FB20DBE-05DD-442E-BC21-D1834A56F81D}" srcId="{B18D4465-50E8-4DDC-9CC3-AE8AEC320179}" destId="{1B2FB11F-6D8C-4169-AC70-DAEAEF68E420}" srcOrd="4" destOrd="0" parTransId="{7741FE2F-F1D1-44E9-A2CD-850DAE0CBD89}" sibTransId="{90E891D3-9B78-4810-80DE-A07C77B5BBFD}"/>
    <dgm:cxn modelId="{9C4DA3C0-6275-4689-A7FD-AB40310D20BE}" type="presOf" srcId="{1B2FB11F-6D8C-4169-AC70-DAEAEF68E420}" destId="{CB1352EC-5E8C-4CD9-AEFF-8A40A6F861D1}" srcOrd="0" destOrd="0" presId="urn:microsoft.com/office/officeart/2005/8/layout/hierarchy6"/>
    <dgm:cxn modelId="{6CF1BECF-9D05-42A0-870C-83BDC5BE8020}" srcId="{755222A4-6C28-4FA3-803C-766469C512A4}" destId="{106D9F38-1DC2-4EC8-97F8-02EE1F504211}" srcOrd="0" destOrd="0" parTransId="{7BAD5F36-9A0E-4E00-8593-488512DFC0FF}" sibTransId="{3B99E301-9DEE-4B55-832D-EDDE408BC864}"/>
    <dgm:cxn modelId="{4DA3C0DB-9C45-4D61-B47F-C1C92DC81A7D}" srcId="{ED7D7D2E-1A41-49B8-A4DF-ABA5410BAF91}" destId="{F0233DF1-AC17-4E44-B74C-024EE1C6EA64}" srcOrd="0" destOrd="0" parTransId="{BF58232F-F465-43B2-8DFD-3B6B1246F21B}" sibTransId="{457CD542-5246-4AA5-86FE-5D5AFFF100B4}"/>
    <dgm:cxn modelId="{B82089DE-01B3-4D97-B5D5-1E0E8B775F39}" type="presOf" srcId="{D5065677-E450-4BEF-8D2C-9657A01DD50C}" destId="{AAC36CDF-7832-45DD-AE2B-61B89802915A}" srcOrd="0" destOrd="0" presId="urn:microsoft.com/office/officeart/2005/8/layout/hierarchy6"/>
    <dgm:cxn modelId="{946556EA-A460-4572-8EC2-2A9B9AD31B6A}" type="presOf" srcId="{162AA114-2117-4358-8688-7DC6F021337B}" destId="{1CC8BD18-535F-417A-99FF-73FF34DC5E02}" srcOrd="0" destOrd="0" presId="urn:microsoft.com/office/officeart/2005/8/layout/hierarchy6"/>
    <dgm:cxn modelId="{714F0BEC-F866-4A31-9316-443578E10156}" type="presOf" srcId="{DF6F03C2-2542-4358-985C-FDF27B5C2B63}" destId="{A74235D1-7A64-4B9C-A9AB-A4ECDC3A9559}" srcOrd="0" destOrd="0" presId="urn:microsoft.com/office/officeart/2005/8/layout/hierarchy6"/>
    <dgm:cxn modelId="{113A14F1-9A75-4EE2-87A4-7174EA37F08D}" type="presOf" srcId="{85CB3716-4A2A-422B-9A25-C9B4D683A93A}" destId="{FCE9AC28-E057-42C4-9261-3B3BF0C8B9F8}" srcOrd="0" destOrd="0" presId="urn:microsoft.com/office/officeart/2005/8/layout/hierarchy6"/>
    <dgm:cxn modelId="{E45F0EF2-C9AD-42CC-B910-A68753CFA347}" type="presOf" srcId="{7BAD5F36-9A0E-4E00-8593-488512DFC0FF}" destId="{F315BE91-770E-471C-8CB6-20DE2793DEFC}" srcOrd="0" destOrd="0" presId="urn:microsoft.com/office/officeart/2005/8/layout/hierarchy6"/>
    <dgm:cxn modelId="{E40937F6-E247-4880-887D-3955C6F5F2F9}" type="presOf" srcId="{9AEAC018-EB63-4FF6-A348-F1EC31510648}" destId="{49891082-F10D-4878-949F-E5DEE468B833}" srcOrd="0" destOrd="0" presId="urn:microsoft.com/office/officeart/2005/8/layout/hierarchy6"/>
    <dgm:cxn modelId="{7C9C0EFD-47BB-4B55-A074-53A726E8D641}" type="presOf" srcId="{B18D4465-50E8-4DDC-9CC3-AE8AEC320179}" destId="{1DFA3A2E-5691-49AF-B228-A556300FF6B6}" srcOrd="0" destOrd="0" presId="urn:microsoft.com/office/officeart/2005/8/layout/hierarchy6"/>
    <dgm:cxn modelId="{D16B8006-4D54-412F-B968-163B8D2D6001}" type="presParOf" srcId="{1DFA3A2E-5691-49AF-B228-A556300FF6B6}" destId="{FE19384A-A729-482F-BCD3-5D984616F30B}" srcOrd="0" destOrd="0" presId="urn:microsoft.com/office/officeart/2005/8/layout/hierarchy6"/>
    <dgm:cxn modelId="{6659E544-940F-469E-9D71-AA41DDD33371}" type="presParOf" srcId="{FE19384A-A729-482F-BCD3-5D984616F30B}" destId="{4A89F93D-5CF2-40B5-A604-743B204CDC26}" srcOrd="0" destOrd="0" presId="urn:microsoft.com/office/officeart/2005/8/layout/hierarchy6"/>
    <dgm:cxn modelId="{70B4B74C-FF0E-4C2F-94EF-E8E5450362A0}" type="presParOf" srcId="{FE19384A-A729-482F-BCD3-5D984616F30B}" destId="{00DECD32-88BB-446F-81E7-55A60391560D}" srcOrd="1" destOrd="0" presId="urn:microsoft.com/office/officeart/2005/8/layout/hierarchy6"/>
    <dgm:cxn modelId="{58CC870A-6577-411F-AF74-58449A741E51}" type="presParOf" srcId="{00DECD32-88BB-446F-81E7-55A60391560D}" destId="{C9884ADE-59A9-497C-828B-6CAAB03D4872}" srcOrd="0" destOrd="0" presId="urn:microsoft.com/office/officeart/2005/8/layout/hierarchy6"/>
    <dgm:cxn modelId="{6C5A7A23-B8E8-489E-85F8-58109B9D799B}" type="presParOf" srcId="{C9884ADE-59A9-497C-828B-6CAAB03D4872}" destId="{49891082-F10D-4878-949F-E5DEE468B833}" srcOrd="0" destOrd="0" presId="urn:microsoft.com/office/officeart/2005/8/layout/hierarchy6"/>
    <dgm:cxn modelId="{1E264B9F-9D7F-4E5B-9AE3-BCFFE1915568}" type="presParOf" srcId="{C9884ADE-59A9-497C-828B-6CAAB03D4872}" destId="{26B7D6CC-0D32-4BBC-B03B-55B6A75398D1}" srcOrd="1" destOrd="0" presId="urn:microsoft.com/office/officeart/2005/8/layout/hierarchy6"/>
    <dgm:cxn modelId="{21173108-EAC5-453B-A6F3-7028A5EFD0E4}" type="presParOf" srcId="{26B7D6CC-0D32-4BBC-B03B-55B6A75398D1}" destId="{CAD687BD-1FD2-4889-9967-F00BCF68656B}" srcOrd="0" destOrd="0" presId="urn:microsoft.com/office/officeart/2005/8/layout/hierarchy6"/>
    <dgm:cxn modelId="{60868CFA-5E5C-4655-AAE8-53C9F26B2A72}" type="presParOf" srcId="{26B7D6CC-0D32-4BBC-B03B-55B6A75398D1}" destId="{32B40B9E-608F-4269-809C-6A050B148AF3}" srcOrd="1" destOrd="0" presId="urn:microsoft.com/office/officeart/2005/8/layout/hierarchy6"/>
    <dgm:cxn modelId="{013A59B2-AAD9-4DB2-B445-B2C0C9271370}" type="presParOf" srcId="{32B40B9E-608F-4269-809C-6A050B148AF3}" destId="{35D9877E-6A52-49BC-BDA7-6D221447DA8A}" srcOrd="0" destOrd="0" presId="urn:microsoft.com/office/officeart/2005/8/layout/hierarchy6"/>
    <dgm:cxn modelId="{79317BA6-B9B3-4C05-AAA8-171BC633E318}" type="presParOf" srcId="{32B40B9E-608F-4269-809C-6A050B148AF3}" destId="{51099DE7-EA3A-4688-8DBB-262FFCE1165B}" srcOrd="1" destOrd="0" presId="urn:microsoft.com/office/officeart/2005/8/layout/hierarchy6"/>
    <dgm:cxn modelId="{30D608D5-CDDC-4F9A-8C81-8F3A34F46B45}" type="presParOf" srcId="{51099DE7-EA3A-4688-8DBB-262FFCE1165B}" destId="{2322BD63-0ED0-434E-A1AE-8DBA38B55DED}" srcOrd="0" destOrd="0" presId="urn:microsoft.com/office/officeart/2005/8/layout/hierarchy6"/>
    <dgm:cxn modelId="{E5BB63EC-57D9-4C59-846D-6A7A700840CD}" type="presParOf" srcId="{51099DE7-EA3A-4688-8DBB-262FFCE1165B}" destId="{56350023-C9C3-4D24-9BD2-0147E0149E65}" srcOrd="1" destOrd="0" presId="urn:microsoft.com/office/officeart/2005/8/layout/hierarchy6"/>
    <dgm:cxn modelId="{6DB22CD2-BB7B-4B0D-8D87-3E045D2A7B91}" type="presParOf" srcId="{56350023-C9C3-4D24-9BD2-0147E0149E65}" destId="{25337914-61EC-4815-B8D2-7E60F3E428AA}" srcOrd="0" destOrd="0" presId="urn:microsoft.com/office/officeart/2005/8/layout/hierarchy6"/>
    <dgm:cxn modelId="{BECF5D96-905E-4C31-A2E1-9568BC9DC3DD}" type="presParOf" srcId="{56350023-C9C3-4D24-9BD2-0147E0149E65}" destId="{C5862CB8-DB82-439B-A9E1-CF86D7B2F985}" srcOrd="1" destOrd="0" presId="urn:microsoft.com/office/officeart/2005/8/layout/hierarchy6"/>
    <dgm:cxn modelId="{EB1ED883-D07D-4EFA-88B1-4E5B7CFEE3E7}" type="presParOf" srcId="{C5862CB8-DB82-439B-A9E1-CF86D7B2F985}" destId="{9D7FE61C-3824-4069-904E-EC84BD61AE06}" srcOrd="0" destOrd="0" presId="urn:microsoft.com/office/officeart/2005/8/layout/hierarchy6"/>
    <dgm:cxn modelId="{9A7EA966-8CB9-4E01-BAC5-106F19163F7B}" type="presParOf" srcId="{C5862CB8-DB82-439B-A9E1-CF86D7B2F985}" destId="{4D6EB766-8121-427D-AF09-760FCBBA44F5}" srcOrd="1" destOrd="0" presId="urn:microsoft.com/office/officeart/2005/8/layout/hierarchy6"/>
    <dgm:cxn modelId="{481A0C9F-F460-4EE4-AC14-2D537C4BA6E3}" type="presParOf" srcId="{4D6EB766-8121-427D-AF09-760FCBBA44F5}" destId="{A74235D1-7A64-4B9C-A9AB-A4ECDC3A9559}" srcOrd="0" destOrd="0" presId="urn:microsoft.com/office/officeart/2005/8/layout/hierarchy6"/>
    <dgm:cxn modelId="{7EB42735-D380-47E0-973B-89DFCB4641B0}" type="presParOf" srcId="{4D6EB766-8121-427D-AF09-760FCBBA44F5}" destId="{D83F8C23-6CB2-4D28-8E48-4D3FB712781C}" srcOrd="1" destOrd="0" presId="urn:microsoft.com/office/officeart/2005/8/layout/hierarchy6"/>
    <dgm:cxn modelId="{31ECAAC2-FD57-4ECA-96A7-B8622D73BA85}" type="presParOf" srcId="{C5862CB8-DB82-439B-A9E1-CF86D7B2F985}" destId="{AE95BF48-E67C-4F52-9E4B-E3E75F3D0C31}" srcOrd="2" destOrd="0" presId="urn:microsoft.com/office/officeart/2005/8/layout/hierarchy6"/>
    <dgm:cxn modelId="{2B95134E-F0C0-44C0-B26E-4B6583A737B3}" type="presParOf" srcId="{C5862CB8-DB82-439B-A9E1-CF86D7B2F985}" destId="{23332327-8D76-4D7A-9932-943B4D35B9EE}" srcOrd="3" destOrd="0" presId="urn:microsoft.com/office/officeart/2005/8/layout/hierarchy6"/>
    <dgm:cxn modelId="{581CCB4C-8F28-4AB5-B8FA-E6DCE0A25468}" type="presParOf" srcId="{23332327-8D76-4D7A-9932-943B4D35B9EE}" destId="{170D39D5-D64A-402F-88F2-011433DE2880}" srcOrd="0" destOrd="0" presId="urn:microsoft.com/office/officeart/2005/8/layout/hierarchy6"/>
    <dgm:cxn modelId="{5BDF5F59-C228-4F3A-9007-97EEBE30F8BB}" type="presParOf" srcId="{23332327-8D76-4D7A-9932-943B4D35B9EE}" destId="{D927D180-8B44-440E-9A88-55D6A53B8055}" srcOrd="1" destOrd="0" presId="urn:microsoft.com/office/officeart/2005/8/layout/hierarchy6"/>
    <dgm:cxn modelId="{BA8D01FA-6702-4156-997A-E06E2EC37BC1}" type="presParOf" srcId="{51099DE7-EA3A-4688-8DBB-262FFCE1165B}" destId="{A647C21B-806B-420C-B868-DD246C3058FB}" srcOrd="2" destOrd="0" presId="urn:microsoft.com/office/officeart/2005/8/layout/hierarchy6"/>
    <dgm:cxn modelId="{ABB13334-2540-485F-9440-03C485365FA6}" type="presParOf" srcId="{51099DE7-EA3A-4688-8DBB-262FFCE1165B}" destId="{AEC9B561-7E15-4EA5-AAD6-D987644C9497}" srcOrd="3" destOrd="0" presId="urn:microsoft.com/office/officeart/2005/8/layout/hierarchy6"/>
    <dgm:cxn modelId="{E92AD55B-BAAA-43F3-A465-C8C451E17262}" type="presParOf" srcId="{AEC9B561-7E15-4EA5-AAD6-D987644C9497}" destId="{A99799F6-F097-4A9B-B79E-588531B27724}" srcOrd="0" destOrd="0" presId="urn:microsoft.com/office/officeart/2005/8/layout/hierarchy6"/>
    <dgm:cxn modelId="{0BE23A42-6344-4E16-92CD-DF89502BFE5B}" type="presParOf" srcId="{AEC9B561-7E15-4EA5-AAD6-D987644C9497}" destId="{BAB61488-3E2F-46DC-8AF4-73B4AFB6CBB9}" srcOrd="1" destOrd="0" presId="urn:microsoft.com/office/officeart/2005/8/layout/hierarchy6"/>
    <dgm:cxn modelId="{1EADAFA4-FD1A-46FA-9A1B-4FACEA254AE9}" type="presParOf" srcId="{BAB61488-3E2F-46DC-8AF4-73B4AFB6CBB9}" destId="{F315BE91-770E-471C-8CB6-20DE2793DEFC}" srcOrd="0" destOrd="0" presId="urn:microsoft.com/office/officeart/2005/8/layout/hierarchy6"/>
    <dgm:cxn modelId="{E4936758-0C8F-49DB-B264-10985526FB2B}" type="presParOf" srcId="{BAB61488-3E2F-46DC-8AF4-73B4AFB6CBB9}" destId="{CB867DB5-47E5-4D1D-9E06-17E58E0E8A58}" srcOrd="1" destOrd="0" presId="urn:microsoft.com/office/officeart/2005/8/layout/hierarchy6"/>
    <dgm:cxn modelId="{B108683A-19B7-4711-8C2C-01D23AE89E96}" type="presParOf" srcId="{CB867DB5-47E5-4D1D-9E06-17E58E0E8A58}" destId="{9A702265-266E-44A7-A677-590516194EE2}" srcOrd="0" destOrd="0" presId="urn:microsoft.com/office/officeart/2005/8/layout/hierarchy6"/>
    <dgm:cxn modelId="{08EB8431-F313-4BEF-B742-2BF18986A7C0}" type="presParOf" srcId="{CB867DB5-47E5-4D1D-9E06-17E58E0E8A58}" destId="{EA4B17A5-9774-4E36-8BC2-87F7785716E5}" srcOrd="1" destOrd="0" presId="urn:microsoft.com/office/officeart/2005/8/layout/hierarchy6"/>
    <dgm:cxn modelId="{A03F08A5-2A3A-4B19-946A-7083FADD1559}" type="presParOf" srcId="{26B7D6CC-0D32-4BBC-B03B-55B6A75398D1}" destId="{4C71B0E4-E566-41C2-9873-87148C52E5B0}" srcOrd="2" destOrd="0" presId="urn:microsoft.com/office/officeart/2005/8/layout/hierarchy6"/>
    <dgm:cxn modelId="{D6F3BF06-90E6-40EC-95D5-AB18317BB5D3}" type="presParOf" srcId="{26B7D6CC-0D32-4BBC-B03B-55B6A75398D1}" destId="{C3E33B15-55F8-41C6-A651-2DE90F2D4341}" srcOrd="3" destOrd="0" presId="urn:microsoft.com/office/officeart/2005/8/layout/hierarchy6"/>
    <dgm:cxn modelId="{14A34751-1210-4CB7-B00D-08716CFCB157}" type="presParOf" srcId="{C3E33B15-55F8-41C6-A651-2DE90F2D4341}" destId="{FCE9AC28-E057-42C4-9261-3B3BF0C8B9F8}" srcOrd="0" destOrd="0" presId="urn:microsoft.com/office/officeart/2005/8/layout/hierarchy6"/>
    <dgm:cxn modelId="{8130A804-741C-4260-AB50-946F685FC2C6}" type="presParOf" srcId="{C3E33B15-55F8-41C6-A651-2DE90F2D4341}" destId="{28519BE3-D678-4999-82C6-08766953112E}" srcOrd="1" destOrd="0" presId="urn:microsoft.com/office/officeart/2005/8/layout/hierarchy6"/>
    <dgm:cxn modelId="{0B101F78-DD49-4BA1-9164-90DE1285F1C9}" type="presParOf" srcId="{28519BE3-D678-4999-82C6-08766953112E}" destId="{1CC8BD18-535F-417A-99FF-73FF34DC5E02}" srcOrd="0" destOrd="0" presId="urn:microsoft.com/office/officeart/2005/8/layout/hierarchy6"/>
    <dgm:cxn modelId="{18068F13-E429-44C7-AB35-0F79861C1CED}" type="presParOf" srcId="{28519BE3-D678-4999-82C6-08766953112E}" destId="{195A1799-8466-4E46-BE94-8C0B5E92120C}" srcOrd="1" destOrd="0" presId="urn:microsoft.com/office/officeart/2005/8/layout/hierarchy6"/>
    <dgm:cxn modelId="{6ED49D33-6999-4BB2-BB49-F212486C6F8D}" type="presParOf" srcId="{195A1799-8466-4E46-BE94-8C0B5E92120C}" destId="{D3A3E350-001A-415D-B7E9-AF970BD3564F}" srcOrd="0" destOrd="0" presId="urn:microsoft.com/office/officeart/2005/8/layout/hierarchy6"/>
    <dgm:cxn modelId="{19745D83-0EC6-4FFA-A47E-539E20F8DAE7}" type="presParOf" srcId="{195A1799-8466-4E46-BE94-8C0B5E92120C}" destId="{F197139F-F13F-480A-8250-55A7A72400A6}" srcOrd="1" destOrd="0" presId="urn:microsoft.com/office/officeart/2005/8/layout/hierarchy6"/>
    <dgm:cxn modelId="{B7BD089D-A914-42B0-9AD8-49B7BE2D237E}" type="presParOf" srcId="{F197139F-F13F-480A-8250-55A7A72400A6}" destId="{9A3D5D85-29D1-498F-A16C-798A9F386CFA}" srcOrd="0" destOrd="0" presId="urn:microsoft.com/office/officeart/2005/8/layout/hierarchy6"/>
    <dgm:cxn modelId="{196C744A-C862-4652-9AE7-28B3E30FD6F7}" type="presParOf" srcId="{F197139F-F13F-480A-8250-55A7A72400A6}" destId="{EC85E9C0-132F-4300-A4BC-37944BDB2885}" srcOrd="1" destOrd="0" presId="urn:microsoft.com/office/officeart/2005/8/layout/hierarchy6"/>
    <dgm:cxn modelId="{9CE3817B-E2A3-4232-A160-6DA957535776}" type="presParOf" srcId="{EC85E9C0-132F-4300-A4BC-37944BDB2885}" destId="{B3499D18-25DE-4C63-AB29-2606253B70D1}" srcOrd="0" destOrd="0" presId="urn:microsoft.com/office/officeart/2005/8/layout/hierarchy6"/>
    <dgm:cxn modelId="{5C2ACB73-15FA-465A-BFC2-B4C8B5AE661A}" type="presParOf" srcId="{EC85E9C0-132F-4300-A4BC-37944BDB2885}" destId="{50E6D51A-6C7B-469E-B973-7A75994D0048}" srcOrd="1" destOrd="0" presId="urn:microsoft.com/office/officeart/2005/8/layout/hierarchy6"/>
    <dgm:cxn modelId="{604222D1-4623-4699-BC32-CB15AB4B8716}" type="presParOf" srcId="{1DFA3A2E-5691-49AF-B228-A556300FF6B6}" destId="{D81774ED-396F-4629-80BC-CA054ADC9910}" srcOrd="1" destOrd="0" presId="urn:microsoft.com/office/officeart/2005/8/layout/hierarchy6"/>
    <dgm:cxn modelId="{D32CABD1-CFCF-4F7D-8086-5DDEE473BE3D}" type="presParOf" srcId="{D81774ED-396F-4629-80BC-CA054ADC9910}" destId="{7DABFC3A-5B43-498A-A070-7BFCD0E75B91}" srcOrd="0" destOrd="0" presId="urn:microsoft.com/office/officeart/2005/8/layout/hierarchy6"/>
    <dgm:cxn modelId="{574D2668-1B99-4105-88E1-7A2C7E5B994C}" type="presParOf" srcId="{7DABFC3A-5B43-498A-A070-7BFCD0E75B91}" destId="{6D258375-0F5F-42DA-A997-CBD508BAF3B0}" srcOrd="0" destOrd="0" presId="urn:microsoft.com/office/officeart/2005/8/layout/hierarchy6"/>
    <dgm:cxn modelId="{FFCBDC46-F6AC-4B12-AC97-190711EB1467}" type="presParOf" srcId="{7DABFC3A-5B43-498A-A070-7BFCD0E75B91}" destId="{91CFC5AE-E8FB-40B8-98CF-9D03490AC83A}" srcOrd="1" destOrd="0" presId="urn:microsoft.com/office/officeart/2005/8/layout/hierarchy6"/>
    <dgm:cxn modelId="{917D14DB-F123-4547-9BA7-5E01D22DDF82}" type="presParOf" srcId="{D81774ED-396F-4629-80BC-CA054ADC9910}" destId="{BB8D9D43-9E35-4658-965F-6FF54DB6F92D}" srcOrd="1" destOrd="0" presId="urn:microsoft.com/office/officeart/2005/8/layout/hierarchy6"/>
    <dgm:cxn modelId="{5EB5AAB8-05A2-42EB-B3D9-F14E47EE4152}" type="presParOf" srcId="{BB8D9D43-9E35-4658-965F-6FF54DB6F92D}" destId="{B1C8DB75-67D3-4A87-A0E8-BBDB8346B118}" srcOrd="0" destOrd="0" presId="urn:microsoft.com/office/officeart/2005/8/layout/hierarchy6"/>
    <dgm:cxn modelId="{41F95FB5-3F1D-435D-9506-C5D654C502DC}" type="presParOf" srcId="{D81774ED-396F-4629-80BC-CA054ADC9910}" destId="{235E50EB-FBE3-4718-BEA4-181CC16C5B0C}" srcOrd="2" destOrd="0" presId="urn:microsoft.com/office/officeart/2005/8/layout/hierarchy6"/>
    <dgm:cxn modelId="{EB80F750-1A6C-45B7-9E42-BC9000F763C3}" type="presParOf" srcId="{235E50EB-FBE3-4718-BEA4-181CC16C5B0C}" destId="{AAC36CDF-7832-45DD-AE2B-61B89802915A}" srcOrd="0" destOrd="0" presId="urn:microsoft.com/office/officeart/2005/8/layout/hierarchy6"/>
    <dgm:cxn modelId="{B662D886-D5F2-4474-9278-4DA81129C46C}" type="presParOf" srcId="{235E50EB-FBE3-4718-BEA4-181CC16C5B0C}" destId="{1134A66B-A1FC-4809-8ABF-DF3632C6C93F}" srcOrd="1" destOrd="0" presId="urn:microsoft.com/office/officeart/2005/8/layout/hierarchy6"/>
    <dgm:cxn modelId="{9080C543-3B19-41EB-93F5-42EBC4E69692}" type="presParOf" srcId="{D81774ED-396F-4629-80BC-CA054ADC9910}" destId="{DBAA358D-E445-4EEA-8265-8690A6336D12}" srcOrd="3" destOrd="0" presId="urn:microsoft.com/office/officeart/2005/8/layout/hierarchy6"/>
    <dgm:cxn modelId="{FCA5B0A1-6476-4E21-90B2-49C6EC3967E6}" type="presParOf" srcId="{DBAA358D-E445-4EEA-8265-8690A6336D12}" destId="{150F60D4-8674-4F61-9E59-55D6784440D1}" srcOrd="0" destOrd="0" presId="urn:microsoft.com/office/officeart/2005/8/layout/hierarchy6"/>
    <dgm:cxn modelId="{1397FEDB-7E5B-4849-B007-C6FF4FFB9F36}" type="presParOf" srcId="{D81774ED-396F-4629-80BC-CA054ADC9910}" destId="{579260A5-1912-4B0D-A199-DF14DE77B13B}" srcOrd="4" destOrd="0" presId="urn:microsoft.com/office/officeart/2005/8/layout/hierarchy6"/>
    <dgm:cxn modelId="{D77F5F00-EF70-43BA-AF48-436C2AD0C20E}" type="presParOf" srcId="{579260A5-1912-4B0D-A199-DF14DE77B13B}" destId="{41C55952-EF94-4655-B5C1-DC45E7D4F757}" srcOrd="0" destOrd="0" presId="urn:microsoft.com/office/officeart/2005/8/layout/hierarchy6"/>
    <dgm:cxn modelId="{3A21C451-9090-470D-B8C2-8FE7F7753AB2}" type="presParOf" srcId="{579260A5-1912-4B0D-A199-DF14DE77B13B}" destId="{8837E63A-98AA-4ED1-9532-7ED1A64AF108}" srcOrd="1" destOrd="0" presId="urn:microsoft.com/office/officeart/2005/8/layout/hierarchy6"/>
    <dgm:cxn modelId="{7630C04F-AE30-4F9E-AA04-DFA6ACBAFA8C}" type="presParOf" srcId="{D81774ED-396F-4629-80BC-CA054ADC9910}" destId="{DD7F1203-2AC4-4049-9646-067E32717A84}" srcOrd="5" destOrd="0" presId="urn:microsoft.com/office/officeart/2005/8/layout/hierarchy6"/>
    <dgm:cxn modelId="{75C6FE85-F7C1-4B3D-92E8-2F26B6137660}" type="presParOf" srcId="{DD7F1203-2AC4-4049-9646-067E32717A84}" destId="{182EF0D9-36ED-422B-A9B6-0241BC6F1275}" srcOrd="0" destOrd="0" presId="urn:microsoft.com/office/officeart/2005/8/layout/hierarchy6"/>
    <dgm:cxn modelId="{50ED2D56-5525-45C2-9643-EDDB904226BB}" type="presParOf" srcId="{D81774ED-396F-4629-80BC-CA054ADC9910}" destId="{96AB4BE7-A9D6-4F37-B82B-B124E9E3A12F}" srcOrd="6" destOrd="0" presId="urn:microsoft.com/office/officeart/2005/8/layout/hierarchy6"/>
    <dgm:cxn modelId="{909F486C-6A20-46AF-9CCB-9F6BAC4BEE18}" type="presParOf" srcId="{96AB4BE7-A9D6-4F37-B82B-B124E9E3A12F}" destId="{CB1352EC-5E8C-4CD9-AEFF-8A40A6F861D1}" srcOrd="0" destOrd="0" presId="urn:microsoft.com/office/officeart/2005/8/layout/hierarchy6"/>
    <dgm:cxn modelId="{50FE7A6E-D745-4B5D-9605-3B72FF81E222}" type="presParOf" srcId="{96AB4BE7-A9D6-4F37-B82B-B124E9E3A12F}" destId="{36B4A488-CBB8-4A5E-BC1C-9E542A64DA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7603A7-E4FC-4AF4-B5A3-AF706FDC294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AA510-EC02-4A15-A3B9-429EE6B0B4F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2F9E022-D509-4E3A-A876-4B951A5150CE}" type="parTrans" cxnId="{267A8332-9B53-4E48-83D3-E16335F53F75}">
      <dgm:prSet/>
      <dgm:spPr/>
      <dgm:t>
        <a:bodyPr/>
        <a:lstStyle/>
        <a:p>
          <a:endParaRPr lang="en-US"/>
        </a:p>
      </dgm:t>
    </dgm:pt>
    <dgm:pt modelId="{7C92B085-E37E-4B36-BCD3-524F9596ABCB}" type="sibTrans" cxnId="{267A8332-9B53-4E48-83D3-E16335F53F75}">
      <dgm:prSet/>
      <dgm:spPr/>
      <dgm:t>
        <a:bodyPr/>
        <a:lstStyle/>
        <a:p>
          <a:endParaRPr lang="en-US"/>
        </a:p>
      </dgm:t>
    </dgm:pt>
    <dgm:pt modelId="{055B2E45-6B6A-4710-8053-3F01365EF5D8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2E55850-99FA-424D-9BA0-158251791E34}" type="parTrans" cxnId="{9604B372-0E0F-47CA-A549-70711E5D60CF}">
      <dgm:prSet/>
      <dgm:spPr/>
      <dgm:t>
        <a:bodyPr/>
        <a:lstStyle/>
        <a:p>
          <a:endParaRPr lang="en-US"/>
        </a:p>
      </dgm:t>
    </dgm:pt>
    <dgm:pt modelId="{AE9F1903-6D7E-4B7B-AF48-A97D13B2185A}" type="sibTrans" cxnId="{9604B372-0E0F-47CA-A549-70711E5D60CF}">
      <dgm:prSet/>
      <dgm:spPr/>
      <dgm:t>
        <a:bodyPr/>
        <a:lstStyle/>
        <a:p>
          <a:endParaRPr lang="en-US"/>
        </a:p>
      </dgm:t>
    </dgm:pt>
    <dgm:pt modelId="{30BE03BB-95C8-4160-AD86-B2413096019A}">
      <dgm:prSet phldrT="[Text]"/>
      <dgm:spPr/>
      <dgm:t>
        <a:bodyPr/>
        <a:lstStyle/>
        <a:p>
          <a:r>
            <a:rPr lang="en-US" dirty="0"/>
            <a:t>-1</a:t>
          </a:r>
        </a:p>
      </dgm:t>
    </dgm:pt>
    <dgm:pt modelId="{3D7C36B8-7255-4CBC-91C7-DDE2366C4902}" type="parTrans" cxnId="{1CBD353D-B760-4953-8133-083054634E52}">
      <dgm:prSet/>
      <dgm:spPr/>
      <dgm:t>
        <a:bodyPr/>
        <a:lstStyle/>
        <a:p>
          <a:endParaRPr lang="en-US"/>
        </a:p>
      </dgm:t>
    </dgm:pt>
    <dgm:pt modelId="{CA708601-FFF8-4FFB-8726-736D9A661377}" type="sibTrans" cxnId="{1CBD353D-B760-4953-8133-083054634E52}">
      <dgm:prSet/>
      <dgm:spPr/>
      <dgm:t>
        <a:bodyPr/>
        <a:lstStyle/>
        <a:p>
          <a:endParaRPr lang="en-US"/>
        </a:p>
      </dgm:t>
    </dgm:pt>
    <dgm:pt modelId="{494883CB-4E66-4853-B994-C1E01A7390FC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003AB712-D09D-49CC-ABBC-09F30A70D0E1}" type="parTrans" cxnId="{629A61CA-ACF2-4CCA-80CC-EF8F20CC24B4}">
      <dgm:prSet/>
      <dgm:spPr/>
      <dgm:t>
        <a:bodyPr/>
        <a:lstStyle/>
        <a:p>
          <a:endParaRPr lang="en-US"/>
        </a:p>
      </dgm:t>
    </dgm:pt>
    <dgm:pt modelId="{F652DB63-0EC9-4831-8154-431223C2BB8F}" type="sibTrans" cxnId="{629A61CA-ACF2-4CCA-80CC-EF8F20CC24B4}">
      <dgm:prSet/>
      <dgm:spPr/>
      <dgm:t>
        <a:bodyPr/>
        <a:lstStyle/>
        <a:p>
          <a:endParaRPr lang="en-US"/>
        </a:p>
      </dgm:t>
    </dgm:pt>
    <dgm:pt modelId="{5CF4A018-F3E1-4F42-B522-8F07AD23B81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7E4CD45-4DF2-4F71-8EF5-09697212D1BF}" type="parTrans" cxnId="{82F59260-2EF6-44BC-AAA9-FFC454352370}">
      <dgm:prSet/>
      <dgm:spPr/>
      <dgm:t>
        <a:bodyPr/>
        <a:lstStyle/>
        <a:p>
          <a:endParaRPr lang="en-US"/>
        </a:p>
      </dgm:t>
    </dgm:pt>
    <dgm:pt modelId="{0417F775-005C-47C6-B0B9-A7BC81DFC62B}" type="sibTrans" cxnId="{82F59260-2EF6-44BC-AAA9-FFC454352370}">
      <dgm:prSet/>
      <dgm:spPr/>
      <dgm:t>
        <a:bodyPr/>
        <a:lstStyle/>
        <a:p>
          <a:endParaRPr lang="en-US"/>
        </a:p>
      </dgm:t>
    </dgm:pt>
    <dgm:pt modelId="{773FD9CC-48BC-4611-9760-0CD3483F95A2}" type="pres">
      <dgm:prSet presAssocID="{E37603A7-E4FC-4AF4-B5A3-AF706FDC29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D2F582-5E48-41A0-8EB5-0046A202D4B6}" type="pres">
      <dgm:prSet presAssocID="{30BE03BB-95C8-4160-AD86-B2413096019A}" presName="hierRoot1" presStyleCnt="0">
        <dgm:presLayoutVars>
          <dgm:hierBranch val="init"/>
        </dgm:presLayoutVars>
      </dgm:prSet>
      <dgm:spPr/>
    </dgm:pt>
    <dgm:pt modelId="{2D4BE9C7-5DF1-4E2E-90B6-A50DB998BBA7}" type="pres">
      <dgm:prSet presAssocID="{30BE03BB-95C8-4160-AD86-B2413096019A}" presName="rootComposite1" presStyleCnt="0"/>
      <dgm:spPr/>
    </dgm:pt>
    <dgm:pt modelId="{EB1F513E-D2ED-4F8B-8E2E-A7BCD944B31D}" type="pres">
      <dgm:prSet presAssocID="{30BE03BB-95C8-4160-AD86-B2413096019A}" presName="rootText1" presStyleLbl="node0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BE408697-9F84-49FE-8446-EB270FE6C5A6}" type="pres">
      <dgm:prSet presAssocID="{30BE03BB-95C8-4160-AD86-B2413096019A}" presName="rootConnector1" presStyleLbl="node1" presStyleIdx="0" presStyleCnt="0"/>
      <dgm:spPr/>
    </dgm:pt>
    <dgm:pt modelId="{68AC6F40-E5C1-4C20-B282-5D9498D5CF86}" type="pres">
      <dgm:prSet presAssocID="{30BE03BB-95C8-4160-AD86-B2413096019A}" presName="hierChild2" presStyleCnt="0"/>
      <dgm:spPr/>
    </dgm:pt>
    <dgm:pt modelId="{7FB2C958-7DA2-497B-BA65-16989BF737C8}" type="pres">
      <dgm:prSet presAssocID="{30BE03BB-95C8-4160-AD86-B2413096019A}" presName="hierChild3" presStyleCnt="0"/>
      <dgm:spPr/>
    </dgm:pt>
    <dgm:pt modelId="{3AEE42B3-7E61-4472-A982-8B75BAB8147D}" type="pres">
      <dgm:prSet presAssocID="{2F4AA510-EC02-4A15-A3B9-429EE6B0B4F2}" presName="hierRoot1" presStyleCnt="0">
        <dgm:presLayoutVars>
          <dgm:hierBranch val="init"/>
        </dgm:presLayoutVars>
      </dgm:prSet>
      <dgm:spPr/>
    </dgm:pt>
    <dgm:pt modelId="{0DE2C3F9-1D33-4FE2-9C99-07F2FF8C188E}" type="pres">
      <dgm:prSet presAssocID="{2F4AA510-EC02-4A15-A3B9-429EE6B0B4F2}" presName="rootComposite1" presStyleCnt="0"/>
      <dgm:spPr/>
    </dgm:pt>
    <dgm:pt modelId="{D943082A-34A2-427B-BF3B-1A3D00733F3D}" type="pres">
      <dgm:prSet presAssocID="{2F4AA510-EC02-4A15-A3B9-429EE6B0B4F2}" presName="rootText1" presStyleLbl="node0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7C09362B-6CFF-4258-B570-02713AB343E9}" type="pres">
      <dgm:prSet presAssocID="{2F4AA510-EC02-4A15-A3B9-429EE6B0B4F2}" presName="rootConnector1" presStyleLbl="node1" presStyleIdx="0" presStyleCnt="0"/>
      <dgm:spPr/>
    </dgm:pt>
    <dgm:pt modelId="{380C6587-7D9C-4DC9-8A4E-596AE61D6713}" type="pres">
      <dgm:prSet presAssocID="{2F4AA510-EC02-4A15-A3B9-429EE6B0B4F2}" presName="hierChild2" presStyleCnt="0"/>
      <dgm:spPr/>
    </dgm:pt>
    <dgm:pt modelId="{D0F50466-84CE-4522-8104-2B284F582716}" type="pres">
      <dgm:prSet presAssocID="{F2E55850-99FA-424D-9BA0-158251791E34}" presName="Name37" presStyleLbl="parChTrans1D2" presStyleIdx="0" presStyleCnt="3"/>
      <dgm:spPr/>
    </dgm:pt>
    <dgm:pt modelId="{85C1A959-4DB4-471F-BFCB-6766D631263C}" type="pres">
      <dgm:prSet presAssocID="{055B2E45-6B6A-4710-8053-3F01365EF5D8}" presName="hierRoot2" presStyleCnt="0">
        <dgm:presLayoutVars>
          <dgm:hierBranch val="init"/>
        </dgm:presLayoutVars>
      </dgm:prSet>
      <dgm:spPr/>
    </dgm:pt>
    <dgm:pt modelId="{B7F349FA-358B-43DF-A72B-4C76226ACBBD}" type="pres">
      <dgm:prSet presAssocID="{055B2E45-6B6A-4710-8053-3F01365EF5D8}" presName="rootComposite" presStyleCnt="0"/>
      <dgm:spPr/>
    </dgm:pt>
    <dgm:pt modelId="{82007942-2C05-4F0D-A032-EBD7653E633F}" type="pres">
      <dgm:prSet presAssocID="{055B2E45-6B6A-4710-8053-3F01365EF5D8}" presName="rootText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3BA9B01-C9D4-4428-9A5C-BBB9B6E133F3}" type="pres">
      <dgm:prSet presAssocID="{055B2E45-6B6A-4710-8053-3F01365EF5D8}" presName="rootConnector" presStyleLbl="node2" presStyleIdx="0" presStyleCnt="3"/>
      <dgm:spPr/>
    </dgm:pt>
    <dgm:pt modelId="{835F0795-27CB-4D67-A21B-7D85EAD1BEDF}" type="pres">
      <dgm:prSet presAssocID="{055B2E45-6B6A-4710-8053-3F01365EF5D8}" presName="hierChild4" presStyleCnt="0"/>
      <dgm:spPr/>
    </dgm:pt>
    <dgm:pt modelId="{C23A4350-3BE4-4E88-A7E1-10D5E7F10413}" type="pres">
      <dgm:prSet presAssocID="{055B2E45-6B6A-4710-8053-3F01365EF5D8}" presName="hierChild5" presStyleCnt="0"/>
      <dgm:spPr/>
    </dgm:pt>
    <dgm:pt modelId="{2D69A9D6-6947-425E-A330-426655FB298B}" type="pres">
      <dgm:prSet presAssocID="{27E4CD45-4DF2-4F71-8EF5-09697212D1BF}" presName="Name37" presStyleLbl="parChTrans1D2" presStyleIdx="1" presStyleCnt="3"/>
      <dgm:spPr/>
    </dgm:pt>
    <dgm:pt modelId="{74DA784B-1AD6-4AD0-A401-B0ADDFB92B93}" type="pres">
      <dgm:prSet presAssocID="{5CF4A018-F3E1-4F42-B522-8F07AD23B814}" presName="hierRoot2" presStyleCnt="0">
        <dgm:presLayoutVars>
          <dgm:hierBranch val="init"/>
        </dgm:presLayoutVars>
      </dgm:prSet>
      <dgm:spPr/>
    </dgm:pt>
    <dgm:pt modelId="{49038246-47D7-4899-9A0A-FC538D71F4A0}" type="pres">
      <dgm:prSet presAssocID="{5CF4A018-F3E1-4F42-B522-8F07AD23B814}" presName="rootComposite" presStyleCnt="0"/>
      <dgm:spPr/>
    </dgm:pt>
    <dgm:pt modelId="{56AF97DB-484F-4BB9-8EE3-3AC9C4DEE256}" type="pres">
      <dgm:prSet presAssocID="{5CF4A018-F3E1-4F42-B522-8F07AD23B814}" presName="rootText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AD29C013-9AF9-41E3-8E13-FFC14795BF1D}" type="pres">
      <dgm:prSet presAssocID="{5CF4A018-F3E1-4F42-B522-8F07AD23B814}" presName="rootConnector" presStyleLbl="node2" presStyleIdx="1" presStyleCnt="3"/>
      <dgm:spPr/>
    </dgm:pt>
    <dgm:pt modelId="{8666EFDF-4EC0-4FD1-B008-9C9EBFA268DC}" type="pres">
      <dgm:prSet presAssocID="{5CF4A018-F3E1-4F42-B522-8F07AD23B814}" presName="hierChild4" presStyleCnt="0"/>
      <dgm:spPr/>
    </dgm:pt>
    <dgm:pt modelId="{6DF1F2E6-219D-4693-86AA-4FAE58AC2FE3}" type="pres">
      <dgm:prSet presAssocID="{5CF4A018-F3E1-4F42-B522-8F07AD23B814}" presName="hierChild5" presStyleCnt="0"/>
      <dgm:spPr/>
    </dgm:pt>
    <dgm:pt modelId="{645CC622-7CB5-4239-B0F2-0B8314007642}" type="pres">
      <dgm:prSet presAssocID="{003AB712-D09D-49CC-ABBC-09F30A70D0E1}" presName="Name37" presStyleLbl="parChTrans1D2" presStyleIdx="2" presStyleCnt="3"/>
      <dgm:spPr/>
    </dgm:pt>
    <dgm:pt modelId="{8ED8AE53-B1BA-40A7-B0B5-CA2364CBC942}" type="pres">
      <dgm:prSet presAssocID="{494883CB-4E66-4853-B994-C1E01A7390FC}" presName="hierRoot2" presStyleCnt="0">
        <dgm:presLayoutVars>
          <dgm:hierBranch val="init"/>
        </dgm:presLayoutVars>
      </dgm:prSet>
      <dgm:spPr/>
    </dgm:pt>
    <dgm:pt modelId="{C79A4ED9-ACA2-4F9F-9316-5B2836657C63}" type="pres">
      <dgm:prSet presAssocID="{494883CB-4E66-4853-B994-C1E01A7390FC}" presName="rootComposite" presStyleCnt="0"/>
      <dgm:spPr/>
    </dgm:pt>
    <dgm:pt modelId="{966F93C1-33DA-49AD-B348-62B52A57C195}" type="pres">
      <dgm:prSet presAssocID="{494883CB-4E66-4853-B994-C1E01A7390FC}" presName="rootText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42E38AEB-F891-4061-8757-31456D4E3553}" type="pres">
      <dgm:prSet presAssocID="{494883CB-4E66-4853-B994-C1E01A7390FC}" presName="rootConnector" presStyleLbl="node2" presStyleIdx="2" presStyleCnt="3"/>
      <dgm:spPr/>
    </dgm:pt>
    <dgm:pt modelId="{3178FEBC-76BB-471E-B2AF-C57232BDBB69}" type="pres">
      <dgm:prSet presAssocID="{494883CB-4E66-4853-B994-C1E01A7390FC}" presName="hierChild4" presStyleCnt="0"/>
      <dgm:spPr/>
    </dgm:pt>
    <dgm:pt modelId="{130D04CB-E8EB-433F-BB73-050C8CD24D56}" type="pres">
      <dgm:prSet presAssocID="{494883CB-4E66-4853-B994-C1E01A7390FC}" presName="hierChild5" presStyleCnt="0"/>
      <dgm:spPr/>
    </dgm:pt>
    <dgm:pt modelId="{D220F2B8-EB4E-4CDC-88EA-0C1F74C18079}" type="pres">
      <dgm:prSet presAssocID="{2F4AA510-EC02-4A15-A3B9-429EE6B0B4F2}" presName="hierChild3" presStyleCnt="0"/>
      <dgm:spPr/>
    </dgm:pt>
  </dgm:ptLst>
  <dgm:cxnLst>
    <dgm:cxn modelId="{C4C63300-BB4E-41C7-AC71-5265960F361B}" type="presOf" srcId="{055B2E45-6B6A-4710-8053-3F01365EF5D8}" destId="{F3BA9B01-C9D4-4428-9A5C-BBB9B6E133F3}" srcOrd="1" destOrd="0" presId="urn:microsoft.com/office/officeart/2005/8/layout/orgChart1"/>
    <dgm:cxn modelId="{6C19F113-F1F4-4465-A792-DD5AF9235FF1}" type="presOf" srcId="{F2E55850-99FA-424D-9BA0-158251791E34}" destId="{D0F50466-84CE-4522-8104-2B284F582716}" srcOrd="0" destOrd="0" presId="urn:microsoft.com/office/officeart/2005/8/layout/orgChart1"/>
    <dgm:cxn modelId="{6CC21025-4756-4226-BC29-9A939D53D45D}" type="presOf" srcId="{27E4CD45-4DF2-4F71-8EF5-09697212D1BF}" destId="{2D69A9D6-6947-425E-A330-426655FB298B}" srcOrd="0" destOrd="0" presId="urn:microsoft.com/office/officeart/2005/8/layout/orgChart1"/>
    <dgm:cxn modelId="{267A8332-9B53-4E48-83D3-E16335F53F75}" srcId="{E37603A7-E4FC-4AF4-B5A3-AF706FDC2946}" destId="{2F4AA510-EC02-4A15-A3B9-429EE6B0B4F2}" srcOrd="1" destOrd="0" parTransId="{72F9E022-D509-4E3A-A876-4B951A5150CE}" sibTransId="{7C92B085-E37E-4B36-BCD3-524F9596ABCB}"/>
    <dgm:cxn modelId="{1CBD353D-B760-4953-8133-083054634E52}" srcId="{E37603A7-E4FC-4AF4-B5A3-AF706FDC2946}" destId="{30BE03BB-95C8-4160-AD86-B2413096019A}" srcOrd="0" destOrd="0" parTransId="{3D7C36B8-7255-4CBC-91C7-DDE2366C4902}" sibTransId="{CA708601-FFF8-4FFB-8726-736D9A661377}"/>
    <dgm:cxn modelId="{3BDCB15B-0501-42F9-BAE8-0FD69D7851DA}" type="presOf" srcId="{E37603A7-E4FC-4AF4-B5A3-AF706FDC2946}" destId="{773FD9CC-48BC-4611-9760-0CD3483F95A2}" srcOrd="0" destOrd="0" presId="urn:microsoft.com/office/officeart/2005/8/layout/orgChart1"/>
    <dgm:cxn modelId="{82F59260-2EF6-44BC-AAA9-FFC454352370}" srcId="{2F4AA510-EC02-4A15-A3B9-429EE6B0B4F2}" destId="{5CF4A018-F3E1-4F42-B522-8F07AD23B814}" srcOrd="1" destOrd="0" parTransId="{27E4CD45-4DF2-4F71-8EF5-09697212D1BF}" sibTransId="{0417F775-005C-47C6-B0B9-A7BC81DFC62B}"/>
    <dgm:cxn modelId="{B63E3B69-8FAF-48FB-937A-BD1CF3564DC1}" type="presOf" srcId="{2F4AA510-EC02-4A15-A3B9-429EE6B0B4F2}" destId="{7C09362B-6CFF-4258-B570-02713AB343E9}" srcOrd="1" destOrd="0" presId="urn:microsoft.com/office/officeart/2005/8/layout/orgChart1"/>
    <dgm:cxn modelId="{9604B372-0E0F-47CA-A549-70711E5D60CF}" srcId="{2F4AA510-EC02-4A15-A3B9-429EE6B0B4F2}" destId="{055B2E45-6B6A-4710-8053-3F01365EF5D8}" srcOrd="0" destOrd="0" parTransId="{F2E55850-99FA-424D-9BA0-158251791E34}" sibTransId="{AE9F1903-6D7E-4B7B-AF48-A97D13B2185A}"/>
    <dgm:cxn modelId="{EE475757-9928-4269-878C-A61F7176395F}" type="presOf" srcId="{2F4AA510-EC02-4A15-A3B9-429EE6B0B4F2}" destId="{D943082A-34A2-427B-BF3B-1A3D00733F3D}" srcOrd="0" destOrd="0" presId="urn:microsoft.com/office/officeart/2005/8/layout/orgChart1"/>
    <dgm:cxn modelId="{4A8B0A95-5427-4F51-8940-53DC458FDA38}" type="presOf" srcId="{494883CB-4E66-4853-B994-C1E01A7390FC}" destId="{42E38AEB-F891-4061-8757-31456D4E3553}" srcOrd="1" destOrd="0" presId="urn:microsoft.com/office/officeart/2005/8/layout/orgChart1"/>
    <dgm:cxn modelId="{52B7A79C-A839-4310-8900-517877030B7F}" type="presOf" srcId="{003AB712-D09D-49CC-ABBC-09F30A70D0E1}" destId="{645CC622-7CB5-4239-B0F2-0B8314007642}" srcOrd="0" destOrd="0" presId="urn:microsoft.com/office/officeart/2005/8/layout/orgChart1"/>
    <dgm:cxn modelId="{6C17DAA9-BAEA-4915-8AD9-BD2A67327E98}" type="presOf" srcId="{30BE03BB-95C8-4160-AD86-B2413096019A}" destId="{EB1F513E-D2ED-4F8B-8E2E-A7BCD944B31D}" srcOrd="0" destOrd="0" presId="urn:microsoft.com/office/officeart/2005/8/layout/orgChart1"/>
    <dgm:cxn modelId="{7D0168BC-4312-41AD-A3BA-35BE73850D7B}" type="presOf" srcId="{30BE03BB-95C8-4160-AD86-B2413096019A}" destId="{BE408697-9F84-49FE-8446-EB270FE6C5A6}" srcOrd="1" destOrd="0" presId="urn:microsoft.com/office/officeart/2005/8/layout/orgChart1"/>
    <dgm:cxn modelId="{F02819C3-84CF-45F1-B2B6-29B6B0C2F685}" type="presOf" srcId="{494883CB-4E66-4853-B994-C1E01A7390FC}" destId="{966F93C1-33DA-49AD-B348-62B52A57C195}" srcOrd="0" destOrd="0" presId="urn:microsoft.com/office/officeart/2005/8/layout/orgChart1"/>
    <dgm:cxn modelId="{629A61CA-ACF2-4CCA-80CC-EF8F20CC24B4}" srcId="{2F4AA510-EC02-4A15-A3B9-429EE6B0B4F2}" destId="{494883CB-4E66-4853-B994-C1E01A7390FC}" srcOrd="2" destOrd="0" parTransId="{003AB712-D09D-49CC-ABBC-09F30A70D0E1}" sibTransId="{F652DB63-0EC9-4831-8154-431223C2BB8F}"/>
    <dgm:cxn modelId="{FABAE0E9-28E2-4823-B9B7-33FE28C04B41}" type="presOf" srcId="{5CF4A018-F3E1-4F42-B522-8F07AD23B814}" destId="{AD29C013-9AF9-41E3-8E13-FFC14795BF1D}" srcOrd="1" destOrd="0" presId="urn:microsoft.com/office/officeart/2005/8/layout/orgChart1"/>
    <dgm:cxn modelId="{EE5E47F3-36EE-4D4A-9D95-C6DDD9FDE452}" type="presOf" srcId="{5CF4A018-F3E1-4F42-B522-8F07AD23B814}" destId="{56AF97DB-484F-4BB9-8EE3-3AC9C4DEE256}" srcOrd="0" destOrd="0" presId="urn:microsoft.com/office/officeart/2005/8/layout/orgChart1"/>
    <dgm:cxn modelId="{21EE01FE-9096-46C1-973B-01F0BC48FFC5}" type="presOf" srcId="{055B2E45-6B6A-4710-8053-3F01365EF5D8}" destId="{82007942-2C05-4F0D-A032-EBD7653E633F}" srcOrd="0" destOrd="0" presId="urn:microsoft.com/office/officeart/2005/8/layout/orgChart1"/>
    <dgm:cxn modelId="{AFEA82D5-EB8B-45B4-A79C-54BC2F810543}" type="presParOf" srcId="{773FD9CC-48BC-4611-9760-0CD3483F95A2}" destId="{AED2F582-5E48-41A0-8EB5-0046A202D4B6}" srcOrd="0" destOrd="0" presId="urn:microsoft.com/office/officeart/2005/8/layout/orgChart1"/>
    <dgm:cxn modelId="{F0D94A9E-CAE7-4605-BB59-301067333F9A}" type="presParOf" srcId="{AED2F582-5E48-41A0-8EB5-0046A202D4B6}" destId="{2D4BE9C7-5DF1-4E2E-90B6-A50DB998BBA7}" srcOrd="0" destOrd="0" presId="urn:microsoft.com/office/officeart/2005/8/layout/orgChart1"/>
    <dgm:cxn modelId="{88CD4980-8576-4BA2-83E5-70F859BF1B96}" type="presParOf" srcId="{2D4BE9C7-5DF1-4E2E-90B6-A50DB998BBA7}" destId="{EB1F513E-D2ED-4F8B-8E2E-A7BCD944B31D}" srcOrd="0" destOrd="0" presId="urn:microsoft.com/office/officeart/2005/8/layout/orgChart1"/>
    <dgm:cxn modelId="{AB0FB9AE-5E37-4356-A169-265D84DAD17C}" type="presParOf" srcId="{2D4BE9C7-5DF1-4E2E-90B6-A50DB998BBA7}" destId="{BE408697-9F84-49FE-8446-EB270FE6C5A6}" srcOrd="1" destOrd="0" presId="urn:microsoft.com/office/officeart/2005/8/layout/orgChart1"/>
    <dgm:cxn modelId="{34263ACA-95F9-4D1B-8BC6-2702C2A862D1}" type="presParOf" srcId="{AED2F582-5E48-41A0-8EB5-0046A202D4B6}" destId="{68AC6F40-E5C1-4C20-B282-5D9498D5CF86}" srcOrd="1" destOrd="0" presId="urn:microsoft.com/office/officeart/2005/8/layout/orgChart1"/>
    <dgm:cxn modelId="{6C7B4047-A42B-4C31-AB83-49F4A56C26F1}" type="presParOf" srcId="{AED2F582-5E48-41A0-8EB5-0046A202D4B6}" destId="{7FB2C958-7DA2-497B-BA65-16989BF737C8}" srcOrd="2" destOrd="0" presId="urn:microsoft.com/office/officeart/2005/8/layout/orgChart1"/>
    <dgm:cxn modelId="{FA2C420F-7CB9-4758-9EF4-186BA30D7212}" type="presParOf" srcId="{773FD9CC-48BC-4611-9760-0CD3483F95A2}" destId="{3AEE42B3-7E61-4472-A982-8B75BAB8147D}" srcOrd="1" destOrd="0" presId="urn:microsoft.com/office/officeart/2005/8/layout/orgChart1"/>
    <dgm:cxn modelId="{A8BA055B-FAF3-4028-A347-F61003B17F80}" type="presParOf" srcId="{3AEE42B3-7E61-4472-A982-8B75BAB8147D}" destId="{0DE2C3F9-1D33-4FE2-9C99-07F2FF8C188E}" srcOrd="0" destOrd="0" presId="urn:microsoft.com/office/officeart/2005/8/layout/orgChart1"/>
    <dgm:cxn modelId="{849124C6-67B4-4E49-A53E-D811E267EF52}" type="presParOf" srcId="{0DE2C3F9-1D33-4FE2-9C99-07F2FF8C188E}" destId="{D943082A-34A2-427B-BF3B-1A3D00733F3D}" srcOrd="0" destOrd="0" presId="urn:microsoft.com/office/officeart/2005/8/layout/orgChart1"/>
    <dgm:cxn modelId="{851FA0CE-D2D6-4857-A5DC-D714863D389D}" type="presParOf" srcId="{0DE2C3F9-1D33-4FE2-9C99-07F2FF8C188E}" destId="{7C09362B-6CFF-4258-B570-02713AB343E9}" srcOrd="1" destOrd="0" presId="urn:microsoft.com/office/officeart/2005/8/layout/orgChart1"/>
    <dgm:cxn modelId="{CB0BAF68-6E63-4FD8-8ADB-E99FBEF322BB}" type="presParOf" srcId="{3AEE42B3-7E61-4472-A982-8B75BAB8147D}" destId="{380C6587-7D9C-4DC9-8A4E-596AE61D6713}" srcOrd="1" destOrd="0" presId="urn:microsoft.com/office/officeart/2005/8/layout/orgChart1"/>
    <dgm:cxn modelId="{2D408165-3C28-4968-AD86-6A2632ACE59B}" type="presParOf" srcId="{380C6587-7D9C-4DC9-8A4E-596AE61D6713}" destId="{D0F50466-84CE-4522-8104-2B284F582716}" srcOrd="0" destOrd="0" presId="urn:microsoft.com/office/officeart/2005/8/layout/orgChart1"/>
    <dgm:cxn modelId="{BAC513D0-2C1B-4C7D-8C5E-F1FD67E35360}" type="presParOf" srcId="{380C6587-7D9C-4DC9-8A4E-596AE61D6713}" destId="{85C1A959-4DB4-471F-BFCB-6766D631263C}" srcOrd="1" destOrd="0" presId="urn:microsoft.com/office/officeart/2005/8/layout/orgChart1"/>
    <dgm:cxn modelId="{272502AC-4FCD-4103-8050-CB390F60C3A4}" type="presParOf" srcId="{85C1A959-4DB4-471F-BFCB-6766D631263C}" destId="{B7F349FA-358B-43DF-A72B-4C76226ACBBD}" srcOrd="0" destOrd="0" presId="urn:microsoft.com/office/officeart/2005/8/layout/orgChart1"/>
    <dgm:cxn modelId="{6AC263A6-99D9-4FDC-B030-1C41E3D4E684}" type="presParOf" srcId="{B7F349FA-358B-43DF-A72B-4C76226ACBBD}" destId="{82007942-2C05-4F0D-A032-EBD7653E633F}" srcOrd="0" destOrd="0" presId="urn:microsoft.com/office/officeart/2005/8/layout/orgChart1"/>
    <dgm:cxn modelId="{80CD5D16-2BC7-4969-8F15-C21D412E31CA}" type="presParOf" srcId="{B7F349FA-358B-43DF-A72B-4C76226ACBBD}" destId="{F3BA9B01-C9D4-4428-9A5C-BBB9B6E133F3}" srcOrd="1" destOrd="0" presId="urn:microsoft.com/office/officeart/2005/8/layout/orgChart1"/>
    <dgm:cxn modelId="{8C1D7799-3880-4DCD-A02C-D42D0AEA89C0}" type="presParOf" srcId="{85C1A959-4DB4-471F-BFCB-6766D631263C}" destId="{835F0795-27CB-4D67-A21B-7D85EAD1BEDF}" srcOrd="1" destOrd="0" presId="urn:microsoft.com/office/officeart/2005/8/layout/orgChart1"/>
    <dgm:cxn modelId="{9A72B374-9572-4642-A3BE-CAA915173368}" type="presParOf" srcId="{85C1A959-4DB4-471F-BFCB-6766D631263C}" destId="{C23A4350-3BE4-4E88-A7E1-10D5E7F10413}" srcOrd="2" destOrd="0" presId="urn:microsoft.com/office/officeart/2005/8/layout/orgChart1"/>
    <dgm:cxn modelId="{764FCBDB-3493-4EC2-B157-0B78C217EAFE}" type="presParOf" srcId="{380C6587-7D9C-4DC9-8A4E-596AE61D6713}" destId="{2D69A9D6-6947-425E-A330-426655FB298B}" srcOrd="2" destOrd="0" presId="urn:microsoft.com/office/officeart/2005/8/layout/orgChart1"/>
    <dgm:cxn modelId="{289173AD-A501-4CF3-8867-65C0826B8785}" type="presParOf" srcId="{380C6587-7D9C-4DC9-8A4E-596AE61D6713}" destId="{74DA784B-1AD6-4AD0-A401-B0ADDFB92B93}" srcOrd="3" destOrd="0" presId="urn:microsoft.com/office/officeart/2005/8/layout/orgChart1"/>
    <dgm:cxn modelId="{602866E1-34B2-4920-BFA1-BF008ED9FB20}" type="presParOf" srcId="{74DA784B-1AD6-4AD0-A401-B0ADDFB92B93}" destId="{49038246-47D7-4899-9A0A-FC538D71F4A0}" srcOrd="0" destOrd="0" presId="urn:microsoft.com/office/officeart/2005/8/layout/orgChart1"/>
    <dgm:cxn modelId="{CC50AC5F-912C-458E-B5D1-5A722E2B22C7}" type="presParOf" srcId="{49038246-47D7-4899-9A0A-FC538D71F4A0}" destId="{56AF97DB-484F-4BB9-8EE3-3AC9C4DEE256}" srcOrd="0" destOrd="0" presId="urn:microsoft.com/office/officeart/2005/8/layout/orgChart1"/>
    <dgm:cxn modelId="{91D70323-34FD-43C8-A81F-26925A8F7140}" type="presParOf" srcId="{49038246-47D7-4899-9A0A-FC538D71F4A0}" destId="{AD29C013-9AF9-41E3-8E13-FFC14795BF1D}" srcOrd="1" destOrd="0" presId="urn:microsoft.com/office/officeart/2005/8/layout/orgChart1"/>
    <dgm:cxn modelId="{1E322816-7335-4018-A716-CB957B524E99}" type="presParOf" srcId="{74DA784B-1AD6-4AD0-A401-B0ADDFB92B93}" destId="{8666EFDF-4EC0-4FD1-B008-9C9EBFA268DC}" srcOrd="1" destOrd="0" presId="urn:microsoft.com/office/officeart/2005/8/layout/orgChart1"/>
    <dgm:cxn modelId="{E64541D9-B021-4416-8999-AB07FF4D2815}" type="presParOf" srcId="{74DA784B-1AD6-4AD0-A401-B0ADDFB92B93}" destId="{6DF1F2E6-219D-4693-86AA-4FAE58AC2FE3}" srcOrd="2" destOrd="0" presId="urn:microsoft.com/office/officeart/2005/8/layout/orgChart1"/>
    <dgm:cxn modelId="{2CD02AA0-CF32-4A1E-BB59-8EC8E3C2B8AA}" type="presParOf" srcId="{380C6587-7D9C-4DC9-8A4E-596AE61D6713}" destId="{645CC622-7CB5-4239-B0F2-0B8314007642}" srcOrd="4" destOrd="0" presId="urn:microsoft.com/office/officeart/2005/8/layout/orgChart1"/>
    <dgm:cxn modelId="{B1A5633A-0DE3-4A0B-9864-3457EB862CCD}" type="presParOf" srcId="{380C6587-7D9C-4DC9-8A4E-596AE61D6713}" destId="{8ED8AE53-B1BA-40A7-B0B5-CA2364CBC942}" srcOrd="5" destOrd="0" presId="urn:microsoft.com/office/officeart/2005/8/layout/orgChart1"/>
    <dgm:cxn modelId="{20752417-3CB7-4C09-AAC6-AFEED6EE4E4E}" type="presParOf" srcId="{8ED8AE53-B1BA-40A7-B0B5-CA2364CBC942}" destId="{C79A4ED9-ACA2-4F9F-9316-5B2836657C63}" srcOrd="0" destOrd="0" presId="urn:microsoft.com/office/officeart/2005/8/layout/orgChart1"/>
    <dgm:cxn modelId="{418EDFEB-40FA-4E77-AECD-6C06132BC507}" type="presParOf" srcId="{C79A4ED9-ACA2-4F9F-9316-5B2836657C63}" destId="{966F93C1-33DA-49AD-B348-62B52A57C195}" srcOrd="0" destOrd="0" presId="urn:microsoft.com/office/officeart/2005/8/layout/orgChart1"/>
    <dgm:cxn modelId="{05C12E2D-EAC1-4AC9-8C53-022BF80220E0}" type="presParOf" srcId="{C79A4ED9-ACA2-4F9F-9316-5B2836657C63}" destId="{42E38AEB-F891-4061-8757-31456D4E3553}" srcOrd="1" destOrd="0" presId="urn:microsoft.com/office/officeart/2005/8/layout/orgChart1"/>
    <dgm:cxn modelId="{72E9F79D-5630-4A18-BB25-EDDD8FE8DEC6}" type="presParOf" srcId="{8ED8AE53-B1BA-40A7-B0B5-CA2364CBC942}" destId="{3178FEBC-76BB-471E-B2AF-C57232BDBB69}" srcOrd="1" destOrd="0" presId="urn:microsoft.com/office/officeart/2005/8/layout/orgChart1"/>
    <dgm:cxn modelId="{1746E0D4-627F-4630-B8A7-B7AA3B7FE96D}" type="presParOf" srcId="{8ED8AE53-B1BA-40A7-B0B5-CA2364CBC942}" destId="{130D04CB-E8EB-433F-BB73-050C8CD24D56}" srcOrd="2" destOrd="0" presId="urn:microsoft.com/office/officeart/2005/8/layout/orgChart1"/>
    <dgm:cxn modelId="{9A1821F2-EF0D-40A6-954E-C2244D61782D}" type="presParOf" srcId="{3AEE42B3-7E61-4472-A982-8B75BAB8147D}" destId="{D220F2B8-EB4E-4CDC-88EA-0C1F74C180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28933" custLinFactNeighborY="-34070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28933" custLinFactNeighborY="-56114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246B3-C061-4483-8AC1-5FF6B9129BC5}">
      <dsp:nvSpPr>
        <dsp:cNvPr id="0" name=""/>
        <dsp:cNvSpPr/>
      </dsp:nvSpPr>
      <dsp:spPr>
        <a:xfrm>
          <a:off x="1672396" y="1625123"/>
          <a:ext cx="704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4884" y="45720"/>
              </a:lnTo>
              <a:lnTo>
                <a:pt x="704884" y="1086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7A3E1-9AD9-4475-958D-B0C71CABE7AB}">
      <dsp:nvSpPr>
        <dsp:cNvPr id="0" name=""/>
        <dsp:cNvSpPr/>
      </dsp:nvSpPr>
      <dsp:spPr>
        <a:xfrm>
          <a:off x="1672396" y="1562187"/>
          <a:ext cx="704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656"/>
              </a:moveTo>
              <a:lnTo>
                <a:pt x="704884" y="108656"/>
              </a:lnTo>
              <a:lnTo>
                <a:pt x="704884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440C5-2343-402F-A835-9D289389BC23}">
      <dsp:nvSpPr>
        <dsp:cNvPr id="0" name=""/>
        <dsp:cNvSpPr/>
      </dsp:nvSpPr>
      <dsp:spPr>
        <a:xfrm>
          <a:off x="1672396" y="1670843"/>
          <a:ext cx="1409769" cy="1515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9071" y="0"/>
              </a:lnTo>
              <a:lnTo>
                <a:pt x="1309071" y="1515502"/>
              </a:lnTo>
              <a:lnTo>
                <a:pt x="1409769" y="15155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62B7F-E29B-4CF3-8655-52F85EFE7DEC}">
      <dsp:nvSpPr>
        <dsp:cNvPr id="0" name=""/>
        <dsp:cNvSpPr/>
      </dsp:nvSpPr>
      <dsp:spPr>
        <a:xfrm>
          <a:off x="1672396" y="1670843"/>
          <a:ext cx="1409769" cy="1082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9071" y="0"/>
              </a:lnTo>
              <a:lnTo>
                <a:pt x="1309071" y="1082501"/>
              </a:lnTo>
              <a:lnTo>
                <a:pt x="1409769" y="1082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6F27E-BC81-4877-876B-1F6ACEFABD85}">
      <dsp:nvSpPr>
        <dsp:cNvPr id="0" name=""/>
        <dsp:cNvSpPr/>
      </dsp:nvSpPr>
      <dsp:spPr>
        <a:xfrm>
          <a:off x="1672396" y="1670843"/>
          <a:ext cx="1409769" cy="649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9071" y="0"/>
              </a:lnTo>
              <a:lnTo>
                <a:pt x="1309071" y="649500"/>
              </a:lnTo>
              <a:lnTo>
                <a:pt x="1409769" y="6495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8FB91-A558-498A-9F7E-6CDA7E0D2D35}">
      <dsp:nvSpPr>
        <dsp:cNvPr id="0" name=""/>
        <dsp:cNvSpPr/>
      </dsp:nvSpPr>
      <dsp:spPr>
        <a:xfrm>
          <a:off x="1672396" y="1670843"/>
          <a:ext cx="1409769" cy="21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9071" y="0"/>
              </a:lnTo>
              <a:lnTo>
                <a:pt x="1309071" y="216500"/>
              </a:lnTo>
              <a:lnTo>
                <a:pt x="1409769" y="2165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14320-9F2D-4BE8-8EFA-75C4BF32C74D}">
      <dsp:nvSpPr>
        <dsp:cNvPr id="0" name=""/>
        <dsp:cNvSpPr/>
      </dsp:nvSpPr>
      <dsp:spPr>
        <a:xfrm>
          <a:off x="1672396" y="1454343"/>
          <a:ext cx="1409769" cy="216500"/>
        </a:xfrm>
        <a:custGeom>
          <a:avLst/>
          <a:gdLst/>
          <a:ahLst/>
          <a:cxnLst/>
          <a:rect l="0" t="0" r="0" b="0"/>
          <a:pathLst>
            <a:path>
              <a:moveTo>
                <a:pt x="0" y="216500"/>
              </a:moveTo>
              <a:lnTo>
                <a:pt x="1309071" y="216500"/>
              </a:lnTo>
              <a:lnTo>
                <a:pt x="1309071" y="0"/>
              </a:lnTo>
              <a:lnTo>
                <a:pt x="140976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F33F6-E20C-4353-B332-F418FAC56486}">
      <dsp:nvSpPr>
        <dsp:cNvPr id="0" name=""/>
        <dsp:cNvSpPr/>
      </dsp:nvSpPr>
      <dsp:spPr>
        <a:xfrm>
          <a:off x="1672396" y="1021342"/>
          <a:ext cx="1409769" cy="649500"/>
        </a:xfrm>
        <a:custGeom>
          <a:avLst/>
          <a:gdLst/>
          <a:ahLst/>
          <a:cxnLst/>
          <a:rect l="0" t="0" r="0" b="0"/>
          <a:pathLst>
            <a:path>
              <a:moveTo>
                <a:pt x="0" y="649500"/>
              </a:moveTo>
              <a:lnTo>
                <a:pt x="1309071" y="649500"/>
              </a:lnTo>
              <a:lnTo>
                <a:pt x="1309071" y="0"/>
              </a:lnTo>
              <a:lnTo>
                <a:pt x="140976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12F2D-B860-406A-BC5D-50039DBC1D1D}">
      <dsp:nvSpPr>
        <dsp:cNvPr id="0" name=""/>
        <dsp:cNvSpPr/>
      </dsp:nvSpPr>
      <dsp:spPr>
        <a:xfrm>
          <a:off x="1672396" y="588341"/>
          <a:ext cx="1409769" cy="1082501"/>
        </a:xfrm>
        <a:custGeom>
          <a:avLst/>
          <a:gdLst/>
          <a:ahLst/>
          <a:cxnLst/>
          <a:rect l="0" t="0" r="0" b="0"/>
          <a:pathLst>
            <a:path>
              <a:moveTo>
                <a:pt x="0" y="1082501"/>
              </a:moveTo>
              <a:lnTo>
                <a:pt x="1309071" y="1082501"/>
              </a:lnTo>
              <a:lnTo>
                <a:pt x="1309071" y="0"/>
              </a:lnTo>
              <a:lnTo>
                <a:pt x="140976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3CB52-C5F2-464B-8E2B-CEC61FB4E6D6}">
      <dsp:nvSpPr>
        <dsp:cNvPr id="0" name=""/>
        <dsp:cNvSpPr/>
      </dsp:nvSpPr>
      <dsp:spPr>
        <a:xfrm>
          <a:off x="1672396" y="155341"/>
          <a:ext cx="1409769" cy="1515502"/>
        </a:xfrm>
        <a:custGeom>
          <a:avLst/>
          <a:gdLst/>
          <a:ahLst/>
          <a:cxnLst/>
          <a:rect l="0" t="0" r="0" b="0"/>
          <a:pathLst>
            <a:path>
              <a:moveTo>
                <a:pt x="0" y="1515502"/>
              </a:moveTo>
              <a:lnTo>
                <a:pt x="1309071" y="1515502"/>
              </a:lnTo>
              <a:lnTo>
                <a:pt x="1309071" y="0"/>
              </a:lnTo>
              <a:lnTo>
                <a:pt x="140976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01A70-4886-4832-8432-9D29E3919C31}">
      <dsp:nvSpPr>
        <dsp:cNvPr id="0" name=""/>
        <dsp:cNvSpPr/>
      </dsp:nvSpPr>
      <dsp:spPr>
        <a:xfrm>
          <a:off x="665418" y="1517279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CLOUD</a:t>
          </a:r>
        </a:p>
      </dsp:txBody>
      <dsp:txXfrm>
        <a:off x="665418" y="1517279"/>
        <a:ext cx="1006978" cy="307128"/>
      </dsp:txXfrm>
    </dsp:sp>
    <dsp:sp modelId="{411A8767-5975-4CFD-BF5C-37EA30EB5FB7}">
      <dsp:nvSpPr>
        <dsp:cNvPr id="0" name=""/>
        <dsp:cNvSpPr/>
      </dsp:nvSpPr>
      <dsp:spPr>
        <a:xfrm>
          <a:off x="3082165" y="1777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SPEECH</a:t>
          </a:r>
        </a:p>
      </dsp:txBody>
      <dsp:txXfrm>
        <a:off x="3082165" y="1777"/>
        <a:ext cx="1006978" cy="307128"/>
      </dsp:txXfrm>
    </dsp:sp>
    <dsp:sp modelId="{130B534E-9677-4BAB-91A8-BD9CA9F8F50D}">
      <dsp:nvSpPr>
        <dsp:cNvPr id="0" name=""/>
        <dsp:cNvSpPr/>
      </dsp:nvSpPr>
      <dsp:spPr>
        <a:xfrm>
          <a:off x="3082165" y="434777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LED BOARD</a:t>
          </a:r>
        </a:p>
      </dsp:txBody>
      <dsp:txXfrm>
        <a:off x="3082165" y="434777"/>
        <a:ext cx="1006978" cy="307128"/>
      </dsp:txXfrm>
    </dsp:sp>
    <dsp:sp modelId="{F67E6CF2-ABB5-479F-8F84-3CCD0116454D}">
      <dsp:nvSpPr>
        <dsp:cNvPr id="0" name=""/>
        <dsp:cNvSpPr/>
      </dsp:nvSpPr>
      <dsp:spPr>
        <a:xfrm>
          <a:off x="3082165" y="867778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RECEIPT-A</a:t>
          </a:r>
        </a:p>
      </dsp:txBody>
      <dsp:txXfrm>
        <a:off x="3082165" y="867778"/>
        <a:ext cx="1006978" cy="307128"/>
      </dsp:txXfrm>
    </dsp:sp>
    <dsp:sp modelId="{9AE9ABA7-C0F4-492B-825F-6FB1D9EE16BB}">
      <dsp:nvSpPr>
        <dsp:cNvPr id="0" name=""/>
        <dsp:cNvSpPr/>
      </dsp:nvSpPr>
      <dsp:spPr>
        <a:xfrm>
          <a:off x="3082165" y="1300779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RECEIPT-</a:t>
          </a:r>
          <a:r>
            <a:rPr lang="en-US" altLang="zh-CN" sz="1200" kern="1200" dirty="0"/>
            <a:t>B</a:t>
          </a:r>
          <a:endParaRPr lang="en-US" sz="1200" kern="1200" dirty="0"/>
        </a:p>
      </dsp:txBody>
      <dsp:txXfrm>
        <a:off x="3082165" y="1300779"/>
        <a:ext cx="1006978" cy="307128"/>
      </dsp:txXfrm>
    </dsp:sp>
    <dsp:sp modelId="{1A87DC38-0BDE-43C9-A5C7-EA73856853BB}">
      <dsp:nvSpPr>
        <dsp:cNvPr id="0" name=""/>
        <dsp:cNvSpPr/>
      </dsp:nvSpPr>
      <dsp:spPr>
        <a:xfrm>
          <a:off x="3082165" y="1733779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PRINT</a:t>
          </a:r>
        </a:p>
      </dsp:txBody>
      <dsp:txXfrm>
        <a:off x="3082165" y="1733779"/>
        <a:ext cx="1006978" cy="307128"/>
      </dsp:txXfrm>
    </dsp:sp>
    <dsp:sp modelId="{127BD7B8-B483-4C65-8EEC-7EB863EDC0CF}">
      <dsp:nvSpPr>
        <dsp:cNvPr id="0" name=""/>
        <dsp:cNvSpPr/>
      </dsp:nvSpPr>
      <dsp:spPr>
        <a:xfrm>
          <a:off x="3082165" y="2166780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SCALE</a:t>
          </a:r>
        </a:p>
      </dsp:txBody>
      <dsp:txXfrm>
        <a:off x="3082165" y="2166780"/>
        <a:ext cx="1006978" cy="307128"/>
      </dsp:txXfrm>
    </dsp:sp>
    <dsp:sp modelId="{BD03A620-6318-4605-AC1E-CBCBC73FAF67}">
      <dsp:nvSpPr>
        <dsp:cNvPr id="0" name=""/>
        <dsp:cNvSpPr/>
      </dsp:nvSpPr>
      <dsp:spPr>
        <a:xfrm>
          <a:off x="3082165" y="2599780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OBJECT-DETECT</a:t>
          </a:r>
        </a:p>
      </dsp:txBody>
      <dsp:txXfrm>
        <a:off x="3082165" y="2599780"/>
        <a:ext cx="1006978" cy="307128"/>
      </dsp:txXfrm>
    </dsp:sp>
    <dsp:sp modelId="{9B2D5F23-B426-43E3-B601-A00302C4F353}">
      <dsp:nvSpPr>
        <dsp:cNvPr id="0" name=""/>
        <dsp:cNvSpPr/>
      </dsp:nvSpPr>
      <dsp:spPr>
        <a:xfrm>
          <a:off x="3082165" y="3032781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MCARD</a:t>
          </a:r>
        </a:p>
      </dsp:txBody>
      <dsp:txXfrm>
        <a:off x="3082165" y="3032781"/>
        <a:ext cx="1006978" cy="307128"/>
      </dsp:txXfrm>
    </dsp:sp>
    <dsp:sp modelId="{45D2A29D-4DED-47F9-ADF6-BD484ADC78F9}">
      <dsp:nvSpPr>
        <dsp:cNvPr id="0" name=""/>
        <dsp:cNvSpPr/>
      </dsp:nvSpPr>
      <dsp:spPr>
        <a:xfrm>
          <a:off x="1873791" y="1300779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WebView2</a:t>
          </a:r>
        </a:p>
      </dsp:txBody>
      <dsp:txXfrm>
        <a:off x="1873791" y="1300779"/>
        <a:ext cx="1006978" cy="307128"/>
      </dsp:txXfrm>
    </dsp:sp>
    <dsp:sp modelId="{5D67337E-0D64-4AD8-8026-26E1F9F31A36}">
      <dsp:nvSpPr>
        <dsp:cNvPr id="0" name=""/>
        <dsp:cNvSpPr/>
      </dsp:nvSpPr>
      <dsp:spPr>
        <a:xfrm>
          <a:off x="1873791" y="1733779"/>
          <a:ext cx="1006978" cy="3071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Local Web</a:t>
          </a:r>
        </a:p>
      </dsp:txBody>
      <dsp:txXfrm>
        <a:off x="1873791" y="1733779"/>
        <a:ext cx="1006978" cy="307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246B3-C061-4483-8AC1-5FF6B9129BC5}">
      <dsp:nvSpPr>
        <dsp:cNvPr id="0" name=""/>
        <dsp:cNvSpPr/>
      </dsp:nvSpPr>
      <dsp:spPr>
        <a:xfrm>
          <a:off x="1399177" y="1625123"/>
          <a:ext cx="9781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8103" y="45720"/>
              </a:lnTo>
              <a:lnTo>
                <a:pt x="978103" y="1330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7A3E1-9AD9-4475-958D-B0C71CABE7AB}">
      <dsp:nvSpPr>
        <dsp:cNvPr id="0" name=""/>
        <dsp:cNvSpPr/>
      </dsp:nvSpPr>
      <dsp:spPr>
        <a:xfrm>
          <a:off x="1399177" y="1537792"/>
          <a:ext cx="9781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050"/>
              </a:moveTo>
              <a:lnTo>
                <a:pt x="978103" y="133050"/>
              </a:lnTo>
              <a:lnTo>
                <a:pt x="978103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440C5-2343-402F-A835-9D289389BC23}">
      <dsp:nvSpPr>
        <dsp:cNvPr id="0" name=""/>
        <dsp:cNvSpPr/>
      </dsp:nvSpPr>
      <dsp:spPr>
        <a:xfrm>
          <a:off x="1399177" y="1670843"/>
          <a:ext cx="1956207" cy="60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6478" y="0"/>
              </a:lnTo>
              <a:lnTo>
                <a:pt x="1816478" y="600835"/>
              </a:lnTo>
              <a:lnTo>
                <a:pt x="1956207" y="600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F33F6-E20C-4353-B332-F418FAC56486}">
      <dsp:nvSpPr>
        <dsp:cNvPr id="0" name=""/>
        <dsp:cNvSpPr/>
      </dsp:nvSpPr>
      <dsp:spPr>
        <a:xfrm>
          <a:off x="1399177" y="1625123"/>
          <a:ext cx="1956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56207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3CB52-C5F2-464B-8E2B-CEC61FB4E6D6}">
      <dsp:nvSpPr>
        <dsp:cNvPr id="0" name=""/>
        <dsp:cNvSpPr/>
      </dsp:nvSpPr>
      <dsp:spPr>
        <a:xfrm>
          <a:off x="1399177" y="1070008"/>
          <a:ext cx="1956207" cy="600835"/>
        </a:xfrm>
        <a:custGeom>
          <a:avLst/>
          <a:gdLst/>
          <a:ahLst/>
          <a:cxnLst/>
          <a:rect l="0" t="0" r="0" b="0"/>
          <a:pathLst>
            <a:path>
              <a:moveTo>
                <a:pt x="0" y="600835"/>
              </a:moveTo>
              <a:lnTo>
                <a:pt x="1816478" y="600835"/>
              </a:lnTo>
              <a:lnTo>
                <a:pt x="1816478" y="0"/>
              </a:lnTo>
              <a:lnTo>
                <a:pt x="195620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01A70-4886-4832-8432-9D29E3919C31}">
      <dsp:nvSpPr>
        <dsp:cNvPr id="0" name=""/>
        <dsp:cNvSpPr/>
      </dsp:nvSpPr>
      <dsp:spPr>
        <a:xfrm>
          <a:off x="1886" y="1457756"/>
          <a:ext cx="1397291" cy="4261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</a:t>
          </a:r>
        </a:p>
      </dsp:txBody>
      <dsp:txXfrm>
        <a:off x="1886" y="1457756"/>
        <a:ext cx="1397291" cy="426173"/>
      </dsp:txXfrm>
    </dsp:sp>
    <dsp:sp modelId="{411A8767-5975-4CFD-BF5C-37EA30EB5FB7}">
      <dsp:nvSpPr>
        <dsp:cNvPr id="0" name=""/>
        <dsp:cNvSpPr/>
      </dsp:nvSpPr>
      <dsp:spPr>
        <a:xfrm>
          <a:off x="3355385" y="856921"/>
          <a:ext cx="1397291" cy="4261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SPEECH</a:t>
          </a:r>
        </a:p>
      </dsp:txBody>
      <dsp:txXfrm>
        <a:off x="3355385" y="856921"/>
        <a:ext cx="1397291" cy="426173"/>
      </dsp:txXfrm>
    </dsp:sp>
    <dsp:sp modelId="{F67E6CF2-ABB5-479F-8F84-3CCD0116454D}">
      <dsp:nvSpPr>
        <dsp:cNvPr id="0" name=""/>
        <dsp:cNvSpPr/>
      </dsp:nvSpPr>
      <dsp:spPr>
        <a:xfrm>
          <a:off x="3355385" y="1457756"/>
          <a:ext cx="1397291" cy="4261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RECEIPT-A</a:t>
          </a:r>
        </a:p>
      </dsp:txBody>
      <dsp:txXfrm>
        <a:off x="3355385" y="1457756"/>
        <a:ext cx="1397291" cy="426173"/>
      </dsp:txXfrm>
    </dsp:sp>
    <dsp:sp modelId="{9B2D5F23-B426-43E3-B601-A00302C4F353}">
      <dsp:nvSpPr>
        <dsp:cNvPr id="0" name=""/>
        <dsp:cNvSpPr/>
      </dsp:nvSpPr>
      <dsp:spPr>
        <a:xfrm>
          <a:off x="3355385" y="2058591"/>
          <a:ext cx="1397291" cy="4261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MCARD</a:t>
          </a:r>
        </a:p>
      </dsp:txBody>
      <dsp:txXfrm>
        <a:off x="3355385" y="2058591"/>
        <a:ext cx="1397291" cy="426173"/>
      </dsp:txXfrm>
    </dsp:sp>
    <dsp:sp modelId="{45D2A29D-4DED-47F9-ADF6-BD484ADC78F9}">
      <dsp:nvSpPr>
        <dsp:cNvPr id="0" name=""/>
        <dsp:cNvSpPr/>
      </dsp:nvSpPr>
      <dsp:spPr>
        <a:xfrm>
          <a:off x="1678635" y="1157338"/>
          <a:ext cx="1397291" cy="4261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WebView2</a:t>
          </a:r>
        </a:p>
      </dsp:txBody>
      <dsp:txXfrm>
        <a:off x="1678635" y="1157338"/>
        <a:ext cx="1397291" cy="426173"/>
      </dsp:txXfrm>
    </dsp:sp>
    <dsp:sp modelId="{5D67337E-0D64-4AD8-8026-26E1F9F31A36}">
      <dsp:nvSpPr>
        <dsp:cNvPr id="0" name=""/>
        <dsp:cNvSpPr/>
      </dsp:nvSpPr>
      <dsp:spPr>
        <a:xfrm>
          <a:off x="1678635" y="1758174"/>
          <a:ext cx="1397291" cy="4261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Local Web</a:t>
          </a:r>
        </a:p>
      </dsp:txBody>
      <dsp:txXfrm>
        <a:off x="1678635" y="1758174"/>
        <a:ext cx="1397291" cy="4261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352EC-5E8C-4CD9-AEFF-8A40A6F861D1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Device Driver</a:t>
          </a:r>
        </a:p>
      </dsp:txBody>
      <dsp:txXfrm>
        <a:off x="0" y="3126724"/>
        <a:ext cx="2916078" cy="892289"/>
      </dsp:txXfrm>
    </dsp:sp>
    <dsp:sp modelId="{41C55952-EF94-4655-B5C1-DC45E7D4F757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Interface</a:t>
          </a:r>
        </a:p>
      </dsp:txBody>
      <dsp:txXfrm>
        <a:off x="0" y="2085719"/>
        <a:ext cx="2916078" cy="892289"/>
      </dsp:txXfrm>
    </dsp:sp>
    <dsp:sp modelId="{AAC36CDF-7832-45DD-AE2B-61B89802915A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Command &amp; Scripting</a:t>
          </a:r>
        </a:p>
      </dsp:txBody>
      <dsp:txXfrm>
        <a:off x="0" y="1044715"/>
        <a:ext cx="2916078" cy="892289"/>
      </dsp:txXfrm>
    </dsp:sp>
    <dsp:sp modelId="{6D258375-0F5F-42DA-A997-CBD508BAF3B0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Hosting</a:t>
          </a:r>
        </a:p>
      </dsp:txBody>
      <dsp:txXfrm>
        <a:off x="0" y="3710"/>
        <a:ext cx="2916078" cy="892289"/>
      </dsp:txXfrm>
    </dsp:sp>
    <dsp:sp modelId="{49891082-F10D-4878-949F-E5DEE468B833}">
      <dsp:nvSpPr>
        <dsp:cNvPr id="0" name=""/>
        <dsp:cNvSpPr/>
      </dsp:nvSpPr>
      <dsp:spPr>
        <a:xfrm>
          <a:off x="643104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6452825" y="99847"/>
        <a:ext cx="1071804" cy="700016"/>
      </dsp:txXfrm>
    </dsp:sp>
    <dsp:sp modelId="{CAD687BD-1FD2-4889-9967-F00BCF68656B}">
      <dsp:nvSpPr>
        <dsp:cNvPr id="0" name=""/>
        <dsp:cNvSpPr/>
      </dsp:nvSpPr>
      <dsp:spPr>
        <a:xfrm>
          <a:off x="5683586" y="821642"/>
          <a:ext cx="1305140" cy="297429"/>
        </a:xfrm>
        <a:custGeom>
          <a:avLst/>
          <a:gdLst/>
          <a:ahLst/>
          <a:cxnLst/>
          <a:rect l="0" t="0" r="0" b="0"/>
          <a:pathLst>
            <a:path>
              <a:moveTo>
                <a:pt x="1305140" y="0"/>
              </a:moveTo>
              <a:lnTo>
                <a:pt x="130514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9877E-6A52-49BC-BDA7-6D221447DA8A}">
      <dsp:nvSpPr>
        <dsp:cNvPr id="0" name=""/>
        <dsp:cNvSpPr/>
      </dsp:nvSpPr>
      <dsp:spPr>
        <a:xfrm>
          <a:off x="4848960" y="1119072"/>
          <a:ext cx="1669250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command</a:t>
          </a:r>
        </a:p>
      </dsp:txBody>
      <dsp:txXfrm>
        <a:off x="4870739" y="1140851"/>
        <a:ext cx="1625692" cy="700016"/>
      </dsp:txXfrm>
    </dsp:sp>
    <dsp:sp modelId="{2322BD63-0ED0-434E-A1AE-8DBA38B55DED}">
      <dsp:nvSpPr>
        <dsp:cNvPr id="0" name=""/>
        <dsp:cNvSpPr/>
      </dsp:nvSpPr>
      <dsp:spPr>
        <a:xfrm>
          <a:off x="4596108" y="1862647"/>
          <a:ext cx="1087478" cy="297429"/>
        </a:xfrm>
        <a:custGeom>
          <a:avLst/>
          <a:gdLst/>
          <a:ahLst/>
          <a:cxnLst/>
          <a:rect l="0" t="0" r="0" b="0"/>
          <a:pathLst>
            <a:path>
              <a:moveTo>
                <a:pt x="1087478" y="0"/>
              </a:moveTo>
              <a:lnTo>
                <a:pt x="1087478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37914-61EC-4815-B8D2-7E60F3E428AA}">
      <dsp:nvSpPr>
        <dsp:cNvPr id="0" name=""/>
        <dsp:cNvSpPr/>
      </dsp:nvSpPr>
      <dsp:spPr>
        <a:xfrm>
          <a:off x="403842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IRecog</a:t>
          </a:r>
          <a:endParaRPr lang="en-US" sz="1800" kern="1200" dirty="0"/>
        </a:p>
      </dsp:txBody>
      <dsp:txXfrm>
        <a:off x="4060206" y="2181856"/>
        <a:ext cx="1071804" cy="700016"/>
      </dsp:txXfrm>
    </dsp:sp>
    <dsp:sp modelId="{9D7FE61C-3824-4069-904E-EC84BD61AE06}">
      <dsp:nvSpPr>
        <dsp:cNvPr id="0" name=""/>
        <dsp:cNvSpPr/>
      </dsp:nvSpPr>
      <dsp:spPr>
        <a:xfrm>
          <a:off x="3871122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235D1-7A64-4B9C-A9AB-A4ECDC3A9559}">
      <dsp:nvSpPr>
        <dsp:cNvPr id="0" name=""/>
        <dsp:cNvSpPr/>
      </dsp:nvSpPr>
      <dsp:spPr>
        <a:xfrm>
          <a:off x="331344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</a:t>
          </a:r>
        </a:p>
      </dsp:txBody>
      <dsp:txXfrm>
        <a:off x="3335220" y="3222861"/>
        <a:ext cx="1071804" cy="700016"/>
      </dsp:txXfrm>
    </dsp:sp>
    <dsp:sp modelId="{AE95BF48-E67C-4F52-9E4B-E3E75F3D0C31}">
      <dsp:nvSpPr>
        <dsp:cNvPr id="0" name=""/>
        <dsp:cNvSpPr/>
      </dsp:nvSpPr>
      <dsp:spPr>
        <a:xfrm>
          <a:off x="459610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D39D5-D64A-402F-88F2-011433DE2880}">
      <dsp:nvSpPr>
        <dsp:cNvPr id="0" name=""/>
        <dsp:cNvSpPr/>
      </dsp:nvSpPr>
      <dsp:spPr>
        <a:xfrm>
          <a:off x="476341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785191" y="3222861"/>
        <a:ext cx="1071804" cy="700016"/>
      </dsp:txXfrm>
    </dsp:sp>
    <dsp:sp modelId="{A647C21B-806B-420C-B868-DD246C3058FB}">
      <dsp:nvSpPr>
        <dsp:cNvPr id="0" name=""/>
        <dsp:cNvSpPr/>
      </dsp:nvSpPr>
      <dsp:spPr>
        <a:xfrm>
          <a:off x="5683586" y="1862647"/>
          <a:ext cx="1087478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087478" y="148714"/>
              </a:lnTo>
              <a:lnTo>
                <a:pt x="1087478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799F6-F097-4A9B-B79E-588531B27724}">
      <dsp:nvSpPr>
        <dsp:cNvPr id="0" name=""/>
        <dsp:cNvSpPr/>
      </dsp:nvSpPr>
      <dsp:spPr>
        <a:xfrm>
          <a:off x="6213383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IScale</a:t>
          </a:r>
          <a:endParaRPr lang="en-US" sz="1800" kern="1200" dirty="0"/>
        </a:p>
      </dsp:txBody>
      <dsp:txXfrm>
        <a:off x="6235162" y="2181856"/>
        <a:ext cx="1071804" cy="700016"/>
      </dsp:txXfrm>
    </dsp:sp>
    <dsp:sp modelId="{F315BE91-770E-471C-8CB6-20DE2793DEFC}">
      <dsp:nvSpPr>
        <dsp:cNvPr id="0" name=""/>
        <dsp:cNvSpPr/>
      </dsp:nvSpPr>
      <dsp:spPr>
        <a:xfrm>
          <a:off x="6725344" y="2903652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02265-266E-44A7-A677-590516194EE2}">
      <dsp:nvSpPr>
        <dsp:cNvPr id="0" name=""/>
        <dsp:cNvSpPr/>
      </dsp:nvSpPr>
      <dsp:spPr>
        <a:xfrm>
          <a:off x="6213383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235162" y="3222861"/>
        <a:ext cx="1071804" cy="700016"/>
      </dsp:txXfrm>
    </dsp:sp>
    <dsp:sp modelId="{4C71B0E4-E566-41C2-9873-87148C52E5B0}">
      <dsp:nvSpPr>
        <dsp:cNvPr id="0" name=""/>
        <dsp:cNvSpPr/>
      </dsp:nvSpPr>
      <dsp:spPr>
        <a:xfrm>
          <a:off x="6988727" y="821642"/>
          <a:ext cx="1232307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232307" y="148714"/>
              </a:lnTo>
              <a:lnTo>
                <a:pt x="1232307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9AC28-E057-42C4-9261-3B3BF0C8B9F8}">
      <dsp:nvSpPr>
        <dsp:cNvPr id="0" name=""/>
        <dsp:cNvSpPr/>
      </dsp:nvSpPr>
      <dsp:spPr>
        <a:xfrm>
          <a:off x="7313576" y="1119072"/>
          <a:ext cx="1814917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</a:t>
          </a:r>
          <a:r>
            <a:rPr lang="en-US" sz="1800" kern="1200" dirty="0" err="1"/>
            <a:t>cueue</a:t>
          </a:r>
          <a:endParaRPr lang="en-US" sz="1800" kern="1200" dirty="0"/>
        </a:p>
      </dsp:txBody>
      <dsp:txXfrm>
        <a:off x="7335355" y="1140851"/>
        <a:ext cx="1771359" cy="700016"/>
      </dsp:txXfrm>
    </dsp:sp>
    <dsp:sp modelId="{1CC8BD18-535F-417A-99FF-73FF34DC5E02}">
      <dsp:nvSpPr>
        <dsp:cNvPr id="0" name=""/>
        <dsp:cNvSpPr/>
      </dsp:nvSpPr>
      <dsp:spPr>
        <a:xfrm>
          <a:off x="8175314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3E350-001A-415D-B7E9-AF970BD3564F}">
      <dsp:nvSpPr>
        <dsp:cNvPr id="0" name=""/>
        <dsp:cNvSpPr/>
      </dsp:nvSpPr>
      <dsp:spPr>
        <a:xfrm>
          <a:off x="7663353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IPrint</a:t>
          </a:r>
          <a:endParaRPr lang="en-US" sz="1800" kern="1200" dirty="0"/>
        </a:p>
      </dsp:txBody>
      <dsp:txXfrm>
        <a:off x="7685132" y="2181856"/>
        <a:ext cx="1071804" cy="700016"/>
      </dsp:txXfrm>
    </dsp:sp>
    <dsp:sp modelId="{9A3D5D85-29D1-498F-A16C-798A9F386CFA}">
      <dsp:nvSpPr>
        <dsp:cNvPr id="0" name=""/>
        <dsp:cNvSpPr/>
      </dsp:nvSpPr>
      <dsp:spPr>
        <a:xfrm>
          <a:off x="8175314" y="2903652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99D18-25DE-4C63-AB29-2606253B70D1}">
      <dsp:nvSpPr>
        <dsp:cNvPr id="0" name=""/>
        <dsp:cNvSpPr/>
      </dsp:nvSpPr>
      <dsp:spPr>
        <a:xfrm>
          <a:off x="7663353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685132" y="3222861"/>
        <a:ext cx="1071804" cy="700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CC622-7CB5-4239-B0F2-0B8314007642}">
      <dsp:nvSpPr>
        <dsp:cNvPr id="0" name=""/>
        <dsp:cNvSpPr/>
      </dsp:nvSpPr>
      <dsp:spPr>
        <a:xfrm>
          <a:off x="2543175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8"/>
              </a:lnTo>
              <a:lnTo>
                <a:pt x="1799314" y="156138"/>
              </a:lnTo>
              <a:lnTo>
                <a:pt x="1799314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A9D6-6947-425E-A330-426655FB298B}">
      <dsp:nvSpPr>
        <dsp:cNvPr id="0" name=""/>
        <dsp:cNvSpPr/>
      </dsp:nvSpPr>
      <dsp:spPr>
        <a:xfrm>
          <a:off x="2497455" y="1499623"/>
          <a:ext cx="91440" cy="312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50466-84CE-4522-8104-2B284F582716}">
      <dsp:nvSpPr>
        <dsp:cNvPr id="0" name=""/>
        <dsp:cNvSpPr/>
      </dsp:nvSpPr>
      <dsp:spPr>
        <a:xfrm>
          <a:off x="743860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1799314" y="0"/>
              </a:moveTo>
              <a:lnTo>
                <a:pt x="1799314" y="156138"/>
              </a:lnTo>
              <a:lnTo>
                <a:pt x="0" y="156138"/>
              </a:lnTo>
              <a:lnTo>
                <a:pt x="0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F513E-D2ED-4F8B-8E2E-A7BCD944B31D}">
      <dsp:nvSpPr>
        <dsp:cNvPr id="0" name=""/>
        <dsp:cNvSpPr/>
      </dsp:nvSpPr>
      <dsp:spPr>
        <a:xfrm>
          <a:off x="341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-1</a:t>
          </a:r>
        </a:p>
      </dsp:txBody>
      <dsp:txXfrm>
        <a:off x="218113" y="864991"/>
        <a:ext cx="1051493" cy="525746"/>
      </dsp:txXfrm>
    </dsp:sp>
    <dsp:sp modelId="{D943082A-34A2-427B-BF3B-1A3D00733F3D}">
      <dsp:nvSpPr>
        <dsp:cNvPr id="0" name=""/>
        <dsp:cNvSpPr/>
      </dsp:nvSpPr>
      <dsp:spPr>
        <a:xfrm>
          <a:off x="1799656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2017428" y="864991"/>
        <a:ext cx="1051493" cy="525746"/>
      </dsp:txXfrm>
    </dsp:sp>
    <dsp:sp modelId="{82007942-2C05-4F0D-A032-EBD7653E633F}">
      <dsp:nvSpPr>
        <dsp:cNvPr id="0" name=""/>
        <dsp:cNvSpPr/>
      </dsp:nvSpPr>
      <dsp:spPr>
        <a:xfrm>
          <a:off x="34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0</a:t>
          </a:r>
        </a:p>
      </dsp:txBody>
      <dsp:txXfrm>
        <a:off x="218113" y="1920787"/>
        <a:ext cx="1051493" cy="525746"/>
      </dsp:txXfrm>
    </dsp:sp>
    <dsp:sp modelId="{56AF97DB-484F-4BB9-8EE3-3AC9C4DEE256}">
      <dsp:nvSpPr>
        <dsp:cNvPr id="0" name=""/>
        <dsp:cNvSpPr/>
      </dsp:nvSpPr>
      <dsp:spPr>
        <a:xfrm>
          <a:off x="1799656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017428" y="1920787"/>
        <a:ext cx="1051493" cy="525746"/>
      </dsp:txXfrm>
    </dsp:sp>
    <dsp:sp modelId="{966F93C1-33DA-49AD-B348-62B52A57C195}">
      <dsp:nvSpPr>
        <dsp:cNvPr id="0" name=""/>
        <dsp:cNvSpPr/>
      </dsp:nvSpPr>
      <dsp:spPr>
        <a:xfrm>
          <a:off x="359897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3816743" y="1920787"/>
        <a:ext cx="1051493" cy="5257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216853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224822"/>
        <a:ext cx="1394729" cy="256160"/>
      </dsp:txXfrm>
    </dsp:sp>
    <dsp:sp modelId="{B28B7E9F-E3B5-4ACA-8F9C-3B0D105E4FAB}">
      <dsp:nvSpPr>
        <dsp:cNvPr id="0" name=""/>
        <dsp:cNvSpPr/>
      </dsp:nvSpPr>
      <dsp:spPr>
        <a:xfrm>
          <a:off x="2497454" y="488952"/>
          <a:ext cx="91440" cy="168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657818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665787"/>
        <a:ext cx="1394729" cy="256160"/>
      </dsp:txXfrm>
    </dsp:sp>
    <dsp:sp modelId="{6DF34806-522B-40E6-B53E-059B6F62125D}">
      <dsp:nvSpPr>
        <dsp:cNvPr id="0" name=""/>
        <dsp:cNvSpPr/>
      </dsp:nvSpPr>
      <dsp:spPr>
        <a:xfrm>
          <a:off x="709307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51949"/>
              </a:lnTo>
              <a:lnTo>
                <a:pt x="0" y="451949"/>
              </a:lnTo>
              <a:lnTo>
                <a:pt x="0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8" y="1861361"/>
        <a:ext cx="1355577" cy="885354"/>
      </dsp:txXfrm>
    </dsp:sp>
    <dsp:sp modelId="{89B0B617-FF98-48DF-A617-7269892499EA}">
      <dsp:nvSpPr>
        <dsp:cNvPr id="0" name=""/>
        <dsp:cNvSpPr/>
      </dsp:nvSpPr>
      <dsp:spPr>
        <a:xfrm>
          <a:off x="2497455" y="929917"/>
          <a:ext cx="91440" cy="90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5386" y="1861361"/>
        <a:ext cx="1355577" cy="885354"/>
      </dsp:txXfrm>
    </dsp:sp>
    <dsp:sp modelId="{B1811306-799A-4C4B-BAF7-5478AD995C19}">
      <dsp:nvSpPr>
        <dsp:cNvPr id="0" name=""/>
        <dsp:cNvSpPr/>
      </dsp:nvSpPr>
      <dsp:spPr>
        <a:xfrm>
          <a:off x="2543175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49"/>
              </a:lnTo>
              <a:lnTo>
                <a:pt x="1833867" y="451949"/>
              </a:lnTo>
              <a:lnTo>
                <a:pt x="1833867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9253" y="1861361"/>
        <a:ext cx="1355577" cy="885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0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09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14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984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13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714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21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3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20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130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06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  <p:sldLayoutId id="214748581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品链终端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与品链框架配套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多功能多用途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设备共享与任务队列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A2E5F1-713D-A7E7-431D-6E40565397D0}"/>
              </a:ext>
            </a:extLst>
          </p:cNvPr>
          <p:cNvGrpSpPr/>
          <p:nvPr/>
        </p:nvGrpSpPr>
        <p:grpSpPr>
          <a:xfrm>
            <a:off x="690584" y="5328872"/>
            <a:ext cx="4120175" cy="564212"/>
            <a:chOff x="919184" y="5313632"/>
            <a:chExt cx="4120175" cy="564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2A8C1E-454D-4CE5-BDB5-00E52367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84" y="5313632"/>
              <a:ext cx="584987" cy="564212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81F3E3-BC59-4299-9C50-C453E3DA9815}"/>
                </a:ext>
              </a:extLst>
            </p:cNvPr>
            <p:cNvSpPr txBox="1"/>
            <p:nvPr/>
          </p:nvSpPr>
          <p:spPr>
            <a:xfrm>
              <a:off x="1504170" y="5386187"/>
              <a:ext cx="353518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城乡元宇宙服务器，集成了多项创新的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是一个以智慧、健康、碳，中和为方针指引而设计研发的元宇宙系统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同一系统可以实施部署成若干个各自独立运营的元宇宙平台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为城乡元宇宙的所有代码开源（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0775FD-B836-96F0-0D8C-F26BC27EC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中心机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6B8BB18-241D-37D9-747B-AB96C7D907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0570700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2F6C76-3F6A-5291-5C26-28D2BE6C5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查询机</a:t>
            </a:r>
            <a:endParaRPr lang="en-US" dirty="0"/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18C0EFFD-D6E1-8EB6-79D7-450478DC380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00313928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Programing Model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3EDF658-7A8D-670A-107B-1FCB98A25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63750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&amp;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2F9B877-7971-EAE4-64D1-7497E2CAA62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5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已经应用于行业的成熟的物联网关，可以通过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调用接入系统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1625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224199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7030A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30777</TotalTime>
  <Words>592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微软雅黑</vt:lpstr>
      <vt:lpstr>Calibri</vt:lpstr>
      <vt:lpstr>Tw Cen MT</vt:lpstr>
      <vt:lpstr>Tw Cen MT Condensed</vt:lpstr>
      <vt:lpstr>Wingdings</vt:lpstr>
      <vt:lpstr>Wingdings 3</vt:lpstr>
      <vt:lpstr>Integral</vt:lpstr>
      <vt:lpstr>品链终端</vt:lpstr>
      <vt:lpstr>简介</vt:lpstr>
      <vt:lpstr>系统功能</vt:lpstr>
      <vt:lpstr>Programing Model</vt:lpstr>
      <vt:lpstr>Status &amp; state</vt:lpstr>
      <vt:lpstr>系统组成</vt:lpstr>
      <vt:lpstr>边缘计算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2177</cp:revision>
  <dcterms:created xsi:type="dcterms:W3CDTF">2022-02-15T23:48:21Z</dcterms:created>
  <dcterms:modified xsi:type="dcterms:W3CDTF">2023-08-01T09:28:21Z</dcterms:modified>
</cp:coreProperties>
</file>