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8" r:id="rId1"/>
  </p:sldMasterIdLst>
  <p:notesMasterIdLst>
    <p:notesMasterId r:id="rId14"/>
  </p:notesMasterIdLst>
  <p:sldIdLst>
    <p:sldId id="334" r:id="rId2"/>
    <p:sldId id="341" r:id="rId3"/>
    <p:sldId id="336" r:id="rId4"/>
    <p:sldId id="337" r:id="rId5"/>
    <p:sldId id="330" r:id="rId6"/>
    <p:sldId id="357" r:id="rId7"/>
    <p:sldId id="342" r:id="rId8"/>
    <p:sldId id="287" r:id="rId9"/>
    <p:sldId id="346" r:id="rId10"/>
    <p:sldId id="339" r:id="rId11"/>
    <p:sldId id="345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86DC3-61FB-4615-98A6-AC20FAA7E5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C7CFF-D038-41A8-A899-BE426F5A4E5A}">
      <dgm:prSet phldrT="[Text]"/>
      <dgm:spPr/>
      <dgm:t>
        <a:bodyPr/>
        <a:lstStyle/>
        <a:p>
          <a:r>
            <a:rPr lang="zh-CN" altLang="en-US" dirty="0"/>
            <a:t>省级平台</a:t>
          </a:r>
          <a:endParaRPr lang="en-US" dirty="0"/>
        </a:p>
      </dgm:t>
    </dgm:pt>
    <dgm:pt modelId="{5F55A23C-A8E7-4B7F-8A5C-BDCEAB700038}" type="parTrans" cxnId="{B3832D69-ABB9-4B4F-81CC-8CAA1F36FB9D}">
      <dgm:prSet/>
      <dgm:spPr/>
      <dgm:t>
        <a:bodyPr/>
        <a:lstStyle/>
        <a:p>
          <a:endParaRPr lang="en-US"/>
        </a:p>
      </dgm:t>
    </dgm:pt>
    <dgm:pt modelId="{29116E33-7EB0-4C69-8EC6-27E2955E1FE6}" type="sibTrans" cxnId="{B3832D69-ABB9-4B4F-81CC-8CAA1F36FB9D}">
      <dgm:prSet/>
      <dgm:spPr/>
      <dgm:t>
        <a:bodyPr/>
        <a:lstStyle/>
        <a:p>
          <a:endParaRPr lang="en-US"/>
        </a:p>
      </dgm:t>
    </dgm:pt>
    <dgm:pt modelId="{C55464F2-F293-4176-AC99-7C272D1BA7A1}" type="asst">
      <dgm:prSet phldrT="[Text]"/>
      <dgm:spPr/>
      <dgm:t>
        <a:bodyPr/>
        <a:lstStyle/>
        <a:p>
          <a:r>
            <a:rPr lang="zh-CN" altLang="en-US" dirty="0"/>
            <a:t>货主／厂家</a:t>
          </a:r>
          <a:endParaRPr lang="en-US" dirty="0"/>
        </a:p>
      </dgm:t>
    </dgm:pt>
    <dgm:pt modelId="{4FCC60F1-347D-42A9-9F1A-E9B30616038A}" type="parTrans" cxnId="{F6F05FA2-4B9A-4284-9170-B7BB942AE42A}">
      <dgm:prSet/>
      <dgm:spPr/>
      <dgm:t>
        <a:bodyPr/>
        <a:lstStyle/>
        <a:p>
          <a:endParaRPr lang="en-US"/>
        </a:p>
      </dgm:t>
    </dgm:pt>
    <dgm:pt modelId="{88BACE1A-A807-455F-8BFC-2E77B0495C5B}" type="sibTrans" cxnId="{F6F05FA2-4B9A-4284-9170-B7BB942AE42A}">
      <dgm:prSet/>
      <dgm:spPr/>
      <dgm:t>
        <a:bodyPr/>
        <a:lstStyle/>
        <a:p>
          <a:endParaRPr lang="en-US"/>
        </a:p>
      </dgm:t>
    </dgm:pt>
    <dgm:pt modelId="{1E004525-E778-4B04-98D0-2D8FA32FDB89}">
      <dgm:prSet phldrT="[Text]"/>
      <dgm:spPr/>
      <dgm:t>
        <a:bodyPr/>
        <a:lstStyle/>
        <a:p>
          <a:r>
            <a:rPr lang="zh-CN" altLang="en-US" dirty="0"/>
            <a:t>共享仓超</a:t>
          </a:r>
          <a:br>
            <a:rPr lang="en-US" altLang="zh-CN" dirty="0"/>
          </a:br>
          <a:r>
            <a:rPr lang="zh-CN" altLang="en-US" dirty="0"/>
            <a:t>（农贸综合体内）</a:t>
          </a:r>
          <a:endParaRPr lang="en-US" dirty="0"/>
        </a:p>
      </dgm:t>
    </dgm:pt>
    <dgm:pt modelId="{400738B5-1941-4E1E-A0C4-5DEFC6800C2D}" type="parTrans" cxnId="{96E96BD7-02AF-43ED-9C4A-484E92EA11F6}">
      <dgm:prSet/>
      <dgm:spPr/>
      <dgm:t>
        <a:bodyPr/>
        <a:lstStyle/>
        <a:p>
          <a:endParaRPr lang="en-US"/>
        </a:p>
      </dgm:t>
    </dgm:pt>
    <dgm:pt modelId="{82CA80FE-0516-45B7-BBD2-3133A0DAE867}" type="sibTrans" cxnId="{96E96BD7-02AF-43ED-9C4A-484E92EA11F6}">
      <dgm:prSet/>
      <dgm:spPr/>
      <dgm:t>
        <a:bodyPr/>
        <a:lstStyle/>
        <a:p>
          <a:endParaRPr lang="en-US"/>
        </a:p>
      </dgm:t>
    </dgm:pt>
    <dgm:pt modelId="{B196C194-5E01-49A9-A576-ED5CF84FF439}">
      <dgm:prSet phldrT="[Text]"/>
      <dgm:spPr/>
      <dgm:t>
        <a:bodyPr/>
        <a:lstStyle/>
        <a:p>
          <a:r>
            <a:rPr lang="zh-CN" altLang="en-US" dirty="0"/>
            <a:t>共享仓超</a:t>
          </a:r>
          <a:br>
            <a:rPr lang="en-US" altLang="zh-CN" dirty="0"/>
          </a:br>
          <a:r>
            <a:rPr lang="zh-CN" altLang="en-US" dirty="0"/>
            <a:t>（独立项目）</a:t>
          </a:r>
          <a:endParaRPr lang="en-US" dirty="0"/>
        </a:p>
      </dgm:t>
    </dgm:pt>
    <dgm:pt modelId="{E04739B7-B77C-4DA4-91BD-5EEBC4497194}" type="parTrans" cxnId="{469E6B4C-9D9A-4621-BF82-B2BBE7DB72AF}">
      <dgm:prSet/>
      <dgm:spPr/>
      <dgm:t>
        <a:bodyPr/>
        <a:lstStyle/>
        <a:p>
          <a:endParaRPr lang="en-US"/>
        </a:p>
      </dgm:t>
    </dgm:pt>
    <dgm:pt modelId="{77C87CFA-97D1-4E8B-A859-F9A0B1029E6D}" type="sibTrans" cxnId="{469E6B4C-9D9A-4621-BF82-B2BBE7DB72AF}">
      <dgm:prSet/>
      <dgm:spPr/>
      <dgm:t>
        <a:bodyPr/>
        <a:lstStyle/>
        <a:p>
          <a:endParaRPr lang="en-US"/>
        </a:p>
      </dgm:t>
    </dgm:pt>
    <dgm:pt modelId="{AFA479D4-ABDC-45C0-AEC1-CB565E62F8F9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C9B609F-02F4-46D7-932F-F0496D7188F3}" type="parTrans" cxnId="{40C920C8-E538-4788-8BFC-34FA4ABE1FD6}">
      <dgm:prSet/>
      <dgm:spPr/>
      <dgm:t>
        <a:bodyPr/>
        <a:lstStyle/>
        <a:p>
          <a:endParaRPr lang="en-US"/>
        </a:p>
      </dgm:t>
    </dgm:pt>
    <dgm:pt modelId="{0ED6703A-4EF7-4DF3-8406-122DE4B63C8F}" type="sibTrans" cxnId="{40C920C8-E538-4788-8BFC-34FA4ABE1FD6}">
      <dgm:prSet/>
      <dgm:spPr/>
      <dgm:t>
        <a:bodyPr/>
        <a:lstStyle/>
        <a:p>
          <a:endParaRPr lang="en-US"/>
        </a:p>
      </dgm:t>
    </dgm:pt>
    <dgm:pt modelId="{78B35BF0-65A5-4764-BE09-1C17D9BB90FD}" type="pres">
      <dgm:prSet presAssocID="{2FB86DC3-61FB-4615-98A6-AC20FAA7E5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5376C7-D61B-478F-A892-126AA8BDA123}" type="pres">
      <dgm:prSet presAssocID="{D00C7CFF-D038-41A8-A899-BE426F5A4E5A}" presName="hierRoot1" presStyleCnt="0">
        <dgm:presLayoutVars>
          <dgm:hierBranch val="init"/>
        </dgm:presLayoutVars>
      </dgm:prSet>
      <dgm:spPr/>
    </dgm:pt>
    <dgm:pt modelId="{3ED49AE1-178A-4575-9E74-8A057BAA7C92}" type="pres">
      <dgm:prSet presAssocID="{D00C7CFF-D038-41A8-A899-BE426F5A4E5A}" presName="rootComposite1" presStyleCnt="0"/>
      <dgm:spPr/>
    </dgm:pt>
    <dgm:pt modelId="{B642AD53-A1D9-43E8-B828-7951E38B1D04}" type="pres">
      <dgm:prSet presAssocID="{D00C7CFF-D038-41A8-A899-BE426F5A4E5A}" presName="rootText1" presStyleLbl="node0" presStyleIdx="0" presStyleCnt="1">
        <dgm:presLayoutVars>
          <dgm:chPref val="3"/>
        </dgm:presLayoutVars>
      </dgm:prSet>
      <dgm:spPr/>
    </dgm:pt>
    <dgm:pt modelId="{493C8238-D7FB-4DE7-9216-34ABC1F24660}" type="pres">
      <dgm:prSet presAssocID="{D00C7CFF-D038-41A8-A899-BE426F5A4E5A}" presName="rootConnector1" presStyleLbl="node1" presStyleIdx="0" presStyleCnt="0"/>
      <dgm:spPr/>
    </dgm:pt>
    <dgm:pt modelId="{5237ADDC-98DD-4C8B-9D95-0CD526DB6F31}" type="pres">
      <dgm:prSet presAssocID="{D00C7CFF-D038-41A8-A899-BE426F5A4E5A}" presName="hierChild2" presStyleCnt="0"/>
      <dgm:spPr/>
    </dgm:pt>
    <dgm:pt modelId="{007A6ECE-870B-42ED-A0C6-D37E54CDBE8D}" type="pres">
      <dgm:prSet presAssocID="{400738B5-1941-4E1E-A0C4-5DEFC6800C2D}" presName="Name37" presStyleLbl="parChTrans1D2" presStyleIdx="0" presStyleCnt="4"/>
      <dgm:spPr/>
    </dgm:pt>
    <dgm:pt modelId="{8FA22733-57B1-4EAC-91FF-8FE4E07503B8}" type="pres">
      <dgm:prSet presAssocID="{1E004525-E778-4B04-98D0-2D8FA32FDB89}" presName="hierRoot2" presStyleCnt="0">
        <dgm:presLayoutVars>
          <dgm:hierBranch val="init"/>
        </dgm:presLayoutVars>
      </dgm:prSet>
      <dgm:spPr/>
    </dgm:pt>
    <dgm:pt modelId="{E999BD30-109F-4603-A20D-6F7F4019BCB6}" type="pres">
      <dgm:prSet presAssocID="{1E004525-E778-4B04-98D0-2D8FA32FDB89}" presName="rootComposite" presStyleCnt="0"/>
      <dgm:spPr/>
    </dgm:pt>
    <dgm:pt modelId="{629B7DC4-EEAC-4642-A9AE-7F7938223658}" type="pres">
      <dgm:prSet presAssocID="{1E004525-E778-4B04-98D0-2D8FA32FDB89}" presName="rootText" presStyleLbl="node2" presStyleIdx="0" presStyleCnt="3">
        <dgm:presLayoutVars>
          <dgm:chPref val="3"/>
        </dgm:presLayoutVars>
      </dgm:prSet>
      <dgm:spPr/>
    </dgm:pt>
    <dgm:pt modelId="{634449E2-8CC3-40C9-8B7D-F86210A321ED}" type="pres">
      <dgm:prSet presAssocID="{1E004525-E778-4B04-98D0-2D8FA32FDB89}" presName="rootConnector" presStyleLbl="node2" presStyleIdx="0" presStyleCnt="3"/>
      <dgm:spPr/>
    </dgm:pt>
    <dgm:pt modelId="{F7978B61-AA32-4F85-838E-44E9E0593F83}" type="pres">
      <dgm:prSet presAssocID="{1E004525-E778-4B04-98D0-2D8FA32FDB89}" presName="hierChild4" presStyleCnt="0"/>
      <dgm:spPr/>
    </dgm:pt>
    <dgm:pt modelId="{5B75CACD-A4E0-4B21-8F2F-4FFABE5B93FC}" type="pres">
      <dgm:prSet presAssocID="{1E004525-E778-4B04-98D0-2D8FA32FDB89}" presName="hierChild5" presStyleCnt="0"/>
      <dgm:spPr/>
    </dgm:pt>
    <dgm:pt modelId="{CB4F4D72-6916-4E59-B981-C5A2AFA2D496}" type="pres">
      <dgm:prSet presAssocID="{E04739B7-B77C-4DA4-91BD-5EEBC4497194}" presName="Name37" presStyleLbl="parChTrans1D2" presStyleIdx="1" presStyleCnt="4"/>
      <dgm:spPr/>
    </dgm:pt>
    <dgm:pt modelId="{C3C844A2-6E90-4607-A84C-CA38D8E87DD0}" type="pres">
      <dgm:prSet presAssocID="{B196C194-5E01-49A9-A576-ED5CF84FF439}" presName="hierRoot2" presStyleCnt="0">
        <dgm:presLayoutVars>
          <dgm:hierBranch val="init"/>
        </dgm:presLayoutVars>
      </dgm:prSet>
      <dgm:spPr/>
    </dgm:pt>
    <dgm:pt modelId="{A251140B-1231-4820-A1F8-BFE95A30B471}" type="pres">
      <dgm:prSet presAssocID="{B196C194-5E01-49A9-A576-ED5CF84FF439}" presName="rootComposite" presStyleCnt="0"/>
      <dgm:spPr/>
    </dgm:pt>
    <dgm:pt modelId="{694CFD4D-2DF9-4462-9AA3-96C06BEB4BBF}" type="pres">
      <dgm:prSet presAssocID="{B196C194-5E01-49A9-A576-ED5CF84FF439}" presName="rootText" presStyleLbl="node2" presStyleIdx="1" presStyleCnt="3">
        <dgm:presLayoutVars>
          <dgm:chPref val="3"/>
        </dgm:presLayoutVars>
      </dgm:prSet>
      <dgm:spPr/>
    </dgm:pt>
    <dgm:pt modelId="{8F0F623D-8EA6-4744-8176-9294150D44E7}" type="pres">
      <dgm:prSet presAssocID="{B196C194-5E01-49A9-A576-ED5CF84FF439}" presName="rootConnector" presStyleLbl="node2" presStyleIdx="1" presStyleCnt="3"/>
      <dgm:spPr/>
    </dgm:pt>
    <dgm:pt modelId="{048A60E3-C284-4132-8FE6-DC288963608F}" type="pres">
      <dgm:prSet presAssocID="{B196C194-5E01-49A9-A576-ED5CF84FF439}" presName="hierChild4" presStyleCnt="0"/>
      <dgm:spPr/>
    </dgm:pt>
    <dgm:pt modelId="{4AE18FA9-360B-4F1D-B089-673D104C479D}" type="pres">
      <dgm:prSet presAssocID="{B196C194-5E01-49A9-A576-ED5CF84FF439}" presName="hierChild5" presStyleCnt="0"/>
      <dgm:spPr/>
    </dgm:pt>
    <dgm:pt modelId="{747E2304-24EF-4D87-B3BF-2A978A9DE2A7}" type="pres">
      <dgm:prSet presAssocID="{5C9B609F-02F4-46D7-932F-F0496D7188F3}" presName="Name37" presStyleLbl="parChTrans1D2" presStyleIdx="2" presStyleCnt="4"/>
      <dgm:spPr/>
    </dgm:pt>
    <dgm:pt modelId="{34E3297F-2A5F-40F6-82F2-CEC20800A3EA}" type="pres">
      <dgm:prSet presAssocID="{AFA479D4-ABDC-45C0-AEC1-CB565E62F8F9}" presName="hierRoot2" presStyleCnt="0">
        <dgm:presLayoutVars>
          <dgm:hierBranch val="init"/>
        </dgm:presLayoutVars>
      </dgm:prSet>
      <dgm:spPr/>
    </dgm:pt>
    <dgm:pt modelId="{28D33E42-7DB5-4711-A23F-CEE6D511A95B}" type="pres">
      <dgm:prSet presAssocID="{AFA479D4-ABDC-45C0-AEC1-CB565E62F8F9}" presName="rootComposite" presStyleCnt="0"/>
      <dgm:spPr/>
    </dgm:pt>
    <dgm:pt modelId="{13B79537-620C-47F9-8614-8944996CF0FD}" type="pres">
      <dgm:prSet presAssocID="{AFA479D4-ABDC-45C0-AEC1-CB565E62F8F9}" presName="rootText" presStyleLbl="node2" presStyleIdx="2" presStyleCnt="3">
        <dgm:presLayoutVars>
          <dgm:chPref val="3"/>
        </dgm:presLayoutVars>
      </dgm:prSet>
      <dgm:spPr/>
    </dgm:pt>
    <dgm:pt modelId="{74A7F621-B6F7-46B0-90BD-D56943CF6E8E}" type="pres">
      <dgm:prSet presAssocID="{AFA479D4-ABDC-45C0-AEC1-CB565E62F8F9}" presName="rootConnector" presStyleLbl="node2" presStyleIdx="2" presStyleCnt="3"/>
      <dgm:spPr/>
    </dgm:pt>
    <dgm:pt modelId="{AAE03F16-4839-476B-97F4-B1CAE59C32CB}" type="pres">
      <dgm:prSet presAssocID="{AFA479D4-ABDC-45C0-AEC1-CB565E62F8F9}" presName="hierChild4" presStyleCnt="0"/>
      <dgm:spPr/>
    </dgm:pt>
    <dgm:pt modelId="{7CE38F8A-0618-4D2A-8985-10D3F125AD56}" type="pres">
      <dgm:prSet presAssocID="{AFA479D4-ABDC-45C0-AEC1-CB565E62F8F9}" presName="hierChild5" presStyleCnt="0"/>
      <dgm:spPr/>
    </dgm:pt>
    <dgm:pt modelId="{2859FF31-EE5A-4F3D-8A15-182F17DD9B70}" type="pres">
      <dgm:prSet presAssocID="{D00C7CFF-D038-41A8-A899-BE426F5A4E5A}" presName="hierChild3" presStyleCnt="0"/>
      <dgm:spPr/>
    </dgm:pt>
    <dgm:pt modelId="{A8EA5898-08EB-43FE-9F92-5F890DB75221}" type="pres">
      <dgm:prSet presAssocID="{4FCC60F1-347D-42A9-9F1A-E9B30616038A}" presName="Name111" presStyleLbl="parChTrans1D2" presStyleIdx="3" presStyleCnt="4"/>
      <dgm:spPr/>
    </dgm:pt>
    <dgm:pt modelId="{F003C84F-211F-428E-9393-139085BB18FA}" type="pres">
      <dgm:prSet presAssocID="{C55464F2-F293-4176-AC99-7C272D1BA7A1}" presName="hierRoot3" presStyleCnt="0">
        <dgm:presLayoutVars>
          <dgm:hierBranch val="init"/>
        </dgm:presLayoutVars>
      </dgm:prSet>
      <dgm:spPr/>
    </dgm:pt>
    <dgm:pt modelId="{8581D96E-58CA-49B6-9F8E-F2F8E288C764}" type="pres">
      <dgm:prSet presAssocID="{C55464F2-F293-4176-AC99-7C272D1BA7A1}" presName="rootComposite3" presStyleCnt="0"/>
      <dgm:spPr/>
    </dgm:pt>
    <dgm:pt modelId="{A8303A9B-B38A-4950-8B4D-62F8F223611A}" type="pres">
      <dgm:prSet presAssocID="{C55464F2-F293-4176-AC99-7C272D1BA7A1}" presName="rootText3" presStyleLbl="asst1" presStyleIdx="0" presStyleCnt="1">
        <dgm:presLayoutVars>
          <dgm:chPref val="3"/>
        </dgm:presLayoutVars>
      </dgm:prSet>
      <dgm:spPr/>
    </dgm:pt>
    <dgm:pt modelId="{4E5EE94B-7457-4A88-B421-0A1284DA673F}" type="pres">
      <dgm:prSet presAssocID="{C55464F2-F293-4176-AC99-7C272D1BA7A1}" presName="rootConnector3" presStyleLbl="asst1" presStyleIdx="0" presStyleCnt="1"/>
      <dgm:spPr/>
    </dgm:pt>
    <dgm:pt modelId="{7B976BCD-CD5B-4EFA-AA95-C1688D0920E5}" type="pres">
      <dgm:prSet presAssocID="{C55464F2-F293-4176-AC99-7C272D1BA7A1}" presName="hierChild6" presStyleCnt="0"/>
      <dgm:spPr/>
    </dgm:pt>
    <dgm:pt modelId="{D41E547A-CE20-4485-8E87-4A3ED64458EF}" type="pres">
      <dgm:prSet presAssocID="{C55464F2-F293-4176-AC99-7C272D1BA7A1}" presName="hierChild7" presStyleCnt="0"/>
      <dgm:spPr/>
    </dgm:pt>
  </dgm:ptLst>
  <dgm:cxnLst>
    <dgm:cxn modelId="{22C74309-F7DD-4C22-ABCC-57DBB206556A}" type="presOf" srcId="{C55464F2-F293-4176-AC99-7C272D1BA7A1}" destId="{4E5EE94B-7457-4A88-B421-0A1284DA673F}" srcOrd="1" destOrd="0" presId="urn:microsoft.com/office/officeart/2005/8/layout/orgChart1"/>
    <dgm:cxn modelId="{F4030B0A-F6CD-41DF-BAB6-1CEF5998B3B0}" type="presOf" srcId="{B196C194-5E01-49A9-A576-ED5CF84FF439}" destId="{8F0F623D-8EA6-4744-8176-9294150D44E7}" srcOrd="1" destOrd="0" presId="urn:microsoft.com/office/officeart/2005/8/layout/orgChart1"/>
    <dgm:cxn modelId="{68A1031F-505C-4F0A-A3E6-9C12DF8D01F4}" type="presOf" srcId="{1E004525-E778-4B04-98D0-2D8FA32FDB89}" destId="{634449E2-8CC3-40C9-8B7D-F86210A321ED}" srcOrd="1" destOrd="0" presId="urn:microsoft.com/office/officeart/2005/8/layout/orgChart1"/>
    <dgm:cxn modelId="{B3832D69-ABB9-4B4F-81CC-8CAA1F36FB9D}" srcId="{2FB86DC3-61FB-4615-98A6-AC20FAA7E530}" destId="{D00C7CFF-D038-41A8-A899-BE426F5A4E5A}" srcOrd="0" destOrd="0" parTransId="{5F55A23C-A8E7-4B7F-8A5C-BDCEAB700038}" sibTransId="{29116E33-7EB0-4C69-8EC6-27E2955E1FE6}"/>
    <dgm:cxn modelId="{469E6B4C-9D9A-4621-BF82-B2BBE7DB72AF}" srcId="{D00C7CFF-D038-41A8-A899-BE426F5A4E5A}" destId="{B196C194-5E01-49A9-A576-ED5CF84FF439}" srcOrd="2" destOrd="0" parTransId="{E04739B7-B77C-4DA4-91BD-5EEBC4497194}" sibTransId="{77C87CFA-97D1-4E8B-A859-F9A0B1029E6D}"/>
    <dgm:cxn modelId="{36A4AB59-409A-417F-A584-1ED0566639EF}" type="presOf" srcId="{2FB86DC3-61FB-4615-98A6-AC20FAA7E530}" destId="{78B35BF0-65A5-4764-BE09-1C17D9BB90FD}" srcOrd="0" destOrd="0" presId="urn:microsoft.com/office/officeart/2005/8/layout/orgChart1"/>
    <dgm:cxn modelId="{7FF4E859-5DF7-433B-B388-5A767E6AB789}" type="presOf" srcId="{400738B5-1941-4E1E-A0C4-5DEFC6800C2D}" destId="{007A6ECE-870B-42ED-A0C6-D37E54CDBE8D}" srcOrd="0" destOrd="0" presId="urn:microsoft.com/office/officeart/2005/8/layout/orgChart1"/>
    <dgm:cxn modelId="{46FBE583-F8F8-403D-AFFD-F0408392B7B7}" type="presOf" srcId="{4FCC60F1-347D-42A9-9F1A-E9B30616038A}" destId="{A8EA5898-08EB-43FE-9F92-5F890DB75221}" srcOrd="0" destOrd="0" presId="urn:microsoft.com/office/officeart/2005/8/layout/orgChart1"/>
    <dgm:cxn modelId="{D5BD0C97-FF71-4BF7-AE40-1123DC997AE2}" type="presOf" srcId="{D00C7CFF-D038-41A8-A899-BE426F5A4E5A}" destId="{B642AD53-A1D9-43E8-B828-7951E38B1D04}" srcOrd="0" destOrd="0" presId="urn:microsoft.com/office/officeart/2005/8/layout/orgChart1"/>
    <dgm:cxn modelId="{304B17A2-61E1-4916-8031-4D0BC010A8AF}" type="presOf" srcId="{D00C7CFF-D038-41A8-A899-BE426F5A4E5A}" destId="{493C8238-D7FB-4DE7-9216-34ABC1F24660}" srcOrd="1" destOrd="0" presId="urn:microsoft.com/office/officeart/2005/8/layout/orgChart1"/>
    <dgm:cxn modelId="{F6F05FA2-4B9A-4284-9170-B7BB942AE42A}" srcId="{D00C7CFF-D038-41A8-A899-BE426F5A4E5A}" destId="{C55464F2-F293-4176-AC99-7C272D1BA7A1}" srcOrd="0" destOrd="0" parTransId="{4FCC60F1-347D-42A9-9F1A-E9B30616038A}" sibTransId="{88BACE1A-A807-455F-8BFC-2E77B0495C5B}"/>
    <dgm:cxn modelId="{65F9C0A4-9E0A-4610-94D9-3BF525979E1E}" type="presOf" srcId="{C55464F2-F293-4176-AC99-7C272D1BA7A1}" destId="{A8303A9B-B38A-4950-8B4D-62F8F223611A}" srcOrd="0" destOrd="0" presId="urn:microsoft.com/office/officeart/2005/8/layout/orgChart1"/>
    <dgm:cxn modelId="{80F814AC-5E83-4044-8436-8FB9F23D9A38}" type="presOf" srcId="{E04739B7-B77C-4DA4-91BD-5EEBC4497194}" destId="{CB4F4D72-6916-4E59-B981-C5A2AFA2D496}" srcOrd="0" destOrd="0" presId="urn:microsoft.com/office/officeart/2005/8/layout/orgChart1"/>
    <dgm:cxn modelId="{40C920C8-E538-4788-8BFC-34FA4ABE1FD6}" srcId="{D00C7CFF-D038-41A8-A899-BE426F5A4E5A}" destId="{AFA479D4-ABDC-45C0-AEC1-CB565E62F8F9}" srcOrd="3" destOrd="0" parTransId="{5C9B609F-02F4-46D7-932F-F0496D7188F3}" sibTransId="{0ED6703A-4EF7-4DF3-8406-122DE4B63C8F}"/>
    <dgm:cxn modelId="{96E96BD7-02AF-43ED-9C4A-484E92EA11F6}" srcId="{D00C7CFF-D038-41A8-A899-BE426F5A4E5A}" destId="{1E004525-E778-4B04-98D0-2D8FA32FDB89}" srcOrd="1" destOrd="0" parTransId="{400738B5-1941-4E1E-A0C4-5DEFC6800C2D}" sibTransId="{82CA80FE-0516-45B7-BBD2-3133A0DAE867}"/>
    <dgm:cxn modelId="{D4907FE2-EA93-402C-B342-F74E9F6D7FCB}" type="presOf" srcId="{5C9B609F-02F4-46D7-932F-F0496D7188F3}" destId="{747E2304-24EF-4D87-B3BF-2A978A9DE2A7}" srcOrd="0" destOrd="0" presId="urn:microsoft.com/office/officeart/2005/8/layout/orgChart1"/>
    <dgm:cxn modelId="{70A7DDE9-9176-42E3-AE74-B2F8044464BD}" type="presOf" srcId="{AFA479D4-ABDC-45C0-AEC1-CB565E62F8F9}" destId="{13B79537-620C-47F9-8614-8944996CF0FD}" srcOrd="0" destOrd="0" presId="urn:microsoft.com/office/officeart/2005/8/layout/orgChart1"/>
    <dgm:cxn modelId="{0531CCEF-9785-4EEC-9194-0CE7500CA17A}" type="presOf" srcId="{B196C194-5E01-49A9-A576-ED5CF84FF439}" destId="{694CFD4D-2DF9-4462-9AA3-96C06BEB4BBF}" srcOrd="0" destOrd="0" presId="urn:microsoft.com/office/officeart/2005/8/layout/orgChart1"/>
    <dgm:cxn modelId="{867F44F5-3565-4B04-89AB-EB5B7B0A58DE}" type="presOf" srcId="{AFA479D4-ABDC-45C0-AEC1-CB565E62F8F9}" destId="{74A7F621-B6F7-46B0-90BD-D56943CF6E8E}" srcOrd="1" destOrd="0" presId="urn:microsoft.com/office/officeart/2005/8/layout/orgChart1"/>
    <dgm:cxn modelId="{ABC75BF9-4333-4D55-B88E-8120B3FC91F8}" type="presOf" srcId="{1E004525-E778-4B04-98D0-2D8FA32FDB89}" destId="{629B7DC4-EEAC-4642-A9AE-7F7938223658}" srcOrd="0" destOrd="0" presId="urn:microsoft.com/office/officeart/2005/8/layout/orgChart1"/>
    <dgm:cxn modelId="{4F57C495-7CE4-4498-BCA0-DA2124B594F8}" type="presParOf" srcId="{78B35BF0-65A5-4764-BE09-1C17D9BB90FD}" destId="{955376C7-D61B-478F-A892-126AA8BDA123}" srcOrd="0" destOrd="0" presId="urn:microsoft.com/office/officeart/2005/8/layout/orgChart1"/>
    <dgm:cxn modelId="{D791216A-1728-457D-8577-57FAADC59416}" type="presParOf" srcId="{955376C7-D61B-478F-A892-126AA8BDA123}" destId="{3ED49AE1-178A-4575-9E74-8A057BAA7C92}" srcOrd="0" destOrd="0" presId="urn:microsoft.com/office/officeart/2005/8/layout/orgChart1"/>
    <dgm:cxn modelId="{0E8ED0C2-8771-448C-961A-6CE949E9469A}" type="presParOf" srcId="{3ED49AE1-178A-4575-9E74-8A057BAA7C92}" destId="{B642AD53-A1D9-43E8-B828-7951E38B1D04}" srcOrd="0" destOrd="0" presId="urn:microsoft.com/office/officeart/2005/8/layout/orgChart1"/>
    <dgm:cxn modelId="{3B2EDE17-8AEC-4D27-9D6F-73197E50CC93}" type="presParOf" srcId="{3ED49AE1-178A-4575-9E74-8A057BAA7C92}" destId="{493C8238-D7FB-4DE7-9216-34ABC1F24660}" srcOrd="1" destOrd="0" presId="urn:microsoft.com/office/officeart/2005/8/layout/orgChart1"/>
    <dgm:cxn modelId="{893A3276-0C15-4F32-A772-4536B02072CD}" type="presParOf" srcId="{955376C7-D61B-478F-A892-126AA8BDA123}" destId="{5237ADDC-98DD-4C8B-9D95-0CD526DB6F31}" srcOrd="1" destOrd="0" presId="urn:microsoft.com/office/officeart/2005/8/layout/orgChart1"/>
    <dgm:cxn modelId="{4866A128-6371-4867-AE30-B8BD731AE6F8}" type="presParOf" srcId="{5237ADDC-98DD-4C8B-9D95-0CD526DB6F31}" destId="{007A6ECE-870B-42ED-A0C6-D37E54CDBE8D}" srcOrd="0" destOrd="0" presId="urn:microsoft.com/office/officeart/2005/8/layout/orgChart1"/>
    <dgm:cxn modelId="{896F4DA6-0058-4F07-A47F-93B2EA24A28B}" type="presParOf" srcId="{5237ADDC-98DD-4C8B-9D95-0CD526DB6F31}" destId="{8FA22733-57B1-4EAC-91FF-8FE4E07503B8}" srcOrd="1" destOrd="0" presId="urn:microsoft.com/office/officeart/2005/8/layout/orgChart1"/>
    <dgm:cxn modelId="{869BB239-0F8A-4AD3-A937-C2C6313987F4}" type="presParOf" srcId="{8FA22733-57B1-4EAC-91FF-8FE4E07503B8}" destId="{E999BD30-109F-4603-A20D-6F7F4019BCB6}" srcOrd="0" destOrd="0" presId="urn:microsoft.com/office/officeart/2005/8/layout/orgChart1"/>
    <dgm:cxn modelId="{90277676-1A1A-453F-B3B7-339CCF32ABD9}" type="presParOf" srcId="{E999BD30-109F-4603-A20D-6F7F4019BCB6}" destId="{629B7DC4-EEAC-4642-A9AE-7F7938223658}" srcOrd="0" destOrd="0" presId="urn:microsoft.com/office/officeart/2005/8/layout/orgChart1"/>
    <dgm:cxn modelId="{0B52063D-EFBB-4F01-A3B5-FF42F79449AE}" type="presParOf" srcId="{E999BD30-109F-4603-A20D-6F7F4019BCB6}" destId="{634449E2-8CC3-40C9-8B7D-F86210A321ED}" srcOrd="1" destOrd="0" presId="urn:microsoft.com/office/officeart/2005/8/layout/orgChart1"/>
    <dgm:cxn modelId="{3506A1FA-6AE4-4798-B89F-C348F92C327D}" type="presParOf" srcId="{8FA22733-57B1-4EAC-91FF-8FE4E07503B8}" destId="{F7978B61-AA32-4F85-838E-44E9E0593F83}" srcOrd="1" destOrd="0" presId="urn:microsoft.com/office/officeart/2005/8/layout/orgChart1"/>
    <dgm:cxn modelId="{54ACBEFC-CFC7-4652-A55F-5EA05AAE68EB}" type="presParOf" srcId="{8FA22733-57B1-4EAC-91FF-8FE4E07503B8}" destId="{5B75CACD-A4E0-4B21-8F2F-4FFABE5B93FC}" srcOrd="2" destOrd="0" presId="urn:microsoft.com/office/officeart/2005/8/layout/orgChart1"/>
    <dgm:cxn modelId="{EEED6FDE-BC9C-4797-88AC-7F8785D65D8C}" type="presParOf" srcId="{5237ADDC-98DD-4C8B-9D95-0CD526DB6F31}" destId="{CB4F4D72-6916-4E59-B981-C5A2AFA2D496}" srcOrd="2" destOrd="0" presId="urn:microsoft.com/office/officeart/2005/8/layout/orgChart1"/>
    <dgm:cxn modelId="{8FFD80D4-23B4-4705-B3DD-A72D152B52D5}" type="presParOf" srcId="{5237ADDC-98DD-4C8B-9D95-0CD526DB6F31}" destId="{C3C844A2-6E90-4607-A84C-CA38D8E87DD0}" srcOrd="3" destOrd="0" presId="urn:microsoft.com/office/officeart/2005/8/layout/orgChart1"/>
    <dgm:cxn modelId="{FE07E39E-AF49-49E4-AF4C-51D5A7A04806}" type="presParOf" srcId="{C3C844A2-6E90-4607-A84C-CA38D8E87DD0}" destId="{A251140B-1231-4820-A1F8-BFE95A30B471}" srcOrd="0" destOrd="0" presId="urn:microsoft.com/office/officeart/2005/8/layout/orgChart1"/>
    <dgm:cxn modelId="{A20015F3-475C-4AF1-9CF1-B2738F5497B0}" type="presParOf" srcId="{A251140B-1231-4820-A1F8-BFE95A30B471}" destId="{694CFD4D-2DF9-4462-9AA3-96C06BEB4BBF}" srcOrd="0" destOrd="0" presId="urn:microsoft.com/office/officeart/2005/8/layout/orgChart1"/>
    <dgm:cxn modelId="{08663C0D-8AC4-420D-BEB7-FA88267C99D6}" type="presParOf" srcId="{A251140B-1231-4820-A1F8-BFE95A30B471}" destId="{8F0F623D-8EA6-4744-8176-9294150D44E7}" srcOrd="1" destOrd="0" presId="urn:microsoft.com/office/officeart/2005/8/layout/orgChart1"/>
    <dgm:cxn modelId="{DF2E86AD-4E84-467B-8F90-A9231CF58A6D}" type="presParOf" srcId="{C3C844A2-6E90-4607-A84C-CA38D8E87DD0}" destId="{048A60E3-C284-4132-8FE6-DC288963608F}" srcOrd="1" destOrd="0" presId="urn:microsoft.com/office/officeart/2005/8/layout/orgChart1"/>
    <dgm:cxn modelId="{216491AE-927C-4EC4-951A-427DBB5B50A7}" type="presParOf" srcId="{C3C844A2-6E90-4607-A84C-CA38D8E87DD0}" destId="{4AE18FA9-360B-4F1D-B089-673D104C479D}" srcOrd="2" destOrd="0" presId="urn:microsoft.com/office/officeart/2005/8/layout/orgChart1"/>
    <dgm:cxn modelId="{0114DFFF-2F08-42A5-A5F5-F3960AD2B92C}" type="presParOf" srcId="{5237ADDC-98DD-4C8B-9D95-0CD526DB6F31}" destId="{747E2304-24EF-4D87-B3BF-2A978A9DE2A7}" srcOrd="4" destOrd="0" presId="urn:microsoft.com/office/officeart/2005/8/layout/orgChart1"/>
    <dgm:cxn modelId="{BAC597CE-13C2-4C9D-AA7C-D06BC9755C98}" type="presParOf" srcId="{5237ADDC-98DD-4C8B-9D95-0CD526DB6F31}" destId="{34E3297F-2A5F-40F6-82F2-CEC20800A3EA}" srcOrd="5" destOrd="0" presId="urn:microsoft.com/office/officeart/2005/8/layout/orgChart1"/>
    <dgm:cxn modelId="{6A92977B-AC71-465D-891A-14F600706B37}" type="presParOf" srcId="{34E3297F-2A5F-40F6-82F2-CEC20800A3EA}" destId="{28D33E42-7DB5-4711-A23F-CEE6D511A95B}" srcOrd="0" destOrd="0" presId="urn:microsoft.com/office/officeart/2005/8/layout/orgChart1"/>
    <dgm:cxn modelId="{E38C27BC-CCE5-43C6-BF96-0319B6FEC5A0}" type="presParOf" srcId="{28D33E42-7DB5-4711-A23F-CEE6D511A95B}" destId="{13B79537-620C-47F9-8614-8944996CF0FD}" srcOrd="0" destOrd="0" presId="urn:microsoft.com/office/officeart/2005/8/layout/orgChart1"/>
    <dgm:cxn modelId="{84284ADC-B16D-4A69-B660-847C626B1771}" type="presParOf" srcId="{28D33E42-7DB5-4711-A23F-CEE6D511A95B}" destId="{74A7F621-B6F7-46B0-90BD-D56943CF6E8E}" srcOrd="1" destOrd="0" presId="urn:microsoft.com/office/officeart/2005/8/layout/orgChart1"/>
    <dgm:cxn modelId="{D6519E41-9656-405A-A4AF-A37D66F47BE6}" type="presParOf" srcId="{34E3297F-2A5F-40F6-82F2-CEC20800A3EA}" destId="{AAE03F16-4839-476B-97F4-B1CAE59C32CB}" srcOrd="1" destOrd="0" presId="urn:microsoft.com/office/officeart/2005/8/layout/orgChart1"/>
    <dgm:cxn modelId="{195C3D5F-B73A-4494-94D4-3B8731382DA7}" type="presParOf" srcId="{34E3297F-2A5F-40F6-82F2-CEC20800A3EA}" destId="{7CE38F8A-0618-4D2A-8985-10D3F125AD56}" srcOrd="2" destOrd="0" presId="urn:microsoft.com/office/officeart/2005/8/layout/orgChart1"/>
    <dgm:cxn modelId="{274A079F-3BE1-4214-A416-E14EC238F0FB}" type="presParOf" srcId="{955376C7-D61B-478F-A892-126AA8BDA123}" destId="{2859FF31-EE5A-4F3D-8A15-182F17DD9B70}" srcOrd="2" destOrd="0" presId="urn:microsoft.com/office/officeart/2005/8/layout/orgChart1"/>
    <dgm:cxn modelId="{B2F90ED3-2E69-417F-B731-5AA016631CFD}" type="presParOf" srcId="{2859FF31-EE5A-4F3D-8A15-182F17DD9B70}" destId="{A8EA5898-08EB-43FE-9F92-5F890DB75221}" srcOrd="0" destOrd="0" presId="urn:microsoft.com/office/officeart/2005/8/layout/orgChart1"/>
    <dgm:cxn modelId="{B926257C-D2FD-4F4A-880D-9874A1529405}" type="presParOf" srcId="{2859FF31-EE5A-4F3D-8A15-182F17DD9B70}" destId="{F003C84F-211F-428E-9393-139085BB18FA}" srcOrd="1" destOrd="0" presId="urn:microsoft.com/office/officeart/2005/8/layout/orgChart1"/>
    <dgm:cxn modelId="{F53A4C3A-8C8A-4737-A5B9-31F6140204D0}" type="presParOf" srcId="{F003C84F-211F-428E-9393-139085BB18FA}" destId="{8581D96E-58CA-49B6-9F8E-F2F8E288C764}" srcOrd="0" destOrd="0" presId="urn:microsoft.com/office/officeart/2005/8/layout/orgChart1"/>
    <dgm:cxn modelId="{5BA54934-FFB0-427D-A1CB-495A9738740F}" type="presParOf" srcId="{8581D96E-58CA-49B6-9F8E-F2F8E288C764}" destId="{A8303A9B-B38A-4950-8B4D-62F8F223611A}" srcOrd="0" destOrd="0" presId="urn:microsoft.com/office/officeart/2005/8/layout/orgChart1"/>
    <dgm:cxn modelId="{B0A706C6-E4B7-4AA4-A968-D999F388E21C}" type="presParOf" srcId="{8581D96E-58CA-49B6-9F8E-F2F8E288C764}" destId="{4E5EE94B-7457-4A88-B421-0A1284DA673F}" srcOrd="1" destOrd="0" presId="urn:microsoft.com/office/officeart/2005/8/layout/orgChart1"/>
    <dgm:cxn modelId="{96B9C014-E13F-43A3-AC02-F569F1E7BA1D}" type="presParOf" srcId="{F003C84F-211F-428E-9393-139085BB18FA}" destId="{7B976BCD-CD5B-4EFA-AA95-C1688D0920E5}" srcOrd="1" destOrd="0" presId="urn:microsoft.com/office/officeart/2005/8/layout/orgChart1"/>
    <dgm:cxn modelId="{654A3936-3EAB-4D7E-9BAD-344BE6DE63BE}" type="presParOf" srcId="{F003C84F-211F-428E-9393-139085BB18FA}" destId="{D41E547A-CE20-4485-8E87-4A3ED64458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C324B-3508-4BD9-8458-1D70319F8234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10649-A6F0-43F7-84E1-9EE3DFC83976}">
      <dgm:prSet phldrT="[Text]"/>
      <dgm:spPr/>
      <dgm:t>
        <a:bodyPr/>
        <a:lstStyle/>
        <a:p>
          <a:r>
            <a:rPr lang="zh-CN" altLang="en-US" dirty="0"/>
            <a:t>仓超营业线上线下</a:t>
          </a:r>
          <a:endParaRPr lang="en-US" dirty="0"/>
        </a:p>
      </dgm:t>
    </dgm:pt>
    <dgm:pt modelId="{EFAA7EAC-87D5-42D5-A8CA-E1DFAC83B06F}" type="parTrans" cxnId="{48B5E0BE-1665-4F4C-B583-C5549212B8E5}">
      <dgm:prSet/>
      <dgm:spPr/>
      <dgm:t>
        <a:bodyPr/>
        <a:lstStyle/>
        <a:p>
          <a:endParaRPr lang="en-US"/>
        </a:p>
      </dgm:t>
    </dgm:pt>
    <dgm:pt modelId="{572D94FC-28C3-4BDB-85E9-3A5710C2419F}" type="sibTrans" cxnId="{48B5E0BE-1665-4F4C-B583-C5549212B8E5}">
      <dgm:prSet/>
      <dgm:spPr/>
      <dgm:t>
        <a:bodyPr/>
        <a:lstStyle/>
        <a:p>
          <a:endParaRPr lang="en-US"/>
        </a:p>
      </dgm:t>
    </dgm:pt>
    <dgm:pt modelId="{A74ECEDB-BE71-4AE1-BB7D-18F5FA8CC1BD}">
      <dgm:prSet phldrT="[Text]"/>
      <dgm:spPr/>
      <dgm:t>
        <a:bodyPr/>
        <a:lstStyle/>
        <a:p>
          <a:r>
            <a:rPr lang="zh-CN" altLang="en-US" dirty="0"/>
            <a:t>货主／厂家</a:t>
          </a:r>
          <a:endParaRPr lang="en-US" dirty="0"/>
        </a:p>
      </dgm:t>
    </dgm:pt>
    <dgm:pt modelId="{C04083B6-D86D-4897-91F5-82F020A7C91B}" type="parTrans" cxnId="{372B5384-6DB9-4794-B7D7-50FF30905D3E}">
      <dgm:prSet/>
      <dgm:spPr/>
      <dgm:t>
        <a:bodyPr/>
        <a:lstStyle/>
        <a:p>
          <a:endParaRPr lang="en-US"/>
        </a:p>
      </dgm:t>
    </dgm:pt>
    <dgm:pt modelId="{10C06E72-733D-49B9-A0DF-CEC6D7F94605}" type="sibTrans" cxnId="{372B5384-6DB9-4794-B7D7-50FF30905D3E}">
      <dgm:prSet/>
      <dgm:spPr/>
      <dgm:t>
        <a:bodyPr/>
        <a:lstStyle/>
        <a:p>
          <a:endParaRPr lang="en-US"/>
        </a:p>
      </dgm:t>
    </dgm:pt>
    <dgm:pt modelId="{7F8597AD-FEE7-4962-94C4-8116C40F57A4}">
      <dgm:prSet phldrT="[Text]"/>
      <dgm:spPr/>
      <dgm:t>
        <a:bodyPr/>
        <a:lstStyle/>
        <a:p>
          <a:r>
            <a:rPr lang="zh-CN" altLang="en-US" dirty="0"/>
            <a:t>管理</a:t>
          </a:r>
          <a:endParaRPr lang="en-US" dirty="0"/>
        </a:p>
      </dgm:t>
    </dgm:pt>
    <dgm:pt modelId="{07E19BEB-A15A-46AD-9EB1-45E3D795D6F0}" type="parTrans" cxnId="{97B8AE13-0535-4F48-922E-45CA3BA24210}">
      <dgm:prSet/>
      <dgm:spPr/>
      <dgm:t>
        <a:bodyPr/>
        <a:lstStyle/>
        <a:p>
          <a:endParaRPr lang="en-US"/>
        </a:p>
      </dgm:t>
    </dgm:pt>
    <dgm:pt modelId="{C9C6FC06-C35A-4B60-B8A3-9D1994D9608E}" type="sibTrans" cxnId="{97B8AE13-0535-4F48-922E-45CA3BA24210}">
      <dgm:prSet/>
      <dgm:spPr/>
      <dgm:t>
        <a:bodyPr/>
        <a:lstStyle/>
        <a:p>
          <a:endParaRPr lang="en-US"/>
        </a:p>
      </dgm:t>
    </dgm:pt>
    <dgm:pt modelId="{5A1A3FB6-F9D6-44DD-A90C-81FE43CB2B61}">
      <dgm:prSet phldrT="[Text]"/>
      <dgm:spPr/>
      <dgm:t>
        <a:bodyPr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2D4CF278-67CD-4D82-A338-869CFB7AB301}" type="parTrans" cxnId="{EB393169-15A5-48CE-98C6-415B5B17D398}">
      <dgm:prSet/>
      <dgm:spPr/>
      <dgm:t>
        <a:bodyPr/>
        <a:lstStyle/>
        <a:p>
          <a:endParaRPr lang="en-US"/>
        </a:p>
      </dgm:t>
    </dgm:pt>
    <dgm:pt modelId="{BE736130-66A1-478B-AC89-DAF92025B0AA}" type="sibTrans" cxnId="{EB393169-15A5-48CE-98C6-415B5B17D398}">
      <dgm:prSet/>
      <dgm:spPr/>
      <dgm:t>
        <a:bodyPr/>
        <a:lstStyle/>
        <a:p>
          <a:endParaRPr lang="en-US"/>
        </a:p>
      </dgm:t>
    </dgm:pt>
    <dgm:pt modelId="{830E7560-FE23-45EF-8587-6F8435868567}">
      <dgm:prSet phldrT="[Text]"/>
      <dgm:spPr/>
      <dgm:t>
        <a:bodyPr/>
        <a:lstStyle/>
        <a:p>
          <a:r>
            <a:rPr lang="zh-CN" altLang="en-US" dirty="0"/>
            <a:t>物流</a:t>
          </a:r>
          <a:endParaRPr lang="en-US" dirty="0"/>
        </a:p>
      </dgm:t>
    </dgm:pt>
    <dgm:pt modelId="{D2FD125C-F669-408C-B710-12BE1BA59557}" type="parTrans" cxnId="{E90B4437-9BC0-4162-AB56-D450B457F83E}">
      <dgm:prSet/>
      <dgm:spPr/>
      <dgm:t>
        <a:bodyPr/>
        <a:lstStyle/>
        <a:p>
          <a:endParaRPr lang="en-US"/>
        </a:p>
      </dgm:t>
    </dgm:pt>
    <dgm:pt modelId="{698D2E1E-0211-4510-8E66-F6E51DD40737}" type="sibTrans" cxnId="{E90B4437-9BC0-4162-AB56-D450B457F83E}">
      <dgm:prSet/>
      <dgm:spPr/>
      <dgm:t>
        <a:bodyPr/>
        <a:lstStyle/>
        <a:p>
          <a:endParaRPr lang="en-US"/>
        </a:p>
      </dgm:t>
    </dgm:pt>
    <dgm:pt modelId="{4FAEA141-0AFA-4B06-A3AA-77937EC72901}" type="pres">
      <dgm:prSet presAssocID="{59EC324B-3508-4BD9-8458-1D70319F82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624317-9A99-4401-96A0-EA69C2076D0B}" type="pres">
      <dgm:prSet presAssocID="{AF810649-A6F0-43F7-84E1-9EE3DFC83976}" presName="centerShape" presStyleLbl="node0" presStyleIdx="0" presStyleCnt="1"/>
      <dgm:spPr/>
    </dgm:pt>
    <dgm:pt modelId="{76BF01D3-4340-43D2-9695-E265BE9803F1}" type="pres">
      <dgm:prSet presAssocID="{A74ECEDB-BE71-4AE1-BB7D-18F5FA8CC1BD}" presName="node" presStyleLbl="node1" presStyleIdx="0" presStyleCnt="4">
        <dgm:presLayoutVars>
          <dgm:bulletEnabled val="1"/>
        </dgm:presLayoutVars>
      </dgm:prSet>
      <dgm:spPr/>
    </dgm:pt>
    <dgm:pt modelId="{69628623-F914-4193-89CA-849597B3C98C}" type="pres">
      <dgm:prSet presAssocID="{A74ECEDB-BE71-4AE1-BB7D-18F5FA8CC1BD}" presName="dummy" presStyleCnt="0"/>
      <dgm:spPr/>
    </dgm:pt>
    <dgm:pt modelId="{77C61D14-18AC-470B-880C-0D9493B0D188}" type="pres">
      <dgm:prSet presAssocID="{10C06E72-733D-49B9-A0DF-CEC6D7F94605}" presName="sibTrans" presStyleLbl="sibTrans2D1" presStyleIdx="0" presStyleCnt="4"/>
      <dgm:spPr/>
    </dgm:pt>
    <dgm:pt modelId="{F5DAD84D-1473-40EB-88F0-E1BCC96FAB5E}" type="pres">
      <dgm:prSet presAssocID="{7F8597AD-FEE7-4962-94C4-8116C40F57A4}" presName="node" presStyleLbl="node1" presStyleIdx="1" presStyleCnt="4">
        <dgm:presLayoutVars>
          <dgm:bulletEnabled val="1"/>
        </dgm:presLayoutVars>
      </dgm:prSet>
      <dgm:spPr/>
    </dgm:pt>
    <dgm:pt modelId="{F8703BAC-A36C-4720-A579-B1479559BD53}" type="pres">
      <dgm:prSet presAssocID="{7F8597AD-FEE7-4962-94C4-8116C40F57A4}" presName="dummy" presStyleCnt="0"/>
      <dgm:spPr/>
    </dgm:pt>
    <dgm:pt modelId="{0EF5FFB7-4D64-4C19-853C-2C00D488D32F}" type="pres">
      <dgm:prSet presAssocID="{C9C6FC06-C35A-4B60-B8A3-9D1994D9608E}" presName="sibTrans" presStyleLbl="sibTrans2D1" presStyleIdx="1" presStyleCnt="4"/>
      <dgm:spPr/>
    </dgm:pt>
    <dgm:pt modelId="{93662871-0CB6-46A8-A536-8A751FDDF1A6}" type="pres">
      <dgm:prSet presAssocID="{5A1A3FB6-F9D6-44DD-A90C-81FE43CB2B61}" presName="node" presStyleLbl="node1" presStyleIdx="2" presStyleCnt="4">
        <dgm:presLayoutVars>
          <dgm:bulletEnabled val="1"/>
        </dgm:presLayoutVars>
      </dgm:prSet>
      <dgm:spPr/>
    </dgm:pt>
    <dgm:pt modelId="{360989EE-7D2A-42D0-8892-0BD9CE7DBE6A}" type="pres">
      <dgm:prSet presAssocID="{5A1A3FB6-F9D6-44DD-A90C-81FE43CB2B61}" presName="dummy" presStyleCnt="0"/>
      <dgm:spPr/>
    </dgm:pt>
    <dgm:pt modelId="{FFEE7A73-C1CC-49A0-A63E-786C7BA0C382}" type="pres">
      <dgm:prSet presAssocID="{BE736130-66A1-478B-AC89-DAF92025B0AA}" presName="sibTrans" presStyleLbl="sibTrans2D1" presStyleIdx="2" presStyleCnt="4"/>
      <dgm:spPr/>
    </dgm:pt>
    <dgm:pt modelId="{F673BC7F-FBB9-448A-8B50-86514C032633}" type="pres">
      <dgm:prSet presAssocID="{830E7560-FE23-45EF-8587-6F8435868567}" presName="node" presStyleLbl="node1" presStyleIdx="3" presStyleCnt="4">
        <dgm:presLayoutVars>
          <dgm:bulletEnabled val="1"/>
        </dgm:presLayoutVars>
      </dgm:prSet>
      <dgm:spPr/>
    </dgm:pt>
    <dgm:pt modelId="{652A0985-7E40-4A8D-952E-ACFC8E29920F}" type="pres">
      <dgm:prSet presAssocID="{830E7560-FE23-45EF-8587-6F8435868567}" presName="dummy" presStyleCnt="0"/>
      <dgm:spPr/>
    </dgm:pt>
    <dgm:pt modelId="{8A2D2A46-F1A0-4FD0-B82A-B6A8148F3FAB}" type="pres">
      <dgm:prSet presAssocID="{698D2E1E-0211-4510-8E66-F6E51DD40737}" presName="sibTrans" presStyleLbl="sibTrans2D1" presStyleIdx="3" presStyleCnt="4"/>
      <dgm:spPr/>
    </dgm:pt>
  </dgm:ptLst>
  <dgm:cxnLst>
    <dgm:cxn modelId="{437F1203-4987-4F3D-AE77-7EC49A8A16A2}" type="presOf" srcId="{C9C6FC06-C35A-4B60-B8A3-9D1994D9608E}" destId="{0EF5FFB7-4D64-4C19-853C-2C00D488D32F}" srcOrd="0" destOrd="0" presId="urn:microsoft.com/office/officeart/2005/8/layout/radial6"/>
    <dgm:cxn modelId="{97B8AE13-0535-4F48-922E-45CA3BA24210}" srcId="{AF810649-A6F0-43F7-84E1-9EE3DFC83976}" destId="{7F8597AD-FEE7-4962-94C4-8116C40F57A4}" srcOrd="1" destOrd="0" parTransId="{07E19BEB-A15A-46AD-9EB1-45E3D795D6F0}" sibTransId="{C9C6FC06-C35A-4B60-B8A3-9D1994D9608E}"/>
    <dgm:cxn modelId="{701EC120-A525-4A3D-A427-07A1D95A57BE}" type="presOf" srcId="{59EC324B-3508-4BD9-8458-1D70319F8234}" destId="{4FAEA141-0AFA-4B06-A3AA-77937EC72901}" srcOrd="0" destOrd="0" presId="urn:microsoft.com/office/officeart/2005/8/layout/radial6"/>
    <dgm:cxn modelId="{73A43924-EAB2-48BF-B120-FE0AB1D64B32}" type="presOf" srcId="{830E7560-FE23-45EF-8587-6F8435868567}" destId="{F673BC7F-FBB9-448A-8B50-86514C032633}" srcOrd="0" destOrd="0" presId="urn:microsoft.com/office/officeart/2005/8/layout/radial6"/>
    <dgm:cxn modelId="{E90B4437-9BC0-4162-AB56-D450B457F83E}" srcId="{AF810649-A6F0-43F7-84E1-9EE3DFC83976}" destId="{830E7560-FE23-45EF-8587-6F8435868567}" srcOrd="3" destOrd="0" parTransId="{D2FD125C-F669-408C-B710-12BE1BA59557}" sibTransId="{698D2E1E-0211-4510-8E66-F6E51DD40737}"/>
    <dgm:cxn modelId="{14E13348-80BC-4B90-BECA-19BF1ED67963}" type="presOf" srcId="{698D2E1E-0211-4510-8E66-F6E51DD40737}" destId="{8A2D2A46-F1A0-4FD0-B82A-B6A8148F3FAB}" srcOrd="0" destOrd="0" presId="urn:microsoft.com/office/officeart/2005/8/layout/radial6"/>
    <dgm:cxn modelId="{EB393169-15A5-48CE-98C6-415B5B17D398}" srcId="{AF810649-A6F0-43F7-84E1-9EE3DFC83976}" destId="{5A1A3FB6-F9D6-44DD-A90C-81FE43CB2B61}" srcOrd="2" destOrd="0" parTransId="{2D4CF278-67CD-4D82-A338-869CFB7AB301}" sibTransId="{BE736130-66A1-478B-AC89-DAF92025B0AA}"/>
    <dgm:cxn modelId="{D0F92C6E-6E91-48C6-8761-3543875F0A37}" type="presOf" srcId="{AF810649-A6F0-43F7-84E1-9EE3DFC83976}" destId="{3A624317-9A99-4401-96A0-EA69C2076D0B}" srcOrd="0" destOrd="0" presId="urn:microsoft.com/office/officeart/2005/8/layout/radial6"/>
    <dgm:cxn modelId="{2143ED53-C4B8-4C4D-89A7-1D6DA5D780C1}" type="presOf" srcId="{5A1A3FB6-F9D6-44DD-A90C-81FE43CB2B61}" destId="{93662871-0CB6-46A8-A536-8A751FDDF1A6}" srcOrd="0" destOrd="0" presId="urn:microsoft.com/office/officeart/2005/8/layout/radial6"/>
    <dgm:cxn modelId="{B2193057-C29A-467C-BD4E-88CF65EA1CF5}" type="presOf" srcId="{7F8597AD-FEE7-4962-94C4-8116C40F57A4}" destId="{F5DAD84D-1473-40EB-88F0-E1BCC96FAB5E}" srcOrd="0" destOrd="0" presId="urn:microsoft.com/office/officeart/2005/8/layout/radial6"/>
    <dgm:cxn modelId="{372B5384-6DB9-4794-B7D7-50FF30905D3E}" srcId="{AF810649-A6F0-43F7-84E1-9EE3DFC83976}" destId="{A74ECEDB-BE71-4AE1-BB7D-18F5FA8CC1BD}" srcOrd="0" destOrd="0" parTransId="{C04083B6-D86D-4897-91F5-82F020A7C91B}" sibTransId="{10C06E72-733D-49B9-A0DF-CEC6D7F94605}"/>
    <dgm:cxn modelId="{65D3CBA2-EF37-4C82-B450-673A8CC1A083}" type="presOf" srcId="{BE736130-66A1-478B-AC89-DAF92025B0AA}" destId="{FFEE7A73-C1CC-49A0-A63E-786C7BA0C382}" srcOrd="0" destOrd="0" presId="urn:microsoft.com/office/officeart/2005/8/layout/radial6"/>
    <dgm:cxn modelId="{48B5E0BE-1665-4F4C-B583-C5549212B8E5}" srcId="{59EC324B-3508-4BD9-8458-1D70319F8234}" destId="{AF810649-A6F0-43F7-84E1-9EE3DFC83976}" srcOrd="0" destOrd="0" parTransId="{EFAA7EAC-87D5-42D5-A8CA-E1DFAC83B06F}" sibTransId="{572D94FC-28C3-4BDB-85E9-3A5710C2419F}"/>
    <dgm:cxn modelId="{2C276CC3-0925-4F6A-BE8F-819060CABAA5}" type="presOf" srcId="{A74ECEDB-BE71-4AE1-BB7D-18F5FA8CC1BD}" destId="{76BF01D3-4340-43D2-9695-E265BE9803F1}" srcOrd="0" destOrd="0" presId="urn:microsoft.com/office/officeart/2005/8/layout/radial6"/>
    <dgm:cxn modelId="{18B11FDC-1557-4875-AA60-6932E5009F64}" type="presOf" srcId="{10C06E72-733D-49B9-A0DF-CEC6D7F94605}" destId="{77C61D14-18AC-470B-880C-0D9493B0D188}" srcOrd="0" destOrd="0" presId="urn:microsoft.com/office/officeart/2005/8/layout/radial6"/>
    <dgm:cxn modelId="{49CAE116-846A-4F87-A696-E8151ADE2E89}" type="presParOf" srcId="{4FAEA141-0AFA-4B06-A3AA-77937EC72901}" destId="{3A624317-9A99-4401-96A0-EA69C2076D0B}" srcOrd="0" destOrd="0" presId="urn:microsoft.com/office/officeart/2005/8/layout/radial6"/>
    <dgm:cxn modelId="{E832F116-8FFA-4A4E-B459-0548A757BFBD}" type="presParOf" srcId="{4FAEA141-0AFA-4B06-A3AA-77937EC72901}" destId="{76BF01D3-4340-43D2-9695-E265BE9803F1}" srcOrd="1" destOrd="0" presId="urn:microsoft.com/office/officeart/2005/8/layout/radial6"/>
    <dgm:cxn modelId="{E500DBFD-3555-4F04-8E35-C9B7E0B5C1D5}" type="presParOf" srcId="{4FAEA141-0AFA-4B06-A3AA-77937EC72901}" destId="{69628623-F914-4193-89CA-849597B3C98C}" srcOrd="2" destOrd="0" presId="urn:microsoft.com/office/officeart/2005/8/layout/radial6"/>
    <dgm:cxn modelId="{5E3E3AF1-03E1-48E6-BA90-CE0EAE26E9F1}" type="presParOf" srcId="{4FAEA141-0AFA-4B06-A3AA-77937EC72901}" destId="{77C61D14-18AC-470B-880C-0D9493B0D188}" srcOrd="3" destOrd="0" presId="urn:microsoft.com/office/officeart/2005/8/layout/radial6"/>
    <dgm:cxn modelId="{48A840ED-7CAF-4684-997F-7220674CAA27}" type="presParOf" srcId="{4FAEA141-0AFA-4B06-A3AA-77937EC72901}" destId="{F5DAD84D-1473-40EB-88F0-E1BCC96FAB5E}" srcOrd="4" destOrd="0" presId="urn:microsoft.com/office/officeart/2005/8/layout/radial6"/>
    <dgm:cxn modelId="{5BA0311E-C134-49BD-9B99-8625F371F57E}" type="presParOf" srcId="{4FAEA141-0AFA-4B06-A3AA-77937EC72901}" destId="{F8703BAC-A36C-4720-A579-B1479559BD53}" srcOrd="5" destOrd="0" presId="urn:microsoft.com/office/officeart/2005/8/layout/radial6"/>
    <dgm:cxn modelId="{B7F2FA2E-3F87-46B0-99B3-1E426E8858B0}" type="presParOf" srcId="{4FAEA141-0AFA-4B06-A3AA-77937EC72901}" destId="{0EF5FFB7-4D64-4C19-853C-2C00D488D32F}" srcOrd="6" destOrd="0" presId="urn:microsoft.com/office/officeart/2005/8/layout/radial6"/>
    <dgm:cxn modelId="{3130AAB8-D6C3-40D1-A254-B0CF5D5EF28C}" type="presParOf" srcId="{4FAEA141-0AFA-4B06-A3AA-77937EC72901}" destId="{93662871-0CB6-46A8-A536-8A751FDDF1A6}" srcOrd="7" destOrd="0" presId="urn:microsoft.com/office/officeart/2005/8/layout/radial6"/>
    <dgm:cxn modelId="{0EFD08C2-3CDF-40F0-8840-BA3FE917A7A1}" type="presParOf" srcId="{4FAEA141-0AFA-4B06-A3AA-77937EC72901}" destId="{360989EE-7D2A-42D0-8892-0BD9CE7DBE6A}" srcOrd="8" destOrd="0" presId="urn:microsoft.com/office/officeart/2005/8/layout/radial6"/>
    <dgm:cxn modelId="{24862CBD-47EC-4268-AB62-128AA1D8F98A}" type="presParOf" srcId="{4FAEA141-0AFA-4B06-A3AA-77937EC72901}" destId="{FFEE7A73-C1CC-49A0-A63E-786C7BA0C382}" srcOrd="9" destOrd="0" presId="urn:microsoft.com/office/officeart/2005/8/layout/radial6"/>
    <dgm:cxn modelId="{E6EB2709-EEC6-43D3-A105-DFF4CDDC2876}" type="presParOf" srcId="{4FAEA141-0AFA-4B06-A3AA-77937EC72901}" destId="{F673BC7F-FBB9-448A-8B50-86514C032633}" srcOrd="10" destOrd="0" presId="urn:microsoft.com/office/officeart/2005/8/layout/radial6"/>
    <dgm:cxn modelId="{20B1AA64-0321-42EB-913A-CB92D303D19C}" type="presParOf" srcId="{4FAEA141-0AFA-4B06-A3AA-77937EC72901}" destId="{652A0985-7E40-4A8D-952E-ACFC8E29920F}" srcOrd="11" destOrd="0" presId="urn:microsoft.com/office/officeart/2005/8/layout/radial6"/>
    <dgm:cxn modelId="{5807BDA4-4151-4759-BED2-CB384EF6FBF5}" type="presParOf" srcId="{4FAEA141-0AFA-4B06-A3AA-77937EC72901}" destId="{8A2D2A46-F1A0-4FD0-B82A-B6A8148F3FA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/>
      <dgm:spPr/>
      <dgm:t>
        <a:bodyPr/>
        <a:lstStyle/>
        <a:p>
          <a:r>
            <a:rPr lang="zh-CN" altLang="en-US" sz="1800" dirty="0"/>
            <a:t>经理调度室</a:t>
          </a:r>
          <a:endParaRPr lang="en-US" sz="1800" dirty="0"/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800"/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800"/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800" dirty="0"/>
            <a:t>信息发布</a:t>
          </a:r>
          <a:endParaRPr lang="en-US" sz="1800" dirty="0"/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800"/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800"/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800" dirty="0"/>
            <a:t>收银台</a:t>
          </a:r>
          <a:endParaRPr lang="en-US" sz="1800" dirty="0"/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800"/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800"/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800" dirty="0"/>
            <a:t>收银台</a:t>
          </a:r>
          <a:endParaRPr lang="en-US" sz="1800" dirty="0"/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800"/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800"/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800" dirty="0"/>
            <a:t>视频广告</a:t>
          </a:r>
          <a:endParaRPr lang="en-US" sz="1800" dirty="0"/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8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800"/>
        </a:p>
      </dgm:t>
    </dgm:pt>
    <dgm:pt modelId="{DF8B1471-7B18-47E1-860E-D2E8236C3507}" type="asst">
      <dgm:prSet phldrT="[Text]" custT="1"/>
      <dgm:spPr/>
      <dgm:t>
        <a:bodyPr/>
        <a:lstStyle/>
        <a:p>
          <a:r>
            <a:rPr lang="zh-CN" altLang="en-US" sz="1800"/>
            <a:t>共</a:t>
          </a:r>
          <a:r>
            <a:rPr lang="zh-CN" altLang="en-US" sz="1800" dirty="0"/>
            <a:t>享设备</a:t>
          </a:r>
          <a:endParaRPr lang="en-US" sz="1800" dirty="0"/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 sz="1800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 sz="1800"/>
        </a:p>
      </dgm:t>
    </dgm:pt>
    <dgm:pt modelId="{1A090FCD-577D-4D69-8447-AF15C0FC5E5B}" type="asst">
      <dgm:prSet phldrT="[Text]" custT="1"/>
      <dgm:spPr/>
      <dgm:t>
        <a:bodyPr/>
        <a:lstStyle/>
        <a:p>
          <a:r>
            <a:rPr lang="zh-CN" altLang="en-US" sz="1800" dirty="0"/>
            <a:t>管理人员</a:t>
          </a:r>
          <a:endParaRPr lang="en-US" sz="1800" dirty="0"/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 sz="1800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 sz="1800"/>
        </a:p>
      </dgm:t>
    </dgm:pt>
    <dgm:pt modelId="{7FECC2BA-1C3B-4702-A8EA-B778166D49A1}">
      <dgm:prSet phldrT="[Text]" custT="1"/>
      <dgm:spPr/>
      <dgm:t>
        <a:bodyPr/>
        <a:lstStyle/>
        <a:p>
          <a:r>
            <a:rPr lang="zh-CN" altLang="en-US" sz="1800" dirty="0"/>
            <a:t>服务台</a:t>
          </a:r>
          <a:endParaRPr lang="en-US" sz="1800" dirty="0"/>
        </a:p>
      </dgm:t>
    </dgm:pt>
    <dgm:pt modelId="{3D5DCA62-3959-49C3-94EF-A65D7865F02B}" type="parTrans" cxnId="{FC26B6E0-4081-4DB6-B6DE-100643A8CD32}">
      <dgm:prSet/>
      <dgm:spPr/>
      <dgm:t>
        <a:bodyPr/>
        <a:lstStyle/>
        <a:p>
          <a:endParaRPr lang="en-US" sz="1800"/>
        </a:p>
      </dgm:t>
    </dgm:pt>
    <dgm:pt modelId="{AA07F789-4BD0-4D0B-8DAE-D3F927110418}" type="sibTrans" cxnId="{FC26B6E0-4081-4DB6-B6DE-100643A8CD32}">
      <dgm:prSet/>
      <dgm:spPr/>
      <dgm:t>
        <a:bodyPr/>
        <a:lstStyle/>
        <a:p>
          <a:endParaRPr lang="en-US" sz="1800"/>
        </a:p>
      </dgm:t>
    </dgm:pt>
    <dgm:pt modelId="{FB516991-FAC1-4521-9604-B55636716AB4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23B528-E96A-4E91-B502-CBD0C8826D23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3811CF07-1BEC-4DC5-9662-3446B0A1ED0B}" type="pres">
      <dgm:prSet presAssocID="{D0310913-C86C-45F3-AD66-0EA8BC2176A3}" presName="rootComposite1" presStyleCnt="0"/>
      <dgm:spPr/>
    </dgm:pt>
    <dgm:pt modelId="{67177D62-78BF-4F32-B8A5-EC5FB3E2BDBD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E08C14EC-6819-4EB0-87D1-A6F575F80F00}" type="pres">
      <dgm:prSet presAssocID="{D0310913-C86C-45F3-AD66-0EA8BC2176A3}" presName="rootConnector1" presStyleLbl="node1" presStyleIdx="0" presStyleCnt="0"/>
      <dgm:spPr/>
    </dgm:pt>
    <dgm:pt modelId="{06507AA8-539B-4399-A29C-CB5569257EBB}" type="pres">
      <dgm:prSet presAssocID="{D0310913-C86C-45F3-AD66-0EA8BC2176A3}" presName="hierChild2" presStyleCnt="0"/>
      <dgm:spPr/>
    </dgm:pt>
    <dgm:pt modelId="{93AADEB3-12FA-4D36-9299-552645E36B8C}" type="pres">
      <dgm:prSet presAssocID="{E9CF19AE-2616-4B9A-A8E1-19C21287FCBA}" presName="Name37" presStyleLbl="parChTrans1D2" presStyleIdx="0" presStyleCnt="7"/>
      <dgm:spPr/>
    </dgm:pt>
    <dgm:pt modelId="{83438876-802C-4420-A7BF-062C373A291C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CF4EB03-0EC8-4716-85ED-C16A7D05419C}" type="pres">
      <dgm:prSet presAssocID="{54EA6AFA-2F74-4E7C-B078-81AAE588389A}" presName="rootComposite" presStyleCnt="0"/>
      <dgm:spPr/>
    </dgm:pt>
    <dgm:pt modelId="{89D82376-BA34-402E-94AD-0471F1D2D166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A8EF4663-26CA-4527-88EE-A24D7650C54E}" type="pres">
      <dgm:prSet presAssocID="{54EA6AFA-2F74-4E7C-B078-81AAE588389A}" presName="rootConnector" presStyleLbl="node2" presStyleIdx="0" presStyleCnt="3"/>
      <dgm:spPr/>
    </dgm:pt>
    <dgm:pt modelId="{6F3C4FF9-CE40-4A62-91E2-BB6D8B7C6975}" type="pres">
      <dgm:prSet presAssocID="{54EA6AFA-2F74-4E7C-B078-81AAE588389A}" presName="hierChild4" presStyleCnt="0"/>
      <dgm:spPr/>
    </dgm:pt>
    <dgm:pt modelId="{1CAEDCFB-4BDF-4634-A38F-614E66C2EF8F}" type="pres">
      <dgm:prSet presAssocID="{54EA6AFA-2F74-4E7C-B078-81AAE588389A}" presName="hierChild5" presStyleCnt="0"/>
      <dgm:spPr/>
    </dgm:pt>
    <dgm:pt modelId="{C0F7354C-9F14-4779-AD27-FD3A6AD70F8E}" type="pres">
      <dgm:prSet presAssocID="{0CECAFEE-7E96-46EF-8678-E00F11BD9EEB}" presName="Name37" presStyleLbl="parChTrans1D2" presStyleIdx="1" presStyleCnt="7"/>
      <dgm:spPr/>
    </dgm:pt>
    <dgm:pt modelId="{96EFBAB6-866E-4C46-9CB3-14A73627455E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B8AE9622-C9CC-48E0-847B-6CC1F168B53B}" type="pres">
      <dgm:prSet presAssocID="{5C8EBBC5-EB00-413E-A252-01673BCB5BA0}" presName="rootComposite" presStyleCnt="0"/>
      <dgm:spPr/>
    </dgm:pt>
    <dgm:pt modelId="{363DE780-FBEA-43BC-9842-8D76888F23F6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9ADFAB5D-4134-4A1E-ACF1-9DF0D5E88FD5}" type="pres">
      <dgm:prSet presAssocID="{5C8EBBC5-EB00-413E-A252-01673BCB5BA0}" presName="rootConnector" presStyleLbl="node2" presStyleIdx="1" presStyleCnt="3"/>
      <dgm:spPr/>
    </dgm:pt>
    <dgm:pt modelId="{B5EECBC4-DC70-4191-91E8-4EB895493DB9}" type="pres">
      <dgm:prSet presAssocID="{5C8EBBC5-EB00-413E-A252-01673BCB5BA0}" presName="hierChild4" presStyleCnt="0"/>
      <dgm:spPr/>
    </dgm:pt>
    <dgm:pt modelId="{E3DB1148-545E-45A6-B9E8-4A41E1ED39A2}" type="pres">
      <dgm:prSet presAssocID="{5C8EBBC5-EB00-413E-A252-01673BCB5BA0}" presName="hierChild5" presStyleCnt="0"/>
      <dgm:spPr/>
    </dgm:pt>
    <dgm:pt modelId="{8D49513F-4B85-4158-A54B-4D778952A424}" type="pres">
      <dgm:prSet presAssocID="{3D5DCA62-3959-49C3-94EF-A65D7865F02B}" presName="Name37" presStyleLbl="parChTrans1D2" presStyleIdx="2" presStyleCnt="7"/>
      <dgm:spPr/>
    </dgm:pt>
    <dgm:pt modelId="{8DF2BB26-899D-4DC1-A339-98579167F70C}" type="pres">
      <dgm:prSet presAssocID="{7FECC2BA-1C3B-4702-A8EA-B778166D49A1}" presName="hierRoot2" presStyleCnt="0">
        <dgm:presLayoutVars>
          <dgm:hierBranch val="init"/>
        </dgm:presLayoutVars>
      </dgm:prSet>
      <dgm:spPr/>
    </dgm:pt>
    <dgm:pt modelId="{2FC0124D-7D6C-44C6-AABB-D4F44198E98C}" type="pres">
      <dgm:prSet presAssocID="{7FECC2BA-1C3B-4702-A8EA-B778166D49A1}" presName="rootComposite" presStyleCnt="0"/>
      <dgm:spPr/>
    </dgm:pt>
    <dgm:pt modelId="{5948194B-C103-4FC1-8C2E-A2303931ED57}" type="pres">
      <dgm:prSet presAssocID="{7FECC2BA-1C3B-4702-A8EA-B778166D49A1}" presName="rootText" presStyleLbl="node2" presStyleIdx="2" presStyleCnt="3">
        <dgm:presLayoutVars>
          <dgm:chPref val="3"/>
        </dgm:presLayoutVars>
      </dgm:prSet>
      <dgm:spPr/>
    </dgm:pt>
    <dgm:pt modelId="{5E3ACD84-6E15-4432-9604-A8054FE9CBCC}" type="pres">
      <dgm:prSet presAssocID="{7FECC2BA-1C3B-4702-A8EA-B778166D49A1}" presName="rootConnector" presStyleLbl="node2" presStyleIdx="2" presStyleCnt="3"/>
      <dgm:spPr/>
    </dgm:pt>
    <dgm:pt modelId="{43BC5E42-52A1-4E09-94F9-DB9A8B9F72CA}" type="pres">
      <dgm:prSet presAssocID="{7FECC2BA-1C3B-4702-A8EA-B778166D49A1}" presName="hierChild4" presStyleCnt="0"/>
      <dgm:spPr/>
    </dgm:pt>
    <dgm:pt modelId="{358A1515-66AE-424B-B0C5-BE3A4D44A208}" type="pres">
      <dgm:prSet presAssocID="{7FECC2BA-1C3B-4702-A8EA-B778166D49A1}" presName="hierChild5" presStyleCnt="0"/>
      <dgm:spPr/>
    </dgm:pt>
    <dgm:pt modelId="{F688A3B2-3963-4007-923F-3071AEA54B86}" type="pres">
      <dgm:prSet presAssocID="{D0310913-C86C-45F3-AD66-0EA8BC2176A3}" presName="hierChild3" presStyleCnt="0"/>
      <dgm:spPr/>
    </dgm:pt>
    <dgm:pt modelId="{382530D1-25F6-457C-B731-871BA2846CF9}" type="pres">
      <dgm:prSet presAssocID="{C59635AE-F4DF-49A9-BF4A-E96ACB8573B2}" presName="Name111" presStyleLbl="parChTrans1D2" presStyleIdx="3" presStyleCnt="7"/>
      <dgm:spPr/>
    </dgm:pt>
    <dgm:pt modelId="{4B62DD34-DB7B-4262-96C8-EB34E0043C1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DC69F18-6829-4B93-8486-7FA6D52D0EA8}" type="pres">
      <dgm:prSet presAssocID="{0672E476-77B4-498B-A822-C2BC8D1FBD81}" presName="rootComposite3" presStyleCnt="0"/>
      <dgm:spPr/>
    </dgm:pt>
    <dgm:pt modelId="{27183B3C-CE19-4CFC-AAA6-74FD01C95926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D9DD67E-7C86-48F8-9E29-B610C8942F4B}" type="pres">
      <dgm:prSet presAssocID="{0672E476-77B4-498B-A822-C2BC8D1FBD81}" presName="rootConnector3" presStyleLbl="asst1" presStyleIdx="0" presStyleCnt="4"/>
      <dgm:spPr/>
    </dgm:pt>
    <dgm:pt modelId="{ADDA88A7-03DD-4724-9BDB-A1B8EDA61FD2}" type="pres">
      <dgm:prSet presAssocID="{0672E476-77B4-498B-A822-C2BC8D1FBD81}" presName="hierChild6" presStyleCnt="0"/>
      <dgm:spPr/>
    </dgm:pt>
    <dgm:pt modelId="{B429BC5C-52E6-48A6-86CB-8F1A6312E444}" type="pres">
      <dgm:prSet presAssocID="{0672E476-77B4-498B-A822-C2BC8D1FBD81}" presName="hierChild7" presStyleCnt="0"/>
      <dgm:spPr/>
    </dgm:pt>
    <dgm:pt modelId="{BC9BEC52-8ECD-45F6-AFE7-1B0BEBA76AFB}" type="pres">
      <dgm:prSet presAssocID="{61F1BF27-45B2-44AC-AC06-EF6BD0F938E9}" presName="Name111" presStyleLbl="parChTrans1D2" presStyleIdx="4" presStyleCnt="7"/>
      <dgm:spPr/>
    </dgm:pt>
    <dgm:pt modelId="{AA3A4E44-B768-499B-80E3-82C944A15B8B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3DC4F0C-96C7-43C7-B1C4-19CE582AB34A}" type="pres">
      <dgm:prSet presAssocID="{C1287A82-C367-4788-B60F-91047FB994C8}" presName="rootComposite3" presStyleCnt="0"/>
      <dgm:spPr/>
    </dgm:pt>
    <dgm:pt modelId="{80E94F64-0758-4D20-9575-A7B8FA0DDE41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6D123175-8BBA-4B28-9C95-4869B556BE49}" type="pres">
      <dgm:prSet presAssocID="{C1287A82-C367-4788-B60F-91047FB994C8}" presName="rootConnector3" presStyleLbl="asst1" presStyleIdx="1" presStyleCnt="4"/>
      <dgm:spPr/>
    </dgm:pt>
    <dgm:pt modelId="{D8189539-BCD2-43F4-BE94-05B463B17C83}" type="pres">
      <dgm:prSet presAssocID="{C1287A82-C367-4788-B60F-91047FB994C8}" presName="hierChild6" presStyleCnt="0"/>
      <dgm:spPr/>
    </dgm:pt>
    <dgm:pt modelId="{66C3A05F-3B80-4A7E-9A2A-70A4336897C3}" type="pres">
      <dgm:prSet presAssocID="{C1287A82-C367-4788-B60F-91047FB994C8}" presName="hierChild7" presStyleCnt="0"/>
      <dgm:spPr/>
    </dgm:pt>
    <dgm:pt modelId="{D39644CC-3469-40C2-AD3D-99B38BB437E6}" type="pres">
      <dgm:prSet presAssocID="{C262FA09-57A4-4D10-BA58-BC219E19ADC6}" presName="Name111" presStyleLbl="parChTrans1D2" presStyleIdx="5" presStyleCnt="7"/>
      <dgm:spPr/>
    </dgm:pt>
    <dgm:pt modelId="{BCB3738D-716F-49D7-88DA-691D5D168CD0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1711FA6F-ED0A-4C2C-9C1B-1049B6CC5E2F}" type="pres">
      <dgm:prSet presAssocID="{DF8B1471-7B18-47E1-860E-D2E8236C3507}" presName="rootComposite3" presStyleCnt="0"/>
      <dgm:spPr/>
    </dgm:pt>
    <dgm:pt modelId="{D7D7D8FF-B9AA-472D-8795-8D11A5351350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2AD0C5E9-1788-4CFB-B472-DEAB60E9CFB0}" type="pres">
      <dgm:prSet presAssocID="{DF8B1471-7B18-47E1-860E-D2E8236C3507}" presName="rootConnector3" presStyleLbl="asst1" presStyleIdx="2" presStyleCnt="4"/>
      <dgm:spPr/>
    </dgm:pt>
    <dgm:pt modelId="{9E64A6E1-1171-43B8-99DE-E8ED0DA03541}" type="pres">
      <dgm:prSet presAssocID="{DF8B1471-7B18-47E1-860E-D2E8236C3507}" presName="hierChild6" presStyleCnt="0"/>
      <dgm:spPr/>
    </dgm:pt>
    <dgm:pt modelId="{D90CC786-8492-401B-B654-ED9ED9E96EE2}" type="pres">
      <dgm:prSet presAssocID="{DF8B1471-7B18-47E1-860E-D2E8236C3507}" presName="hierChild7" presStyleCnt="0"/>
      <dgm:spPr/>
    </dgm:pt>
    <dgm:pt modelId="{1397108C-FAB3-4CE7-9633-7331C3031A00}" type="pres">
      <dgm:prSet presAssocID="{E2E38E84-E207-4AA2-8663-CC521F656071}" presName="Name111" presStyleLbl="parChTrans1D2" presStyleIdx="6" presStyleCnt="7"/>
      <dgm:spPr/>
    </dgm:pt>
    <dgm:pt modelId="{F7975DC8-25CD-4141-9F5E-3A40B80AF393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2217CC7E-4F04-458F-BDDE-341A47453B1B}" type="pres">
      <dgm:prSet presAssocID="{1A090FCD-577D-4D69-8447-AF15C0FC5E5B}" presName="rootComposite3" presStyleCnt="0"/>
      <dgm:spPr/>
    </dgm:pt>
    <dgm:pt modelId="{7FEECDCE-AE5B-4327-B709-75A3D0DCA014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0E8B270E-AB77-43A8-8130-0B91C41E9CDD}" type="pres">
      <dgm:prSet presAssocID="{1A090FCD-577D-4D69-8447-AF15C0FC5E5B}" presName="rootConnector3" presStyleLbl="asst1" presStyleIdx="3" presStyleCnt="4"/>
      <dgm:spPr/>
    </dgm:pt>
    <dgm:pt modelId="{812AB954-3884-4A29-A25E-0B2827B91854}" type="pres">
      <dgm:prSet presAssocID="{1A090FCD-577D-4D69-8447-AF15C0FC5E5B}" presName="hierChild6" presStyleCnt="0"/>
      <dgm:spPr/>
    </dgm:pt>
    <dgm:pt modelId="{199F885E-208A-4E6E-87CA-9B0EBE55B772}" type="pres">
      <dgm:prSet presAssocID="{1A090FCD-577D-4D69-8447-AF15C0FC5E5B}" presName="hierChild7" presStyleCnt="0"/>
      <dgm:spPr/>
    </dgm:pt>
  </dgm:ptLst>
  <dgm:cxnLst>
    <dgm:cxn modelId="{F81A2501-438E-482E-A860-8BD9DF12A7CA}" type="presOf" srcId="{E2E38E84-E207-4AA2-8663-CC521F656071}" destId="{1397108C-FAB3-4CE7-9633-7331C3031A00}" srcOrd="0" destOrd="0" presId="urn:microsoft.com/office/officeart/2005/8/layout/orgChart1"/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5540A825-B54D-44BF-AE5E-5A7656E9E50B}" type="presOf" srcId="{C262FA09-57A4-4D10-BA58-BC219E19ADC6}" destId="{D39644CC-3469-40C2-AD3D-99B38BB437E6}" srcOrd="0" destOrd="0" presId="urn:microsoft.com/office/officeart/2005/8/layout/orgChart1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BAEEA02B-1474-4CC3-957C-9976D1A0EF38}" type="presOf" srcId="{DF8B1471-7B18-47E1-860E-D2E8236C3507}" destId="{D7D7D8FF-B9AA-472D-8795-8D11A5351350}" srcOrd="0" destOrd="0" presId="urn:microsoft.com/office/officeart/2005/8/layout/orgChart1"/>
    <dgm:cxn modelId="{06FB682C-34C7-4D10-A6B9-3C58AD4B8338}" type="presOf" srcId="{E9CF19AE-2616-4B9A-A8E1-19C21287FCBA}" destId="{93AADEB3-12FA-4D36-9299-552645E36B8C}" srcOrd="0" destOrd="0" presId="urn:microsoft.com/office/officeart/2005/8/layout/orgChart1"/>
    <dgm:cxn modelId="{BE820A37-FA05-4F94-867E-119DB16BA5D3}" type="presOf" srcId="{0672E476-77B4-498B-A822-C2BC8D1FBD81}" destId="{27183B3C-CE19-4CFC-AAA6-74FD01C95926}" srcOrd="0" destOrd="0" presId="urn:microsoft.com/office/officeart/2005/8/layout/orgChart1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B36E2C5F-C306-408B-A071-A81A30F8662F}" type="presOf" srcId="{3D5DCA62-3959-49C3-94EF-A65D7865F02B}" destId="{8D49513F-4B85-4158-A54B-4D778952A424}" srcOrd="0" destOrd="0" presId="urn:microsoft.com/office/officeart/2005/8/layout/orgChart1"/>
    <dgm:cxn modelId="{E9300945-B673-4835-B8B0-B5F19E3E4FE8}" type="presOf" srcId="{7FECC2BA-1C3B-4702-A8EA-B778166D49A1}" destId="{5948194B-C103-4FC1-8C2E-A2303931ED57}" srcOrd="0" destOrd="0" presId="urn:microsoft.com/office/officeart/2005/8/layout/orgChart1"/>
    <dgm:cxn modelId="{661D3F4B-3FC6-4BA3-8054-1C91A3B20D01}" type="presOf" srcId="{5C8EBBC5-EB00-413E-A252-01673BCB5BA0}" destId="{9ADFAB5D-4134-4A1E-ACF1-9DF0D5E88FD5}" srcOrd="1" destOrd="0" presId="urn:microsoft.com/office/officeart/2005/8/layout/orgChart1"/>
    <dgm:cxn modelId="{C4E3204E-A3AE-4C37-BA1E-4414B4E13475}" type="presOf" srcId="{0672E476-77B4-498B-A822-C2BC8D1FBD81}" destId="{FD9DD67E-7C86-48F8-9E29-B610C8942F4B}" srcOrd="1" destOrd="0" presId="urn:microsoft.com/office/officeart/2005/8/layout/orgChart1"/>
    <dgm:cxn modelId="{DC32564E-0351-4DEC-9C60-641A8ADC47CF}" type="presOf" srcId="{C1287A82-C367-4788-B60F-91047FB994C8}" destId="{80E94F64-0758-4D20-9575-A7B8FA0DDE41}" srcOrd="0" destOrd="0" presId="urn:microsoft.com/office/officeart/2005/8/layout/orgChart1"/>
    <dgm:cxn modelId="{C8462C4F-CF8B-4155-8185-4F76E6BC0619}" type="presOf" srcId="{54EA6AFA-2F74-4E7C-B078-81AAE588389A}" destId="{89D82376-BA34-402E-94AD-0471F1D2D166}" srcOrd="0" destOrd="0" presId="urn:microsoft.com/office/officeart/2005/8/layout/orgChart1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66696054-2886-4C06-BE3F-9B6A28C6972B}" type="presOf" srcId="{1A090FCD-577D-4D69-8447-AF15C0FC5E5B}" destId="{7FEECDCE-AE5B-4327-B709-75A3D0DCA014}" srcOrd="0" destOrd="0" presId="urn:microsoft.com/office/officeart/2005/8/layout/orgChart1"/>
    <dgm:cxn modelId="{6DBD1359-F806-42F3-8EE0-92AB266495AC}" type="presOf" srcId="{DF8B1471-7B18-47E1-860E-D2E8236C3507}" destId="{2AD0C5E9-1788-4CFB-B472-DEAB60E9CFB0}" srcOrd="1" destOrd="0" presId="urn:microsoft.com/office/officeart/2005/8/layout/orgChart1"/>
    <dgm:cxn modelId="{44EBB77B-F6E3-4221-9DFE-23FF0238C509}" type="presOf" srcId="{D0310913-C86C-45F3-AD66-0EA8BC2176A3}" destId="{67177D62-78BF-4F32-B8A5-EC5FB3E2BDBD}" srcOrd="0" destOrd="0" presId="urn:microsoft.com/office/officeart/2005/8/layout/orgChart1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DBE82986-8665-4100-856D-3081992CD62B}" type="presOf" srcId="{C1287A82-C367-4788-B60F-91047FB994C8}" destId="{6D123175-8BBA-4B28-9C95-4869B556BE49}" srcOrd="1" destOrd="0" presId="urn:microsoft.com/office/officeart/2005/8/layout/orgChart1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9BA802A9-7A9E-48D6-80A6-5E3DC08B99C8}" type="presOf" srcId="{61F1BF27-45B2-44AC-AC06-EF6BD0F938E9}" destId="{BC9BEC52-8ECD-45F6-AFE7-1B0BEBA76AFB}" srcOrd="0" destOrd="0" presId="urn:microsoft.com/office/officeart/2005/8/layout/orgChart1"/>
    <dgm:cxn modelId="{70A30DAA-F44F-4806-B297-D40FCD47453C}" type="presOf" srcId="{54EA6AFA-2F74-4E7C-B078-81AAE588389A}" destId="{A8EF4663-26CA-4527-88EE-A24D7650C54E}" srcOrd="1" destOrd="0" presId="urn:microsoft.com/office/officeart/2005/8/layout/orgChart1"/>
    <dgm:cxn modelId="{FD977AB1-524F-405F-A7BA-59075B695975}" type="presOf" srcId="{C59635AE-F4DF-49A9-BF4A-E96ACB8573B2}" destId="{382530D1-25F6-457C-B731-871BA2846CF9}" srcOrd="0" destOrd="0" presId="urn:microsoft.com/office/officeart/2005/8/layout/orgChart1"/>
    <dgm:cxn modelId="{350EA6B3-6C5E-402D-A401-8F3B5AD3D0C3}" type="presOf" srcId="{D0310913-C86C-45F3-AD66-0EA8BC2176A3}" destId="{E08C14EC-6819-4EB0-87D1-A6F575F80F00}" srcOrd="1" destOrd="0" presId="urn:microsoft.com/office/officeart/2005/8/layout/orgChart1"/>
    <dgm:cxn modelId="{1F7D39C1-CDE6-487E-A847-322096E39030}" type="presOf" srcId="{7FECC2BA-1C3B-4702-A8EA-B778166D49A1}" destId="{5E3ACD84-6E15-4432-9604-A8054FE9CBCC}" srcOrd="1" destOrd="0" presId="urn:microsoft.com/office/officeart/2005/8/layout/orgChart1"/>
    <dgm:cxn modelId="{A615C6CD-CAF7-462B-860D-327B102C894C}" type="presOf" srcId="{1ACC9FA6-D036-4380-B205-E2884B08BEE4}" destId="{FB516991-FAC1-4521-9604-B55636716AB4}" srcOrd="0" destOrd="0" presId="urn:microsoft.com/office/officeart/2005/8/layout/orgChart1"/>
    <dgm:cxn modelId="{286404D1-8264-462C-94E0-B1CFF34903A8}" type="presOf" srcId="{0CECAFEE-7E96-46EF-8678-E00F11BD9EEB}" destId="{C0F7354C-9F14-4779-AD27-FD3A6AD70F8E}" srcOrd="0" destOrd="0" presId="urn:microsoft.com/office/officeart/2005/8/layout/orgChart1"/>
    <dgm:cxn modelId="{FC26B6E0-4081-4DB6-B6DE-100643A8CD32}" srcId="{D0310913-C86C-45F3-AD66-0EA8BC2176A3}" destId="{7FECC2BA-1C3B-4702-A8EA-B778166D49A1}" srcOrd="6" destOrd="0" parTransId="{3D5DCA62-3959-49C3-94EF-A65D7865F02B}" sibTransId="{AA07F789-4BD0-4D0B-8DAE-D3F927110418}"/>
    <dgm:cxn modelId="{696E20E7-C34A-4538-BCD4-C958FBE753DC}" type="presOf" srcId="{1A090FCD-577D-4D69-8447-AF15C0FC5E5B}" destId="{0E8B270E-AB77-43A8-8130-0B91C41E9CDD}" srcOrd="1" destOrd="0" presId="urn:microsoft.com/office/officeart/2005/8/layout/orgChart1"/>
    <dgm:cxn modelId="{574161EB-11B0-4D94-8A80-6513E13DBE94}" type="presOf" srcId="{5C8EBBC5-EB00-413E-A252-01673BCB5BA0}" destId="{363DE780-FBEA-43BC-9842-8D76888F23F6}" srcOrd="0" destOrd="0" presId="urn:microsoft.com/office/officeart/2005/8/layout/orgChart1"/>
    <dgm:cxn modelId="{A7829BE4-E726-4F0F-9B9D-1C84AC8B34A8}" type="presParOf" srcId="{FB516991-FAC1-4521-9604-B55636716AB4}" destId="{D223B528-E96A-4E91-B502-CBD0C8826D23}" srcOrd="0" destOrd="0" presId="urn:microsoft.com/office/officeart/2005/8/layout/orgChart1"/>
    <dgm:cxn modelId="{5BB04086-2083-4167-957E-7F29707BF52A}" type="presParOf" srcId="{D223B528-E96A-4E91-B502-CBD0C8826D23}" destId="{3811CF07-1BEC-4DC5-9662-3446B0A1ED0B}" srcOrd="0" destOrd="0" presId="urn:microsoft.com/office/officeart/2005/8/layout/orgChart1"/>
    <dgm:cxn modelId="{AD368C78-B827-4031-B8CA-FEA0B794302A}" type="presParOf" srcId="{3811CF07-1BEC-4DC5-9662-3446B0A1ED0B}" destId="{67177D62-78BF-4F32-B8A5-EC5FB3E2BDBD}" srcOrd="0" destOrd="0" presId="urn:microsoft.com/office/officeart/2005/8/layout/orgChart1"/>
    <dgm:cxn modelId="{49E0A4D4-1A35-429A-A4C6-D24B93AF2B10}" type="presParOf" srcId="{3811CF07-1BEC-4DC5-9662-3446B0A1ED0B}" destId="{E08C14EC-6819-4EB0-87D1-A6F575F80F00}" srcOrd="1" destOrd="0" presId="urn:microsoft.com/office/officeart/2005/8/layout/orgChart1"/>
    <dgm:cxn modelId="{B32643C6-A8A7-4901-854C-8C3BC4C707DF}" type="presParOf" srcId="{D223B528-E96A-4E91-B502-CBD0C8826D23}" destId="{06507AA8-539B-4399-A29C-CB5569257EBB}" srcOrd="1" destOrd="0" presId="urn:microsoft.com/office/officeart/2005/8/layout/orgChart1"/>
    <dgm:cxn modelId="{16BD56E3-D689-4575-964C-3C4D8354D494}" type="presParOf" srcId="{06507AA8-539B-4399-A29C-CB5569257EBB}" destId="{93AADEB3-12FA-4D36-9299-552645E36B8C}" srcOrd="0" destOrd="0" presId="urn:microsoft.com/office/officeart/2005/8/layout/orgChart1"/>
    <dgm:cxn modelId="{0D8086D4-8984-4F9F-84DC-532BC69C5F6B}" type="presParOf" srcId="{06507AA8-539B-4399-A29C-CB5569257EBB}" destId="{83438876-802C-4420-A7BF-062C373A291C}" srcOrd="1" destOrd="0" presId="urn:microsoft.com/office/officeart/2005/8/layout/orgChart1"/>
    <dgm:cxn modelId="{BB57AB08-B6F6-4CC7-9284-F9A8B375C111}" type="presParOf" srcId="{83438876-802C-4420-A7BF-062C373A291C}" destId="{2CF4EB03-0EC8-4716-85ED-C16A7D05419C}" srcOrd="0" destOrd="0" presId="urn:microsoft.com/office/officeart/2005/8/layout/orgChart1"/>
    <dgm:cxn modelId="{BE8916EB-FEF1-4EA1-A21C-BF739F7A682D}" type="presParOf" srcId="{2CF4EB03-0EC8-4716-85ED-C16A7D05419C}" destId="{89D82376-BA34-402E-94AD-0471F1D2D166}" srcOrd="0" destOrd="0" presId="urn:microsoft.com/office/officeart/2005/8/layout/orgChart1"/>
    <dgm:cxn modelId="{62058D4E-33DE-4BAE-B3A4-B46EDDB499FE}" type="presParOf" srcId="{2CF4EB03-0EC8-4716-85ED-C16A7D05419C}" destId="{A8EF4663-26CA-4527-88EE-A24D7650C54E}" srcOrd="1" destOrd="0" presId="urn:microsoft.com/office/officeart/2005/8/layout/orgChart1"/>
    <dgm:cxn modelId="{6EE9E264-02A8-4CA1-A217-B02C06237577}" type="presParOf" srcId="{83438876-802C-4420-A7BF-062C373A291C}" destId="{6F3C4FF9-CE40-4A62-91E2-BB6D8B7C6975}" srcOrd="1" destOrd="0" presId="urn:microsoft.com/office/officeart/2005/8/layout/orgChart1"/>
    <dgm:cxn modelId="{5B79AE0F-7737-4859-8B08-973415026E71}" type="presParOf" srcId="{83438876-802C-4420-A7BF-062C373A291C}" destId="{1CAEDCFB-4BDF-4634-A38F-614E66C2EF8F}" srcOrd="2" destOrd="0" presId="urn:microsoft.com/office/officeart/2005/8/layout/orgChart1"/>
    <dgm:cxn modelId="{DAC4EDDD-BD51-4596-A7B0-96FD3C54A9F1}" type="presParOf" srcId="{06507AA8-539B-4399-A29C-CB5569257EBB}" destId="{C0F7354C-9F14-4779-AD27-FD3A6AD70F8E}" srcOrd="2" destOrd="0" presId="urn:microsoft.com/office/officeart/2005/8/layout/orgChart1"/>
    <dgm:cxn modelId="{3B9F203A-0A7D-4F98-BC68-F7A445DC2F18}" type="presParOf" srcId="{06507AA8-539B-4399-A29C-CB5569257EBB}" destId="{96EFBAB6-866E-4C46-9CB3-14A73627455E}" srcOrd="3" destOrd="0" presId="urn:microsoft.com/office/officeart/2005/8/layout/orgChart1"/>
    <dgm:cxn modelId="{395F3799-8ECE-4BD2-8BDA-2A045157BD8F}" type="presParOf" srcId="{96EFBAB6-866E-4C46-9CB3-14A73627455E}" destId="{B8AE9622-C9CC-48E0-847B-6CC1F168B53B}" srcOrd="0" destOrd="0" presId="urn:microsoft.com/office/officeart/2005/8/layout/orgChart1"/>
    <dgm:cxn modelId="{AF7D8519-D9F1-4738-805E-D98DB92A130B}" type="presParOf" srcId="{B8AE9622-C9CC-48E0-847B-6CC1F168B53B}" destId="{363DE780-FBEA-43BC-9842-8D76888F23F6}" srcOrd="0" destOrd="0" presId="urn:microsoft.com/office/officeart/2005/8/layout/orgChart1"/>
    <dgm:cxn modelId="{7446561C-9F25-4A22-884E-99B18C2F6B3E}" type="presParOf" srcId="{B8AE9622-C9CC-48E0-847B-6CC1F168B53B}" destId="{9ADFAB5D-4134-4A1E-ACF1-9DF0D5E88FD5}" srcOrd="1" destOrd="0" presId="urn:microsoft.com/office/officeart/2005/8/layout/orgChart1"/>
    <dgm:cxn modelId="{ED0080E4-2F05-4ED6-A976-DF96037173B1}" type="presParOf" srcId="{96EFBAB6-866E-4C46-9CB3-14A73627455E}" destId="{B5EECBC4-DC70-4191-91E8-4EB895493DB9}" srcOrd="1" destOrd="0" presId="urn:microsoft.com/office/officeart/2005/8/layout/orgChart1"/>
    <dgm:cxn modelId="{E51033B2-20D1-4617-8FD3-3593C7CD7398}" type="presParOf" srcId="{96EFBAB6-866E-4C46-9CB3-14A73627455E}" destId="{E3DB1148-545E-45A6-B9E8-4A41E1ED39A2}" srcOrd="2" destOrd="0" presId="urn:microsoft.com/office/officeart/2005/8/layout/orgChart1"/>
    <dgm:cxn modelId="{9CD57443-3D5F-4A3C-B891-26443BB25BDC}" type="presParOf" srcId="{06507AA8-539B-4399-A29C-CB5569257EBB}" destId="{8D49513F-4B85-4158-A54B-4D778952A424}" srcOrd="4" destOrd="0" presId="urn:microsoft.com/office/officeart/2005/8/layout/orgChart1"/>
    <dgm:cxn modelId="{767AB680-01F3-4B92-9A5D-00FE90B8A872}" type="presParOf" srcId="{06507AA8-539B-4399-A29C-CB5569257EBB}" destId="{8DF2BB26-899D-4DC1-A339-98579167F70C}" srcOrd="5" destOrd="0" presId="urn:microsoft.com/office/officeart/2005/8/layout/orgChart1"/>
    <dgm:cxn modelId="{737C864F-B52A-447B-8500-9DC5D9979D46}" type="presParOf" srcId="{8DF2BB26-899D-4DC1-A339-98579167F70C}" destId="{2FC0124D-7D6C-44C6-AABB-D4F44198E98C}" srcOrd="0" destOrd="0" presId="urn:microsoft.com/office/officeart/2005/8/layout/orgChart1"/>
    <dgm:cxn modelId="{A307A0DE-8514-4975-8B7F-7A51CF1F8E19}" type="presParOf" srcId="{2FC0124D-7D6C-44C6-AABB-D4F44198E98C}" destId="{5948194B-C103-4FC1-8C2E-A2303931ED57}" srcOrd="0" destOrd="0" presId="urn:microsoft.com/office/officeart/2005/8/layout/orgChart1"/>
    <dgm:cxn modelId="{A081EC01-B965-40BE-B9AC-163C8AE0242D}" type="presParOf" srcId="{2FC0124D-7D6C-44C6-AABB-D4F44198E98C}" destId="{5E3ACD84-6E15-4432-9604-A8054FE9CBCC}" srcOrd="1" destOrd="0" presId="urn:microsoft.com/office/officeart/2005/8/layout/orgChart1"/>
    <dgm:cxn modelId="{EE9EB20C-2F5A-479D-AA6C-AE3031086617}" type="presParOf" srcId="{8DF2BB26-899D-4DC1-A339-98579167F70C}" destId="{43BC5E42-52A1-4E09-94F9-DB9A8B9F72CA}" srcOrd="1" destOrd="0" presId="urn:microsoft.com/office/officeart/2005/8/layout/orgChart1"/>
    <dgm:cxn modelId="{BD848826-BD4A-4515-82A8-D2D022E4F5A6}" type="presParOf" srcId="{8DF2BB26-899D-4DC1-A339-98579167F70C}" destId="{358A1515-66AE-424B-B0C5-BE3A4D44A208}" srcOrd="2" destOrd="0" presId="urn:microsoft.com/office/officeart/2005/8/layout/orgChart1"/>
    <dgm:cxn modelId="{67779EEF-334F-4B7C-A8C9-B4008F814884}" type="presParOf" srcId="{D223B528-E96A-4E91-B502-CBD0C8826D23}" destId="{F688A3B2-3963-4007-923F-3071AEA54B86}" srcOrd="2" destOrd="0" presId="urn:microsoft.com/office/officeart/2005/8/layout/orgChart1"/>
    <dgm:cxn modelId="{BBAED8D6-7E40-4358-8558-3D9ACFA92A4E}" type="presParOf" srcId="{F688A3B2-3963-4007-923F-3071AEA54B86}" destId="{382530D1-25F6-457C-B731-871BA2846CF9}" srcOrd="0" destOrd="0" presId="urn:microsoft.com/office/officeart/2005/8/layout/orgChart1"/>
    <dgm:cxn modelId="{A122327F-D719-4596-B8C3-2F6F03233621}" type="presParOf" srcId="{F688A3B2-3963-4007-923F-3071AEA54B86}" destId="{4B62DD34-DB7B-4262-96C8-EB34E0043C1B}" srcOrd="1" destOrd="0" presId="urn:microsoft.com/office/officeart/2005/8/layout/orgChart1"/>
    <dgm:cxn modelId="{806B6ED9-1235-402A-AA9F-BCE65F7839F7}" type="presParOf" srcId="{4B62DD34-DB7B-4262-96C8-EB34E0043C1B}" destId="{4DC69F18-6829-4B93-8486-7FA6D52D0EA8}" srcOrd="0" destOrd="0" presId="urn:microsoft.com/office/officeart/2005/8/layout/orgChart1"/>
    <dgm:cxn modelId="{76AD97E4-DB3B-4AFD-938F-9AC362F35032}" type="presParOf" srcId="{4DC69F18-6829-4B93-8486-7FA6D52D0EA8}" destId="{27183B3C-CE19-4CFC-AAA6-74FD01C95926}" srcOrd="0" destOrd="0" presId="urn:microsoft.com/office/officeart/2005/8/layout/orgChart1"/>
    <dgm:cxn modelId="{83F48B7A-8199-45A6-B281-57E1BAE0E5D8}" type="presParOf" srcId="{4DC69F18-6829-4B93-8486-7FA6D52D0EA8}" destId="{FD9DD67E-7C86-48F8-9E29-B610C8942F4B}" srcOrd="1" destOrd="0" presId="urn:microsoft.com/office/officeart/2005/8/layout/orgChart1"/>
    <dgm:cxn modelId="{5A11DBFD-04B4-41C1-A378-CA500296BB11}" type="presParOf" srcId="{4B62DD34-DB7B-4262-96C8-EB34E0043C1B}" destId="{ADDA88A7-03DD-4724-9BDB-A1B8EDA61FD2}" srcOrd="1" destOrd="0" presId="urn:microsoft.com/office/officeart/2005/8/layout/orgChart1"/>
    <dgm:cxn modelId="{C1117B3E-B19D-4193-B1CB-3FDC699628CE}" type="presParOf" srcId="{4B62DD34-DB7B-4262-96C8-EB34E0043C1B}" destId="{B429BC5C-52E6-48A6-86CB-8F1A6312E444}" srcOrd="2" destOrd="0" presId="urn:microsoft.com/office/officeart/2005/8/layout/orgChart1"/>
    <dgm:cxn modelId="{CE7284FF-FC05-4ECC-B5B6-FDBB2D8F6AF4}" type="presParOf" srcId="{F688A3B2-3963-4007-923F-3071AEA54B86}" destId="{BC9BEC52-8ECD-45F6-AFE7-1B0BEBA76AFB}" srcOrd="2" destOrd="0" presId="urn:microsoft.com/office/officeart/2005/8/layout/orgChart1"/>
    <dgm:cxn modelId="{2283A14D-11C8-4FDF-A193-2BE038B6B731}" type="presParOf" srcId="{F688A3B2-3963-4007-923F-3071AEA54B86}" destId="{AA3A4E44-B768-499B-80E3-82C944A15B8B}" srcOrd="3" destOrd="0" presId="urn:microsoft.com/office/officeart/2005/8/layout/orgChart1"/>
    <dgm:cxn modelId="{A5E193D1-C7D2-466F-BFBB-D0EE6AD13966}" type="presParOf" srcId="{AA3A4E44-B768-499B-80E3-82C944A15B8B}" destId="{73DC4F0C-96C7-43C7-B1C4-19CE582AB34A}" srcOrd="0" destOrd="0" presId="urn:microsoft.com/office/officeart/2005/8/layout/orgChart1"/>
    <dgm:cxn modelId="{8E082D7D-E668-4B3E-88DB-694FB1A244E2}" type="presParOf" srcId="{73DC4F0C-96C7-43C7-B1C4-19CE582AB34A}" destId="{80E94F64-0758-4D20-9575-A7B8FA0DDE41}" srcOrd="0" destOrd="0" presId="urn:microsoft.com/office/officeart/2005/8/layout/orgChart1"/>
    <dgm:cxn modelId="{DCA224E9-F07B-46D0-B4FE-36EB4D8B3DB1}" type="presParOf" srcId="{73DC4F0C-96C7-43C7-B1C4-19CE582AB34A}" destId="{6D123175-8BBA-4B28-9C95-4869B556BE49}" srcOrd="1" destOrd="0" presId="urn:microsoft.com/office/officeart/2005/8/layout/orgChart1"/>
    <dgm:cxn modelId="{304D1E3B-5FC6-4139-802B-91F907D8E29C}" type="presParOf" srcId="{AA3A4E44-B768-499B-80E3-82C944A15B8B}" destId="{D8189539-BCD2-43F4-BE94-05B463B17C83}" srcOrd="1" destOrd="0" presId="urn:microsoft.com/office/officeart/2005/8/layout/orgChart1"/>
    <dgm:cxn modelId="{A4EB69CD-005E-4BA2-B98A-1958861506B7}" type="presParOf" srcId="{AA3A4E44-B768-499B-80E3-82C944A15B8B}" destId="{66C3A05F-3B80-4A7E-9A2A-70A4336897C3}" srcOrd="2" destOrd="0" presId="urn:microsoft.com/office/officeart/2005/8/layout/orgChart1"/>
    <dgm:cxn modelId="{073ABED8-65A9-47E5-B2D5-182D00836F16}" type="presParOf" srcId="{F688A3B2-3963-4007-923F-3071AEA54B86}" destId="{D39644CC-3469-40C2-AD3D-99B38BB437E6}" srcOrd="4" destOrd="0" presId="urn:microsoft.com/office/officeart/2005/8/layout/orgChart1"/>
    <dgm:cxn modelId="{E59CB6AE-FC76-4248-A0A2-C5DFD75DDB86}" type="presParOf" srcId="{F688A3B2-3963-4007-923F-3071AEA54B86}" destId="{BCB3738D-716F-49D7-88DA-691D5D168CD0}" srcOrd="5" destOrd="0" presId="urn:microsoft.com/office/officeart/2005/8/layout/orgChart1"/>
    <dgm:cxn modelId="{7A2FF50A-970C-4088-BF94-DBAF3801C225}" type="presParOf" srcId="{BCB3738D-716F-49D7-88DA-691D5D168CD0}" destId="{1711FA6F-ED0A-4C2C-9C1B-1049B6CC5E2F}" srcOrd="0" destOrd="0" presId="urn:microsoft.com/office/officeart/2005/8/layout/orgChart1"/>
    <dgm:cxn modelId="{F0928AD2-40EB-4124-98A0-2C521DEAE373}" type="presParOf" srcId="{1711FA6F-ED0A-4C2C-9C1B-1049B6CC5E2F}" destId="{D7D7D8FF-B9AA-472D-8795-8D11A5351350}" srcOrd="0" destOrd="0" presId="urn:microsoft.com/office/officeart/2005/8/layout/orgChart1"/>
    <dgm:cxn modelId="{1FF93C35-52DD-4A87-944E-6A933AB4C12C}" type="presParOf" srcId="{1711FA6F-ED0A-4C2C-9C1B-1049B6CC5E2F}" destId="{2AD0C5E9-1788-4CFB-B472-DEAB60E9CFB0}" srcOrd="1" destOrd="0" presId="urn:microsoft.com/office/officeart/2005/8/layout/orgChart1"/>
    <dgm:cxn modelId="{D7A89BD9-567C-4E6B-8B60-09DCC64EE319}" type="presParOf" srcId="{BCB3738D-716F-49D7-88DA-691D5D168CD0}" destId="{9E64A6E1-1171-43B8-99DE-E8ED0DA03541}" srcOrd="1" destOrd="0" presId="urn:microsoft.com/office/officeart/2005/8/layout/orgChart1"/>
    <dgm:cxn modelId="{4965AF1F-7555-4C2A-AAEA-22E245391D6B}" type="presParOf" srcId="{BCB3738D-716F-49D7-88DA-691D5D168CD0}" destId="{D90CC786-8492-401B-B654-ED9ED9E96EE2}" srcOrd="2" destOrd="0" presId="urn:microsoft.com/office/officeart/2005/8/layout/orgChart1"/>
    <dgm:cxn modelId="{0C401E14-77B9-44EE-A2BA-0C6F170A6286}" type="presParOf" srcId="{F688A3B2-3963-4007-923F-3071AEA54B86}" destId="{1397108C-FAB3-4CE7-9633-7331C3031A00}" srcOrd="6" destOrd="0" presId="urn:microsoft.com/office/officeart/2005/8/layout/orgChart1"/>
    <dgm:cxn modelId="{4241B035-E763-48EF-876C-FA8BD1C87CD5}" type="presParOf" srcId="{F688A3B2-3963-4007-923F-3071AEA54B86}" destId="{F7975DC8-25CD-4141-9F5E-3A40B80AF393}" srcOrd="7" destOrd="0" presId="urn:microsoft.com/office/officeart/2005/8/layout/orgChart1"/>
    <dgm:cxn modelId="{07AE477A-FFF7-49EB-ACEC-715F1354EAC3}" type="presParOf" srcId="{F7975DC8-25CD-4141-9F5E-3A40B80AF393}" destId="{2217CC7E-4F04-458F-BDDE-341A47453B1B}" srcOrd="0" destOrd="0" presId="urn:microsoft.com/office/officeart/2005/8/layout/orgChart1"/>
    <dgm:cxn modelId="{5DA23FFB-5F79-4CE4-B8D4-78E672242A3A}" type="presParOf" srcId="{2217CC7E-4F04-458F-BDDE-341A47453B1B}" destId="{7FEECDCE-AE5B-4327-B709-75A3D0DCA014}" srcOrd="0" destOrd="0" presId="urn:microsoft.com/office/officeart/2005/8/layout/orgChart1"/>
    <dgm:cxn modelId="{DF71465E-D7B3-4993-AEDD-44BA8A36CD8C}" type="presParOf" srcId="{2217CC7E-4F04-458F-BDDE-341A47453B1B}" destId="{0E8B270E-AB77-43A8-8130-0B91C41E9CDD}" srcOrd="1" destOrd="0" presId="urn:microsoft.com/office/officeart/2005/8/layout/orgChart1"/>
    <dgm:cxn modelId="{F2D92193-F729-4F67-813B-AEFFA8CD9104}" type="presParOf" srcId="{F7975DC8-25CD-4141-9F5E-3A40B80AF393}" destId="{812AB954-3884-4A29-A25E-0B2827B91854}" srcOrd="1" destOrd="0" presId="urn:microsoft.com/office/officeart/2005/8/layout/orgChart1"/>
    <dgm:cxn modelId="{F5E36949-418C-4C39-A22A-94E1A5707EE6}" type="presParOf" srcId="{F7975DC8-25CD-4141-9F5E-3A40B80AF393}" destId="{199F885E-208A-4E6E-87CA-9B0EBE55B7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A5898-08EB-43FE-9F92-5F890DB75221}">
      <dsp:nvSpPr>
        <dsp:cNvPr id="0" name=""/>
        <dsp:cNvSpPr/>
      </dsp:nvSpPr>
      <dsp:spPr>
        <a:xfrm>
          <a:off x="2306574" y="1625020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660979"/>
              </a:lnTo>
              <a:lnTo>
                <a:pt x="0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304-24EF-4D87-B3BF-2A978A9DE2A7}">
      <dsp:nvSpPr>
        <dsp:cNvPr id="0" name=""/>
        <dsp:cNvSpPr/>
      </dsp:nvSpPr>
      <dsp:spPr>
        <a:xfrm>
          <a:off x="2457450" y="1625020"/>
          <a:ext cx="1738663" cy="132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083"/>
              </a:lnTo>
              <a:lnTo>
                <a:pt x="1738663" y="1171083"/>
              </a:lnTo>
              <a:lnTo>
                <a:pt x="1738663" y="13219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F4D72-6916-4E59-B981-C5A2AFA2D496}">
      <dsp:nvSpPr>
        <dsp:cNvPr id="0" name=""/>
        <dsp:cNvSpPr/>
      </dsp:nvSpPr>
      <dsp:spPr>
        <a:xfrm>
          <a:off x="2411730" y="1625020"/>
          <a:ext cx="91440" cy="13219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219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A6ECE-870B-42ED-A0C6-D37E54CDBE8D}">
      <dsp:nvSpPr>
        <dsp:cNvPr id="0" name=""/>
        <dsp:cNvSpPr/>
      </dsp:nvSpPr>
      <dsp:spPr>
        <a:xfrm>
          <a:off x="718786" y="1625020"/>
          <a:ext cx="1738663" cy="1321959"/>
        </a:xfrm>
        <a:custGeom>
          <a:avLst/>
          <a:gdLst/>
          <a:ahLst/>
          <a:cxnLst/>
          <a:rect l="0" t="0" r="0" b="0"/>
          <a:pathLst>
            <a:path>
              <a:moveTo>
                <a:pt x="1738663" y="0"/>
              </a:moveTo>
              <a:lnTo>
                <a:pt x="1738663" y="1171083"/>
              </a:lnTo>
              <a:lnTo>
                <a:pt x="0" y="1171083"/>
              </a:lnTo>
              <a:lnTo>
                <a:pt x="0" y="13219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2AD53-A1D9-43E8-B828-7951E38B1D04}">
      <dsp:nvSpPr>
        <dsp:cNvPr id="0" name=""/>
        <dsp:cNvSpPr/>
      </dsp:nvSpPr>
      <dsp:spPr>
        <a:xfrm>
          <a:off x="1738993" y="906564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省级平台</a:t>
          </a:r>
          <a:endParaRPr lang="en-US" sz="1500" kern="1200" dirty="0"/>
        </a:p>
      </dsp:txBody>
      <dsp:txXfrm>
        <a:off x="1738993" y="906564"/>
        <a:ext cx="1436912" cy="718456"/>
      </dsp:txXfrm>
    </dsp:sp>
    <dsp:sp modelId="{629B7DC4-EEAC-4642-A9AE-7F7938223658}">
      <dsp:nvSpPr>
        <dsp:cNvPr id="0" name=""/>
        <dsp:cNvSpPr/>
      </dsp:nvSpPr>
      <dsp:spPr>
        <a:xfrm>
          <a:off x="329" y="2946979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共享仓超</a:t>
          </a:r>
          <a:br>
            <a:rPr lang="en-US" altLang="zh-CN" sz="1500" kern="1200" dirty="0"/>
          </a:br>
          <a:r>
            <a:rPr lang="zh-CN" altLang="en-US" sz="1500" kern="1200" dirty="0"/>
            <a:t>（农贸综合体内）</a:t>
          </a:r>
          <a:endParaRPr lang="en-US" sz="1500" kern="1200" dirty="0"/>
        </a:p>
      </dsp:txBody>
      <dsp:txXfrm>
        <a:off x="329" y="2946979"/>
        <a:ext cx="1436912" cy="718456"/>
      </dsp:txXfrm>
    </dsp:sp>
    <dsp:sp modelId="{694CFD4D-2DF9-4462-9AA3-96C06BEB4BBF}">
      <dsp:nvSpPr>
        <dsp:cNvPr id="0" name=""/>
        <dsp:cNvSpPr/>
      </dsp:nvSpPr>
      <dsp:spPr>
        <a:xfrm>
          <a:off x="1738993" y="2946979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共享仓超</a:t>
          </a:r>
          <a:br>
            <a:rPr lang="en-US" altLang="zh-CN" sz="1500" kern="1200" dirty="0"/>
          </a:br>
          <a:r>
            <a:rPr lang="zh-CN" altLang="en-US" sz="1500" kern="1200" dirty="0"/>
            <a:t>（独立项目）</a:t>
          </a:r>
          <a:endParaRPr lang="en-US" sz="1500" kern="1200" dirty="0"/>
        </a:p>
      </dsp:txBody>
      <dsp:txXfrm>
        <a:off x="1738993" y="2946979"/>
        <a:ext cx="1436912" cy="718456"/>
      </dsp:txXfrm>
    </dsp:sp>
    <dsp:sp modelId="{13B79537-620C-47F9-8614-8944996CF0FD}">
      <dsp:nvSpPr>
        <dsp:cNvPr id="0" name=""/>
        <dsp:cNvSpPr/>
      </dsp:nvSpPr>
      <dsp:spPr>
        <a:xfrm>
          <a:off x="3477657" y="2946979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……</a:t>
          </a:r>
        </a:p>
      </dsp:txBody>
      <dsp:txXfrm>
        <a:off x="3477657" y="2946979"/>
        <a:ext cx="1436912" cy="718456"/>
      </dsp:txXfrm>
    </dsp:sp>
    <dsp:sp modelId="{A8303A9B-B38A-4950-8B4D-62F8F223611A}">
      <dsp:nvSpPr>
        <dsp:cNvPr id="0" name=""/>
        <dsp:cNvSpPr/>
      </dsp:nvSpPr>
      <dsp:spPr>
        <a:xfrm>
          <a:off x="869661" y="1926771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货主／厂家</a:t>
          </a:r>
          <a:endParaRPr lang="en-US" sz="1500" kern="1200" dirty="0"/>
        </a:p>
      </dsp:txBody>
      <dsp:txXfrm>
        <a:off x="869661" y="1926771"/>
        <a:ext cx="1436912" cy="7184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220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14" y="1045077"/>
        <a:ext cx="2027114" cy="1285519"/>
      </dsp:txXfrm>
    </dsp:sp>
    <dsp:sp modelId="{566E816D-4C5B-4063-9B5D-BC0DFA46E99E}">
      <dsp:nvSpPr>
        <dsp:cNvPr id="0" name=""/>
        <dsp:cNvSpPr/>
      </dsp:nvSpPr>
      <dsp:spPr>
        <a:xfrm>
          <a:off x="1314665" y="2765293"/>
          <a:ext cx="2137125" cy="982799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0465" y="2370591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280" y="2392406"/>
        <a:ext cx="1829350" cy="701192"/>
      </dsp:txXfrm>
    </dsp:sp>
    <dsp:sp modelId="{13AE18EB-CBCA-4A2A-B8E8-7DF055777385}">
      <dsp:nvSpPr>
        <dsp:cNvPr id="0" name=""/>
        <dsp:cNvSpPr/>
      </dsp:nvSpPr>
      <dsp:spPr>
        <a:xfrm>
          <a:off x="2576217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6211" y="1417489"/>
        <a:ext cx="2027114" cy="1285519"/>
      </dsp:txXfrm>
    </dsp:sp>
    <dsp:sp modelId="{05892EEE-B1A9-4C95-94D3-D6F88B56046C}">
      <dsp:nvSpPr>
        <dsp:cNvPr id="0" name=""/>
        <dsp:cNvSpPr/>
      </dsp:nvSpPr>
      <dsp:spPr>
        <a:xfrm>
          <a:off x="3044462" y="632672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6277" y="654487"/>
        <a:ext cx="1829350" cy="7011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220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14" y="1045077"/>
        <a:ext cx="2027114" cy="1285519"/>
      </dsp:txXfrm>
    </dsp:sp>
    <dsp:sp modelId="{566E816D-4C5B-4063-9B5D-BC0DFA46E99E}">
      <dsp:nvSpPr>
        <dsp:cNvPr id="0" name=""/>
        <dsp:cNvSpPr/>
      </dsp:nvSpPr>
      <dsp:spPr>
        <a:xfrm>
          <a:off x="1314665" y="2765293"/>
          <a:ext cx="2137125" cy="982799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0465" y="2370591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280" y="2392406"/>
        <a:ext cx="1829350" cy="701192"/>
      </dsp:txXfrm>
    </dsp:sp>
    <dsp:sp modelId="{13AE18EB-CBCA-4A2A-B8E8-7DF055777385}">
      <dsp:nvSpPr>
        <dsp:cNvPr id="0" name=""/>
        <dsp:cNvSpPr/>
      </dsp:nvSpPr>
      <dsp:spPr>
        <a:xfrm>
          <a:off x="2576217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6211" y="1417489"/>
        <a:ext cx="2027114" cy="1285519"/>
      </dsp:txXfrm>
    </dsp:sp>
    <dsp:sp modelId="{05892EEE-B1A9-4C95-94D3-D6F88B56046C}">
      <dsp:nvSpPr>
        <dsp:cNvPr id="0" name=""/>
        <dsp:cNvSpPr/>
      </dsp:nvSpPr>
      <dsp:spPr>
        <a:xfrm>
          <a:off x="3044462" y="632672"/>
          <a:ext cx="1872980" cy="744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6277" y="654487"/>
        <a:ext cx="1829350" cy="7011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83447" y="1606524"/>
          <a:ext cx="1552768" cy="15527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0845" y="1833922"/>
        <a:ext cx="1097972" cy="1097972"/>
      </dsp:txXfrm>
    </dsp:sp>
    <dsp:sp modelId="{C3A7DF1F-1BF4-45E7-82BE-354FF64C4CDD}">
      <dsp:nvSpPr>
        <dsp:cNvPr id="0" name=""/>
        <dsp:cNvSpPr/>
      </dsp:nvSpPr>
      <dsp:spPr>
        <a:xfrm rot="12900000">
          <a:off x="627213" y="1316084"/>
          <a:ext cx="1250080" cy="4425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2685" y="588793"/>
          <a:ext cx="1475130" cy="1180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49" y="623357"/>
        <a:ext cx="1406002" cy="1110976"/>
      </dsp:txXfrm>
    </dsp:sp>
    <dsp:sp modelId="{E07CAD93-8E04-4468-B52D-F4202331BD06}">
      <dsp:nvSpPr>
        <dsp:cNvPr id="0" name=""/>
        <dsp:cNvSpPr/>
      </dsp:nvSpPr>
      <dsp:spPr>
        <a:xfrm rot="19500000">
          <a:off x="3042369" y="1316084"/>
          <a:ext cx="1250080" cy="44253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441847" y="588793"/>
          <a:ext cx="1475130" cy="1180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6411" y="623357"/>
        <a:ext cx="1406002" cy="11109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30" y="155056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78" y="1569517"/>
        <a:ext cx="1255999" cy="609051"/>
      </dsp:txXfrm>
    </dsp:sp>
    <dsp:sp modelId="{8C854ACF-835F-4AE3-8DC9-8B542F6EA2C5}">
      <dsp:nvSpPr>
        <dsp:cNvPr id="0" name=""/>
        <dsp:cNvSpPr/>
      </dsp:nvSpPr>
      <dsp:spPr>
        <a:xfrm>
          <a:off x="1295325" y="1858508"/>
          <a:ext cx="51755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517558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1165" y="1861104"/>
        <a:ext cx="25877" cy="25877"/>
      </dsp:txXfrm>
    </dsp:sp>
    <dsp:sp modelId="{510CBD0E-2B74-48A5-A068-69B5D50D497D}">
      <dsp:nvSpPr>
        <dsp:cNvPr id="0" name=""/>
        <dsp:cNvSpPr/>
      </dsp:nvSpPr>
      <dsp:spPr>
        <a:xfrm>
          <a:off x="1812883" y="155056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1831" y="1569517"/>
        <a:ext cx="1255999" cy="609051"/>
      </dsp:txXfrm>
    </dsp:sp>
    <dsp:sp modelId="{54821F47-EBFF-4C5F-ACB1-0365BEDDE0F5}">
      <dsp:nvSpPr>
        <dsp:cNvPr id="0" name=""/>
        <dsp:cNvSpPr/>
      </dsp:nvSpPr>
      <dsp:spPr>
        <a:xfrm rot="18289469">
          <a:off x="2912406" y="1486513"/>
          <a:ext cx="90630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906304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900" y="1479391"/>
        <a:ext cx="45315" cy="45315"/>
      </dsp:txXfrm>
    </dsp:sp>
    <dsp:sp modelId="{374DAA3C-6759-4E27-B664-F6D275ECF374}">
      <dsp:nvSpPr>
        <dsp:cNvPr id="0" name=""/>
        <dsp:cNvSpPr/>
      </dsp:nvSpPr>
      <dsp:spPr>
        <a:xfrm>
          <a:off x="3624337" y="80657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825527"/>
        <a:ext cx="1255999" cy="609051"/>
      </dsp:txXfrm>
    </dsp:sp>
    <dsp:sp modelId="{892A3F96-E7F7-47DA-BC95-7FFC246465E3}">
      <dsp:nvSpPr>
        <dsp:cNvPr id="0" name=""/>
        <dsp:cNvSpPr/>
      </dsp:nvSpPr>
      <dsp:spPr>
        <a:xfrm>
          <a:off x="3106779" y="1858508"/>
          <a:ext cx="51755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517558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2619" y="1861104"/>
        <a:ext cx="25877" cy="25877"/>
      </dsp:txXfrm>
    </dsp:sp>
    <dsp:sp modelId="{F39A9753-5BC7-44CF-989F-F7150E9EDB51}">
      <dsp:nvSpPr>
        <dsp:cNvPr id="0" name=""/>
        <dsp:cNvSpPr/>
      </dsp:nvSpPr>
      <dsp:spPr>
        <a:xfrm>
          <a:off x="3624337" y="155056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1569517"/>
        <a:ext cx="1255999" cy="609051"/>
      </dsp:txXfrm>
    </dsp:sp>
    <dsp:sp modelId="{85A10939-7951-4B5F-86FA-E88F34A95265}">
      <dsp:nvSpPr>
        <dsp:cNvPr id="0" name=""/>
        <dsp:cNvSpPr/>
      </dsp:nvSpPr>
      <dsp:spPr>
        <a:xfrm rot="3310531">
          <a:off x="2912406" y="2230503"/>
          <a:ext cx="90630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906304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900" y="2223380"/>
        <a:ext cx="45315" cy="45315"/>
      </dsp:txXfrm>
    </dsp:sp>
    <dsp:sp modelId="{CEB89AC8-08AC-41E6-977D-52B0D04E91EC}">
      <dsp:nvSpPr>
        <dsp:cNvPr id="0" name=""/>
        <dsp:cNvSpPr/>
      </dsp:nvSpPr>
      <dsp:spPr>
        <a:xfrm>
          <a:off x="3624337" y="2294559"/>
          <a:ext cx="1293895" cy="646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2313507"/>
        <a:ext cx="1255999" cy="609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D2A46-F1A0-4FD0-B82A-B6A8148F3FAB}">
      <dsp:nvSpPr>
        <dsp:cNvPr id="0" name=""/>
        <dsp:cNvSpPr/>
      </dsp:nvSpPr>
      <dsp:spPr>
        <a:xfrm>
          <a:off x="699050" y="527600"/>
          <a:ext cx="3516799" cy="3516799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E7A73-C1CC-49A0-A63E-786C7BA0C382}">
      <dsp:nvSpPr>
        <dsp:cNvPr id="0" name=""/>
        <dsp:cNvSpPr/>
      </dsp:nvSpPr>
      <dsp:spPr>
        <a:xfrm>
          <a:off x="699050" y="527600"/>
          <a:ext cx="3516799" cy="3516799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FFB7-4D64-4C19-853C-2C00D488D32F}">
      <dsp:nvSpPr>
        <dsp:cNvPr id="0" name=""/>
        <dsp:cNvSpPr/>
      </dsp:nvSpPr>
      <dsp:spPr>
        <a:xfrm>
          <a:off x="699050" y="527600"/>
          <a:ext cx="3516799" cy="3516799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61D14-18AC-470B-880C-0D9493B0D188}">
      <dsp:nvSpPr>
        <dsp:cNvPr id="0" name=""/>
        <dsp:cNvSpPr/>
      </dsp:nvSpPr>
      <dsp:spPr>
        <a:xfrm>
          <a:off x="699050" y="527600"/>
          <a:ext cx="3516799" cy="3516799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24317-9A99-4401-96A0-EA69C2076D0B}">
      <dsp:nvSpPr>
        <dsp:cNvPr id="0" name=""/>
        <dsp:cNvSpPr/>
      </dsp:nvSpPr>
      <dsp:spPr>
        <a:xfrm>
          <a:off x="1647499" y="1476049"/>
          <a:ext cx="1619901" cy="1619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仓超营业线上线下</a:t>
          </a:r>
          <a:endParaRPr lang="en-US" sz="2100" kern="1200" dirty="0"/>
        </a:p>
      </dsp:txBody>
      <dsp:txXfrm>
        <a:off x="1884728" y="1713278"/>
        <a:ext cx="1145443" cy="1145443"/>
      </dsp:txXfrm>
    </dsp:sp>
    <dsp:sp modelId="{76BF01D3-4340-43D2-9695-E265BE9803F1}">
      <dsp:nvSpPr>
        <dsp:cNvPr id="0" name=""/>
        <dsp:cNvSpPr/>
      </dsp:nvSpPr>
      <dsp:spPr>
        <a:xfrm>
          <a:off x="1890484" y="1456"/>
          <a:ext cx="1133930" cy="1133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货主／厂家</a:t>
          </a:r>
          <a:endParaRPr lang="en-US" sz="1800" kern="1200" dirty="0"/>
        </a:p>
      </dsp:txBody>
      <dsp:txXfrm>
        <a:off x="2056544" y="167516"/>
        <a:ext cx="801810" cy="801810"/>
      </dsp:txXfrm>
    </dsp:sp>
    <dsp:sp modelId="{F5DAD84D-1473-40EB-88F0-E1BCC96FAB5E}">
      <dsp:nvSpPr>
        <dsp:cNvPr id="0" name=""/>
        <dsp:cNvSpPr/>
      </dsp:nvSpPr>
      <dsp:spPr>
        <a:xfrm>
          <a:off x="3608063" y="1719034"/>
          <a:ext cx="1133930" cy="1133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管理</a:t>
          </a:r>
          <a:endParaRPr lang="en-US" sz="1800" kern="1200" dirty="0"/>
        </a:p>
      </dsp:txBody>
      <dsp:txXfrm>
        <a:off x="3774123" y="1885094"/>
        <a:ext cx="801810" cy="801810"/>
      </dsp:txXfrm>
    </dsp:sp>
    <dsp:sp modelId="{93662871-0CB6-46A8-A536-8A751FDDF1A6}">
      <dsp:nvSpPr>
        <dsp:cNvPr id="0" name=""/>
        <dsp:cNvSpPr/>
      </dsp:nvSpPr>
      <dsp:spPr>
        <a:xfrm>
          <a:off x="1890484" y="3436613"/>
          <a:ext cx="1133930" cy="1133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2056544" y="3602673"/>
        <a:ext cx="801810" cy="801810"/>
      </dsp:txXfrm>
    </dsp:sp>
    <dsp:sp modelId="{F673BC7F-FBB9-448A-8B50-86514C032633}">
      <dsp:nvSpPr>
        <dsp:cNvPr id="0" name=""/>
        <dsp:cNvSpPr/>
      </dsp:nvSpPr>
      <dsp:spPr>
        <a:xfrm>
          <a:off x="172906" y="1719034"/>
          <a:ext cx="1133930" cy="1133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物流</a:t>
          </a:r>
          <a:endParaRPr lang="en-US" sz="1800" kern="1200" dirty="0"/>
        </a:p>
      </dsp:txBody>
      <dsp:txXfrm>
        <a:off x="338966" y="1885094"/>
        <a:ext cx="801810" cy="801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34" y="759134"/>
          <a:ext cx="6559014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53223" y="459434"/>
          <a:ext cx="4937203" cy="4937203"/>
        </a:xfrm>
        <a:prstGeom prst="leftCircularArrow">
          <a:avLst>
            <a:gd name="adj1" fmla="val 2065"/>
            <a:gd name="adj2" fmla="val 247753"/>
            <a:gd name="adj3" fmla="val 1621656"/>
            <a:gd name="adj4" fmla="val 8622882"/>
            <a:gd name="adj5" fmla="val 24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546777" y="3389742"/>
          <a:ext cx="2348363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4129" y="3417094"/>
        <a:ext cx="2293659" cy="879162"/>
      </dsp:txXfrm>
    </dsp:sp>
    <dsp:sp modelId="{CCE0CB4D-3279-43C0-9D87-9D307B807F74}">
      <dsp:nvSpPr>
        <dsp:cNvPr id="0" name=""/>
        <dsp:cNvSpPr/>
      </dsp:nvSpPr>
      <dsp:spPr>
        <a:xfrm>
          <a:off x="7472490" y="752842"/>
          <a:ext cx="1788149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115971" y="470389"/>
          <a:ext cx="1381824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3323" y="497741"/>
        <a:ext cx="1327120" cy="879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34" y="759134"/>
          <a:ext cx="6559014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53223" y="459434"/>
          <a:ext cx="4937203" cy="4937203"/>
        </a:xfrm>
        <a:prstGeom prst="leftCircularArrow">
          <a:avLst>
            <a:gd name="adj1" fmla="val 2065"/>
            <a:gd name="adj2" fmla="val 247753"/>
            <a:gd name="adj3" fmla="val 1621656"/>
            <a:gd name="adj4" fmla="val 8622882"/>
            <a:gd name="adj5" fmla="val 24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546777" y="3389742"/>
          <a:ext cx="2348363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4129" y="3417094"/>
        <a:ext cx="2293659" cy="879162"/>
      </dsp:txXfrm>
    </dsp:sp>
    <dsp:sp modelId="{CCE0CB4D-3279-43C0-9D87-9D307B807F74}">
      <dsp:nvSpPr>
        <dsp:cNvPr id="0" name=""/>
        <dsp:cNvSpPr/>
      </dsp:nvSpPr>
      <dsp:spPr>
        <a:xfrm>
          <a:off x="7472490" y="752842"/>
          <a:ext cx="1788149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115971" y="470389"/>
          <a:ext cx="1381824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3323" y="497741"/>
        <a:ext cx="1327120" cy="879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143" y="2381586"/>
        <a:ext cx="997816" cy="920581"/>
      </dsp:txXfrm>
    </dsp:sp>
    <dsp:sp modelId="{384811B6-17B1-4485-9430-A1144E6DF291}">
      <dsp:nvSpPr>
        <dsp:cNvPr id="0" name=""/>
        <dsp:cNvSpPr/>
      </dsp:nvSpPr>
      <dsp:spPr>
        <a:xfrm>
          <a:off x="2446340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6507" y="2381586"/>
        <a:ext cx="997816" cy="920581"/>
      </dsp:txXfrm>
    </dsp:sp>
    <dsp:sp modelId="{B64DA0B6-F508-4408-A3BC-75623B94409D}">
      <dsp:nvSpPr>
        <dsp:cNvPr id="0" name=""/>
        <dsp:cNvSpPr/>
      </dsp:nvSpPr>
      <dsp:spPr>
        <a:xfrm>
          <a:off x="3528705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8872" y="2381586"/>
        <a:ext cx="997816" cy="9205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6F8F9D31-6406-418A-B2E0-98B0048B38F5}">
      <dsp:nvSpPr>
        <dsp:cNvPr id="0" name=""/>
        <dsp:cNvSpPr/>
      </dsp:nvSpPr>
      <dsp:spPr>
        <a:xfrm>
          <a:off x="93776" y="970866"/>
          <a:ext cx="737949" cy="26236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470" y="993560"/>
        <a:ext cx="692561" cy="2578272"/>
      </dsp:txXfrm>
    </dsp:sp>
    <dsp:sp modelId="{15B9BCE0-8417-444C-A7D7-D171AF2D53F2}">
      <dsp:nvSpPr>
        <dsp:cNvPr id="0" name=""/>
        <dsp:cNvSpPr/>
      </dsp:nvSpPr>
      <dsp:spPr>
        <a:xfrm>
          <a:off x="983932" y="937021"/>
          <a:ext cx="3812738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4619" y="1017708"/>
        <a:ext cx="3651364" cy="2462286"/>
      </dsp:txXfrm>
    </dsp:sp>
    <dsp:sp modelId="{3D8BAE51-33CF-4E42-9CED-8DCEE7EFA5DF}">
      <dsp:nvSpPr>
        <dsp:cNvPr id="0" name=""/>
        <dsp:cNvSpPr/>
      </dsp:nvSpPr>
      <dsp:spPr>
        <a:xfrm>
          <a:off x="1079251" y="228099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6664" y="2308407"/>
        <a:ext cx="836550" cy="887484"/>
      </dsp:txXfrm>
    </dsp:sp>
    <dsp:sp modelId="{B579E7EC-289A-4C3F-A8E2-66FA80DBF7BA}">
      <dsp:nvSpPr>
        <dsp:cNvPr id="0" name=""/>
        <dsp:cNvSpPr/>
      </dsp:nvSpPr>
      <dsp:spPr>
        <a:xfrm>
          <a:off x="2014142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1555" y="2298997"/>
        <a:ext cx="836550" cy="887484"/>
      </dsp:txXfrm>
    </dsp:sp>
    <dsp:sp modelId="{E3A91650-0843-40DC-83E9-D885E8EF33CA}">
      <dsp:nvSpPr>
        <dsp:cNvPr id="0" name=""/>
        <dsp:cNvSpPr/>
      </dsp:nvSpPr>
      <dsp:spPr>
        <a:xfrm>
          <a:off x="2923679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1092" y="2298997"/>
        <a:ext cx="836550" cy="887484"/>
      </dsp:txXfrm>
    </dsp:sp>
    <dsp:sp modelId="{262A8C7D-7AC3-4B36-BF44-28A4E9063F11}">
      <dsp:nvSpPr>
        <dsp:cNvPr id="0" name=""/>
        <dsp:cNvSpPr/>
      </dsp:nvSpPr>
      <dsp:spPr>
        <a:xfrm>
          <a:off x="3833216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0629" y="2298997"/>
        <a:ext cx="836550" cy="887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869594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69594"/>
        <a:ext cx="2994660" cy="875392"/>
      </dsp:txXfrm>
    </dsp:sp>
    <dsp:sp modelId="{488BF72A-AFB1-44D7-8AFB-3FDD7A181FE9}">
      <dsp:nvSpPr>
        <dsp:cNvPr id="0" name=""/>
        <dsp:cNvSpPr/>
      </dsp:nvSpPr>
      <dsp:spPr>
        <a:xfrm>
          <a:off x="0" y="1848303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48303"/>
        <a:ext cx="2994660" cy="875392"/>
      </dsp:txXfrm>
    </dsp:sp>
    <dsp:sp modelId="{8F34B1A9-1F39-4050-A227-B0A49F8687C6}">
      <dsp:nvSpPr>
        <dsp:cNvPr id="0" name=""/>
        <dsp:cNvSpPr/>
      </dsp:nvSpPr>
      <dsp:spPr>
        <a:xfrm>
          <a:off x="0" y="827013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7013"/>
        <a:ext cx="2994660" cy="875392"/>
      </dsp:txXfrm>
    </dsp:sp>
    <dsp:sp modelId="{6BD198C0-5B82-4BEA-89C0-22609D65B284}">
      <dsp:nvSpPr>
        <dsp:cNvPr id="0" name=""/>
        <dsp:cNvSpPr/>
      </dsp:nvSpPr>
      <dsp:spPr>
        <a:xfrm>
          <a:off x="5841487" y="899962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853" y="921328"/>
        <a:ext cx="1051508" cy="686761"/>
      </dsp:txXfrm>
    </dsp:sp>
    <dsp:sp modelId="{69E66291-C50C-4EDF-AE1E-BAEF9DC37C14}">
      <dsp:nvSpPr>
        <dsp:cNvPr id="0" name=""/>
        <dsp:cNvSpPr/>
      </dsp:nvSpPr>
      <dsp:spPr>
        <a:xfrm>
          <a:off x="3543583" y="1629455"/>
          <a:ext cx="2845024" cy="291797"/>
        </a:xfrm>
        <a:custGeom>
          <a:avLst/>
          <a:gdLst/>
          <a:ahLst/>
          <a:cxnLst/>
          <a:rect l="0" t="0" r="0" b="0"/>
          <a:pathLst>
            <a:path>
              <a:moveTo>
                <a:pt x="2845024" y="0"/>
              </a:moveTo>
              <a:lnTo>
                <a:pt x="2845024" y="145898"/>
              </a:lnTo>
              <a:lnTo>
                <a:pt x="0" y="145898"/>
              </a:lnTo>
              <a:lnTo>
                <a:pt x="0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96463" y="1921253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829" y="1942619"/>
        <a:ext cx="1051508" cy="686761"/>
      </dsp:txXfrm>
    </dsp:sp>
    <dsp:sp modelId="{7E50D4AD-C44C-481B-9D5F-5BC8CC5BFD04}">
      <dsp:nvSpPr>
        <dsp:cNvPr id="0" name=""/>
        <dsp:cNvSpPr/>
      </dsp:nvSpPr>
      <dsp:spPr>
        <a:xfrm>
          <a:off x="4966095" y="1629455"/>
          <a:ext cx="1422512" cy="291797"/>
        </a:xfrm>
        <a:custGeom>
          <a:avLst/>
          <a:gdLst/>
          <a:ahLst/>
          <a:cxnLst/>
          <a:rect l="0" t="0" r="0" b="0"/>
          <a:pathLst>
            <a:path>
              <a:moveTo>
                <a:pt x="1422512" y="0"/>
              </a:moveTo>
              <a:lnTo>
                <a:pt x="1422512" y="145898"/>
              </a:lnTo>
              <a:lnTo>
                <a:pt x="0" y="145898"/>
              </a:lnTo>
              <a:lnTo>
                <a:pt x="0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418975" y="1921253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0341" y="1942619"/>
        <a:ext cx="1051508" cy="686761"/>
      </dsp:txXfrm>
    </dsp:sp>
    <dsp:sp modelId="{5738B40C-746D-4340-96CC-3A81785812C4}">
      <dsp:nvSpPr>
        <dsp:cNvPr id="0" name=""/>
        <dsp:cNvSpPr/>
      </dsp:nvSpPr>
      <dsp:spPr>
        <a:xfrm>
          <a:off x="6342888" y="1629455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841487" y="1921253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853" y="1942619"/>
        <a:ext cx="1051508" cy="686761"/>
      </dsp:txXfrm>
    </dsp:sp>
    <dsp:sp modelId="{936A1E7A-91E1-4C4B-8046-19ECD4AFF856}">
      <dsp:nvSpPr>
        <dsp:cNvPr id="0" name=""/>
        <dsp:cNvSpPr/>
      </dsp:nvSpPr>
      <dsp:spPr>
        <a:xfrm>
          <a:off x="6388608" y="1629455"/>
          <a:ext cx="1422512" cy="2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"/>
              </a:lnTo>
              <a:lnTo>
                <a:pt x="1422512" y="145898"/>
              </a:lnTo>
              <a:lnTo>
                <a:pt x="1422512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264000" y="1921253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5366" y="1942619"/>
        <a:ext cx="1051508" cy="686761"/>
      </dsp:txXfrm>
    </dsp:sp>
    <dsp:sp modelId="{F04D7043-6785-4210-9D24-1D141177DEDC}">
      <dsp:nvSpPr>
        <dsp:cNvPr id="0" name=""/>
        <dsp:cNvSpPr/>
      </dsp:nvSpPr>
      <dsp:spPr>
        <a:xfrm>
          <a:off x="7765400" y="2650746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264000" y="2942544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285366" y="2963910"/>
        <a:ext cx="1051508" cy="686761"/>
      </dsp:txXfrm>
    </dsp:sp>
    <dsp:sp modelId="{2F345789-EB2F-4873-AAD7-03E59CF70572}">
      <dsp:nvSpPr>
        <dsp:cNvPr id="0" name=""/>
        <dsp:cNvSpPr/>
      </dsp:nvSpPr>
      <dsp:spPr>
        <a:xfrm>
          <a:off x="6388608" y="1629455"/>
          <a:ext cx="2845024" cy="2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"/>
              </a:lnTo>
              <a:lnTo>
                <a:pt x="2845024" y="145898"/>
              </a:lnTo>
              <a:lnTo>
                <a:pt x="2845024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686512" y="1921253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878" y="1942619"/>
        <a:ext cx="1051508" cy="686761"/>
      </dsp:txXfrm>
    </dsp:sp>
    <dsp:sp modelId="{35295417-8BC0-443F-AC53-7B037A517A34}">
      <dsp:nvSpPr>
        <dsp:cNvPr id="0" name=""/>
        <dsp:cNvSpPr/>
      </dsp:nvSpPr>
      <dsp:spPr>
        <a:xfrm>
          <a:off x="9187912" y="2650746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686512" y="2942544"/>
          <a:ext cx="1094240" cy="72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707878" y="2963910"/>
        <a:ext cx="1051508" cy="686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171450" y="0"/>
          <a:ext cx="4572000" cy="4572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8492" y="228599"/>
        <a:ext cx="1597914" cy="685800"/>
      </dsp:txXfrm>
    </dsp:sp>
    <dsp:sp modelId="{D60BAD03-F281-4852-815E-37FA2F3A5A84}">
      <dsp:nvSpPr>
        <dsp:cNvPr id="0" name=""/>
        <dsp:cNvSpPr/>
      </dsp:nvSpPr>
      <dsp:spPr>
        <a:xfrm>
          <a:off x="194652" y="1030734"/>
          <a:ext cx="2573190" cy="2582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1694" y="1192124"/>
        <a:ext cx="1199106" cy="484170"/>
      </dsp:txXfrm>
    </dsp:sp>
    <dsp:sp modelId="{A5CCAFF8-DB56-49C1-86D6-08546BB82487}">
      <dsp:nvSpPr>
        <dsp:cNvPr id="0" name=""/>
        <dsp:cNvSpPr/>
      </dsp:nvSpPr>
      <dsp:spPr>
        <a:xfrm>
          <a:off x="2172065" y="1809597"/>
          <a:ext cx="2286000" cy="228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506842" y="2381097"/>
        <a:ext cx="1616446" cy="1143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108C-FAB3-4CE7-9633-7331C3031A00}">
      <dsp:nvSpPr>
        <dsp:cNvPr id="0" name=""/>
        <dsp:cNvSpPr/>
      </dsp:nvSpPr>
      <dsp:spPr>
        <a:xfrm>
          <a:off x="2457450" y="1114916"/>
          <a:ext cx="150875" cy="168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187"/>
              </a:lnTo>
              <a:lnTo>
                <a:pt x="150875" y="16811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44CC-3469-40C2-AD3D-99B38BB437E6}">
      <dsp:nvSpPr>
        <dsp:cNvPr id="0" name=""/>
        <dsp:cNvSpPr/>
      </dsp:nvSpPr>
      <dsp:spPr>
        <a:xfrm>
          <a:off x="2306574" y="1114916"/>
          <a:ext cx="150875" cy="1681187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1681187"/>
              </a:lnTo>
              <a:lnTo>
                <a:pt x="0" y="16811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BEC52-8ECD-45F6-AFE7-1B0BEBA76AFB}">
      <dsp:nvSpPr>
        <dsp:cNvPr id="0" name=""/>
        <dsp:cNvSpPr/>
      </dsp:nvSpPr>
      <dsp:spPr>
        <a:xfrm>
          <a:off x="2457450" y="1114916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979"/>
              </a:lnTo>
              <a:lnTo>
                <a:pt x="150875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530D1-25F6-457C-B731-871BA2846CF9}">
      <dsp:nvSpPr>
        <dsp:cNvPr id="0" name=""/>
        <dsp:cNvSpPr/>
      </dsp:nvSpPr>
      <dsp:spPr>
        <a:xfrm>
          <a:off x="2306574" y="1114916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660979"/>
              </a:lnTo>
              <a:lnTo>
                <a:pt x="0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9513F-4B85-4158-A54B-4D778952A424}">
      <dsp:nvSpPr>
        <dsp:cNvPr id="0" name=""/>
        <dsp:cNvSpPr/>
      </dsp:nvSpPr>
      <dsp:spPr>
        <a:xfrm>
          <a:off x="2457450" y="1114916"/>
          <a:ext cx="1738663" cy="234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291"/>
              </a:lnTo>
              <a:lnTo>
                <a:pt x="1738663" y="2191291"/>
              </a:lnTo>
              <a:lnTo>
                <a:pt x="1738663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354C-9F14-4779-AD27-FD3A6AD70F8E}">
      <dsp:nvSpPr>
        <dsp:cNvPr id="0" name=""/>
        <dsp:cNvSpPr/>
      </dsp:nvSpPr>
      <dsp:spPr>
        <a:xfrm>
          <a:off x="2411730" y="1114916"/>
          <a:ext cx="91440" cy="234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ADEB3-12FA-4D36-9299-552645E36B8C}">
      <dsp:nvSpPr>
        <dsp:cNvPr id="0" name=""/>
        <dsp:cNvSpPr/>
      </dsp:nvSpPr>
      <dsp:spPr>
        <a:xfrm>
          <a:off x="718786" y="1114916"/>
          <a:ext cx="1738663" cy="2342167"/>
        </a:xfrm>
        <a:custGeom>
          <a:avLst/>
          <a:gdLst/>
          <a:ahLst/>
          <a:cxnLst/>
          <a:rect l="0" t="0" r="0" b="0"/>
          <a:pathLst>
            <a:path>
              <a:moveTo>
                <a:pt x="1738663" y="0"/>
              </a:moveTo>
              <a:lnTo>
                <a:pt x="1738663" y="2191291"/>
              </a:lnTo>
              <a:lnTo>
                <a:pt x="0" y="2191291"/>
              </a:lnTo>
              <a:lnTo>
                <a:pt x="0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77D62-78BF-4F32-B8A5-EC5FB3E2BDBD}">
      <dsp:nvSpPr>
        <dsp:cNvPr id="0" name=""/>
        <dsp:cNvSpPr/>
      </dsp:nvSpPr>
      <dsp:spPr>
        <a:xfrm>
          <a:off x="1738993" y="396460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经理调度室</a:t>
          </a:r>
          <a:endParaRPr lang="en-US" sz="1800" kern="1200" dirty="0"/>
        </a:p>
      </dsp:txBody>
      <dsp:txXfrm>
        <a:off x="1738993" y="396460"/>
        <a:ext cx="1436912" cy="718456"/>
      </dsp:txXfrm>
    </dsp:sp>
    <dsp:sp modelId="{89D82376-BA34-402E-94AD-0471F1D2D166}">
      <dsp:nvSpPr>
        <dsp:cNvPr id="0" name=""/>
        <dsp:cNvSpPr/>
      </dsp:nvSpPr>
      <dsp:spPr>
        <a:xfrm>
          <a:off x="329" y="3457083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收银台</a:t>
          </a:r>
          <a:endParaRPr lang="en-US" sz="1800" kern="1200" dirty="0"/>
        </a:p>
      </dsp:txBody>
      <dsp:txXfrm>
        <a:off x="329" y="3457083"/>
        <a:ext cx="1436912" cy="718456"/>
      </dsp:txXfrm>
    </dsp:sp>
    <dsp:sp modelId="{363DE780-FBEA-43BC-9842-8D76888F23F6}">
      <dsp:nvSpPr>
        <dsp:cNvPr id="0" name=""/>
        <dsp:cNvSpPr/>
      </dsp:nvSpPr>
      <dsp:spPr>
        <a:xfrm>
          <a:off x="1738993" y="3457083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收银台</a:t>
          </a:r>
          <a:endParaRPr lang="en-US" sz="1800" kern="1200" dirty="0"/>
        </a:p>
      </dsp:txBody>
      <dsp:txXfrm>
        <a:off x="1738993" y="3457083"/>
        <a:ext cx="1436912" cy="718456"/>
      </dsp:txXfrm>
    </dsp:sp>
    <dsp:sp modelId="{5948194B-C103-4FC1-8C2E-A2303931ED57}">
      <dsp:nvSpPr>
        <dsp:cNvPr id="0" name=""/>
        <dsp:cNvSpPr/>
      </dsp:nvSpPr>
      <dsp:spPr>
        <a:xfrm>
          <a:off x="3477657" y="3457083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服务台</a:t>
          </a:r>
          <a:endParaRPr lang="en-US" sz="1800" kern="1200" dirty="0"/>
        </a:p>
      </dsp:txBody>
      <dsp:txXfrm>
        <a:off x="3477657" y="3457083"/>
        <a:ext cx="1436912" cy="718456"/>
      </dsp:txXfrm>
    </dsp:sp>
    <dsp:sp modelId="{27183B3C-CE19-4CFC-AAA6-74FD01C95926}">
      <dsp:nvSpPr>
        <dsp:cNvPr id="0" name=""/>
        <dsp:cNvSpPr/>
      </dsp:nvSpPr>
      <dsp:spPr>
        <a:xfrm>
          <a:off x="869661" y="1416668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信息发布</a:t>
          </a:r>
          <a:endParaRPr lang="en-US" sz="1800" kern="1200" dirty="0"/>
        </a:p>
      </dsp:txBody>
      <dsp:txXfrm>
        <a:off x="869661" y="1416668"/>
        <a:ext cx="1436912" cy="718456"/>
      </dsp:txXfrm>
    </dsp:sp>
    <dsp:sp modelId="{80E94F64-0758-4D20-9575-A7B8FA0DDE41}">
      <dsp:nvSpPr>
        <dsp:cNvPr id="0" name=""/>
        <dsp:cNvSpPr/>
      </dsp:nvSpPr>
      <dsp:spPr>
        <a:xfrm>
          <a:off x="2608325" y="1416668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视频广告</a:t>
          </a:r>
          <a:endParaRPr lang="en-US" sz="1800" kern="1200" dirty="0"/>
        </a:p>
      </dsp:txBody>
      <dsp:txXfrm>
        <a:off x="2608325" y="1416668"/>
        <a:ext cx="1436912" cy="718456"/>
      </dsp:txXfrm>
    </dsp:sp>
    <dsp:sp modelId="{D7D7D8FF-B9AA-472D-8795-8D11A5351350}">
      <dsp:nvSpPr>
        <dsp:cNvPr id="0" name=""/>
        <dsp:cNvSpPr/>
      </dsp:nvSpPr>
      <dsp:spPr>
        <a:xfrm>
          <a:off x="869661" y="2436875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共</a:t>
          </a:r>
          <a:r>
            <a:rPr lang="zh-CN" altLang="en-US" sz="1800" kern="1200" dirty="0"/>
            <a:t>享设备</a:t>
          </a:r>
          <a:endParaRPr lang="en-US" sz="1800" kern="1200" dirty="0"/>
        </a:p>
      </dsp:txBody>
      <dsp:txXfrm>
        <a:off x="869661" y="2436875"/>
        <a:ext cx="1436912" cy="718456"/>
      </dsp:txXfrm>
    </dsp:sp>
    <dsp:sp modelId="{7FEECDCE-AE5B-4327-B709-75A3D0DCA014}">
      <dsp:nvSpPr>
        <dsp:cNvPr id="0" name=""/>
        <dsp:cNvSpPr/>
      </dsp:nvSpPr>
      <dsp:spPr>
        <a:xfrm>
          <a:off x="2608325" y="2436875"/>
          <a:ext cx="1436912" cy="71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管理人员</a:t>
          </a:r>
          <a:endParaRPr lang="en-US" sz="1800" kern="1200" dirty="0"/>
        </a:p>
      </dsp:txBody>
      <dsp:txXfrm>
        <a:off x="2608325" y="2436875"/>
        <a:ext cx="1436912" cy="718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8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904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0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9" r:id="rId1"/>
    <p:sldLayoutId id="2147485140" r:id="rId2"/>
    <p:sldLayoutId id="2147485141" r:id="rId3"/>
    <p:sldLayoutId id="2147485142" r:id="rId4"/>
    <p:sldLayoutId id="2147485143" r:id="rId5"/>
    <p:sldLayoutId id="2147485144" r:id="rId6"/>
    <p:sldLayoutId id="2147485145" r:id="rId7"/>
    <p:sldLayoutId id="2147485146" r:id="rId8"/>
    <p:sldLayoutId id="2147485147" r:id="rId9"/>
    <p:sldLayoutId id="2147485148" r:id="rId10"/>
    <p:sldLayoutId id="2147485149" r:id="rId11"/>
    <p:sldLayoutId id="214748515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5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品链共享仓超（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Chain-max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数字化架构设计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6BECE2E-D63F-743E-DAE4-95D51E02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920" y="1691756"/>
            <a:ext cx="3297810" cy="3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超市内部数字化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7355002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平台支付和分账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共享仓超平台（省级）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24C22AA-9BD0-131F-B584-2E36D91890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66527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045807-8747-AFC1-7C25-96EC2C8A37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以省域为一个独立的数实融合平台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项目分布可与中惠农通市场分布对齐，也可独立分布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货主和厂家由省级平台来管理其关系；货主和厂家的业务是发生在各个项目里的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提供给货主在不同平台上（跨省）操作和管理的便捷性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共享仓超业务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D6185-9242-505B-BE12-44B244478C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F343E89E-6067-D26A-8DE0-24D3503CB0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970513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货主管理（平台层面）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654635-6F43-0D94-BFB5-D4C280903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1FC9-E247-A7E8-D28D-39048C453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库存管理（项目层面）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销售管理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1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一、农贸综合体内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62821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库存状态模型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875999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3194053-6DF4-C24A-DBF7-100C9357E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11315</TotalTime>
  <Words>1107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品链共享仓超（Chain-max）</vt:lpstr>
      <vt:lpstr>共享仓超平台（省级）</vt:lpstr>
      <vt:lpstr>共享仓超业务</vt:lpstr>
      <vt:lpstr>货主管理（平台层面）</vt:lpstr>
      <vt:lpstr>库存管理（项目层面）</vt:lpstr>
      <vt:lpstr>销售管理</vt:lpstr>
      <vt:lpstr>市场端场景</vt:lpstr>
      <vt:lpstr>抽象对象模型</vt:lpstr>
      <vt:lpstr>库存状态模型</vt:lpstr>
      <vt:lpstr>超市内部数字化</vt:lpstr>
      <vt:lpstr>业务支付模型（两部分）</vt:lpstr>
      <vt:lpstr>平台支付和分账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1528</cp:revision>
  <dcterms:created xsi:type="dcterms:W3CDTF">2021-05-31T06:14:10Z</dcterms:created>
  <dcterms:modified xsi:type="dcterms:W3CDTF">2023-12-03T00:45:12Z</dcterms:modified>
</cp:coreProperties>
</file>