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98" r:id="rId1"/>
  </p:sldMasterIdLst>
  <p:notesMasterIdLst>
    <p:notesMasterId r:id="rId29"/>
  </p:notesMasterIdLst>
  <p:sldIdLst>
    <p:sldId id="334" r:id="rId2"/>
    <p:sldId id="344" r:id="rId3"/>
    <p:sldId id="286" r:id="rId4"/>
    <p:sldId id="358" r:id="rId5"/>
    <p:sldId id="359" r:id="rId6"/>
    <p:sldId id="336" r:id="rId7"/>
    <p:sldId id="338" r:id="rId8"/>
    <p:sldId id="329" r:id="rId9"/>
    <p:sldId id="330" r:id="rId10"/>
    <p:sldId id="332" r:id="rId11"/>
    <p:sldId id="357" r:id="rId12"/>
    <p:sldId id="331" r:id="rId13"/>
    <p:sldId id="342" r:id="rId14"/>
    <p:sldId id="343" r:id="rId15"/>
    <p:sldId id="273" r:id="rId16"/>
    <p:sldId id="348" r:id="rId17"/>
    <p:sldId id="349" r:id="rId18"/>
    <p:sldId id="288" r:id="rId19"/>
    <p:sldId id="325" r:id="rId20"/>
    <p:sldId id="287" r:id="rId21"/>
    <p:sldId id="322" r:id="rId22"/>
    <p:sldId id="304" r:id="rId23"/>
    <p:sldId id="346" r:id="rId24"/>
    <p:sldId id="345" r:id="rId25"/>
    <p:sldId id="340" r:id="rId26"/>
    <p:sldId id="339" r:id="rId27"/>
    <p:sldId id="35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webp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webp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19C09E-3A81-4E9F-916E-4D88741758D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CB1FE0-23C5-41CA-A15E-7558C8504553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ED5732C-E9AC-42BE-8E4F-19AE9D1A8E69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6190D24-FCE4-4C32-A90E-DDA069820509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E23F36-A78E-4E03-B807-E743DCC2191D}" type="pres">
      <dgm:prSet presAssocID="{8F23D980-C083-4FBE-A0D3-11910FAFC52A}" presName="hierFlow" presStyleCnt="0"/>
      <dgm:spPr/>
    </dgm:pt>
    <dgm:pt modelId="{98AC559C-47D4-403E-96AC-F871BA9CC530}" type="pres">
      <dgm:prSet presAssocID="{8F23D980-C083-4FBE-A0D3-11910FAFC52A}" presName="firstBuf" presStyleCnt="0"/>
      <dgm:spPr/>
    </dgm:pt>
    <dgm:pt modelId="{F5F795C3-1F5E-4221-97D7-D69E875AAB4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4B1037-4B95-4C80-88AE-2FF9474D2BF0}" type="pres">
      <dgm:prSet presAssocID="{5363C42D-D97B-4AF8-B710-B5963704C826}" presName="Name14" presStyleCnt="0"/>
      <dgm:spPr/>
    </dgm:pt>
    <dgm:pt modelId="{ACF6C23A-4CFF-44A8-845A-F27AE7247853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1B363AA5-C786-416B-BCFA-4611B9F7EF06}" type="pres">
      <dgm:prSet presAssocID="{5363C42D-D97B-4AF8-B710-B5963704C826}" presName="hierChild2" presStyleCnt="0"/>
      <dgm:spPr/>
    </dgm:pt>
    <dgm:pt modelId="{6AFE4EF3-0327-4706-B185-D4380668D7D1}" type="pres">
      <dgm:prSet presAssocID="{517DFC95-747A-4B80-9902-C78CE39941D5}" presName="Name19" presStyleLbl="parChTrans1D2" presStyleIdx="0" presStyleCnt="2"/>
      <dgm:spPr/>
    </dgm:pt>
    <dgm:pt modelId="{CD518067-B17F-4AFD-B4B9-0FA4965AEDC6}" type="pres">
      <dgm:prSet presAssocID="{B14FD5EA-819C-4425-9C9C-6219DE06044A}" presName="Name21" presStyleCnt="0"/>
      <dgm:spPr/>
    </dgm:pt>
    <dgm:pt modelId="{4236FFB6-2391-4A87-A41F-B8D0A9209B84}" type="pres">
      <dgm:prSet presAssocID="{B14FD5EA-819C-4425-9C9C-6219DE06044A}" presName="level2Shape" presStyleLbl="node2" presStyleIdx="0" presStyleCnt="2"/>
      <dgm:spPr/>
    </dgm:pt>
    <dgm:pt modelId="{9977D40C-4336-45BA-A6B8-ED3B6C8C01D1}" type="pres">
      <dgm:prSet presAssocID="{B14FD5EA-819C-4425-9C9C-6219DE06044A}" presName="hierChild3" presStyleCnt="0"/>
      <dgm:spPr/>
    </dgm:pt>
    <dgm:pt modelId="{A3721F2A-EAC2-4D1C-9C5B-F8F9745A3444}" type="pres">
      <dgm:prSet presAssocID="{BF45E4B6-7026-407D-8C42-A41909B24331}" presName="Name19" presStyleLbl="parChTrans1D3" presStyleIdx="0" presStyleCnt="3"/>
      <dgm:spPr/>
    </dgm:pt>
    <dgm:pt modelId="{5B5F0174-9AB5-46AC-BFE2-E3585EF4A5E9}" type="pres">
      <dgm:prSet presAssocID="{81DF7E61-9212-4CF2-853C-A59AC0ED9DD4}" presName="Name21" presStyleCnt="0"/>
      <dgm:spPr/>
    </dgm:pt>
    <dgm:pt modelId="{09E406B9-408B-4A8E-842A-CC3B2587C96C}" type="pres">
      <dgm:prSet presAssocID="{81DF7E61-9212-4CF2-853C-A59AC0ED9DD4}" presName="level2Shape" presStyleLbl="node3" presStyleIdx="0" presStyleCnt="3"/>
      <dgm:spPr/>
    </dgm:pt>
    <dgm:pt modelId="{F866E109-C9B1-45FA-AC7E-42BBC71D95A9}" type="pres">
      <dgm:prSet presAssocID="{81DF7E61-9212-4CF2-853C-A59AC0ED9DD4}" presName="hierChild3" presStyleCnt="0"/>
      <dgm:spPr/>
    </dgm:pt>
    <dgm:pt modelId="{9186B3E3-6A00-41C3-A491-7EFC4EBE2255}" type="pres">
      <dgm:prSet presAssocID="{E111F8B5-5F29-4202-A8DA-250D39F7EF50}" presName="Name19" presStyleLbl="parChTrans1D3" presStyleIdx="1" presStyleCnt="3"/>
      <dgm:spPr/>
    </dgm:pt>
    <dgm:pt modelId="{F330C68D-8CC8-43CB-80DF-2EC661B464A7}" type="pres">
      <dgm:prSet presAssocID="{4E32C28A-4176-4986-896C-C3FD734358E8}" presName="Name21" presStyleCnt="0"/>
      <dgm:spPr/>
    </dgm:pt>
    <dgm:pt modelId="{9D3A6648-5828-46A7-8BCF-8A5F571791A2}" type="pres">
      <dgm:prSet presAssocID="{4E32C28A-4176-4986-896C-C3FD734358E8}" presName="level2Shape" presStyleLbl="node3" presStyleIdx="1" presStyleCnt="3"/>
      <dgm:spPr/>
    </dgm:pt>
    <dgm:pt modelId="{D12DEDE6-322E-4941-8906-4AAB1FC443DE}" type="pres">
      <dgm:prSet presAssocID="{4E32C28A-4176-4986-896C-C3FD734358E8}" presName="hierChild3" presStyleCnt="0"/>
      <dgm:spPr/>
    </dgm:pt>
    <dgm:pt modelId="{AEE24860-7132-49A1-B122-B15AAFF757BD}" type="pres">
      <dgm:prSet presAssocID="{AB345214-60A7-4285-B50B-1D41F280E221}" presName="Name19" presStyleLbl="parChTrans1D2" presStyleIdx="1" presStyleCnt="2"/>
      <dgm:spPr/>
    </dgm:pt>
    <dgm:pt modelId="{0523BA59-FC06-41A6-A4CA-7C02A3A728A0}" type="pres">
      <dgm:prSet presAssocID="{62660D7D-B5AF-4D49-B958-7D36AF73D573}" presName="Name21" presStyleCnt="0"/>
      <dgm:spPr/>
    </dgm:pt>
    <dgm:pt modelId="{70229405-BA53-4E01-B0C9-1322A6E467A8}" type="pres">
      <dgm:prSet presAssocID="{62660D7D-B5AF-4D49-B958-7D36AF73D573}" presName="level2Shape" presStyleLbl="node2" presStyleIdx="1" presStyleCnt="2"/>
      <dgm:spPr/>
    </dgm:pt>
    <dgm:pt modelId="{5503B74D-07D3-4456-BC9B-66FFAC983BBB}" type="pres">
      <dgm:prSet presAssocID="{62660D7D-B5AF-4D49-B958-7D36AF73D573}" presName="hierChild3" presStyleCnt="0"/>
      <dgm:spPr/>
    </dgm:pt>
    <dgm:pt modelId="{5FCC52AC-8C1E-4245-8D46-0EA6D37855BB}" type="pres">
      <dgm:prSet presAssocID="{251C0E17-DD30-4129-8227-E6A900B1520A}" presName="Name19" presStyleLbl="parChTrans1D3" presStyleIdx="2" presStyleCnt="3"/>
      <dgm:spPr/>
    </dgm:pt>
    <dgm:pt modelId="{4DA91167-4801-4518-A016-F42EE383BB07}" type="pres">
      <dgm:prSet presAssocID="{BD8BF372-AF1A-40D3-B7D7-A0C4FFBF7151}" presName="Name21" presStyleCnt="0"/>
      <dgm:spPr/>
    </dgm:pt>
    <dgm:pt modelId="{850BA5D5-A536-4039-B58B-7D29C8A1793B}" type="pres">
      <dgm:prSet presAssocID="{BD8BF372-AF1A-40D3-B7D7-A0C4FFBF7151}" presName="level2Shape" presStyleLbl="node3" presStyleIdx="2" presStyleCnt="3"/>
      <dgm:spPr/>
    </dgm:pt>
    <dgm:pt modelId="{5C9653B1-DC0D-440A-9B4B-FBDD689D9836}" type="pres">
      <dgm:prSet presAssocID="{BD8BF372-AF1A-40D3-B7D7-A0C4FFBF7151}" presName="hierChild3" presStyleCnt="0"/>
      <dgm:spPr/>
    </dgm:pt>
    <dgm:pt modelId="{FD574F49-373B-46B1-980D-4405A1D337F3}" type="pres">
      <dgm:prSet presAssocID="{E7FD825E-12A9-40E5-BB58-1D5AE4EBCF1A}" presName="Name19" presStyleLbl="parChTrans1D4" presStyleIdx="0" presStyleCnt="2"/>
      <dgm:spPr/>
    </dgm:pt>
    <dgm:pt modelId="{86650BC6-918F-4C61-B499-325388935D39}" type="pres">
      <dgm:prSet presAssocID="{DC54BD6C-6B1F-4664-BF10-0809E1D2E273}" presName="Name21" presStyleCnt="0"/>
      <dgm:spPr/>
    </dgm:pt>
    <dgm:pt modelId="{24DBE8D2-A667-4DE6-91DB-BAC602AEB98E}" type="pres">
      <dgm:prSet presAssocID="{DC54BD6C-6B1F-4664-BF10-0809E1D2E273}" presName="level2Shape" presStyleLbl="node4" presStyleIdx="0" presStyleCnt="2"/>
      <dgm:spPr/>
    </dgm:pt>
    <dgm:pt modelId="{25E57AF2-E2CE-49A8-873D-2BF511D983F1}" type="pres">
      <dgm:prSet presAssocID="{DC54BD6C-6B1F-4664-BF10-0809E1D2E273}" presName="hierChild3" presStyleCnt="0"/>
      <dgm:spPr/>
    </dgm:pt>
    <dgm:pt modelId="{88BF4088-9093-44AE-B102-4E441DFC3D3C}" type="pres">
      <dgm:prSet presAssocID="{C60046D6-1FB0-42BF-84FD-6CDEC1CA7777}" presName="Name19" presStyleLbl="parChTrans1D4" presStyleIdx="1" presStyleCnt="2"/>
      <dgm:spPr/>
    </dgm:pt>
    <dgm:pt modelId="{5BF8566F-1E77-4C86-98B3-127C2C93260C}" type="pres">
      <dgm:prSet presAssocID="{E7AB2BB9-77DF-4756-9456-1EBEDA84D3CC}" presName="Name21" presStyleCnt="0"/>
      <dgm:spPr/>
    </dgm:pt>
    <dgm:pt modelId="{139E6568-9285-4455-9059-F9AE089CBD56}" type="pres">
      <dgm:prSet presAssocID="{E7AB2BB9-77DF-4756-9456-1EBEDA84D3CC}" presName="level2Shape" presStyleLbl="node4" presStyleIdx="1" presStyleCnt="2"/>
      <dgm:spPr/>
    </dgm:pt>
    <dgm:pt modelId="{3EE45CE6-D77A-4D66-B225-F82EE65C2D95}" type="pres">
      <dgm:prSet presAssocID="{E7AB2BB9-77DF-4756-9456-1EBEDA84D3CC}" presName="hierChild3" presStyleCnt="0"/>
      <dgm:spPr/>
    </dgm:pt>
    <dgm:pt modelId="{2C614B7F-B6F1-46B4-9F63-A3F3CE4035CC}" type="pres">
      <dgm:prSet presAssocID="{8F23D980-C083-4FBE-A0D3-11910FAFC52A}" presName="bgShapesFlow" presStyleCnt="0"/>
      <dgm:spPr/>
    </dgm:pt>
    <dgm:pt modelId="{DB0DED25-7732-4B1E-9B22-7E578083ABD2}" type="pres">
      <dgm:prSet presAssocID="{62595CA6-0F05-4EA3-A5B3-6D3E3DE7C6B5}" presName="rectComp" presStyleCnt="0"/>
      <dgm:spPr/>
    </dgm:pt>
    <dgm:pt modelId="{45EC0780-D1A1-4625-B0F0-1351A8E515B0}" type="pres">
      <dgm:prSet presAssocID="{62595CA6-0F05-4EA3-A5B3-6D3E3DE7C6B5}" presName="bgRect" presStyleLbl="bgShp" presStyleIdx="0" presStyleCnt="4"/>
      <dgm:spPr/>
    </dgm:pt>
    <dgm:pt modelId="{67A6942E-5754-42E9-82FA-7E5CF4E0BFCA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84BAA30E-BC16-4B2D-8687-56282E914837}" type="pres">
      <dgm:prSet presAssocID="{62595CA6-0F05-4EA3-A5B3-6D3E3DE7C6B5}" presName="spComp" presStyleCnt="0"/>
      <dgm:spPr/>
    </dgm:pt>
    <dgm:pt modelId="{984ECC7D-3637-4E2A-AD34-C1D622648854}" type="pres">
      <dgm:prSet presAssocID="{62595CA6-0F05-4EA3-A5B3-6D3E3DE7C6B5}" presName="vSp" presStyleCnt="0"/>
      <dgm:spPr/>
    </dgm:pt>
    <dgm:pt modelId="{0990A4DE-2338-4B51-97D6-D612CD2619FE}" type="pres">
      <dgm:prSet presAssocID="{4519C09E-3A81-4E9F-916E-4D88741758D8}" presName="rectComp" presStyleCnt="0"/>
      <dgm:spPr/>
    </dgm:pt>
    <dgm:pt modelId="{89B46483-C48B-4A03-BC2F-93F69B6FFAC9}" type="pres">
      <dgm:prSet presAssocID="{4519C09E-3A81-4E9F-916E-4D88741758D8}" presName="bgRect" presStyleLbl="bgShp" presStyleIdx="1" presStyleCnt="4"/>
      <dgm:spPr/>
    </dgm:pt>
    <dgm:pt modelId="{206ECA47-01C8-45A7-9F09-6A657F39A667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315735A0-E1FE-40EC-BCDF-577EFEE9B886}" type="pres">
      <dgm:prSet presAssocID="{4519C09E-3A81-4E9F-916E-4D88741758D8}" presName="spComp" presStyleCnt="0"/>
      <dgm:spPr/>
    </dgm:pt>
    <dgm:pt modelId="{D53DF134-7133-421C-88DF-8E36EFF6A769}" type="pres">
      <dgm:prSet presAssocID="{4519C09E-3A81-4E9F-916E-4D88741758D8}" presName="vSp" presStyleCnt="0"/>
      <dgm:spPr/>
    </dgm:pt>
    <dgm:pt modelId="{7D6CD271-7044-4A1D-B581-31B9588A7619}" type="pres">
      <dgm:prSet presAssocID="{07CB1FE0-23C5-41CA-A15E-7558C8504553}" presName="rectComp" presStyleCnt="0"/>
      <dgm:spPr/>
    </dgm:pt>
    <dgm:pt modelId="{A5625E69-1EED-4F52-B596-0BA85D9D67D0}" type="pres">
      <dgm:prSet presAssocID="{07CB1FE0-23C5-41CA-A15E-7558C8504553}" presName="bgRect" presStyleLbl="bgShp" presStyleIdx="2" presStyleCnt="4"/>
      <dgm:spPr/>
    </dgm:pt>
    <dgm:pt modelId="{C8782481-4BF8-427E-A0B6-1AB637553F94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9D1CE311-5AAA-4486-A75A-5FF44D82A046}" type="pres">
      <dgm:prSet presAssocID="{07CB1FE0-23C5-41CA-A15E-7558C8504553}" presName="spComp" presStyleCnt="0"/>
      <dgm:spPr/>
    </dgm:pt>
    <dgm:pt modelId="{C6115B19-CD1F-42C7-887B-2024E9EBE6FF}" type="pres">
      <dgm:prSet presAssocID="{07CB1FE0-23C5-41CA-A15E-7558C8504553}" presName="vSp" presStyleCnt="0"/>
      <dgm:spPr/>
    </dgm:pt>
    <dgm:pt modelId="{727309A9-A1A5-4827-B549-7287DD88BB9E}" type="pres">
      <dgm:prSet presAssocID="{8ED5732C-E9AC-42BE-8E4F-19AE9D1A8E69}" presName="rectComp" presStyleCnt="0"/>
      <dgm:spPr/>
    </dgm:pt>
    <dgm:pt modelId="{5D1CFEA4-F5D3-4F69-9FB5-D89F8BBA5B34}" type="pres">
      <dgm:prSet presAssocID="{8ED5732C-E9AC-42BE-8E4F-19AE9D1A8E69}" presName="bgRect" presStyleLbl="bgShp" presStyleIdx="3" presStyleCnt="4"/>
      <dgm:spPr/>
    </dgm:pt>
    <dgm:pt modelId="{1DC1FF9E-C69C-4B7B-9537-6C4F739BD54F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1214F805-92A6-4404-9F30-8A266339816E}" type="presOf" srcId="{E7FD825E-12A9-40E5-BB58-1D5AE4EBCF1A}" destId="{FD574F49-373B-46B1-980D-4405A1D337F3}" srcOrd="0" destOrd="0" presId="urn:microsoft.com/office/officeart/2005/8/layout/hierarchy6"/>
    <dgm:cxn modelId="{3263D106-3925-4891-BFC6-47E265FDF15F}" type="presOf" srcId="{62595CA6-0F05-4EA3-A5B3-6D3E3DE7C6B5}" destId="{67A6942E-5754-42E9-82FA-7E5CF4E0BFCA}" srcOrd="1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1F44D630-469B-44EA-B34D-07B5BC71EAFF}" type="presOf" srcId="{62595CA6-0F05-4EA3-A5B3-6D3E3DE7C6B5}" destId="{45EC0780-D1A1-4625-B0F0-1351A8E515B0}" srcOrd="0" destOrd="0" presId="urn:microsoft.com/office/officeart/2005/8/layout/hierarchy6"/>
    <dgm:cxn modelId="{7D4B0C3C-F214-4C6F-8143-C3F89FAF686C}" type="presOf" srcId="{81DF7E61-9212-4CF2-853C-A59AC0ED9DD4}" destId="{09E406B9-408B-4A8E-842A-CC3B2587C96C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EA8F3963-D9B8-4F30-B4A3-119CB096E50E}" type="presOf" srcId="{62660D7D-B5AF-4D49-B958-7D36AF73D573}" destId="{70229405-BA53-4E01-B0C9-1322A6E467A8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81A6EF47-7D7A-48A8-81CE-2AE22E96F088}" type="presOf" srcId="{4519C09E-3A81-4E9F-916E-4D88741758D8}" destId="{206ECA47-01C8-45A7-9F09-6A657F39A667}" srcOrd="1" destOrd="0" presId="urn:microsoft.com/office/officeart/2005/8/layout/hierarchy6"/>
    <dgm:cxn modelId="{3858C168-59C9-4040-8450-D8D3533742C6}" type="presOf" srcId="{517DFC95-747A-4B80-9902-C78CE39941D5}" destId="{6AFE4EF3-0327-4706-B185-D4380668D7D1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6BE0A46E-C3AB-48F7-AA2A-D9114CDB54C0}" type="presOf" srcId="{AB345214-60A7-4285-B50B-1D41F280E221}" destId="{AEE24860-7132-49A1-B122-B15AAFF757BD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6C8A6F87-48F1-4B58-A2C5-34B43810B1E2}" type="presOf" srcId="{E111F8B5-5F29-4202-A8DA-250D39F7EF50}" destId="{9186B3E3-6A00-41C3-A491-7EFC4EBE2255}" srcOrd="0" destOrd="0" presId="urn:microsoft.com/office/officeart/2005/8/layout/hierarchy6"/>
    <dgm:cxn modelId="{5548478D-E599-419F-80E8-7742F97BCE91}" type="presOf" srcId="{8ED5732C-E9AC-42BE-8E4F-19AE9D1A8E69}" destId="{1DC1FF9E-C69C-4B7B-9537-6C4F739BD54F}" srcOrd="1" destOrd="0" presId="urn:microsoft.com/office/officeart/2005/8/layout/hierarchy6"/>
    <dgm:cxn modelId="{8B5F049C-0DCF-4D83-AC18-463318584704}" type="presOf" srcId="{B14FD5EA-819C-4425-9C9C-6219DE06044A}" destId="{4236FFB6-2391-4A87-A41F-B8D0A9209B84}" srcOrd="0" destOrd="0" presId="urn:microsoft.com/office/officeart/2005/8/layout/hierarchy6"/>
    <dgm:cxn modelId="{EE8D389F-9B85-48DC-98B1-716AFAD0AAA5}" type="presOf" srcId="{251C0E17-DD30-4129-8227-E6A900B1520A}" destId="{5FCC52AC-8C1E-4245-8D46-0EA6D37855BB}" srcOrd="0" destOrd="0" presId="urn:microsoft.com/office/officeart/2005/8/layout/hierarchy6"/>
    <dgm:cxn modelId="{CFFDFAB0-D6A9-4B6C-81FE-8F134C869662}" type="presOf" srcId="{07CB1FE0-23C5-41CA-A15E-7558C8504553}" destId="{C8782481-4BF8-427E-A0B6-1AB637553F94}" srcOrd="1" destOrd="0" presId="urn:microsoft.com/office/officeart/2005/8/layout/hierarchy6"/>
    <dgm:cxn modelId="{ABD73EB2-EF59-49BE-9A08-A556B47EA818}" type="presOf" srcId="{5363C42D-D97B-4AF8-B710-B5963704C826}" destId="{ACF6C23A-4CFF-44A8-845A-F27AE7247853}" srcOrd="0" destOrd="0" presId="urn:microsoft.com/office/officeart/2005/8/layout/hierarchy6"/>
    <dgm:cxn modelId="{1F9B06B3-F016-4324-BB58-E2F9BB97660F}" type="presOf" srcId="{8ED5732C-E9AC-42BE-8E4F-19AE9D1A8E69}" destId="{5D1CFEA4-F5D3-4F69-9FB5-D89F8BBA5B34}" srcOrd="0" destOrd="0" presId="urn:microsoft.com/office/officeart/2005/8/layout/hierarchy6"/>
    <dgm:cxn modelId="{39EAFCB5-E150-4A0C-A8B2-CD8CEEC6EE9C}" type="presOf" srcId="{4E32C28A-4176-4986-896C-C3FD734358E8}" destId="{9D3A6648-5828-46A7-8BCF-8A5F571791A2}" srcOrd="0" destOrd="0" presId="urn:microsoft.com/office/officeart/2005/8/layout/hierarchy6"/>
    <dgm:cxn modelId="{999C27C8-6B4F-474D-B583-79D1D85F4F6C}" type="presOf" srcId="{4519C09E-3A81-4E9F-916E-4D88741758D8}" destId="{89B46483-C48B-4A03-BC2F-93F69B6FFAC9}" srcOrd="0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CD1027CC-1F2E-400D-9E94-9ECD08F1CC44}" type="presOf" srcId="{DC54BD6C-6B1F-4664-BF10-0809E1D2E273}" destId="{24DBE8D2-A667-4DE6-91DB-BAC602AEB98E}" srcOrd="0" destOrd="0" presId="urn:microsoft.com/office/officeart/2005/8/layout/hierarchy6"/>
    <dgm:cxn modelId="{7BA501CF-350D-4A71-BC0A-4CC9942D1F95}" type="presOf" srcId="{C60046D6-1FB0-42BF-84FD-6CDEC1CA7777}" destId="{88BF4088-9093-44AE-B102-4E441DFC3D3C}" srcOrd="0" destOrd="0" presId="urn:microsoft.com/office/officeart/2005/8/layout/hierarchy6"/>
    <dgm:cxn modelId="{D8222AD1-A929-4A81-9A55-CDAC8A87DC7E}" type="presOf" srcId="{8F23D980-C083-4FBE-A0D3-11910FAFC52A}" destId="{F6190D24-FCE4-4C32-A90E-DDA069820509}" srcOrd="0" destOrd="0" presId="urn:microsoft.com/office/officeart/2005/8/layout/hierarchy6"/>
    <dgm:cxn modelId="{1B68A9D2-20F1-49E8-BAFC-27F3B3F51257}" type="presOf" srcId="{BD8BF372-AF1A-40D3-B7D7-A0C4FFBF7151}" destId="{850BA5D5-A536-4039-B58B-7D29C8A1793B}" srcOrd="0" destOrd="0" presId="urn:microsoft.com/office/officeart/2005/8/layout/hierarchy6"/>
    <dgm:cxn modelId="{5582D7E4-AE30-4573-BB99-277C1DD91D2D}" type="presOf" srcId="{E7AB2BB9-77DF-4756-9456-1EBEDA84D3CC}" destId="{139E6568-9285-4455-9059-F9AE089CBD56}" srcOrd="0" destOrd="0" presId="urn:microsoft.com/office/officeart/2005/8/layout/hierarchy6"/>
    <dgm:cxn modelId="{72F7FFEB-10AF-48BA-907D-958C1E9F4941}" type="presOf" srcId="{BF45E4B6-7026-407D-8C42-A41909B24331}" destId="{A3721F2A-EAC2-4D1C-9C5B-F8F9745A3444}" srcOrd="0" destOrd="0" presId="urn:microsoft.com/office/officeart/2005/8/layout/hierarchy6"/>
    <dgm:cxn modelId="{763206EE-0982-4E52-AF24-5AF9C13A7F11}" type="presOf" srcId="{07CB1FE0-23C5-41CA-A15E-7558C8504553}" destId="{A5625E69-1EED-4F52-B596-0BA85D9D67D0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A88A88A9-2A81-40F3-BB5B-A732A00F079E}" type="presParOf" srcId="{F6190D24-FCE4-4C32-A90E-DDA069820509}" destId="{5FE23F36-A78E-4E03-B807-E743DCC2191D}" srcOrd="0" destOrd="0" presId="urn:microsoft.com/office/officeart/2005/8/layout/hierarchy6"/>
    <dgm:cxn modelId="{A140463D-8651-4A6C-858D-22B211937597}" type="presParOf" srcId="{5FE23F36-A78E-4E03-B807-E743DCC2191D}" destId="{98AC559C-47D4-403E-96AC-F871BA9CC530}" srcOrd="0" destOrd="0" presId="urn:microsoft.com/office/officeart/2005/8/layout/hierarchy6"/>
    <dgm:cxn modelId="{546D6ED2-2D47-482D-90F9-8DED70EF1E76}" type="presParOf" srcId="{5FE23F36-A78E-4E03-B807-E743DCC2191D}" destId="{F5F795C3-1F5E-4221-97D7-D69E875AAB49}" srcOrd="1" destOrd="0" presId="urn:microsoft.com/office/officeart/2005/8/layout/hierarchy6"/>
    <dgm:cxn modelId="{796E6D26-7D8D-495E-BB3B-489DC7428F77}" type="presParOf" srcId="{F5F795C3-1F5E-4221-97D7-D69E875AAB49}" destId="{244B1037-4B95-4C80-88AE-2FF9474D2BF0}" srcOrd="0" destOrd="0" presId="urn:microsoft.com/office/officeart/2005/8/layout/hierarchy6"/>
    <dgm:cxn modelId="{E09C341F-FF3E-4611-B82A-B3F678EC8C0D}" type="presParOf" srcId="{244B1037-4B95-4C80-88AE-2FF9474D2BF0}" destId="{ACF6C23A-4CFF-44A8-845A-F27AE7247853}" srcOrd="0" destOrd="0" presId="urn:microsoft.com/office/officeart/2005/8/layout/hierarchy6"/>
    <dgm:cxn modelId="{807D11C0-CA36-4389-A364-6E48B608D669}" type="presParOf" srcId="{244B1037-4B95-4C80-88AE-2FF9474D2BF0}" destId="{1B363AA5-C786-416B-BCFA-4611B9F7EF06}" srcOrd="1" destOrd="0" presId="urn:microsoft.com/office/officeart/2005/8/layout/hierarchy6"/>
    <dgm:cxn modelId="{C981409D-46EB-4B77-91F7-157BE48F71F0}" type="presParOf" srcId="{1B363AA5-C786-416B-BCFA-4611B9F7EF06}" destId="{6AFE4EF3-0327-4706-B185-D4380668D7D1}" srcOrd="0" destOrd="0" presId="urn:microsoft.com/office/officeart/2005/8/layout/hierarchy6"/>
    <dgm:cxn modelId="{C142BECA-9AF7-4262-BF09-6DD1CFEE2194}" type="presParOf" srcId="{1B363AA5-C786-416B-BCFA-4611B9F7EF06}" destId="{CD518067-B17F-4AFD-B4B9-0FA4965AEDC6}" srcOrd="1" destOrd="0" presId="urn:microsoft.com/office/officeart/2005/8/layout/hierarchy6"/>
    <dgm:cxn modelId="{7E4E2CF6-3715-4846-93AB-1DFAD7FD45E2}" type="presParOf" srcId="{CD518067-B17F-4AFD-B4B9-0FA4965AEDC6}" destId="{4236FFB6-2391-4A87-A41F-B8D0A9209B84}" srcOrd="0" destOrd="0" presId="urn:microsoft.com/office/officeart/2005/8/layout/hierarchy6"/>
    <dgm:cxn modelId="{4B3F2F30-B5C2-4A8E-97D7-DAAC49912C72}" type="presParOf" srcId="{CD518067-B17F-4AFD-B4B9-0FA4965AEDC6}" destId="{9977D40C-4336-45BA-A6B8-ED3B6C8C01D1}" srcOrd="1" destOrd="0" presId="urn:microsoft.com/office/officeart/2005/8/layout/hierarchy6"/>
    <dgm:cxn modelId="{6E6DBB3E-8E17-4988-B3D8-6ADB3678F541}" type="presParOf" srcId="{9977D40C-4336-45BA-A6B8-ED3B6C8C01D1}" destId="{A3721F2A-EAC2-4D1C-9C5B-F8F9745A3444}" srcOrd="0" destOrd="0" presId="urn:microsoft.com/office/officeart/2005/8/layout/hierarchy6"/>
    <dgm:cxn modelId="{49270C3C-C671-436E-A326-A2F5E8C9E875}" type="presParOf" srcId="{9977D40C-4336-45BA-A6B8-ED3B6C8C01D1}" destId="{5B5F0174-9AB5-46AC-BFE2-E3585EF4A5E9}" srcOrd="1" destOrd="0" presId="urn:microsoft.com/office/officeart/2005/8/layout/hierarchy6"/>
    <dgm:cxn modelId="{CDBC71F8-7F1A-4484-936C-71DAA61577EC}" type="presParOf" srcId="{5B5F0174-9AB5-46AC-BFE2-E3585EF4A5E9}" destId="{09E406B9-408B-4A8E-842A-CC3B2587C96C}" srcOrd="0" destOrd="0" presId="urn:microsoft.com/office/officeart/2005/8/layout/hierarchy6"/>
    <dgm:cxn modelId="{4D0A46D9-332E-4796-A7E9-FB9F76EB8774}" type="presParOf" srcId="{5B5F0174-9AB5-46AC-BFE2-E3585EF4A5E9}" destId="{F866E109-C9B1-45FA-AC7E-42BBC71D95A9}" srcOrd="1" destOrd="0" presId="urn:microsoft.com/office/officeart/2005/8/layout/hierarchy6"/>
    <dgm:cxn modelId="{F74556CF-4C5C-4691-999D-97A70717A1D8}" type="presParOf" srcId="{9977D40C-4336-45BA-A6B8-ED3B6C8C01D1}" destId="{9186B3E3-6A00-41C3-A491-7EFC4EBE2255}" srcOrd="2" destOrd="0" presId="urn:microsoft.com/office/officeart/2005/8/layout/hierarchy6"/>
    <dgm:cxn modelId="{C1F7B988-1C10-45A7-B0FB-D64CFABDB3D1}" type="presParOf" srcId="{9977D40C-4336-45BA-A6B8-ED3B6C8C01D1}" destId="{F330C68D-8CC8-43CB-80DF-2EC661B464A7}" srcOrd="3" destOrd="0" presId="urn:microsoft.com/office/officeart/2005/8/layout/hierarchy6"/>
    <dgm:cxn modelId="{74D922AC-CFC3-44C6-A18C-282AF26AE709}" type="presParOf" srcId="{F330C68D-8CC8-43CB-80DF-2EC661B464A7}" destId="{9D3A6648-5828-46A7-8BCF-8A5F571791A2}" srcOrd="0" destOrd="0" presId="urn:microsoft.com/office/officeart/2005/8/layout/hierarchy6"/>
    <dgm:cxn modelId="{FF3BBD6D-8299-4C32-B503-89CDD503C351}" type="presParOf" srcId="{F330C68D-8CC8-43CB-80DF-2EC661B464A7}" destId="{D12DEDE6-322E-4941-8906-4AAB1FC443DE}" srcOrd="1" destOrd="0" presId="urn:microsoft.com/office/officeart/2005/8/layout/hierarchy6"/>
    <dgm:cxn modelId="{C820E106-FEA0-4834-A19B-06213FB7C097}" type="presParOf" srcId="{1B363AA5-C786-416B-BCFA-4611B9F7EF06}" destId="{AEE24860-7132-49A1-B122-B15AAFF757BD}" srcOrd="2" destOrd="0" presId="urn:microsoft.com/office/officeart/2005/8/layout/hierarchy6"/>
    <dgm:cxn modelId="{147A86EE-C51F-417D-911D-EFFD24C8F472}" type="presParOf" srcId="{1B363AA5-C786-416B-BCFA-4611B9F7EF06}" destId="{0523BA59-FC06-41A6-A4CA-7C02A3A728A0}" srcOrd="3" destOrd="0" presId="urn:microsoft.com/office/officeart/2005/8/layout/hierarchy6"/>
    <dgm:cxn modelId="{194DF2FF-3547-4FF3-AE80-58E38414A449}" type="presParOf" srcId="{0523BA59-FC06-41A6-A4CA-7C02A3A728A0}" destId="{70229405-BA53-4E01-B0C9-1322A6E467A8}" srcOrd="0" destOrd="0" presId="urn:microsoft.com/office/officeart/2005/8/layout/hierarchy6"/>
    <dgm:cxn modelId="{CED92313-029B-4BA1-AF08-1361F5524213}" type="presParOf" srcId="{0523BA59-FC06-41A6-A4CA-7C02A3A728A0}" destId="{5503B74D-07D3-4456-BC9B-66FFAC983BBB}" srcOrd="1" destOrd="0" presId="urn:microsoft.com/office/officeart/2005/8/layout/hierarchy6"/>
    <dgm:cxn modelId="{16577A70-6B3E-4313-B8FD-29ADACC51E66}" type="presParOf" srcId="{5503B74D-07D3-4456-BC9B-66FFAC983BBB}" destId="{5FCC52AC-8C1E-4245-8D46-0EA6D37855BB}" srcOrd="0" destOrd="0" presId="urn:microsoft.com/office/officeart/2005/8/layout/hierarchy6"/>
    <dgm:cxn modelId="{569613D0-E330-4EFB-A723-D8B53EB52E1C}" type="presParOf" srcId="{5503B74D-07D3-4456-BC9B-66FFAC983BBB}" destId="{4DA91167-4801-4518-A016-F42EE383BB07}" srcOrd="1" destOrd="0" presId="urn:microsoft.com/office/officeart/2005/8/layout/hierarchy6"/>
    <dgm:cxn modelId="{587FD4EF-E8AB-406B-ACD2-9B756139CA72}" type="presParOf" srcId="{4DA91167-4801-4518-A016-F42EE383BB07}" destId="{850BA5D5-A536-4039-B58B-7D29C8A1793B}" srcOrd="0" destOrd="0" presId="urn:microsoft.com/office/officeart/2005/8/layout/hierarchy6"/>
    <dgm:cxn modelId="{92EA47BE-F52C-4CAF-8884-232340458EC1}" type="presParOf" srcId="{4DA91167-4801-4518-A016-F42EE383BB07}" destId="{5C9653B1-DC0D-440A-9B4B-FBDD689D9836}" srcOrd="1" destOrd="0" presId="urn:microsoft.com/office/officeart/2005/8/layout/hierarchy6"/>
    <dgm:cxn modelId="{B652BE45-239A-409A-9032-D83D26935A86}" type="presParOf" srcId="{5C9653B1-DC0D-440A-9B4B-FBDD689D9836}" destId="{FD574F49-373B-46B1-980D-4405A1D337F3}" srcOrd="0" destOrd="0" presId="urn:microsoft.com/office/officeart/2005/8/layout/hierarchy6"/>
    <dgm:cxn modelId="{8CD361C6-448A-44B5-8FB3-9B618AC16EF9}" type="presParOf" srcId="{5C9653B1-DC0D-440A-9B4B-FBDD689D9836}" destId="{86650BC6-918F-4C61-B499-325388935D39}" srcOrd="1" destOrd="0" presId="urn:microsoft.com/office/officeart/2005/8/layout/hierarchy6"/>
    <dgm:cxn modelId="{106B82DE-D2A9-499C-AF32-ABE73BCB0AF3}" type="presParOf" srcId="{86650BC6-918F-4C61-B499-325388935D39}" destId="{24DBE8D2-A667-4DE6-91DB-BAC602AEB98E}" srcOrd="0" destOrd="0" presId="urn:microsoft.com/office/officeart/2005/8/layout/hierarchy6"/>
    <dgm:cxn modelId="{5273D9FB-4371-45F7-B4CD-23181F5419E5}" type="presParOf" srcId="{86650BC6-918F-4C61-B499-325388935D39}" destId="{25E57AF2-E2CE-49A8-873D-2BF511D983F1}" srcOrd="1" destOrd="0" presId="urn:microsoft.com/office/officeart/2005/8/layout/hierarchy6"/>
    <dgm:cxn modelId="{BA8F3F08-EDFD-4B02-A748-C1C9453F9E1E}" type="presParOf" srcId="{5C9653B1-DC0D-440A-9B4B-FBDD689D9836}" destId="{88BF4088-9093-44AE-B102-4E441DFC3D3C}" srcOrd="2" destOrd="0" presId="urn:microsoft.com/office/officeart/2005/8/layout/hierarchy6"/>
    <dgm:cxn modelId="{94212CCF-BA61-47B5-B1C4-6CF5E5A925A6}" type="presParOf" srcId="{5C9653B1-DC0D-440A-9B4B-FBDD689D9836}" destId="{5BF8566F-1E77-4C86-98B3-127C2C93260C}" srcOrd="3" destOrd="0" presId="urn:microsoft.com/office/officeart/2005/8/layout/hierarchy6"/>
    <dgm:cxn modelId="{C96C0F5B-26BB-4960-8965-FB6AC0E91FBC}" type="presParOf" srcId="{5BF8566F-1E77-4C86-98B3-127C2C93260C}" destId="{139E6568-9285-4455-9059-F9AE089CBD56}" srcOrd="0" destOrd="0" presId="urn:microsoft.com/office/officeart/2005/8/layout/hierarchy6"/>
    <dgm:cxn modelId="{AF4FDE17-9053-478F-9B33-BE997433E40F}" type="presParOf" srcId="{5BF8566F-1E77-4C86-98B3-127C2C93260C}" destId="{3EE45CE6-D77A-4D66-B225-F82EE65C2D95}" srcOrd="1" destOrd="0" presId="urn:microsoft.com/office/officeart/2005/8/layout/hierarchy6"/>
    <dgm:cxn modelId="{80F16324-2C53-40E1-9815-44053CA23C61}" type="presParOf" srcId="{F6190D24-FCE4-4C32-A90E-DDA069820509}" destId="{2C614B7F-B6F1-46B4-9F63-A3F3CE4035CC}" srcOrd="1" destOrd="0" presId="urn:microsoft.com/office/officeart/2005/8/layout/hierarchy6"/>
    <dgm:cxn modelId="{1DCE8879-3E55-470F-9435-BEE44C400A3B}" type="presParOf" srcId="{2C614B7F-B6F1-46B4-9F63-A3F3CE4035CC}" destId="{DB0DED25-7732-4B1E-9B22-7E578083ABD2}" srcOrd="0" destOrd="0" presId="urn:microsoft.com/office/officeart/2005/8/layout/hierarchy6"/>
    <dgm:cxn modelId="{0D9389CF-A20B-499F-9147-BF8CC7F6371A}" type="presParOf" srcId="{DB0DED25-7732-4B1E-9B22-7E578083ABD2}" destId="{45EC0780-D1A1-4625-B0F0-1351A8E515B0}" srcOrd="0" destOrd="0" presId="urn:microsoft.com/office/officeart/2005/8/layout/hierarchy6"/>
    <dgm:cxn modelId="{4F2F087A-A281-4103-ABED-ECB9518B540B}" type="presParOf" srcId="{DB0DED25-7732-4B1E-9B22-7E578083ABD2}" destId="{67A6942E-5754-42E9-82FA-7E5CF4E0BFCA}" srcOrd="1" destOrd="0" presId="urn:microsoft.com/office/officeart/2005/8/layout/hierarchy6"/>
    <dgm:cxn modelId="{24E67A47-3F93-4122-8FFC-BE55388181E0}" type="presParOf" srcId="{2C614B7F-B6F1-46B4-9F63-A3F3CE4035CC}" destId="{84BAA30E-BC16-4B2D-8687-56282E914837}" srcOrd="1" destOrd="0" presId="urn:microsoft.com/office/officeart/2005/8/layout/hierarchy6"/>
    <dgm:cxn modelId="{BB03F88B-8A86-4A53-B1D3-BC630BD578CE}" type="presParOf" srcId="{84BAA30E-BC16-4B2D-8687-56282E914837}" destId="{984ECC7D-3637-4E2A-AD34-C1D622648854}" srcOrd="0" destOrd="0" presId="urn:microsoft.com/office/officeart/2005/8/layout/hierarchy6"/>
    <dgm:cxn modelId="{53E71C96-C6CA-4CA8-991F-B76FF5184ECD}" type="presParOf" srcId="{2C614B7F-B6F1-46B4-9F63-A3F3CE4035CC}" destId="{0990A4DE-2338-4B51-97D6-D612CD2619FE}" srcOrd="2" destOrd="0" presId="urn:microsoft.com/office/officeart/2005/8/layout/hierarchy6"/>
    <dgm:cxn modelId="{8FEF56F6-1039-41C6-8227-0CA2ADE80D2B}" type="presParOf" srcId="{0990A4DE-2338-4B51-97D6-D612CD2619FE}" destId="{89B46483-C48B-4A03-BC2F-93F69B6FFAC9}" srcOrd="0" destOrd="0" presId="urn:microsoft.com/office/officeart/2005/8/layout/hierarchy6"/>
    <dgm:cxn modelId="{BD4DC57A-A26B-4814-8867-72A92DE434A3}" type="presParOf" srcId="{0990A4DE-2338-4B51-97D6-D612CD2619FE}" destId="{206ECA47-01C8-45A7-9F09-6A657F39A667}" srcOrd="1" destOrd="0" presId="urn:microsoft.com/office/officeart/2005/8/layout/hierarchy6"/>
    <dgm:cxn modelId="{B1F4EE82-9149-4BA0-A1C9-25608EAE8DA5}" type="presParOf" srcId="{2C614B7F-B6F1-46B4-9F63-A3F3CE4035CC}" destId="{315735A0-E1FE-40EC-BCDF-577EFEE9B886}" srcOrd="3" destOrd="0" presId="urn:microsoft.com/office/officeart/2005/8/layout/hierarchy6"/>
    <dgm:cxn modelId="{08B4A5B7-E73E-43C1-A632-B90B918E965D}" type="presParOf" srcId="{315735A0-E1FE-40EC-BCDF-577EFEE9B886}" destId="{D53DF134-7133-421C-88DF-8E36EFF6A769}" srcOrd="0" destOrd="0" presId="urn:microsoft.com/office/officeart/2005/8/layout/hierarchy6"/>
    <dgm:cxn modelId="{2A4295A9-90B9-4091-8E3B-EFA11D603395}" type="presParOf" srcId="{2C614B7F-B6F1-46B4-9F63-A3F3CE4035CC}" destId="{7D6CD271-7044-4A1D-B581-31B9588A7619}" srcOrd="4" destOrd="0" presId="urn:microsoft.com/office/officeart/2005/8/layout/hierarchy6"/>
    <dgm:cxn modelId="{9C571F81-69D8-45AA-A6E5-44F9B37FF826}" type="presParOf" srcId="{7D6CD271-7044-4A1D-B581-31B9588A7619}" destId="{A5625E69-1EED-4F52-B596-0BA85D9D67D0}" srcOrd="0" destOrd="0" presId="urn:microsoft.com/office/officeart/2005/8/layout/hierarchy6"/>
    <dgm:cxn modelId="{579ECF42-0675-4B5C-A6BC-74E0790542AA}" type="presParOf" srcId="{7D6CD271-7044-4A1D-B581-31B9588A7619}" destId="{C8782481-4BF8-427E-A0B6-1AB637553F94}" srcOrd="1" destOrd="0" presId="urn:microsoft.com/office/officeart/2005/8/layout/hierarchy6"/>
    <dgm:cxn modelId="{0FF90B6E-C8EF-4DF2-B9E9-3A6C9F2721FB}" type="presParOf" srcId="{2C614B7F-B6F1-46B4-9F63-A3F3CE4035CC}" destId="{9D1CE311-5AAA-4486-A75A-5FF44D82A046}" srcOrd="5" destOrd="0" presId="urn:microsoft.com/office/officeart/2005/8/layout/hierarchy6"/>
    <dgm:cxn modelId="{FB78670E-22BA-4CB8-AD18-7D016C3EE695}" type="presParOf" srcId="{9D1CE311-5AAA-4486-A75A-5FF44D82A046}" destId="{C6115B19-CD1F-42C7-887B-2024E9EBE6FF}" srcOrd="0" destOrd="0" presId="urn:microsoft.com/office/officeart/2005/8/layout/hierarchy6"/>
    <dgm:cxn modelId="{1044400D-2E50-4873-B937-D0E871FA030F}" type="presParOf" srcId="{2C614B7F-B6F1-46B4-9F63-A3F3CE4035CC}" destId="{727309A9-A1A5-4827-B549-7287DD88BB9E}" srcOrd="6" destOrd="0" presId="urn:microsoft.com/office/officeart/2005/8/layout/hierarchy6"/>
    <dgm:cxn modelId="{4266EA3B-C9B8-4BE4-8AAE-74BC4AB0FB75}" type="presParOf" srcId="{727309A9-A1A5-4827-B549-7287DD88BB9E}" destId="{5D1CFEA4-F5D3-4F69-9FB5-D89F8BBA5B34}" srcOrd="0" destOrd="0" presId="urn:microsoft.com/office/officeart/2005/8/layout/hierarchy6"/>
    <dgm:cxn modelId="{0FD3EE60-56B7-4E23-8383-83BE638DFFBD}" type="presParOf" srcId="{727309A9-A1A5-4827-B549-7287DD88BB9E}" destId="{1DC1FF9E-C69C-4B7B-9537-6C4F739BD54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87980" y="219499"/>
          <a:ext cx="4548608" cy="4548608"/>
        </a:xfrm>
        <a:prstGeom prst="leftCircularArrow">
          <a:avLst>
            <a:gd name="adj1" fmla="val 2279"/>
            <a:gd name="adj2" fmla="val 274793"/>
            <a:gd name="adj3" fmla="val 1824371"/>
            <a:gd name="adj4" fmla="val 8798556"/>
            <a:gd name="adj5" fmla="val 26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2834496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2859336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443" y="2150590"/>
        <a:ext cx="968157" cy="831291"/>
      </dsp:txXfrm>
    </dsp:sp>
    <dsp:sp modelId="{384811B6-17B1-4485-9430-A1144E6DF291}">
      <dsp:nvSpPr>
        <dsp:cNvPr id="0" name=""/>
        <dsp:cNvSpPr/>
      </dsp:nvSpPr>
      <dsp:spPr>
        <a:xfrm>
          <a:off x="2364243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484" y="2150590"/>
        <a:ext cx="968157" cy="831291"/>
      </dsp:txXfrm>
    </dsp:sp>
    <dsp:sp modelId="{B64DA0B6-F508-4408-A3BC-75623B94409D}">
      <dsp:nvSpPr>
        <dsp:cNvPr id="0" name=""/>
        <dsp:cNvSpPr/>
      </dsp:nvSpPr>
      <dsp:spPr>
        <a:xfrm>
          <a:off x="3410284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525" y="2150590"/>
        <a:ext cx="968157" cy="8312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6F8F9D31-6406-418A-B2E0-98B0048B38F5}">
      <dsp:nvSpPr>
        <dsp:cNvPr id="0" name=""/>
        <dsp:cNvSpPr/>
      </dsp:nvSpPr>
      <dsp:spPr>
        <a:xfrm>
          <a:off x="90629" y="876288"/>
          <a:ext cx="713184" cy="23680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98221"/>
        <a:ext cx="669318" cy="2324207"/>
      </dsp:txXfrm>
    </dsp:sp>
    <dsp:sp modelId="{15B9BCE0-8417-444C-A7D7-D171AF2D53F2}">
      <dsp:nvSpPr>
        <dsp:cNvPr id="0" name=""/>
        <dsp:cNvSpPr/>
      </dsp:nvSpPr>
      <dsp:spPr>
        <a:xfrm>
          <a:off x="950912" y="845740"/>
          <a:ext cx="3684785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3738" y="918566"/>
        <a:ext cx="3539133" cy="2222421"/>
      </dsp:txXfrm>
    </dsp:sp>
    <dsp:sp modelId="{3D8BAE51-33CF-4E42-9CED-8DCEE7EFA5DF}">
      <dsp:nvSpPr>
        <dsp:cNvPr id="0" name=""/>
        <dsp:cNvSpPr/>
      </dsp:nvSpPr>
      <dsp:spPr>
        <a:xfrm>
          <a:off x="1043032" y="2058787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9188" y="2084943"/>
        <a:ext cx="809150" cy="798201"/>
      </dsp:txXfrm>
    </dsp:sp>
    <dsp:sp modelId="{B579E7EC-289A-4C3F-A8E2-66FA80DBF7BA}">
      <dsp:nvSpPr>
        <dsp:cNvPr id="0" name=""/>
        <dsp:cNvSpPr/>
      </dsp:nvSpPr>
      <dsp:spPr>
        <a:xfrm>
          <a:off x="1946548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704" y="2076450"/>
        <a:ext cx="809150" cy="798201"/>
      </dsp:txXfrm>
    </dsp:sp>
    <dsp:sp modelId="{E3A91650-0843-40DC-83E9-D885E8EF33CA}">
      <dsp:nvSpPr>
        <dsp:cNvPr id="0" name=""/>
        <dsp:cNvSpPr/>
      </dsp:nvSpPr>
      <dsp:spPr>
        <a:xfrm>
          <a:off x="2825562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718" y="2076450"/>
        <a:ext cx="809150" cy="798201"/>
      </dsp:txXfrm>
    </dsp:sp>
    <dsp:sp modelId="{262A8C7D-7AC3-4B36-BF44-28A4E9063F11}">
      <dsp:nvSpPr>
        <dsp:cNvPr id="0" name=""/>
        <dsp:cNvSpPr/>
      </dsp:nvSpPr>
      <dsp:spPr>
        <a:xfrm>
          <a:off x="3704575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731" y="2076450"/>
        <a:ext cx="809150" cy="7982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38" y="2320230"/>
        <a:ext cx="985167" cy="571747"/>
      </dsp:txXfrm>
    </dsp:sp>
    <dsp:sp modelId="{384811B6-17B1-4485-9430-A1144E6DF291}">
      <dsp:nvSpPr>
        <dsp:cNvPr id="0" name=""/>
        <dsp:cNvSpPr/>
      </dsp:nvSpPr>
      <dsp:spPr>
        <a:xfrm>
          <a:off x="2364243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9" y="2320230"/>
        <a:ext cx="985167" cy="571747"/>
      </dsp:txXfrm>
    </dsp:sp>
    <dsp:sp modelId="{B64DA0B6-F508-4408-A3BC-75623B94409D}">
      <dsp:nvSpPr>
        <dsp:cNvPr id="0" name=""/>
        <dsp:cNvSpPr/>
      </dsp:nvSpPr>
      <dsp:spPr>
        <a:xfrm>
          <a:off x="3410284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20" y="2320230"/>
        <a:ext cx="985167" cy="5717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15B9BCE0-8417-444C-A7D7-D171AF2D53F2}">
      <dsp:nvSpPr>
        <dsp:cNvPr id="0" name=""/>
        <dsp:cNvSpPr/>
      </dsp:nvSpPr>
      <dsp:spPr>
        <a:xfrm>
          <a:off x="118864" y="845740"/>
          <a:ext cx="4516833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690" y="918566"/>
        <a:ext cx="4371181" cy="2222421"/>
      </dsp:txXfrm>
    </dsp:sp>
    <dsp:sp modelId="{3D8BAE51-33CF-4E42-9CED-8DCEE7EFA5DF}">
      <dsp:nvSpPr>
        <dsp:cNvPr id="0" name=""/>
        <dsp:cNvSpPr/>
      </dsp:nvSpPr>
      <dsp:spPr>
        <a:xfrm>
          <a:off x="231784" y="1674566"/>
          <a:ext cx="903366" cy="13616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2348"/>
        <a:ext cx="847802" cy="1306078"/>
      </dsp:txXfrm>
    </dsp:sp>
    <dsp:sp modelId="{1AC6F350-A162-4670-A0BD-5F24B733D682}">
      <dsp:nvSpPr>
        <dsp:cNvPr id="0" name=""/>
        <dsp:cNvSpPr/>
      </dsp:nvSpPr>
      <dsp:spPr>
        <a:xfrm>
          <a:off x="1236186" y="1691481"/>
          <a:ext cx="3280647" cy="135318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3798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01" y="1733096"/>
        <a:ext cx="3197417" cy="1269954"/>
      </dsp:txXfrm>
    </dsp:sp>
    <dsp:sp modelId="{984A4014-C974-4DA2-B9AE-26BFE4330EA9}">
      <dsp:nvSpPr>
        <dsp:cNvPr id="0" name=""/>
        <dsp:cNvSpPr/>
      </dsp:nvSpPr>
      <dsp:spPr>
        <a:xfrm>
          <a:off x="1318202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29" y="2319141"/>
        <a:ext cx="985185" cy="571479"/>
      </dsp:txXfrm>
    </dsp:sp>
    <dsp:sp modelId="{384811B6-17B1-4485-9430-A1144E6DF291}">
      <dsp:nvSpPr>
        <dsp:cNvPr id="0" name=""/>
        <dsp:cNvSpPr/>
      </dsp:nvSpPr>
      <dsp:spPr>
        <a:xfrm>
          <a:off x="236424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0" y="2319141"/>
        <a:ext cx="985185" cy="571479"/>
      </dsp:txXfrm>
    </dsp:sp>
    <dsp:sp modelId="{B64DA0B6-F508-4408-A3BC-75623B94409D}">
      <dsp:nvSpPr>
        <dsp:cNvPr id="0" name=""/>
        <dsp:cNvSpPr/>
      </dsp:nvSpPr>
      <dsp:spPr>
        <a:xfrm>
          <a:off x="341028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10" y="2319141"/>
        <a:ext cx="985185" cy="5714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9809" y="319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41615"/>
        <a:ext cx="2032352" cy="1327371"/>
      </dsp:txXfrm>
    </dsp:sp>
    <dsp:sp modelId="{D4778B37-0FA3-43CA-AD11-95B34F90FB9D}">
      <dsp:nvSpPr>
        <dsp:cNvPr id="0" name=""/>
        <dsp:cNvSpPr/>
      </dsp:nvSpPr>
      <dsp:spPr>
        <a:xfrm>
          <a:off x="2331561" y="1410282"/>
          <a:ext cx="91440" cy="56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98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19809" y="1974267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2015563"/>
        <a:ext cx="2032352" cy="13273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38527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78871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2007317"/>
        <a:ext cx="1985503" cy="1296772"/>
      </dsp:txXfrm>
    </dsp:sp>
    <dsp:sp modelId="{A81FB302-8E47-4227-8B14-CB66FE4C5992}">
      <dsp:nvSpPr>
        <dsp:cNvPr id="0" name=""/>
        <dsp:cNvSpPr/>
      </dsp:nvSpPr>
      <dsp:spPr>
        <a:xfrm>
          <a:off x="2377281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3" y="2007317"/>
        <a:ext cx="1985503" cy="12967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603689" y="426894"/>
          <a:ext cx="2665284" cy="1062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808" y="458013"/>
        <a:ext cx="2603046" cy="1000231"/>
      </dsp:txXfrm>
    </dsp:sp>
    <dsp:sp modelId="{68A23010-16B5-4E17-BF27-D7B4A3E89475}">
      <dsp:nvSpPr>
        <dsp:cNvPr id="0" name=""/>
        <dsp:cNvSpPr/>
      </dsp:nvSpPr>
      <dsp:spPr>
        <a:xfrm>
          <a:off x="2370065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2566265" y="0"/>
              </a:moveTo>
              <a:lnTo>
                <a:pt x="2566265" y="175471"/>
              </a:lnTo>
              <a:lnTo>
                <a:pt x="0" y="175471"/>
              </a:lnTo>
              <a:lnTo>
                <a:pt x="0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712048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7745" y="1866003"/>
        <a:ext cx="1264639" cy="825961"/>
      </dsp:txXfrm>
    </dsp:sp>
    <dsp:sp modelId="{551FF506-6A3B-407C-8BC8-FEBC15270130}">
      <dsp:nvSpPr>
        <dsp:cNvPr id="0" name=""/>
        <dsp:cNvSpPr/>
      </dsp:nvSpPr>
      <dsp:spPr>
        <a:xfrm>
          <a:off x="659222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05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12" y="3438673"/>
        <a:ext cx="1284219" cy="511286"/>
      </dsp:txXfrm>
    </dsp:sp>
    <dsp:sp modelId="{757BF6F7-5C9B-4335-9EB5-834BF667E485}">
      <dsp:nvSpPr>
        <dsp:cNvPr id="0" name=""/>
        <dsp:cNvSpPr/>
      </dsp:nvSpPr>
      <dsp:spPr>
        <a:xfrm>
          <a:off x="2324345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712048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7955" y="3438673"/>
        <a:ext cx="1284219" cy="511286"/>
      </dsp:txXfrm>
    </dsp:sp>
    <dsp:sp modelId="{E8059455-A1DB-4928-A1DA-9B10F89EB7BD}">
      <dsp:nvSpPr>
        <dsp:cNvPr id="0" name=""/>
        <dsp:cNvSpPr/>
      </dsp:nvSpPr>
      <dsp:spPr>
        <a:xfrm>
          <a:off x="2370065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422892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8799" y="3438673"/>
        <a:ext cx="1284219" cy="511286"/>
      </dsp:txXfrm>
    </dsp:sp>
    <dsp:sp modelId="{CD744A3D-1808-405B-BCDD-57F5F7F6B862}">
      <dsp:nvSpPr>
        <dsp:cNvPr id="0" name=""/>
        <dsp:cNvSpPr/>
      </dsp:nvSpPr>
      <dsp:spPr>
        <a:xfrm>
          <a:off x="4936331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71"/>
              </a:lnTo>
              <a:lnTo>
                <a:pt x="2566265" y="175471"/>
              </a:lnTo>
              <a:lnTo>
                <a:pt x="2566265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844580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70277" y="1866003"/>
        <a:ext cx="1264639" cy="825961"/>
      </dsp:txXfrm>
    </dsp:sp>
    <dsp:sp modelId="{C5A1D5AA-58B6-4625-8B19-D6F738B2624B}">
      <dsp:nvSpPr>
        <dsp:cNvPr id="0" name=""/>
        <dsp:cNvSpPr/>
      </dsp:nvSpPr>
      <dsp:spPr>
        <a:xfrm>
          <a:off x="5791753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133736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9643" y="3438673"/>
        <a:ext cx="1284219" cy="511286"/>
      </dsp:txXfrm>
    </dsp:sp>
    <dsp:sp modelId="{27025C9B-5EFD-4170-AB06-DFBF71F98929}">
      <dsp:nvSpPr>
        <dsp:cNvPr id="0" name=""/>
        <dsp:cNvSpPr/>
      </dsp:nvSpPr>
      <dsp:spPr>
        <a:xfrm>
          <a:off x="7456877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844580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0487" y="3438673"/>
        <a:ext cx="1284219" cy="511286"/>
      </dsp:txXfrm>
    </dsp:sp>
    <dsp:sp modelId="{3D2D7CD9-654D-47FA-8296-1168EDD2FA90}">
      <dsp:nvSpPr>
        <dsp:cNvPr id="0" name=""/>
        <dsp:cNvSpPr/>
      </dsp:nvSpPr>
      <dsp:spPr>
        <a:xfrm>
          <a:off x="7502597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555424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1331" y="3438673"/>
        <a:ext cx="1284219" cy="51128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96490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596490"/>
        <a:ext cx="2961798" cy="865786"/>
      </dsp:txXfrm>
    </dsp:sp>
    <dsp:sp modelId="{488BF72A-AFB1-44D7-8AFB-3FDD7A181FE9}">
      <dsp:nvSpPr>
        <dsp:cNvPr id="0" name=""/>
        <dsp:cNvSpPr/>
      </dsp:nvSpPr>
      <dsp:spPr>
        <a:xfrm>
          <a:off x="0" y="1586406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86406"/>
        <a:ext cx="2961798" cy="865786"/>
      </dsp:txXfrm>
    </dsp:sp>
    <dsp:sp modelId="{8F34B1A9-1F39-4050-A227-B0A49F8687C6}">
      <dsp:nvSpPr>
        <dsp:cNvPr id="0" name=""/>
        <dsp:cNvSpPr/>
      </dsp:nvSpPr>
      <dsp:spPr>
        <a:xfrm>
          <a:off x="0" y="576322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576322"/>
        <a:ext cx="2961798" cy="865786"/>
      </dsp:txXfrm>
    </dsp:sp>
    <dsp:sp modelId="{6BD198C0-5B82-4BEA-89C0-22609D65B284}">
      <dsp:nvSpPr>
        <dsp:cNvPr id="0" name=""/>
        <dsp:cNvSpPr/>
      </dsp:nvSpPr>
      <dsp:spPr>
        <a:xfrm>
          <a:off x="5777387" y="648471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669603"/>
        <a:ext cx="1039968" cy="679224"/>
      </dsp:txXfrm>
    </dsp:sp>
    <dsp:sp modelId="{69E66291-C50C-4EDF-AE1E-BAEF9DC37C14}">
      <dsp:nvSpPr>
        <dsp:cNvPr id="0" name=""/>
        <dsp:cNvSpPr/>
      </dsp:nvSpPr>
      <dsp:spPr>
        <a:xfrm>
          <a:off x="3504698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2813805" y="0"/>
              </a:moveTo>
              <a:lnTo>
                <a:pt x="2813805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63582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84714" y="1679687"/>
        <a:ext cx="1039968" cy="679224"/>
      </dsp:txXfrm>
    </dsp:sp>
    <dsp:sp modelId="{7E50D4AD-C44C-481B-9D5F-5BC8CC5BFD04}">
      <dsp:nvSpPr>
        <dsp:cNvPr id="0" name=""/>
        <dsp:cNvSpPr/>
      </dsp:nvSpPr>
      <dsp:spPr>
        <a:xfrm>
          <a:off x="4911601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1406902" y="0"/>
              </a:moveTo>
              <a:lnTo>
                <a:pt x="1406902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70485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91617" y="1679687"/>
        <a:ext cx="1039968" cy="679224"/>
      </dsp:txXfrm>
    </dsp:sp>
    <dsp:sp modelId="{5738B40C-746D-4340-96CC-3A81785812C4}">
      <dsp:nvSpPr>
        <dsp:cNvPr id="0" name=""/>
        <dsp:cNvSpPr/>
      </dsp:nvSpPr>
      <dsp:spPr>
        <a:xfrm>
          <a:off x="6272784" y="1369960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777387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1679687"/>
        <a:ext cx="1039968" cy="679224"/>
      </dsp:txXfrm>
    </dsp:sp>
    <dsp:sp modelId="{936A1E7A-91E1-4C4B-8046-19ECD4AFF856}">
      <dsp:nvSpPr>
        <dsp:cNvPr id="0" name=""/>
        <dsp:cNvSpPr/>
      </dsp:nvSpPr>
      <dsp:spPr>
        <a:xfrm>
          <a:off x="6318504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1406902" y="144297"/>
              </a:lnTo>
              <a:lnTo>
                <a:pt x="1406902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184290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05422" y="1679687"/>
        <a:ext cx="1039968" cy="679224"/>
      </dsp:txXfrm>
    </dsp:sp>
    <dsp:sp modelId="{F04D7043-6785-4210-9D24-1D141177DEDC}">
      <dsp:nvSpPr>
        <dsp:cNvPr id="0" name=""/>
        <dsp:cNvSpPr/>
      </dsp:nvSpPr>
      <dsp:spPr>
        <a:xfrm>
          <a:off x="7679687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184290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sp:txBody>
      <dsp:txXfrm>
        <a:off x="7205422" y="2689771"/>
        <a:ext cx="1039968" cy="679224"/>
      </dsp:txXfrm>
    </dsp:sp>
    <dsp:sp modelId="{2F345789-EB2F-4873-AAD7-03E59CF70572}">
      <dsp:nvSpPr>
        <dsp:cNvPr id="0" name=""/>
        <dsp:cNvSpPr/>
      </dsp:nvSpPr>
      <dsp:spPr>
        <a:xfrm>
          <a:off x="6318504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2813805" y="144297"/>
              </a:lnTo>
              <a:lnTo>
                <a:pt x="2813805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591193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612325" y="1679687"/>
        <a:ext cx="1039968" cy="679224"/>
      </dsp:txXfrm>
    </dsp:sp>
    <dsp:sp modelId="{35295417-8BC0-443F-AC53-7B037A517A34}">
      <dsp:nvSpPr>
        <dsp:cNvPr id="0" name=""/>
        <dsp:cNvSpPr/>
      </dsp:nvSpPr>
      <dsp:spPr>
        <a:xfrm>
          <a:off x="9086589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591193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sp:txBody>
      <dsp:txXfrm>
        <a:off x="8612325" y="2689771"/>
        <a:ext cx="1039968" cy="67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FEA4-F5D3-4F69-9FB5-D89F8BBA5B34}">
      <dsp:nvSpPr>
        <dsp:cNvPr id="0" name=""/>
        <dsp:cNvSpPr/>
      </dsp:nvSpPr>
      <dsp:spPr>
        <a:xfrm>
          <a:off x="0" y="3138892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3138892"/>
        <a:ext cx="2961798" cy="895674"/>
      </dsp:txXfrm>
    </dsp:sp>
    <dsp:sp modelId="{A5625E69-1EED-4F52-B596-0BA85D9D67D0}">
      <dsp:nvSpPr>
        <dsp:cNvPr id="0" name=""/>
        <dsp:cNvSpPr/>
      </dsp:nvSpPr>
      <dsp:spPr>
        <a:xfrm>
          <a:off x="0" y="2093939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093939"/>
        <a:ext cx="2961798" cy="895674"/>
      </dsp:txXfrm>
    </dsp:sp>
    <dsp:sp modelId="{89B46483-C48B-4A03-BC2F-93F69B6FFAC9}">
      <dsp:nvSpPr>
        <dsp:cNvPr id="0" name=""/>
        <dsp:cNvSpPr/>
      </dsp:nvSpPr>
      <dsp:spPr>
        <a:xfrm>
          <a:off x="0" y="1048986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048986"/>
        <a:ext cx="2961798" cy="895674"/>
      </dsp:txXfrm>
    </dsp:sp>
    <dsp:sp modelId="{45EC0780-D1A1-4625-B0F0-1351A8E515B0}">
      <dsp:nvSpPr>
        <dsp:cNvPr id="0" name=""/>
        <dsp:cNvSpPr/>
      </dsp:nvSpPr>
      <dsp:spPr>
        <a:xfrm>
          <a:off x="0" y="4033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4033"/>
        <a:ext cx="2961798" cy="895674"/>
      </dsp:txXfrm>
    </dsp:sp>
    <dsp:sp modelId="{ACF6C23A-4CFF-44A8-845A-F27AE7247853}">
      <dsp:nvSpPr>
        <dsp:cNvPr id="0" name=""/>
        <dsp:cNvSpPr/>
      </dsp:nvSpPr>
      <dsp:spPr>
        <a:xfrm>
          <a:off x="5758707" y="7867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80568" y="100533"/>
        <a:ext cx="1075870" cy="702673"/>
      </dsp:txXfrm>
    </dsp:sp>
    <dsp:sp modelId="{6AFE4EF3-0327-4706-B185-D4380668D7D1}">
      <dsp:nvSpPr>
        <dsp:cNvPr id="0" name=""/>
        <dsp:cNvSpPr/>
      </dsp:nvSpPr>
      <dsp:spPr>
        <a:xfrm>
          <a:off x="4863033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1455470" y="0"/>
              </a:moveTo>
              <a:lnTo>
                <a:pt x="1455470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FFB6-2391-4A87-A41F-B8D0A9209B84}">
      <dsp:nvSpPr>
        <dsp:cNvPr id="0" name=""/>
        <dsp:cNvSpPr/>
      </dsp:nvSpPr>
      <dsp:spPr>
        <a:xfrm>
          <a:off x="4303237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25098" y="1145486"/>
        <a:ext cx="1075870" cy="702673"/>
      </dsp:txXfrm>
    </dsp:sp>
    <dsp:sp modelId="{A3721F2A-EAC2-4D1C-9C5B-F8F9745A3444}">
      <dsp:nvSpPr>
        <dsp:cNvPr id="0" name=""/>
        <dsp:cNvSpPr/>
      </dsp:nvSpPr>
      <dsp:spPr>
        <a:xfrm>
          <a:off x="4135298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06B9-408B-4A8E-842A-CC3B2587C96C}">
      <dsp:nvSpPr>
        <dsp:cNvPr id="0" name=""/>
        <dsp:cNvSpPr/>
      </dsp:nvSpPr>
      <dsp:spPr>
        <a:xfrm>
          <a:off x="357550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597363" y="2190440"/>
        <a:ext cx="1075870" cy="702673"/>
      </dsp:txXfrm>
    </dsp:sp>
    <dsp:sp modelId="{9186B3E3-6A00-41C3-A491-7EFC4EBE2255}">
      <dsp:nvSpPr>
        <dsp:cNvPr id="0" name=""/>
        <dsp:cNvSpPr/>
      </dsp:nvSpPr>
      <dsp:spPr>
        <a:xfrm>
          <a:off x="4863033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6648-5828-46A7-8BCF-8A5F571791A2}">
      <dsp:nvSpPr>
        <dsp:cNvPr id="0" name=""/>
        <dsp:cNvSpPr/>
      </dsp:nvSpPr>
      <dsp:spPr>
        <a:xfrm>
          <a:off x="503097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052833" y="2190440"/>
        <a:ext cx="1075870" cy="702673"/>
      </dsp:txXfrm>
    </dsp:sp>
    <dsp:sp modelId="{AEE24860-7132-49A1-B122-B15AAFF757BD}">
      <dsp:nvSpPr>
        <dsp:cNvPr id="0" name=""/>
        <dsp:cNvSpPr/>
      </dsp:nvSpPr>
      <dsp:spPr>
        <a:xfrm>
          <a:off x="6318504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1455470" y="149279"/>
              </a:lnTo>
              <a:lnTo>
                <a:pt x="145547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9405-BA53-4E01-B0C9-1322A6E467A8}">
      <dsp:nvSpPr>
        <dsp:cNvPr id="0" name=""/>
        <dsp:cNvSpPr/>
      </dsp:nvSpPr>
      <dsp:spPr>
        <a:xfrm>
          <a:off x="7214178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1145486"/>
        <a:ext cx="1075870" cy="702673"/>
      </dsp:txXfrm>
    </dsp:sp>
    <dsp:sp modelId="{5FCC52AC-8C1E-4245-8D46-0EA6D37855BB}">
      <dsp:nvSpPr>
        <dsp:cNvPr id="0" name=""/>
        <dsp:cNvSpPr/>
      </dsp:nvSpPr>
      <dsp:spPr>
        <a:xfrm>
          <a:off x="7728254" y="1870020"/>
          <a:ext cx="91440" cy="29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BA5D5-A536-4039-B58B-7D29C8A1793B}">
      <dsp:nvSpPr>
        <dsp:cNvPr id="0" name=""/>
        <dsp:cNvSpPr/>
      </dsp:nvSpPr>
      <dsp:spPr>
        <a:xfrm>
          <a:off x="7214178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2190440"/>
        <a:ext cx="1075870" cy="702673"/>
      </dsp:txXfrm>
    </dsp:sp>
    <dsp:sp modelId="{FD574F49-373B-46B1-980D-4405A1D337F3}">
      <dsp:nvSpPr>
        <dsp:cNvPr id="0" name=""/>
        <dsp:cNvSpPr/>
      </dsp:nvSpPr>
      <dsp:spPr>
        <a:xfrm>
          <a:off x="7046239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E8D2-A667-4DE6-91DB-BAC602AEB98E}">
      <dsp:nvSpPr>
        <dsp:cNvPr id="0" name=""/>
        <dsp:cNvSpPr/>
      </dsp:nvSpPr>
      <dsp:spPr>
        <a:xfrm>
          <a:off x="648644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08304" y="3235393"/>
        <a:ext cx="1075870" cy="702673"/>
      </dsp:txXfrm>
    </dsp:sp>
    <dsp:sp modelId="{88BF4088-9093-44AE-B102-4E441DFC3D3C}">
      <dsp:nvSpPr>
        <dsp:cNvPr id="0" name=""/>
        <dsp:cNvSpPr/>
      </dsp:nvSpPr>
      <dsp:spPr>
        <a:xfrm>
          <a:off x="7773974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E6568-9285-4455-9059-F9AE089CBD56}">
      <dsp:nvSpPr>
        <dsp:cNvPr id="0" name=""/>
        <dsp:cNvSpPr/>
      </dsp:nvSpPr>
      <dsp:spPr>
        <a:xfrm>
          <a:off x="794191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963774" y="3235393"/>
        <a:ext cx="1075870" cy="7026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272789" y="2860444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841144"/>
              </a:lnTo>
              <a:lnTo>
                <a:pt x="441432" y="84114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3257268"/>
        <a:ext cx="47497" cy="47497"/>
      </dsp:txXfrm>
    </dsp:sp>
    <dsp:sp modelId="{E954E0FB-421D-45B5-81A5-AE24F4158E96}">
      <dsp:nvSpPr>
        <dsp:cNvPr id="0" name=""/>
        <dsp:cNvSpPr/>
      </dsp:nvSpPr>
      <dsp:spPr>
        <a:xfrm>
          <a:off x="5272789" y="2814724"/>
          <a:ext cx="441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432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2470" y="2849409"/>
        <a:ext cx="22071" cy="22071"/>
      </dsp:txXfrm>
    </dsp:sp>
    <dsp:sp modelId="{9FC54932-424F-49E6-A028-CEE2150835F6}">
      <dsp:nvSpPr>
        <dsp:cNvPr id="0" name=""/>
        <dsp:cNvSpPr/>
      </dsp:nvSpPr>
      <dsp:spPr>
        <a:xfrm>
          <a:off x="5272789" y="2019300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841144"/>
              </a:moveTo>
              <a:lnTo>
                <a:pt x="220716" y="841144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2416123"/>
        <a:ext cx="47497" cy="47497"/>
      </dsp:txXfrm>
    </dsp:sp>
    <dsp:sp modelId="{1FD0C08A-D07B-4E56-BE1F-8A77C1B4EFC9}">
      <dsp:nvSpPr>
        <dsp:cNvPr id="0" name=""/>
        <dsp:cNvSpPr/>
      </dsp:nvSpPr>
      <dsp:spPr>
        <a:xfrm>
          <a:off x="2624192" y="1809013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1051431"/>
              </a:lnTo>
              <a:lnTo>
                <a:pt x="441432" y="105143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2306220"/>
        <a:ext cx="57016" cy="57016"/>
      </dsp:txXfrm>
    </dsp:sp>
    <dsp:sp modelId="{C6FF6F2A-CFB4-4493-9AC9-F045CD5DE7B3}">
      <dsp:nvSpPr>
        <dsp:cNvPr id="0" name=""/>
        <dsp:cNvSpPr/>
      </dsp:nvSpPr>
      <dsp:spPr>
        <a:xfrm>
          <a:off x="5272789" y="757582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420572"/>
              </a:lnTo>
              <a:lnTo>
                <a:pt x="441432" y="42057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952626"/>
        <a:ext cx="30485" cy="30485"/>
      </dsp:txXfrm>
    </dsp:sp>
    <dsp:sp modelId="{7561E927-7224-4259-83CE-E0FCF39C0853}">
      <dsp:nvSpPr>
        <dsp:cNvPr id="0" name=""/>
        <dsp:cNvSpPr/>
      </dsp:nvSpPr>
      <dsp:spPr>
        <a:xfrm>
          <a:off x="5272789" y="337010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420572"/>
              </a:moveTo>
              <a:lnTo>
                <a:pt x="220716" y="420572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532053"/>
        <a:ext cx="30485" cy="30485"/>
      </dsp:txXfrm>
    </dsp:sp>
    <dsp:sp modelId="{B743B4BB-AC48-45AC-BFC1-5CC4A88189E1}">
      <dsp:nvSpPr>
        <dsp:cNvPr id="0" name=""/>
        <dsp:cNvSpPr/>
      </dsp:nvSpPr>
      <dsp:spPr>
        <a:xfrm>
          <a:off x="2624192" y="757582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1051431"/>
              </a:moveTo>
              <a:lnTo>
                <a:pt x="220716" y="1051431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1254789"/>
        <a:ext cx="57016" cy="57016"/>
      </dsp:txXfrm>
    </dsp:sp>
    <dsp:sp modelId="{2E67F6C3-A528-4B39-8A4E-18A41CCCC1B0}">
      <dsp:nvSpPr>
        <dsp:cNvPr id="0" name=""/>
        <dsp:cNvSpPr/>
      </dsp:nvSpPr>
      <dsp:spPr>
        <a:xfrm rot="16200000">
          <a:off x="516902" y="1472555"/>
          <a:ext cx="3541662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批发价／批发收入 </a:t>
          </a:r>
          <a:r>
            <a:rPr lang="en-US" altLang="zh-CN" sz="2600" kern="1200" dirty="0"/>
            <a:t>100%</a:t>
          </a:r>
          <a:endParaRPr lang="en-US" sz="2600" kern="1200" dirty="0"/>
        </a:p>
      </dsp:txBody>
      <dsp:txXfrm>
        <a:off x="516902" y="1472555"/>
        <a:ext cx="3541662" cy="672915"/>
      </dsp:txXfrm>
    </dsp:sp>
    <dsp:sp modelId="{93B569AE-4ADF-40E5-97AE-A1D89FF80C49}">
      <dsp:nvSpPr>
        <dsp:cNvPr id="0" name=""/>
        <dsp:cNvSpPr/>
      </dsp:nvSpPr>
      <dsp:spPr>
        <a:xfrm>
          <a:off x="3065625" y="421124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3065625" y="421124"/>
        <a:ext cx="2207164" cy="672915"/>
      </dsp:txXfrm>
    </dsp:sp>
    <dsp:sp modelId="{0E184B97-BD54-4D03-B99B-E91C7E3676D9}">
      <dsp:nvSpPr>
        <dsp:cNvPr id="0" name=""/>
        <dsp:cNvSpPr/>
      </dsp:nvSpPr>
      <dsp:spPr>
        <a:xfrm>
          <a:off x="5714222" y="55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714222" y="552"/>
        <a:ext cx="2207164" cy="672915"/>
      </dsp:txXfrm>
    </dsp:sp>
    <dsp:sp modelId="{C709D626-CBDA-4AF3-BB7A-44F355D43E52}">
      <dsp:nvSpPr>
        <dsp:cNvPr id="0" name=""/>
        <dsp:cNvSpPr/>
      </dsp:nvSpPr>
      <dsp:spPr>
        <a:xfrm>
          <a:off x="5714222" y="841697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714222" y="841697"/>
        <a:ext cx="2207164" cy="672915"/>
      </dsp:txXfrm>
    </dsp:sp>
    <dsp:sp modelId="{16F59F6E-7053-481D-A367-5411C201C894}">
      <dsp:nvSpPr>
        <dsp:cNvPr id="0" name=""/>
        <dsp:cNvSpPr/>
      </dsp:nvSpPr>
      <dsp:spPr>
        <a:xfrm>
          <a:off x="3065625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3065625" y="2523986"/>
        <a:ext cx="2207164" cy="672915"/>
      </dsp:txXfrm>
    </dsp:sp>
    <dsp:sp modelId="{D623C5EC-25BE-43EE-9897-2A6E589905E6}">
      <dsp:nvSpPr>
        <dsp:cNvPr id="0" name=""/>
        <dsp:cNvSpPr/>
      </dsp:nvSpPr>
      <dsp:spPr>
        <a:xfrm>
          <a:off x="5714222" y="168284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714222" y="1682842"/>
        <a:ext cx="2207164" cy="672915"/>
      </dsp:txXfrm>
    </dsp:sp>
    <dsp:sp modelId="{B11938FD-10E2-4C34-8A1F-47FBA2B4F269}">
      <dsp:nvSpPr>
        <dsp:cNvPr id="0" name=""/>
        <dsp:cNvSpPr/>
      </dsp:nvSpPr>
      <dsp:spPr>
        <a:xfrm>
          <a:off x="5714222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714222" y="2523986"/>
        <a:ext cx="2207164" cy="672915"/>
      </dsp:txXfrm>
    </dsp:sp>
    <dsp:sp modelId="{8C2C7AFC-1C3C-433C-A50B-3DAE96622C35}">
      <dsp:nvSpPr>
        <dsp:cNvPr id="0" name=""/>
        <dsp:cNvSpPr/>
      </dsp:nvSpPr>
      <dsp:spPr>
        <a:xfrm>
          <a:off x="5714222" y="3365131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714222" y="3365131"/>
        <a:ext cx="2207164" cy="6729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9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9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5" y="115830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4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8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7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6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5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6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8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7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60" y="2458722"/>
        <a:ext cx="633681" cy="39345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006" y="0"/>
          <a:ext cx="3384550" cy="338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5831" y="169227"/>
        <a:ext cx="1182900" cy="507682"/>
      </dsp:txXfrm>
    </dsp:sp>
    <dsp:sp modelId="{D60BAD03-F281-4852-815E-37FA2F3A5A84}">
      <dsp:nvSpPr>
        <dsp:cNvPr id="0" name=""/>
        <dsp:cNvSpPr/>
      </dsp:nvSpPr>
      <dsp:spPr>
        <a:xfrm>
          <a:off x="1108075" y="846137"/>
          <a:ext cx="2538412" cy="2538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85831" y="1004788"/>
        <a:ext cx="1182900" cy="475952"/>
      </dsp:txXfrm>
    </dsp:sp>
    <dsp:sp modelId="{A5CCAFF8-DB56-49C1-86D6-08546BB82487}">
      <dsp:nvSpPr>
        <dsp:cNvPr id="0" name=""/>
        <dsp:cNvSpPr/>
      </dsp:nvSpPr>
      <dsp:spPr>
        <a:xfrm>
          <a:off x="1531144" y="1692275"/>
          <a:ext cx="1692275" cy="169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8971" y="2115343"/>
        <a:ext cx="1196619" cy="84613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800" y="0"/>
          <a:ext cx="3382962" cy="3382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108" y="169148"/>
        <a:ext cx="1182345" cy="507444"/>
      </dsp:txXfrm>
    </dsp:sp>
    <dsp:sp modelId="{D60BAD03-F281-4852-815E-37FA2F3A5A84}">
      <dsp:nvSpPr>
        <dsp:cNvPr id="0" name=""/>
        <dsp:cNvSpPr/>
      </dsp:nvSpPr>
      <dsp:spPr>
        <a:xfrm>
          <a:off x="702968" y="762671"/>
          <a:ext cx="1903981" cy="1910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1331" y="882089"/>
        <a:ext cx="887255" cy="358252"/>
      </dsp:txXfrm>
    </dsp:sp>
    <dsp:sp modelId="{A5CCAFF8-DB56-49C1-86D6-08546BB82487}">
      <dsp:nvSpPr>
        <dsp:cNvPr id="0" name=""/>
        <dsp:cNvSpPr/>
      </dsp:nvSpPr>
      <dsp:spPr>
        <a:xfrm>
          <a:off x="2166116" y="1338976"/>
          <a:ext cx="1691481" cy="1691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828" y="1761846"/>
        <a:ext cx="1196057" cy="8457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427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40" y="901225"/>
        <a:ext cx="1934397" cy="1226721"/>
      </dsp:txXfrm>
    </dsp:sp>
    <dsp:sp modelId="{566E816D-4C5B-4063-9B5D-BC0DFA46E99E}">
      <dsp:nvSpPr>
        <dsp:cNvPr id="0" name=""/>
        <dsp:cNvSpPr/>
      </dsp:nvSpPr>
      <dsp:spPr>
        <a:xfrm>
          <a:off x="1273063" y="2540104"/>
          <a:ext cx="2064420" cy="949365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104" y="216611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921" y="2186929"/>
        <a:ext cx="1745679" cy="669121"/>
      </dsp:txXfrm>
    </dsp:sp>
    <dsp:sp modelId="{13AE18EB-CBCA-4A2A-B8E8-7DF055777385}">
      <dsp:nvSpPr>
        <dsp:cNvPr id="0" name=""/>
        <dsp:cNvSpPr/>
      </dsp:nvSpPr>
      <dsp:spPr>
        <a:xfrm>
          <a:off x="249614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310" y="1256603"/>
        <a:ext cx="1934397" cy="1226721"/>
      </dsp:txXfrm>
    </dsp:sp>
    <dsp:sp modelId="{05892EEE-B1A9-4C95-94D3-D6F88B56046C}">
      <dsp:nvSpPr>
        <dsp:cNvPr id="0" name=""/>
        <dsp:cNvSpPr/>
      </dsp:nvSpPr>
      <dsp:spPr>
        <a:xfrm>
          <a:off x="2942973" y="50768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790" y="528499"/>
        <a:ext cx="1745679" cy="6691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5323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70" y="900802"/>
        <a:ext cx="1933489" cy="1226146"/>
      </dsp:txXfrm>
    </dsp:sp>
    <dsp:sp modelId="{566E816D-4C5B-4063-9B5D-BC0DFA46E99E}">
      <dsp:nvSpPr>
        <dsp:cNvPr id="0" name=""/>
        <dsp:cNvSpPr/>
      </dsp:nvSpPr>
      <dsp:spPr>
        <a:xfrm>
          <a:off x="1273499" y="2538893"/>
          <a:ext cx="2063631" cy="949002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942" y="2165095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750" y="2185903"/>
        <a:ext cx="1744858" cy="668806"/>
      </dsp:txXfrm>
    </dsp:sp>
    <dsp:sp modelId="{13AE18EB-CBCA-4A2A-B8E8-7DF055777385}">
      <dsp:nvSpPr>
        <dsp:cNvPr id="0" name=""/>
        <dsp:cNvSpPr/>
      </dsp:nvSpPr>
      <dsp:spPr>
        <a:xfrm>
          <a:off x="2496145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292" y="1256013"/>
        <a:ext cx="1933489" cy="1226146"/>
      </dsp:txXfrm>
    </dsp:sp>
    <dsp:sp modelId="{05892EEE-B1A9-4C95-94D3-D6F88B56046C}">
      <dsp:nvSpPr>
        <dsp:cNvPr id="0" name=""/>
        <dsp:cNvSpPr/>
      </dsp:nvSpPr>
      <dsp:spPr>
        <a:xfrm>
          <a:off x="2942763" y="507444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571" y="528252"/>
        <a:ext cx="1744858" cy="6688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2" y="1433176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8" y="1652942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07921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4186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90" y="484118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348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4750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8154" y="484118"/>
        <a:ext cx="1358817" cy="10736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43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55" y="1397182"/>
        <a:ext cx="1213816" cy="588596"/>
      </dsp:txXfrm>
    </dsp:sp>
    <dsp:sp modelId="{8C854ACF-835F-4AE3-8DC9-8B542F6EA2C5}">
      <dsp:nvSpPr>
        <dsp:cNvPr id="0" name=""/>
        <dsp:cNvSpPr/>
      </dsp:nvSpPr>
      <dsp:spPr>
        <a:xfrm>
          <a:off x="1251884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468" y="1678976"/>
        <a:ext cx="25008" cy="25008"/>
      </dsp:txXfrm>
    </dsp:sp>
    <dsp:sp modelId="{510CBD0E-2B74-48A5-A068-69B5D50D497D}">
      <dsp:nvSpPr>
        <dsp:cNvPr id="0" name=""/>
        <dsp:cNvSpPr/>
      </dsp:nvSpPr>
      <dsp:spPr>
        <a:xfrm>
          <a:off x="1752060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372" y="1397182"/>
        <a:ext cx="1213816" cy="588596"/>
      </dsp:txXfrm>
    </dsp:sp>
    <dsp:sp modelId="{54821F47-EBFF-4C5F-ACB1-0365BEDDE0F5}">
      <dsp:nvSpPr>
        <dsp:cNvPr id="0" name=""/>
        <dsp:cNvSpPr/>
      </dsp:nvSpPr>
      <dsp:spPr>
        <a:xfrm rot="18289469">
          <a:off x="2814656" y="1315346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1310082"/>
        <a:ext cx="43793" cy="43793"/>
      </dsp:txXfrm>
    </dsp:sp>
    <dsp:sp modelId="{374DAA3C-6759-4E27-B664-F6D275ECF374}">
      <dsp:nvSpPr>
        <dsp:cNvPr id="0" name=""/>
        <dsp:cNvSpPr/>
      </dsp:nvSpPr>
      <dsp:spPr>
        <a:xfrm>
          <a:off x="3502677" y="659867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678179"/>
        <a:ext cx="1213816" cy="588596"/>
      </dsp:txXfrm>
    </dsp:sp>
    <dsp:sp modelId="{892A3F96-E7F7-47DA-BC95-7FFC246465E3}">
      <dsp:nvSpPr>
        <dsp:cNvPr id="0" name=""/>
        <dsp:cNvSpPr/>
      </dsp:nvSpPr>
      <dsp:spPr>
        <a:xfrm>
          <a:off x="3002501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1678976"/>
        <a:ext cx="25008" cy="25008"/>
      </dsp:txXfrm>
    </dsp:sp>
    <dsp:sp modelId="{F39A9753-5BC7-44CF-989F-F7150E9EDB51}">
      <dsp:nvSpPr>
        <dsp:cNvPr id="0" name=""/>
        <dsp:cNvSpPr/>
      </dsp:nvSpPr>
      <dsp:spPr>
        <a:xfrm>
          <a:off x="3502677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1397182"/>
        <a:ext cx="1213816" cy="588596"/>
      </dsp:txXfrm>
    </dsp:sp>
    <dsp:sp modelId="{85A10939-7951-4B5F-86FA-E88F34A95265}">
      <dsp:nvSpPr>
        <dsp:cNvPr id="0" name=""/>
        <dsp:cNvSpPr/>
      </dsp:nvSpPr>
      <dsp:spPr>
        <a:xfrm rot="3310531">
          <a:off x="2814656" y="2034349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2029085"/>
        <a:ext cx="43793" cy="43793"/>
      </dsp:txXfrm>
    </dsp:sp>
    <dsp:sp modelId="{CEB89AC8-08AC-41E6-977D-52B0D04E91EC}">
      <dsp:nvSpPr>
        <dsp:cNvPr id="0" name=""/>
        <dsp:cNvSpPr/>
      </dsp:nvSpPr>
      <dsp:spPr>
        <a:xfrm>
          <a:off x="3502677" y="2097874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2116186"/>
        <a:ext cx="1213816" cy="58859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4" y="2119805"/>
              </a:lnTo>
              <a:lnTo>
                <a:pt x="1681944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2"/>
          <a:ext cx="91440" cy="226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2119805"/>
              </a:lnTo>
              <a:lnTo>
                <a:pt x="0" y="2119805"/>
              </a:lnTo>
              <a:lnTo>
                <a:pt x="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3" y="183464"/>
          <a:ext cx="1390036" cy="695018"/>
        </a:xfrm>
        <a:prstGeom prst="rect">
          <a:avLst/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  <a:satMod val="105000"/>
              </a:schemeClr>
            </a:gs>
            <a:gs pos="100000">
              <a:schemeClr val="accent1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5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2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4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3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3144242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5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7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7" y="3144242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9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3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5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7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3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5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7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0" y="195329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600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7042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90457" y="195329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9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1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32103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9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45519" y="2124538"/>
        <a:ext cx="1687910" cy="24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8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8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2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2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2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2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4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8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8" y="1598533"/>
        <a:ext cx="825658" cy="82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1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50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6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8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5104" y="303366"/>
          <a:ext cx="4568060" cy="4568060"/>
        </a:xfrm>
        <a:prstGeom prst="leftCircularArrow">
          <a:avLst>
            <a:gd name="adj1" fmla="val 2269"/>
            <a:gd name="adj2" fmla="val 273562"/>
            <a:gd name="adj3" fmla="val 1653062"/>
            <a:gd name="adj4" fmla="val 8628479"/>
            <a:gd name="adj5" fmla="val 26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3021681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3046521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9" r:id="rId1"/>
    <p:sldLayoutId id="2147485300" r:id="rId2"/>
    <p:sldLayoutId id="2147485301" r:id="rId3"/>
    <p:sldLayoutId id="2147485302" r:id="rId4"/>
    <p:sldLayoutId id="2147485303" r:id="rId5"/>
    <p:sldLayoutId id="2147485304" r:id="rId6"/>
    <p:sldLayoutId id="2147485305" r:id="rId7"/>
    <p:sldLayoutId id="2147485306" r:id="rId8"/>
    <p:sldLayoutId id="2147485307" r:id="rId9"/>
    <p:sldLayoutId id="2147485308" r:id="rId10"/>
    <p:sldLayoutId id="21474853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image" Target="../media/image12.svg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image" Target="../media/image14.svg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zh-CN" altLang="en-US" b="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品链供销</a:t>
            </a:r>
            <a:endParaRPr lang="en-US" b="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数字化平台架构设计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溯源码申请和发放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C59DDA-B359-010A-82DD-DBB459C746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492134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2C7B3-CB03-4BE2-C058-7A0DF1DE7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产源按需线上提交溯源码申请表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平台线上收到溯源码申请表，审核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如果通过，平台在申请表上赋码，并且邮寄出相应的溯源码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产源确收邮寄溯源码，确收申请表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09EC7-A1BB-7ABD-04A5-5A941A08FBC6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997119-EA3B-2A65-BC86-8F2492A697CD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F1D34-2739-040B-13E1-F618F75C435F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31C8495-FA3F-976D-1F3F-ADEBE28BBD9E}"/>
              </a:ext>
            </a:extLst>
          </p:cNvPr>
          <p:cNvSpPr/>
          <p:nvPr/>
        </p:nvSpPr>
        <p:spPr>
          <a:xfrm>
            <a:off x="4449452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D07A-AB2D-2C82-651C-47E49BC07766}"/>
              </a:ext>
            </a:extLst>
          </p:cNvPr>
          <p:cNvCxnSpPr>
            <a:cxnSpLocks/>
          </p:cNvCxnSpPr>
          <p:nvPr/>
        </p:nvCxnSpPr>
        <p:spPr>
          <a:xfrm flipH="1">
            <a:off x="4864233" y="3863575"/>
            <a:ext cx="197961" cy="47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0698C-41F9-9AF1-3E65-39CC0865A39F}"/>
              </a:ext>
            </a:extLst>
          </p:cNvPr>
          <p:cNvCxnSpPr>
            <a:cxnSpLocks/>
          </p:cNvCxnSpPr>
          <p:nvPr/>
        </p:nvCxnSpPr>
        <p:spPr>
          <a:xfrm>
            <a:off x="3793192" y="2737545"/>
            <a:ext cx="656260" cy="159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8126F-D47E-9E3B-C28E-3504DFCE2B5F}"/>
              </a:ext>
            </a:extLst>
          </p:cNvPr>
          <p:cNvCxnSpPr>
            <a:cxnSpLocks/>
          </p:cNvCxnSpPr>
          <p:nvPr/>
        </p:nvCxnSpPr>
        <p:spPr>
          <a:xfrm>
            <a:off x="3714266" y="2857266"/>
            <a:ext cx="662440" cy="223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28C08C86-55DC-DD18-1ED9-D6D14349FFD9}"/>
              </a:ext>
            </a:extLst>
          </p:cNvPr>
          <p:cNvSpPr/>
          <p:nvPr/>
        </p:nvSpPr>
        <p:spPr>
          <a:xfrm>
            <a:off x="4376706" y="5194169"/>
            <a:ext cx="503707" cy="40382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7AC12-ECE3-FD77-7E1C-2B22664E571F}"/>
              </a:ext>
            </a:extLst>
          </p:cNvPr>
          <p:cNvCxnSpPr>
            <a:cxnSpLocks/>
          </p:cNvCxnSpPr>
          <p:nvPr/>
        </p:nvCxnSpPr>
        <p:spPr>
          <a:xfrm flipH="1">
            <a:off x="4880413" y="4015975"/>
            <a:ext cx="334181" cy="10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6859E-D5EC-E6F3-9148-DE27D519DA3E}"/>
              </a:ext>
            </a:extLst>
          </p:cNvPr>
          <p:cNvSpPr txBox="1"/>
          <p:nvPr/>
        </p:nvSpPr>
        <p:spPr>
          <a:xfrm>
            <a:off x="4856247" y="4561895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8C240-0F08-8F65-BAD7-A546D408B4BC}"/>
              </a:ext>
            </a:extLst>
          </p:cNvPr>
          <p:cNvSpPr txBox="1"/>
          <p:nvPr/>
        </p:nvSpPr>
        <p:spPr>
          <a:xfrm>
            <a:off x="4641601" y="384533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343B1-FEC9-7A3F-C789-DD481B0D295F}"/>
              </a:ext>
            </a:extLst>
          </p:cNvPr>
          <p:cNvSpPr txBox="1"/>
          <p:nvPr/>
        </p:nvSpPr>
        <p:spPr>
          <a:xfrm>
            <a:off x="3975987" y="3368867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94625-8F94-CCC2-98EC-7411AAB14DC8}"/>
              </a:ext>
            </a:extLst>
          </p:cNvPr>
          <p:cNvSpPr txBox="1"/>
          <p:nvPr/>
        </p:nvSpPr>
        <p:spPr>
          <a:xfrm>
            <a:off x="3871496" y="4121697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8B0C-24C9-BEB0-B0D1-BE092471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1127-1B85-24F5-FD05-640BA83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供应商向云仓补货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F672DC-161F-CB2F-4F62-091B2197A9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860756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482EE-C0C8-FAAE-3F05-8A3EE20FB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供应商按需线上提交云仓补货单（单个云仓）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云仓和产源都可收到补货申请单。产源按单备货，补货单上填入溯源码，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按云仓地址发货。运输过程中此单会被动态定位跟踪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云仓确收货物，对应的库存数量自动调整，供客户下单使用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76D10-5D10-84DD-09EF-ACCF21081E6C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DF7A5-7181-BCB0-B38D-ED43113B5930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779883-45FD-2602-E759-4AACEBBC98AA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F22FDC-DE8A-0B21-AB64-F9E02B26FDF0}"/>
              </a:ext>
            </a:extLst>
          </p:cNvPr>
          <p:cNvSpPr/>
          <p:nvPr/>
        </p:nvSpPr>
        <p:spPr>
          <a:xfrm>
            <a:off x="3310609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02BDC-98E6-00C9-B3D2-FBD5141EBAF5}"/>
              </a:ext>
            </a:extLst>
          </p:cNvPr>
          <p:cNvCxnSpPr>
            <a:cxnSpLocks/>
          </p:cNvCxnSpPr>
          <p:nvPr/>
        </p:nvCxnSpPr>
        <p:spPr>
          <a:xfrm flipH="1">
            <a:off x="3794772" y="3863575"/>
            <a:ext cx="1267422" cy="60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F5653-87F0-EA14-96DA-F6DCC3D2239C}"/>
              </a:ext>
            </a:extLst>
          </p:cNvPr>
          <p:cNvCxnSpPr>
            <a:cxnSpLocks/>
          </p:cNvCxnSpPr>
          <p:nvPr/>
        </p:nvCxnSpPr>
        <p:spPr>
          <a:xfrm flipH="1">
            <a:off x="3508128" y="3907271"/>
            <a:ext cx="34929" cy="41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DD90C-BA1E-3242-553B-815B9E94FDD9}"/>
              </a:ext>
            </a:extLst>
          </p:cNvPr>
          <p:cNvCxnSpPr>
            <a:cxnSpLocks/>
          </p:cNvCxnSpPr>
          <p:nvPr/>
        </p:nvCxnSpPr>
        <p:spPr>
          <a:xfrm>
            <a:off x="1943447" y="3907271"/>
            <a:ext cx="363144" cy="1254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2EC03-92F5-83B8-62BF-762AD4036CDC}"/>
              </a:ext>
            </a:extLst>
          </p:cNvPr>
          <p:cNvCxnSpPr>
            <a:cxnSpLocks/>
          </p:cNvCxnSpPr>
          <p:nvPr/>
        </p:nvCxnSpPr>
        <p:spPr>
          <a:xfrm flipH="1">
            <a:off x="4862290" y="4015975"/>
            <a:ext cx="352304" cy="134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F36276-E4B5-F30C-3FDD-BD135A671184}"/>
              </a:ext>
            </a:extLst>
          </p:cNvPr>
          <p:cNvSpPr txBox="1"/>
          <p:nvPr/>
        </p:nvSpPr>
        <p:spPr>
          <a:xfrm>
            <a:off x="2063347" y="4251488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432CC-E65E-6CA5-A0E1-46FABF5ACC36}"/>
              </a:ext>
            </a:extLst>
          </p:cNvPr>
          <p:cNvSpPr txBox="1"/>
          <p:nvPr/>
        </p:nvSpPr>
        <p:spPr>
          <a:xfrm>
            <a:off x="3433655" y="392814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644B4-0E68-94F1-A24A-0D771F092CB9}"/>
              </a:ext>
            </a:extLst>
          </p:cNvPr>
          <p:cNvSpPr txBox="1"/>
          <p:nvPr/>
        </p:nvSpPr>
        <p:spPr>
          <a:xfrm>
            <a:off x="4385370" y="3804540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3A541-3848-26F0-69E1-D658A9AE9B75}"/>
              </a:ext>
            </a:extLst>
          </p:cNvPr>
          <p:cNvSpPr txBox="1"/>
          <p:nvPr/>
        </p:nvSpPr>
        <p:spPr>
          <a:xfrm>
            <a:off x="4751869" y="4429155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B683A08-309A-75CD-3FAC-09E4EDE34177}"/>
              </a:ext>
            </a:extLst>
          </p:cNvPr>
          <p:cNvSpPr/>
          <p:nvPr/>
        </p:nvSpPr>
        <p:spPr>
          <a:xfrm>
            <a:off x="2981087" y="5360081"/>
            <a:ext cx="2049143" cy="273188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18883D97-F6A2-10A1-3E88-1C40C7D7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164861" y="5148367"/>
            <a:ext cx="742498" cy="717934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DE70AC5-E22D-BC7F-A919-ABC71F80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662" y="4660588"/>
            <a:ext cx="664843" cy="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00316"/>
              </p:ext>
            </p:extLst>
          </p:nvPr>
        </p:nvGraphicFramePr>
        <p:xfrm>
          <a:off x="1143000" y="2057401"/>
          <a:ext cx="9872665" cy="40635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8483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85286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0254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51801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一般互联网平台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品链供销平台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业务特征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简单流程环节，业务扁平松散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多重流程环节，业务垂直环环相扣，多机构，多权限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覆盖性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全国唯一网上平台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各省独立平台，平台间可联盟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主要技术难点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高并发量，极致用户体验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简化操作，最大化单体能力，降低运维门槛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709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信息化手段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自建数据中心，复杂云计算架构，专业运维团队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第三方云计算，最简云架构，最简运维团队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6415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资本依赖性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信息化成本高，以规模取胜，依赖资本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民生要求和市场规律并重，以产品和服务取胜，不能依赖资本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复制搬迁能力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难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易，一日内可创建新平台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特殊缓存机制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研发及初期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369266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586129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5783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43196" y="3330857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330861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675617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1C246A9C-AD58-E371-3EBD-8C8871C9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06FFC2D4-4843-A817-85F9-153DE3B8CBA7}"/>
              </a:ext>
            </a:extLst>
          </p:cNvPr>
          <p:cNvSpPr/>
          <p:nvPr/>
        </p:nvSpPr>
        <p:spPr>
          <a:xfrm rot="5400000">
            <a:off x="8338007" y="3181547"/>
            <a:ext cx="485481" cy="317211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7F8B8B0-179B-317A-74E9-048B70ABAF23}"/>
              </a:ext>
            </a:extLst>
          </p:cNvPr>
          <p:cNvSpPr/>
          <p:nvPr/>
        </p:nvSpPr>
        <p:spPr>
          <a:xfrm rot="4530305">
            <a:off x="7595619" y="2788690"/>
            <a:ext cx="485481" cy="527409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197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669213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4300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465"/>
            <a:ext cx="4754563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033008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E882-02B1-1AB3-A5D7-1833C8D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A9A99C-AC2F-5365-E054-A58D606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41269CE-12D4-E257-5451-5B09CF47D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6BB34B21-972A-887D-682F-B8B3F04C8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B9E1-CAC7-AFF8-7E9F-0E4F7919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8FB4EC-E28C-04A7-4AB8-0A891E6D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松散流程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1862BF5-119E-BAD5-E25F-7C2B3371C7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48F4E0F7-A1A9-4E53-7B22-B9D618149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用户界面架构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11709</TotalTime>
  <Words>2494</Words>
  <Application>Microsoft Office PowerPoint</Application>
  <PresentationFormat>Widescreen</PresentationFormat>
  <Paragraphs>317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微软雅黑</vt:lpstr>
      <vt:lpstr>微软雅黑 Light</vt:lpstr>
      <vt:lpstr>Arial</vt:lpstr>
      <vt:lpstr>Calibri</vt:lpstr>
      <vt:lpstr>Corbel</vt:lpstr>
      <vt:lpstr>Wingdings</vt:lpstr>
      <vt:lpstr>Basis</vt:lpstr>
      <vt:lpstr>品链供销</vt:lpstr>
      <vt:lpstr>业务架构</vt:lpstr>
      <vt:lpstr>运行架构</vt:lpstr>
      <vt:lpstr>协助工作 – 托管</vt:lpstr>
      <vt:lpstr>协助工作 – 松散流程</vt:lpstr>
      <vt:lpstr>统一多场景</vt:lpstr>
      <vt:lpstr>用户界面架构 | 窗体时序和回退机制</vt:lpstr>
      <vt:lpstr>两个环节相扣（供应＋市场）</vt:lpstr>
      <vt:lpstr>供应业务</vt:lpstr>
      <vt:lpstr>溯源流程 | 溯源码申请和发放</vt:lpstr>
      <vt:lpstr>溯源流程 | 供应商向云仓补货</vt:lpstr>
      <vt:lpstr>市场业务</vt:lpstr>
      <vt:lpstr>市场端场景</vt:lpstr>
      <vt:lpstr>市场端场景（续）</vt:lpstr>
      <vt:lpstr>架构特殊性</vt:lpstr>
      <vt:lpstr>性能优化 | 特殊缓存机制</vt:lpstr>
      <vt:lpstr>行内存储</vt:lpstr>
      <vt:lpstr>部署方案 | 研发及初期</vt:lpstr>
      <vt:lpstr>部署方案 | 成长期</vt:lpstr>
      <vt:lpstr>抽象对象模型</vt:lpstr>
      <vt:lpstr>供应链收入分配和费用构成</vt:lpstr>
      <vt:lpstr>权限和层级协作</vt:lpstr>
      <vt:lpstr>品控库存状态模型</vt:lpstr>
      <vt:lpstr>业务支付模型（两部分）</vt:lpstr>
      <vt:lpstr>支付和分账功能</vt:lpstr>
      <vt:lpstr>市场内部应用网络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1548</cp:revision>
  <dcterms:created xsi:type="dcterms:W3CDTF">2021-05-31T06:14:10Z</dcterms:created>
  <dcterms:modified xsi:type="dcterms:W3CDTF">2024-03-02T08:26:59Z</dcterms:modified>
</cp:coreProperties>
</file>