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46" r:id="rId1"/>
  </p:sldMasterIdLst>
  <p:notesMasterIdLst>
    <p:notesMasterId r:id="rId30"/>
  </p:notesMasterIdLst>
  <p:sldIdLst>
    <p:sldId id="334" r:id="rId2"/>
    <p:sldId id="344" r:id="rId3"/>
    <p:sldId id="286" r:id="rId4"/>
    <p:sldId id="358" r:id="rId5"/>
    <p:sldId id="359" r:id="rId6"/>
    <p:sldId id="336" r:id="rId7"/>
    <p:sldId id="338" r:id="rId8"/>
    <p:sldId id="329" r:id="rId9"/>
    <p:sldId id="330" r:id="rId10"/>
    <p:sldId id="332" r:id="rId11"/>
    <p:sldId id="357" r:id="rId12"/>
    <p:sldId id="331" r:id="rId13"/>
    <p:sldId id="342" r:id="rId14"/>
    <p:sldId id="343" r:id="rId15"/>
    <p:sldId id="273" r:id="rId16"/>
    <p:sldId id="348" r:id="rId17"/>
    <p:sldId id="349" r:id="rId18"/>
    <p:sldId id="288" r:id="rId19"/>
    <p:sldId id="325" r:id="rId20"/>
    <p:sldId id="287" r:id="rId21"/>
    <p:sldId id="322" r:id="rId22"/>
    <p:sldId id="304" r:id="rId23"/>
    <p:sldId id="346" r:id="rId24"/>
    <p:sldId id="345" r:id="rId25"/>
    <p:sldId id="340" r:id="rId26"/>
    <p:sldId id="339" r:id="rId27"/>
    <p:sldId id="356" r:id="rId28"/>
    <p:sldId id="3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62314-3C8C-494D-9643-C23E94569AC2}">
          <p14:sldIdLst>
            <p14:sldId id="334"/>
            <p14:sldId id="344"/>
            <p14:sldId id="286"/>
            <p14:sldId id="358"/>
            <p14:sldId id="359"/>
            <p14:sldId id="336"/>
            <p14:sldId id="338"/>
            <p14:sldId id="329"/>
            <p14:sldId id="330"/>
            <p14:sldId id="332"/>
            <p14:sldId id="357"/>
            <p14:sldId id="331"/>
            <p14:sldId id="342"/>
            <p14:sldId id="343"/>
            <p14:sldId id="273"/>
            <p14:sldId id="348"/>
            <p14:sldId id="349"/>
            <p14:sldId id="288"/>
            <p14:sldId id="325"/>
            <p14:sldId id="287"/>
            <p14:sldId id="322"/>
            <p14:sldId id="304"/>
            <p14:sldId id="346"/>
            <p14:sldId id="345"/>
            <p14:sldId id="340"/>
            <p14:sldId id="339"/>
            <p14:sldId id="35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16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webp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webp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/>
      <dgm:spPr/>
      <dgm:t>
        <a:bodyPr/>
        <a:lstStyle/>
        <a:p>
          <a:r>
            <a:rPr lang="zh-CN" altLang="en-US" dirty="0"/>
            <a:t>省级平台</a:t>
          </a:r>
          <a:endParaRPr lang="en-US" dirty="0"/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/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/>
        </a:p>
      </dgm:t>
    </dgm:pt>
    <dgm:pt modelId="{EFC66295-B287-46E7-A2DC-CC0C4A1FA63C}">
      <dgm:prSet phldrT="[Text]"/>
      <dgm:spPr/>
      <dgm:t>
        <a:bodyPr/>
        <a:lstStyle/>
        <a:p>
          <a:r>
            <a:rPr lang="zh-CN" altLang="en-US" dirty="0"/>
            <a:t>农贸市场</a:t>
          </a:r>
          <a:endParaRPr lang="en-US" dirty="0"/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/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/>
        </a:p>
      </dgm:t>
    </dgm:pt>
    <dgm:pt modelId="{8223DDC2-FCBE-428C-9A26-988CEFA48A89}">
      <dgm:prSet phldrT="[Text]"/>
      <dgm:spPr/>
      <dgm:t>
        <a:bodyPr/>
        <a:lstStyle/>
        <a:p>
          <a:r>
            <a:rPr lang="zh-CN" altLang="en-US" dirty="0"/>
            <a:t>商户</a:t>
          </a:r>
          <a:endParaRPr lang="en-US" dirty="0"/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/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/>
        </a:p>
      </dgm:t>
    </dgm:pt>
    <dgm:pt modelId="{97DBE8BD-CEB6-47BF-898A-106D0EE3A862}">
      <dgm:prSet phldrT="[Text]"/>
      <dgm:spPr/>
      <dgm:t>
        <a:bodyPr/>
        <a:lstStyle/>
        <a:p>
          <a:r>
            <a:rPr lang="zh-CN" altLang="en-US" dirty="0"/>
            <a:t>供应商</a:t>
          </a:r>
          <a:endParaRPr lang="en-US" dirty="0"/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/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/>
        </a:p>
      </dgm:t>
    </dgm:pt>
    <dgm:pt modelId="{F9064E6A-ABDC-4D29-AC3B-8A96F41336F8}">
      <dgm:prSet phldrT="[Text]"/>
      <dgm:spPr/>
      <dgm:t>
        <a:bodyPr/>
        <a:lstStyle/>
        <a:p>
          <a:r>
            <a:rPr lang="zh-CN" altLang="en-US" dirty="0"/>
            <a:t>批发层</a:t>
          </a:r>
          <a:endParaRPr lang="en-US" dirty="0"/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/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/>
        </a:p>
      </dgm:t>
    </dgm:pt>
    <dgm:pt modelId="{609E96A2-FEB5-4CA3-8831-9B9214B87B5F}">
      <dgm:prSet phldrT="[Text]"/>
      <dgm:spPr/>
      <dgm:t>
        <a:bodyPr/>
        <a:lstStyle/>
        <a:p>
          <a:r>
            <a:rPr lang="zh-CN" altLang="en-US" dirty="0"/>
            <a:t>零售层</a:t>
          </a:r>
          <a:endParaRPr lang="en-US" dirty="0"/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/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/>
        </a:p>
      </dgm:t>
    </dgm:pt>
    <dgm:pt modelId="{9B8A58E0-4F86-4318-85C9-CDFF2CE4297B}">
      <dgm:prSet phldrT="[Text]"/>
      <dgm:spPr/>
      <dgm:t>
        <a:bodyPr/>
        <a:lstStyle/>
        <a:p>
          <a:r>
            <a:rPr lang="zh-CN" altLang="en-US" dirty="0"/>
            <a:t>品控云仓</a:t>
          </a:r>
          <a:endParaRPr lang="en-US" dirty="0"/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/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/>
        </a:p>
      </dgm:t>
    </dgm:pt>
    <dgm:pt modelId="{C47100C2-008A-4973-BF76-05F984C6CF36}">
      <dgm:prSet phldrT="[Text]"/>
      <dgm:spPr/>
      <dgm:t>
        <a:bodyPr/>
        <a:lstStyle/>
        <a:p>
          <a:r>
            <a:rPr lang="zh-CN" altLang="en-US" dirty="0"/>
            <a:t>平台层</a:t>
          </a:r>
          <a:endParaRPr lang="en-US" dirty="0"/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/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/>
        </a:p>
      </dgm:t>
    </dgm:pt>
    <dgm:pt modelId="{625FA430-5612-45EE-87C7-1718ACFFDAEA}">
      <dgm:prSet phldrT="[Text]"/>
      <dgm:spPr/>
      <dgm:t>
        <a:bodyPr/>
        <a:lstStyle/>
        <a:p>
          <a:r>
            <a:rPr lang="zh-CN" altLang="en-US" dirty="0"/>
            <a:t>产源</a:t>
          </a:r>
          <a:endParaRPr lang="en-US" dirty="0"/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4B66BF-A651-497F-ACCE-79E909593B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4ED8E7-48C6-45E8-9DBA-53DE8A28636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4F9296-DF90-4CDD-BBA4-3CB9A01325BA}" type="par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54C789D-389B-49E0-AE6C-221CED233C32}" type="sib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5C6F03E-4538-40D8-861C-D29A0EE6FA0E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F5EF06-8A1E-4C10-8588-DC3BD8674E13}" type="par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669BC8-1E8A-4472-85B5-F0822DD5C8BC}" type="sib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44852EE-978D-4F33-8FA1-C1F9601CF6A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8470D4-F6D7-4BE7-8437-17C15EA4F85A}" type="par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772C41D-091C-4601-8AFA-9119DDC3D5A2}" type="sib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28E92A-B835-4259-94E3-0E6B68A1CC61}">
      <dgm:prSet phldrT="[Text]" custT="1"/>
      <dgm:spPr/>
      <dgm:t>
        <a:bodyPr/>
        <a:lstStyle/>
        <a:p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A138F1-109A-44BF-A777-835537F91425}" type="par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9BDD63-2506-4C3E-B8F4-2369B785C519}" type="sib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4A04EF-3DC0-4A3A-99D2-6817401765F9}" type="pres">
      <dgm:prSet presAssocID="{014B66BF-A651-497F-ACCE-79E909593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C4BC1E-9137-4132-81DC-76E8BE98978B}" type="pres">
      <dgm:prSet presAssocID="{9B28E92A-B835-4259-94E3-0E6B68A1CC61}" presName="hierRoot1" presStyleCnt="0">
        <dgm:presLayoutVars>
          <dgm:hierBranch val="init"/>
        </dgm:presLayoutVars>
      </dgm:prSet>
      <dgm:spPr/>
    </dgm:pt>
    <dgm:pt modelId="{BF5E5BC3-B354-4A89-8D83-7EF15E7EA2B1}" type="pres">
      <dgm:prSet presAssocID="{9B28E92A-B835-4259-94E3-0E6B68A1CC61}" presName="rootComposite1" presStyleCnt="0"/>
      <dgm:spPr/>
    </dgm:pt>
    <dgm:pt modelId="{D70E4C2C-8C4F-4E5B-93AE-3738C3854A5F}" type="pres">
      <dgm:prSet presAssocID="{9B28E92A-B835-4259-94E3-0E6B68A1CC61}" presName="rootText1" presStyleLbl="node0" presStyleIdx="0" presStyleCnt="1">
        <dgm:presLayoutVars>
          <dgm:chPref val="3"/>
        </dgm:presLayoutVars>
      </dgm:prSet>
      <dgm:spPr/>
    </dgm:pt>
    <dgm:pt modelId="{3425E507-4A55-483F-BC3D-3A1029C29950}" type="pres">
      <dgm:prSet presAssocID="{9B28E92A-B835-4259-94E3-0E6B68A1CC61}" presName="rootConnector1" presStyleLbl="node1" presStyleIdx="0" presStyleCnt="0"/>
      <dgm:spPr/>
    </dgm:pt>
    <dgm:pt modelId="{0D1AA4AF-6154-4BCD-8FB7-DA4E4271E1DB}" type="pres">
      <dgm:prSet presAssocID="{9B28E92A-B835-4259-94E3-0E6B68A1CC61}" presName="hierChild2" presStyleCnt="0"/>
      <dgm:spPr/>
    </dgm:pt>
    <dgm:pt modelId="{64730B1E-C8F6-4331-AA5B-44E96ED96061}" type="pres">
      <dgm:prSet presAssocID="{E44F9296-DF90-4CDD-BBA4-3CB9A01325BA}" presName="Name37" presStyleLbl="parChTrans1D2" presStyleIdx="0" presStyleCnt="3"/>
      <dgm:spPr/>
    </dgm:pt>
    <dgm:pt modelId="{88818851-96F1-4472-AE1F-72BF74199A3F}" type="pres">
      <dgm:prSet presAssocID="{6F4ED8E7-48C6-45E8-9DBA-53DE8A28636B}" presName="hierRoot2" presStyleCnt="0">
        <dgm:presLayoutVars>
          <dgm:hierBranch val="init"/>
        </dgm:presLayoutVars>
      </dgm:prSet>
      <dgm:spPr/>
    </dgm:pt>
    <dgm:pt modelId="{AA24EB73-7501-47F1-9E52-456619100D55}" type="pres">
      <dgm:prSet presAssocID="{6F4ED8E7-48C6-45E8-9DBA-53DE8A28636B}" presName="rootComposite" presStyleCnt="0"/>
      <dgm:spPr/>
    </dgm:pt>
    <dgm:pt modelId="{5FAB0213-7057-4188-BBB8-7ABEC56501F0}" type="pres">
      <dgm:prSet presAssocID="{6F4ED8E7-48C6-45E8-9DBA-53DE8A28636B}" presName="rootText" presStyleLbl="node2" presStyleIdx="0" presStyleCnt="3">
        <dgm:presLayoutVars>
          <dgm:chPref val="3"/>
        </dgm:presLayoutVars>
      </dgm:prSet>
      <dgm:spPr/>
    </dgm:pt>
    <dgm:pt modelId="{5ACCCCD8-09E0-4D34-91EC-1E441ACB0B42}" type="pres">
      <dgm:prSet presAssocID="{6F4ED8E7-48C6-45E8-9DBA-53DE8A28636B}" presName="rootConnector" presStyleLbl="node2" presStyleIdx="0" presStyleCnt="3"/>
      <dgm:spPr/>
    </dgm:pt>
    <dgm:pt modelId="{1CA0A7AE-45EF-46B9-B9AA-DAF2385D04FB}" type="pres">
      <dgm:prSet presAssocID="{6F4ED8E7-48C6-45E8-9DBA-53DE8A28636B}" presName="hierChild4" presStyleCnt="0"/>
      <dgm:spPr/>
    </dgm:pt>
    <dgm:pt modelId="{31FEF298-7020-4C94-9623-EA616435941B}" type="pres">
      <dgm:prSet presAssocID="{6F4ED8E7-48C6-45E8-9DBA-53DE8A28636B}" presName="hierChild5" presStyleCnt="0"/>
      <dgm:spPr/>
    </dgm:pt>
    <dgm:pt modelId="{F2AA6F98-491C-4D4F-ABDE-77CB632BD054}" type="pres">
      <dgm:prSet presAssocID="{BBF5EF06-8A1E-4C10-8588-DC3BD8674E13}" presName="Name37" presStyleLbl="parChTrans1D2" presStyleIdx="1" presStyleCnt="3"/>
      <dgm:spPr/>
    </dgm:pt>
    <dgm:pt modelId="{4845C24F-90F8-4985-BC69-DD1669EECC21}" type="pres">
      <dgm:prSet presAssocID="{C5C6F03E-4538-40D8-861C-D29A0EE6FA0E}" presName="hierRoot2" presStyleCnt="0">
        <dgm:presLayoutVars>
          <dgm:hierBranch val="init"/>
        </dgm:presLayoutVars>
      </dgm:prSet>
      <dgm:spPr/>
    </dgm:pt>
    <dgm:pt modelId="{E8BD8A15-D7F7-4DB3-B6D1-6E6CCE62A3B0}" type="pres">
      <dgm:prSet presAssocID="{C5C6F03E-4538-40D8-861C-D29A0EE6FA0E}" presName="rootComposite" presStyleCnt="0"/>
      <dgm:spPr/>
    </dgm:pt>
    <dgm:pt modelId="{CEFC45FE-8C91-4A32-9D6F-6A19C3C136A0}" type="pres">
      <dgm:prSet presAssocID="{C5C6F03E-4538-40D8-861C-D29A0EE6FA0E}" presName="rootText" presStyleLbl="node2" presStyleIdx="1" presStyleCnt="3" custLinFactNeighborX="678">
        <dgm:presLayoutVars>
          <dgm:chPref val="3"/>
        </dgm:presLayoutVars>
      </dgm:prSet>
      <dgm:spPr/>
    </dgm:pt>
    <dgm:pt modelId="{E0CC7812-E7E4-4EDB-8CB0-A65FF6556593}" type="pres">
      <dgm:prSet presAssocID="{C5C6F03E-4538-40D8-861C-D29A0EE6FA0E}" presName="rootConnector" presStyleLbl="node2" presStyleIdx="1" presStyleCnt="3"/>
      <dgm:spPr/>
    </dgm:pt>
    <dgm:pt modelId="{19173EFC-0B3A-46E1-83F3-951617268926}" type="pres">
      <dgm:prSet presAssocID="{C5C6F03E-4538-40D8-861C-D29A0EE6FA0E}" presName="hierChild4" presStyleCnt="0"/>
      <dgm:spPr/>
    </dgm:pt>
    <dgm:pt modelId="{624931AB-BA2A-4512-979F-E3E63C44BF11}" type="pres">
      <dgm:prSet presAssocID="{C5C6F03E-4538-40D8-861C-D29A0EE6FA0E}" presName="hierChild5" presStyleCnt="0"/>
      <dgm:spPr/>
    </dgm:pt>
    <dgm:pt modelId="{144FFCB9-71DD-4FC3-B803-07C11141B393}" type="pres">
      <dgm:prSet presAssocID="{3F8470D4-F6D7-4BE7-8437-17C15EA4F85A}" presName="Name37" presStyleLbl="parChTrans1D2" presStyleIdx="2" presStyleCnt="3"/>
      <dgm:spPr/>
    </dgm:pt>
    <dgm:pt modelId="{B0656696-283C-45AC-B1A8-1DF875EC9827}" type="pres">
      <dgm:prSet presAssocID="{B44852EE-978D-4F33-8FA1-C1F9601CF6AF}" presName="hierRoot2" presStyleCnt="0">
        <dgm:presLayoutVars>
          <dgm:hierBranch val="init"/>
        </dgm:presLayoutVars>
      </dgm:prSet>
      <dgm:spPr/>
    </dgm:pt>
    <dgm:pt modelId="{06211040-5755-4274-A0E2-D3DA11018C1C}" type="pres">
      <dgm:prSet presAssocID="{B44852EE-978D-4F33-8FA1-C1F9601CF6AF}" presName="rootComposite" presStyleCnt="0"/>
      <dgm:spPr/>
    </dgm:pt>
    <dgm:pt modelId="{8CD3E3BB-8386-4101-973B-5534F64E8B8A}" type="pres">
      <dgm:prSet presAssocID="{B44852EE-978D-4F33-8FA1-C1F9601CF6AF}" presName="rootText" presStyleLbl="node2" presStyleIdx="2" presStyleCnt="3">
        <dgm:presLayoutVars>
          <dgm:chPref val="3"/>
        </dgm:presLayoutVars>
      </dgm:prSet>
      <dgm:spPr/>
    </dgm:pt>
    <dgm:pt modelId="{D49AF37F-C739-407E-AEA1-1541E441656A}" type="pres">
      <dgm:prSet presAssocID="{B44852EE-978D-4F33-8FA1-C1F9601CF6AF}" presName="rootConnector" presStyleLbl="node2" presStyleIdx="2" presStyleCnt="3"/>
      <dgm:spPr/>
    </dgm:pt>
    <dgm:pt modelId="{02E4A9AF-43B8-4B7A-8C0C-69EFCC0AB25F}" type="pres">
      <dgm:prSet presAssocID="{B44852EE-978D-4F33-8FA1-C1F9601CF6AF}" presName="hierChild4" presStyleCnt="0"/>
      <dgm:spPr/>
    </dgm:pt>
    <dgm:pt modelId="{9D560A8D-7F53-4827-AB49-F14E532E92D1}" type="pres">
      <dgm:prSet presAssocID="{B44852EE-978D-4F33-8FA1-C1F9601CF6AF}" presName="hierChild5" presStyleCnt="0"/>
      <dgm:spPr/>
    </dgm:pt>
    <dgm:pt modelId="{53D7BEA1-F207-4B65-BA9A-332AFB196594}" type="pres">
      <dgm:prSet presAssocID="{9B28E92A-B835-4259-94E3-0E6B68A1CC61}" presName="hierChild3" presStyleCnt="0"/>
      <dgm:spPr/>
    </dgm:pt>
  </dgm:ptLst>
  <dgm:cxnLst>
    <dgm:cxn modelId="{2A08E312-4141-4967-9384-05D14B21BDB6}" type="presOf" srcId="{6F4ED8E7-48C6-45E8-9DBA-53DE8A28636B}" destId="{5ACCCCD8-09E0-4D34-91EC-1E441ACB0B42}" srcOrd="1" destOrd="0" presId="urn:microsoft.com/office/officeart/2005/8/layout/orgChart1"/>
    <dgm:cxn modelId="{CB40CD1D-98D7-4F20-9BC6-9D4139C9210D}" type="presOf" srcId="{E44F9296-DF90-4CDD-BBA4-3CB9A01325BA}" destId="{64730B1E-C8F6-4331-AA5B-44E96ED96061}" srcOrd="0" destOrd="0" presId="urn:microsoft.com/office/officeart/2005/8/layout/orgChart1"/>
    <dgm:cxn modelId="{E488AB30-7D0C-421D-9F3A-152F10E4395C}" srcId="{014B66BF-A651-497F-ACCE-79E909593B12}" destId="{9B28E92A-B835-4259-94E3-0E6B68A1CC61}" srcOrd="0" destOrd="0" parTransId="{8BA138F1-109A-44BF-A777-835537F91425}" sibTransId="{0B9BDD63-2506-4C3E-B8F4-2369B785C519}"/>
    <dgm:cxn modelId="{8AE53964-71EA-4044-A9CA-12F6295D0AEA}" type="presOf" srcId="{C5C6F03E-4538-40D8-861C-D29A0EE6FA0E}" destId="{CEFC45FE-8C91-4A32-9D6F-6A19C3C136A0}" srcOrd="0" destOrd="0" presId="urn:microsoft.com/office/officeart/2005/8/layout/orgChart1"/>
    <dgm:cxn modelId="{1CE61573-F1BC-4E4A-9D3F-36D50DA7BC57}" type="presOf" srcId="{6F4ED8E7-48C6-45E8-9DBA-53DE8A28636B}" destId="{5FAB0213-7057-4188-BBB8-7ABEC56501F0}" srcOrd="0" destOrd="0" presId="urn:microsoft.com/office/officeart/2005/8/layout/orgChart1"/>
    <dgm:cxn modelId="{EBC6E577-40E4-4C52-AFE5-6947A8A0AB61}" srcId="{9B28E92A-B835-4259-94E3-0E6B68A1CC61}" destId="{C5C6F03E-4538-40D8-861C-D29A0EE6FA0E}" srcOrd="1" destOrd="0" parTransId="{BBF5EF06-8A1E-4C10-8588-DC3BD8674E13}" sibTransId="{3C669BC8-1E8A-4472-85B5-F0822DD5C8BC}"/>
    <dgm:cxn modelId="{9917C87F-CF53-4B42-9495-5BFB264F7902}" srcId="{9B28E92A-B835-4259-94E3-0E6B68A1CC61}" destId="{B44852EE-978D-4F33-8FA1-C1F9601CF6AF}" srcOrd="2" destOrd="0" parTransId="{3F8470D4-F6D7-4BE7-8437-17C15EA4F85A}" sibTransId="{C772C41D-091C-4601-8AFA-9119DDC3D5A2}"/>
    <dgm:cxn modelId="{A4BEAC80-7241-49EE-BA3A-0470E7FBA686}" type="presOf" srcId="{C5C6F03E-4538-40D8-861C-D29A0EE6FA0E}" destId="{E0CC7812-E7E4-4EDB-8CB0-A65FF6556593}" srcOrd="1" destOrd="0" presId="urn:microsoft.com/office/officeart/2005/8/layout/orgChart1"/>
    <dgm:cxn modelId="{76991481-8FB7-40D3-BEF4-E1505150B367}" type="presOf" srcId="{3F8470D4-F6D7-4BE7-8437-17C15EA4F85A}" destId="{144FFCB9-71DD-4FC3-B803-07C11141B393}" srcOrd="0" destOrd="0" presId="urn:microsoft.com/office/officeart/2005/8/layout/orgChart1"/>
    <dgm:cxn modelId="{6D4E3E8B-F1A9-40C0-B4D4-3255D43561EE}" type="presOf" srcId="{9B28E92A-B835-4259-94E3-0E6B68A1CC61}" destId="{D70E4C2C-8C4F-4E5B-93AE-3738C3854A5F}" srcOrd="0" destOrd="0" presId="urn:microsoft.com/office/officeart/2005/8/layout/orgChart1"/>
    <dgm:cxn modelId="{8168B59B-2CE2-4975-96E9-3F9E26891883}" type="presOf" srcId="{B44852EE-978D-4F33-8FA1-C1F9601CF6AF}" destId="{8CD3E3BB-8386-4101-973B-5534F64E8B8A}" srcOrd="0" destOrd="0" presId="urn:microsoft.com/office/officeart/2005/8/layout/orgChart1"/>
    <dgm:cxn modelId="{3BD20CA1-DADB-451F-B16E-FC164DE09149}" type="presOf" srcId="{014B66BF-A651-497F-ACCE-79E909593B12}" destId="{BB4A04EF-3DC0-4A3A-99D2-6817401765F9}" srcOrd="0" destOrd="0" presId="urn:microsoft.com/office/officeart/2005/8/layout/orgChart1"/>
    <dgm:cxn modelId="{B8CF47BF-B05F-4AA1-AF9C-DAAF3D367CCB}" type="presOf" srcId="{9B28E92A-B835-4259-94E3-0E6B68A1CC61}" destId="{3425E507-4A55-483F-BC3D-3A1029C29950}" srcOrd="1" destOrd="0" presId="urn:microsoft.com/office/officeart/2005/8/layout/orgChart1"/>
    <dgm:cxn modelId="{6F077FC1-F8FE-431B-ABDF-6F71566660D5}" type="presOf" srcId="{B44852EE-978D-4F33-8FA1-C1F9601CF6AF}" destId="{D49AF37F-C739-407E-AEA1-1541E441656A}" srcOrd="1" destOrd="0" presId="urn:microsoft.com/office/officeart/2005/8/layout/orgChart1"/>
    <dgm:cxn modelId="{8A95CFC1-6078-4A17-AC71-1342FCF247D3}" srcId="{9B28E92A-B835-4259-94E3-0E6B68A1CC61}" destId="{6F4ED8E7-48C6-45E8-9DBA-53DE8A28636B}" srcOrd="0" destOrd="0" parTransId="{E44F9296-DF90-4CDD-BBA4-3CB9A01325BA}" sibTransId="{954C789D-389B-49E0-AE6C-221CED233C32}"/>
    <dgm:cxn modelId="{72DE14D4-9A84-4CAD-8500-47D2EB3DAE1C}" type="presOf" srcId="{BBF5EF06-8A1E-4C10-8588-DC3BD8674E13}" destId="{F2AA6F98-491C-4D4F-ABDE-77CB632BD054}" srcOrd="0" destOrd="0" presId="urn:microsoft.com/office/officeart/2005/8/layout/orgChart1"/>
    <dgm:cxn modelId="{E1E706DB-205D-4772-8FB6-B9F456038633}" type="presParOf" srcId="{BB4A04EF-3DC0-4A3A-99D2-6817401765F9}" destId="{80C4BC1E-9137-4132-81DC-76E8BE98978B}" srcOrd="0" destOrd="0" presId="urn:microsoft.com/office/officeart/2005/8/layout/orgChart1"/>
    <dgm:cxn modelId="{D117DC43-F529-4932-98EF-643723A6892B}" type="presParOf" srcId="{80C4BC1E-9137-4132-81DC-76E8BE98978B}" destId="{BF5E5BC3-B354-4A89-8D83-7EF15E7EA2B1}" srcOrd="0" destOrd="0" presId="urn:microsoft.com/office/officeart/2005/8/layout/orgChart1"/>
    <dgm:cxn modelId="{ABA89F5D-1C62-427A-AC4B-C9107CFD494B}" type="presParOf" srcId="{BF5E5BC3-B354-4A89-8D83-7EF15E7EA2B1}" destId="{D70E4C2C-8C4F-4E5B-93AE-3738C3854A5F}" srcOrd="0" destOrd="0" presId="urn:microsoft.com/office/officeart/2005/8/layout/orgChart1"/>
    <dgm:cxn modelId="{357152B1-23C2-45A0-8EB8-8D6C0071FD00}" type="presParOf" srcId="{BF5E5BC3-B354-4A89-8D83-7EF15E7EA2B1}" destId="{3425E507-4A55-483F-BC3D-3A1029C29950}" srcOrd="1" destOrd="0" presId="urn:microsoft.com/office/officeart/2005/8/layout/orgChart1"/>
    <dgm:cxn modelId="{023CEF6B-3EC2-4154-BF23-8FA04A66CCA7}" type="presParOf" srcId="{80C4BC1E-9137-4132-81DC-76E8BE98978B}" destId="{0D1AA4AF-6154-4BCD-8FB7-DA4E4271E1DB}" srcOrd="1" destOrd="0" presId="urn:microsoft.com/office/officeart/2005/8/layout/orgChart1"/>
    <dgm:cxn modelId="{B8FA4CCA-DB36-498F-9B04-5EC281BBF9C4}" type="presParOf" srcId="{0D1AA4AF-6154-4BCD-8FB7-DA4E4271E1DB}" destId="{64730B1E-C8F6-4331-AA5B-44E96ED96061}" srcOrd="0" destOrd="0" presId="urn:microsoft.com/office/officeart/2005/8/layout/orgChart1"/>
    <dgm:cxn modelId="{9E7A7182-ACA2-41C9-982B-432BB643086E}" type="presParOf" srcId="{0D1AA4AF-6154-4BCD-8FB7-DA4E4271E1DB}" destId="{88818851-96F1-4472-AE1F-72BF74199A3F}" srcOrd="1" destOrd="0" presId="urn:microsoft.com/office/officeart/2005/8/layout/orgChart1"/>
    <dgm:cxn modelId="{29208FEA-3F42-4A4F-AF37-2177657553AD}" type="presParOf" srcId="{88818851-96F1-4472-AE1F-72BF74199A3F}" destId="{AA24EB73-7501-47F1-9E52-456619100D55}" srcOrd="0" destOrd="0" presId="urn:microsoft.com/office/officeart/2005/8/layout/orgChart1"/>
    <dgm:cxn modelId="{2A857E53-9CE0-4152-B71A-CA9D3DAE12AB}" type="presParOf" srcId="{AA24EB73-7501-47F1-9E52-456619100D55}" destId="{5FAB0213-7057-4188-BBB8-7ABEC56501F0}" srcOrd="0" destOrd="0" presId="urn:microsoft.com/office/officeart/2005/8/layout/orgChart1"/>
    <dgm:cxn modelId="{968D1693-CCD1-4867-A1E8-FD0517DCD5D6}" type="presParOf" srcId="{AA24EB73-7501-47F1-9E52-456619100D55}" destId="{5ACCCCD8-09E0-4D34-91EC-1E441ACB0B42}" srcOrd="1" destOrd="0" presId="urn:microsoft.com/office/officeart/2005/8/layout/orgChart1"/>
    <dgm:cxn modelId="{A67AFF60-CCC2-46B8-B50D-3E682A7AEEFD}" type="presParOf" srcId="{88818851-96F1-4472-AE1F-72BF74199A3F}" destId="{1CA0A7AE-45EF-46B9-B9AA-DAF2385D04FB}" srcOrd="1" destOrd="0" presId="urn:microsoft.com/office/officeart/2005/8/layout/orgChart1"/>
    <dgm:cxn modelId="{45EDDE9D-DA94-48EC-99F5-6274A2E0A921}" type="presParOf" srcId="{88818851-96F1-4472-AE1F-72BF74199A3F}" destId="{31FEF298-7020-4C94-9623-EA616435941B}" srcOrd="2" destOrd="0" presId="urn:microsoft.com/office/officeart/2005/8/layout/orgChart1"/>
    <dgm:cxn modelId="{B124379C-A529-4121-994A-6BAFAC203121}" type="presParOf" srcId="{0D1AA4AF-6154-4BCD-8FB7-DA4E4271E1DB}" destId="{F2AA6F98-491C-4D4F-ABDE-77CB632BD054}" srcOrd="2" destOrd="0" presId="urn:microsoft.com/office/officeart/2005/8/layout/orgChart1"/>
    <dgm:cxn modelId="{D5BF6334-0646-403A-8382-2BF4538CD1CD}" type="presParOf" srcId="{0D1AA4AF-6154-4BCD-8FB7-DA4E4271E1DB}" destId="{4845C24F-90F8-4985-BC69-DD1669EECC21}" srcOrd="3" destOrd="0" presId="urn:microsoft.com/office/officeart/2005/8/layout/orgChart1"/>
    <dgm:cxn modelId="{6726D764-4C51-4280-9F50-9028E3823A10}" type="presParOf" srcId="{4845C24F-90F8-4985-BC69-DD1669EECC21}" destId="{E8BD8A15-D7F7-4DB3-B6D1-6E6CCE62A3B0}" srcOrd="0" destOrd="0" presId="urn:microsoft.com/office/officeart/2005/8/layout/orgChart1"/>
    <dgm:cxn modelId="{421B46A9-0764-4DBE-BF22-101566894EB7}" type="presParOf" srcId="{E8BD8A15-D7F7-4DB3-B6D1-6E6CCE62A3B0}" destId="{CEFC45FE-8C91-4A32-9D6F-6A19C3C136A0}" srcOrd="0" destOrd="0" presId="urn:microsoft.com/office/officeart/2005/8/layout/orgChart1"/>
    <dgm:cxn modelId="{1D7C72EC-7F5B-4EB2-9F61-08D867BA1A11}" type="presParOf" srcId="{E8BD8A15-D7F7-4DB3-B6D1-6E6CCE62A3B0}" destId="{E0CC7812-E7E4-4EDB-8CB0-A65FF6556593}" srcOrd="1" destOrd="0" presId="urn:microsoft.com/office/officeart/2005/8/layout/orgChart1"/>
    <dgm:cxn modelId="{4E322411-FB81-4248-AD10-25B59FFA86B4}" type="presParOf" srcId="{4845C24F-90F8-4985-BC69-DD1669EECC21}" destId="{19173EFC-0B3A-46E1-83F3-951617268926}" srcOrd="1" destOrd="0" presId="urn:microsoft.com/office/officeart/2005/8/layout/orgChart1"/>
    <dgm:cxn modelId="{26C4E68F-EA65-4677-9839-4C81AD267DD1}" type="presParOf" srcId="{4845C24F-90F8-4985-BC69-DD1669EECC21}" destId="{624931AB-BA2A-4512-979F-E3E63C44BF11}" srcOrd="2" destOrd="0" presId="urn:microsoft.com/office/officeart/2005/8/layout/orgChart1"/>
    <dgm:cxn modelId="{CBD8EB50-A6A0-473E-AFFC-35427EC6B374}" type="presParOf" srcId="{0D1AA4AF-6154-4BCD-8FB7-DA4E4271E1DB}" destId="{144FFCB9-71DD-4FC3-B803-07C11141B393}" srcOrd="4" destOrd="0" presId="urn:microsoft.com/office/officeart/2005/8/layout/orgChart1"/>
    <dgm:cxn modelId="{40D3F721-660B-4762-8572-195260DFE352}" type="presParOf" srcId="{0D1AA4AF-6154-4BCD-8FB7-DA4E4271E1DB}" destId="{B0656696-283C-45AC-B1A8-1DF875EC9827}" srcOrd="5" destOrd="0" presId="urn:microsoft.com/office/officeart/2005/8/layout/orgChart1"/>
    <dgm:cxn modelId="{FB4E902F-D4C6-45E1-9E75-27C6E95DC8A2}" type="presParOf" srcId="{B0656696-283C-45AC-B1A8-1DF875EC9827}" destId="{06211040-5755-4274-A0E2-D3DA11018C1C}" srcOrd="0" destOrd="0" presId="urn:microsoft.com/office/officeart/2005/8/layout/orgChart1"/>
    <dgm:cxn modelId="{27771411-737A-4A06-A173-192B4D10CD67}" type="presParOf" srcId="{06211040-5755-4274-A0E2-D3DA11018C1C}" destId="{8CD3E3BB-8386-4101-973B-5534F64E8B8A}" srcOrd="0" destOrd="0" presId="urn:microsoft.com/office/officeart/2005/8/layout/orgChart1"/>
    <dgm:cxn modelId="{E3EB894E-3CD5-412D-8F71-E3A55C0AC429}" type="presParOf" srcId="{06211040-5755-4274-A0E2-D3DA11018C1C}" destId="{D49AF37F-C739-407E-AEA1-1541E441656A}" srcOrd="1" destOrd="0" presId="urn:microsoft.com/office/officeart/2005/8/layout/orgChart1"/>
    <dgm:cxn modelId="{6DFF8DC5-E10A-48F7-AFBE-BAC90515ED85}" type="presParOf" srcId="{B0656696-283C-45AC-B1A8-1DF875EC9827}" destId="{02E4A9AF-43B8-4B7A-8C0C-69EFCC0AB25F}" srcOrd="1" destOrd="0" presId="urn:microsoft.com/office/officeart/2005/8/layout/orgChart1"/>
    <dgm:cxn modelId="{4B200FDC-4AB8-43C7-9587-2201B34B7FC3}" type="presParOf" srcId="{B0656696-283C-45AC-B1A8-1DF875EC9827}" destId="{9D560A8D-7F53-4827-AB49-F14E532E92D1}" srcOrd="2" destOrd="0" presId="urn:microsoft.com/office/officeart/2005/8/layout/orgChart1"/>
    <dgm:cxn modelId="{5A9056C7-018B-4F3F-9E92-445D62A64F86}" type="presParOf" srcId="{80C4BC1E-9137-4132-81DC-76E8BE98978B}" destId="{53D7BEA1-F207-4B65-BA9A-332AFB196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430087-8374-45C2-A4DE-B85CD9E7BD50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F9EE36-B641-4800-8315-D8A3164A0238}">
      <dgm:prSet phldrT="[Text]" custT="1"/>
      <dgm:spPr/>
      <dgm:t>
        <a:bodyPr/>
        <a:lstStyle/>
        <a:p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BBB6641-14CE-4621-98FE-47765CD6D7A2}" type="par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F4E9982-B4E1-4777-8AE9-91C25E0EB12B}" type="sib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5D1F3C-1A7B-49B3-AECA-C9DAB01C3509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82901FD-0BEF-4731-A61D-EE092E87E46B}" type="par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2E8CA1-BB8D-4741-A8C6-142A847AC94C}" type="sib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CBA4399-2388-4B5B-852F-80414F19DD9E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EC2BFEF-19A0-4C66-9F6C-40F38C1D5BE1}" type="par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92C40-DCCC-41EB-85B5-83B197DC7BD3}" type="sib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4CDBC1-0634-4A08-A96D-4337F329180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CEEBBD-AE4A-4DDB-84A2-8786E50CDC24}" type="par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AFE8D61-F4AC-42F1-85F2-836ECF468FF4}" type="sib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6159CE8-5291-42AD-96E5-98A16A36B1C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3E97BD1-1945-4CB0-94F3-348F85943066}" type="par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DE33E35-6E91-46FF-8711-7BC3A0CBB483}" type="sib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AA3D16-8AE2-4D99-9555-08EF0405682B}" type="pres">
      <dgm:prSet presAssocID="{18430087-8374-45C2-A4DE-B85CD9E7BD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EE80-9432-4B16-889F-3EF5DB511661}" type="pres">
      <dgm:prSet presAssocID="{42F9EE36-B641-4800-8315-D8A3164A0238}" presName="vertOne" presStyleCnt="0"/>
      <dgm:spPr/>
    </dgm:pt>
    <dgm:pt modelId="{6E863796-3AA6-46AA-8B75-D35CB6C5EF37}" type="pres">
      <dgm:prSet presAssocID="{42F9EE36-B641-4800-8315-D8A3164A0238}" presName="txOne" presStyleLbl="node0" presStyleIdx="0" presStyleCnt="1">
        <dgm:presLayoutVars>
          <dgm:chPref val="3"/>
        </dgm:presLayoutVars>
      </dgm:prSet>
      <dgm:spPr/>
    </dgm:pt>
    <dgm:pt modelId="{87624EFE-11A8-472A-A2F7-F02BBC6EDB56}" type="pres">
      <dgm:prSet presAssocID="{42F9EE36-B641-4800-8315-D8A3164A0238}" presName="parTransOne" presStyleCnt="0"/>
      <dgm:spPr/>
    </dgm:pt>
    <dgm:pt modelId="{6AB0D0E3-6505-407D-8A6A-34E03452A8A7}" type="pres">
      <dgm:prSet presAssocID="{42F9EE36-B641-4800-8315-D8A3164A0238}" presName="horzOne" presStyleCnt="0"/>
      <dgm:spPr/>
    </dgm:pt>
    <dgm:pt modelId="{EC673689-124B-4334-9C79-7860CCDAECDD}" type="pres">
      <dgm:prSet presAssocID="{9E5D1F3C-1A7B-49B3-AECA-C9DAB01C3509}" presName="vertTwo" presStyleCnt="0"/>
      <dgm:spPr/>
    </dgm:pt>
    <dgm:pt modelId="{666925BC-4DC1-4336-A306-6DC5C65118F4}" type="pres">
      <dgm:prSet presAssocID="{9E5D1F3C-1A7B-49B3-AECA-C9DAB01C3509}" presName="txTwo" presStyleLbl="node2" presStyleIdx="0" presStyleCnt="4">
        <dgm:presLayoutVars>
          <dgm:chPref val="3"/>
        </dgm:presLayoutVars>
      </dgm:prSet>
      <dgm:spPr/>
    </dgm:pt>
    <dgm:pt modelId="{EA0906A5-86BF-42F3-9F5D-4AF7500E52E7}" type="pres">
      <dgm:prSet presAssocID="{9E5D1F3C-1A7B-49B3-AECA-C9DAB01C3509}" presName="horzTwo" presStyleCnt="0"/>
      <dgm:spPr/>
    </dgm:pt>
    <dgm:pt modelId="{13D0255E-17B8-4B65-8E6F-07258D07B7D9}" type="pres">
      <dgm:prSet presAssocID="{402E8CA1-BB8D-4741-A8C6-142A847AC94C}" presName="sibSpaceTwo" presStyleCnt="0"/>
      <dgm:spPr/>
    </dgm:pt>
    <dgm:pt modelId="{BF237260-FED2-4366-932A-F1D86056B1E7}" type="pres">
      <dgm:prSet presAssocID="{CCBA4399-2388-4B5B-852F-80414F19DD9E}" presName="vertTwo" presStyleCnt="0"/>
      <dgm:spPr/>
    </dgm:pt>
    <dgm:pt modelId="{03BCAD6A-F5DB-4466-8419-5E86EA0C35F8}" type="pres">
      <dgm:prSet presAssocID="{CCBA4399-2388-4B5B-852F-80414F19DD9E}" presName="txTwo" presStyleLbl="node2" presStyleIdx="1" presStyleCnt="4">
        <dgm:presLayoutVars>
          <dgm:chPref val="3"/>
        </dgm:presLayoutVars>
      </dgm:prSet>
      <dgm:spPr/>
    </dgm:pt>
    <dgm:pt modelId="{8388EC52-3F6A-4249-8380-13A35D2B87F2}" type="pres">
      <dgm:prSet presAssocID="{CCBA4399-2388-4B5B-852F-80414F19DD9E}" presName="horzTwo" presStyleCnt="0"/>
      <dgm:spPr/>
    </dgm:pt>
    <dgm:pt modelId="{5D382056-D2EC-4915-BE15-BC58DBBE6302}" type="pres">
      <dgm:prSet presAssocID="{B1192C40-DCCC-41EB-85B5-83B197DC7BD3}" presName="sibSpaceTwo" presStyleCnt="0"/>
      <dgm:spPr/>
    </dgm:pt>
    <dgm:pt modelId="{239EF384-751A-4D77-9785-32376D90ABD9}" type="pres">
      <dgm:prSet presAssocID="{A24CDBC1-0634-4A08-A96D-4337F329180D}" presName="vertTwo" presStyleCnt="0"/>
      <dgm:spPr/>
    </dgm:pt>
    <dgm:pt modelId="{DF9A5A97-C3E4-40CF-A767-1A50B92F91B8}" type="pres">
      <dgm:prSet presAssocID="{A24CDBC1-0634-4A08-A96D-4337F329180D}" presName="txTwo" presStyleLbl="node2" presStyleIdx="2" presStyleCnt="4">
        <dgm:presLayoutVars>
          <dgm:chPref val="3"/>
        </dgm:presLayoutVars>
      </dgm:prSet>
      <dgm:spPr/>
    </dgm:pt>
    <dgm:pt modelId="{DB9C87E2-EB42-4D29-8E2B-1189D68651D5}" type="pres">
      <dgm:prSet presAssocID="{A24CDBC1-0634-4A08-A96D-4337F329180D}" presName="horzTwo" presStyleCnt="0"/>
      <dgm:spPr/>
    </dgm:pt>
    <dgm:pt modelId="{4595122C-A52E-414A-9643-8C749F399D8B}" type="pres">
      <dgm:prSet presAssocID="{8AFE8D61-F4AC-42F1-85F2-836ECF468FF4}" presName="sibSpaceTwo" presStyleCnt="0"/>
      <dgm:spPr/>
    </dgm:pt>
    <dgm:pt modelId="{6102D3A5-452C-4C9D-98BA-403E7DF025ED}" type="pres">
      <dgm:prSet presAssocID="{06159CE8-5291-42AD-96E5-98A16A36B1CD}" presName="vertTwo" presStyleCnt="0"/>
      <dgm:spPr/>
    </dgm:pt>
    <dgm:pt modelId="{11BDCE28-062A-4AF8-9498-690CC9269121}" type="pres">
      <dgm:prSet presAssocID="{06159CE8-5291-42AD-96E5-98A16A36B1CD}" presName="txTwo" presStyleLbl="node2" presStyleIdx="3" presStyleCnt="4">
        <dgm:presLayoutVars>
          <dgm:chPref val="3"/>
        </dgm:presLayoutVars>
      </dgm:prSet>
      <dgm:spPr/>
    </dgm:pt>
    <dgm:pt modelId="{5FE75B71-C6CC-433B-BAD0-7A173B10A277}" type="pres">
      <dgm:prSet presAssocID="{06159CE8-5291-42AD-96E5-98A16A36B1CD}" presName="horzTwo" presStyleCnt="0"/>
      <dgm:spPr/>
    </dgm:pt>
  </dgm:ptLst>
  <dgm:cxnLst>
    <dgm:cxn modelId="{BBFD2F2D-82B7-427D-94FC-26E20F709689}" type="presOf" srcId="{42F9EE36-B641-4800-8315-D8A3164A0238}" destId="{6E863796-3AA6-46AA-8B75-D35CB6C5EF37}" srcOrd="0" destOrd="0" presId="urn:microsoft.com/office/officeart/2005/8/layout/architecture"/>
    <dgm:cxn modelId="{A61CC92E-5129-42FF-9E14-266394B310F0}" type="presOf" srcId="{CCBA4399-2388-4B5B-852F-80414F19DD9E}" destId="{03BCAD6A-F5DB-4466-8419-5E86EA0C35F8}" srcOrd="0" destOrd="0" presId="urn:microsoft.com/office/officeart/2005/8/layout/architecture"/>
    <dgm:cxn modelId="{B061EF69-5008-4C8B-9B76-74BA12968CA0}" srcId="{42F9EE36-B641-4800-8315-D8A3164A0238}" destId="{06159CE8-5291-42AD-96E5-98A16A36B1CD}" srcOrd="3" destOrd="0" parTransId="{73E97BD1-1945-4CB0-94F3-348F85943066}" sibTransId="{2DE33E35-6E91-46FF-8711-7BC3A0CBB483}"/>
    <dgm:cxn modelId="{314F5B72-5259-4E50-875E-5177BF3D70FF}" type="presOf" srcId="{18430087-8374-45C2-A4DE-B85CD9E7BD50}" destId="{C1AA3D16-8AE2-4D99-9555-08EF0405682B}" srcOrd="0" destOrd="0" presId="urn:microsoft.com/office/officeart/2005/8/layout/architecture"/>
    <dgm:cxn modelId="{A5829475-42AB-48AB-9A18-CB8059515898}" type="presOf" srcId="{A24CDBC1-0634-4A08-A96D-4337F329180D}" destId="{DF9A5A97-C3E4-40CF-A767-1A50B92F91B8}" srcOrd="0" destOrd="0" presId="urn:microsoft.com/office/officeart/2005/8/layout/architecture"/>
    <dgm:cxn modelId="{0C371A58-3876-4B49-9C2F-C8C0D6A1945C}" type="presOf" srcId="{9E5D1F3C-1A7B-49B3-AECA-C9DAB01C3509}" destId="{666925BC-4DC1-4336-A306-6DC5C65118F4}" srcOrd="0" destOrd="0" presId="urn:microsoft.com/office/officeart/2005/8/layout/architecture"/>
    <dgm:cxn modelId="{4899097A-6D09-4812-A52D-D81A692C9586}" type="presOf" srcId="{06159CE8-5291-42AD-96E5-98A16A36B1CD}" destId="{11BDCE28-062A-4AF8-9498-690CC9269121}" srcOrd="0" destOrd="0" presId="urn:microsoft.com/office/officeart/2005/8/layout/architecture"/>
    <dgm:cxn modelId="{8375F85A-CEE7-46D5-86A2-3F591C666C6D}" srcId="{42F9EE36-B641-4800-8315-D8A3164A0238}" destId="{9E5D1F3C-1A7B-49B3-AECA-C9DAB01C3509}" srcOrd="0" destOrd="0" parTransId="{B82901FD-0BEF-4731-A61D-EE092E87E46B}" sibTransId="{402E8CA1-BB8D-4741-A8C6-142A847AC94C}"/>
    <dgm:cxn modelId="{685955A9-6432-42A5-802D-D4F7508397D2}" srcId="{18430087-8374-45C2-A4DE-B85CD9E7BD50}" destId="{42F9EE36-B641-4800-8315-D8A3164A0238}" srcOrd="0" destOrd="0" parTransId="{5BBB6641-14CE-4621-98FE-47765CD6D7A2}" sibTransId="{7F4E9982-B4E1-4777-8AE9-91C25E0EB12B}"/>
    <dgm:cxn modelId="{3F7BC0B8-10B7-4463-9384-0227CBD0AF8E}" srcId="{42F9EE36-B641-4800-8315-D8A3164A0238}" destId="{CCBA4399-2388-4B5B-852F-80414F19DD9E}" srcOrd="1" destOrd="0" parTransId="{AEC2BFEF-19A0-4C66-9F6C-40F38C1D5BE1}" sibTransId="{B1192C40-DCCC-41EB-85B5-83B197DC7BD3}"/>
    <dgm:cxn modelId="{90F430E0-A914-41F4-A3ED-858CC3C16B21}" srcId="{42F9EE36-B641-4800-8315-D8A3164A0238}" destId="{A24CDBC1-0634-4A08-A96D-4337F329180D}" srcOrd="2" destOrd="0" parTransId="{C1CEEBBD-AE4A-4DDB-84A2-8786E50CDC24}" sibTransId="{8AFE8D61-F4AC-42F1-85F2-836ECF468FF4}"/>
    <dgm:cxn modelId="{1BA6A8F5-1D54-43C8-8315-0FBE762592EF}" type="presParOf" srcId="{C1AA3D16-8AE2-4D99-9555-08EF0405682B}" destId="{2035EE80-9432-4B16-889F-3EF5DB511661}" srcOrd="0" destOrd="0" presId="urn:microsoft.com/office/officeart/2005/8/layout/architecture"/>
    <dgm:cxn modelId="{7DDBCB8D-A280-4BE4-80BF-730605B3FF4C}" type="presParOf" srcId="{2035EE80-9432-4B16-889F-3EF5DB511661}" destId="{6E863796-3AA6-46AA-8B75-D35CB6C5EF37}" srcOrd="0" destOrd="0" presId="urn:microsoft.com/office/officeart/2005/8/layout/architecture"/>
    <dgm:cxn modelId="{92FEFEE8-1042-4EB2-9C9C-EA9D842442A2}" type="presParOf" srcId="{2035EE80-9432-4B16-889F-3EF5DB511661}" destId="{87624EFE-11A8-472A-A2F7-F02BBC6EDB56}" srcOrd="1" destOrd="0" presId="urn:microsoft.com/office/officeart/2005/8/layout/architecture"/>
    <dgm:cxn modelId="{AF99CF7C-C96D-4210-9701-C4EA1C82E28C}" type="presParOf" srcId="{2035EE80-9432-4B16-889F-3EF5DB511661}" destId="{6AB0D0E3-6505-407D-8A6A-34E03452A8A7}" srcOrd="2" destOrd="0" presId="urn:microsoft.com/office/officeart/2005/8/layout/architecture"/>
    <dgm:cxn modelId="{4E28C27E-954A-47B0-B597-89DDFCCB5886}" type="presParOf" srcId="{6AB0D0E3-6505-407D-8A6A-34E03452A8A7}" destId="{EC673689-124B-4334-9C79-7860CCDAECDD}" srcOrd="0" destOrd="0" presId="urn:microsoft.com/office/officeart/2005/8/layout/architecture"/>
    <dgm:cxn modelId="{A9A2B145-A7E8-436C-B755-3FC32436C155}" type="presParOf" srcId="{EC673689-124B-4334-9C79-7860CCDAECDD}" destId="{666925BC-4DC1-4336-A306-6DC5C65118F4}" srcOrd="0" destOrd="0" presId="urn:microsoft.com/office/officeart/2005/8/layout/architecture"/>
    <dgm:cxn modelId="{DF7C6AC3-4C45-4055-9B53-86C524701B59}" type="presParOf" srcId="{EC673689-124B-4334-9C79-7860CCDAECDD}" destId="{EA0906A5-86BF-42F3-9F5D-4AF7500E52E7}" srcOrd="1" destOrd="0" presId="urn:microsoft.com/office/officeart/2005/8/layout/architecture"/>
    <dgm:cxn modelId="{B6619ABD-DC6F-4163-A96E-DCD0CBE2B599}" type="presParOf" srcId="{6AB0D0E3-6505-407D-8A6A-34E03452A8A7}" destId="{13D0255E-17B8-4B65-8E6F-07258D07B7D9}" srcOrd="1" destOrd="0" presId="urn:microsoft.com/office/officeart/2005/8/layout/architecture"/>
    <dgm:cxn modelId="{C5828DD5-86AF-4380-B0A7-676AF06E83E4}" type="presParOf" srcId="{6AB0D0E3-6505-407D-8A6A-34E03452A8A7}" destId="{BF237260-FED2-4366-932A-F1D86056B1E7}" srcOrd="2" destOrd="0" presId="urn:microsoft.com/office/officeart/2005/8/layout/architecture"/>
    <dgm:cxn modelId="{441DF68D-19BA-46B7-83FD-30AB7E89CDDF}" type="presParOf" srcId="{BF237260-FED2-4366-932A-F1D86056B1E7}" destId="{03BCAD6A-F5DB-4466-8419-5E86EA0C35F8}" srcOrd="0" destOrd="0" presId="urn:microsoft.com/office/officeart/2005/8/layout/architecture"/>
    <dgm:cxn modelId="{0A9B0B69-B809-49D2-BC83-137CF3C958EB}" type="presParOf" srcId="{BF237260-FED2-4366-932A-F1D86056B1E7}" destId="{8388EC52-3F6A-4249-8380-13A35D2B87F2}" srcOrd="1" destOrd="0" presId="urn:microsoft.com/office/officeart/2005/8/layout/architecture"/>
    <dgm:cxn modelId="{29DB6AF1-15B1-44B3-A238-98B9FE028D81}" type="presParOf" srcId="{6AB0D0E3-6505-407D-8A6A-34E03452A8A7}" destId="{5D382056-D2EC-4915-BE15-BC58DBBE6302}" srcOrd="3" destOrd="0" presId="urn:microsoft.com/office/officeart/2005/8/layout/architecture"/>
    <dgm:cxn modelId="{4B7B3F37-F3BE-4FEC-89DB-C7E6F2FAF4D2}" type="presParOf" srcId="{6AB0D0E3-6505-407D-8A6A-34E03452A8A7}" destId="{239EF384-751A-4D77-9785-32376D90ABD9}" srcOrd="4" destOrd="0" presId="urn:microsoft.com/office/officeart/2005/8/layout/architecture"/>
    <dgm:cxn modelId="{3E190166-7D3D-4E8F-A415-CEED051C0696}" type="presParOf" srcId="{239EF384-751A-4D77-9785-32376D90ABD9}" destId="{DF9A5A97-C3E4-40CF-A767-1A50B92F91B8}" srcOrd="0" destOrd="0" presId="urn:microsoft.com/office/officeart/2005/8/layout/architecture"/>
    <dgm:cxn modelId="{77E7A10D-8AA3-40B7-BD4E-A5488D06F058}" type="presParOf" srcId="{239EF384-751A-4D77-9785-32376D90ABD9}" destId="{DB9C87E2-EB42-4D29-8E2B-1189D68651D5}" srcOrd="1" destOrd="0" presId="urn:microsoft.com/office/officeart/2005/8/layout/architecture"/>
    <dgm:cxn modelId="{0DB97FBB-3023-429A-BBBE-4475DAC3FB58}" type="presParOf" srcId="{6AB0D0E3-6505-407D-8A6A-34E03452A8A7}" destId="{4595122C-A52E-414A-9643-8C749F399D8B}" srcOrd="5" destOrd="0" presId="urn:microsoft.com/office/officeart/2005/8/layout/architecture"/>
    <dgm:cxn modelId="{08139616-28CB-45E2-A196-AD2A29B50576}" type="presParOf" srcId="{6AB0D0E3-6505-407D-8A6A-34E03452A8A7}" destId="{6102D3A5-452C-4C9D-98BA-403E7DF025ED}" srcOrd="6" destOrd="0" presId="urn:microsoft.com/office/officeart/2005/8/layout/architecture"/>
    <dgm:cxn modelId="{B41ECD9F-CBD1-41F9-ADAB-4714FB8C5700}" type="presParOf" srcId="{6102D3A5-452C-4C9D-98BA-403E7DF025ED}" destId="{11BDCE28-062A-4AF8-9498-690CC9269121}" srcOrd="0" destOrd="0" presId="urn:microsoft.com/office/officeart/2005/8/layout/architecture"/>
    <dgm:cxn modelId="{EE8E4177-FD93-44EA-8CAE-56BCBF50728B}" type="presParOf" srcId="{6102D3A5-452C-4C9D-98BA-403E7DF025ED}" destId="{5FE75B71-C6CC-433B-BAD0-7A173B10A27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F45655-D170-4C74-9540-F143DCA1304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60E0CF5-F072-4D00-AEB2-BD26E28E640C}">
      <dgm:prSet phldrT="[Text]" custT="1"/>
      <dgm:spPr/>
      <dgm:t>
        <a:bodyPr/>
        <a:lstStyle/>
        <a:p>
          <a:r>
            <a:rPr lang="zh-CN" altLang="en-US" sz="1800" dirty="0"/>
            <a:t>其他来源</a:t>
          </a:r>
          <a:endParaRPr lang="en-US" sz="1800" dirty="0"/>
        </a:p>
      </dgm:t>
    </dgm:pt>
    <dgm:pt modelId="{27FD3B06-9BC1-49FB-9D49-27B4B73C5DA4}" type="parTrans" cxnId="{B34249BA-F8BD-45F2-8DDD-232F290A187A}">
      <dgm:prSet/>
      <dgm:spPr/>
      <dgm:t>
        <a:bodyPr/>
        <a:lstStyle/>
        <a:p>
          <a:endParaRPr lang="en-US" sz="1800"/>
        </a:p>
      </dgm:t>
    </dgm:pt>
    <dgm:pt modelId="{07883DBF-04F8-43A6-A6C8-AE7D761A6D73}" type="sibTrans" cxnId="{B34249BA-F8BD-45F2-8DDD-232F290A187A}">
      <dgm:prSet/>
      <dgm:spPr/>
      <dgm:t>
        <a:bodyPr/>
        <a:lstStyle/>
        <a:p>
          <a:endParaRPr lang="en-US" sz="1800"/>
        </a:p>
      </dgm:t>
    </dgm:pt>
    <dgm:pt modelId="{F70768C7-B112-4A83-BDFA-2BF64F0841D4}">
      <dgm:prSet phldrT="[Text]" custT="1"/>
      <dgm:spPr/>
      <dgm:t>
        <a:bodyPr/>
        <a:lstStyle/>
        <a:p>
          <a:r>
            <a:rPr lang="zh-CN" altLang="en-US" sz="1800" dirty="0"/>
            <a:t>产源（溯源）</a:t>
          </a:r>
          <a:endParaRPr lang="en-US" sz="1800" dirty="0"/>
        </a:p>
      </dgm:t>
    </dgm:pt>
    <dgm:pt modelId="{6095C921-9781-4E93-9BC1-7B1AB1CD0212}" type="parTrans" cxnId="{CCE24FFE-681F-400A-AC80-D307D4677857}">
      <dgm:prSet/>
      <dgm:spPr/>
      <dgm:t>
        <a:bodyPr/>
        <a:lstStyle/>
        <a:p>
          <a:endParaRPr lang="en-US" sz="1800"/>
        </a:p>
      </dgm:t>
    </dgm:pt>
    <dgm:pt modelId="{0AADDD23-4B49-431D-B05F-12A9B535E880}" type="sibTrans" cxnId="{CCE24FFE-681F-400A-AC80-D307D4677857}">
      <dgm:prSet/>
      <dgm:spPr/>
      <dgm:t>
        <a:bodyPr/>
        <a:lstStyle/>
        <a:p>
          <a:endParaRPr lang="en-US" sz="1800"/>
        </a:p>
      </dgm:t>
    </dgm:pt>
    <dgm:pt modelId="{8E96B1B8-D08E-49CC-BED4-B990C98D664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产源型供应商</a:t>
          </a:r>
          <a:endParaRPr lang="en-US" sz="1800" dirty="0"/>
        </a:p>
      </dgm:t>
    </dgm:pt>
    <dgm:pt modelId="{A0E5CF2F-916C-40C5-A3CE-DE56B4EBBF92}" type="parTrans" cxnId="{C4112D72-0F5C-4C5D-9AAD-2C35B1AAA26E}">
      <dgm:prSet/>
      <dgm:spPr/>
      <dgm:t>
        <a:bodyPr/>
        <a:lstStyle/>
        <a:p>
          <a:endParaRPr lang="en-US" sz="1800"/>
        </a:p>
      </dgm:t>
    </dgm:pt>
    <dgm:pt modelId="{01DF4CA5-70E4-42E6-8B05-3D72B0756795}" type="sibTrans" cxnId="{C4112D72-0F5C-4C5D-9AAD-2C35B1AAA26E}">
      <dgm:prSet/>
      <dgm:spPr/>
      <dgm:t>
        <a:bodyPr/>
        <a:lstStyle/>
        <a:p>
          <a:endParaRPr lang="en-US" sz="1800"/>
        </a:p>
      </dgm:t>
    </dgm:pt>
    <dgm:pt modelId="{22396A6A-76AF-482E-9F02-20647B17AA71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供应商</a:t>
          </a:r>
          <a:endParaRPr lang="en-US" sz="1800" dirty="0"/>
        </a:p>
      </dgm:t>
    </dgm:pt>
    <dgm:pt modelId="{6D17484F-96C8-412E-AD8F-73EC710A5322}" type="parTrans" cxnId="{A97509BF-E9BD-44DD-B39A-DDC12FD649B5}">
      <dgm:prSet/>
      <dgm:spPr/>
      <dgm:t>
        <a:bodyPr/>
        <a:lstStyle/>
        <a:p>
          <a:endParaRPr lang="en-US" sz="1800"/>
        </a:p>
      </dgm:t>
    </dgm:pt>
    <dgm:pt modelId="{92FB1CF8-7656-40CD-BF84-50420DE48E9F}" type="sibTrans" cxnId="{A97509BF-E9BD-44DD-B39A-DDC12FD649B5}">
      <dgm:prSet/>
      <dgm:spPr/>
      <dgm:t>
        <a:bodyPr/>
        <a:lstStyle/>
        <a:p>
          <a:endParaRPr lang="en-US" sz="1800"/>
        </a:p>
      </dgm:t>
    </dgm:pt>
    <dgm:pt modelId="{11847399-BF30-4457-AC0B-D4F32EE93C28}" type="pres">
      <dgm:prSet presAssocID="{0CF45655-D170-4C74-9540-F143DCA1304E}" presName="diagram" presStyleCnt="0">
        <dgm:presLayoutVars>
          <dgm:dir/>
          <dgm:resizeHandles val="exact"/>
        </dgm:presLayoutVars>
      </dgm:prSet>
      <dgm:spPr/>
    </dgm:pt>
    <dgm:pt modelId="{849D340D-ED3C-45C1-A501-CB6B95BB493D}" type="pres">
      <dgm:prSet presAssocID="{360E0CF5-F072-4D00-AEB2-BD26E28E640C}" presName="node" presStyleLbl="node1" presStyleIdx="0" presStyleCnt="4">
        <dgm:presLayoutVars>
          <dgm:bulletEnabled val="1"/>
        </dgm:presLayoutVars>
      </dgm:prSet>
      <dgm:spPr/>
    </dgm:pt>
    <dgm:pt modelId="{7AB7CBF2-2A84-4CFB-8EB4-1992E2253F08}" type="pres">
      <dgm:prSet presAssocID="{07883DBF-04F8-43A6-A6C8-AE7D761A6D73}" presName="sibTrans" presStyleCnt="0"/>
      <dgm:spPr/>
    </dgm:pt>
    <dgm:pt modelId="{502FA823-5995-4FA7-89B5-14860B163934}" type="pres">
      <dgm:prSet presAssocID="{F70768C7-B112-4A83-BDFA-2BF64F0841D4}" presName="node" presStyleLbl="node1" presStyleIdx="1" presStyleCnt="4">
        <dgm:presLayoutVars>
          <dgm:bulletEnabled val="1"/>
        </dgm:presLayoutVars>
      </dgm:prSet>
      <dgm:spPr/>
    </dgm:pt>
    <dgm:pt modelId="{5DB89B7A-510C-4B89-AB56-C18D81378E74}" type="pres">
      <dgm:prSet presAssocID="{0AADDD23-4B49-431D-B05F-12A9B535E880}" presName="sibTrans" presStyleCnt="0"/>
      <dgm:spPr/>
    </dgm:pt>
    <dgm:pt modelId="{32B37927-13DF-4AAB-A880-AC8AF396C634}" type="pres">
      <dgm:prSet presAssocID="{8E96B1B8-D08E-49CC-BED4-B990C98D6640}" presName="node" presStyleLbl="node1" presStyleIdx="2" presStyleCnt="4" custScaleX="110921">
        <dgm:presLayoutVars>
          <dgm:bulletEnabled val="1"/>
        </dgm:presLayoutVars>
      </dgm:prSet>
      <dgm:spPr/>
    </dgm:pt>
    <dgm:pt modelId="{EE1C9AD4-52D8-4151-8D6B-02D7E1269BAF}" type="pres">
      <dgm:prSet presAssocID="{01DF4CA5-70E4-42E6-8B05-3D72B0756795}" presName="sibTrans" presStyleCnt="0"/>
      <dgm:spPr/>
    </dgm:pt>
    <dgm:pt modelId="{99016DA1-38AB-41BB-865A-2ECB789F1B69}" type="pres">
      <dgm:prSet presAssocID="{22396A6A-76AF-482E-9F02-20647B17AA71}" presName="node" presStyleLbl="node1" presStyleIdx="3" presStyleCnt="4" custScaleX="110921">
        <dgm:presLayoutVars>
          <dgm:bulletEnabled val="1"/>
        </dgm:presLayoutVars>
      </dgm:prSet>
      <dgm:spPr/>
    </dgm:pt>
  </dgm:ptLst>
  <dgm:cxnLst>
    <dgm:cxn modelId="{FC507D00-0E46-41BB-B83E-49B2FADA9EEC}" type="presOf" srcId="{360E0CF5-F072-4D00-AEB2-BD26E28E640C}" destId="{849D340D-ED3C-45C1-A501-CB6B95BB493D}" srcOrd="0" destOrd="0" presId="urn:microsoft.com/office/officeart/2005/8/layout/default"/>
    <dgm:cxn modelId="{C4112D72-0F5C-4C5D-9AAD-2C35B1AAA26E}" srcId="{0CF45655-D170-4C74-9540-F143DCA1304E}" destId="{8E96B1B8-D08E-49CC-BED4-B990C98D6640}" srcOrd="2" destOrd="0" parTransId="{A0E5CF2F-916C-40C5-A3CE-DE56B4EBBF92}" sibTransId="{01DF4CA5-70E4-42E6-8B05-3D72B0756795}"/>
    <dgm:cxn modelId="{78188B84-A92C-423B-A25E-729DABDDB591}" type="presOf" srcId="{0CF45655-D170-4C74-9540-F143DCA1304E}" destId="{11847399-BF30-4457-AC0B-D4F32EE93C28}" srcOrd="0" destOrd="0" presId="urn:microsoft.com/office/officeart/2005/8/layout/default"/>
    <dgm:cxn modelId="{B34249BA-F8BD-45F2-8DDD-232F290A187A}" srcId="{0CF45655-D170-4C74-9540-F143DCA1304E}" destId="{360E0CF5-F072-4D00-AEB2-BD26E28E640C}" srcOrd="0" destOrd="0" parTransId="{27FD3B06-9BC1-49FB-9D49-27B4B73C5DA4}" sibTransId="{07883DBF-04F8-43A6-A6C8-AE7D761A6D73}"/>
    <dgm:cxn modelId="{A97509BF-E9BD-44DD-B39A-DDC12FD649B5}" srcId="{0CF45655-D170-4C74-9540-F143DCA1304E}" destId="{22396A6A-76AF-482E-9F02-20647B17AA71}" srcOrd="3" destOrd="0" parTransId="{6D17484F-96C8-412E-AD8F-73EC710A5322}" sibTransId="{92FB1CF8-7656-40CD-BF84-50420DE48E9F}"/>
    <dgm:cxn modelId="{8596A8E0-423C-470E-A232-A84FAF38C302}" type="presOf" srcId="{F70768C7-B112-4A83-BDFA-2BF64F0841D4}" destId="{502FA823-5995-4FA7-89B5-14860B163934}" srcOrd="0" destOrd="0" presId="urn:microsoft.com/office/officeart/2005/8/layout/default"/>
    <dgm:cxn modelId="{19D57FE6-6BCD-4F77-BB12-7AEEBA232EB7}" type="presOf" srcId="{8E96B1B8-D08E-49CC-BED4-B990C98D6640}" destId="{32B37927-13DF-4AAB-A880-AC8AF396C634}" srcOrd="0" destOrd="0" presId="urn:microsoft.com/office/officeart/2005/8/layout/default"/>
    <dgm:cxn modelId="{698D3DF0-C315-4FC4-A7A4-F62E68B7DE0D}" type="presOf" srcId="{22396A6A-76AF-482E-9F02-20647B17AA71}" destId="{99016DA1-38AB-41BB-865A-2ECB789F1B69}" srcOrd="0" destOrd="0" presId="urn:microsoft.com/office/officeart/2005/8/layout/default"/>
    <dgm:cxn modelId="{CCE24FFE-681F-400A-AC80-D307D4677857}" srcId="{0CF45655-D170-4C74-9540-F143DCA1304E}" destId="{F70768C7-B112-4A83-BDFA-2BF64F0841D4}" srcOrd="1" destOrd="0" parTransId="{6095C921-9781-4E93-9BC1-7B1AB1CD0212}" sibTransId="{0AADDD23-4B49-431D-B05F-12A9B535E880}"/>
    <dgm:cxn modelId="{4B366CE4-9426-41A4-B087-FF13ECC5C5B1}" type="presParOf" srcId="{11847399-BF30-4457-AC0B-D4F32EE93C28}" destId="{849D340D-ED3C-45C1-A501-CB6B95BB493D}" srcOrd="0" destOrd="0" presId="urn:microsoft.com/office/officeart/2005/8/layout/default"/>
    <dgm:cxn modelId="{5A628F36-6EC0-463C-852F-532750E939CC}" type="presParOf" srcId="{11847399-BF30-4457-AC0B-D4F32EE93C28}" destId="{7AB7CBF2-2A84-4CFB-8EB4-1992E2253F08}" srcOrd="1" destOrd="0" presId="urn:microsoft.com/office/officeart/2005/8/layout/default"/>
    <dgm:cxn modelId="{23F9E717-4BD6-431C-A95C-A1948B68AD4B}" type="presParOf" srcId="{11847399-BF30-4457-AC0B-D4F32EE93C28}" destId="{502FA823-5995-4FA7-89B5-14860B163934}" srcOrd="2" destOrd="0" presId="urn:microsoft.com/office/officeart/2005/8/layout/default"/>
    <dgm:cxn modelId="{CB05AF6E-6A2F-4C53-B3E2-A52CC639E0B1}" type="presParOf" srcId="{11847399-BF30-4457-AC0B-D4F32EE93C28}" destId="{5DB89B7A-510C-4B89-AB56-C18D81378E74}" srcOrd="3" destOrd="0" presId="urn:microsoft.com/office/officeart/2005/8/layout/default"/>
    <dgm:cxn modelId="{3BC36277-F3DF-48BE-B059-59F67DFDDB57}" type="presParOf" srcId="{11847399-BF30-4457-AC0B-D4F32EE93C28}" destId="{32B37927-13DF-4AAB-A880-AC8AF396C634}" srcOrd="4" destOrd="0" presId="urn:microsoft.com/office/officeart/2005/8/layout/default"/>
    <dgm:cxn modelId="{F0F8B11F-D24B-48D2-9285-7B71837F6361}" type="presParOf" srcId="{11847399-BF30-4457-AC0B-D4F32EE93C28}" destId="{EE1C9AD4-52D8-4151-8D6B-02D7E1269BAF}" srcOrd="5" destOrd="0" presId="urn:microsoft.com/office/officeart/2005/8/layout/default"/>
    <dgm:cxn modelId="{72EA8862-4705-400F-B550-30AD29AC6B2B}" type="presParOf" srcId="{11847399-BF30-4457-AC0B-D4F32EE93C28}" destId="{99016DA1-38AB-41BB-865A-2ECB789F1B6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63C42D-D97B-4AF8-B710-B5963704C826}">
      <dgm:prSet phldrT="[Text]" custT="1"/>
      <dgm:spPr>
        <a:noFill/>
        <a:ln>
          <a:noFill/>
        </a:ln>
      </dgm:spPr>
      <dgm:t>
        <a:bodyPr anchor="b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中惠应用服务器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4FD5EA-819C-4425-9C9C-6219DE06044A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b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代理 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www</a:t>
          </a: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DF7E61-9212-4CF2-853C-A59AC0ED9DD4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消费者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</a:t>
          </a: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端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660D7D-B5AF-4D49-B958-7D36AF73D573}">
      <dgm:prSet phldrT="[Text]" custT="1"/>
      <dgm:spPr>
        <a:noFill/>
        <a:ln>
          <a:noFill/>
        </a:ln>
      </dgm:spPr>
      <dgm:t>
        <a:bodyPr anchor="b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 </a:t>
          </a:r>
          <a:r>
            <a: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mgt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8BF372-AF1A-40D3-B7D7-A0C4FFBF7151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中心</a:t>
          </a:r>
          <a:br>
            <a: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终端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19C09E-3A81-4E9F-916E-4D88741758D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云端代理层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CB1FE0-23C5-41CA-A15E-7558C8504553}">
      <dgm:prSet phldrT="[Text]" custT="1"/>
      <dgm:spPr/>
      <dgm:t>
        <a:bodyPr anchor="t"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边缘端应用层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54BD6C-6B1F-4664-BF10-0809E1D2E273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r>
            <a: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电视机看板</a:t>
          </a:r>
          <a:endParaRPr lang="en-US" sz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ED5732C-E9AC-42BE-8E4F-19AE9D1A8E69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场地设备层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AB2BB9-77DF-4756-9456-1EBEDA84D3CC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其他</a:t>
          </a:r>
          <a:b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</a:b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场地设备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pPr algn="l"/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云端应用层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B9C5F3-CCE4-4CC9-8A99-2B5517F496EC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br>
            <a: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终端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99F092-A28E-4929-89D4-031BDD0E6626}" type="parTrans" cxnId="{9D070002-B9CF-4638-A4B4-086BD1B82DA7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C475C4F-B14A-4DAE-B905-6129BB895707}" type="sibTrans" cxnId="{9D070002-B9CF-4638-A4B4-086BD1B82DA7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0DAEE5C-03AE-4CEA-A841-D237C1ACF27E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br>
            <a: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工作站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A38C758-0460-43E2-AE03-3744020C7631}" type="parTrans" cxnId="{CC6D3F88-CA6B-4F7C-BCF5-65C40C4B8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8EA49F1-D2C3-48AC-998F-53FA218C5A39}" type="sibTrans" cxnId="{CC6D3F88-CA6B-4F7C-BCF5-65C40C4B8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6B8E2E7-2614-4381-8622-E92A93920FFB}">
      <dgm:prSet phldrT="[Text]" custT="1"/>
      <dgm:spPr>
        <a:noFill/>
        <a:ln w="15875" cap="flat" cmpd="sng" algn="ctr">
          <a:noFill/>
          <a:prstDash val="solid"/>
        </a:ln>
        <a:effectLst/>
      </dgm:spPr>
      <dgm:t>
        <a:bodyPr spcFirstLastPara="0" vert="horz" wrap="square" lIns="57150" tIns="57150" rIns="57150" bIns="57150" numCol="1" spcCol="1270" anchor="t" anchorCtr="0"/>
        <a:lstStyle/>
        <a:p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商户及管理</a:t>
          </a:r>
          <a:br>
            <a: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移动端</a:t>
          </a:r>
          <a:endParaRPr lang="en-US" sz="1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65AD00-3620-43F6-8A2B-870E0E86212F}" type="parTrans" cxnId="{70B5A584-A252-443F-8188-89DF7593ED4A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E8460E-D9BB-4A4A-9D8E-2881170727EA}" type="sibTrans" cxnId="{70B5A584-A252-443F-8188-89DF7593ED4A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6190D24-FCE4-4C32-A90E-DDA069820509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E23F36-A78E-4E03-B807-E743DCC2191D}" type="pres">
      <dgm:prSet presAssocID="{8F23D980-C083-4FBE-A0D3-11910FAFC52A}" presName="hierFlow" presStyleCnt="0"/>
      <dgm:spPr/>
    </dgm:pt>
    <dgm:pt modelId="{98AC559C-47D4-403E-96AC-F871BA9CC530}" type="pres">
      <dgm:prSet presAssocID="{8F23D980-C083-4FBE-A0D3-11910FAFC52A}" presName="firstBuf" presStyleCnt="0"/>
      <dgm:spPr/>
    </dgm:pt>
    <dgm:pt modelId="{F5F795C3-1F5E-4221-97D7-D69E875AAB4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4B1037-4B95-4C80-88AE-2FF9474D2BF0}" type="pres">
      <dgm:prSet presAssocID="{5363C42D-D97B-4AF8-B710-B5963704C826}" presName="Name14" presStyleCnt="0"/>
      <dgm:spPr/>
    </dgm:pt>
    <dgm:pt modelId="{ACF6C23A-4CFF-44A8-845A-F27AE7247853}" type="pres">
      <dgm:prSet presAssocID="{5363C42D-D97B-4AF8-B710-B5963704C826}" presName="level1Shape" presStyleLbl="node0" presStyleIdx="0" presStyleCnt="1" custScaleX="227814">
        <dgm:presLayoutVars>
          <dgm:chPref val="3"/>
        </dgm:presLayoutVars>
      </dgm:prSet>
      <dgm:spPr/>
    </dgm:pt>
    <dgm:pt modelId="{1B363AA5-C786-416B-BCFA-4611B9F7EF06}" type="pres">
      <dgm:prSet presAssocID="{5363C42D-D97B-4AF8-B710-B5963704C826}" presName="hierChild2" presStyleCnt="0"/>
      <dgm:spPr/>
    </dgm:pt>
    <dgm:pt modelId="{6AFE4EF3-0327-4706-B185-D4380668D7D1}" type="pres">
      <dgm:prSet presAssocID="{517DFC95-747A-4B80-9902-C78CE39941D5}" presName="Name19" presStyleLbl="parChTrans1D2" presStyleIdx="0" presStyleCnt="2"/>
      <dgm:spPr/>
    </dgm:pt>
    <dgm:pt modelId="{CD518067-B17F-4AFD-B4B9-0FA4965AEDC6}" type="pres">
      <dgm:prSet presAssocID="{B14FD5EA-819C-4425-9C9C-6219DE06044A}" presName="Name21" presStyleCnt="0"/>
      <dgm:spPr/>
    </dgm:pt>
    <dgm:pt modelId="{4236FFB6-2391-4A87-A41F-B8D0A9209B84}" type="pres">
      <dgm:prSet presAssocID="{B14FD5EA-819C-4425-9C9C-6219DE06044A}" presName="level2Shape" presStyleLbl="node2" presStyleIdx="0" presStyleCnt="2" custScaleX="169237"/>
      <dgm:spPr>
        <a:xfrm>
          <a:off x="3827194" y="1119072"/>
          <a:ext cx="1887605" cy="743574"/>
        </a:xfrm>
        <a:prstGeom prst="roundRect">
          <a:avLst>
            <a:gd name="adj" fmla="val 10000"/>
          </a:avLst>
        </a:prstGeom>
      </dgm:spPr>
    </dgm:pt>
    <dgm:pt modelId="{9977D40C-4336-45BA-A6B8-ED3B6C8C01D1}" type="pres">
      <dgm:prSet presAssocID="{B14FD5EA-819C-4425-9C9C-6219DE06044A}" presName="hierChild3" presStyleCnt="0"/>
      <dgm:spPr/>
    </dgm:pt>
    <dgm:pt modelId="{A3721F2A-EAC2-4D1C-9C5B-F8F9745A3444}" type="pres">
      <dgm:prSet presAssocID="{BF45E4B6-7026-407D-8C42-A41909B24331}" presName="Name19" presStyleLbl="parChTrans1D3" presStyleIdx="0" presStyleCnt="5"/>
      <dgm:spPr/>
    </dgm:pt>
    <dgm:pt modelId="{5B5F0174-9AB5-46AC-BFE2-E3585EF4A5E9}" type="pres">
      <dgm:prSet presAssocID="{81DF7E61-9212-4CF2-853C-A59AC0ED9DD4}" presName="Name21" presStyleCnt="0"/>
      <dgm:spPr/>
    </dgm:pt>
    <dgm:pt modelId="{09E406B9-408B-4A8E-842A-CC3B2587C96C}" type="pres">
      <dgm:prSet presAssocID="{81DF7E61-9212-4CF2-853C-A59AC0ED9DD4}" presName="level2Shape" presStyleLbl="node3" presStyleIdx="0" presStyleCnt="5" custScaleX="143362"/>
      <dgm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</dgm:spPr>
    </dgm:pt>
    <dgm:pt modelId="{F866E109-C9B1-45FA-AC7E-42BBC71D95A9}" type="pres">
      <dgm:prSet presAssocID="{81DF7E61-9212-4CF2-853C-A59AC0ED9DD4}" presName="hierChild3" presStyleCnt="0"/>
      <dgm:spPr/>
    </dgm:pt>
    <dgm:pt modelId="{AEE24860-7132-49A1-B122-B15AAFF757BD}" type="pres">
      <dgm:prSet presAssocID="{AB345214-60A7-4285-B50B-1D41F280E221}" presName="Name19" presStyleLbl="parChTrans1D2" presStyleIdx="1" presStyleCnt="2"/>
      <dgm:spPr/>
    </dgm:pt>
    <dgm:pt modelId="{0523BA59-FC06-41A6-A4CA-7C02A3A728A0}" type="pres">
      <dgm:prSet presAssocID="{62660D7D-B5AF-4D49-B958-7D36AF73D573}" presName="Name21" presStyleCnt="0"/>
      <dgm:spPr/>
    </dgm:pt>
    <dgm:pt modelId="{70229405-BA53-4E01-B0C9-1322A6E467A8}" type="pres">
      <dgm:prSet presAssocID="{62660D7D-B5AF-4D49-B958-7D36AF73D573}" presName="level2Shape" presStyleLbl="node2" presStyleIdx="1" presStyleCnt="2" custScaleX="169237"/>
      <dgm:spPr/>
    </dgm:pt>
    <dgm:pt modelId="{5503B74D-07D3-4456-BC9B-66FFAC983BBB}" type="pres">
      <dgm:prSet presAssocID="{62660D7D-B5AF-4D49-B958-7D36AF73D573}" presName="hierChild3" presStyleCnt="0"/>
      <dgm:spPr/>
    </dgm:pt>
    <dgm:pt modelId="{5FCC52AC-8C1E-4245-8D46-0EA6D37855BB}" type="pres">
      <dgm:prSet presAssocID="{251C0E17-DD30-4129-8227-E6A900B1520A}" presName="Name19" presStyleLbl="parChTrans1D3" presStyleIdx="1" presStyleCnt="5"/>
      <dgm:spPr/>
    </dgm:pt>
    <dgm:pt modelId="{4DA91167-4801-4518-A016-F42EE383BB07}" type="pres">
      <dgm:prSet presAssocID="{BD8BF372-AF1A-40D3-B7D7-A0C4FFBF7151}" presName="Name21" presStyleCnt="0"/>
      <dgm:spPr/>
    </dgm:pt>
    <dgm:pt modelId="{850BA5D5-A536-4039-B58B-7D29C8A1793B}" type="pres">
      <dgm:prSet presAssocID="{BD8BF372-AF1A-40D3-B7D7-A0C4FFBF7151}" presName="level2Shape" presStyleLbl="node3" presStyleIdx="1" presStyleCnt="5"/>
      <dgm:spPr>
        <a:xfrm>
          <a:off x="6604961" y="2160077"/>
          <a:ext cx="1115362" cy="743574"/>
        </a:xfrm>
        <a:prstGeom prst="roundRect">
          <a:avLst>
            <a:gd name="adj" fmla="val 10000"/>
          </a:avLst>
        </a:prstGeom>
      </dgm:spPr>
    </dgm:pt>
    <dgm:pt modelId="{5C9653B1-DC0D-440A-9B4B-FBDD689D9836}" type="pres">
      <dgm:prSet presAssocID="{BD8BF372-AF1A-40D3-B7D7-A0C4FFBF7151}" presName="hierChild3" presStyleCnt="0"/>
      <dgm:spPr/>
    </dgm:pt>
    <dgm:pt modelId="{FD574F49-373B-46B1-980D-4405A1D337F3}" type="pres">
      <dgm:prSet presAssocID="{E7FD825E-12A9-40E5-BB58-1D5AE4EBCF1A}" presName="Name19" presStyleLbl="parChTrans1D4" presStyleIdx="0" presStyleCnt="2"/>
      <dgm:spPr/>
    </dgm:pt>
    <dgm:pt modelId="{86650BC6-918F-4C61-B499-325388935D39}" type="pres">
      <dgm:prSet presAssocID="{DC54BD6C-6B1F-4664-BF10-0809E1D2E273}" presName="Name21" presStyleCnt="0"/>
      <dgm:spPr/>
    </dgm:pt>
    <dgm:pt modelId="{24DBE8D2-A667-4DE6-91DB-BAC602AEB98E}" type="pres">
      <dgm:prSet presAssocID="{DC54BD6C-6B1F-4664-BF10-0809E1D2E273}" presName="level2Shape" presStyleLbl="node4" presStyleIdx="0" presStyleCnt="2"/>
      <dgm:spPr>
        <a:xfrm>
          <a:off x="5157453" y="3059472"/>
          <a:ext cx="960916" cy="640611"/>
        </a:xfrm>
        <a:prstGeom prst="roundRect">
          <a:avLst>
            <a:gd name="adj" fmla="val 10000"/>
          </a:avLst>
        </a:prstGeom>
      </dgm:spPr>
    </dgm:pt>
    <dgm:pt modelId="{25E57AF2-E2CE-49A8-873D-2BF511D983F1}" type="pres">
      <dgm:prSet presAssocID="{DC54BD6C-6B1F-4664-BF10-0809E1D2E273}" presName="hierChild3" presStyleCnt="0"/>
      <dgm:spPr/>
    </dgm:pt>
    <dgm:pt modelId="{88BF4088-9093-44AE-B102-4E441DFC3D3C}" type="pres">
      <dgm:prSet presAssocID="{C60046D6-1FB0-42BF-84FD-6CDEC1CA7777}" presName="Name19" presStyleLbl="parChTrans1D4" presStyleIdx="1" presStyleCnt="2"/>
      <dgm:spPr/>
    </dgm:pt>
    <dgm:pt modelId="{5BF8566F-1E77-4C86-98B3-127C2C93260C}" type="pres">
      <dgm:prSet presAssocID="{E7AB2BB9-77DF-4756-9456-1EBEDA84D3CC}" presName="Name21" presStyleCnt="0"/>
      <dgm:spPr/>
    </dgm:pt>
    <dgm:pt modelId="{139E6568-9285-4455-9059-F9AE089CBD56}" type="pres">
      <dgm:prSet presAssocID="{E7AB2BB9-77DF-4756-9456-1EBEDA84D3CC}" presName="level2Shape" presStyleLbl="node4" presStyleIdx="1" presStyleCnt="2"/>
      <dgm:spPr>
        <a:xfrm>
          <a:off x="6406644" y="3059472"/>
          <a:ext cx="960916" cy="640611"/>
        </a:xfrm>
        <a:prstGeom prst="roundRect">
          <a:avLst>
            <a:gd name="adj" fmla="val 10000"/>
          </a:avLst>
        </a:prstGeom>
      </dgm:spPr>
    </dgm:pt>
    <dgm:pt modelId="{3EE45CE6-D77A-4D66-B225-F82EE65C2D95}" type="pres">
      <dgm:prSet presAssocID="{E7AB2BB9-77DF-4756-9456-1EBEDA84D3CC}" presName="hierChild3" presStyleCnt="0"/>
      <dgm:spPr/>
    </dgm:pt>
    <dgm:pt modelId="{3CCB2497-A68E-4C1F-9FE1-E6B5F3C46E3D}" type="pres">
      <dgm:prSet presAssocID="{A299F092-A28E-4929-89D4-031BDD0E6626}" presName="Name19" presStyleLbl="parChTrans1D3" presStyleIdx="2" presStyleCnt="5"/>
      <dgm:spPr/>
    </dgm:pt>
    <dgm:pt modelId="{62CDE72E-1135-41B9-8D97-710DA9AC9A50}" type="pres">
      <dgm:prSet presAssocID="{0DB9C5F3-CCE4-4CC9-8A99-2B5517F496EC}" presName="Name21" presStyleCnt="0"/>
      <dgm:spPr/>
    </dgm:pt>
    <dgm:pt modelId="{3AC0E957-9CBB-4E25-A03D-C7F042D8F54E}" type="pres">
      <dgm:prSet presAssocID="{0DB9C5F3-CCE4-4CC9-8A99-2B5517F496EC}" presName="level2Shape" presStyleLbl="node3" presStyleIdx="2" presStyleCnt="5"/>
      <dgm:spPr>
        <a:xfrm>
          <a:off x="7789721" y="2160077"/>
          <a:ext cx="1115362" cy="743574"/>
        </a:xfrm>
        <a:prstGeom prst="roundRect">
          <a:avLst>
            <a:gd name="adj" fmla="val 10000"/>
          </a:avLst>
        </a:prstGeom>
      </dgm:spPr>
    </dgm:pt>
    <dgm:pt modelId="{C3C97C2B-857D-4E47-8A6C-764F9BC2F8B7}" type="pres">
      <dgm:prSet presAssocID="{0DB9C5F3-CCE4-4CC9-8A99-2B5517F496EC}" presName="hierChild3" presStyleCnt="0"/>
      <dgm:spPr/>
    </dgm:pt>
    <dgm:pt modelId="{53A97F30-B745-4EF0-BEFC-AA191340DCA5}" type="pres">
      <dgm:prSet presAssocID="{6A65AD00-3620-43F6-8A2B-870E0E86212F}" presName="Name19" presStyleLbl="parChTrans1D3" presStyleIdx="3" presStyleCnt="5"/>
      <dgm:spPr/>
    </dgm:pt>
    <dgm:pt modelId="{DCDC0033-38C1-4E18-AC24-0EA4940EE9AD}" type="pres">
      <dgm:prSet presAssocID="{26B8E2E7-2614-4381-8622-E92A93920FFB}" presName="Name21" presStyleCnt="0"/>
      <dgm:spPr/>
    </dgm:pt>
    <dgm:pt modelId="{D8DDE52D-2A11-4BFF-8814-DEE2AC3821F4}" type="pres">
      <dgm:prSet presAssocID="{26B8E2E7-2614-4381-8622-E92A93920FFB}" presName="level2Shape" presStyleLbl="node3" presStyleIdx="3" presStyleCnt="5" custScaleX="151553"/>
      <dgm:spPr/>
    </dgm:pt>
    <dgm:pt modelId="{8BCF30EA-4A31-4291-8DED-F7FDEBA9EE35}" type="pres">
      <dgm:prSet presAssocID="{26B8E2E7-2614-4381-8622-E92A93920FFB}" presName="hierChild3" presStyleCnt="0"/>
      <dgm:spPr/>
    </dgm:pt>
    <dgm:pt modelId="{B03D1FF4-0E61-4561-99E0-E1EA7150B019}" type="pres">
      <dgm:prSet presAssocID="{9A38C758-0460-43E2-AE03-3744020C7631}" presName="Name19" presStyleLbl="parChTrans1D3" presStyleIdx="4" presStyleCnt="5"/>
      <dgm:spPr/>
    </dgm:pt>
    <dgm:pt modelId="{54AAD154-1BE8-4A3E-A928-E430FDD4F558}" type="pres">
      <dgm:prSet presAssocID="{30DAEE5C-03AE-4CEA-A841-D237C1ACF27E}" presName="Name21" presStyleCnt="0"/>
      <dgm:spPr/>
    </dgm:pt>
    <dgm:pt modelId="{235EFE3C-0593-45AF-A15A-8C39D6300F95}" type="pres">
      <dgm:prSet presAssocID="{30DAEE5C-03AE-4CEA-A841-D237C1ACF27E}" presName="level2Shape" presStyleLbl="node3" presStyleIdx="4" presStyleCnt="5"/>
      <dgm:spPr/>
    </dgm:pt>
    <dgm:pt modelId="{662EBCF4-C0B6-4467-9679-4FAFA4E77D2A}" type="pres">
      <dgm:prSet presAssocID="{30DAEE5C-03AE-4CEA-A841-D237C1ACF27E}" presName="hierChild3" presStyleCnt="0"/>
      <dgm:spPr/>
    </dgm:pt>
    <dgm:pt modelId="{2C614B7F-B6F1-46B4-9F63-A3F3CE4035CC}" type="pres">
      <dgm:prSet presAssocID="{8F23D980-C083-4FBE-A0D3-11910FAFC52A}" presName="bgShapesFlow" presStyleCnt="0"/>
      <dgm:spPr/>
    </dgm:pt>
    <dgm:pt modelId="{DB0DED25-7732-4B1E-9B22-7E578083ABD2}" type="pres">
      <dgm:prSet presAssocID="{62595CA6-0F05-4EA3-A5B3-6D3E3DE7C6B5}" presName="rectComp" presStyleCnt="0"/>
      <dgm:spPr/>
    </dgm:pt>
    <dgm:pt modelId="{45EC0780-D1A1-4625-B0F0-1351A8E515B0}" type="pres">
      <dgm:prSet presAssocID="{62595CA6-0F05-4EA3-A5B3-6D3E3DE7C6B5}" presName="bgRect" presStyleLbl="bgShp" presStyleIdx="0" presStyleCnt="4" custLinFactNeighborX="243" custLinFactNeighborY="-808"/>
      <dgm:spPr/>
    </dgm:pt>
    <dgm:pt modelId="{67A6942E-5754-42E9-82FA-7E5CF4E0BFCA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84BAA30E-BC16-4B2D-8687-56282E914837}" type="pres">
      <dgm:prSet presAssocID="{62595CA6-0F05-4EA3-A5B3-6D3E3DE7C6B5}" presName="spComp" presStyleCnt="0"/>
      <dgm:spPr/>
    </dgm:pt>
    <dgm:pt modelId="{984ECC7D-3637-4E2A-AD34-C1D622648854}" type="pres">
      <dgm:prSet presAssocID="{62595CA6-0F05-4EA3-A5B3-6D3E3DE7C6B5}" presName="vSp" presStyleCnt="0"/>
      <dgm:spPr/>
    </dgm:pt>
    <dgm:pt modelId="{0990A4DE-2338-4B51-97D6-D612CD2619FE}" type="pres">
      <dgm:prSet presAssocID="{4519C09E-3A81-4E9F-916E-4D88741758D8}" presName="rectComp" presStyleCnt="0"/>
      <dgm:spPr/>
    </dgm:pt>
    <dgm:pt modelId="{89B46483-C48B-4A03-BC2F-93F69B6FFAC9}" type="pres">
      <dgm:prSet presAssocID="{4519C09E-3A81-4E9F-916E-4D88741758D8}" presName="bgRect" presStyleLbl="bgShp" presStyleIdx="1" presStyleCnt="4"/>
      <dgm:spPr/>
    </dgm:pt>
    <dgm:pt modelId="{206ECA47-01C8-45A7-9F09-6A657F39A667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315735A0-E1FE-40EC-BCDF-577EFEE9B886}" type="pres">
      <dgm:prSet presAssocID="{4519C09E-3A81-4E9F-916E-4D88741758D8}" presName="spComp" presStyleCnt="0"/>
      <dgm:spPr/>
    </dgm:pt>
    <dgm:pt modelId="{D53DF134-7133-421C-88DF-8E36EFF6A769}" type="pres">
      <dgm:prSet presAssocID="{4519C09E-3A81-4E9F-916E-4D88741758D8}" presName="vSp" presStyleCnt="0"/>
      <dgm:spPr/>
    </dgm:pt>
    <dgm:pt modelId="{7D6CD271-7044-4A1D-B581-31B9588A7619}" type="pres">
      <dgm:prSet presAssocID="{07CB1FE0-23C5-41CA-A15E-7558C8504553}" presName="rectComp" presStyleCnt="0"/>
      <dgm:spPr/>
    </dgm:pt>
    <dgm:pt modelId="{A5625E69-1EED-4F52-B596-0BA85D9D67D0}" type="pres">
      <dgm:prSet presAssocID="{07CB1FE0-23C5-41CA-A15E-7558C8504553}" presName="bgRect" presStyleLbl="bgShp" presStyleIdx="2" presStyleCnt="4" custLinFactNeighborY="-1882"/>
      <dgm:spPr/>
    </dgm:pt>
    <dgm:pt modelId="{C8782481-4BF8-427E-A0B6-1AB637553F94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9D1CE311-5AAA-4486-A75A-5FF44D82A046}" type="pres">
      <dgm:prSet presAssocID="{07CB1FE0-23C5-41CA-A15E-7558C8504553}" presName="spComp" presStyleCnt="0"/>
      <dgm:spPr/>
    </dgm:pt>
    <dgm:pt modelId="{C6115B19-CD1F-42C7-887B-2024E9EBE6FF}" type="pres">
      <dgm:prSet presAssocID="{07CB1FE0-23C5-41CA-A15E-7558C8504553}" presName="vSp" presStyleCnt="0"/>
      <dgm:spPr/>
    </dgm:pt>
    <dgm:pt modelId="{727309A9-A1A5-4827-B549-7287DD88BB9E}" type="pres">
      <dgm:prSet presAssocID="{8ED5732C-E9AC-42BE-8E4F-19AE9D1A8E69}" presName="rectComp" presStyleCnt="0"/>
      <dgm:spPr/>
    </dgm:pt>
    <dgm:pt modelId="{5D1CFEA4-F5D3-4F69-9FB5-D89F8BBA5B34}" type="pres">
      <dgm:prSet presAssocID="{8ED5732C-E9AC-42BE-8E4F-19AE9D1A8E69}" presName="bgRect" presStyleLbl="bgShp" presStyleIdx="3" presStyleCnt="4"/>
      <dgm:spPr/>
    </dgm:pt>
    <dgm:pt modelId="{1DC1FF9E-C69C-4B7B-9537-6C4F739BD54F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D070002-B9CF-4638-A4B4-086BD1B82DA7}" srcId="{62660D7D-B5AF-4D49-B958-7D36AF73D573}" destId="{0DB9C5F3-CCE4-4CC9-8A99-2B5517F496EC}" srcOrd="1" destOrd="0" parTransId="{A299F092-A28E-4929-89D4-031BDD0E6626}" sibTransId="{9C475C4F-B14A-4DAE-B905-6129BB895707}"/>
    <dgm:cxn modelId="{1214F805-92A6-4404-9F30-8A266339816E}" type="presOf" srcId="{E7FD825E-12A9-40E5-BB58-1D5AE4EBCF1A}" destId="{FD574F49-373B-46B1-980D-4405A1D337F3}" srcOrd="0" destOrd="0" presId="urn:microsoft.com/office/officeart/2005/8/layout/hierarchy6"/>
    <dgm:cxn modelId="{3263D106-3925-4891-BFC6-47E265FDF15F}" type="presOf" srcId="{62595CA6-0F05-4EA3-A5B3-6D3E3DE7C6B5}" destId="{67A6942E-5754-42E9-82FA-7E5CF4E0BFCA}" srcOrd="1" destOrd="0" presId="urn:microsoft.com/office/officeart/2005/8/layout/hierarchy6"/>
    <dgm:cxn modelId="{896D6C1E-D8CA-4FC2-B238-DDC076B3B1FA}" type="presOf" srcId="{A299F092-A28E-4929-89D4-031BDD0E6626}" destId="{3CCB2497-A68E-4C1F-9FE1-E6B5F3C46E3D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1F44D630-469B-44EA-B34D-07B5BC71EAFF}" type="presOf" srcId="{62595CA6-0F05-4EA3-A5B3-6D3E3DE7C6B5}" destId="{45EC0780-D1A1-4625-B0F0-1351A8E515B0}" srcOrd="0" destOrd="0" presId="urn:microsoft.com/office/officeart/2005/8/layout/hierarchy6"/>
    <dgm:cxn modelId="{7D4B0C3C-F214-4C6F-8143-C3F89FAF686C}" type="presOf" srcId="{81DF7E61-9212-4CF2-853C-A59AC0ED9DD4}" destId="{09E406B9-408B-4A8E-842A-CC3B2587C96C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EA8F3963-D9B8-4F30-B4A3-119CB096E50E}" type="presOf" srcId="{62660D7D-B5AF-4D49-B958-7D36AF73D573}" destId="{70229405-BA53-4E01-B0C9-1322A6E467A8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81A6EF47-7D7A-48A8-81CE-2AE22E96F088}" type="presOf" srcId="{4519C09E-3A81-4E9F-916E-4D88741758D8}" destId="{206ECA47-01C8-45A7-9F09-6A657F39A667}" srcOrd="1" destOrd="0" presId="urn:microsoft.com/office/officeart/2005/8/layout/hierarchy6"/>
    <dgm:cxn modelId="{3858C168-59C9-4040-8450-D8D3533742C6}" type="presOf" srcId="{517DFC95-747A-4B80-9902-C78CE39941D5}" destId="{6AFE4EF3-0327-4706-B185-D4380668D7D1}" srcOrd="0" destOrd="0" presId="urn:microsoft.com/office/officeart/2005/8/layout/hierarchy6"/>
    <dgm:cxn modelId="{6BE0A46E-C3AB-48F7-AA2A-D9114CDB54C0}" type="presOf" srcId="{AB345214-60A7-4285-B50B-1D41F280E221}" destId="{AEE24860-7132-49A1-B122-B15AAFF757BD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70B5A584-A252-443F-8188-89DF7593ED4A}" srcId="{62660D7D-B5AF-4D49-B958-7D36AF73D573}" destId="{26B8E2E7-2614-4381-8622-E92A93920FFB}" srcOrd="2" destOrd="0" parTransId="{6A65AD00-3620-43F6-8A2B-870E0E86212F}" sibTransId="{17E8460E-D9BB-4A4A-9D8E-2881170727EA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C6D3F88-CA6B-4F7C-BCF5-65C40C4B8490}" srcId="{62660D7D-B5AF-4D49-B958-7D36AF73D573}" destId="{30DAEE5C-03AE-4CEA-A841-D237C1ACF27E}" srcOrd="3" destOrd="0" parTransId="{9A38C758-0460-43E2-AE03-3744020C7631}" sibTransId="{98EA49F1-D2C3-48AC-998F-53FA218C5A39}"/>
    <dgm:cxn modelId="{5548478D-E599-419F-80E8-7742F97BCE91}" type="presOf" srcId="{8ED5732C-E9AC-42BE-8E4F-19AE9D1A8E69}" destId="{1DC1FF9E-C69C-4B7B-9537-6C4F739BD54F}" srcOrd="1" destOrd="0" presId="urn:microsoft.com/office/officeart/2005/8/layout/hierarchy6"/>
    <dgm:cxn modelId="{8B5F049C-0DCF-4D83-AC18-463318584704}" type="presOf" srcId="{B14FD5EA-819C-4425-9C9C-6219DE06044A}" destId="{4236FFB6-2391-4A87-A41F-B8D0A9209B84}" srcOrd="0" destOrd="0" presId="urn:microsoft.com/office/officeart/2005/8/layout/hierarchy6"/>
    <dgm:cxn modelId="{EE8D389F-9B85-48DC-98B1-716AFAD0AAA5}" type="presOf" srcId="{251C0E17-DD30-4129-8227-E6A900B1520A}" destId="{5FCC52AC-8C1E-4245-8D46-0EA6D37855BB}" srcOrd="0" destOrd="0" presId="urn:microsoft.com/office/officeart/2005/8/layout/hierarchy6"/>
    <dgm:cxn modelId="{B5B88FA1-6047-4141-BE61-926AB3C6262C}" type="presOf" srcId="{26B8E2E7-2614-4381-8622-E92A93920FFB}" destId="{D8DDE52D-2A11-4BFF-8814-DEE2AC3821F4}" srcOrd="0" destOrd="0" presId="urn:microsoft.com/office/officeart/2005/8/layout/hierarchy6"/>
    <dgm:cxn modelId="{CFFDFAB0-D6A9-4B6C-81FE-8F134C869662}" type="presOf" srcId="{07CB1FE0-23C5-41CA-A15E-7558C8504553}" destId="{C8782481-4BF8-427E-A0B6-1AB637553F94}" srcOrd="1" destOrd="0" presId="urn:microsoft.com/office/officeart/2005/8/layout/hierarchy6"/>
    <dgm:cxn modelId="{ABD73EB2-EF59-49BE-9A08-A556B47EA818}" type="presOf" srcId="{5363C42D-D97B-4AF8-B710-B5963704C826}" destId="{ACF6C23A-4CFF-44A8-845A-F27AE7247853}" srcOrd="0" destOrd="0" presId="urn:microsoft.com/office/officeart/2005/8/layout/hierarchy6"/>
    <dgm:cxn modelId="{1F9B06B3-F016-4324-BB58-E2F9BB97660F}" type="presOf" srcId="{8ED5732C-E9AC-42BE-8E4F-19AE9D1A8E69}" destId="{5D1CFEA4-F5D3-4F69-9FB5-D89F8BBA5B34}" srcOrd="0" destOrd="0" presId="urn:microsoft.com/office/officeart/2005/8/layout/hierarchy6"/>
    <dgm:cxn modelId="{372C51B3-53FD-4A9E-8DA4-5FF021166812}" type="presOf" srcId="{0DB9C5F3-CCE4-4CC9-8A99-2B5517F496EC}" destId="{3AC0E957-9CBB-4E25-A03D-C7F042D8F54E}" srcOrd="0" destOrd="0" presId="urn:microsoft.com/office/officeart/2005/8/layout/hierarchy6"/>
    <dgm:cxn modelId="{81FEB4BB-6748-4BC7-9320-F5E0EA99F1F3}" type="presOf" srcId="{9A38C758-0460-43E2-AE03-3744020C7631}" destId="{B03D1FF4-0E61-4561-99E0-E1EA7150B019}" srcOrd="0" destOrd="0" presId="urn:microsoft.com/office/officeart/2005/8/layout/hierarchy6"/>
    <dgm:cxn modelId="{999C27C8-6B4F-474D-B583-79D1D85F4F6C}" type="presOf" srcId="{4519C09E-3A81-4E9F-916E-4D88741758D8}" destId="{89B46483-C48B-4A03-BC2F-93F69B6FFAC9}" srcOrd="0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CD1027CC-1F2E-400D-9E94-9ECD08F1CC44}" type="presOf" srcId="{DC54BD6C-6B1F-4664-BF10-0809E1D2E273}" destId="{24DBE8D2-A667-4DE6-91DB-BAC602AEB98E}" srcOrd="0" destOrd="0" presId="urn:microsoft.com/office/officeart/2005/8/layout/hierarchy6"/>
    <dgm:cxn modelId="{7BA501CF-350D-4A71-BC0A-4CC9942D1F95}" type="presOf" srcId="{C60046D6-1FB0-42BF-84FD-6CDEC1CA7777}" destId="{88BF4088-9093-44AE-B102-4E441DFC3D3C}" srcOrd="0" destOrd="0" presId="urn:microsoft.com/office/officeart/2005/8/layout/hierarchy6"/>
    <dgm:cxn modelId="{D8222AD1-A929-4A81-9A55-CDAC8A87DC7E}" type="presOf" srcId="{8F23D980-C083-4FBE-A0D3-11910FAFC52A}" destId="{F6190D24-FCE4-4C32-A90E-DDA069820509}" srcOrd="0" destOrd="0" presId="urn:microsoft.com/office/officeart/2005/8/layout/hierarchy6"/>
    <dgm:cxn modelId="{1B68A9D2-20F1-49E8-BAFC-27F3B3F51257}" type="presOf" srcId="{BD8BF372-AF1A-40D3-B7D7-A0C4FFBF7151}" destId="{850BA5D5-A536-4039-B58B-7D29C8A1793B}" srcOrd="0" destOrd="0" presId="urn:microsoft.com/office/officeart/2005/8/layout/hierarchy6"/>
    <dgm:cxn modelId="{5582D7E4-AE30-4573-BB99-277C1DD91D2D}" type="presOf" srcId="{E7AB2BB9-77DF-4756-9456-1EBEDA84D3CC}" destId="{139E6568-9285-4455-9059-F9AE089CBD56}" srcOrd="0" destOrd="0" presId="urn:microsoft.com/office/officeart/2005/8/layout/hierarchy6"/>
    <dgm:cxn modelId="{72F7FFEB-10AF-48BA-907D-958C1E9F4941}" type="presOf" srcId="{BF45E4B6-7026-407D-8C42-A41909B24331}" destId="{A3721F2A-EAC2-4D1C-9C5B-F8F9745A3444}" srcOrd="0" destOrd="0" presId="urn:microsoft.com/office/officeart/2005/8/layout/hierarchy6"/>
    <dgm:cxn modelId="{763206EE-0982-4E52-AF24-5AF9C13A7F11}" type="presOf" srcId="{07CB1FE0-23C5-41CA-A15E-7558C8504553}" destId="{A5625E69-1EED-4F52-B596-0BA85D9D67D0}" srcOrd="0" destOrd="0" presId="urn:microsoft.com/office/officeart/2005/8/layout/hierarchy6"/>
    <dgm:cxn modelId="{EE6ECEF0-D89D-4F66-8328-15D4794D305C}" type="presOf" srcId="{30DAEE5C-03AE-4CEA-A841-D237C1ACF27E}" destId="{235EFE3C-0593-45AF-A15A-8C39D6300F95}" srcOrd="0" destOrd="0" presId="urn:microsoft.com/office/officeart/2005/8/layout/hierarchy6"/>
    <dgm:cxn modelId="{5F7DC8F2-92B0-4C62-9B0F-1E3DCDDAA2D8}" type="presOf" srcId="{6A65AD00-3620-43F6-8A2B-870E0E86212F}" destId="{53A97F30-B745-4EF0-BEFC-AA191340DCA5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A88A88A9-2A81-40F3-BB5B-A732A00F079E}" type="presParOf" srcId="{F6190D24-FCE4-4C32-A90E-DDA069820509}" destId="{5FE23F36-A78E-4E03-B807-E743DCC2191D}" srcOrd="0" destOrd="0" presId="urn:microsoft.com/office/officeart/2005/8/layout/hierarchy6"/>
    <dgm:cxn modelId="{A140463D-8651-4A6C-858D-22B211937597}" type="presParOf" srcId="{5FE23F36-A78E-4E03-B807-E743DCC2191D}" destId="{98AC559C-47D4-403E-96AC-F871BA9CC530}" srcOrd="0" destOrd="0" presId="urn:microsoft.com/office/officeart/2005/8/layout/hierarchy6"/>
    <dgm:cxn modelId="{546D6ED2-2D47-482D-90F9-8DED70EF1E76}" type="presParOf" srcId="{5FE23F36-A78E-4E03-B807-E743DCC2191D}" destId="{F5F795C3-1F5E-4221-97D7-D69E875AAB49}" srcOrd="1" destOrd="0" presId="urn:microsoft.com/office/officeart/2005/8/layout/hierarchy6"/>
    <dgm:cxn modelId="{796E6D26-7D8D-495E-BB3B-489DC7428F77}" type="presParOf" srcId="{F5F795C3-1F5E-4221-97D7-D69E875AAB49}" destId="{244B1037-4B95-4C80-88AE-2FF9474D2BF0}" srcOrd="0" destOrd="0" presId="urn:microsoft.com/office/officeart/2005/8/layout/hierarchy6"/>
    <dgm:cxn modelId="{E09C341F-FF3E-4611-B82A-B3F678EC8C0D}" type="presParOf" srcId="{244B1037-4B95-4C80-88AE-2FF9474D2BF0}" destId="{ACF6C23A-4CFF-44A8-845A-F27AE7247853}" srcOrd="0" destOrd="0" presId="urn:microsoft.com/office/officeart/2005/8/layout/hierarchy6"/>
    <dgm:cxn modelId="{807D11C0-CA36-4389-A364-6E48B608D669}" type="presParOf" srcId="{244B1037-4B95-4C80-88AE-2FF9474D2BF0}" destId="{1B363AA5-C786-416B-BCFA-4611B9F7EF06}" srcOrd="1" destOrd="0" presId="urn:microsoft.com/office/officeart/2005/8/layout/hierarchy6"/>
    <dgm:cxn modelId="{C981409D-46EB-4B77-91F7-157BE48F71F0}" type="presParOf" srcId="{1B363AA5-C786-416B-BCFA-4611B9F7EF06}" destId="{6AFE4EF3-0327-4706-B185-D4380668D7D1}" srcOrd="0" destOrd="0" presId="urn:microsoft.com/office/officeart/2005/8/layout/hierarchy6"/>
    <dgm:cxn modelId="{C142BECA-9AF7-4262-BF09-6DD1CFEE2194}" type="presParOf" srcId="{1B363AA5-C786-416B-BCFA-4611B9F7EF06}" destId="{CD518067-B17F-4AFD-B4B9-0FA4965AEDC6}" srcOrd="1" destOrd="0" presId="urn:microsoft.com/office/officeart/2005/8/layout/hierarchy6"/>
    <dgm:cxn modelId="{7E4E2CF6-3715-4846-93AB-1DFAD7FD45E2}" type="presParOf" srcId="{CD518067-B17F-4AFD-B4B9-0FA4965AEDC6}" destId="{4236FFB6-2391-4A87-A41F-B8D0A9209B84}" srcOrd="0" destOrd="0" presId="urn:microsoft.com/office/officeart/2005/8/layout/hierarchy6"/>
    <dgm:cxn modelId="{4B3F2F30-B5C2-4A8E-97D7-DAAC49912C72}" type="presParOf" srcId="{CD518067-B17F-4AFD-B4B9-0FA4965AEDC6}" destId="{9977D40C-4336-45BA-A6B8-ED3B6C8C01D1}" srcOrd="1" destOrd="0" presId="urn:microsoft.com/office/officeart/2005/8/layout/hierarchy6"/>
    <dgm:cxn modelId="{6E6DBB3E-8E17-4988-B3D8-6ADB3678F541}" type="presParOf" srcId="{9977D40C-4336-45BA-A6B8-ED3B6C8C01D1}" destId="{A3721F2A-EAC2-4D1C-9C5B-F8F9745A3444}" srcOrd="0" destOrd="0" presId="urn:microsoft.com/office/officeart/2005/8/layout/hierarchy6"/>
    <dgm:cxn modelId="{49270C3C-C671-436E-A326-A2F5E8C9E875}" type="presParOf" srcId="{9977D40C-4336-45BA-A6B8-ED3B6C8C01D1}" destId="{5B5F0174-9AB5-46AC-BFE2-E3585EF4A5E9}" srcOrd="1" destOrd="0" presId="urn:microsoft.com/office/officeart/2005/8/layout/hierarchy6"/>
    <dgm:cxn modelId="{CDBC71F8-7F1A-4484-936C-71DAA61577EC}" type="presParOf" srcId="{5B5F0174-9AB5-46AC-BFE2-E3585EF4A5E9}" destId="{09E406B9-408B-4A8E-842A-CC3B2587C96C}" srcOrd="0" destOrd="0" presId="urn:microsoft.com/office/officeart/2005/8/layout/hierarchy6"/>
    <dgm:cxn modelId="{4D0A46D9-332E-4796-A7E9-FB9F76EB8774}" type="presParOf" srcId="{5B5F0174-9AB5-46AC-BFE2-E3585EF4A5E9}" destId="{F866E109-C9B1-45FA-AC7E-42BBC71D95A9}" srcOrd="1" destOrd="0" presId="urn:microsoft.com/office/officeart/2005/8/layout/hierarchy6"/>
    <dgm:cxn modelId="{C820E106-FEA0-4834-A19B-06213FB7C097}" type="presParOf" srcId="{1B363AA5-C786-416B-BCFA-4611B9F7EF06}" destId="{AEE24860-7132-49A1-B122-B15AAFF757BD}" srcOrd="2" destOrd="0" presId="urn:microsoft.com/office/officeart/2005/8/layout/hierarchy6"/>
    <dgm:cxn modelId="{147A86EE-C51F-417D-911D-EFFD24C8F472}" type="presParOf" srcId="{1B363AA5-C786-416B-BCFA-4611B9F7EF06}" destId="{0523BA59-FC06-41A6-A4CA-7C02A3A728A0}" srcOrd="3" destOrd="0" presId="urn:microsoft.com/office/officeart/2005/8/layout/hierarchy6"/>
    <dgm:cxn modelId="{194DF2FF-3547-4FF3-AE80-58E38414A449}" type="presParOf" srcId="{0523BA59-FC06-41A6-A4CA-7C02A3A728A0}" destId="{70229405-BA53-4E01-B0C9-1322A6E467A8}" srcOrd="0" destOrd="0" presId="urn:microsoft.com/office/officeart/2005/8/layout/hierarchy6"/>
    <dgm:cxn modelId="{CED92313-029B-4BA1-AF08-1361F5524213}" type="presParOf" srcId="{0523BA59-FC06-41A6-A4CA-7C02A3A728A0}" destId="{5503B74D-07D3-4456-BC9B-66FFAC983BBB}" srcOrd="1" destOrd="0" presId="urn:microsoft.com/office/officeart/2005/8/layout/hierarchy6"/>
    <dgm:cxn modelId="{16577A70-6B3E-4313-B8FD-29ADACC51E66}" type="presParOf" srcId="{5503B74D-07D3-4456-BC9B-66FFAC983BBB}" destId="{5FCC52AC-8C1E-4245-8D46-0EA6D37855BB}" srcOrd="0" destOrd="0" presId="urn:microsoft.com/office/officeart/2005/8/layout/hierarchy6"/>
    <dgm:cxn modelId="{569613D0-E330-4EFB-A723-D8B53EB52E1C}" type="presParOf" srcId="{5503B74D-07D3-4456-BC9B-66FFAC983BBB}" destId="{4DA91167-4801-4518-A016-F42EE383BB07}" srcOrd="1" destOrd="0" presId="urn:microsoft.com/office/officeart/2005/8/layout/hierarchy6"/>
    <dgm:cxn modelId="{587FD4EF-E8AB-406B-ACD2-9B756139CA72}" type="presParOf" srcId="{4DA91167-4801-4518-A016-F42EE383BB07}" destId="{850BA5D5-A536-4039-B58B-7D29C8A1793B}" srcOrd="0" destOrd="0" presId="urn:microsoft.com/office/officeart/2005/8/layout/hierarchy6"/>
    <dgm:cxn modelId="{92EA47BE-F52C-4CAF-8884-232340458EC1}" type="presParOf" srcId="{4DA91167-4801-4518-A016-F42EE383BB07}" destId="{5C9653B1-DC0D-440A-9B4B-FBDD689D9836}" srcOrd="1" destOrd="0" presId="urn:microsoft.com/office/officeart/2005/8/layout/hierarchy6"/>
    <dgm:cxn modelId="{B652BE45-239A-409A-9032-D83D26935A86}" type="presParOf" srcId="{5C9653B1-DC0D-440A-9B4B-FBDD689D9836}" destId="{FD574F49-373B-46B1-980D-4405A1D337F3}" srcOrd="0" destOrd="0" presId="urn:microsoft.com/office/officeart/2005/8/layout/hierarchy6"/>
    <dgm:cxn modelId="{8CD361C6-448A-44B5-8FB3-9B618AC16EF9}" type="presParOf" srcId="{5C9653B1-DC0D-440A-9B4B-FBDD689D9836}" destId="{86650BC6-918F-4C61-B499-325388935D39}" srcOrd="1" destOrd="0" presId="urn:microsoft.com/office/officeart/2005/8/layout/hierarchy6"/>
    <dgm:cxn modelId="{106B82DE-D2A9-499C-AF32-ABE73BCB0AF3}" type="presParOf" srcId="{86650BC6-918F-4C61-B499-325388935D39}" destId="{24DBE8D2-A667-4DE6-91DB-BAC602AEB98E}" srcOrd="0" destOrd="0" presId="urn:microsoft.com/office/officeart/2005/8/layout/hierarchy6"/>
    <dgm:cxn modelId="{5273D9FB-4371-45F7-B4CD-23181F5419E5}" type="presParOf" srcId="{86650BC6-918F-4C61-B499-325388935D39}" destId="{25E57AF2-E2CE-49A8-873D-2BF511D983F1}" srcOrd="1" destOrd="0" presId="urn:microsoft.com/office/officeart/2005/8/layout/hierarchy6"/>
    <dgm:cxn modelId="{BA8F3F08-EDFD-4B02-A748-C1C9453F9E1E}" type="presParOf" srcId="{5C9653B1-DC0D-440A-9B4B-FBDD689D9836}" destId="{88BF4088-9093-44AE-B102-4E441DFC3D3C}" srcOrd="2" destOrd="0" presId="urn:microsoft.com/office/officeart/2005/8/layout/hierarchy6"/>
    <dgm:cxn modelId="{94212CCF-BA61-47B5-B1C4-6CF5E5A925A6}" type="presParOf" srcId="{5C9653B1-DC0D-440A-9B4B-FBDD689D9836}" destId="{5BF8566F-1E77-4C86-98B3-127C2C93260C}" srcOrd="3" destOrd="0" presId="urn:microsoft.com/office/officeart/2005/8/layout/hierarchy6"/>
    <dgm:cxn modelId="{C96C0F5B-26BB-4960-8965-FB6AC0E91FBC}" type="presParOf" srcId="{5BF8566F-1E77-4C86-98B3-127C2C93260C}" destId="{139E6568-9285-4455-9059-F9AE089CBD56}" srcOrd="0" destOrd="0" presId="urn:microsoft.com/office/officeart/2005/8/layout/hierarchy6"/>
    <dgm:cxn modelId="{AF4FDE17-9053-478F-9B33-BE997433E40F}" type="presParOf" srcId="{5BF8566F-1E77-4C86-98B3-127C2C93260C}" destId="{3EE45CE6-D77A-4D66-B225-F82EE65C2D95}" srcOrd="1" destOrd="0" presId="urn:microsoft.com/office/officeart/2005/8/layout/hierarchy6"/>
    <dgm:cxn modelId="{C9439333-CC7F-4698-848A-CDCA0264E135}" type="presParOf" srcId="{5503B74D-07D3-4456-BC9B-66FFAC983BBB}" destId="{3CCB2497-A68E-4C1F-9FE1-E6B5F3C46E3D}" srcOrd="2" destOrd="0" presId="urn:microsoft.com/office/officeart/2005/8/layout/hierarchy6"/>
    <dgm:cxn modelId="{4DB3E3E7-9471-45BF-913A-3EEECF53BAA0}" type="presParOf" srcId="{5503B74D-07D3-4456-BC9B-66FFAC983BBB}" destId="{62CDE72E-1135-41B9-8D97-710DA9AC9A50}" srcOrd="3" destOrd="0" presId="urn:microsoft.com/office/officeart/2005/8/layout/hierarchy6"/>
    <dgm:cxn modelId="{BD420196-7623-44C4-B8B7-910DE3A738A5}" type="presParOf" srcId="{62CDE72E-1135-41B9-8D97-710DA9AC9A50}" destId="{3AC0E957-9CBB-4E25-A03D-C7F042D8F54E}" srcOrd="0" destOrd="0" presId="urn:microsoft.com/office/officeart/2005/8/layout/hierarchy6"/>
    <dgm:cxn modelId="{234E70C6-2AF0-40AC-BC48-BADED46A80FC}" type="presParOf" srcId="{62CDE72E-1135-41B9-8D97-710DA9AC9A50}" destId="{C3C97C2B-857D-4E47-8A6C-764F9BC2F8B7}" srcOrd="1" destOrd="0" presId="urn:microsoft.com/office/officeart/2005/8/layout/hierarchy6"/>
    <dgm:cxn modelId="{9FA4670B-50A0-4DF7-9C7C-767D60EEA93D}" type="presParOf" srcId="{5503B74D-07D3-4456-BC9B-66FFAC983BBB}" destId="{53A97F30-B745-4EF0-BEFC-AA191340DCA5}" srcOrd="4" destOrd="0" presId="urn:microsoft.com/office/officeart/2005/8/layout/hierarchy6"/>
    <dgm:cxn modelId="{6DCCB921-A3A4-4E2B-B111-E239A153D236}" type="presParOf" srcId="{5503B74D-07D3-4456-BC9B-66FFAC983BBB}" destId="{DCDC0033-38C1-4E18-AC24-0EA4940EE9AD}" srcOrd="5" destOrd="0" presId="urn:microsoft.com/office/officeart/2005/8/layout/hierarchy6"/>
    <dgm:cxn modelId="{B133451A-96D1-4A16-9B8E-542AE7826F0F}" type="presParOf" srcId="{DCDC0033-38C1-4E18-AC24-0EA4940EE9AD}" destId="{D8DDE52D-2A11-4BFF-8814-DEE2AC3821F4}" srcOrd="0" destOrd="0" presId="urn:microsoft.com/office/officeart/2005/8/layout/hierarchy6"/>
    <dgm:cxn modelId="{E987DFB4-3F5C-4C52-95EE-29FB7ECF573A}" type="presParOf" srcId="{DCDC0033-38C1-4E18-AC24-0EA4940EE9AD}" destId="{8BCF30EA-4A31-4291-8DED-F7FDEBA9EE35}" srcOrd="1" destOrd="0" presId="urn:microsoft.com/office/officeart/2005/8/layout/hierarchy6"/>
    <dgm:cxn modelId="{6AD1A535-5D5B-4C05-BAC4-88D098560A09}" type="presParOf" srcId="{5503B74D-07D3-4456-BC9B-66FFAC983BBB}" destId="{B03D1FF4-0E61-4561-99E0-E1EA7150B019}" srcOrd="6" destOrd="0" presId="urn:microsoft.com/office/officeart/2005/8/layout/hierarchy6"/>
    <dgm:cxn modelId="{2ADCE6E1-19A2-46FA-BA8D-904C71F1D4F8}" type="presParOf" srcId="{5503B74D-07D3-4456-BC9B-66FFAC983BBB}" destId="{54AAD154-1BE8-4A3E-A928-E430FDD4F558}" srcOrd="7" destOrd="0" presId="urn:microsoft.com/office/officeart/2005/8/layout/hierarchy6"/>
    <dgm:cxn modelId="{FF0EBC9D-62F8-45B2-BEB6-86160FBBFEA9}" type="presParOf" srcId="{54AAD154-1BE8-4A3E-A928-E430FDD4F558}" destId="{235EFE3C-0593-45AF-A15A-8C39D6300F95}" srcOrd="0" destOrd="0" presId="urn:microsoft.com/office/officeart/2005/8/layout/hierarchy6"/>
    <dgm:cxn modelId="{FC31D765-E9BA-4435-B713-0786E1F02A7D}" type="presParOf" srcId="{54AAD154-1BE8-4A3E-A928-E430FDD4F558}" destId="{662EBCF4-C0B6-4467-9679-4FAFA4E77D2A}" srcOrd="1" destOrd="0" presId="urn:microsoft.com/office/officeart/2005/8/layout/hierarchy6"/>
    <dgm:cxn modelId="{80F16324-2C53-40E1-9815-44053CA23C61}" type="presParOf" srcId="{F6190D24-FCE4-4C32-A90E-DDA069820509}" destId="{2C614B7F-B6F1-46B4-9F63-A3F3CE4035CC}" srcOrd="1" destOrd="0" presId="urn:microsoft.com/office/officeart/2005/8/layout/hierarchy6"/>
    <dgm:cxn modelId="{1DCE8879-3E55-470F-9435-BEE44C400A3B}" type="presParOf" srcId="{2C614B7F-B6F1-46B4-9F63-A3F3CE4035CC}" destId="{DB0DED25-7732-4B1E-9B22-7E578083ABD2}" srcOrd="0" destOrd="0" presId="urn:microsoft.com/office/officeart/2005/8/layout/hierarchy6"/>
    <dgm:cxn modelId="{0D9389CF-A20B-499F-9147-BF8CC7F6371A}" type="presParOf" srcId="{DB0DED25-7732-4B1E-9B22-7E578083ABD2}" destId="{45EC0780-D1A1-4625-B0F0-1351A8E515B0}" srcOrd="0" destOrd="0" presId="urn:microsoft.com/office/officeart/2005/8/layout/hierarchy6"/>
    <dgm:cxn modelId="{4F2F087A-A281-4103-ABED-ECB9518B540B}" type="presParOf" srcId="{DB0DED25-7732-4B1E-9B22-7E578083ABD2}" destId="{67A6942E-5754-42E9-82FA-7E5CF4E0BFCA}" srcOrd="1" destOrd="0" presId="urn:microsoft.com/office/officeart/2005/8/layout/hierarchy6"/>
    <dgm:cxn modelId="{24E67A47-3F93-4122-8FFC-BE55388181E0}" type="presParOf" srcId="{2C614B7F-B6F1-46B4-9F63-A3F3CE4035CC}" destId="{84BAA30E-BC16-4B2D-8687-56282E914837}" srcOrd="1" destOrd="0" presId="urn:microsoft.com/office/officeart/2005/8/layout/hierarchy6"/>
    <dgm:cxn modelId="{BB03F88B-8A86-4A53-B1D3-BC630BD578CE}" type="presParOf" srcId="{84BAA30E-BC16-4B2D-8687-56282E914837}" destId="{984ECC7D-3637-4E2A-AD34-C1D622648854}" srcOrd="0" destOrd="0" presId="urn:microsoft.com/office/officeart/2005/8/layout/hierarchy6"/>
    <dgm:cxn modelId="{53E71C96-C6CA-4CA8-991F-B76FF5184ECD}" type="presParOf" srcId="{2C614B7F-B6F1-46B4-9F63-A3F3CE4035CC}" destId="{0990A4DE-2338-4B51-97D6-D612CD2619FE}" srcOrd="2" destOrd="0" presId="urn:microsoft.com/office/officeart/2005/8/layout/hierarchy6"/>
    <dgm:cxn modelId="{8FEF56F6-1039-41C6-8227-0CA2ADE80D2B}" type="presParOf" srcId="{0990A4DE-2338-4B51-97D6-D612CD2619FE}" destId="{89B46483-C48B-4A03-BC2F-93F69B6FFAC9}" srcOrd="0" destOrd="0" presId="urn:microsoft.com/office/officeart/2005/8/layout/hierarchy6"/>
    <dgm:cxn modelId="{BD4DC57A-A26B-4814-8867-72A92DE434A3}" type="presParOf" srcId="{0990A4DE-2338-4B51-97D6-D612CD2619FE}" destId="{206ECA47-01C8-45A7-9F09-6A657F39A667}" srcOrd="1" destOrd="0" presId="urn:microsoft.com/office/officeart/2005/8/layout/hierarchy6"/>
    <dgm:cxn modelId="{B1F4EE82-9149-4BA0-A1C9-25608EAE8DA5}" type="presParOf" srcId="{2C614B7F-B6F1-46B4-9F63-A3F3CE4035CC}" destId="{315735A0-E1FE-40EC-BCDF-577EFEE9B886}" srcOrd="3" destOrd="0" presId="urn:microsoft.com/office/officeart/2005/8/layout/hierarchy6"/>
    <dgm:cxn modelId="{08B4A5B7-E73E-43C1-A632-B90B918E965D}" type="presParOf" srcId="{315735A0-E1FE-40EC-BCDF-577EFEE9B886}" destId="{D53DF134-7133-421C-88DF-8E36EFF6A769}" srcOrd="0" destOrd="0" presId="urn:microsoft.com/office/officeart/2005/8/layout/hierarchy6"/>
    <dgm:cxn modelId="{2A4295A9-90B9-4091-8E3B-EFA11D603395}" type="presParOf" srcId="{2C614B7F-B6F1-46B4-9F63-A3F3CE4035CC}" destId="{7D6CD271-7044-4A1D-B581-31B9588A7619}" srcOrd="4" destOrd="0" presId="urn:microsoft.com/office/officeart/2005/8/layout/hierarchy6"/>
    <dgm:cxn modelId="{9C571F81-69D8-45AA-A6E5-44F9B37FF826}" type="presParOf" srcId="{7D6CD271-7044-4A1D-B581-31B9588A7619}" destId="{A5625E69-1EED-4F52-B596-0BA85D9D67D0}" srcOrd="0" destOrd="0" presId="urn:microsoft.com/office/officeart/2005/8/layout/hierarchy6"/>
    <dgm:cxn modelId="{579ECF42-0675-4B5C-A6BC-74E0790542AA}" type="presParOf" srcId="{7D6CD271-7044-4A1D-B581-31B9588A7619}" destId="{C8782481-4BF8-427E-A0B6-1AB637553F94}" srcOrd="1" destOrd="0" presId="urn:microsoft.com/office/officeart/2005/8/layout/hierarchy6"/>
    <dgm:cxn modelId="{0FF90B6E-C8EF-4DF2-B9E9-3A6C9F2721FB}" type="presParOf" srcId="{2C614B7F-B6F1-46B4-9F63-A3F3CE4035CC}" destId="{9D1CE311-5AAA-4486-A75A-5FF44D82A046}" srcOrd="5" destOrd="0" presId="urn:microsoft.com/office/officeart/2005/8/layout/hierarchy6"/>
    <dgm:cxn modelId="{FB78670E-22BA-4CB8-AD18-7D016C3EE695}" type="presParOf" srcId="{9D1CE311-5AAA-4486-A75A-5FF44D82A046}" destId="{C6115B19-CD1F-42C7-887B-2024E9EBE6FF}" srcOrd="0" destOrd="0" presId="urn:microsoft.com/office/officeart/2005/8/layout/hierarchy6"/>
    <dgm:cxn modelId="{1044400D-2E50-4873-B937-D0E871FA030F}" type="presParOf" srcId="{2C614B7F-B6F1-46B4-9F63-A3F3CE4035CC}" destId="{727309A9-A1A5-4827-B549-7287DD88BB9E}" srcOrd="6" destOrd="0" presId="urn:microsoft.com/office/officeart/2005/8/layout/hierarchy6"/>
    <dgm:cxn modelId="{4266EA3B-C9B8-4BE4-8AAE-74BC4AB0FB75}" type="presParOf" srcId="{727309A9-A1A5-4827-B549-7287DD88BB9E}" destId="{5D1CFEA4-F5D3-4F69-9FB5-D89F8BBA5B34}" srcOrd="0" destOrd="0" presId="urn:microsoft.com/office/officeart/2005/8/layout/hierarchy6"/>
    <dgm:cxn modelId="{0FD3EE60-56B7-4E23-8383-83BE638DFFBD}" type="presParOf" srcId="{727309A9-A1A5-4827-B549-7287DD88BB9E}" destId="{1DC1FF9E-C69C-4B7B-9537-6C4F739BD54F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D5A6AC4-1BBB-495F-9D4F-4C80EE1FF3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B2D57C-E69E-4727-A22A-8B39525C6B5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数字化工程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EBC77E-17CE-43F4-B0B3-CE638CFEB318}" type="parTrans" cxnId="{8AB823F4-6440-48EE-B3B3-F03F3AA6FF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EB93A-DBC2-4A5E-945F-DF615F8CF35E}" type="sibTrans" cxnId="{8AB823F4-6440-48EE-B3B3-F03F3AA6FF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AFF60-6FEC-4CAF-9A97-A22E9D82D987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软件硬件和设施研发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0BD0F-6F26-4DA2-8F59-E0B791223925}" type="parTrans" cxnId="{DA1434B9-CD94-4F14-9F63-DC05453E2E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0FB05-FDB0-4652-9CCA-F50855EF50EB}" type="sibTrans" cxnId="{DA1434B9-CD94-4F14-9F63-DC05453E2E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140D5-71B4-48AE-9364-2DC2B057C60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云平台维护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8417D-0164-491F-A896-124BAA68EAAC}" type="parTrans" cxnId="{54FA7ACE-8CE1-452D-A30B-0721604EE85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B48814-2F31-4477-88EB-DBF9DB2BECFE}" type="sibTrans" cxnId="{54FA7ACE-8CE1-452D-A30B-0721604EE85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E443CA-3EA5-48C5-8777-64431EFB296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媒体公众号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C8A4F-647E-42E7-99C2-C092F1AB84A4}" type="parTrans" cxnId="{F5936B38-3788-47FC-9B10-705175681F5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72490F-0DE5-4C67-AD56-435A3FE24CC3}" type="sibTrans" cxnId="{F5936B38-3788-47FC-9B10-705175681F5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B2DCC-9C81-43CC-A02E-F5D6AC89DCE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平台客服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2BB7CD-EFA5-4146-BB6B-2C962BC7DB47}" type="parTrans" cxnId="{E7C4384C-04FD-4E38-987C-9B79F131F7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8C6A92-5741-41D6-B28A-76D88C3AFF82}" type="sibTrans" cxnId="{E7C4384C-04FD-4E38-987C-9B79F131F7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4E183B-B4CB-4D8B-B686-5452851E19E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硬件和设施维护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9B15CB-7DA0-4463-A79C-79BA48C18F69}" type="parTrans" cxnId="{6DF47A0F-DE39-4C5E-82E6-1D5FE930968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32BF0-6B8A-4875-9B92-32E604AEBF02}" type="sibTrans" cxnId="{6DF47A0F-DE39-4C5E-82E6-1D5FE930968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B7E1E-E891-4138-9744-6B261FFEB92A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硬件和设施生产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F5075D-CDA8-4CC6-9D76-188DC9E96760}" type="parTrans" cxnId="{52571BC4-5F86-435C-AE5B-94EF2BC2BD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4C4293-26C1-4D00-9301-616BC2E450CC}" type="sibTrans" cxnId="{52571BC4-5F86-435C-AE5B-94EF2BC2BD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D5CAFA-5751-4271-8AFA-7A3AB6DC34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优拓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9350C3-DC80-4907-B9C4-550C9ACEC7CD}" type="parTrans" cxnId="{E33BB1BA-B450-48AB-894B-BB70CBFF65CA}">
      <dgm:prSet/>
      <dgm:spPr/>
      <dgm:t>
        <a:bodyPr/>
        <a:lstStyle/>
        <a:p>
          <a:endParaRPr lang="en-US"/>
        </a:p>
      </dgm:t>
    </dgm:pt>
    <dgm:pt modelId="{0C015D1C-28DD-4D45-AA5C-770F8EC41713}" type="sibTrans" cxnId="{E33BB1BA-B450-48AB-894B-BB70CBFF65CA}">
      <dgm:prSet/>
      <dgm:spPr/>
      <dgm:t>
        <a:bodyPr/>
        <a:lstStyle/>
        <a:p>
          <a:endParaRPr lang="en-US"/>
        </a:p>
      </dgm:t>
    </dgm:pt>
    <dgm:pt modelId="{0CC11E14-85CB-4B4E-AC8D-594DDE7F4007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981F50-8035-4C07-9D9E-52763A337332}" type="parTrans" cxnId="{4471EBF0-5B57-466B-B7B5-8837E48392BE}">
      <dgm:prSet/>
      <dgm:spPr/>
      <dgm:t>
        <a:bodyPr/>
        <a:lstStyle/>
        <a:p>
          <a:endParaRPr lang="en-US"/>
        </a:p>
      </dgm:t>
    </dgm:pt>
    <dgm:pt modelId="{BE729ADB-282F-4C38-957D-E6E959C99FFD}" type="sibTrans" cxnId="{4471EBF0-5B57-466B-B7B5-8837E48392BE}">
      <dgm:prSet/>
      <dgm:spPr/>
      <dgm:t>
        <a:bodyPr/>
        <a:lstStyle/>
        <a:p>
          <a:endParaRPr lang="en-US"/>
        </a:p>
      </dgm:t>
    </dgm:pt>
    <dgm:pt modelId="{D9399708-235A-4493-B72D-2CAA8CEBF98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EF81C-A4D0-4FCA-B512-967803180EB9}" type="parTrans" cxnId="{9C63FC6A-B88C-40FE-9FF8-A74BCD8F3CBE}">
      <dgm:prSet/>
      <dgm:spPr/>
      <dgm:t>
        <a:bodyPr/>
        <a:lstStyle/>
        <a:p>
          <a:endParaRPr lang="en-US"/>
        </a:p>
      </dgm:t>
    </dgm:pt>
    <dgm:pt modelId="{AA5704B7-F054-423A-A448-F58E7748B760}" type="sibTrans" cxnId="{9C63FC6A-B88C-40FE-9FF8-A74BCD8F3CBE}">
      <dgm:prSet/>
      <dgm:spPr/>
      <dgm:t>
        <a:bodyPr/>
        <a:lstStyle/>
        <a:p>
          <a:endParaRPr lang="en-US"/>
        </a:p>
      </dgm:t>
    </dgm:pt>
    <dgm:pt modelId="{EDE0458E-F6CE-40B8-BDA0-216734E2FE3F}" type="pres">
      <dgm:prSet presAssocID="{BD5A6AC4-1BBB-495F-9D4F-4C80EE1FF3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DF2038-A07C-4D6A-AA4A-E1C078EEB64F}" type="pres">
      <dgm:prSet presAssocID="{BD5A6AC4-1BBB-495F-9D4F-4C80EE1FF310}" presName="hierFlow" presStyleCnt="0"/>
      <dgm:spPr/>
    </dgm:pt>
    <dgm:pt modelId="{A7DA58B0-107E-4067-8FBF-F94F4AE77DAD}" type="pres">
      <dgm:prSet presAssocID="{BD5A6AC4-1BBB-495F-9D4F-4C80EE1FF310}" presName="firstBuf" presStyleCnt="0"/>
      <dgm:spPr/>
    </dgm:pt>
    <dgm:pt modelId="{875349FB-1C42-48EE-900F-2FD570ABAF86}" type="pres">
      <dgm:prSet presAssocID="{BD5A6AC4-1BBB-495F-9D4F-4C80EE1FF3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63F724-BF69-4FC8-9DEB-32F0BEE924E5}" type="pres">
      <dgm:prSet presAssocID="{88B2D57C-E69E-4727-A22A-8B39525C6B52}" presName="Name14" presStyleCnt="0"/>
      <dgm:spPr/>
    </dgm:pt>
    <dgm:pt modelId="{4DFA3C88-553E-4D38-B6EB-A0902877EC12}" type="pres">
      <dgm:prSet presAssocID="{88B2D57C-E69E-4727-A22A-8B39525C6B52}" presName="level1Shape" presStyleLbl="node0" presStyleIdx="0" presStyleCnt="1">
        <dgm:presLayoutVars>
          <dgm:chPref val="3"/>
        </dgm:presLayoutVars>
      </dgm:prSet>
      <dgm:spPr/>
    </dgm:pt>
    <dgm:pt modelId="{8C35BF05-EDF5-488B-8A98-8434BBC3AFA6}" type="pres">
      <dgm:prSet presAssocID="{88B2D57C-E69E-4727-A22A-8B39525C6B52}" presName="hierChild2" presStyleCnt="0"/>
      <dgm:spPr/>
    </dgm:pt>
    <dgm:pt modelId="{7ACD9145-0514-42E5-8DC3-3700CDB90D39}" type="pres">
      <dgm:prSet presAssocID="{6940BD0F-6F26-4DA2-8F59-E0B791223925}" presName="Name19" presStyleLbl="parChTrans1D2" presStyleIdx="0" presStyleCnt="4"/>
      <dgm:spPr/>
    </dgm:pt>
    <dgm:pt modelId="{566AF6A2-5087-4231-934E-A05574492187}" type="pres">
      <dgm:prSet presAssocID="{2F5AFF60-6FEC-4CAF-9A97-A22E9D82D987}" presName="Name21" presStyleCnt="0"/>
      <dgm:spPr/>
    </dgm:pt>
    <dgm:pt modelId="{F489C083-6A4E-4345-96A9-96A375F1BFA8}" type="pres">
      <dgm:prSet presAssocID="{2F5AFF60-6FEC-4CAF-9A97-A22E9D82D987}" presName="level2Shape" presStyleLbl="asst1" presStyleIdx="0" presStyleCnt="2"/>
      <dgm:spPr/>
    </dgm:pt>
    <dgm:pt modelId="{C64EDB65-FD8F-4F0B-A166-67CEF77268BB}" type="pres">
      <dgm:prSet presAssocID="{2F5AFF60-6FEC-4CAF-9A97-A22E9D82D987}" presName="hierChild3" presStyleCnt="0"/>
      <dgm:spPr/>
    </dgm:pt>
    <dgm:pt modelId="{1F55AA3B-C420-4847-8450-9AF8787477CA}" type="pres">
      <dgm:prSet presAssocID="{82F5075D-CDA8-4CC6-9D76-188DC9E96760}" presName="Name19" presStyleLbl="parChTrans1D3" presStyleIdx="0" presStyleCnt="2"/>
      <dgm:spPr/>
    </dgm:pt>
    <dgm:pt modelId="{7BA61B11-E8E6-4BC8-86E2-A4F04B2EDF06}" type="pres">
      <dgm:prSet presAssocID="{88CB7E1E-E891-4138-9744-6B261FFEB92A}" presName="Name21" presStyleCnt="0"/>
      <dgm:spPr/>
    </dgm:pt>
    <dgm:pt modelId="{92E983CE-77EA-443D-9B4D-7EF19AC74AA0}" type="pres">
      <dgm:prSet presAssocID="{88CB7E1E-E891-4138-9744-6B261FFEB92A}" presName="level2Shape" presStyleLbl="asst1" presStyleIdx="1" presStyleCnt="2"/>
      <dgm:spPr/>
    </dgm:pt>
    <dgm:pt modelId="{129191C0-48DE-4F48-9DD4-5350E78F7C07}" type="pres">
      <dgm:prSet presAssocID="{88CB7E1E-E891-4138-9744-6B261FFEB92A}" presName="hierChild3" presStyleCnt="0"/>
      <dgm:spPr/>
    </dgm:pt>
    <dgm:pt modelId="{09339BB5-C041-493A-8371-40C5A1484868}" type="pres">
      <dgm:prSet presAssocID="{5118417D-0164-491F-A896-124BAA68EAAC}" presName="Name19" presStyleLbl="parChTrans1D2" presStyleIdx="1" presStyleCnt="4"/>
      <dgm:spPr/>
    </dgm:pt>
    <dgm:pt modelId="{C0EEDD7E-A8CE-41EF-882E-339E01D97334}" type="pres">
      <dgm:prSet presAssocID="{F3B140D5-71B4-48AE-9364-2DC2B057C603}" presName="Name21" presStyleCnt="0"/>
      <dgm:spPr/>
    </dgm:pt>
    <dgm:pt modelId="{3165D999-245C-40C9-A0A0-0AB34F5ADE8E}" type="pres">
      <dgm:prSet presAssocID="{F3B140D5-71B4-48AE-9364-2DC2B057C603}" presName="level2Shape" presStyleLbl="node2" presStyleIdx="0" presStyleCnt="3"/>
      <dgm:spPr/>
    </dgm:pt>
    <dgm:pt modelId="{AC98A4B2-D09C-4811-BB9E-3F7BBF43C741}" type="pres">
      <dgm:prSet presAssocID="{F3B140D5-71B4-48AE-9364-2DC2B057C603}" presName="hierChild3" presStyleCnt="0"/>
      <dgm:spPr/>
    </dgm:pt>
    <dgm:pt modelId="{FCE12DE6-BF74-4C3A-BE1A-CAC8A0CA988F}" type="pres">
      <dgm:prSet presAssocID="{199B15CB-7DA0-4463-A79C-79BA48C18F69}" presName="Name19" presStyleLbl="parChTrans1D3" presStyleIdx="1" presStyleCnt="2"/>
      <dgm:spPr/>
    </dgm:pt>
    <dgm:pt modelId="{89DB3025-42E9-4EBE-8484-85B9A3696B67}" type="pres">
      <dgm:prSet presAssocID="{6C4E183B-B4CB-4D8B-B686-5452851E19ED}" presName="Name21" presStyleCnt="0"/>
      <dgm:spPr/>
    </dgm:pt>
    <dgm:pt modelId="{B347AF00-5631-4F51-BE78-3FCBBCCD1609}" type="pres">
      <dgm:prSet presAssocID="{6C4E183B-B4CB-4D8B-B686-5452851E19ED}" presName="level2Shape" presStyleLbl="node3" presStyleIdx="0" presStyleCnt="1"/>
      <dgm:spPr/>
    </dgm:pt>
    <dgm:pt modelId="{AB5204EA-20C3-49E3-9E39-7233C217DB4A}" type="pres">
      <dgm:prSet presAssocID="{6C4E183B-B4CB-4D8B-B686-5452851E19ED}" presName="hierChild3" presStyleCnt="0"/>
      <dgm:spPr/>
    </dgm:pt>
    <dgm:pt modelId="{B49B556C-EA01-40E4-989B-4F5EEA1D6FF5}" type="pres">
      <dgm:prSet presAssocID="{362C8A4F-647E-42E7-99C2-C092F1AB84A4}" presName="Name19" presStyleLbl="parChTrans1D2" presStyleIdx="2" presStyleCnt="4"/>
      <dgm:spPr/>
    </dgm:pt>
    <dgm:pt modelId="{7DC03BF7-D075-4696-A6C8-5701A640398D}" type="pres">
      <dgm:prSet presAssocID="{F1E443CA-3EA5-48C5-8777-64431EFB2960}" presName="Name21" presStyleCnt="0"/>
      <dgm:spPr/>
    </dgm:pt>
    <dgm:pt modelId="{250B5A89-DC7D-4737-B75C-AFBF67981453}" type="pres">
      <dgm:prSet presAssocID="{F1E443CA-3EA5-48C5-8777-64431EFB2960}" presName="level2Shape" presStyleLbl="node2" presStyleIdx="1" presStyleCnt="3"/>
      <dgm:spPr/>
    </dgm:pt>
    <dgm:pt modelId="{3A375DAE-7A40-4078-A5A0-269CE2F78296}" type="pres">
      <dgm:prSet presAssocID="{F1E443CA-3EA5-48C5-8777-64431EFB2960}" presName="hierChild3" presStyleCnt="0"/>
      <dgm:spPr/>
    </dgm:pt>
    <dgm:pt modelId="{D583077B-F45B-4E7C-8288-BAFAC3C0EB8F}" type="pres">
      <dgm:prSet presAssocID="{B42BB7CD-EFA5-4146-BB6B-2C962BC7DB47}" presName="Name19" presStyleLbl="parChTrans1D2" presStyleIdx="3" presStyleCnt="4"/>
      <dgm:spPr/>
    </dgm:pt>
    <dgm:pt modelId="{61762712-5664-425C-BC50-9BBADBDA5261}" type="pres">
      <dgm:prSet presAssocID="{DE2B2DCC-9C81-43CC-A02E-F5D6AC89DCE7}" presName="Name21" presStyleCnt="0"/>
      <dgm:spPr/>
    </dgm:pt>
    <dgm:pt modelId="{08D62727-7CB9-4CBD-8AB0-09ADF4F9CAF2}" type="pres">
      <dgm:prSet presAssocID="{DE2B2DCC-9C81-43CC-A02E-F5D6AC89DCE7}" presName="level2Shape" presStyleLbl="node2" presStyleIdx="2" presStyleCnt="3"/>
      <dgm:spPr/>
    </dgm:pt>
    <dgm:pt modelId="{9887F083-062B-4B81-8424-16F8FF9B37C4}" type="pres">
      <dgm:prSet presAssocID="{DE2B2DCC-9C81-43CC-A02E-F5D6AC89DCE7}" presName="hierChild3" presStyleCnt="0"/>
      <dgm:spPr/>
    </dgm:pt>
    <dgm:pt modelId="{472F5C1A-0CFD-4D68-9D63-92F444F19892}" type="pres">
      <dgm:prSet presAssocID="{BD5A6AC4-1BBB-495F-9D4F-4C80EE1FF310}" presName="bgShapesFlow" presStyleCnt="0"/>
      <dgm:spPr/>
    </dgm:pt>
    <dgm:pt modelId="{B72A7D29-865B-4D12-9226-43F4E4623B25}" type="pres">
      <dgm:prSet presAssocID="{0CC11E14-85CB-4B4E-AC8D-594DDE7F4007}" presName="rectComp" presStyleCnt="0"/>
      <dgm:spPr/>
    </dgm:pt>
    <dgm:pt modelId="{ADC1B770-4D16-40C0-8A35-20DED3C53E89}" type="pres">
      <dgm:prSet presAssocID="{0CC11E14-85CB-4B4E-AC8D-594DDE7F4007}" presName="bgRect" presStyleLbl="bgShp" presStyleIdx="0" presStyleCnt="3"/>
      <dgm:spPr/>
    </dgm:pt>
    <dgm:pt modelId="{4E358E65-B905-45BB-B2F9-AC4041D85AC7}" type="pres">
      <dgm:prSet presAssocID="{0CC11E14-85CB-4B4E-AC8D-594DDE7F4007}" presName="bgRectTx" presStyleLbl="bgShp" presStyleIdx="0" presStyleCnt="3">
        <dgm:presLayoutVars>
          <dgm:bulletEnabled val="1"/>
        </dgm:presLayoutVars>
      </dgm:prSet>
      <dgm:spPr/>
    </dgm:pt>
    <dgm:pt modelId="{C4C76D61-6F3C-46B6-A8AC-7E73C2AA6EAB}" type="pres">
      <dgm:prSet presAssocID="{0CC11E14-85CB-4B4E-AC8D-594DDE7F4007}" presName="spComp" presStyleCnt="0"/>
      <dgm:spPr/>
    </dgm:pt>
    <dgm:pt modelId="{7F848FEC-541D-454E-917F-4FC81642868B}" type="pres">
      <dgm:prSet presAssocID="{0CC11E14-85CB-4B4E-AC8D-594DDE7F4007}" presName="vSp" presStyleCnt="0"/>
      <dgm:spPr/>
    </dgm:pt>
    <dgm:pt modelId="{89BA2F02-F036-4C53-9F8A-AC443528D8C2}" type="pres">
      <dgm:prSet presAssocID="{D9399708-235A-4493-B72D-2CAA8CEBF98A}" presName="rectComp" presStyleCnt="0"/>
      <dgm:spPr/>
    </dgm:pt>
    <dgm:pt modelId="{BE10809D-54AD-4469-83F4-B439CD5F008B}" type="pres">
      <dgm:prSet presAssocID="{D9399708-235A-4493-B72D-2CAA8CEBF98A}" presName="bgRect" presStyleLbl="bgShp" presStyleIdx="1" presStyleCnt="3"/>
      <dgm:spPr/>
    </dgm:pt>
    <dgm:pt modelId="{3EE11F75-9DA3-4B7C-BF9B-7E9725141515}" type="pres">
      <dgm:prSet presAssocID="{D9399708-235A-4493-B72D-2CAA8CEBF98A}" presName="bgRectTx" presStyleLbl="bgShp" presStyleIdx="1" presStyleCnt="3">
        <dgm:presLayoutVars>
          <dgm:bulletEnabled val="1"/>
        </dgm:presLayoutVars>
      </dgm:prSet>
      <dgm:spPr/>
    </dgm:pt>
    <dgm:pt modelId="{E5BCCC26-46F3-4D07-A3F2-E9D9D95428B0}" type="pres">
      <dgm:prSet presAssocID="{D9399708-235A-4493-B72D-2CAA8CEBF98A}" presName="spComp" presStyleCnt="0"/>
      <dgm:spPr/>
    </dgm:pt>
    <dgm:pt modelId="{E406E42A-74A8-4C0A-92A4-621B7D8997FC}" type="pres">
      <dgm:prSet presAssocID="{D9399708-235A-4493-B72D-2CAA8CEBF98A}" presName="vSp" presStyleCnt="0"/>
      <dgm:spPr/>
    </dgm:pt>
    <dgm:pt modelId="{EBC3DE32-797B-4D8F-8A43-12159170EB54}" type="pres">
      <dgm:prSet presAssocID="{91D5CAFA-5751-4271-8AFA-7A3AB6DC3451}" presName="rectComp" presStyleCnt="0"/>
      <dgm:spPr/>
    </dgm:pt>
    <dgm:pt modelId="{2D0BDC19-CC42-48E2-A71E-16F0EDFCE263}" type="pres">
      <dgm:prSet presAssocID="{91D5CAFA-5751-4271-8AFA-7A3AB6DC3451}" presName="bgRect" presStyleLbl="bgShp" presStyleIdx="2" presStyleCnt="3"/>
      <dgm:spPr/>
    </dgm:pt>
    <dgm:pt modelId="{8913692C-33DC-4C6E-B5B5-2B4575D9D9D2}" type="pres">
      <dgm:prSet presAssocID="{91D5CAFA-5751-4271-8AFA-7A3AB6DC345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F3EC705-6A36-49BD-AAC6-FE88D75D826F}" type="presOf" srcId="{362C8A4F-647E-42E7-99C2-C092F1AB84A4}" destId="{B49B556C-EA01-40E4-989B-4F5EEA1D6FF5}" srcOrd="0" destOrd="0" presId="urn:microsoft.com/office/officeart/2005/8/layout/hierarchy6"/>
    <dgm:cxn modelId="{6DF47A0F-DE39-4C5E-82E6-1D5FE930968A}" srcId="{F3B140D5-71B4-48AE-9364-2DC2B057C603}" destId="{6C4E183B-B4CB-4D8B-B686-5452851E19ED}" srcOrd="0" destOrd="0" parTransId="{199B15CB-7DA0-4463-A79C-79BA48C18F69}" sibTransId="{5EE32BF0-6B8A-4875-9B92-32E604AEBF02}"/>
    <dgm:cxn modelId="{C2B30B13-09A9-4A6E-BDC2-A6F384146C03}" type="presOf" srcId="{F3B140D5-71B4-48AE-9364-2DC2B057C603}" destId="{3165D999-245C-40C9-A0A0-0AB34F5ADE8E}" srcOrd="0" destOrd="0" presId="urn:microsoft.com/office/officeart/2005/8/layout/hierarchy6"/>
    <dgm:cxn modelId="{F2FC9F18-F5D0-413D-9E96-663945142BBD}" type="presOf" srcId="{199B15CB-7DA0-4463-A79C-79BA48C18F69}" destId="{FCE12DE6-BF74-4C3A-BE1A-CAC8A0CA988F}" srcOrd="0" destOrd="0" presId="urn:microsoft.com/office/officeart/2005/8/layout/hierarchy6"/>
    <dgm:cxn modelId="{6D2A2C2F-C306-4B5C-B0F8-3CF902D757E3}" type="presOf" srcId="{B42BB7CD-EFA5-4146-BB6B-2C962BC7DB47}" destId="{D583077B-F45B-4E7C-8288-BAFAC3C0EB8F}" srcOrd="0" destOrd="0" presId="urn:microsoft.com/office/officeart/2005/8/layout/hierarchy6"/>
    <dgm:cxn modelId="{F5936B38-3788-47FC-9B10-705175681F57}" srcId="{88B2D57C-E69E-4727-A22A-8B39525C6B52}" destId="{F1E443CA-3EA5-48C5-8777-64431EFB2960}" srcOrd="2" destOrd="0" parTransId="{362C8A4F-647E-42E7-99C2-C092F1AB84A4}" sibTransId="{FE72490F-0DE5-4C67-AD56-435A3FE24CC3}"/>
    <dgm:cxn modelId="{E2444660-5C44-4041-9374-3D3758903EC6}" type="presOf" srcId="{91D5CAFA-5751-4271-8AFA-7A3AB6DC3451}" destId="{2D0BDC19-CC42-48E2-A71E-16F0EDFCE263}" srcOrd="0" destOrd="0" presId="urn:microsoft.com/office/officeart/2005/8/layout/hierarchy6"/>
    <dgm:cxn modelId="{95CA0849-2C10-41BC-964D-50AE9AD727E0}" type="presOf" srcId="{6940BD0F-6F26-4DA2-8F59-E0B791223925}" destId="{7ACD9145-0514-42E5-8DC3-3700CDB90D39}" srcOrd="0" destOrd="0" presId="urn:microsoft.com/office/officeart/2005/8/layout/hierarchy6"/>
    <dgm:cxn modelId="{9C63FC6A-B88C-40FE-9FF8-A74BCD8F3CBE}" srcId="{BD5A6AC4-1BBB-495F-9D4F-4C80EE1FF310}" destId="{D9399708-235A-4493-B72D-2CAA8CEBF98A}" srcOrd="2" destOrd="0" parTransId="{1C1EF81C-A4D0-4FCA-B512-967803180EB9}" sibTransId="{AA5704B7-F054-423A-A448-F58E7748B760}"/>
    <dgm:cxn modelId="{E7C4384C-04FD-4E38-987C-9B79F131F779}" srcId="{88B2D57C-E69E-4727-A22A-8B39525C6B52}" destId="{DE2B2DCC-9C81-43CC-A02E-F5D6AC89DCE7}" srcOrd="3" destOrd="0" parTransId="{B42BB7CD-EFA5-4146-BB6B-2C962BC7DB47}" sibTransId="{BA8C6A92-5741-41D6-B28A-76D88C3AFF82}"/>
    <dgm:cxn modelId="{7D37B84C-8BAC-4012-A995-7FD21EC71D4B}" type="presOf" srcId="{88B2D57C-E69E-4727-A22A-8B39525C6B52}" destId="{4DFA3C88-553E-4D38-B6EB-A0902877EC12}" srcOrd="0" destOrd="0" presId="urn:microsoft.com/office/officeart/2005/8/layout/hierarchy6"/>
    <dgm:cxn modelId="{7FB0E850-8819-44D3-98CC-33F9364762A3}" type="presOf" srcId="{D9399708-235A-4493-B72D-2CAA8CEBF98A}" destId="{3EE11F75-9DA3-4B7C-BF9B-7E9725141515}" srcOrd="1" destOrd="0" presId="urn:microsoft.com/office/officeart/2005/8/layout/hierarchy6"/>
    <dgm:cxn modelId="{69D2EE56-9EBA-48EF-9140-D5E9C8161F55}" type="presOf" srcId="{BD5A6AC4-1BBB-495F-9D4F-4C80EE1FF310}" destId="{EDE0458E-F6CE-40B8-BDA0-216734E2FE3F}" srcOrd="0" destOrd="0" presId="urn:microsoft.com/office/officeart/2005/8/layout/hierarchy6"/>
    <dgm:cxn modelId="{1D81CA58-0848-454D-BBCC-29D09B9F5879}" type="presOf" srcId="{0CC11E14-85CB-4B4E-AC8D-594DDE7F4007}" destId="{4E358E65-B905-45BB-B2F9-AC4041D85AC7}" srcOrd="1" destOrd="0" presId="urn:microsoft.com/office/officeart/2005/8/layout/hierarchy6"/>
    <dgm:cxn modelId="{98EB0D7F-1813-45FD-A473-B3B7147AE2E4}" type="presOf" srcId="{DE2B2DCC-9C81-43CC-A02E-F5D6AC89DCE7}" destId="{08D62727-7CB9-4CBD-8AB0-09ADF4F9CAF2}" srcOrd="0" destOrd="0" presId="urn:microsoft.com/office/officeart/2005/8/layout/hierarchy6"/>
    <dgm:cxn modelId="{2584098A-FBB7-4E8B-BF5A-ED8812732AEE}" type="presOf" srcId="{F1E443CA-3EA5-48C5-8777-64431EFB2960}" destId="{250B5A89-DC7D-4737-B75C-AFBF67981453}" srcOrd="0" destOrd="0" presId="urn:microsoft.com/office/officeart/2005/8/layout/hierarchy6"/>
    <dgm:cxn modelId="{DA1434B9-CD94-4F14-9F63-DC05453E2ECA}" srcId="{88B2D57C-E69E-4727-A22A-8B39525C6B52}" destId="{2F5AFF60-6FEC-4CAF-9A97-A22E9D82D987}" srcOrd="0" destOrd="0" parTransId="{6940BD0F-6F26-4DA2-8F59-E0B791223925}" sibTransId="{14C0FB05-FDB0-4652-9CCA-F50855EF50EB}"/>
    <dgm:cxn modelId="{E33BB1BA-B450-48AB-894B-BB70CBFF65CA}" srcId="{BD5A6AC4-1BBB-495F-9D4F-4C80EE1FF310}" destId="{91D5CAFA-5751-4271-8AFA-7A3AB6DC3451}" srcOrd="3" destOrd="0" parTransId="{469350C3-DC80-4907-B9C4-550C9ACEC7CD}" sibTransId="{0C015D1C-28DD-4D45-AA5C-770F8EC41713}"/>
    <dgm:cxn modelId="{529392BE-0AA4-499E-B7A7-563B844DEB52}" type="presOf" srcId="{91D5CAFA-5751-4271-8AFA-7A3AB6DC3451}" destId="{8913692C-33DC-4C6E-B5B5-2B4575D9D9D2}" srcOrd="1" destOrd="0" presId="urn:microsoft.com/office/officeart/2005/8/layout/hierarchy6"/>
    <dgm:cxn modelId="{E8836DC0-934F-46DC-9CFB-4BFE3C469067}" type="presOf" srcId="{82F5075D-CDA8-4CC6-9D76-188DC9E96760}" destId="{1F55AA3B-C420-4847-8450-9AF8787477CA}" srcOrd="0" destOrd="0" presId="urn:microsoft.com/office/officeart/2005/8/layout/hierarchy6"/>
    <dgm:cxn modelId="{52571BC4-5F86-435C-AE5B-94EF2BC2BD60}" srcId="{2F5AFF60-6FEC-4CAF-9A97-A22E9D82D987}" destId="{88CB7E1E-E891-4138-9744-6B261FFEB92A}" srcOrd="0" destOrd="0" parTransId="{82F5075D-CDA8-4CC6-9D76-188DC9E96760}" sibTransId="{6C4C4293-26C1-4D00-9301-616BC2E450CC}"/>
    <dgm:cxn modelId="{7121D2C4-28B2-46A3-BA73-97A7C3090373}" type="presOf" srcId="{2F5AFF60-6FEC-4CAF-9A97-A22E9D82D987}" destId="{F489C083-6A4E-4345-96A9-96A375F1BFA8}" srcOrd="0" destOrd="0" presId="urn:microsoft.com/office/officeart/2005/8/layout/hierarchy6"/>
    <dgm:cxn modelId="{C41D50C7-B51A-4A45-BD16-CEBF37640650}" type="presOf" srcId="{6C4E183B-B4CB-4D8B-B686-5452851E19ED}" destId="{B347AF00-5631-4F51-BE78-3FCBBCCD1609}" srcOrd="0" destOrd="0" presId="urn:microsoft.com/office/officeart/2005/8/layout/hierarchy6"/>
    <dgm:cxn modelId="{D82474CC-D079-4B95-99EF-C4A43A0E2B08}" type="presOf" srcId="{0CC11E14-85CB-4B4E-AC8D-594DDE7F4007}" destId="{ADC1B770-4D16-40C0-8A35-20DED3C53E89}" srcOrd="0" destOrd="0" presId="urn:microsoft.com/office/officeart/2005/8/layout/hierarchy6"/>
    <dgm:cxn modelId="{54FA7ACE-8CE1-452D-A30B-0721604EE85C}" srcId="{88B2D57C-E69E-4727-A22A-8B39525C6B52}" destId="{F3B140D5-71B4-48AE-9364-2DC2B057C603}" srcOrd="1" destOrd="0" parTransId="{5118417D-0164-491F-A896-124BAA68EAAC}" sibTransId="{29B48814-2F31-4477-88EB-DBF9DB2BECFE}"/>
    <dgm:cxn modelId="{2FAC7AD2-716E-470E-9E22-559DABCB9AB3}" type="presOf" srcId="{5118417D-0164-491F-A896-124BAA68EAAC}" destId="{09339BB5-C041-493A-8371-40C5A1484868}" srcOrd="0" destOrd="0" presId="urn:microsoft.com/office/officeart/2005/8/layout/hierarchy6"/>
    <dgm:cxn modelId="{7E00C6DD-189D-4442-B37D-81E3A2636614}" type="presOf" srcId="{D9399708-235A-4493-B72D-2CAA8CEBF98A}" destId="{BE10809D-54AD-4469-83F4-B439CD5F008B}" srcOrd="0" destOrd="0" presId="urn:microsoft.com/office/officeart/2005/8/layout/hierarchy6"/>
    <dgm:cxn modelId="{4471EBF0-5B57-466B-B7B5-8837E48392BE}" srcId="{BD5A6AC4-1BBB-495F-9D4F-4C80EE1FF310}" destId="{0CC11E14-85CB-4B4E-AC8D-594DDE7F4007}" srcOrd="1" destOrd="0" parTransId="{EA981F50-8035-4C07-9D9E-52763A337332}" sibTransId="{BE729ADB-282F-4C38-957D-E6E959C99FFD}"/>
    <dgm:cxn modelId="{8AB823F4-6440-48EE-B3B3-F03F3AA6FF01}" srcId="{BD5A6AC4-1BBB-495F-9D4F-4C80EE1FF310}" destId="{88B2D57C-E69E-4727-A22A-8B39525C6B52}" srcOrd="0" destOrd="0" parTransId="{7AEBC77E-17CE-43F4-B0B3-CE638CFEB318}" sibTransId="{BC4EB93A-DBC2-4A5E-945F-DF615F8CF35E}"/>
    <dgm:cxn modelId="{A83F8FF7-E404-4700-A9E7-4528AABED123}" type="presOf" srcId="{88CB7E1E-E891-4138-9744-6B261FFEB92A}" destId="{92E983CE-77EA-443D-9B4D-7EF19AC74AA0}" srcOrd="0" destOrd="0" presId="urn:microsoft.com/office/officeart/2005/8/layout/hierarchy6"/>
    <dgm:cxn modelId="{2EC51096-86DF-4D19-878C-3531E50135B6}" type="presParOf" srcId="{EDE0458E-F6CE-40B8-BDA0-216734E2FE3F}" destId="{39DF2038-A07C-4D6A-AA4A-E1C078EEB64F}" srcOrd="0" destOrd="0" presId="urn:microsoft.com/office/officeart/2005/8/layout/hierarchy6"/>
    <dgm:cxn modelId="{34AD01C7-4F2F-4F28-845B-2D7C31DF67C6}" type="presParOf" srcId="{39DF2038-A07C-4D6A-AA4A-E1C078EEB64F}" destId="{A7DA58B0-107E-4067-8FBF-F94F4AE77DAD}" srcOrd="0" destOrd="0" presId="urn:microsoft.com/office/officeart/2005/8/layout/hierarchy6"/>
    <dgm:cxn modelId="{92365705-21CA-4C87-BB10-DA93E7722B56}" type="presParOf" srcId="{39DF2038-A07C-4D6A-AA4A-E1C078EEB64F}" destId="{875349FB-1C42-48EE-900F-2FD570ABAF86}" srcOrd="1" destOrd="0" presId="urn:microsoft.com/office/officeart/2005/8/layout/hierarchy6"/>
    <dgm:cxn modelId="{1F7C5B47-53C5-4C86-A8C0-487BAF952583}" type="presParOf" srcId="{875349FB-1C42-48EE-900F-2FD570ABAF86}" destId="{4963F724-BF69-4FC8-9DEB-32F0BEE924E5}" srcOrd="0" destOrd="0" presId="urn:microsoft.com/office/officeart/2005/8/layout/hierarchy6"/>
    <dgm:cxn modelId="{ADA56323-83A7-4480-A91B-42E846F4B89B}" type="presParOf" srcId="{4963F724-BF69-4FC8-9DEB-32F0BEE924E5}" destId="{4DFA3C88-553E-4D38-B6EB-A0902877EC12}" srcOrd="0" destOrd="0" presId="urn:microsoft.com/office/officeart/2005/8/layout/hierarchy6"/>
    <dgm:cxn modelId="{93CAEA95-A4CA-454C-831F-080F672E1237}" type="presParOf" srcId="{4963F724-BF69-4FC8-9DEB-32F0BEE924E5}" destId="{8C35BF05-EDF5-488B-8A98-8434BBC3AFA6}" srcOrd="1" destOrd="0" presId="urn:microsoft.com/office/officeart/2005/8/layout/hierarchy6"/>
    <dgm:cxn modelId="{F817D296-16AE-4117-BF83-866F535A5254}" type="presParOf" srcId="{8C35BF05-EDF5-488B-8A98-8434BBC3AFA6}" destId="{7ACD9145-0514-42E5-8DC3-3700CDB90D39}" srcOrd="0" destOrd="0" presId="urn:microsoft.com/office/officeart/2005/8/layout/hierarchy6"/>
    <dgm:cxn modelId="{AD3A7894-5513-43C9-B4D0-C52B8AEE47DE}" type="presParOf" srcId="{8C35BF05-EDF5-488B-8A98-8434BBC3AFA6}" destId="{566AF6A2-5087-4231-934E-A05574492187}" srcOrd="1" destOrd="0" presId="urn:microsoft.com/office/officeart/2005/8/layout/hierarchy6"/>
    <dgm:cxn modelId="{BFA9FF69-E026-4B28-B697-AA55F4DDCA89}" type="presParOf" srcId="{566AF6A2-5087-4231-934E-A05574492187}" destId="{F489C083-6A4E-4345-96A9-96A375F1BFA8}" srcOrd="0" destOrd="0" presId="urn:microsoft.com/office/officeart/2005/8/layout/hierarchy6"/>
    <dgm:cxn modelId="{77E51A74-F683-45C7-8691-93325FA5883C}" type="presParOf" srcId="{566AF6A2-5087-4231-934E-A05574492187}" destId="{C64EDB65-FD8F-4F0B-A166-67CEF77268BB}" srcOrd="1" destOrd="0" presId="urn:microsoft.com/office/officeart/2005/8/layout/hierarchy6"/>
    <dgm:cxn modelId="{D8AA197C-E5E2-4A5B-A650-06C33EE6CF65}" type="presParOf" srcId="{C64EDB65-FD8F-4F0B-A166-67CEF77268BB}" destId="{1F55AA3B-C420-4847-8450-9AF8787477CA}" srcOrd="0" destOrd="0" presId="urn:microsoft.com/office/officeart/2005/8/layout/hierarchy6"/>
    <dgm:cxn modelId="{55777A71-E8EA-476B-8415-D0E87993F141}" type="presParOf" srcId="{C64EDB65-FD8F-4F0B-A166-67CEF77268BB}" destId="{7BA61B11-E8E6-4BC8-86E2-A4F04B2EDF06}" srcOrd="1" destOrd="0" presId="urn:microsoft.com/office/officeart/2005/8/layout/hierarchy6"/>
    <dgm:cxn modelId="{749FFA1E-6A30-4F5B-A0E3-DC3D14006D61}" type="presParOf" srcId="{7BA61B11-E8E6-4BC8-86E2-A4F04B2EDF06}" destId="{92E983CE-77EA-443D-9B4D-7EF19AC74AA0}" srcOrd="0" destOrd="0" presId="urn:microsoft.com/office/officeart/2005/8/layout/hierarchy6"/>
    <dgm:cxn modelId="{ACA6172C-20BE-40CE-8546-D4ABCA1B231E}" type="presParOf" srcId="{7BA61B11-E8E6-4BC8-86E2-A4F04B2EDF06}" destId="{129191C0-48DE-4F48-9DD4-5350E78F7C07}" srcOrd="1" destOrd="0" presId="urn:microsoft.com/office/officeart/2005/8/layout/hierarchy6"/>
    <dgm:cxn modelId="{D515559E-2F6A-44A8-88D8-F024C2B472FF}" type="presParOf" srcId="{8C35BF05-EDF5-488B-8A98-8434BBC3AFA6}" destId="{09339BB5-C041-493A-8371-40C5A1484868}" srcOrd="2" destOrd="0" presId="urn:microsoft.com/office/officeart/2005/8/layout/hierarchy6"/>
    <dgm:cxn modelId="{59AC74C4-1475-477F-A9F8-A465F96FDC30}" type="presParOf" srcId="{8C35BF05-EDF5-488B-8A98-8434BBC3AFA6}" destId="{C0EEDD7E-A8CE-41EF-882E-339E01D97334}" srcOrd="3" destOrd="0" presId="urn:microsoft.com/office/officeart/2005/8/layout/hierarchy6"/>
    <dgm:cxn modelId="{6159329A-09CB-4564-A27B-D1457BEAF2C1}" type="presParOf" srcId="{C0EEDD7E-A8CE-41EF-882E-339E01D97334}" destId="{3165D999-245C-40C9-A0A0-0AB34F5ADE8E}" srcOrd="0" destOrd="0" presId="urn:microsoft.com/office/officeart/2005/8/layout/hierarchy6"/>
    <dgm:cxn modelId="{132CF82E-65CE-4CC8-B8A3-C6497E003788}" type="presParOf" srcId="{C0EEDD7E-A8CE-41EF-882E-339E01D97334}" destId="{AC98A4B2-D09C-4811-BB9E-3F7BBF43C741}" srcOrd="1" destOrd="0" presId="urn:microsoft.com/office/officeart/2005/8/layout/hierarchy6"/>
    <dgm:cxn modelId="{D373A409-3FE1-4769-9F03-18AB3472E617}" type="presParOf" srcId="{AC98A4B2-D09C-4811-BB9E-3F7BBF43C741}" destId="{FCE12DE6-BF74-4C3A-BE1A-CAC8A0CA988F}" srcOrd="0" destOrd="0" presId="urn:microsoft.com/office/officeart/2005/8/layout/hierarchy6"/>
    <dgm:cxn modelId="{7D3870AC-141B-4F80-9161-C8AD9C991CEE}" type="presParOf" srcId="{AC98A4B2-D09C-4811-BB9E-3F7BBF43C741}" destId="{89DB3025-42E9-4EBE-8484-85B9A3696B67}" srcOrd="1" destOrd="0" presId="urn:microsoft.com/office/officeart/2005/8/layout/hierarchy6"/>
    <dgm:cxn modelId="{04090876-69D0-4446-985B-312F9B7A3E20}" type="presParOf" srcId="{89DB3025-42E9-4EBE-8484-85B9A3696B67}" destId="{B347AF00-5631-4F51-BE78-3FCBBCCD1609}" srcOrd="0" destOrd="0" presId="urn:microsoft.com/office/officeart/2005/8/layout/hierarchy6"/>
    <dgm:cxn modelId="{2A92AF81-72C8-4ADC-8314-7ABB7CDB1EAD}" type="presParOf" srcId="{89DB3025-42E9-4EBE-8484-85B9A3696B67}" destId="{AB5204EA-20C3-49E3-9E39-7233C217DB4A}" srcOrd="1" destOrd="0" presId="urn:microsoft.com/office/officeart/2005/8/layout/hierarchy6"/>
    <dgm:cxn modelId="{34F65802-6C20-41DC-9C3B-85A78244D085}" type="presParOf" srcId="{8C35BF05-EDF5-488B-8A98-8434BBC3AFA6}" destId="{B49B556C-EA01-40E4-989B-4F5EEA1D6FF5}" srcOrd="4" destOrd="0" presId="urn:microsoft.com/office/officeart/2005/8/layout/hierarchy6"/>
    <dgm:cxn modelId="{E4257F89-5542-47BD-953C-73AE0BF752F4}" type="presParOf" srcId="{8C35BF05-EDF5-488B-8A98-8434BBC3AFA6}" destId="{7DC03BF7-D075-4696-A6C8-5701A640398D}" srcOrd="5" destOrd="0" presId="urn:microsoft.com/office/officeart/2005/8/layout/hierarchy6"/>
    <dgm:cxn modelId="{6369610E-5BFC-42FA-A179-63E07FE91F13}" type="presParOf" srcId="{7DC03BF7-D075-4696-A6C8-5701A640398D}" destId="{250B5A89-DC7D-4737-B75C-AFBF67981453}" srcOrd="0" destOrd="0" presId="urn:microsoft.com/office/officeart/2005/8/layout/hierarchy6"/>
    <dgm:cxn modelId="{C2EFB31B-2A63-4A55-89F4-466260ED420A}" type="presParOf" srcId="{7DC03BF7-D075-4696-A6C8-5701A640398D}" destId="{3A375DAE-7A40-4078-A5A0-269CE2F78296}" srcOrd="1" destOrd="0" presId="urn:microsoft.com/office/officeart/2005/8/layout/hierarchy6"/>
    <dgm:cxn modelId="{102C9699-C932-46CB-959F-751BC602F840}" type="presParOf" srcId="{8C35BF05-EDF5-488B-8A98-8434BBC3AFA6}" destId="{D583077B-F45B-4E7C-8288-BAFAC3C0EB8F}" srcOrd="6" destOrd="0" presId="urn:microsoft.com/office/officeart/2005/8/layout/hierarchy6"/>
    <dgm:cxn modelId="{2C414D50-D021-4F61-8A7A-9CE6B09D1828}" type="presParOf" srcId="{8C35BF05-EDF5-488B-8A98-8434BBC3AFA6}" destId="{61762712-5664-425C-BC50-9BBADBDA5261}" srcOrd="7" destOrd="0" presId="urn:microsoft.com/office/officeart/2005/8/layout/hierarchy6"/>
    <dgm:cxn modelId="{EC55E713-971B-43A8-8050-D80C437E6896}" type="presParOf" srcId="{61762712-5664-425C-BC50-9BBADBDA5261}" destId="{08D62727-7CB9-4CBD-8AB0-09ADF4F9CAF2}" srcOrd="0" destOrd="0" presId="urn:microsoft.com/office/officeart/2005/8/layout/hierarchy6"/>
    <dgm:cxn modelId="{7FE3B79A-99EC-4A8F-AAE0-867339CC723C}" type="presParOf" srcId="{61762712-5664-425C-BC50-9BBADBDA5261}" destId="{9887F083-062B-4B81-8424-16F8FF9B37C4}" srcOrd="1" destOrd="0" presId="urn:microsoft.com/office/officeart/2005/8/layout/hierarchy6"/>
    <dgm:cxn modelId="{1579432B-41B5-401F-9176-7478F727AE1E}" type="presParOf" srcId="{EDE0458E-F6CE-40B8-BDA0-216734E2FE3F}" destId="{472F5C1A-0CFD-4D68-9D63-92F444F19892}" srcOrd="1" destOrd="0" presId="urn:microsoft.com/office/officeart/2005/8/layout/hierarchy6"/>
    <dgm:cxn modelId="{80E01511-0862-43E2-A808-B867742E27CF}" type="presParOf" srcId="{472F5C1A-0CFD-4D68-9D63-92F444F19892}" destId="{B72A7D29-865B-4D12-9226-43F4E4623B25}" srcOrd="0" destOrd="0" presId="urn:microsoft.com/office/officeart/2005/8/layout/hierarchy6"/>
    <dgm:cxn modelId="{9CE49CC5-5899-4B37-A7A2-6BDDE5FBDE0D}" type="presParOf" srcId="{B72A7D29-865B-4D12-9226-43F4E4623B25}" destId="{ADC1B770-4D16-40C0-8A35-20DED3C53E89}" srcOrd="0" destOrd="0" presId="urn:microsoft.com/office/officeart/2005/8/layout/hierarchy6"/>
    <dgm:cxn modelId="{804B2D6A-02CF-476C-8250-1EFDD31CF38B}" type="presParOf" srcId="{B72A7D29-865B-4D12-9226-43F4E4623B25}" destId="{4E358E65-B905-45BB-B2F9-AC4041D85AC7}" srcOrd="1" destOrd="0" presId="urn:microsoft.com/office/officeart/2005/8/layout/hierarchy6"/>
    <dgm:cxn modelId="{62A7BE97-891C-4B5B-9430-856AD7D7A4B0}" type="presParOf" srcId="{472F5C1A-0CFD-4D68-9D63-92F444F19892}" destId="{C4C76D61-6F3C-46B6-A8AC-7E73C2AA6EAB}" srcOrd="1" destOrd="0" presId="urn:microsoft.com/office/officeart/2005/8/layout/hierarchy6"/>
    <dgm:cxn modelId="{C5B1F018-5587-4E58-945D-EAEC1725CB25}" type="presParOf" srcId="{C4C76D61-6F3C-46B6-A8AC-7E73C2AA6EAB}" destId="{7F848FEC-541D-454E-917F-4FC81642868B}" srcOrd="0" destOrd="0" presId="urn:microsoft.com/office/officeart/2005/8/layout/hierarchy6"/>
    <dgm:cxn modelId="{38610E38-AC85-4650-ACC8-63DF3F5CA6E4}" type="presParOf" srcId="{472F5C1A-0CFD-4D68-9D63-92F444F19892}" destId="{89BA2F02-F036-4C53-9F8A-AC443528D8C2}" srcOrd="2" destOrd="0" presId="urn:microsoft.com/office/officeart/2005/8/layout/hierarchy6"/>
    <dgm:cxn modelId="{7CDEAB8F-ED1F-41B6-8B88-7FC0AD57E891}" type="presParOf" srcId="{89BA2F02-F036-4C53-9F8A-AC443528D8C2}" destId="{BE10809D-54AD-4469-83F4-B439CD5F008B}" srcOrd="0" destOrd="0" presId="urn:microsoft.com/office/officeart/2005/8/layout/hierarchy6"/>
    <dgm:cxn modelId="{47AA88EE-9D31-4051-B08C-4BFD8CE247A2}" type="presParOf" srcId="{89BA2F02-F036-4C53-9F8A-AC443528D8C2}" destId="{3EE11F75-9DA3-4B7C-BF9B-7E9725141515}" srcOrd="1" destOrd="0" presId="urn:microsoft.com/office/officeart/2005/8/layout/hierarchy6"/>
    <dgm:cxn modelId="{BEC27146-59F7-42AF-AFD6-4A99877FEC34}" type="presParOf" srcId="{472F5C1A-0CFD-4D68-9D63-92F444F19892}" destId="{E5BCCC26-46F3-4D07-A3F2-E9D9D95428B0}" srcOrd="3" destOrd="0" presId="urn:microsoft.com/office/officeart/2005/8/layout/hierarchy6"/>
    <dgm:cxn modelId="{DA06FA7A-04D8-4DE3-B2AA-377A85465759}" type="presParOf" srcId="{E5BCCC26-46F3-4D07-A3F2-E9D9D95428B0}" destId="{E406E42A-74A8-4C0A-92A4-621B7D8997FC}" srcOrd="0" destOrd="0" presId="urn:microsoft.com/office/officeart/2005/8/layout/hierarchy6"/>
    <dgm:cxn modelId="{A5066BCC-97F7-41EE-8890-4C3607AFBE37}" type="presParOf" srcId="{472F5C1A-0CFD-4D68-9D63-92F444F19892}" destId="{EBC3DE32-797B-4D8F-8A43-12159170EB54}" srcOrd="4" destOrd="0" presId="urn:microsoft.com/office/officeart/2005/8/layout/hierarchy6"/>
    <dgm:cxn modelId="{CDC9B976-9C31-4A86-8E14-4B1A9E942DDF}" type="presParOf" srcId="{EBC3DE32-797B-4D8F-8A43-12159170EB54}" destId="{2D0BDC19-CC42-48E2-A71E-16F0EDFCE263}" srcOrd="0" destOrd="0" presId="urn:microsoft.com/office/officeart/2005/8/layout/hierarchy6"/>
    <dgm:cxn modelId="{395DA6DF-4DC7-41CA-9904-5D13004F60B0}" type="presParOf" srcId="{EBC3DE32-797B-4D8F-8A43-12159170EB54}" destId="{8913692C-33DC-4C6E-B5B5-2B4575D9D9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零售层</a:t>
          </a:r>
          <a:endParaRPr lang="en-US" sz="3400" kern="1200" dirty="0"/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批发层</a:t>
          </a:r>
          <a:endParaRPr lang="en-US" sz="3400" kern="1200" dirty="0"/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平台层</a:t>
          </a:r>
          <a:endParaRPr lang="en-US" sz="3400" kern="1200" dirty="0"/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省级平台</a:t>
          </a:r>
          <a:endParaRPr lang="en-US" sz="2200" kern="1200" dirty="0"/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3592510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2628457" y="0"/>
              </a:moveTo>
              <a:lnTo>
                <a:pt x="2628457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18546" y="1562053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农贸市场</a:t>
          </a:r>
          <a:endParaRPr lang="en-US" sz="2200" kern="1200" dirty="0"/>
        </a:p>
      </dsp:txBody>
      <dsp:txXfrm>
        <a:off x="2944866" y="1588373"/>
        <a:ext cx="1295286" cy="845977"/>
      </dsp:txXfrm>
    </dsp:sp>
    <dsp:sp modelId="{2FA6AC46-07C0-4B55-B49F-B6B39211C340}">
      <dsp:nvSpPr>
        <dsp:cNvPr id="0" name=""/>
        <dsp:cNvSpPr/>
      </dsp:nvSpPr>
      <dsp:spPr>
        <a:xfrm>
          <a:off x="3546790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商户</a:t>
          </a:r>
          <a:endParaRPr lang="en-US" sz="2200" kern="1200" dirty="0"/>
        </a:p>
      </dsp:txBody>
      <dsp:txXfrm>
        <a:off x="2944866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品控云仓</a:t>
          </a:r>
          <a:endParaRPr lang="en-US" sz="2200" kern="1200" dirty="0"/>
        </a:p>
      </dsp:txBody>
      <dsp:txXfrm>
        <a:off x="4697171" y="1588373"/>
        <a:ext cx="1295286" cy="845977"/>
      </dsp:txXfrm>
    </dsp:sp>
    <dsp:sp modelId="{BD676BAF-3620-40BF-95C6-26643E1748FD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供应商</a:t>
          </a:r>
          <a:endParaRPr lang="en-US" sz="2200" kern="1200" dirty="0"/>
        </a:p>
      </dsp:txBody>
      <dsp:txXfrm>
        <a:off x="6449476" y="1588373"/>
        <a:ext cx="1295286" cy="845977"/>
      </dsp:txXfrm>
    </dsp:sp>
    <dsp:sp modelId="{EB3C3B81-38BA-4A7F-BFF7-CC53B128027D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产源</a:t>
          </a:r>
          <a:endParaRPr lang="en-US" sz="2200" kern="1200" dirty="0"/>
        </a:p>
      </dsp:txBody>
      <dsp:txXfrm>
        <a:off x="8201781" y="1588373"/>
        <a:ext cx="1295286" cy="8459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FCB9-71DD-4FC3-B803-07C11141B393}">
      <dsp:nvSpPr>
        <dsp:cNvPr id="0" name=""/>
        <dsp:cNvSpPr/>
      </dsp:nvSpPr>
      <dsp:spPr>
        <a:xfrm>
          <a:off x="2377281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A6F98-491C-4D4F-ABDE-77CB632BD054}">
      <dsp:nvSpPr>
        <dsp:cNvPr id="0" name=""/>
        <dsp:cNvSpPr/>
      </dsp:nvSpPr>
      <dsp:spPr>
        <a:xfrm>
          <a:off x="2331561" y="919193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953"/>
              </a:lnTo>
              <a:lnTo>
                <a:pt x="55144" y="145953"/>
              </a:lnTo>
              <a:lnTo>
                <a:pt x="55144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30B1E-C8F6-4331-AA5B-44E96ED96061}">
      <dsp:nvSpPr>
        <dsp:cNvPr id="0" name=""/>
        <dsp:cNvSpPr/>
      </dsp:nvSpPr>
      <dsp:spPr>
        <a:xfrm>
          <a:off x="695337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E4C2C-8C4F-4E5B-93AE-3738C3854A5F}">
      <dsp:nvSpPr>
        <dsp:cNvPr id="0" name=""/>
        <dsp:cNvSpPr/>
      </dsp:nvSpPr>
      <dsp:spPr>
        <a:xfrm>
          <a:off x="1682263" y="22417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24174"/>
        <a:ext cx="1390036" cy="695018"/>
      </dsp:txXfrm>
    </dsp:sp>
    <dsp:sp modelId="{5FAB0213-7057-4188-BBB8-7ABEC56501F0}">
      <dsp:nvSpPr>
        <dsp:cNvPr id="0" name=""/>
        <dsp:cNvSpPr/>
      </dsp:nvSpPr>
      <dsp:spPr>
        <a:xfrm>
          <a:off x="319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11100"/>
        <a:ext cx="1390036" cy="695018"/>
      </dsp:txXfrm>
    </dsp:sp>
    <dsp:sp modelId="{CEFC45FE-8C91-4A32-9D6F-6A19C3C136A0}">
      <dsp:nvSpPr>
        <dsp:cNvPr id="0" name=""/>
        <dsp:cNvSpPr/>
      </dsp:nvSpPr>
      <dsp:spPr>
        <a:xfrm>
          <a:off x="169168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91687" y="1211100"/>
        <a:ext cx="1390036" cy="695018"/>
      </dsp:txXfrm>
    </dsp:sp>
    <dsp:sp modelId="{8CD3E3BB-8386-4101-973B-5534F64E8B8A}">
      <dsp:nvSpPr>
        <dsp:cNvPr id="0" name=""/>
        <dsp:cNvSpPr/>
      </dsp:nvSpPr>
      <dsp:spPr>
        <a:xfrm>
          <a:off x="336420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11100"/>
        <a:ext cx="1390036" cy="695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3796-3AA6-46AA-8B75-D35CB6C5EF37}">
      <dsp:nvSpPr>
        <dsp:cNvPr id="0" name=""/>
        <dsp:cNvSpPr/>
      </dsp:nvSpPr>
      <dsp:spPr>
        <a:xfrm>
          <a:off x="481" y="930609"/>
          <a:ext cx="2979985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5398" y="955526"/>
        <a:ext cx="2930151" cy="800902"/>
      </dsp:txXfrm>
    </dsp:sp>
    <dsp:sp modelId="{666925BC-4DC1-4336-A306-6DC5C65118F4}">
      <dsp:nvSpPr>
        <dsp:cNvPr id="0" name=""/>
        <dsp:cNvSpPr/>
      </dsp:nvSpPr>
      <dsp:spPr>
        <a:xfrm>
          <a:off x="481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1008" y="20682"/>
        <a:ext cx="659789" cy="809682"/>
      </dsp:txXfrm>
    </dsp:sp>
    <dsp:sp modelId="{03BCAD6A-F5DB-4466-8419-5E86EA0C35F8}">
      <dsp:nvSpPr>
        <dsp:cNvPr id="0" name=""/>
        <dsp:cNvSpPr/>
      </dsp:nvSpPr>
      <dsp:spPr>
        <a:xfrm>
          <a:off x="760195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80722" y="20682"/>
        <a:ext cx="659789" cy="809682"/>
      </dsp:txXfrm>
    </dsp:sp>
    <dsp:sp modelId="{DF9A5A97-C3E4-40CF-A767-1A50B92F91B8}">
      <dsp:nvSpPr>
        <dsp:cNvPr id="0" name=""/>
        <dsp:cNvSpPr/>
      </dsp:nvSpPr>
      <dsp:spPr>
        <a:xfrm>
          <a:off x="1519909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540436" y="20682"/>
        <a:ext cx="659789" cy="809682"/>
      </dsp:txXfrm>
    </dsp:sp>
    <dsp:sp modelId="{11BDCE28-062A-4AF8-9498-690CC9269121}">
      <dsp:nvSpPr>
        <dsp:cNvPr id="0" name=""/>
        <dsp:cNvSpPr/>
      </dsp:nvSpPr>
      <dsp:spPr>
        <a:xfrm>
          <a:off x="2279623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300150" y="20682"/>
        <a:ext cx="659789" cy="8096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340D-ED3C-45C1-A501-CB6B95BB493D}">
      <dsp:nvSpPr>
        <dsp:cNvPr id="0" name=""/>
        <dsp:cNvSpPr/>
      </dsp:nvSpPr>
      <dsp:spPr>
        <a:xfrm>
          <a:off x="350331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其他来源</a:t>
          </a:r>
          <a:endParaRPr lang="en-US" sz="1800" kern="1200" dirty="0"/>
        </a:p>
      </dsp:txBody>
      <dsp:txXfrm>
        <a:off x="350331" y="315"/>
        <a:ext cx="1381035" cy="828621"/>
      </dsp:txXfrm>
    </dsp:sp>
    <dsp:sp modelId="{502FA823-5995-4FA7-89B5-14860B163934}">
      <dsp:nvSpPr>
        <dsp:cNvPr id="0" name=""/>
        <dsp:cNvSpPr/>
      </dsp:nvSpPr>
      <dsp:spPr>
        <a:xfrm>
          <a:off x="1869470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产源（溯源）</a:t>
          </a:r>
          <a:endParaRPr lang="en-US" sz="1800" kern="1200" dirty="0"/>
        </a:p>
      </dsp:txBody>
      <dsp:txXfrm>
        <a:off x="1869470" y="315"/>
        <a:ext cx="1381035" cy="828621"/>
      </dsp:txXfrm>
    </dsp:sp>
    <dsp:sp modelId="{32B37927-13DF-4AAB-A880-AC8AF396C634}">
      <dsp:nvSpPr>
        <dsp:cNvPr id="0" name=""/>
        <dsp:cNvSpPr/>
      </dsp:nvSpPr>
      <dsp:spPr>
        <a:xfrm>
          <a:off x="3388608" y="315"/>
          <a:ext cx="1531857" cy="828621"/>
        </a:xfrm>
        <a:prstGeom prst="rect">
          <a:avLst/>
        </a:prstGeom>
        <a:gradFill rotWithShape="1">
          <a:gsLst>
            <a:gs pos="0">
              <a:schemeClr val="accent6">
                <a:tint val="83000"/>
                <a:satMod val="100000"/>
                <a:lumMod val="100000"/>
              </a:schemeClr>
            </a:gs>
            <a:gs pos="100000">
              <a:schemeClr val="accent6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产源型供应商</a:t>
          </a:r>
          <a:endParaRPr lang="en-US" sz="1800" kern="1200" dirty="0"/>
        </a:p>
      </dsp:txBody>
      <dsp:txXfrm>
        <a:off x="3388608" y="315"/>
        <a:ext cx="1531857" cy="828621"/>
      </dsp:txXfrm>
    </dsp:sp>
    <dsp:sp modelId="{99016DA1-38AB-41BB-865A-2ECB789F1B69}">
      <dsp:nvSpPr>
        <dsp:cNvPr id="0" name=""/>
        <dsp:cNvSpPr/>
      </dsp:nvSpPr>
      <dsp:spPr>
        <a:xfrm>
          <a:off x="5058570" y="315"/>
          <a:ext cx="1531857" cy="828621"/>
        </a:xfrm>
        <a:prstGeom prst="rect">
          <a:avLst/>
        </a:prstGeom>
        <a:gradFill rotWithShape="1">
          <a:gsLst>
            <a:gs pos="0">
              <a:schemeClr val="accent6">
                <a:tint val="83000"/>
                <a:satMod val="100000"/>
                <a:lumMod val="100000"/>
              </a:schemeClr>
            </a:gs>
            <a:gs pos="100000">
              <a:schemeClr val="accent6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供应商</a:t>
          </a:r>
          <a:endParaRPr lang="en-US" sz="1800" kern="1200" dirty="0"/>
        </a:p>
      </dsp:txBody>
      <dsp:txXfrm>
        <a:off x="5058570" y="315"/>
        <a:ext cx="1531857" cy="8286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6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10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9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6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6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3" y="2051116"/>
        <a:ext cx="809788" cy="7884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4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8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8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4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4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2" y="2290845"/>
        <a:ext cx="985643" cy="5645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3738" y="1175"/>
          <a:ext cx="2087085" cy="1391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41927"/>
        <a:ext cx="2005581" cy="1309886"/>
      </dsp:txXfrm>
    </dsp:sp>
    <dsp:sp modelId="{D4778B37-0FA3-43CA-AD11-95B34F90FB9D}">
      <dsp:nvSpPr>
        <dsp:cNvPr id="0" name=""/>
        <dsp:cNvSpPr/>
      </dsp:nvSpPr>
      <dsp:spPr>
        <a:xfrm>
          <a:off x="2331561" y="1392565"/>
          <a:ext cx="91440" cy="556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55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3738" y="1949121"/>
          <a:ext cx="2087085" cy="1391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1989873"/>
        <a:ext cx="2005581" cy="130988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17889"/>
          <a:ext cx="2066191" cy="1377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58233"/>
        <a:ext cx="1985503" cy="1296773"/>
      </dsp:txXfrm>
    </dsp:sp>
    <dsp:sp modelId="{D4778B37-0FA3-43CA-AD11-95B34F90FB9D}">
      <dsp:nvSpPr>
        <dsp:cNvPr id="0" name=""/>
        <dsp:cNvSpPr/>
      </dsp:nvSpPr>
      <dsp:spPr>
        <a:xfrm>
          <a:off x="1034256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46335"/>
          <a:ext cx="2066191" cy="1377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1986679"/>
        <a:ext cx="1985503" cy="1296773"/>
      </dsp:txXfrm>
    </dsp:sp>
    <dsp:sp modelId="{A81FB302-8E47-4227-8B14-CB66FE4C5992}">
      <dsp:nvSpPr>
        <dsp:cNvPr id="0" name=""/>
        <dsp:cNvSpPr/>
      </dsp:nvSpPr>
      <dsp:spPr>
        <a:xfrm>
          <a:off x="2377281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10" y="1946335"/>
          <a:ext cx="2066191" cy="1377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4" y="1986679"/>
        <a:ext cx="1985503" cy="1296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FEA4-F5D3-4F69-9FB5-D89F8BBA5B34}">
      <dsp:nvSpPr>
        <dsp:cNvPr id="0" name=""/>
        <dsp:cNvSpPr/>
      </dsp:nvSpPr>
      <dsp:spPr>
        <a:xfrm>
          <a:off x="0" y="2995411"/>
          <a:ext cx="11213431" cy="7687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场地设备层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995411"/>
        <a:ext cx="3364029" cy="768733"/>
      </dsp:txXfrm>
    </dsp:sp>
    <dsp:sp modelId="{A5625E69-1EED-4F52-B596-0BA85D9D67D0}">
      <dsp:nvSpPr>
        <dsp:cNvPr id="0" name=""/>
        <dsp:cNvSpPr/>
      </dsp:nvSpPr>
      <dsp:spPr>
        <a:xfrm>
          <a:off x="0" y="2084088"/>
          <a:ext cx="11213431" cy="7687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边缘端应用层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084088"/>
        <a:ext cx="3364029" cy="768733"/>
      </dsp:txXfrm>
    </dsp:sp>
    <dsp:sp modelId="{89B46483-C48B-4A03-BC2F-93F69B6FFAC9}">
      <dsp:nvSpPr>
        <dsp:cNvPr id="0" name=""/>
        <dsp:cNvSpPr/>
      </dsp:nvSpPr>
      <dsp:spPr>
        <a:xfrm>
          <a:off x="0" y="1201700"/>
          <a:ext cx="11213431" cy="7687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云端代理层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201700"/>
        <a:ext cx="3364029" cy="768733"/>
      </dsp:txXfrm>
    </dsp:sp>
    <dsp:sp modelId="{45EC0780-D1A1-4625-B0F0-1351A8E515B0}">
      <dsp:nvSpPr>
        <dsp:cNvPr id="0" name=""/>
        <dsp:cNvSpPr/>
      </dsp:nvSpPr>
      <dsp:spPr>
        <a:xfrm>
          <a:off x="0" y="298633"/>
          <a:ext cx="11213431" cy="7687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云端应用层</a:t>
          </a:r>
          <a:endParaRPr lang="en-US" sz="22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98633"/>
        <a:ext cx="3364029" cy="768733"/>
      </dsp:txXfrm>
    </dsp:sp>
    <dsp:sp modelId="{ACF6C23A-4CFF-44A8-845A-F27AE7247853}">
      <dsp:nvSpPr>
        <dsp:cNvPr id="0" name=""/>
        <dsp:cNvSpPr/>
      </dsp:nvSpPr>
      <dsp:spPr>
        <a:xfrm>
          <a:off x="5187633" y="368906"/>
          <a:ext cx="2189102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中惠应用服务器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206396" y="387669"/>
        <a:ext cx="2151576" cy="603085"/>
      </dsp:txXfrm>
    </dsp:sp>
    <dsp:sp modelId="{6AFE4EF3-0327-4706-B185-D4380668D7D1}">
      <dsp:nvSpPr>
        <dsp:cNvPr id="0" name=""/>
        <dsp:cNvSpPr/>
      </dsp:nvSpPr>
      <dsp:spPr>
        <a:xfrm>
          <a:off x="4180383" y="1009517"/>
          <a:ext cx="2101800" cy="256244"/>
        </a:xfrm>
        <a:custGeom>
          <a:avLst/>
          <a:gdLst/>
          <a:ahLst/>
          <a:cxnLst/>
          <a:rect l="0" t="0" r="0" b="0"/>
          <a:pathLst>
            <a:path>
              <a:moveTo>
                <a:pt x="2101800" y="0"/>
              </a:moveTo>
              <a:lnTo>
                <a:pt x="2101800" y="128122"/>
              </a:lnTo>
              <a:lnTo>
                <a:pt x="0" y="128122"/>
              </a:lnTo>
              <a:lnTo>
                <a:pt x="0" y="25624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FFB6-2391-4A87-A41F-B8D0A9209B84}">
      <dsp:nvSpPr>
        <dsp:cNvPr id="0" name=""/>
        <dsp:cNvSpPr/>
      </dsp:nvSpPr>
      <dsp:spPr>
        <a:xfrm>
          <a:off x="3367270" y="1265761"/>
          <a:ext cx="162622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代理 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www</a:t>
          </a:r>
        </a:p>
      </dsp:txBody>
      <dsp:txXfrm>
        <a:off x="3386033" y="1284524"/>
        <a:ext cx="1588700" cy="603085"/>
      </dsp:txXfrm>
    </dsp:sp>
    <dsp:sp modelId="{A3721F2A-EAC2-4D1C-9C5B-F8F9745A3444}">
      <dsp:nvSpPr>
        <dsp:cNvPr id="0" name=""/>
        <dsp:cNvSpPr/>
      </dsp:nvSpPr>
      <dsp:spPr>
        <a:xfrm>
          <a:off x="4134663" y="1906372"/>
          <a:ext cx="91440" cy="256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06B9-408B-4A8E-842A-CC3B2587C96C}">
      <dsp:nvSpPr>
        <dsp:cNvPr id="0" name=""/>
        <dsp:cNvSpPr/>
      </dsp:nvSpPr>
      <dsp:spPr>
        <a:xfrm>
          <a:off x="3491588" y="2162617"/>
          <a:ext cx="1377589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消费者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</a:t>
          </a: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端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3510351" y="2181380"/>
        <a:ext cx="1340063" cy="603085"/>
      </dsp:txXfrm>
    </dsp:sp>
    <dsp:sp modelId="{AEE24860-7132-49A1-B122-B15AAFF757BD}">
      <dsp:nvSpPr>
        <dsp:cNvPr id="0" name=""/>
        <dsp:cNvSpPr/>
      </dsp:nvSpPr>
      <dsp:spPr>
        <a:xfrm>
          <a:off x="6282184" y="1009517"/>
          <a:ext cx="2101800" cy="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2"/>
              </a:lnTo>
              <a:lnTo>
                <a:pt x="2101800" y="128122"/>
              </a:lnTo>
              <a:lnTo>
                <a:pt x="2101800" y="25624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9405-BA53-4E01-B0C9-1322A6E467A8}">
      <dsp:nvSpPr>
        <dsp:cNvPr id="0" name=""/>
        <dsp:cNvSpPr/>
      </dsp:nvSpPr>
      <dsp:spPr>
        <a:xfrm>
          <a:off x="7570871" y="1265761"/>
          <a:ext cx="162622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 </a:t>
          </a:r>
          <a: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mgt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589634" y="1284524"/>
        <a:ext cx="1588700" cy="603085"/>
      </dsp:txXfrm>
    </dsp:sp>
    <dsp:sp modelId="{5FCC52AC-8C1E-4245-8D46-0EA6D37855BB}">
      <dsp:nvSpPr>
        <dsp:cNvPr id="0" name=""/>
        <dsp:cNvSpPr/>
      </dsp:nvSpPr>
      <dsp:spPr>
        <a:xfrm>
          <a:off x="6262507" y="1906372"/>
          <a:ext cx="2121477" cy="256244"/>
        </a:xfrm>
        <a:custGeom>
          <a:avLst/>
          <a:gdLst/>
          <a:ahLst/>
          <a:cxnLst/>
          <a:rect l="0" t="0" r="0" b="0"/>
          <a:pathLst>
            <a:path>
              <a:moveTo>
                <a:pt x="2121477" y="0"/>
              </a:moveTo>
              <a:lnTo>
                <a:pt x="2121477" y="128122"/>
              </a:lnTo>
              <a:lnTo>
                <a:pt x="0" y="128122"/>
              </a:lnTo>
              <a:lnTo>
                <a:pt x="0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BA5D5-A536-4039-B58B-7D29C8A1793B}">
      <dsp:nvSpPr>
        <dsp:cNvPr id="0" name=""/>
        <dsp:cNvSpPr/>
      </dsp:nvSpPr>
      <dsp:spPr>
        <a:xfrm>
          <a:off x="5782048" y="2162617"/>
          <a:ext cx="96091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中心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终端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800811" y="2181380"/>
        <a:ext cx="923390" cy="603085"/>
      </dsp:txXfrm>
    </dsp:sp>
    <dsp:sp modelId="{FD574F49-373B-46B1-980D-4405A1D337F3}">
      <dsp:nvSpPr>
        <dsp:cNvPr id="0" name=""/>
        <dsp:cNvSpPr/>
      </dsp:nvSpPr>
      <dsp:spPr>
        <a:xfrm>
          <a:off x="5637911" y="2803228"/>
          <a:ext cx="624595" cy="256244"/>
        </a:xfrm>
        <a:custGeom>
          <a:avLst/>
          <a:gdLst/>
          <a:ahLst/>
          <a:cxnLst/>
          <a:rect l="0" t="0" r="0" b="0"/>
          <a:pathLst>
            <a:path>
              <a:moveTo>
                <a:pt x="624595" y="0"/>
              </a:moveTo>
              <a:lnTo>
                <a:pt x="624595" y="128122"/>
              </a:lnTo>
              <a:lnTo>
                <a:pt x="0" y="128122"/>
              </a:lnTo>
              <a:lnTo>
                <a:pt x="0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E8D2-A667-4DE6-91DB-BAC602AEB98E}">
      <dsp:nvSpPr>
        <dsp:cNvPr id="0" name=""/>
        <dsp:cNvSpPr/>
      </dsp:nvSpPr>
      <dsp:spPr>
        <a:xfrm>
          <a:off x="5157453" y="3059472"/>
          <a:ext cx="96091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电视机看板</a:t>
          </a:r>
          <a:endParaRPr lang="en-US" sz="12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176216" y="3078235"/>
        <a:ext cx="923390" cy="603085"/>
      </dsp:txXfrm>
    </dsp:sp>
    <dsp:sp modelId="{88BF4088-9093-44AE-B102-4E441DFC3D3C}">
      <dsp:nvSpPr>
        <dsp:cNvPr id="0" name=""/>
        <dsp:cNvSpPr/>
      </dsp:nvSpPr>
      <dsp:spPr>
        <a:xfrm>
          <a:off x="6262507" y="2803228"/>
          <a:ext cx="624595" cy="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2"/>
              </a:lnTo>
              <a:lnTo>
                <a:pt x="624595" y="128122"/>
              </a:lnTo>
              <a:lnTo>
                <a:pt x="624595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E6568-9285-4455-9059-F9AE089CBD56}">
      <dsp:nvSpPr>
        <dsp:cNvPr id="0" name=""/>
        <dsp:cNvSpPr/>
      </dsp:nvSpPr>
      <dsp:spPr>
        <a:xfrm>
          <a:off x="6406644" y="3059472"/>
          <a:ext cx="96091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其他</a:t>
          </a:r>
          <a:b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</a:b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场地设备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6425407" y="3078235"/>
        <a:ext cx="923390" cy="603085"/>
      </dsp:txXfrm>
    </dsp:sp>
    <dsp:sp modelId="{3CCB2497-A68E-4C1F-9FE1-E6B5F3C46E3D}">
      <dsp:nvSpPr>
        <dsp:cNvPr id="0" name=""/>
        <dsp:cNvSpPr/>
      </dsp:nvSpPr>
      <dsp:spPr>
        <a:xfrm>
          <a:off x="7511698" y="1906372"/>
          <a:ext cx="872286" cy="256244"/>
        </a:xfrm>
        <a:custGeom>
          <a:avLst/>
          <a:gdLst/>
          <a:ahLst/>
          <a:cxnLst/>
          <a:rect l="0" t="0" r="0" b="0"/>
          <a:pathLst>
            <a:path>
              <a:moveTo>
                <a:pt x="872286" y="0"/>
              </a:moveTo>
              <a:lnTo>
                <a:pt x="872286" y="128122"/>
              </a:lnTo>
              <a:lnTo>
                <a:pt x="0" y="128122"/>
              </a:lnTo>
              <a:lnTo>
                <a:pt x="0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0E957-9CBB-4E25-A03D-C7F042D8F54E}">
      <dsp:nvSpPr>
        <dsp:cNvPr id="0" name=""/>
        <dsp:cNvSpPr/>
      </dsp:nvSpPr>
      <dsp:spPr>
        <a:xfrm>
          <a:off x="7031240" y="2162617"/>
          <a:ext cx="96091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终端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050003" y="2181380"/>
        <a:ext cx="923390" cy="603085"/>
      </dsp:txXfrm>
    </dsp:sp>
    <dsp:sp modelId="{53A97F30-B745-4EF0-BEFC-AA191340DCA5}">
      <dsp:nvSpPr>
        <dsp:cNvPr id="0" name=""/>
        <dsp:cNvSpPr/>
      </dsp:nvSpPr>
      <dsp:spPr>
        <a:xfrm>
          <a:off x="8383985" y="1906372"/>
          <a:ext cx="624595" cy="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2"/>
              </a:lnTo>
              <a:lnTo>
                <a:pt x="624595" y="128122"/>
              </a:lnTo>
              <a:lnTo>
                <a:pt x="624595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E52D-2A11-4BFF-8814-DEE2AC3821F4}">
      <dsp:nvSpPr>
        <dsp:cNvPr id="0" name=""/>
        <dsp:cNvSpPr/>
      </dsp:nvSpPr>
      <dsp:spPr>
        <a:xfrm>
          <a:off x="8280431" y="2162617"/>
          <a:ext cx="1456297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商户及管理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移动端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299194" y="2181380"/>
        <a:ext cx="1418771" cy="603085"/>
      </dsp:txXfrm>
    </dsp:sp>
    <dsp:sp modelId="{B03D1FF4-0E61-4561-99E0-E1EA7150B019}">
      <dsp:nvSpPr>
        <dsp:cNvPr id="0" name=""/>
        <dsp:cNvSpPr/>
      </dsp:nvSpPr>
      <dsp:spPr>
        <a:xfrm>
          <a:off x="8383985" y="1906372"/>
          <a:ext cx="2121477" cy="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2"/>
              </a:lnTo>
              <a:lnTo>
                <a:pt x="2121477" y="128122"/>
              </a:lnTo>
              <a:lnTo>
                <a:pt x="2121477" y="25624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EFE3C-0593-45AF-A15A-8C39D6300F95}">
      <dsp:nvSpPr>
        <dsp:cNvPr id="0" name=""/>
        <dsp:cNvSpPr/>
      </dsp:nvSpPr>
      <dsp:spPr>
        <a:xfrm>
          <a:off x="10025004" y="2162617"/>
          <a:ext cx="960916" cy="64061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br>
            <a:rPr lang="en-US" altLang="zh-CN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1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工作站</a:t>
          </a:r>
          <a:endParaRPr lang="en-US" sz="1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0043767" y="2181380"/>
        <a:ext cx="923390" cy="6030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548060" y="443538"/>
          <a:ext cx="2624140" cy="10460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8698" y="474176"/>
        <a:ext cx="2562864" cy="984792"/>
      </dsp:txXfrm>
    </dsp:sp>
    <dsp:sp modelId="{68A23010-16B5-4E17-BF27-D7B4A3E89475}">
      <dsp:nvSpPr>
        <dsp:cNvPr id="0" name=""/>
        <dsp:cNvSpPr/>
      </dsp:nvSpPr>
      <dsp:spPr>
        <a:xfrm>
          <a:off x="2333479" y="1489606"/>
          <a:ext cx="2526651" cy="345524"/>
        </a:xfrm>
        <a:custGeom>
          <a:avLst/>
          <a:gdLst/>
          <a:ahLst/>
          <a:cxnLst/>
          <a:rect l="0" t="0" r="0" b="0"/>
          <a:pathLst>
            <a:path>
              <a:moveTo>
                <a:pt x="2526651" y="0"/>
              </a:moveTo>
              <a:lnTo>
                <a:pt x="2526651" y="172762"/>
              </a:lnTo>
              <a:lnTo>
                <a:pt x="0" y="172762"/>
              </a:lnTo>
              <a:lnTo>
                <a:pt x="0" y="34552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85620" y="1835131"/>
          <a:ext cx="1295718" cy="863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920" y="1860431"/>
        <a:ext cx="1245118" cy="813212"/>
      </dsp:txXfrm>
    </dsp:sp>
    <dsp:sp modelId="{551FF506-6A3B-407C-8BC8-FEBC15270130}">
      <dsp:nvSpPr>
        <dsp:cNvPr id="0" name=""/>
        <dsp:cNvSpPr/>
      </dsp:nvSpPr>
      <dsp:spPr>
        <a:xfrm>
          <a:off x="649045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1684434" y="0"/>
              </a:moveTo>
              <a:lnTo>
                <a:pt x="1684434" y="347110"/>
              </a:lnTo>
              <a:lnTo>
                <a:pt x="0" y="347110"/>
              </a:lnTo>
              <a:lnTo>
                <a:pt x="0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186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47" y="3408825"/>
        <a:ext cx="1264396" cy="503395"/>
      </dsp:txXfrm>
    </dsp:sp>
    <dsp:sp modelId="{757BF6F7-5C9B-4335-9EB5-834BF667E485}">
      <dsp:nvSpPr>
        <dsp:cNvPr id="0" name=""/>
        <dsp:cNvSpPr/>
      </dsp:nvSpPr>
      <dsp:spPr>
        <a:xfrm>
          <a:off x="2287759" y="2698944"/>
          <a:ext cx="91440" cy="694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685620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281" y="3408825"/>
        <a:ext cx="1264396" cy="503395"/>
      </dsp:txXfrm>
    </dsp:sp>
    <dsp:sp modelId="{E8059455-A1DB-4928-A1DA-9B10F89EB7BD}">
      <dsp:nvSpPr>
        <dsp:cNvPr id="0" name=""/>
        <dsp:cNvSpPr/>
      </dsp:nvSpPr>
      <dsp:spPr>
        <a:xfrm>
          <a:off x="2333479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0"/>
              </a:lnTo>
              <a:lnTo>
                <a:pt x="1684434" y="347110"/>
              </a:lnTo>
              <a:lnTo>
                <a:pt x="1684434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370054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715" y="3408825"/>
        <a:ext cx="1264396" cy="503395"/>
      </dsp:txXfrm>
    </dsp:sp>
    <dsp:sp modelId="{CD744A3D-1808-405B-BCDD-57F5F7F6B862}">
      <dsp:nvSpPr>
        <dsp:cNvPr id="0" name=""/>
        <dsp:cNvSpPr/>
      </dsp:nvSpPr>
      <dsp:spPr>
        <a:xfrm>
          <a:off x="4860131" y="1489606"/>
          <a:ext cx="2526651" cy="3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62"/>
              </a:lnTo>
              <a:lnTo>
                <a:pt x="2526651" y="172762"/>
              </a:lnTo>
              <a:lnTo>
                <a:pt x="2526651" y="34552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738922" y="1835131"/>
          <a:ext cx="1295718" cy="863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222" y="1860431"/>
        <a:ext cx="1245118" cy="813212"/>
      </dsp:txXfrm>
    </dsp:sp>
    <dsp:sp modelId="{C5A1D5AA-58B6-4625-8B19-D6F738B2624B}">
      <dsp:nvSpPr>
        <dsp:cNvPr id="0" name=""/>
        <dsp:cNvSpPr/>
      </dsp:nvSpPr>
      <dsp:spPr>
        <a:xfrm>
          <a:off x="5702348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1684434" y="0"/>
              </a:moveTo>
              <a:lnTo>
                <a:pt x="1684434" y="347110"/>
              </a:lnTo>
              <a:lnTo>
                <a:pt x="0" y="347110"/>
              </a:lnTo>
              <a:lnTo>
                <a:pt x="0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054488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149" y="3408825"/>
        <a:ext cx="1264396" cy="503395"/>
      </dsp:txXfrm>
    </dsp:sp>
    <dsp:sp modelId="{27025C9B-5EFD-4170-AB06-DFBF71F98929}">
      <dsp:nvSpPr>
        <dsp:cNvPr id="0" name=""/>
        <dsp:cNvSpPr/>
      </dsp:nvSpPr>
      <dsp:spPr>
        <a:xfrm>
          <a:off x="7341062" y="2698944"/>
          <a:ext cx="91440" cy="694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738922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54583" y="3408825"/>
        <a:ext cx="1264396" cy="503395"/>
      </dsp:txXfrm>
    </dsp:sp>
    <dsp:sp modelId="{3D2D7CD9-654D-47FA-8296-1168EDD2FA90}">
      <dsp:nvSpPr>
        <dsp:cNvPr id="0" name=""/>
        <dsp:cNvSpPr/>
      </dsp:nvSpPr>
      <dsp:spPr>
        <a:xfrm>
          <a:off x="7386782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0"/>
              </a:lnTo>
              <a:lnTo>
                <a:pt x="1684434" y="347110"/>
              </a:lnTo>
              <a:lnTo>
                <a:pt x="1684434" y="6942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423356" y="3393164"/>
          <a:ext cx="1295718" cy="534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39017" y="3408825"/>
        <a:ext cx="1264396" cy="503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批发价／批发收入 </a:t>
          </a:r>
          <a:r>
            <a:rPr lang="en-US" altLang="zh-CN" sz="2500" kern="1200" dirty="0"/>
            <a:t>100%</a:t>
          </a:r>
          <a:endParaRPr lang="en-US" sz="2500" kern="1200" dirty="0"/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634964" y="3351904"/>
        <a:ext cx="2198488" cy="670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8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8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4" y="115830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3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7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6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5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4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5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7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6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8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59" y="2458722"/>
        <a:ext cx="633681" cy="3934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8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7" y="753366"/>
          <a:ext cx="1880751" cy="1887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3" y="1322639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2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9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3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5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9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9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4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6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1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3592510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2628457" y="0"/>
              </a:moveTo>
              <a:lnTo>
                <a:pt x="2628457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18546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44866" y="1588373"/>
        <a:ext cx="1295286" cy="845977"/>
      </dsp:txXfrm>
    </dsp:sp>
    <dsp:sp modelId="{2FA6AC46-07C0-4B55-B49F-B6B39211C340}">
      <dsp:nvSpPr>
        <dsp:cNvPr id="0" name=""/>
        <dsp:cNvSpPr/>
      </dsp:nvSpPr>
      <dsp:spPr>
        <a:xfrm>
          <a:off x="3546790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44866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697171" y="1588373"/>
        <a:ext cx="1295286" cy="845977"/>
      </dsp:txXfrm>
    </dsp:sp>
    <dsp:sp modelId="{BD676BAF-3620-40BF-95C6-26643E1748FD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449476" y="1588373"/>
        <a:ext cx="1295286" cy="845977"/>
      </dsp:txXfrm>
    </dsp:sp>
    <dsp:sp modelId="{EB3C3B81-38BA-4A7F-BFF7-CC53B128027D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201781" y="1588373"/>
        <a:ext cx="1295286" cy="84597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BDC19-CC42-48E2-A71E-16F0EDFCE263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优拓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BE10809D-54AD-4469-83F4-B439CD5F008B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ADC1B770-4D16-40C0-8A35-20DED3C53E89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4DFA3C88-553E-4D38-B6EB-A0902877EC12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数字化工程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7ACD9145-0514-42E5-8DC3-3700CDB90D39}">
      <dsp:nvSpPr>
        <dsp:cNvPr id="0" name=""/>
        <dsp:cNvSpPr/>
      </dsp:nvSpPr>
      <dsp:spPr>
        <a:xfrm>
          <a:off x="3592510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2628457" y="0"/>
              </a:moveTo>
              <a:lnTo>
                <a:pt x="2628457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9C083-6A4E-4345-96A9-96A375F1BFA8}">
      <dsp:nvSpPr>
        <dsp:cNvPr id="0" name=""/>
        <dsp:cNvSpPr/>
      </dsp:nvSpPr>
      <dsp:spPr>
        <a:xfrm>
          <a:off x="2918546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软件硬件和设施研发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1588373"/>
        <a:ext cx="1295286" cy="845977"/>
      </dsp:txXfrm>
    </dsp:sp>
    <dsp:sp modelId="{1F55AA3B-C420-4847-8450-9AF8787477CA}">
      <dsp:nvSpPr>
        <dsp:cNvPr id="0" name=""/>
        <dsp:cNvSpPr/>
      </dsp:nvSpPr>
      <dsp:spPr>
        <a:xfrm>
          <a:off x="3546790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983CE-77EA-443D-9B4D-7EF19AC74AA0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硬件和设施生产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09339BB5-C041-493A-8371-40C5A1484868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5D999-245C-40C9-A0A0-0AB34F5ADE8E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云平台维护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1588373"/>
        <a:ext cx="1295286" cy="845977"/>
      </dsp:txXfrm>
    </dsp:sp>
    <dsp:sp modelId="{FCE12DE6-BF74-4C3A-BE1A-CAC8A0CA988F}">
      <dsp:nvSpPr>
        <dsp:cNvPr id="0" name=""/>
        <dsp:cNvSpPr/>
      </dsp:nvSpPr>
      <dsp:spPr>
        <a:xfrm>
          <a:off x="529909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7AF00-5631-4F51-BE78-3FCBBCCD1609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硬件和设施维护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B49B556C-EA01-40E4-989B-4F5EEA1D6FF5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B5A89-DC7D-4737-B75C-AFBF67981453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83000"/>
                <a:satMod val="100000"/>
                <a:lumMod val="100000"/>
              </a:schemeClr>
            </a:gs>
            <a:gs pos="100000">
              <a:schemeClr val="accent2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媒体公众号</a:t>
          </a:r>
          <a:b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1588373"/>
        <a:ext cx="1295286" cy="845977"/>
      </dsp:txXfrm>
    </dsp:sp>
    <dsp:sp modelId="{D583077B-F45B-4E7C-8288-BAFAC3C0EB8F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62727-7CB9-4CBD-8AB0-09ADF4F9CAF2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83000"/>
                <a:satMod val="100000"/>
                <a:lumMod val="100000"/>
              </a:schemeClr>
            </a:gs>
            <a:gs pos="100000">
              <a:schemeClr val="accent2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平台客服</a:t>
          </a:r>
          <a:b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（对本省）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1588373"/>
        <a:ext cx="1295286" cy="8459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3592510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2628457" y="0"/>
              </a:moveTo>
              <a:lnTo>
                <a:pt x="2628457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18546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44866" y="1588373"/>
        <a:ext cx="1295286" cy="845977"/>
      </dsp:txXfrm>
    </dsp:sp>
    <dsp:sp modelId="{2FA6AC46-07C0-4B55-B49F-B6B39211C340}">
      <dsp:nvSpPr>
        <dsp:cNvPr id="0" name=""/>
        <dsp:cNvSpPr/>
      </dsp:nvSpPr>
      <dsp:spPr>
        <a:xfrm>
          <a:off x="3546790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44866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697171" y="1588373"/>
        <a:ext cx="1295286" cy="845977"/>
      </dsp:txXfrm>
    </dsp:sp>
    <dsp:sp modelId="{BD676BAF-3620-40BF-95C6-26643E1748FD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449476" y="1588373"/>
        <a:ext cx="1295286" cy="845977"/>
      </dsp:txXfrm>
    </dsp:sp>
    <dsp:sp modelId="{EB3C3B81-38BA-4A7F-BFF7-CC53B128027D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201781" y="1588373"/>
        <a:ext cx="1295286" cy="8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9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2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7" r:id="rId1"/>
    <p:sldLayoutId id="2147485348" r:id="rId2"/>
    <p:sldLayoutId id="2147485349" r:id="rId3"/>
    <p:sldLayoutId id="2147485350" r:id="rId4"/>
    <p:sldLayoutId id="2147485351" r:id="rId5"/>
    <p:sldLayoutId id="2147485352" r:id="rId6"/>
    <p:sldLayoutId id="2147485353" r:id="rId7"/>
    <p:sldLayoutId id="2147485354" r:id="rId8"/>
    <p:sldLayoutId id="2147485355" r:id="rId9"/>
    <p:sldLayoutId id="2147485356" r:id="rId10"/>
    <p:sldLayoutId id="21474853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image" Target="../media/image22.svg"/><Relationship Id="rId3" Type="http://schemas.openxmlformats.org/officeDocument/2006/relationships/diagramLayout" Target="../diagrams/layout11.xml"/><Relationship Id="rId21" Type="http://schemas.openxmlformats.org/officeDocument/2006/relationships/image" Target="../media/image25.png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21.png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19" Type="http://schemas.openxmlformats.org/officeDocument/2006/relationships/image" Target="../media/image23.png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image" Target="../media/image28.svg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2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30.sv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2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image" Target="../media/image32.svg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中惠数字化平台架构设计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溯源码申请和发放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C59DDA-B359-010A-82DD-DBB459C746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492134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2C7B3-CB03-4BE2-C058-7A0DF1DE7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产源按需线上提交溯源码申请表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平台线上收到溯源码申请表，审核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如果通过，平台在申请表上赋码，并且邮寄出相应的溯源码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产源确收邮寄溯源码，确收申请表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09EC7-A1BB-7ABD-04A5-5A941A08FBC6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997119-EA3B-2A65-BC86-8F2492A697CD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F1D34-2739-040B-13E1-F618F75C435F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31C8495-FA3F-976D-1F3F-ADEBE28BBD9E}"/>
              </a:ext>
            </a:extLst>
          </p:cNvPr>
          <p:cNvSpPr/>
          <p:nvPr/>
        </p:nvSpPr>
        <p:spPr>
          <a:xfrm>
            <a:off x="4449452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D07A-AB2D-2C82-651C-47E49BC07766}"/>
              </a:ext>
            </a:extLst>
          </p:cNvPr>
          <p:cNvCxnSpPr>
            <a:cxnSpLocks/>
          </p:cNvCxnSpPr>
          <p:nvPr/>
        </p:nvCxnSpPr>
        <p:spPr>
          <a:xfrm flipH="1">
            <a:off x="4864233" y="3863575"/>
            <a:ext cx="197961" cy="47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0698C-41F9-9AF1-3E65-39CC0865A39F}"/>
              </a:ext>
            </a:extLst>
          </p:cNvPr>
          <p:cNvCxnSpPr>
            <a:cxnSpLocks/>
          </p:cNvCxnSpPr>
          <p:nvPr/>
        </p:nvCxnSpPr>
        <p:spPr>
          <a:xfrm>
            <a:off x="3793192" y="2737545"/>
            <a:ext cx="656260" cy="159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8126F-D47E-9E3B-C28E-3504DFCE2B5F}"/>
              </a:ext>
            </a:extLst>
          </p:cNvPr>
          <p:cNvCxnSpPr>
            <a:cxnSpLocks/>
          </p:cNvCxnSpPr>
          <p:nvPr/>
        </p:nvCxnSpPr>
        <p:spPr>
          <a:xfrm>
            <a:off x="3714266" y="2857266"/>
            <a:ext cx="662440" cy="223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28C08C86-55DC-DD18-1ED9-D6D14349FFD9}"/>
              </a:ext>
            </a:extLst>
          </p:cNvPr>
          <p:cNvSpPr/>
          <p:nvPr/>
        </p:nvSpPr>
        <p:spPr>
          <a:xfrm>
            <a:off x="4376706" y="5194169"/>
            <a:ext cx="503707" cy="40382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7AC12-ECE3-FD77-7E1C-2B22664E571F}"/>
              </a:ext>
            </a:extLst>
          </p:cNvPr>
          <p:cNvCxnSpPr>
            <a:cxnSpLocks/>
          </p:cNvCxnSpPr>
          <p:nvPr/>
        </p:nvCxnSpPr>
        <p:spPr>
          <a:xfrm flipH="1">
            <a:off x="4880413" y="4015975"/>
            <a:ext cx="334181" cy="10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6859E-D5EC-E6F3-9148-DE27D519DA3E}"/>
              </a:ext>
            </a:extLst>
          </p:cNvPr>
          <p:cNvSpPr txBox="1"/>
          <p:nvPr/>
        </p:nvSpPr>
        <p:spPr>
          <a:xfrm>
            <a:off x="4856247" y="4561895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8C240-0F08-8F65-BAD7-A546D408B4BC}"/>
              </a:ext>
            </a:extLst>
          </p:cNvPr>
          <p:cNvSpPr txBox="1"/>
          <p:nvPr/>
        </p:nvSpPr>
        <p:spPr>
          <a:xfrm>
            <a:off x="4641601" y="384533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343B1-FEC9-7A3F-C789-DD481B0D295F}"/>
              </a:ext>
            </a:extLst>
          </p:cNvPr>
          <p:cNvSpPr txBox="1"/>
          <p:nvPr/>
        </p:nvSpPr>
        <p:spPr>
          <a:xfrm>
            <a:off x="3975987" y="3368867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94625-8F94-CCC2-98EC-7411AAB14DC8}"/>
              </a:ext>
            </a:extLst>
          </p:cNvPr>
          <p:cNvSpPr txBox="1"/>
          <p:nvPr/>
        </p:nvSpPr>
        <p:spPr>
          <a:xfrm>
            <a:off x="3871496" y="4121697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8B0C-24C9-BEB0-B0D1-BE092471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1127-1B85-24F5-FD05-640BA83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供应商向云仓补货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F672DC-161F-CB2F-4F62-091B2197A9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860756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482EE-C0C8-FAAE-3F05-8A3EE20FB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供应商按需线上提交云仓补货单（单个云仓）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云仓和产源都可收到补货申请单。产源按单备货，补货单上填入溯源码，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按云仓地址发货。运输过程中此单会被动态定位跟踪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云仓确收货物，对应的库存数量自动调整，供客户下单使用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76D10-5D10-84DD-09EF-ACCF21081E6C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DF7A5-7181-BCB0-B38D-ED43113B5930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779883-45FD-2602-E759-4AACEBBC98AA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F22FDC-DE8A-0B21-AB64-F9E02B26FDF0}"/>
              </a:ext>
            </a:extLst>
          </p:cNvPr>
          <p:cNvSpPr/>
          <p:nvPr/>
        </p:nvSpPr>
        <p:spPr>
          <a:xfrm>
            <a:off x="3310609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02BDC-98E6-00C9-B3D2-FBD5141EBAF5}"/>
              </a:ext>
            </a:extLst>
          </p:cNvPr>
          <p:cNvCxnSpPr>
            <a:cxnSpLocks/>
          </p:cNvCxnSpPr>
          <p:nvPr/>
        </p:nvCxnSpPr>
        <p:spPr>
          <a:xfrm flipH="1">
            <a:off x="3794772" y="3863575"/>
            <a:ext cx="1267422" cy="60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F5653-87F0-EA14-96DA-F6DCC3D2239C}"/>
              </a:ext>
            </a:extLst>
          </p:cNvPr>
          <p:cNvCxnSpPr>
            <a:cxnSpLocks/>
          </p:cNvCxnSpPr>
          <p:nvPr/>
        </p:nvCxnSpPr>
        <p:spPr>
          <a:xfrm flipH="1">
            <a:off x="3508128" y="3907271"/>
            <a:ext cx="34929" cy="41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DD90C-BA1E-3242-553B-815B9E94FDD9}"/>
              </a:ext>
            </a:extLst>
          </p:cNvPr>
          <p:cNvCxnSpPr>
            <a:cxnSpLocks/>
          </p:cNvCxnSpPr>
          <p:nvPr/>
        </p:nvCxnSpPr>
        <p:spPr>
          <a:xfrm>
            <a:off x="1943447" y="3907271"/>
            <a:ext cx="363144" cy="1254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2EC03-92F5-83B8-62BF-762AD4036CDC}"/>
              </a:ext>
            </a:extLst>
          </p:cNvPr>
          <p:cNvCxnSpPr>
            <a:cxnSpLocks/>
          </p:cNvCxnSpPr>
          <p:nvPr/>
        </p:nvCxnSpPr>
        <p:spPr>
          <a:xfrm flipH="1">
            <a:off x="4862290" y="4015975"/>
            <a:ext cx="352304" cy="134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F36276-E4B5-F30C-3FDD-BD135A671184}"/>
              </a:ext>
            </a:extLst>
          </p:cNvPr>
          <p:cNvSpPr txBox="1"/>
          <p:nvPr/>
        </p:nvSpPr>
        <p:spPr>
          <a:xfrm>
            <a:off x="2063347" y="4251488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432CC-E65E-6CA5-A0E1-46FABF5ACC36}"/>
              </a:ext>
            </a:extLst>
          </p:cNvPr>
          <p:cNvSpPr txBox="1"/>
          <p:nvPr/>
        </p:nvSpPr>
        <p:spPr>
          <a:xfrm>
            <a:off x="3433655" y="392814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644B4-0E68-94F1-A24A-0D771F092CB9}"/>
              </a:ext>
            </a:extLst>
          </p:cNvPr>
          <p:cNvSpPr txBox="1"/>
          <p:nvPr/>
        </p:nvSpPr>
        <p:spPr>
          <a:xfrm>
            <a:off x="4385370" y="3804540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3A541-3848-26F0-69E1-D658A9AE9B75}"/>
              </a:ext>
            </a:extLst>
          </p:cNvPr>
          <p:cNvSpPr txBox="1"/>
          <p:nvPr/>
        </p:nvSpPr>
        <p:spPr>
          <a:xfrm>
            <a:off x="4751869" y="4429155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B683A08-309A-75CD-3FAC-09E4EDE34177}"/>
              </a:ext>
            </a:extLst>
          </p:cNvPr>
          <p:cNvSpPr/>
          <p:nvPr/>
        </p:nvSpPr>
        <p:spPr>
          <a:xfrm>
            <a:off x="2981087" y="5360081"/>
            <a:ext cx="2049143" cy="273188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18883D97-F6A2-10A1-3E88-1C40C7D7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164861" y="5148367"/>
            <a:ext cx="742498" cy="717934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DE70AC5-E22D-BC7F-A919-ABC71F80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662" y="4660588"/>
            <a:ext cx="664843" cy="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抽象业务模型</a:t>
            </a:r>
            <a:endParaRPr 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4D44A3-8839-38DF-437C-F9386889D1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437161"/>
              </p:ext>
            </p:extLst>
          </p:nvPr>
        </p:nvGraphicFramePr>
        <p:xfrm>
          <a:off x="2736137" y="4157225"/>
          <a:ext cx="4754563" cy="213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CE7BB1-447F-2EA3-638E-69B299CD75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6708982"/>
              </p:ext>
            </p:extLst>
          </p:nvPr>
        </p:nvGraphicFramePr>
        <p:xfrm>
          <a:off x="3751875" y="3299079"/>
          <a:ext cx="2980949" cy="178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BE31EF5-0601-85C7-5F83-27B13EC21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76309"/>
              </p:ext>
            </p:extLst>
          </p:nvPr>
        </p:nvGraphicFramePr>
        <p:xfrm>
          <a:off x="3438151" y="1847041"/>
          <a:ext cx="6940760" cy="82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93DBEE24-59F3-E838-B4D1-FD5C73E4963C}"/>
              </a:ext>
            </a:extLst>
          </p:cNvPr>
          <p:cNvSpPr/>
          <p:nvPr/>
        </p:nvSpPr>
        <p:spPr>
          <a:xfrm>
            <a:off x="8588891" y="3299079"/>
            <a:ext cx="2111604" cy="1857080"/>
          </a:xfrm>
          <a:prstGeom prst="upArrow">
            <a:avLst>
              <a:gd name="adj1" fmla="val 85714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品控云仓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1B3FA-31EB-0DD1-F67A-69D38B929CD7}"/>
              </a:ext>
            </a:extLst>
          </p:cNvPr>
          <p:cNvSpPr txBox="1"/>
          <p:nvPr/>
        </p:nvSpPr>
        <p:spPr>
          <a:xfrm>
            <a:off x="911495" y="3752433"/>
            <a:ext cx="2730234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（农贸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邻里中心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农批）</a:t>
            </a:r>
            <a:endParaRPr lang="en-US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245CA-D64A-A2FC-9087-80D4A65D2895}"/>
              </a:ext>
            </a:extLst>
          </p:cNvPr>
          <p:cNvSpPr txBox="1"/>
          <p:nvPr/>
        </p:nvSpPr>
        <p:spPr>
          <a:xfrm>
            <a:off x="854926" y="2090851"/>
            <a:ext cx="142270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供应源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765D9-91A0-D876-2598-ACAF4DB3B77F}"/>
              </a:ext>
            </a:extLst>
          </p:cNvPr>
          <p:cNvSpPr txBox="1"/>
          <p:nvPr/>
        </p:nvSpPr>
        <p:spPr>
          <a:xfrm>
            <a:off x="886245" y="5411945"/>
            <a:ext cx="193704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社区延伸</a:t>
            </a:r>
            <a:b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（产品和服务）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74144D6-874B-C278-0669-03C588E4063C}"/>
              </a:ext>
            </a:extLst>
          </p:cNvPr>
          <p:cNvSpPr/>
          <p:nvPr/>
        </p:nvSpPr>
        <p:spPr>
          <a:xfrm>
            <a:off x="4864236" y="2790590"/>
            <a:ext cx="697583" cy="375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C5FABF8F-1DF2-75A5-7490-08C5A9B94D34}"/>
              </a:ext>
            </a:extLst>
          </p:cNvPr>
          <p:cNvSpPr/>
          <p:nvPr/>
        </p:nvSpPr>
        <p:spPr>
          <a:xfrm rot="1817919">
            <a:off x="6327359" y="3418209"/>
            <a:ext cx="2881255" cy="4860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CEDBA99F-A078-2707-D23C-F01D9BF79EB9}"/>
              </a:ext>
            </a:extLst>
          </p:cNvPr>
          <p:cNvSpPr/>
          <p:nvPr/>
        </p:nvSpPr>
        <p:spPr>
          <a:xfrm>
            <a:off x="7021981" y="4352665"/>
            <a:ext cx="336219" cy="57473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ruck">
            <a:extLst>
              <a:ext uri="{FF2B5EF4-FFF2-40B4-BE49-F238E27FC236}">
                <a16:creationId xmlns:a16="http://schemas.microsoft.com/office/drawing/2014/main" id="{176505EE-DB2C-2DFC-D9BF-FA90B805EF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91237" y="2610410"/>
            <a:ext cx="697583" cy="697583"/>
          </a:xfrm>
          <a:prstGeom prst="rect">
            <a:avLst/>
          </a:prstGeom>
        </p:spPr>
      </p:pic>
      <p:pic>
        <p:nvPicPr>
          <p:cNvPr id="39" name="Graphic 38" descr="Truck">
            <a:extLst>
              <a:ext uri="{FF2B5EF4-FFF2-40B4-BE49-F238E27FC236}">
                <a16:creationId xmlns:a16="http://schemas.microsoft.com/office/drawing/2014/main" id="{1EE4B1AA-CCE8-6788-CD02-092371D003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7561287" y="4265327"/>
            <a:ext cx="764911" cy="758858"/>
          </a:xfrm>
          <a:prstGeom prst="rect">
            <a:avLst/>
          </a:prstGeom>
        </p:spPr>
      </p:pic>
      <p:pic>
        <p:nvPicPr>
          <p:cNvPr id="43" name="Graphic 42" descr="Ambulance">
            <a:extLst>
              <a:ext uri="{FF2B5EF4-FFF2-40B4-BE49-F238E27FC236}">
                <a16:creationId xmlns:a16="http://schemas.microsoft.com/office/drawing/2014/main" id="{BB2D9168-CBE0-D9A7-3584-9693039607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5987" y="5957428"/>
            <a:ext cx="581943" cy="5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00316"/>
              </p:ext>
            </p:extLst>
          </p:nvPr>
        </p:nvGraphicFramePr>
        <p:xfrm>
          <a:off x="1023938" y="2286000"/>
          <a:ext cx="9720264" cy="40635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48023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51801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一般互联网平台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品链供销平台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业务特征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简单流程环节，业务扁平松散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多重流程环节，业务垂直环环相扣，多机构，多权限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覆盖性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全国唯一网上平台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各省独立平台，平台间可联盟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主要技术难点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高并发量，极致用户体验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简化操作，最大化单体能力，降低运维门槛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709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信息化手段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自建数据中心，复杂云计算架构，专业运维团队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第三方云计算，最简云架构，最简运维团队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6415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资本依赖性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信息化成本高，以规模取胜，依赖资本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民生要求和市场规律并重，以产品和服务取胜，不能依赖资本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复制搬迁能力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难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易，一日内可创建新平台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89038" marR="89038" anchor="ctr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特殊缓存机制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研发及初期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369266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5861299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5783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43196" y="3330857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330861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业务架构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979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1C246A9C-AD58-E371-3EBD-8C8871C9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06FFC2D4-4843-A817-85F9-153DE3B8CBA7}"/>
              </a:ext>
            </a:extLst>
          </p:cNvPr>
          <p:cNvSpPr/>
          <p:nvPr/>
        </p:nvSpPr>
        <p:spPr>
          <a:xfrm rot="5400000">
            <a:off x="8338007" y="3181547"/>
            <a:ext cx="485481" cy="317211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7F8B8B0-179B-317A-74E9-048B70ABAF23}"/>
              </a:ext>
            </a:extLst>
          </p:cNvPr>
          <p:cNvSpPr/>
          <p:nvPr/>
        </p:nvSpPr>
        <p:spPr>
          <a:xfrm rot="4530305">
            <a:off x="7595619" y="2788690"/>
            <a:ext cx="485481" cy="527409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197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66921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365065"/>
            <a:ext cx="4754562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0E45C1-1FCA-FC72-55CB-CF669896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中惠数字化工程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18CB1B-592F-8842-FA52-D2FDACA3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110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8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部署和运维全图（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层）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12573"/>
              </p:ext>
            </p:extLst>
          </p:nvPr>
        </p:nvGraphicFramePr>
        <p:xfrm>
          <a:off x="462013" y="2302934"/>
          <a:ext cx="11213431" cy="406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13E5F3C-60FA-BEA6-1721-F5442B3EF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284" y="2655046"/>
            <a:ext cx="1393817" cy="29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D23CC-728E-AFCB-F7B7-313CA7A9F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646" y="3580598"/>
            <a:ext cx="1393817" cy="29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8E654F-CB2C-0F8F-B0BE-81FDEB9D6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292" y="3580598"/>
            <a:ext cx="1393817" cy="29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แตะโรงงานระบบ Pos ในซัพพลายเออร์ - จีนแตะ Pos ผู้ผลิตระบบ">
            <a:extLst>
              <a:ext uri="{FF2B5EF4-FFF2-40B4-BE49-F238E27FC236}">
                <a16:creationId xmlns:a16="http://schemas.microsoft.com/office/drawing/2014/main" id="{3187F92E-E3FA-C9C6-3ADE-98C1123A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68" y="4264030"/>
            <a:ext cx="1054098" cy="105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แตะโรงงานระบบ Pos ในซัพพลายเออร์ - จีนแตะ Pos ผู้ผลิตระบบ">
            <a:extLst>
              <a:ext uri="{FF2B5EF4-FFF2-40B4-BE49-F238E27FC236}">
                <a16:creationId xmlns:a16="http://schemas.microsoft.com/office/drawing/2014/main" id="{062CE15D-B626-BE84-C4B8-288A46A6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67" y="4275033"/>
            <a:ext cx="1054098" cy="105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6E2AE-FB31-68F2-1A67-80B2BFEAA10B}"/>
              </a:ext>
            </a:extLst>
          </p:cNvPr>
          <p:cNvGrpSpPr/>
          <p:nvPr/>
        </p:nvGrpSpPr>
        <p:grpSpPr>
          <a:xfrm>
            <a:off x="5499100" y="5522497"/>
            <a:ext cx="1205016" cy="1205016"/>
            <a:chOff x="5499100" y="5522497"/>
            <a:chExt cx="1205016" cy="120501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110954D-BD39-21DF-519A-04104E3E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99100" y="5522497"/>
              <a:ext cx="1205016" cy="1205016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EB6A0D-9A40-154D-EF3F-866A1150949B}"/>
                </a:ext>
              </a:extLst>
            </p:cNvPr>
            <p:cNvSpPr/>
            <p:nvPr/>
          </p:nvSpPr>
          <p:spPr>
            <a:xfrm>
              <a:off x="5676900" y="5842000"/>
              <a:ext cx="850900" cy="5545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DF9B7BD0-A312-4E13-28E8-5CB91081FD91}"/>
              </a:ext>
            </a:extLst>
          </p:cNvPr>
          <p:cNvGrpSpPr/>
          <p:nvPr/>
        </p:nvGrpSpPr>
        <p:grpSpPr>
          <a:xfrm>
            <a:off x="3898232" y="4517040"/>
            <a:ext cx="521280" cy="454577"/>
            <a:chOff x="3898232" y="4517040"/>
            <a:chExt cx="521280" cy="454577"/>
          </a:xfrm>
        </p:grpSpPr>
        <p:pic>
          <p:nvPicPr>
            <p:cNvPr id="11" name="Graphic 10" descr="Smart Phone">
              <a:extLst>
                <a:ext uri="{FF2B5EF4-FFF2-40B4-BE49-F238E27FC236}">
                  <a16:creationId xmlns:a16="http://schemas.microsoft.com/office/drawing/2014/main" id="{109D610F-3325-8BF0-83AC-AF646048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8232" y="4517040"/>
              <a:ext cx="521280" cy="454577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C099E067-AB78-1975-2D59-7BDEC60A2C4F}"/>
                </a:ext>
              </a:extLst>
            </p:cNvPr>
            <p:cNvSpPr/>
            <p:nvPr/>
          </p:nvSpPr>
          <p:spPr>
            <a:xfrm>
              <a:off x="4062413" y="4591051"/>
              <a:ext cx="195262" cy="3127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3D7423A-AC1B-D38E-0433-BBEB9C52E28E}"/>
              </a:ext>
            </a:extLst>
          </p:cNvPr>
          <p:cNvGrpSpPr/>
          <p:nvPr/>
        </p:nvGrpSpPr>
        <p:grpSpPr>
          <a:xfrm>
            <a:off x="8552112" y="4517040"/>
            <a:ext cx="521280" cy="454577"/>
            <a:chOff x="3898232" y="4517040"/>
            <a:chExt cx="521280" cy="454577"/>
          </a:xfrm>
        </p:grpSpPr>
        <p:pic>
          <p:nvPicPr>
            <p:cNvPr id="1030" name="Graphic 1029" descr="Smart Phone">
              <a:extLst>
                <a:ext uri="{FF2B5EF4-FFF2-40B4-BE49-F238E27FC236}">
                  <a16:creationId xmlns:a16="http://schemas.microsoft.com/office/drawing/2014/main" id="{1CF73078-B663-0E79-C5D0-829238E1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8232" y="4517040"/>
              <a:ext cx="521280" cy="454577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1A70C489-E24D-A341-EEC7-317FF2B45B2E}"/>
                </a:ext>
              </a:extLst>
            </p:cNvPr>
            <p:cNvSpPr/>
            <p:nvPr/>
          </p:nvSpPr>
          <p:spPr>
            <a:xfrm>
              <a:off x="4062413" y="4591051"/>
              <a:ext cx="195262" cy="3127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22E5243E-4549-F59F-130E-CB39D8224CE8}"/>
              </a:ext>
            </a:extLst>
          </p:cNvPr>
          <p:cNvGrpSpPr/>
          <p:nvPr/>
        </p:nvGrpSpPr>
        <p:grpSpPr>
          <a:xfrm>
            <a:off x="10077651" y="4273432"/>
            <a:ext cx="656924" cy="914400"/>
            <a:chOff x="10077651" y="4273432"/>
            <a:chExt cx="656924" cy="914400"/>
          </a:xfrm>
        </p:grpSpPr>
        <p:pic>
          <p:nvPicPr>
            <p:cNvPr id="24" name="Graphic 23" descr="Laptop">
              <a:extLst>
                <a:ext uri="{FF2B5EF4-FFF2-40B4-BE49-F238E27FC236}">
                  <a16:creationId xmlns:a16="http://schemas.microsoft.com/office/drawing/2014/main" id="{5B86742C-9FFE-108E-2C38-E121F7BD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77651" y="4273432"/>
              <a:ext cx="656924" cy="914400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0B8A899A-F6DD-B3F2-57AC-BDFCCD59EB57}"/>
                </a:ext>
              </a:extLst>
            </p:cNvPr>
            <p:cNvSpPr/>
            <p:nvPr/>
          </p:nvSpPr>
          <p:spPr>
            <a:xfrm>
              <a:off x="10213974" y="4517041"/>
              <a:ext cx="379413" cy="328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4" name="Graphic 1033" descr="Cloud">
            <a:extLst>
              <a:ext uri="{FF2B5EF4-FFF2-40B4-BE49-F238E27FC236}">
                <a16:creationId xmlns:a16="http://schemas.microsoft.com/office/drawing/2014/main" id="{08C2C3F5-6194-23C5-FDB2-029472F3DA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3415" y="2278291"/>
            <a:ext cx="1976097" cy="14131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B92AFF13-9C76-E534-8B88-AE4EF66A996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98232" y="2803350"/>
            <a:ext cx="2228052" cy="82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E2D45A8-B5FC-3017-35A9-23A103243488}"/>
              </a:ext>
            </a:extLst>
          </p:cNvPr>
          <p:cNvSpPr txBox="1"/>
          <p:nvPr/>
        </p:nvSpPr>
        <p:spPr>
          <a:xfrm>
            <a:off x="2785617" y="283620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短信网关</a:t>
            </a:r>
            <a:endParaRPr 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微信公众号网关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37412E8-9C61-76E1-F04C-7ACB9663DC69}"/>
              </a:ext>
            </a:extLst>
          </p:cNvPr>
          <p:cNvGrpSpPr/>
          <p:nvPr/>
        </p:nvGrpSpPr>
        <p:grpSpPr>
          <a:xfrm>
            <a:off x="9406120" y="2278291"/>
            <a:ext cx="1976097" cy="1413175"/>
            <a:chOff x="9744789" y="2278291"/>
            <a:chExt cx="1976097" cy="141317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039" name="Graphic 1038" descr="Cloud">
              <a:extLst>
                <a:ext uri="{FF2B5EF4-FFF2-40B4-BE49-F238E27FC236}">
                  <a16:creationId xmlns:a16="http://schemas.microsoft.com/office/drawing/2014/main" id="{67D2CE08-B2AF-1769-6517-92FA3AC0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744789" y="2278291"/>
              <a:ext cx="1976097" cy="1413175"/>
            </a:xfrm>
            <a:prstGeom prst="rect">
              <a:avLst/>
            </a:prstGeom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54966A71-A245-C97C-6AF8-C02C6001FDDD}"/>
                </a:ext>
              </a:extLst>
            </p:cNvPr>
            <p:cNvSpPr txBox="1"/>
            <p:nvPr/>
          </p:nvSpPr>
          <p:spPr>
            <a:xfrm>
              <a:off x="9938388" y="2950840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工商银行转账网关</a:t>
              </a:r>
              <a:endParaRPr 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E15B8F90-88CA-E65C-9D27-92F9FA449076}"/>
              </a:ext>
            </a:extLst>
          </p:cNvPr>
          <p:cNvCxnSpPr>
            <a:cxnSpLocks/>
          </p:cNvCxnSpPr>
          <p:nvPr/>
        </p:nvCxnSpPr>
        <p:spPr>
          <a:xfrm flipV="1">
            <a:off x="10435980" y="3277402"/>
            <a:ext cx="0" cy="1193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E882-02B1-1AB3-A5D7-1833C8D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A9A99C-AC2F-5365-E054-A58D606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41269CE-12D4-E257-5451-5B09CF47D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6BB34B21-972A-887D-682F-B8B3F04C8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B9E1-CAC7-AFF8-7E9F-0E4F7919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8FB4EC-E28C-04A7-4AB8-0A891E6D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松散流程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1862BF5-119E-BAD5-E25F-7C2B3371C7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48F4E0F7-A1A9-4E53-7B22-B9D618149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用户界面架构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12003</TotalTime>
  <Words>2630</Words>
  <Application>Microsoft Office PowerPoint</Application>
  <PresentationFormat>Widescreen</PresentationFormat>
  <Paragraphs>337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微软雅黑</vt:lpstr>
      <vt:lpstr>微软雅黑 Light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品链供销</vt:lpstr>
      <vt:lpstr>业务架构</vt:lpstr>
      <vt:lpstr>部署和运维全图（4层）</vt:lpstr>
      <vt:lpstr>协助工作 – 托管</vt:lpstr>
      <vt:lpstr>协助工作 – 松散流程</vt:lpstr>
      <vt:lpstr>统一多场景</vt:lpstr>
      <vt:lpstr>用户界面架构 | 窗体时序和回退机制</vt:lpstr>
      <vt:lpstr>两个环节相扣（供应＋市场）</vt:lpstr>
      <vt:lpstr>供应业务</vt:lpstr>
      <vt:lpstr>溯源流程 | 溯源码申请和发放</vt:lpstr>
      <vt:lpstr>溯源流程 | 供应商向云仓补货</vt:lpstr>
      <vt:lpstr>抽象业务模型</vt:lpstr>
      <vt:lpstr>市场端场景</vt:lpstr>
      <vt:lpstr>市场端场景（续）</vt:lpstr>
      <vt:lpstr>架构特殊性</vt:lpstr>
      <vt:lpstr>性能优化 | 特殊缓存机制</vt:lpstr>
      <vt:lpstr>行内存储</vt:lpstr>
      <vt:lpstr>部署方案 | 研发及初期</vt:lpstr>
      <vt:lpstr>部署方案 | 成长期</vt:lpstr>
      <vt:lpstr>抽象对象模型</vt:lpstr>
      <vt:lpstr>供应链收入分配和费用构成</vt:lpstr>
      <vt:lpstr>权限和层级协作</vt:lpstr>
      <vt:lpstr>品控库存状态模型</vt:lpstr>
      <vt:lpstr>业务支付模型（两部分）</vt:lpstr>
      <vt:lpstr>支付和分账功能</vt:lpstr>
      <vt:lpstr>市场内部应用网络</vt:lpstr>
      <vt:lpstr>图片格式（WebP）</vt:lpstr>
      <vt:lpstr>中惠数字化工程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1589</cp:revision>
  <dcterms:created xsi:type="dcterms:W3CDTF">2021-05-31T06:14:10Z</dcterms:created>
  <dcterms:modified xsi:type="dcterms:W3CDTF">2024-05-31T05:22:25Z</dcterms:modified>
</cp:coreProperties>
</file>