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22" r:id="rId1"/>
  </p:sldMasterIdLst>
  <p:notesMasterIdLst>
    <p:notesMasterId r:id="rId30"/>
  </p:notesMasterIdLst>
  <p:sldIdLst>
    <p:sldId id="334" r:id="rId2"/>
    <p:sldId id="344" r:id="rId3"/>
    <p:sldId id="286" r:id="rId4"/>
    <p:sldId id="358" r:id="rId5"/>
    <p:sldId id="359" r:id="rId6"/>
    <p:sldId id="336" r:id="rId7"/>
    <p:sldId id="338" r:id="rId8"/>
    <p:sldId id="329" r:id="rId9"/>
    <p:sldId id="330" r:id="rId10"/>
    <p:sldId id="332" r:id="rId11"/>
    <p:sldId id="357" r:id="rId12"/>
    <p:sldId id="331" r:id="rId13"/>
    <p:sldId id="342" r:id="rId14"/>
    <p:sldId id="343" r:id="rId15"/>
    <p:sldId id="273" r:id="rId16"/>
    <p:sldId id="348" r:id="rId17"/>
    <p:sldId id="349" r:id="rId18"/>
    <p:sldId id="288" r:id="rId19"/>
    <p:sldId id="325" r:id="rId20"/>
    <p:sldId id="287" r:id="rId21"/>
    <p:sldId id="322" r:id="rId22"/>
    <p:sldId id="304" r:id="rId23"/>
    <p:sldId id="346" r:id="rId24"/>
    <p:sldId id="345" r:id="rId25"/>
    <p:sldId id="340" r:id="rId26"/>
    <p:sldId id="339" r:id="rId27"/>
    <p:sldId id="356" r:id="rId28"/>
    <p:sldId id="3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962314-3C8C-494D-9643-C23E94569AC2}">
          <p14:sldIdLst>
            <p14:sldId id="334"/>
            <p14:sldId id="344"/>
            <p14:sldId id="286"/>
            <p14:sldId id="358"/>
            <p14:sldId id="359"/>
            <p14:sldId id="336"/>
            <p14:sldId id="338"/>
            <p14:sldId id="329"/>
            <p14:sldId id="330"/>
            <p14:sldId id="332"/>
            <p14:sldId id="357"/>
            <p14:sldId id="331"/>
            <p14:sldId id="342"/>
            <p14:sldId id="343"/>
            <p14:sldId id="273"/>
            <p14:sldId id="348"/>
            <p14:sldId id="349"/>
            <p14:sldId id="288"/>
            <p14:sldId id="325"/>
            <p14:sldId id="287"/>
            <p14:sldId id="322"/>
            <p14:sldId id="304"/>
            <p14:sldId id="346"/>
            <p14:sldId id="345"/>
            <p14:sldId id="340"/>
            <p14:sldId id="339"/>
            <p14:sldId id="356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webp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webp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/>
      <dgm:spPr/>
      <dgm:t>
        <a:bodyPr/>
        <a:lstStyle/>
        <a:p>
          <a:r>
            <a:rPr lang="zh-CN" altLang="en-US" dirty="0"/>
            <a:t>省级平台</a:t>
          </a:r>
          <a:endParaRPr lang="en-US" dirty="0"/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/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/>
        </a:p>
      </dgm:t>
    </dgm:pt>
    <dgm:pt modelId="{EFC66295-B287-46E7-A2DC-CC0C4A1FA63C}">
      <dgm:prSet phldrT="[Text]"/>
      <dgm:spPr/>
      <dgm:t>
        <a:bodyPr/>
        <a:lstStyle/>
        <a:p>
          <a:r>
            <a:rPr lang="zh-CN" altLang="en-US" dirty="0"/>
            <a:t>农贸市场</a:t>
          </a:r>
          <a:endParaRPr lang="en-US" dirty="0"/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/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/>
        </a:p>
      </dgm:t>
    </dgm:pt>
    <dgm:pt modelId="{8223DDC2-FCBE-428C-9A26-988CEFA48A89}">
      <dgm:prSet phldrT="[Text]"/>
      <dgm:spPr/>
      <dgm:t>
        <a:bodyPr/>
        <a:lstStyle/>
        <a:p>
          <a:r>
            <a:rPr lang="zh-CN" altLang="en-US" dirty="0"/>
            <a:t>商户</a:t>
          </a:r>
          <a:endParaRPr lang="en-US" dirty="0"/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/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/>
        </a:p>
      </dgm:t>
    </dgm:pt>
    <dgm:pt modelId="{97DBE8BD-CEB6-47BF-898A-106D0EE3A862}">
      <dgm:prSet phldrT="[Text]"/>
      <dgm:spPr/>
      <dgm:t>
        <a:bodyPr/>
        <a:lstStyle/>
        <a:p>
          <a:r>
            <a:rPr lang="zh-CN" altLang="en-US" dirty="0"/>
            <a:t>供应商</a:t>
          </a:r>
          <a:endParaRPr lang="en-US" dirty="0"/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/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/>
        </a:p>
      </dgm:t>
    </dgm:pt>
    <dgm:pt modelId="{F9064E6A-ABDC-4D29-AC3B-8A96F41336F8}">
      <dgm:prSet phldrT="[Text]"/>
      <dgm:spPr/>
      <dgm:t>
        <a:bodyPr/>
        <a:lstStyle/>
        <a:p>
          <a:r>
            <a:rPr lang="zh-CN" altLang="en-US" dirty="0"/>
            <a:t>批发层</a:t>
          </a:r>
          <a:endParaRPr lang="en-US" dirty="0"/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/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/>
        </a:p>
      </dgm:t>
    </dgm:pt>
    <dgm:pt modelId="{609E96A2-FEB5-4CA3-8831-9B9214B87B5F}">
      <dgm:prSet phldrT="[Text]"/>
      <dgm:spPr/>
      <dgm:t>
        <a:bodyPr/>
        <a:lstStyle/>
        <a:p>
          <a:r>
            <a:rPr lang="zh-CN" altLang="en-US" dirty="0"/>
            <a:t>零售层</a:t>
          </a:r>
          <a:endParaRPr lang="en-US" dirty="0"/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/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/>
        </a:p>
      </dgm:t>
    </dgm:pt>
    <dgm:pt modelId="{9B8A58E0-4F86-4318-85C9-CDFF2CE4297B}">
      <dgm:prSet phldrT="[Text]"/>
      <dgm:spPr/>
      <dgm:t>
        <a:bodyPr/>
        <a:lstStyle/>
        <a:p>
          <a:r>
            <a:rPr lang="zh-CN" altLang="en-US" dirty="0"/>
            <a:t>品控云仓</a:t>
          </a:r>
          <a:endParaRPr lang="en-US" dirty="0"/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/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/>
        </a:p>
      </dgm:t>
    </dgm:pt>
    <dgm:pt modelId="{C47100C2-008A-4973-BF76-05F984C6CF36}">
      <dgm:prSet phldrT="[Text]"/>
      <dgm:spPr/>
      <dgm:t>
        <a:bodyPr/>
        <a:lstStyle/>
        <a:p>
          <a:r>
            <a:rPr lang="zh-CN" altLang="en-US" dirty="0"/>
            <a:t>平台层</a:t>
          </a:r>
          <a:endParaRPr lang="en-US" dirty="0"/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/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/>
        </a:p>
      </dgm:t>
    </dgm:pt>
    <dgm:pt modelId="{625FA430-5612-45EE-87C7-1718ACFFDAEA}">
      <dgm:prSet phldrT="[Text]"/>
      <dgm:spPr/>
      <dgm:t>
        <a:bodyPr/>
        <a:lstStyle/>
        <a:p>
          <a:r>
            <a:rPr lang="zh-CN" altLang="en-US" dirty="0"/>
            <a:t>产源</a:t>
          </a:r>
          <a:endParaRPr lang="en-US" dirty="0"/>
        </a:p>
      </dgm:t>
    </dgm:pt>
    <dgm:pt modelId="{63FEC648-7154-47D6-A167-C4603D45FA33}" type="parTrans" cxnId="{771E7BFD-4E13-41B5-B7A6-ED75B21C2E05}">
      <dgm:prSet/>
      <dgm:spPr/>
      <dgm:t>
        <a:bodyPr/>
        <a:lstStyle/>
        <a:p>
          <a:endParaRPr lang="en-US"/>
        </a:p>
      </dgm:t>
    </dgm:pt>
    <dgm:pt modelId="{77E922B3-9A53-4CD5-9D4D-B733157B786B}" type="sibTrans" cxnId="{771E7BFD-4E13-41B5-B7A6-ED75B21C2E05}">
      <dgm:prSet/>
      <dgm:spPr/>
      <dgm:t>
        <a:bodyPr/>
        <a:lstStyle/>
        <a:p>
          <a:endParaRPr lang="en-US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4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4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1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1"/>
      <dgm:spPr/>
    </dgm:pt>
    <dgm:pt modelId="{06A87029-48EE-455C-9CE4-1ED3775BD985}" type="pres">
      <dgm:prSet presAssocID="{8223DDC2-FCBE-428C-9A26-988CEFA48A89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4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4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2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2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EB3C3B81-38BA-4A7F-BFF7-CC53B128027D}" type="pres">
      <dgm:prSet presAssocID="{63FEC648-7154-47D6-A167-C4603D45FA33}" presName="Name19" presStyleLbl="parChTrans1D2" presStyleIdx="3" presStyleCnt="4"/>
      <dgm:spPr/>
    </dgm:pt>
    <dgm:pt modelId="{D592245E-9AB3-4323-961A-E58B5F19C47B}" type="pres">
      <dgm:prSet presAssocID="{625FA430-5612-45EE-87C7-1718ACFFDAEA}" presName="Name21" presStyleCnt="0"/>
      <dgm:spPr/>
    </dgm:pt>
    <dgm:pt modelId="{52547395-2A00-4285-9556-69D518F59932}" type="pres">
      <dgm:prSet presAssocID="{625FA430-5612-45EE-87C7-1718ACFFDAEA}" presName="level2Shape" presStyleLbl="node2" presStyleIdx="3" presStyleCnt="4"/>
      <dgm:spPr/>
    </dgm:pt>
    <dgm:pt modelId="{1C6748D9-DA1E-48E3-825B-502384F112A3}" type="pres">
      <dgm:prSet presAssocID="{625FA430-5612-45EE-87C7-1718ACFFDAEA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A8E33C1F-F1E2-4D3E-8C31-78EDF067ECF0}" type="presOf" srcId="{625FA430-5612-45EE-87C7-1718ACFFDAEA}" destId="{52547395-2A00-4285-9556-69D518F59932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FF941-F293-4A54-AAB7-370FDC20077F}" type="presOf" srcId="{3971B860-E628-4588-BE13-04A4D6A2770B}" destId="{BD676BAF-3620-40BF-95C6-26643E1748FD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F9519AAD-DCF5-43E0-8B9E-F27B2573B5D5}" type="presOf" srcId="{63FEC648-7154-47D6-A167-C4603D45FA33}" destId="{EB3C3B81-38BA-4A7F-BFF7-CC53B128027D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8A0EE405-DEB5-44CB-AC01-2FE4806FB727}" destId="{97DBE8BD-CEB6-47BF-898A-106D0EE3A862}" srcOrd="2" destOrd="0" parTransId="{3971B860-E628-4588-BE13-04A4D6A2770B}" sibTransId="{80DF594E-C204-4DB7-BC52-1FEA465BDFC3}"/>
    <dgm:cxn modelId="{E8730DEE-FA81-4F40-8353-3FE0B2F06F30}" type="presOf" srcId="{97DBE8BD-CEB6-47BF-898A-106D0EE3A862}" destId="{D3A96537-4FEB-4C37-A234-4798F3B8FB7A}" srcOrd="0" destOrd="0" presId="urn:microsoft.com/office/officeart/2005/8/layout/hierarchy6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71E7BFD-4E13-41B5-B7A6-ED75B21C2E05}" srcId="{8A0EE405-DEB5-44CB-AC01-2FE4806FB727}" destId="{625FA430-5612-45EE-87C7-1718ACFFDAEA}" srcOrd="3" destOrd="0" parTransId="{63FEC648-7154-47D6-A167-C4603D45FA33}" sibTransId="{77E922B3-9A53-4CD5-9D4D-B733157B786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C7EBC7C5-1D4B-41B3-82D9-ED212CD5C5B8}" type="presParOf" srcId="{0B374B90-4F35-46FE-859C-7142E15DACA4}" destId="{BD676BAF-3620-40BF-95C6-26643E1748FD}" srcOrd="4" destOrd="0" presId="urn:microsoft.com/office/officeart/2005/8/layout/hierarchy6"/>
    <dgm:cxn modelId="{FEB0402E-0A54-475D-972A-BFCBDF625906}" type="presParOf" srcId="{0B374B90-4F35-46FE-859C-7142E15DACA4}" destId="{7040C7B4-FE0E-4A65-91B7-2B8C08903778}" srcOrd="5" destOrd="0" presId="urn:microsoft.com/office/officeart/2005/8/layout/hierarchy6"/>
    <dgm:cxn modelId="{3B07BC32-B2F4-4802-9F5B-7C80E92CE9A3}" type="presParOf" srcId="{7040C7B4-FE0E-4A65-91B7-2B8C08903778}" destId="{D3A96537-4FEB-4C37-A234-4798F3B8FB7A}" srcOrd="0" destOrd="0" presId="urn:microsoft.com/office/officeart/2005/8/layout/hierarchy6"/>
    <dgm:cxn modelId="{781D037D-3D3A-4804-952F-11ACF7B2A310}" type="presParOf" srcId="{7040C7B4-FE0E-4A65-91B7-2B8C08903778}" destId="{D577CAF0-4879-47AB-8EE2-3254249344DC}" srcOrd="1" destOrd="0" presId="urn:microsoft.com/office/officeart/2005/8/layout/hierarchy6"/>
    <dgm:cxn modelId="{A6C1651B-336B-47D9-A7AF-3F45978B9357}" type="presParOf" srcId="{0B374B90-4F35-46FE-859C-7142E15DACA4}" destId="{EB3C3B81-38BA-4A7F-BFF7-CC53B128027D}" srcOrd="6" destOrd="0" presId="urn:microsoft.com/office/officeart/2005/8/layout/hierarchy6"/>
    <dgm:cxn modelId="{4C721A28-3815-48CC-AAE3-EA513EFC7F94}" type="presParOf" srcId="{0B374B90-4F35-46FE-859C-7142E15DACA4}" destId="{D592245E-9AB3-4323-961A-E58B5F19C47B}" srcOrd="7" destOrd="0" presId="urn:microsoft.com/office/officeart/2005/8/layout/hierarchy6"/>
    <dgm:cxn modelId="{7E26FDC1-B509-4E3A-9EB7-7E4E5617618A}" type="presParOf" srcId="{D592245E-9AB3-4323-961A-E58B5F19C47B}" destId="{52547395-2A00-4285-9556-69D518F59932}" srcOrd="0" destOrd="0" presId="urn:microsoft.com/office/officeart/2005/8/layout/hierarchy6"/>
    <dgm:cxn modelId="{9DACE6FE-4C83-4F35-8FC4-C68E222ECCE9}" type="presParOf" srcId="{D592245E-9AB3-4323-961A-E58B5F19C47B}" destId="{1C6748D9-DA1E-48E3-825B-502384F112A3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D880D2-1BFA-43FC-B71D-8FF589470BE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344547-FFFF-42C1-8141-D3216C27F4C5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58FB6F1-55BE-4305-BB3B-63A1AFDAD102}" type="par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CF71F79-F626-4105-B083-DF100666AF34}" type="sib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A47AABF-F9E4-4612-B373-1DDE24C2A476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3FD9A47-9297-44C1-B4D6-2FB624633FDB}" type="par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463458-DDF1-45EB-A197-87792D9FC4C6}" type="sib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AA62EC-4674-476C-B7DF-E19B576965FB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0867DF-DE84-4C03-A7BF-C0B24EC88ADD}" type="par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F263F5A-2501-45B0-9867-22EE6E03B17E}" type="sib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57CAE07-F9B9-49B1-8A17-FD38CC6DCF9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C8BD88-E094-483C-A3D5-E7AB023A0FEB}" type="par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6DA191-ED0B-4955-85D5-FE720A13E06C}" type="sib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7E233-0856-40B2-B47E-2D56B090DAFA}" type="pres">
      <dgm:prSet presAssocID="{1CD880D2-1BFA-43FC-B71D-8FF589470BE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8235E5-2CFF-416C-8110-99FDA5BF9464}" type="pres">
      <dgm:prSet presAssocID="{74344547-FFFF-42C1-8141-D3216C27F4C5}" presName="hierRoot1" presStyleCnt="0">
        <dgm:presLayoutVars>
          <dgm:hierBranch val="init"/>
        </dgm:presLayoutVars>
      </dgm:prSet>
      <dgm:spPr/>
    </dgm:pt>
    <dgm:pt modelId="{EEEF9F0E-9CFC-4742-9BB7-B5E2B4B6C607}" type="pres">
      <dgm:prSet presAssocID="{74344547-FFFF-42C1-8141-D3216C27F4C5}" presName="rootComposite1" presStyleCnt="0"/>
      <dgm:spPr/>
    </dgm:pt>
    <dgm:pt modelId="{2243899A-A368-456D-8767-E030280EE70F}" type="pres">
      <dgm:prSet presAssocID="{74344547-FFFF-42C1-8141-D3216C27F4C5}" presName="rootText1" presStyleLbl="alignAcc1" presStyleIdx="0" presStyleCnt="0">
        <dgm:presLayoutVars>
          <dgm:chPref val="3"/>
        </dgm:presLayoutVars>
      </dgm:prSet>
      <dgm:spPr/>
    </dgm:pt>
    <dgm:pt modelId="{894E6452-60A1-45E8-B573-E3EB573097FB}" type="pres">
      <dgm:prSet presAssocID="{74344547-FFFF-42C1-8141-D3216C27F4C5}" presName="topArc1" presStyleLbl="parChTrans1D1" presStyleIdx="0" presStyleCnt="8"/>
      <dgm:spPr/>
    </dgm:pt>
    <dgm:pt modelId="{3CD48BCB-C2B6-426C-AA4C-2C6607F29D75}" type="pres">
      <dgm:prSet presAssocID="{74344547-FFFF-42C1-8141-D3216C27F4C5}" presName="bottomArc1" presStyleLbl="parChTrans1D1" presStyleIdx="1" presStyleCnt="8"/>
      <dgm:spPr/>
    </dgm:pt>
    <dgm:pt modelId="{D2489944-70E9-4397-8209-E9D69C93C0E1}" type="pres">
      <dgm:prSet presAssocID="{74344547-FFFF-42C1-8141-D3216C27F4C5}" presName="topConnNode1" presStyleLbl="node1" presStyleIdx="0" presStyleCnt="0"/>
      <dgm:spPr/>
    </dgm:pt>
    <dgm:pt modelId="{1984F0C3-C73E-46B8-BC7B-EC6B55C8529B}" type="pres">
      <dgm:prSet presAssocID="{74344547-FFFF-42C1-8141-D3216C27F4C5}" presName="hierChild2" presStyleCnt="0"/>
      <dgm:spPr/>
    </dgm:pt>
    <dgm:pt modelId="{0043BBF1-4BC1-4D49-87E7-10DFA406578D}" type="pres">
      <dgm:prSet presAssocID="{33FD9A47-9297-44C1-B4D6-2FB624633FDB}" presName="Name28" presStyleLbl="parChTrans1D2" presStyleIdx="0" presStyleCnt="3"/>
      <dgm:spPr/>
    </dgm:pt>
    <dgm:pt modelId="{1E6D70C2-4C03-48B8-980F-72B82E9A647E}" type="pres">
      <dgm:prSet presAssocID="{2A47AABF-F9E4-4612-B373-1DDE24C2A476}" presName="hierRoot2" presStyleCnt="0">
        <dgm:presLayoutVars>
          <dgm:hierBranch val="init"/>
        </dgm:presLayoutVars>
      </dgm:prSet>
      <dgm:spPr/>
    </dgm:pt>
    <dgm:pt modelId="{F881119F-D1AA-4718-9947-4206E5F48FB2}" type="pres">
      <dgm:prSet presAssocID="{2A47AABF-F9E4-4612-B373-1DDE24C2A476}" presName="rootComposite2" presStyleCnt="0"/>
      <dgm:spPr/>
    </dgm:pt>
    <dgm:pt modelId="{89E09EEF-7107-4D1C-8E9A-72F59B6D84DD}" type="pres">
      <dgm:prSet presAssocID="{2A47AABF-F9E4-4612-B373-1DDE24C2A476}" presName="rootText2" presStyleLbl="alignAcc1" presStyleIdx="0" presStyleCnt="0">
        <dgm:presLayoutVars>
          <dgm:chPref val="3"/>
        </dgm:presLayoutVars>
      </dgm:prSet>
      <dgm:spPr/>
    </dgm:pt>
    <dgm:pt modelId="{9DFA990C-3B8D-4032-A483-38AB7DB7C4E9}" type="pres">
      <dgm:prSet presAssocID="{2A47AABF-F9E4-4612-B373-1DDE24C2A476}" presName="topArc2" presStyleLbl="parChTrans1D1" presStyleIdx="2" presStyleCnt="8"/>
      <dgm:spPr/>
    </dgm:pt>
    <dgm:pt modelId="{F5EFDCC4-60C9-4670-8157-20161AE7396F}" type="pres">
      <dgm:prSet presAssocID="{2A47AABF-F9E4-4612-B373-1DDE24C2A476}" presName="bottomArc2" presStyleLbl="parChTrans1D1" presStyleIdx="3" presStyleCnt="8"/>
      <dgm:spPr/>
    </dgm:pt>
    <dgm:pt modelId="{627AFB1F-7FD1-4BDA-AB78-45B8B3C8CA7A}" type="pres">
      <dgm:prSet presAssocID="{2A47AABF-F9E4-4612-B373-1DDE24C2A476}" presName="topConnNode2" presStyleLbl="node2" presStyleIdx="0" presStyleCnt="0"/>
      <dgm:spPr/>
    </dgm:pt>
    <dgm:pt modelId="{1411A51C-1727-4E9F-98F8-3866F4A3B4A3}" type="pres">
      <dgm:prSet presAssocID="{2A47AABF-F9E4-4612-B373-1DDE24C2A476}" presName="hierChild4" presStyleCnt="0"/>
      <dgm:spPr/>
    </dgm:pt>
    <dgm:pt modelId="{13C3D6B5-A890-4CBA-B9B7-7450832DA267}" type="pres">
      <dgm:prSet presAssocID="{2A47AABF-F9E4-4612-B373-1DDE24C2A476}" presName="hierChild5" presStyleCnt="0"/>
      <dgm:spPr/>
    </dgm:pt>
    <dgm:pt modelId="{A9CBF4C2-0B32-4F2E-B167-4C9691C436C8}" type="pres">
      <dgm:prSet presAssocID="{400867DF-DE84-4C03-A7BF-C0B24EC88ADD}" presName="Name28" presStyleLbl="parChTrans1D2" presStyleIdx="1" presStyleCnt="3"/>
      <dgm:spPr/>
    </dgm:pt>
    <dgm:pt modelId="{0470DD5B-CA6B-44DD-A67A-6938578712ED}" type="pres">
      <dgm:prSet presAssocID="{C6AA62EC-4674-476C-B7DF-E19B576965FB}" presName="hierRoot2" presStyleCnt="0">
        <dgm:presLayoutVars>
          <dgm:hierBranch val="init"/>
        </dgm:presLayoutVars>
      </dgm:prSet>
      <dgm:spPr/>
    </dgm:pt>
    <dgm:pt modelId="{D9372A51-D991-4194-8AA6-110A19E67F42}" type="pres">
      <dgm:prSet presAssocID="{C6AA62EC-4674-476C-B7DF-E19B576965FB}" presName="rootComposite2" presStyleCnt="0"/>
      <dgm:spPr/>
    </dgm:pt>
    <dgm:pt modelId="{9C42B3D3-BC40-4B3B-8B11-570D771DBBF5}" type="pres">
      <dgm:prSet presAssocID="{C6AA62EC-4674-476C-B7DF-E19B576965FB}" presName="rootText2" presStyleLbl="alignAcc1" presStyleIdx="0" presStyleCnt="0">
        <dgm:presLayoutVars>
          <dgm:chPref val="3"/>
        </dgm:presLayoutVars>
      </dgm:prSet>
      <dgm:spPr/>
    </dgm:pt>
    <dgm:pt modelId="{1B7B3986-2597-4F08-8BC0-9B2D84649B26}" type="pres">
      <dgm:prSet presAssocID="{C6AA62EC-4674-476C-B7DF-E19B576965FB}" presName="topArc2" presStyleLbl="parChTrans1D1" presStyleIdx="4" presStyleCnt="8"/>
      <dgm:spPr/>
    </dgm:pt>
    <dgm:pt modelId="{1E9A6FE8-5682-462D-BCBA-30CA1F178F31}" type="pres">
      <dgm:prSet presAssocID="{C6AA62EC-4674-476C-B7DF-E19B576965FB}" presName="bottomArc2" presStyleLbl="parChTrans1D1" presStyleIdx="5" presStyleCnt="8"/>
      <dgm:spPr/>
    </dgm:pt>
    <dgm:pt modelId="{04D337E9-6EFF-4573-BD25-1C4CDEB7ED4F}" type="pres">
      <dgm:prSet presAssocID="{C6AA62EC-4674-476C-B7DF-E19B576965FB}" presName="topConnNode2" presStyleLbl="node2" presStyleIdx="0" presStyleCnt="0"/>
      <dgm:spPr/>
    </dgm:pt>
    <dgm:pt modelId="{D6D7162D-82D8-4432-9D61-D58C1C876EA6}" type="pres">
      <dgm:prSet presAssocID="{C6AA62EC-4674-476C-B7DF-E19B576965FB}" presName="hierChild4" presStyleCnt="0"/>
      <dgm:spPr/>
    </dgm:pt>
    <dgm:pt modelId="{EE32B9D9-336C-4EB0-9A26-E5465E9699B9}" type="pres">
      <dgm:prSet presAssocID="{C6AA62EC-4674-476C-B7DF-E19B576965FB}" presName="hierChild5" presStyleCnt="0"/>
      <dgm:spPr/>
    </dgm:pt>
    <dgm:pt modelId="{90BCEA1D-4E4A-4E08-86FF-547525DFA64D}" type="pres">
      <dgm:prSet presAssocID="{60C8BD88-E094-483C-A3D5-E7AB023A0FEB}" presName="Name28" presStyleLbl="parChTrans1D2" presStyleIdx="2" presStyleCnt="3"/>
      <dgm:spPr/>
    </dgm:pt>
    <dgm:pt modelId="{7D4A0A29-31EF-4A8C-8382-20F5F3DD038B}" type="pres">
      <dgm:prSet presAssocID="{557CAE07-F9B9-49B1-8A17-FD38CC6DCF99}" presName="hierRoot2" presStyleCnt="0">
        <dgm:presLayoutVars>
          <dgm:hierBranch val="init"/>
        </dgm:presLayoutVars>
      </dgm:prSet>
      <dgm:spPr/>
    </dgm:pt>
    <dgm:pt modelId="{2BC746B6-6C8C-4D49-83B6-C87217F59BAE}" type="pres">
      <dgm:prSet presAssocID="{557CAE07-F9B9-49B1-8A17-FD38CC6DCF99}" presName="rootComposite2" presStyleCnt="0"/>
      <dgm:spPr/>
    </dgm:pt>
    <dgm:pt modelId="{AAA43076-63CA-46F6-802F-61B14481DE54}" type="pres">
      <dgm:prSet presAssocID="{557CAE07-F9B9-49B1-8A17-FD38CC6DCF99}" presName="rootText2" presStyleLbl="alignAcc1" presStyleIdx="0" presStyleCnt="0">
        <dgm:presLayoutVars>
          <dgm:chPref val="3"/>
        </dgm:presLayoutVars>
      </dgm:prSet>
      <dgm:spPr/>
    </dgm:pt>
    <dgm:pt modelId="{0AC06F05-0754-4134-9068-50051F9A0ED1}" type="pres">
      <dgm:prSet presAssocID="{557CAE07-F9B9-49B1-8A17-FD38CC6DCF99}" presName="topArc2" presStyleLbl="parChTrans1D1" presStyleIdx="6" presStyleCnt="8"/>
      <dgm:spPr/>
    </dgm:pt>
    <dgm:pt modelId="{2E31D1AE-DB82-4012-A2E8-79F1B8223C51}" type="pres">
      <dgm:prSet presAssocID="{557CAE07-F9B9-49B1-8A17-FD38CC6DCF99}" presName="bottomArc2" presStyleLbl="parChTrans1D1" presStyleIdx="7" presStyleCnt="8"/>
      <dgm:spPr/>
    </dgm:pt>
    <dgm:pt modelId="{C84AA4A2-AE73-4B8C-A877-174D36B368C1}" type="pres">
      <dgm:prSet presAssocID="{557CAE07-F9B9-49B1-8A17-FD38CC6DCF99}" presName="topConnNode2" presStyleLbl="node2" presStyleIdx="0" presStyleCnt="0"/>
      <dgm:spPr/>
    </dgm:pt>
    <dgm:pt modelId="{9A0F322D-0463-430D-B05C-69C9DEC0788F}" type="pres">
      <dgm:prSet presAssocID="{557CAE07-F9B9-49B1-8A17-FD38CC6DCF99}" presName="hierChild4" presStyleCnt="0"/>
      <dgm:spPr/>
    </dgm:pt>
    <dgm:pt modelId="{1990C961-89E3-47A4-810B-4B90B8DBEBC8}" type="pres">
      <dgm:prSet presAssocID="{557CAE07-F9B9-49B1-8A17-FD38CC6DCF99}" presName="hierChild5" presStyleCnt="0"/>
      <dgm:spPr/>
    </dgm:pt>
    <dgm:pt modelId="{8406D10C-C3EB-445D-8D9F-C2F8087AB1DF}" type="pres">
      <dgm:prSet presAssocID="{74344547-FFFF-42C1-8141-D3216C27F4C5}" presName="hierChild3" presStyleCnt="0"/>
      <dgm:spPr/>
    </dgm:pt>
  </dgm:ptLst>
  <dgm:cxnLst>
    <dgm:cxn modelId="{DBDCCB2E-E8E0-4E32-B689-12D645D15C81}" type="presOf" srcId="{1CD880D2-1BFA-43FC-B71D-8FF589470BEE}" destId="{1C27E233-0856-40B2-B47E-2D56B090DAFA}" srcOrd="0" destOrd="0" presId="urn:microsoft.com/office/officeart/2008/layout/HalfCircleOrganizationChart"/>
    <dgm:cxn modelId="{0F0EDE5D-4DD1-40C1-B6A3-4884484D6DA8}" type="presOf" srcId="{557CAE07-F9B9-49B1-8A17-FD38CC6DCF99}" destId="{C84AA4A2-AE73-4B8C-A877-174D36B368C1}" srcOrd="1" destOrd="0" presId="urn:microsoft.com/office/officeart/2008/layout/HalfCircleOrganizationChart"/>
    <dgm:cxn modelId="{97E1464B-1AF9-4449-8375-9AE7735F0E5C}" type="presOf" srcId="{557CAE07-F9B9-49B1-8A17-FD38CC6DCF99}" destId="{AAA43076-63CA-46F6-802F-61B14481DE54}" srcOrd="0" destOrd="0" presId="urn:microsoft.com/office/officeart/2008/layout/HalfCircleOrganizationChart"/>
    <dgm:cxn modelId="{A7E4CC6E-23C8-4A1D-A259-D05FF896211E}" type="presOf" srcId="{33FD9A47-9297-44C1-B4D6-2FB624633FDB}" destId="{0043BBF1-4BC1-4D49-87E7-10DFA406578D}" srcOrd="0" destOrd="0" presId="urn:microsoft.com/office/officeart/2008/layout/HalfCircleOrganizationChart"/>
    <dgm:cxn modelId="{42DFF44F-1B91-45E0-BB00-47F9CD0A442E}" type="presOf" srcId="{C6AA62EC-4674-476C-B7DF-E19B576965FB}" destId="{04D337E9-6EFF-4573-BD25-1C4CDEB7ED4F}" srcOrd="1" destOrd="0" presId="urn:microsoft.com/office/officeart/2008/layout/HalfCircleOrganizationChart"/>
    <dgm:cxn modelId="{453EB55A-2069-4A2D-9FBC-8B4E8930BF6E}" type="presOf" srcId="{400867DF-DE84-4C03-A7BF-C0B24EC88ADD}" destId="{A9CBF4C2-0B32-4F2E-B167-4C9691C436C8}" srcOrd="0" destOrd="0" presId="urn:microsoft.com/office/officeart/2008/layout/HalfCircleOrganizationChart"/>
    <dgm:cxn modelId="{3146A38B-EF89-4E23-BE20-D186984E7C37}" srcId="{74344547-FFFF-42C1-8141-D3216C27F4C5}" destId="{C6AA62EC-4674-476C-B7DF-E19B576965FB}" srcOrd="1" destOrd="0" parTransId="{400867DF-DE84-4C03-A7BF-C0B24EC88ADD}" sibTransId="{AF263F5A-2501-45B0-9867-22EE6E03B17E}"/>
    <dgm:cxn modelId="{7EA7CA99-CAEC-451F-8E28-54230AC69B86}" srcId="{74344547-FFFF-42C1-8141-D3216C27F4C5}" destId="{557CAE07-F9B9-49B1-8A17-FD38CC6DCF99}" srcOrd="2" destOrd="0" parTransId="{60C8BD88-E094-483C-A3D5-E7AB023A0FEB}" sibTransId="{9F6DA191-ED0B-4955-85D5-FE720A13E06C}"/>
    <dgm:cxn modelId="{EC5228A3-0161-44F6-99CA-9B063C8CBFE2}" type="presOf" srcId="{74344547-FFFF-42C1-8141-D3216C27F4C5}" destId="{2243899A-A368-456D-8767-E030280EE70F}" srcOrd="0" destOrd="0" presId="urn:microsoft.com/office/officeart/2008/layout/HalfCircleOrganizationChart"/>
    <dgm:cxn modelId="{09F3BFAB-A903-4F47-9C1F-1D2354B210C8}" type="presOf" srcId="{60C8BD88-E094-483C-A3D5-E7AB023A0FEB}" destId="{90BCEA1D-4E4A-4E08-86FF-547525DFA64D}" srcOrd="0" destOrd="0" presId="urn:microsoft.com/office/officeart/2008/layout/HalfCircleOrganizationChart"/>
    <dgm:cxn modelId="{D01A26B1-1EB3-43BB-89F6-EC8B3837B254}" srcId="{74344547-FFFF-42C1-8141-D3216C27F4C5}" destId="{2A47AABF-F9E4-4612-B373-1DDE24C2A476}" srcOrd="0" destOrd="0" parTransId="{33FD9A47-9297-44C1-B4D6-2FB624633FDB}" sibTransId="{39463458-DDF1-45EB-A197-87792D9FC4C6}"/>
    <dgm:cxn modelId="{E36D84BD-D692-40F2-B0E3-67677561A7D1}" type="presOf" srcId="{C6AA62EC-4674-476C-B7DF-E19B576965FB}" destId="{9C42B3D3-BC40-4B3B-8B11-570D771DBBF5}" srcOrd="0" destOrd="0" presId="urn:microsoft.com/office/officeart/2008/layout/HalfCircleOrganizationChart"/>
    <dgm:cxn modelId="{06CCB2CD-270D-493A-B621-6C2F730D2BEF}" srcId="{1CD880D2-1BFA-43FC-B71D-8FF589470BEE}" destId="{74344547-FFFF-42C1-8141-D3216C27F4C5}" srcOrd="0" destOrd="0" parTransId="{E58FB6F1-55BE-4305-BB3B-63A1AFDAD102}" sibTransId="{FCF71F79-F626-4105-B083-DF100666AF34}"/>
    <dgm:cxn modelId="{E68BC7DB-C62E-4D75-A8A6-B9A28901E35B}" type="presOf" srcId="{2A47AABF-F9E4-4612-B373-1DDE24C2A476}" destId="{89E09EEF-7107-4D1C-8E9A-72F59B6D84DD}" srcOrd="0" destOrd="0" presId="urn:microsoft.com/office/officeart/2008/layout/HalfCircleOrganizationChart"/>
    <dgm:cxn modelId="{3D2CDAEB-38AD-4E57-85AE-835F3EB18D8D}" type="presOf" srcId="{2A47AABF-F9E4-4612-B373-1DDE24C2A476}" destId="{627AFB1F-7FD1-4BDA-AB78-45B8B3C8CA7A}" srcOrd="1" destOrd="0" presId="urn:microsoft.com/office/officeart/2008/layout/HalfCircleOrganizationChart"/>
    <dgm:cxn modelId="{D48002FB-1FEB-4479-AAB6-DAED89D1250C}" type="presOf" srcId="{74344547-FFFF-42C1-8141-D3216C27F4C5}" destId="{D2489944-70E9-4397-8209-E9D69C93C0E1}" srcOrd="1" destOrd="0" presId="urn:microsoft.com/office/officeart/2008/layout/HalfCircleOrganizationChart"/>
    <dgm:cxn modelId="{F3E27585-33A7-4447-8667-C4C38C26125A}" type="presParOf" srcId="{1C27E233-0856-40B2-B47E-2D56B090DAFA}" destId="{9D8235E5-2CFF-416C-8110-99FDA5BF9464}" srcOrd="0" destOrd="0" presId="urn:microsoft.com/office/officeart/2008/layout/HalfCircleOrganizationChart"/>
    <dgm:cxn modelId="{830243B1-A3CB-49AC-9F9D-B220FDAC798C}" type="presParOf" srcId="{9D8235E5-2CFF-416C-8110-99FDA5BF9464}" destId="{EEEF9F0E-9CFC-4742-9BB7-B5E2B4B6C607}" srcOrd="0" destOrd="0" presId="urn:microsoft.com/office/officeart/2008/layout/HalfCircleOrganizationChart"/>
    <dgm:cxn modelId="{0F4825F5-1DFC-4C53-8A56-C3CE9482CF0C}" type="presParOf" srcId="{EEEF9F0E-9CFC-4742-9BB7-B5E2B4B6C607}" destId="{2243899A-A368-456D-8767-E030280EE70F}" srcOrd="0" destOrd="0" presId="urn:microsoft.com/office/officeart/2008/layout/HalfCircleOrganizationChart"/>
    <dgm:cxn modelId="{6F9B56DA-F19E-4363-8ACE-C07B32231B5B}" type="presParOf" srcId="{EEEF9F0E-9CFC-4742-9BB7-B5E2B4B6C607}" destId="{894E6452-60A1-45E8-B573-E3EB573097FB}" srcOrd="1" destOrd="0" presId="urn:microsoft.com/office/officeart/2008/layout/HalfCircleOrganizationChart"/>
    <dgm:cxn modelId="{718B928B-9AAB-4852-B49A-F358FAD3B984}" type="presParOf" srcId="{EEEF9F0E-9CFC-4742-9BB7-B5E2B4B6C607}" destId="{3CD48BCB-C2B6-426C-AA4C-2C6607F29D75}" srcOrd="2" destOrd="0" presId="urn:microsoft.com/office/officeart/2008/layout/HalfCircleOrganizationChart"/>
    <dgm:cxn modelId="{E3CCBCCC-D178-41F8-A2C1-A7B16F4766B1}" type="presParOf" srcId="{EEEF9F0E-9CFC-4742-9BB7-B5E2B4B6C607}" destId="{D2489944-70E9-4397-8209-E9D69C93C0E1}" srcOrd="3" destOrd="0" presId="urn:microsoft.com/office/officeart/2008/layout/HalfCircleOrganizationChart"/>
    <dgm:cxn modelId="{E9EB3C62-68DF-43B9-9D15-D65FDCAE7831}" type="presParOf" srcId="{9D8235E5-2CFF-416C-8110-99FDA5BF9464}" destId="{1984F0C3-C73E-46B8-BC7B-EC6B55C8529B}" srcOrd="1" destOrd="0" presId="urn:microsoft.com/office/officeart/2008/layout/HalfCircleOrganizationChart"/>
    <dgm:cxn modelId="{08C71683-43C7-4037-9829-E0C2482157C1}" type="presParOf" srcId="{1984F0C3-C73E-46B8-BC7B-EC6B55C8529B}" destId="{0043BBF1-4BC1-4D49-87E7-10DFA406578D}" srcOrd="0" destOrd="0" presId="urn:microsoft.com/office/officeart/2008/layout/HalfCircleOrganizationChart"/>
    <dgm:cxn modelId="{E5434CFD-9B1F-45B4-8647-D878AA615D3A}" type="presParOf" srcId="{1984F0C3-C73E-46B8-BC7B-EC6B55C8529B}" destId="{1E6D70C2-4C03-48B8-980F-72B82E9A647E}" srcOrd="1" destOrd="0" presId="urn:microsoft.com/office/officeart/2008/layout/HalfCircleOrganizationChart"/>
    <dgm:cxn modelId="{1082C9CC-6EC1-4B37-9621-E833EA779F91}" type="presParOf" srcId="{1E6D70C2-4C03-48B8-980F-72B82E9A647E}" destId="{F881119F-D1AA-4718-9947-4206E5F48FB2}" srcOrd="0" destOrd="0" presId="urn:microsoft.com/office/officeart/2008/layout/HalfCircleOrganizationChart"/>
    <dgm:cxn modelId="{42D8A7C6-647E-49C1-922D-9F9A6110AEE5}" type="presParOf" srcId="{F881119F-D1AA-4718-9947-4206E5F48FB2}" destId="{89E09EEF-7107-4D1C-8E9A-72F59B6D84DD}" srcOrd="0" destOrd="0" presId="urn:microsoft.com/office/officeart/2008/layout/HalfCircleOrganizationChart"/>
    <dgm:cxn modelId="{EC494C21-9D31-43F5-AE7B-55B80A5E4A4E}" type="presParOf" srcId="{F881119F-D1AA-4718-9947-4206E5F48FB2}" destId="{9DFA990C-3B8D-4032-A483-38AB7DB7C4E9}" srcOrd="1" destOrd="0" presId="urn:microsoft.com/office/officeart/2008/layout/HalfCircleOrganizationChart"/>
    <dgm:cxn modelId="{622419CE-EC7C-4F38-B97F-2A7167044D71}" type="presParOf" srcId="{F881119F-D1AA-4718-9947-4206E5F48FB2}" destId="{F5EFDCC4-60C9-4670-8157-20161AE7396F}" srcOrd="2" destOrd="0" presId="urn:microsoft.com/office/officeart/2008/layout/HalfCircleOrganizationChart"/>
    <dgm:cxn modelId="{238895CC-FDDA-4A53-B414-4185D6A02E1C}" type="presParOf" srcId="{F881119F-D1AA-4718-9947-4206E5F48FB2}" destId="{627AFB1F-7FD1-4BDA-AB78-45B8B3C8CA7A}" srcOrd="3" destOrd="0" presId="urn:microsoft.com/office/officeart/2008/layout/HalfCircleOrganizationChart"/>
    <dgm:cxn modelId="{A0734A6A-0C82-4FEC-BFBB-4615C6132C99}" type="presParOf" srcId="{1E6D70C2-4C03-48B8-980F-72B82E9A647E}" destId="{1411A51C-1727-4E9F-98F8-3866F4A3B4A3}" srcOrd="1" destOrd="0" presId="urn:microsoft.com/office/officeart/2008/layout/HalfCircleOrganizationChart"/>
    <dgm:cxn modelId="{EF39936E-954B-4BE9-91FB-903AC54A3899}" type="presParOf" srcId="{1E6D70C2-4C03-48B8-980F-72B82E9A647E}" destId="{13C3D6B5-A890-4CBA-B9B7-7450832DA267}" srcOrd="2" destOrd="0" presId="urn:microsoft.com/office/officeart/2008/layout/HalfCircleOrganizationChart"/>
    <dgm:cxn modelId="{ACC4BE0D-5CCE-4A35-80A4-62B23DFDDE88}" type="presParOf" srcId="{1984F0C3-C73E-46B8-BC7B-EC6B55C8529B}" destId="{A9CBF4C2-0B32-4F2E-B167-4C9691C436C8}" srcOrd="2" destOrd="0" presId="urn:microsoft.com/office/officeart/2008/layout/HalfCircleOrganizationChart"/>
    <dgm:cxn modelId="{C2932704-0255-4A6D-B5A6-815CFA8755C3}" type="presParOf" srcId="{1984F0C3-C73E-46B8-BC7B-EC6B55C8529B}" destId="{0470DD5B-CA6B-44DD-A67A-6938578712ED}" srcOrd="3" destOrd="0" presId="urn:microsoft.com/office/officeart/2008/layout/HalfCircleOrganizationChart"/>
    <dgm:cxn modelId="{C735E3C6-3A48-44A9-92B3-26B902B1CE8A}" type="presParOf" srcId="{0470DD5B-CA6B-44DD-A67A-6938578712ED}" destId="{D9372A51-D991-4194-8AA6-110A19E67F42}" srcOrd="0" destOrd="0" presId="urn:microsoft.com/office/officeart/2008/layout/HalfCircleOrganizationChart"/>
    <dgm:cxn modelId="{045593EA-7F5E-4A17-9A8A-E76DDA5460BA}" type="presParOf" srcId="{D9372A51-D991-4194-8AA6-110A19E67F42}" destId="{9C42B3D3-BC40-4B3B-8B11-570D771DBBF5}" srcOrd="0" destOrd="0" presId="urn:microsoft.com/office/officeart/2008/layout/HalfCircleOrganizationChart"/>
    <dgm:cxn modelId="{19BBBF5F-3A23-44BE-A578-D45D6286495C}" type="presParOf" srcId="{D9372A51-D991-4194-8AA6-110A19E67F42}" destId="{1B7B3986-2597-4F08-8BC0-9B2D84649B26}" srcOrd="1" destOrd="0" presId="urn:microsoft.com/office/officeart/2008/layout/HalfCircleOrganizationChart"/>
    <dgm:cxn modelId="{08323770-B970-4C05-9AA7-E871A70BC343}" type="presParOf" srcId="{D9372A51-D991-4194-8AA6-110A19E67F42}" destId="{1E9A6FE8-5682-462D-BCBA-30CA1F178F31}" srcOrd="2" destOrd="0" presId="urn:microsoft.com/office/officeart/2008/layout/HalfCircleOrganizationChart"/>
    <dgm:cxn modelId="{5EA992A4-612F-45A5-90AF-CEEA29271FB5}" type="presParOf" srcId="{D9372A51-D991-4194-8AA6-110A19E67F42}" destId="{04D337E9-6EFF-4573-BD25-1C4CDEB7ED4F}" srcOrd="3" destOrd="0" presId="urn:microsoft.com/office/officeart/2008/layout/HalfCircleOrganizationChart"/>
    <dgm:cxn modelId="{FDDDC266-9B9B-4851-8CD9-157D6FB9DF98}" type="presParOf" srcId="{0470DD5B-CA6B-44DD-A67A-6938578712ED}" destId="{D6D7162D-82D8-4432-9D61-D58C1C876EA6}" srcOrd="1" destOrd="0" presId="urn:microsoft.com/office/officeart/2008/layout/HalfCircleOrganizationChart"/>
    <dgm:cxn modelId="{10499574-D256-43AA-B5A4-468200070B2E}" type="presParOf" srcId="{0470DD5B-CA6B-44DD-A67A-6938578712ED}" destId="{EE32B9D9-336C-4EB0-9A26-E5465E9699B9}" srcOrd="2" destOrd="0" presId="urn:microsoft.com/office/officeart/2008/layout/HalfCircleOrganizationChart"/>
    <dgm:cxn modelId="{B04B4937-3640-45FD-A76A-59BE755D5FC0}" type="presParOf" srcId="{1984F0C3-C73E-46B8-BC7B-EC6B55C8529B}" destId="{90BCEA1D-4E4A-4E08-86FF-547525DFA64D}" srcOrd="4" destOrd="0" presId="urn:microsoft.com/office/officeart/2008/layout/HalfCircleOrganizationChart"/>
    <dgm:cxn modelId="{8A9BBB27-2234-4286-BF24-87F8FC676E66}" type="presParOf" srcId="{1984F0C3-C73E-46B8-BC7B-EC6B55C8529B}" destId="{7D4A0A29-31EF-4A8C-8382-20F5F3DD038B}" srcOrd="5" destOrd="0" presId="urn:microsoft.com/office/officeart/2008/layout/HalfCircleOrganizationChart"/>
    <dgm:cxn modelId="{76240E04-D29B-4CD2-B7EE-FD6009437489}" type="presParOf" srcId="{7D4A0A29-31EF-4A8C-8382-20F5F3DD038B}" destId="{2BC746B6-6C8C-4D49-83B6-C87217F59BAE}" srcOrd="0" destOrd="0" presId="urn:microsoft.com/office/officeart/2008/layout/HalfCircleOrganizationChart"/>
    <dgm:cxn modelId="{B52A5F43-C853-4B56-8D0D-078034AE6694}" type="presParOf" srcId="{2BC746B6-6C8C-4D49-83B6-C87217F59BAE}" destId="{AAA43076-63CA-46F6-802F-61B14481DE54}" srcOrd="0" destOrd="0" presId="urn:microsoft.com/office/officeart/2008/layout/HalfCircleOrganizationChart"/>
    <dgm:cxn modelId="{7C2BA27F-25BA-479A-9D00-A8D7359F3182}" type="presParOf" srcId="{2BC746B6-6C8C-4D49-83B6-C87217F59BAE}" destId="{0AC06F05-0754-4134-9068-50051F9A0ED1}" srcOrd="1" destOrd="0" presId="urn:microsoft.com/office/officeart/2008/layout/HalfCircleOrganizationChart"/>
    <dgm:cxn modelId="{F8982055-9E0C-4E53-838C-894A3A7202EE}" type="presParOf" srcId="{2BC746B6-6C8C-4D49-83B6-C87217F59BAE}" destId="{2E31D1AE-DB82-4012-A2E8-79F1B8223C51}" srcOrd="2" destOrd="0" presId="urn:microsoft.com/office/officeart/2008/layout/HalfCircleOrganizationChart"/>
    <dgm:cxn modelId="{6A5854E5-BEFA-485A-B581-46866A34C86A}" type="presParOf" srcId="{2BC746B6-6C8C-4D49-83B6-C87217F59BAE}" destId="{C84AA4A2-AE73-4B8C-A877-174D36B368C1}" srcOrd="3" destOrd="0" presId="urn:microsoft.com/office/officeart/2008/layout/HalfCircleOrganizationChart"/>
    <dgm:cxn modelId="{71371547-3225-42C1-907F-203FB070CC1B}" type="presParOf" srcId="{7D4A0A29-31EF-4A8C-8382-20F5F3DD038B}" destId="{9A0F322D-0463-430D-B05C-69C9DEC0788F}" srcOrd="1" destOrd="0" presId="urn:microsoft.com/office/officeart/2008/layout/HalfCircleOrganizationChart"/>
    <dgm:cxn modelId="{6EC6F9A8-9169-4E5A-9817-D5A42B5AE6B3}" type="presParOf" srcId="{7D4A0A29-31EF-4A8C-8382-20F5F3DD038B}" destId="{1990C961-89E3-47A4-810B-4B90B8DBEBC8}" srcOrd="2" destOrd="0" presId="urn:microsoft.com/office/officeart/2008/layout/HalfCircleOrganizationChart"/>
    <dgm:cxn modelId="{893DE118-3550-4265-BA49-B155B99CBADE}" type="presParOf" srcId="{9D8235E5-2CFF-416C-8110-99FDA5BF9464}" destId="{8406D10C-C3EB-445D-8D9F-C2F8087AB1D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4B66BF-A651-497F-ACCE-79E909593B12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F4ED8E7-48C6-45E8-9DBA-53DE8A28636B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4F9296-DF90-4CDD-BBA4-3CB9A01325BA}" type="parTrans" cxnId="{8A95CFC1-6078-4A17-AC71-1342FCF247D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54C789D-389B-49E0-AE6C-221CED233C32}" type="sibTrans" cxnId="{8A95CFC1-6078-4A17-AC71-1342FCF247D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5C6F03E-4538-40D8-861C-D29A0EE6FA0E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F5EF06-8A1E-4C10-8588-DC3BD8674E13}" type="parTrans" cxnId="{EBC6E577-40E4-4C52-AFE5-6947A8A0AB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669BC8-1E8A-4472-85B5-F0822DD5C8BC}" type="sibTrans" cxnId="{EBC6E577-40E4-4C52-AFE5-6947A8A0AB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44852EE-978D-4F33-8FA1-C1F9601CF6AF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8470D4-F6D7-4BE7-8437-17C15EA4F85A}" type="parTrans" cxnId="{9917C87F-CF53-4B42-9495-5BFB264F79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772C41D-091C-4601-8AFA-9119DDC3D5A2}" type="sibTrans" cxnId="{9917C87F-CF53-4B42-9495-5BFB264F79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B28E92A-B835-4259-94E3-0E6B68A1CC61}">
      <dgm:prSet phldrT="[Text]" custT="1"/>
      <dgm:spPr/>
      <dgm:t>
        <a:bodyPr/>
        <a:lstStyle/>
        <a:p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BA138F1-109A-44BF-A777-835537F91425}" type="parTrans" cxnId="{E488AB30-7D0C-421D-9F3A-152F10E4395C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B9BDD63-2506-4C3E-B8F4-2369B785C519}" type="sibTrans" cxnId="{E488AB30-7D0C-421D-9F3A-152F10E4395C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4A04EF-3DC0-4A3A-99D2-6817401765F9}" type="pres">
      <dgm:prSet presAssocID="{014B66BF-A651-497F-ACCE-79E909593B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C4BC1E-9137-4132-81DC-76E8BE98978B}" type="pres">
      <dgm:prSet presAssocID="{9B28E92A-B835-4259-94E3-0E6B68A1CC61}" presName="hierRoot1" presStyleCnt="0">
        <dgm:presLayoutVars>
          <dgm:hierBranch val="init"/>
        </dgm:presLayoutVars>
      </dgm:prSet>
      <dgm:spPr/>
    </dgm:pt>
    <dgm:pt modelId="{BF5E5BC3-B354-4A89-8D83-7EF15E7EA2B1}" type="pres">
      <dgm:prSet presAssocID="{9B28E92A-B835-4259-94E3-0E6B68A1CC61}" presName="rootComposite1" presStyleCnt="0"/>
      <dgm:spPr/>
    </dgm:pt>
    <dgm:pt modelId="{D70E4C2C-8C4F-4E5B-93AE-3738C3854A5F}" type="pres">
      <dgm:prSet presAssocID="{9B28E92A-B835-4259-94E3-0E6B68A1CC61}" presName="rootText1" presStyleLbl="node0" presStyleIdx="0" presStyleCnt="1">
        <dgm:presLayoutVars>
          <dgm:chPref val="3"/>
        </dgm:presLayoutVars>
      </dgm:prSet>
      <dgm:spPr/>
    </dgm:pt>
    <dgm:pt modelId="{3425E507-4A55-483F-BC3D-3A1029C29950}" type="pres">
      <dgm:prSet presAssocID="{9B28E92A-B835-4259-94E3-0E6B68A1CC61}" presName="rootConnector1" presStyleLbl="node1" presStyleIdx="0" presStyleCnt="0"/>
      <dgm:spPr/>
    </dgm:pt>
    <dgm:pt modelId="{0D1AA4AF-6154-4BCD-8FB7-DA4E4271E1DB}" type="pres">
      <dgm:prSet presAssocID="{9B28E92A-B835-4259-94E3-0E6B68A1CC61}" presName="hierChild2" presStyleCnt="0"/>
      <dgm:spPr/>
    </dgm:pt>
    <dgm:pt modelId="{64730B1E-C8F6-4331-AA5B-44E96ED96061}" type="pres">
      <dgm:prSet presAssocID="{E44F9296-DF90-4CDD-BBA4-3CB9A01325BA}" presName="Name37" presStyleLbl="parChTrans1D2" presStyleIdx="0" presStyleCnt="3"/>
      <dgm:spPr/>
    </dgm:pt>
    <dgm:pt modelId="{88818851-96F1-4472-AE1F-72BF74199A3F}" type="pres">
      <dgm:prSet presAssocID="{6F4ED8E7-48C6-45E8-9DBA-53DE8A28636B}" presName="hierRoot2" presStyleCnt="0">
        <dgm:presLayoutVars>
          <dgm:hierBranch val="init"/>
        </dgm:presLayoutVars>
      </dgm:prSet>
      <dgm:spPr/>
    </dgm:pt>
    <dgm:pt modelId="{AA24EB73-7501-47F1-9E52-456619100D55}" type="pres">
      <dgm:prSet presAssocID="{6F4ED8E7-48C6-45E8-9DBA-53DE8A28636B}" presName="rootComposite" presStyleCnt="0"/>
      <dgm:spPr/>
    </dgm:pt>
    <dgm:pt modelId="{5FAB0213-7057-4188-BBB8-7ABEC56501F0}" type="pres">
      <dgm:prSet presAssocID="{6F4ED8E7-48C6-45E8-9DBA-53DE8A28636B}" presName="rootText" presStyleLbl="node2" presStyleIdx="0" presStyleCnt="3">
        <dgm:presLayoutVars>
          <dgm:chPref val="3"/>
        </dgm:presLayoutVars>
      </dgm:prSet>
      <dgm:spPr/>
    </dgm:pt>
    <dgm:pt modelId="{5ACCCCD8-09E0-4D34-91EC-1E441ACB0B42}" type="pres">
      <dgm:prSet presAssocID="{6F4ED8E7-48C6-45E8-9DBA-53DE8A28636B}" presName="rootConnector" presStyleLbl="node2" presStyleIdx="0" presStyleCnt="3"/>
      <dgm:spPr/>
    </dgm:pt>
    <dgm:pt modelId="{1CA0A7AE-45EF-46B9-B9AA-DAF2385D04FB}" type="pres">
      <dgm:prSet presAssocID="{6F4ED8E7-48C6-45E8-9DBA-53DE8A28636B}" presName="hierChild4" presStyleCnt="0"/>
      <dgm:spPr/>
    </dgm:pt>
    <dgm:pt modelId="{31FEF298-7020-4C94-9623-EA616435941B}" type="pres">
      <dgm:prSet presAssocID="{6F4ED8E7-48C6-45E8-9DBA-53DE8A28636B}" presName="hierChild5" presStyleCnt="0"/>
      <dgm:spPr/>
    </dgm:pt>
    <dgm:pt modelId="{F2AA6F98-491C-4D4F-ABDE-77CB632BD054}" type="pres">
      <dgm:prSet presAssocID="{BBF5EF06-8A1E-4C10-8588-DC3BD8674E13}" presName="Name37" presStyleLbl="parChTrans1D2" presStyleIdx="1" presStyleCnt="3"/>
      <dgm:spPr/>
    </dgm:pt>
    <dgm:pt modelId="{4845C24F-90F8-4985-BC69-DD1669EECC21}" type="pres">
      <dgm:prSet presAssocID="{C5C6F03E-4538-40D8-861C-D29A0EE6FA0E}" presName="hierRoot2" presStyleCnt="0">
        <dgm:presLayoutVars>
          <dgm:hierBranch val="init"/>
        </dgm:presLayoutVars>
      </dgm:prSet>
      <dgm:spPr/>
    </dgm:pt>
    <dgm:pt modelId="{E8BD8A15-D7F7-4DB3-B6D1-6E6CCE62A3B0}" type="pres">
      <dgm:prSet presAssocID="{C5C6F03E-4538-40D8-861C-D29A0EE6FA0E}" presName="rootComposite" presStyleCnt="0"/>
      <dgm:spPr/>
    </dgm:pt>
    <dgm:pt modelId="{CEFC45FE-8C91-4A32-9D6F-6A19C3C136A0}" type="pres">
      <dgm:prSet presAssocID="{C5C6F03E-4538-40D8-861C-D29A0EE6FA0E}" presName="rootText" presStyleLbl="node2" presStyleIdx="1" presStyleCnt="3" custLinFactNeighborX="678">
        <dgm:presLayoutVars>
          <dgm:chPref val="3"/>
        </dgm:presLayoutVars>
      </dgm:prSet>
      <dgm:spPr/>
    </dgm:pt>
    <dgm:pt modelId="{E0CC7812-E7E4-4EDB-8CB0-A65FF6556593}" type="pres">
      <dgm:prSet presAssocID="{C5C6F03E-4538-40D8-861C-D29A0EE6FA0E}" presName="rootConnector" presStyleLbl="node2" presStyleIdx="1" presStyleCnt="3"/>
      <dgm:spPr/>
    </dgm:pt>
    <dgm:pt modelId="{19173EFC-0B3A-46E1-83F3-951617268926}" type="pres">
      <dgm:prSet presAssocID="{C5C6F03E-4538-40D8-861C-D29A0EE6FA0E}" presName="hierChild4" presStyleCnt="0"/>
      <dgm:spPr/>
    </dgm:pt>
    <dgm:pt modelId="{624931AB-BA2A-4512-979F-E3E63C44BF11}" type="pres">
      <dgm:prSet presAssocID="{C5C6F03E-4538-40D8-861C-D29A0EE6FA0E}" presName="hierChild5" presStyleCnt="0"/>
      <dgm:spPr/>
    </dgm:pt>
    <dgm:pt modelId="{144FFCB9-71DD-4FC3-B803-07C11141B393}" type="pres">
      <dgm:prSet presAssocID="{3F8470D4-F6D7-4BE7-8437-17C15EA4F85A}" presName="Name37" presStyleLbl="parChTrans1D2" presStyleIdx="2" presStyleCnt="3"/>
      <dgm:spPr/>
    </dgm:pt>
    <dgm:pt modelId="{B0656696-283C-45AC-B1A8-1DF875EC9827}" type="pres">
      <dgm:prSet presAssocID="{B44852EE-978D-4F33-8FA1-C1F9601CF6AF}" presName="hierRoot2" presStyleCnt="0">
        <dgm:presLayoutVars>
          <dgm:hierBranch val="init"/>
        </dgm:presLayoutVars>
      </dgm:prSet>
      <dgm:spPr/>
    </dgm:pt>
    <dgm:pt modelId="{06211040-5755-4274-A0E2-D3DA11018C1C}" type="pres">
      <dgm:prSet presAssocID="{B44852EE-978D-4F33-8FA1-C1F9601CF6AF}" presName="rootComposite" presStyleCnt="0"/>
      <dgm:spPr/>
    </dgm:pt>
    <dgm:pt modelId="{8CD3E3BB-8386-4101-973B-5534F64E8B8A}" type="pres">
      <dgm:prSet presAssocID="{B44852EE-978D-4F33-8FA1-C1F9601CF6AF}" presName="rootText" presStyleLbl="node2" presStyleIdx="2" presStyleCnt="3">
        <dgm:presLayoutVars>
          <dgm:chPref val="3"/>
        </dgm:presLayoutVars>
      </dgm:prSet>
      <dgm:spPr/>
    </dgm:pt>
    <dgm:pt modelId="{D49AF37F-C739-407E-AEA1-1541E441656A}" type="pres">
      <dgm:prSet presAssocID="{B44852EE-978D-4F33-8FA1-C1F9601CF6AF}" presName="rootConnector" presStyleLbl="node2" presStyleIdx="2" presStyleCnt="3"/>
      <dgm:spPr/>
    </dgm:pt>
    <dgm:pt modelId="{02E4A9AF-43B8-4B7A-8C0C-69EFCC0AB25F}" type="pres">
      <dgm:prSet presAssocID="{B44852EE-978D-4F33-8FA1-C1F9601CF6AF}" presName="hierChild4" presStyleCnt="0"/>
      <dgm:spPr/>
    </dgm:pt>
    <dgm:pt modelId="{9D560A8D-7F53-4827-AB49-F14E532E92D1}" type="pres">
      <dgm:prSet presAssocID="{B44852EE-978D-4F33-8FA1-C1F9601CF6AF}" presName="hierChild5" presStyleCnt="0"/>
      <dgm:spPr/>
    </dgm:pt>
    <dgm:pt modelId="{53D7BEA1-F207-4B65-BA9A-332AFB196594}" type="pres">
      <dgm:prSet presAssocID="{9B28E92A-B835-4259-94E3-0E6B68A1CC61}" presName="hierChild3" presStyleCnt="0"/>
      <dgm:spPr/>
    </dgm:pt>
  </dgm:ptLst>
  <dgm:cxnLst>
    <dgm:cxn modelId="{2A08E312-4141-4967-9384-05D14B21BDB6}" type="presOf" srcId="{6F4ED8E7-48C6-45E8-9DBA-53DE8A28636B}" destId="{5ACCCCD8-09E0-4D34-91EC-1E441ACB0B42}" srcOrd="1" destOrd="0" presId="urn:microsoft.com/office/officeart/2005/8/layout/orgChart1"/>
    <dgm:cxn modelId="{CB40CD1D-98D7-4F20-9BC6-9D4139C9210D}" type="presOf" srcId="{E44F9296-DF90-4CDD-BBA4-3CB9A01325BA}" destId="{64730B1E-C8F6-4331-AA5B-44E96ED96061}" srcOrd="0" destOrd="0" presId="urn:microsoft.com/office/officeart/2005/8/layout/orgChart1"/>
    <dgm:cxn modelId="{E488AB30-7D0C-421D-9F3A-152F10E4395C}" srcId="{014B66BF-A651-497F-ACCE-79E909593B12}" destId="{9B28E92A-B835-4259-94E3-0E6B68A1CC61}" srcOrd="0" destOrd="0" parTransId="{8BA138F1-109A-44BF-A777-835537F91425}" sibTransId="{0B9BDD63-2506-4C3E-B8F4-2369B785C519}"/>
    <dgm:cxn modelId="{8AE53964-71EA-4044-A9CA-12F6295D0AEA}" type="presOf" srcId="{C5C6F03E-4538-40D8-861C-D29A0EE6FA0E}" destId="{CEFC45FE-8C91-4A32-9D6F-6A19C3C136A0}" srcOrd="0" destOrd="0" presId="urn:microsoft.com/office/officeart/2005/8/layout/orgChart1"/>
    <dgm:cxn modelId="{1CE61573-F1BC-4E4A-9D3F-36D50DA7BC57}" type="presOf" srcId="{6F4ED8E7-48C6-45E8-9DBA-53DE8A28636B}" destId="{5FAB0213-7057-4188-BBB8-7ABEC56501F0}" srcOrd="0" destOrd="0" presId="urn:microsoft.com/office/officeart/2005/8/layout/orgChart1"/>
    <dgm:cxn modelId="{EBC6E577-40E4-4C52-AFE5-6947A8A0AB61}" srcId="{9B28E92A-B835-4259-94E3-0E6B68A1CC61}" destId="{C5C6F03E-4538-40D8-861C-D29A0EE6FA0E}" srcOrd="1" destOrd="0" parTransId="{BBF5EF06-8A1E-4C10-8588-DC3BD8674E13}" sibTransId="{3C669BC8-1E8A-4472-85B5-F0822DD5C8BC}"/>
    <dgm:cxn modelId="{9917C87F-CF53-4B42-9495-5BFB264F7902}" srcId="{9B28E92A-B835-4259-94E3-0E6B68A1CC61}" destId="{B44852EE-978D-4F33-8FA1-C1F9601CF6AF}" srcOrd="2" destOrd="0" parTransId="{3F8470D4-F6D7-4BE7-8437-17C15EA4F85A}" sibTransId="{C772C41D-091C-4601-8AFA-9119DDC3D5A2}"/>
    <dgm:cxn modelId="{A4BEAC80-7241-49EE-BA3A-0470E7FBA686}" type="presOf" srcId="{C5C6F03E-4538-40D8-861C-D29A0EE6FA0E}" destId="{E0CC7812-E7E4-4EDB-8CB0-A65FF6556593}" srcOrd="1" destOrd="0" presId="urn:microsoft.com/office/officeart/2005/8/layout/orgChart1"/>
    <dgm:cxn modelId="{76991481-8FB7-40D3-BEF4-E1505150B367}" type="presOf" srcId="{3F8470D4-F6D7-4BE7-8437-17C15EA4F85A}" destId="{144FFCB9-71DD-4FC3-B803-07C11141B393}" srcOrd="0" destOrd="0" presId="urn:microsoft.com/office/officeart/2005/8/layout/orgChart1"/>
    <dgm:cxn modelId="{6D4E3E8B-F1A9-40C0-B4D4-3255D43561EE}" type="presOf" srcId="{9B28E92A-B835-4259-94E3-0E6B68A1CC61}" destId="{D70E4C2C-8C4F-4E5B-93AE-3738C3854A5F}" srcOrd="0" destOrd="0" presId="urn:microsoft.com/office/officeart/2005/8/layout/orgChart1"/>
    <dgm:cxn modelId="{8168B59B-2CE2-4975-96E9-3F9E26891883}" type="presOf" srcId="{B44852EE-978D-4F33-8FA1-C1F9601CF6AF}" destId="{8CD3E3BB-8386-4101-973B-5534F64E8B8A}" srcOrd="0" destOrd="0" presId="urn:microsoft.com/office/officeart/2005/8/layout/orgChart1"/>
    <dgm:cxn modelId="{3BD20CA1-DADB-451F-B16E-FC164DE09149}" type="presOf" srcId="{014B66BF-A651-497F-ACCE-79E909593B12}" destId="{BB4A04EF-3DC0-4A3A-99D2-6817401765F9}" srcOrd="0" destOrd="0" presId="urn:microsoft.com/office/officeart/2005/8/layout/orgChart1"/>
    <dgm:cxn modelId="{B8CF47BF-B05F-4AA1-AF9C-DAAF3D367CCB}" type="presOf" srcId="{9B28E92A-B835-4259-94E3-0E6B68A1CC61}" destId="{3425E507-4A55-483F-BC3D-3A1029C29950}" srcOrd="1" destOrd="0" presId="urn:microsoft.com/office/officeart/2005/8/layout/orgChart1"/>
    <dgm:cxn modelId="{6F077FC1-F8FE-431B-ABDF-6F71566660D5}" type="presOf" srcId="{B44852EE-978D-4F33-8FA1-C1F9601CF6AF}" destId="{D49AF37F-C739-407E-AEA1-1541E441656A}" srcOrd="1" destOrd="0" presId="urn:microsoft.com/office/officeart/2005/8/layout/orgChart1"/>
    <dgm:cxn modelId="{8A95CFC1-6078-4A17-AC71-1342FCF247D3}" srcId="{9B28E92A-B835-4259-94E3-0E6B68A1CC61}" destId="{6F4ED8E7-48C6-45E8-9DBA-53DE8A28636B}" srcOrd="0" destOrd="0" parTransId="{E44F9296-DF90-4CDD-BBA4-3CB9A01325BA}" sibTransId="{954C789D-389B-49E0-AE6C-221CED233C32}"/>
    <dgm:cxn modelId="{72DE14D4-9A84-4CAD-8500-47D2EB3DAE1C}" type="presOf" srcId="{BBF5EF06-8A1E-4C10-8588-DC3BD8674E13}" destId="{F2AA6F98-491C-4D4F-ABDE-77CB632BD054}" srcOrd="0" destOrd="0" presId="urn:microsoft.com/office/officeart/2005/8/layout/orgChart1"/>
    <dgm:cxn modelId="{E1E706DB-205D-4772-8FB6-B9F456038633}" type="presParOf" srcId="{BB4A04EF-3DC0-4A3A-99D2-6817401765F9}" destId="{80C4BC1E-9137-4132-81DC-76E8BE98978B}" srcOrd="0" destOrd="0" presId="urn:microsoft.com/office/officeart/2005/8/layout/orgChart1"/>
    <dgm:cxn modelId="{D117DC43-F529-4932-98EF-643723A6892B}" type="presParOf" srcId="{80C4BC1E-9137-4132-81DC-76E8BE98978B}" destId="{BF5E5BC3-B354-4A89-8D83-7EF15E7EA2B1}" srcOrd="0" destOrd="0" presId="urn:microsoft.com/office/officeart/2005/8/layout/orgChart1"/>
    <dgm:cxn modelId="{ABA89F5D-1C62-427A-AC4B-C9107CFD494B}" type="presParOf" srcId="{BF5E5BC3-B354-4A89-8D83-7EF15E7EA2B1}" destId="{D70E4C2C-8C4F-4E5B-93AE-3738C3854A5F}" srcOrd="0" destOrd="0" presId="urn:microsoft.com/office/officeart/2005/8/layout/orgChart1"/>
    <dgm:cxn modelId="{357152B1-23C2-45A0-8EB8-8D6C0071FD00}" type="presParOf" srcId="{BF5E5BC3-B354-4A89-8D83-7EF15E7EA2B1}" destId="{3425E507-4A55-483F-BC3D-3A1029C29950}" srcOrd="1" destOrd="0" presId="urn:microsoft.com/office/officeart/2005/8/layout/orgChart1"/>
    <dgm:cxn modelId="{023CEF6B-3EC2-4154-BF23-8FA04A66CCA7}" type="presParOf" srcId="{80C4BC1E-9137-4132-81DC-76E8BE98978B}" destId="{0D1AA4AF-6154-4BCD-8FB7-DA4E4271E1DB}" srcOrd="1" destOrd="0" presId="urn:microsoft.com/office/officeart/2005/8/layout/orgChart1"/>
    <dgm:cxn modelId="{B8FA4CCA-DB36-498F-9B04-5EC281BBF9C4}" type="presParOf" srcId="{0D1AA4AF-6154-4BCD-8FB7-DA4E4271E1DB}" destId="{64730B1E-C8F6-4331-AA5B-44E96ED96061}" srcOrd="0" destOrd="0" presId="urn:microsoft.com/office/officeart/2005/8/layout/orgChart1"/>
    <dgm:cxn modelId="{9E7A7182-ACA2-41C9-982B-432BB643086E}" type="presParOf" srcId="{0D1AA4AF-6154-4BCD-8FB7-DA4E4271E1DB}" destId="{88818851-96F1-4472-AE1F-72BF74199A3F}" srcOrd="1" destOrd="0" presId="urn:microsoft.com/office/officeart/2005/8/layout/orgChart1"/>
    <dgm:cxn modelId="{29208FEA-3F42-4A4F-AF37-2177657553AD}" type="presParOf" srcId="{88818851-96F1-4472-AE1F-72BF74199A3F}" destId="{AA24EB73-7501-47F1-9E52-456619100D55}" srcOrd="0" destOrd="0" presId="urn:microsoft.com/office/officeart/2005/8/layout/orgChart1"/>
    <dgm:cxn modelId="{2A857E53-9CE0-4152-B71A-CA9D3DAE12AB}" type="presParOf" srcId="{AA24EB73-7501-47F1-9E52-456619100D55}" destId="{5FAB0213-7057-4188-BBB8-7ABEC56501F0}" srcOrd="0" destOrd="0" presId="urn:microsoft.com/office/officeart/2005/8/layout/orgChart1"/>
    <dgm:cxn modelId="{968D1693-CCD1-4867-A1E8-FD0517DCD5D6}" type="presParOf" srcId="{AA24EB73-7501-47F1-9E52-456619100D55}" destId="{5ACCCCD8-09E0-4D34-91EC-1E441ACB0B42}" srcOrd="1" destOrd="0" presId="urn:microsoft.com/office/officeart/2005/8/layout/orgChart1"/>
    <dgm:cxn modelId="{A67AFF60-CCC2-46B8-B50D-3E682A7AEEFD}" type="presParOf" srcId="{88818851-96F1-4472-AE1F-72BF74199A3F}" destId="{1CA0A7AE-45EF-46B9-B9AA-DAF2385D04FB}" srcOrd="1" destOrd="0" presId="urn:microsoft.com/office/officeart/2005/8/layout/orgChart1"/>
    <dgm:cxn modelId="{45EDDE9D-DA94-48EC-99F5-6274A2E0A921}" type="presParOf" srcId="{88818851-96F1-4472-AE1F-72BF74199A3F}" destId="{31FEF298-7020-4C94-9623-EA616435941B}" srcOrd="2" destOrd="0" presId="urn:microsoft.com/office/officeart/2005/8/layout/orgChart1"/>
    <dgm:cxn modelId="{B124379C-A529-4121-994A-6BAFAC203121}" type="presParOf" srcId="{0D1AA4AF-6154-4BCD-8FB7-DA4E4271E1DB}" destId="{F2AA6F98-491C-4D4F-ABDE-77CB632BD054}" srcOrd="2" destOrd="0" presId="urn:microsoft.com/office/officeart/2005/8/layout/orgChart1"/>
    <dgm:cxn modelId="{D5BF6334-0646-403A-8382-2BF4538CD1CD}" type="presParOf" srcId="{0D1AA4AF-6154-4BCD-8FB7-DA4E4271E1DB}" destId="{4845C24F-90F8-4985-BC69-DD1669EECC21}" srcOrd="3" destOrd="0" presId="urn:microsoft.com/office/officeart/2005/8/layout/orgChart1"/>
    <dgm:cxn modelId="{6726D764-4C51-4280-9F50-9028E3823A10}" type="presParOf" srcId="{4845C24F-90F8-4985-BC69-DD1669EECC21}" destId="{E8BD8A15-D7F7-4DB3-B6D1-6E6CCE62A3B0}" srcOrd="0" destOrd="0" presId="urn:microsoft.com/office/officeart/2005/8/layout/orgChart1"/>
    <dgm:cxn modelId="{421B46A9-0764-4DBE-BF22-101566894EB7}" type="presParOf" srcId="{E8BD8A15-D7F7-4DB3-B6D1-6E6CCE62A3B0}" destId="{CEFC45FE-8C91-4A32-9D6F-6A19C3C136A0}" srcOrd="0" destOrd="0" presId="urn:microsoft.com/office/officeart/2005/8/layout/orgChart1"/>
    <dgm:cxn modelId="{1D7C72EC-7F5B-4EB2-9F61-08D867BA1A11}" type="presParOf" srcId="{E8BD8A15-D7F7-4DB3-B6D1-6E6CCE62A3B0}" destId="{E0CC7812-E7E4-4EDB-8CB0-A65FF6556593}" srcOrd="1" destOrd="0" presId="urn:microsoft.com/office/officeart/2005/8/layout/orgChart1"/>
    <dgm:cxn modelId="{4E322411-FB81-4248-AD10-25B59FFA86B4}" type="presParOf" srcId="{4845C24F-90F8-4985-BC69-DD1669EECC21}" destId="{19173EFC-0B3A-46E1-83F3-951617268926}" srcOrd="1" destOrd="0" presId="urn:microsoft.com/office/officeart/2005/8/layout/orgChart1"/>
    <dgm:cxn modelId="{26C4E68F-EA65-4677-9839-4C81AD267DD1}" type="presParOf" srcId="{4845C24F-90F8-4985-BC69-DD1669EECC21}" destId="{624931AB-BA2A-4512-979F-E3E63C44BF11}" srcOrd="2" destOrd="0" presId="urn:microsoft.com/office/officeart/2005/8/layout/orgChart1"/>
    <dgm:cxn modelId="{CBD8EB50-A6A0-473E-AFFC-35427EC6B374}" type="presParOf" srcId="{0D1AA4AF-6154-4BCD-8FB7-DA4E4271E1DB}" destId="{144FFCB9-71DD-4FC3-B803-07C11141B393}" srcOrd="4" destOrd="0" presId="urn:microsoft.com/office/officeart/2005/8/layout/orgChart1"/>
    <dgm:cxn modelId="{40D3F721-660B-4762-8572-195260DFE352}" type="presParOf" srcId="{0D1AA4AF-6154-4BCD-8FB7-DA4E4271E1DB}" destId="{B0656696-283C-45AC-B1A8-1DF875EC9827}" srcOrd="5" destOrd="0" presId="urn:microsoft.com/office/officeart/2005/8/layout/orgChart1"/>
    <dgm:cxn modelId="{FB4E902F-D4C6-45E1-9E75-27C6E95DC8A2}" type="presParOf" srcId="{B0656696-283C-45AC-B1A8-1DF875EC9827}" destId="{06211040-5755-4274-A0E2-D3DA11018C1C}" srcOrd="0" destOrd="0" presId="urn:microsoft.com/office/officeart/2005/8/layout/orgChart1"/>
    <dgm:cxn modelId="{27771411-737A-4A06-A173-192B4D10CD67}" type="presParOf" srcId="{06211040-5755-4274-A0E2-D3DA11018C1C}" destId="{8CD3E3BB-8386-4101-973B-5534F64E8B8A}" srcOrd="0" destOrd="0" presId="urn:microsoft.com/office/officeart/2005/8/layout/orgChart1"/>
    <dgm:cxn modelId="{E3EB894E-3CD5-412D-8F71-E3A55C0AC429}" type="presParOf" srcId="{06211040-5755-4274-A0E2-D3DA11018C1C}" destId="{D49AF37F-C739-407E-AEA1-1541E441656A}" srcOrd="1" destOrd="0" presId="urn:microsoft.com/office/officeart/2005/8/layout/orgChart1"/>
    <dgm:cxn modelId="{6DFF8DC5-E10A-48F7-AFBE-BAC90515ED85}" type="presParOf" srcId="{B0656696-283C-45AC-B1A8-1DF875EC9827}" destId="{02E4A9AF-43B8-4B7A-8C0C-69EFCC0AB25F}" srcOrd="1" destOrd="0" presId="urn:microsoft.com/office/officeart/2005/8/layout/orgChart1"/>
    <dgm:cxn modelId="{4B200FDC-4AB8-43C7-9587-2201B34B7FC3}" type="presParOf" srcId="{B0656696-283C-45AC-B1A8-1DF875EC9827}" destId="{9D560A8D-7F53-4827-AB49-F14E532E92D1}" srcOrd="2" destOrd="0" presId="urn:microsoft.com/office/officeart/2005/8/layout/orgChart1"/>
    <dgm:cxn modelId="{5A9056C7-018B-4F3F-9E92-445D62A64F86}" type="presParOf" srcId="{80C4BC1E-9137-4132-81DC-76E8BE98978B}" destId="{53D7BEA1-F207-4B65-BA9A-332AFB196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430087-8374-45C2-A4DE-B85CD9E7BD50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2F9EE36-B641-4800-8315-D8A3164A0238}">
      <dgm:prSet phldrT="[Text]" custT="1"/>
      <dgm:spPr/>
      <dgm:t>
        <a:bodyPr/>
        <a:lstStyle/>
        <a:p>
          <a:r>
            <a: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市场管理</a:t>
          </a:r>
          <a:r>
            <a: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/</a:t>
          </a:r>
          <a:r>
            <a: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体验中心</a:t>
          </a:r>
          <a:endParaRPr lang="en-US" sz="20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BBB6641-14CE-4621-98FE-47765CD6D7A2}" type="parTrans" cxnId="{685955A9-6432-42A5-802D-D4F7508397D2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F4E9982-B4E1-4777-8AE9-91C25E0EB12B}" type="sibTrans" cxnId="{685955A9-6432-42A5-802D-D4F7508397D2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E5D1F3C-1A7B-49B3-AECA-C9DAB01C3509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82901FD-0BEF-4731-A61D-EE092E87E46B}" type="parTrans" cxnId="{8375F85A-CEE7-46D5-86A2-3F591C666C6D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2E8CA1-BB8D-4741-A8C6-142A847AC94C}" type="sibTrans" cxnId="{8375F85A-CEE7-46D5-86A2-3F591C666C6D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CBA4399-2388-4B5B-852F-80414F19DD9E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EC2BFEF-19A0-4C66-9F6C-40F38C1D5BE1}" type="parTrans" cxnId="{3F7BC0B8-10B7-4463-9384-0227CBD0AF8E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192C40-DCCC-41EB-85B5-83B197DC7BD3}" type="sibTrans" cxnId="{3F7BC0B8-10B7-4463-9384-0227CBD0AF8E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24CDBC1-0634-4A08-A96D-4337F329180D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1CEEBBD-AE4A-4DDB-84A2-8786E50CDC24}" type="parTrans" cxnId="{90F430E0-A914-41F4-A3ED-858CC3C16B2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AFE8D61-F4AC-42F1-85F2-836ECF468FF4}" type="sibTrans" cxnId="{90F430E0-A914-41F4-A3ED-858CC3C16B2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6159CE8-5291-42AD-96E5-98A16A36B1CD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其他业态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3E97BD1-1945-4CB0-94F3-348F85943066}" type="parTrans" cxnId="{B061EF69-5008-4C8B-9B76-74BA12968CA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DE33E35-6E91-46FF-8711-7BC3A0CBB483}" type="sibTrans" cxnId="{B061EF69-5008-4C8B-9B76-74BA12968CA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1AA3D16-8AE2-4D99-9555-08EF0405682B}" type="pres">
      <dgm:prSet presAssocID="{18430087-8374-45C2-A4DE-B85CD9E7BD5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35EE80-9432-4B16-889F-3EF5DB511661}" type="pres">
      <dgm:prSet presAssocID="{42F9EE36-B641-4800-8315-D8A3164A0238}" presName="vertOne" presStyleCnt="0"/>
      <dgm:spPr/>
    </dgm:pt>
    <dgm:pt modelId="{6E863796-3AA6-46AA-8B75-D35CB6C5EF37}" type="pres">
      <dgm:prSet presAssocID="{42F9EE36-B641-4800-8315-D8A3164A0238}" presName="txOne" presStyleLbl="node0" presStyleIdx="0" presStyleCnt="1">
        <dgm:presLayoutVars>
          <dgm:chPref val="3"/>
        </dgm:presLayoutVars>
      </dgm:prSet>
      <dgm:spPr/>
    </dgm:pt>
    <dgm:pt modelId="{87624EFE-11A8-472A-A2F7-F02BBC6EDB56}" type="pres">
      <dgm:prSet presAssocID="{42F9EE36-B641-4800-8315-D8A3164A0238}" presName="parTransOne" presStyleCnt="0"/>
      <dgm:spPr/>
    </dgm:pt>
    <dgm:pt modelId="{6AB0D0E3-6505-407D-8A6A-34E03452A8A7}" type="pres">
      <dgm:prSet presAssocID="{42F9EE36-B641-4800-8315-D8A3164A0238}" presName="horzOne" presStyleCnt="0"/>
      <dgm:spPr/>
    </dgm:pt>
    <dgm:pt modelId="{EC673689-124B-4334-9C79-7860CCDAECDD}" type="pres">
      <dgm:prSet presAssocID="{9E5D1F3C-1A7B-49B3-AECA-C9DAB01C3509}" presName="vertTwo" presStyleCnt="0"/>
      <dgm:spPr/>
    </dgm:pt>
    <dgm:pt modelId="{666925BC-4DC1-4336-A306-6DC5C65118F4}" type="pres">
      <dgm:prSet presAssocID="{9E5D1F3C-1A7B-49B3-AECA-C9DAB01C3509}" presName="txTwo" presStyleLbl="node2" presStyleIdx="0" presStyleCnt="4">
        <dgm:presLayoutVars>
          <dgm:chPref val="3"/>
        </dgm:presLayoutVars>
      </dgm:prSet>
      <dgm:spPr/>
    </dgm:pt>
    <dgm:pt modelId="{EA0906A5-86BF-42F3-9F5D-4AF7500E52E7}" type="pres">
      <dgm:prSet presAssocID="{9E5D1F3C-1A7B-49B3-AECA-C9DAB01C3509}" presName="horzTwo" presStyleCnt="0"/>
      <dgm:spPr/>
    </dgm:pt>
    <dgm:pt modelId="{13D0255E-17B8-4B65-8E6F-07258D07B7D9}" type="pres">
      <dgm:prSet presAssocID="{402E8CA1-BB8D-4741-A8C6-142A847AC94C}" presName="sibSpaceTwo" presStyleCnt="0"/>
      <dgm:spPr/>
    </dgm:pt>
    <dgm:pt modelId="{BF237260-FED2-4366-932A-F1D86056B1E7}" type="pres">
      <dgm:prSet presAssocID="{CCBA4399-2388-4B5B-852F-80414F19DD9E}" presName="vertTwo" presStyleCnt="0"/>
      <dgm:spPr/>
    </dgm:pt>
    <dgm:pt modelId="{03BCAD6A-F5DB-4466-8419-5E86EA0C35F8}" type="pres">
      <dgm:prSet presAssocID="{CCBA4399-2388-4B5B-852F-80414F19DD9E}" presName="txTwo" presStyleLbl="node2" presStyleIdx="1" presStyleCnt="4">
        <dgm:presLayoutVars>
          <dgm:chPref val="3"/>
        </dgm:presLayoutVars>
      </dgm:prSet>
      <dgm:spPr/>
    </dgm:pt>
    <dgm:pt modelId="{8388EC52-3F6A-4249-8380-13A35D2B87F2}" type="pres">
      <dgm:prSet presAssocID="{CCBA4399-2388-4B5B-852F-80414F19DD9E}" presName="horzTwo" presStyleCnt="0"/>
      <dgm:spPr/>
    </dgm:pt>
    <dgm:pt modelId="{5D382056-D2EC-4915-BE15-BC58DBBE6302}" type="pres">
      <dgm:prSet presAssocID="{B1192C40-DCCC-41EB-85B5-83B197DC7BD3}" presName="sibSpaceTwo" presStyleCnt="0"/>
      <dgm:spPr/>
    </dgm:pt>
    <dgm:pt modelId="{239EF384-751A-4D77-9785-32376D90ABD9}" type="pres">
      <dgm:prSet presAssocID="{A24CDBC1-0634-4A08-A96D-4337F329180D}" presName="vertTwo" presStyleCnt="0"/>
      <dgm:spPr/>
    </dgm:pt>
    <dgm:pt modelId="{DF9A5A97-C3E4-40CF-A767-1A50B92F91B8}" type="pres">
      <dgm:prSet presAssocID="{A24CDBC1-0634-4A08-A96D-4337F329180D}" presName="txTwo" presStyleLbl="node2" presStyleIdx="2" presStyleCnt="4">
        <dgm:presLayoutVars>
          <dgm:chPref val="3"/>
        </dgm:presLayoutVars>
      </dgm:prSet>
      <dgm:spPr/>
    </dgm:pt>
    <dgm:pt modelId="{DB9C87E2-EB42-4D29-8E2B-1189D68651D5}" type="pres">
      <dgm:prSet presAssocID="{A24CDBC1-0634-4A08-A96D-4337F329180D}" presName="horzTwo" presStyleCnt="0"/>
      <dgm:spPr/>
    </dgm:pt>
    <dgm:pt modelId="{4595122C-A52E-414A-9643-8C749F399D8B}" type="pres">
      <dgm:prSet presAssocID="{8AFE8D61-F4AC-42F1-85F2-836ECF468FF4}" presName="sibSpaceTwo" presStyleCnt="0"/>
      <dgm:spPr/>
    </dgm:pt>
    <dgm:pt modelId="{6102D3A5-452C-4C9D-98BA-403E7DF025ED}" type="pres">
      <dgm:prSet presAssocID="{06159CE8-5291-42AD-96E5-98A16A36B1CD}" presName="vertTwo" presStyleCnt="0"/>
      <dgm:spPr/>
    </dgm:pt>
    <dgm:pt modelId="{11BDCE28-062A-4AF8-9498-690CC9269121}" type="pres">
      <dgm:prSet presAssocID="{06159CE8-5291-42AD-96E5-98A16A36B1CD}" presName="txTwo" presStyleLbl="node2" presStyleIdx="3" presStyleCnt="4">
        <dgm:presLayoutVars>
          <dgm:chPref val="3"/>
        </dgm:presLayoutVars>
      </dgm:prSet>
      <dgm:spPr/>
    </dgm:pt>
    <dgm:pt modelId="{5FE75B71-C6CC-433B-BAD0-7A173B10A277}" type="pres">
      <dgm:prSet presAssocID="{06159CE8-5291-42AD-96E5-98A16A36B1CD}" presName="horzTwo" presStyleCnt="0"/>
      <dgm:spPr/>
    </dgm:pt>
  </dgm:ptLst>
  <dgm:cxnLst>
    <dgm:cxn modelId="{BBFD2F2D-82B7-427D-94FC-26E20F709689}" type="presOf" srcId="{42F9EE36-B641-4800-8315-D8A3164A0238}" destId="{6E863796-3AA6-46AA-8B75-D35CB6C5EF37}" srcOrd="0" destOrd="0" presId="urn:microsoft.com/office/officeart/2005/8/layout/architecture"/>
    <dgm:cxn modelId="{A61CC92E-5129-42FF-9E14-266394B310F0}" type="presOf" srcId="{CCBA4399-2388-4B5B-852F-80414F19DD9E}" destId="{03BCAD6A-F5DB-4466-8419-5E86EA0C35F8}" srcOrd="0" destOrd="0" presId="urn:microsoft.com/office/officeart/2005/8/layout/architecture"/>
    <dgm:cxn modelId="{B061EF69-5008-4C8B-9B76-74BA12968CA0}" srcId="{42F9EE36-B641-4800-8315-D8A3164A0238}" destId="{06159CE8-5291-42AD-96E5-98A16A36B1CD}" srcOrd="3" destOrd="0" parTransId="{73E97BD1-1945-4CB0-94F3-348F85943066}" sibTransId="{2DE33E35-6E91-46FF-8711-7BC3A0CBB483}"/>
    <dgm:cxn modelId="{314F5B72-5259-4E50-875E-5177BF3D70FF}" type="presOf" srcId="{18430087-8374-45C2-A4DE-B85CD9E7BD50}" destId="{C1AA3D16-8AE2-4D99-9555-08EF0405682B}" srcOrd="0" destOrd="0" presId="urn:microsoft.com/office/officeart/2005/8/layout/architecture"/>
    <dgm:cxn modelId="{A5829475-42AB-48AB-9A18-CB8059515898}" type="presOf" srcId="{A24CDBC1-0634-4A08-A96D-4337F329180D}" destId="{DF9A5A97-C3E4-40CF-A767-1A50B92F91B8}" srcOrd="0" destOrd="0" presId="urn:microsoft.com/office/officeart/2005/8/layout/architecture"/>
    <dgm:cxn modelId="{0C371A58-3876-4B49-9C2F-C8C0D6A1945C}" type="presOf" srcId="{9E5D1F3C-1A7B-49B3-AECA-C9DAB01C3509}" destId="{666925BC-4DC1-4336-A306-6DC5C65118F4}" srcOrd="0" destOrd="0" presId="urn:microsoft.com/office/officeart/2005/8/layout/architecture"/>
    <dgm:cxn modelId="{4899097A-6D09-4812-A52D-D81A692C9586}" type="presOf" srcId="{06159CE8-5291-42AD-96E5-98A16A36B1CD}" destId="{11BDCE28-062A-4AF8-9498-690CC9269121}" srcOrd="0" destOrd="0" presId="urn:microsoft.com/office/officeart/2005/8/layout/architecture"/>
    <dgm:cxn modelId="{8375F85A-CEE7-46D5-86A2-3F591C666C6D}" srcId="{42F9EE36-B641-4800-8315-D8A3164A0238}" destId="{9E5D1F3C-1A7B-49B3-AECA-C9DAB01C3509}" srcOrd="0" destOrd="0" parTransId="{B82901FD-0BEF-4731-A61D-EE092E87E46B}" sibTransId="{402E8CA1-BB8D-4741-A8C6-142A847AC94C}"/>
    <dgm:cxn modelId="{685955A9-6432-42A5-802D-D4F7508397D2}" srcId="{18430087-8374-45C2-A4DE-B85CD9E7BD50}" destId="{42F9EE36-B641-4800-8315-D8A3164A0238}" srcOrd="0" destOrd="0" parTransId="{5BBB6641-14CE-4621-98FE-47765CD6D7A2}" sibTransId="{7F4E9982-B4E1-4777-8AE9-91C25E0EB12B}"/>
    <dgm:cxn modelId="{3F7BC0B8-10B7-4463-9384-0227CBD0AF8E}" srcId="{42F9EE36-B641-4800-8315-D8A3164A0238}" destId="{CCBA4399-2388-4B5B-852F-80414F19DD9E}" srcOrd="1" destOrd="0" parTransId="{AEC2BFEF-19A0-4C66-9F6C-40F38C1D5BE1}" sibTransId="{B1192C40-DCCC-41EB-85B5-83B197DC7BD3}"/>
    <dgm:cxn modelId="{90F430E0-A914-41F4-A3ED-858CC3C16B21}" srcId="{42F9EE36-B641-4800-8315-D8A3164A0238}" destId="{A24CDBC1-0634-4A08-A96D-4337F329180D}" srcOrd="2" destOrd="0" parTransId="{C1CEEBBD-AE4A-4DDB-84A2-8786E50CDC24}" sibTransId="{8AFE8D61-F4AC-42F1-85F2-836ECF468FF4}"/>
    <dgm:cxn modelId="{1BA6A8F5-1D54-43C8-8315-0FBE762592EF}" type="presParOf" srcId="{C1AA3D16-8AE2-4D99-9555-08EF0405682B}" destId="{2035EE80-9432-4B16-889F-3EF5DB511661}" srcOrd="0" destOrd="0" presId="urn:microsoft.com/office/officeart/2005/8/layout/architecture"/>
    <dgm:cxn modelId="{7DDBCB8D-A280-4BE4-80BF-730605B3FF4C}" type="presParOf" srcId="{2035EE80-9432-4B16-889F-3EF5DB511661}" destId="{6E863796-3AA6-46AA-8B75-D35CB6C5EF37}" srcOrd="0" destOrd="0" presId="urn:microsoft.com/office/officeart/2005/8/layout/architecture"/>
    <dgm:cxn modelId="{92FEFEE8-1042-4EB2-9C9C-EA9D842442A2}" type="presParOf" srcId="{2035EE80-9432-4B16-889F-3EF5DB511661}" destId="{87624EFE-11A8-472A-A2F7-F02BBC6EDB56}" srcOrd="1" destOrd="0" presId="urn:microsoft.com/office/officeart/2005/8/layout/architecture"/>
    <dgm:cxn modelId="{AF99CF7C-C96D-4210-9701-C4EA1C82E28C}" type="presParOf" srcId="{2035EE80-9432-4B16-889F-3EF5DB511661}" destId="{6AB0D0E3-6505-407D-8A6A-34E03452A8A7}" srcOrd="2" destOrd="0" presId="urn:microsoft.com/office/officeart/2005/8/layout/architecture"/>
    <dgm:cxn modelId="{4E28C27E-954A-47B0-B597-89DDFCCB5886}" type="presParOf" srcId="{6AB0D0E3-6505-407D-8A6A-34E03452A8A7}" destId="{EC673689-124B-4334-9C79-7860CCDAECDD}" srcOrd="0" destOrd="0" presId="urn:microsoft.com/office/officeart/2005/8/layout/architecture"/>
    <dgm:cxn modelId="{A9A2B145-A7E8-436C-B755-3FC32436C155}" type="presParOf" srcId="{EC673689-124B-4334-9C79-7860CCDAECDD}" destId="{666925BC-4DC1-4336-A306-6DC5C65118F4}" srcOrd="0" destOrd="0" presId="urn:microsoft.com/office/officeart/2005/8/layout/architecture"/>
    <dgm:cxn modelId="{DF7C6AC3-4C45-4055-9B53-86C524701B59}" type="presParOf" srcId="{EC673689-124B-4334-9C79-7860CCDAECDD}" destId="{EA0906A5-86BF-42F3-9F5D-4AF7500E52E7}" srcOrd="1" destOrd="0" presId="urn:microsoft.com/office/officeart/2005/8/layout/architecture"/>
    <dgm:cxn modelId="{B6619ABD-DC6F-4163-A96E-DCD0CBE2B599}" type="presParOf" srcId="{6AB0D0E3-6505-407D-8A6A-34E03452A8A7}" destId="{13D0255E-17B8-4B65-8E6F-07258D07B7D9}" srcOrd="1" destOrd="0" presId="urn:microsoft.com/office/officeart/2005/8/layout/architecture"/>
    <dgm:cxn modelId="{C5828DD5-86AF-4380-B0A7-676AF06E83E4}" type="presParOf" srcId="{6AB0D0E3-6505-407D-8A6A-34E03452A8A7}" destId="{BF237260-FED2-4366-932A-F1D86056B1E7}" srcOrd="2" destOrd="0" presId="urn:microsoft.com/office/officeart/2005/8/layout/architecture"/>
    <dgm:cxn modelId="{441DF68D-19BA-46B7-83FD-30AB7E89CDDF}" type="presParOf" srcId="{BF237260-FED2-4366-932A-F1D86056B1E7}" destId="{03BCAD6A-F5DB-4466-8419-5E86EA0C35F8}" srcOrd="0" destOrd="0" presId="urn:microsoft.com/office/officeart/2005/8/layout/architecture"/>
    <dgm:cxn modelId="{0A9B0B69-B809-49D2-BC83-137CF3C958EB}" type="presParOf" srcId="{BF237260-FED2-4366-932A-F1D86056B1E7}" destId="{8388EC52-3F6A-4249-8380-13A35D2B87F2}" srcOrd="1" destOrd="0" presId="urn:microsoft.com/office/officeart/2005/8/layout/architecture"/>
    <dgm:cxn modelId="{29DB6AF1-15B1-44B3-A238-98B9FE028D81}" type="presParOf" srcId="{6AB0D0E3-6505-407D-8A6A-34E03452A8A7}" destId="{5D382056-D2EC-4915-BE15-BC58DBBE6302}" srcOrd="3" destOrd="0" presId="urn:microsoft.com/office/officeart/2005/8/layout/architecture"/>
    <dgm:cxn modelId="{4B7B3F37-F3BE-4FEC-89DB-C7E6F2FAF4D2}" type="presParOf" srcId="{6AB0D0E3-6505-407D-8A6A-34E03452A8A7}" destId="{239EF384-751A-4D77-9785-32376D90ABD9}" srcOrd="4" destOrd="0" presId="urn:microsoft.com/office/officeart/2005/8/layout/architecture"/>
    <dgm:cxn modelId="{3E190166-7D3D-4E8F-A415-CEED051C0696}" type="presParOf" srcId="{239EF384-751A-4D77-9785-32376D90ABD9}" destId="{DF9A5A97-C3E4-40CF-A767-1A50B92F91B8}" srcOrd="0" destOrd="0" presId="urn:microsoft.com/office/officeart/2005/8/layout/architecture"/>
    <dgm:cxn modelId="{77E7A10D-8AA3-40B7-BD4E-A5488D06F058}" type="presParOf" srcId="{239EF384-751A-4D77-9785-32376D90ABD9}" destId="{DB9C87E2-EB42-4D29-8E2B-1189D68651D5}" srcOrd="1" destOrd="0" presId="urn:microsoft.com/office/officeart/2005/8/layout/architecture"/>
    <dgm:cxn modelId="{0DB97FBB-3023-429A-BBBE-4475DAC3FB58}" type="presParOf" srcId="{6AB0D0E3-6505-407D-8A6A-34E03452A8A7}" destId="{4595122C-A52E-414A-9643-8C749F399D8B}" srcOrd="5" destOrd="0" presId="urn:microsoft.com/office/officeart/2005/8/layout/architecture"/>
    <dgm:cxn modelId="{08139616-28CB-45E2-A196-AD2A29B50576}" type="presParOf" srcId="{6AB0D0E3-6505-407D-8A6A-34E03452A8A7}" destId="{6102D3A5-452C-4C9D-98BA-403E7DF025ED}" srcOrd="6" destOrd="0" presId="urn:microsoft.com/office/officeart/2005/8/layout/architecture"/>
    <dgm:cxn modelId="{B41ECD9F-CBD1-41F9-ADAB-4714FB8C5700}" type="presParOf" srcId="{6102D3A5-452C-4C9D-98BA-403E7DF025ED}" destId="{11BDCE28-062A-4AF8-9498-690CC9269121}" srcOrd="0" destOrd="0" presId="urn:microsoft.com/office/officeart/2005/8/layout/architecture"/>
    <dgm:cxn modelId="{EE8E4177-FD93-44EA-8CAE-56BCBF50728B}" type="presParOf" srcId="{6102D3A5-452C-4C9D-98BA-403E7DF025ED}" destId="{5FE75B71-C6CC-433B-BAD0-7A173B10A27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F45655-D170-4C74-9540-F143DCA1304E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60E0CF5-F072-4D00-AEB2-BD26E28E640C}">
      <dgm:prSet phldrT="[Text]" custT="1"/>
      <dgm:spPr/>
      <dgm:t>
        <a:bodyPr/>
        <a:lstStyle/>
        <a:p>
          <a:r>
            <a:rPr lang="zh-CN" altLang="en-US" sz="1800" dirty="0"/>
            <a:t>其他来源</a:t>
          </a:r>
          <a:endParaRPr lang="en-US" sz="1800" dirty="0"/>
        </a:p>
      </dgm:t>
    </dgm:pt>
    <dgm:pt modelId="{27FD3B06-9BC1-49FB-9D49-27B4B73C5DA4}" type="parTrans" cxnId="{B34249BA-F8BD-45F2-8DDD-232F290A187A}">
      <dgm:prSet/>
      <dgm:spPr/>
      <dgm:t>
        <a:bodyPr/>
        <a:lstStyle/>
        <a:p>
          <a:endParaRPr lang="en-US" sz="1800"/>
        </a:p>
      </dgm:t>
    </dgm:pt>
    <dgm:pt modelId="{07883DBF-04F8-43A6-A6C8-AE7D761A6D73}" type="sibTrans" cxnId="{B34249BA-F8BD-45F2-8DDD-232F290A187A}">
      <dgm:prSet/>
      <dgm:spPr/>
      <dgm:t>
        <a:bodyPr/>
        <a:lstStyle/>
        <a:p>
          <a:endParaRPr lang="en-US" sz="1800"/>
        </a:p>
      </dgm:t>
    </dgm:pt>
    <dgm:pt modelId="{F70768C7-B112-4A83-BDFA-2BF64F0841D4}">
      <dgm:prSet phldrT="[Text]" custT="1"/>
      <dgm:spPr/>
      <dgm:t>
        <a:bodyPr/>
        <a:lstStyle/>
        <a:p>
          <a:r>
            <a:rPr lang="zh-CN" altLang="en-US" sz="1800" dirty="0"/>
            <a:t>产源（溯源）</a:t>
          </a:r>
          <a:endParaRPr lang="en-US" sz="1800" dirty="0"/>
        </a:p>
      </dgm:t>
    </dgm:pt>
    <dgm:pt modelId="{6095C921-9781-4E93-9BC1-7B1AB1CD0212}" type="parTrans" cxnId="{CCE24FFE-681F-400A-AC80-D307D4677857}">
      <dgm:prSet/>
      <dgm:spPr/>
      <dgm:t>
        <a:bodyPr/>
        <a:lstStyle/>
        <a:p>
          <a:endParaRPr lang="en-US" sz="1800"/>
        </a:p>
      </dgm:t>
    </dgm:pt>
    <dgm:pt modelId="{0AADDD23-4B49-431D-B05F-12A9B535E880}" type="sibTrans" cxnId="{CCE24FFE-681F-400A-AC80-D307D4677857}">
      <dgm:prSet/>
      <dgm:spPr/>
      <dgm:t>
        <a:bodyPr/>
        <a:lstStyle/>
        <a:p>
          <a:endParaRPr lang="en-US" sz="1800"/>
        </a:p>
      </dgm:t>
    </dgm:pt>
    <dgm:pt modelId="{8E96B1B8-D08E-49CC-BED4-B990C98D6640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/>
            <a:t>产源型供应商</a:t>
          </a:r>
          <a:endParaRPr lang="en-US" sz="1800" dirty="0"/>
        </a:p>
      </dgm:t>
    </dgm:pt>
    <dgm:pt modelId="{A0E5CF2F-916C-40C5-A3CE-DE56B4EBBF92}" type="parTrans" cxnId="{C4112D72-0F5C-4C5D-9AAD-2C35B1AAA26E}">
      <dgm:prSet/>
      <dgm:spPr/>
      <dgm:t>
        <a:bodyPr/>
        <a:lstStyle/>
        <a:p>
          <a:endParaRPr lang="en-US" sz="1800"/>
        </a:p>
      </dgm:t>
    </dgm:pt>
    <dgm:pt modelId="{01DF4CA5-70E4-42E6-8B05-3D72B0756795}" type="sibTrans" cxnId="{C4112D72-0F5C-4C5D-9AAD-2C35B1AAA26E}">
      <dgm:prSet/>
      <dgm:spPr/>
      <dgm:t>
        <a:bodyPr/>
        <a:lstStyle/>
        <a:p>
          <a:endParaRPr lang="en-US" sz="1800"/>
        </a:p>
      </dgm:t>
    </dgm:pt>
    <dgm:pt modelId="{22396A6A-76AF-482E-9F02-20647B17AA71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/>
            <a:t>供应商</a:t>
          </a:r>
          <a:endParaRPr lang="en-US" sz="1800" dirty="0"/>
        </a:p>
      </dgm:t>
    </dgm:pt>
    <dgm:pt modelId="{6D17484F-96C8-412E-AD8F-73EC710A5322}" type="parTrans" cxnId="{A97509BF-E9BD-44DD-B39A-DDC12FD649B5}">
      <dgm:prSet/>
      <dgm:spPr/>
      <dgm:t>
        <a:bodyPr/>
        <a:lstStyle/>
        <a:p>
          <a:endParaRPr lang="en-US" sz="1800"/>
        </a:p>
      </dgm:t>
    </dgm:pt>
    <dgm:pt modelId="{92FB1CF8-7656-40CD-BF84-50420DE48E9F}" type="sibTrans" cxnId="{A97509BF-E9BD-44DD-B39A-DDC12FD649B5}">
      <dgm:prSet/>
      <dgm:spPr/>
      <dgm:t>
        <a:bodyPr/>
        <a:lstStyle/>
        <a:p>
          <a:endParaRPr lang="en-US" sz="1800"/>
        </a:p>
      </dgm:t>
    </dgm:pt>
    <dgm:pt modelId="{11847399-BF30-4457-AC0B-D4F32EE93C28}" type="pres">
      <dgm:prSet presAssocID="{0CF45655-D170-4C74-9540-F143DCA1304E}" presName="diagram" presStyleCnt="0">
        <dgm:presLayoutVars>
          <dgm:dir/>
          <dgm:resizeHandles val="exact"/>
        </dgm:presLayoutVars>
      </dgm:prSet>
      <dgm:spPr/>
    </dgm:pt>
    <dgm:pt modelId="{849D340D-ED3C-45C1-A501-CB6B95BB493D}" type="pres">
      <dgm:prSet presAssocID="{360E0CF5-F072-4D00-AEB2-BD26E28E640C}" presName="node" presStyleLbl="node1" presStyleIdx="0" presStyleCnt="4">
        <dgm:presLayoutVars>
          <dgm:bulletEnabled val="1"/>
        </dgm:presLayoutVars>
      </dgm:prSet>
      <dgm:spPr/>
    </dgm:pt>
    <dgm:pt modelId="{7AB7CBF2-2A84-4CFB-8EB4-1992E2253F08}" type="pres">
      <dgm:prSet presAssocID="{07883DBF-04F8-43A6-A6C8-AE7D761A6D73}" presName="sibTrans" presStyleCnt="0"/>
      <dgm:spPr/>
    </dgm:pt>
    <dgm:pt modelId="{502FA823-5995-4FA7-89B5-14860B163934}" type="pres">
      <dgm:prSet presAssocID="{F70768C7-B112-4A83-BDFA-2BF64F0841D4}" presName="node" presStyleLbl="node1" presStyleIdx="1" presStyleCnt="4">
        <dgm:presLayoutVars>
          <dgm:bulletEnabled val="1"/>
        </dgm:presLayoutVars>
      </dgm:prSet>
      <dgm:spPr/>
    </dgm:pt>
    <dgm:pt modelId="{5DB89B7A-510C-4B89-AB56-C18D81378E74}" type="pres">
      <dgm:prSet presAssocID="{0AADDD23-4B49-431D-B05F-12A9B535E880}" presName="sibTrans" presStyleCnt="0"/>
      <dgm:spPr/>
    </dgm:pt>
    <dgm:pt modelId="{32B37927-13DF-4AAB-A880-AC8AF396C634}" type="pres">
      <dgm:prSet presAssocID="{8E96B1B8-D08E-49CC-BED4-B990C98D6640}" presName="node" presStyleLbl="node1" presStyleIdx="2" presStyleCnt="4" custScaleX="110921">
        <dgm:presLayoutVars>
          <dgm:bulletEnabled val="1"/>
        </dgm:presLayoutVars>
      </dgm:prSet>
      <dgm:spPr/>
    </dgm:pt>
    <dgm:pt modelId="{EE1C9AD4-52D8-4151-8D6B-02D7E1269BAF}" type="pres">
      <dgm:prSet presAssocID="{01DF4CA5-70E4-42E6-8B05-3D72B0756795}" presName="sibTrans" presStyleCnt="0"/>
      <dgm:spPr/>
    </dgm:pt>
    <dgm:pt modelId="{99016DA1-38AB-41BB-865A-2ECB789F1B69}" type="pres">
      <dgm:prSet presAssocID="{22396A6A-76AF-482E-9F02-20647B17AA71}" presName="node" presStyleLbl="node1" presStyleIdx="3" presStyleCnt="4" custScaleX="110921">
        <dgm:presLayoutVars>
          <dgm:bulletEnabled val="1"/>
        </dgm:presLayoutVars>
      </dgm:prSet>
      <dgm:spPr/>
    </dgm:pt>
  </dgm:ptLst>
  <dgm:cxnLst>
    <dgm:cxn modelId="{FC507D00-0E46-41BB-B83E-49B2FADA9EEC}" type="presOf" srcId="{360E0CF5-F072-4D00-AEB2-BD26E28E640C}" destId="{849D340D-ED3C-45C1-A501-CB6B95BB493D}" srcOrd="0" destOrd="0" presId="urn:microsoft.com/office/officeart/2005/8/layout/default"/>
    <dgm:cxn modelId="{C4112D72-0F5C-4C5D-9AAD-2C35B1AAA26E}" srcId="{0CF45655-D170-4C74-9540-F143DCA1304E}" destId="{8E96B1B8-D08E-49CC-BED4-B990C98D6640}" srcOrd="2" destOrd="0" parTransId="{A0E5CF2F-916C-40C5-A3CE-DE56B4EBBF92}" sibTransId="{01DF4CA5-70E4-42E6-8B05-3D72B0756795}"/>
    <dgm:cxn modelId="{78188B84-A92C-423B-A25E-729DABDDB591}" type="presOf" srcId="{0CF45655-D170-4C74-9540-F143DCA1304E}" destId="{11847399-BF30-4457-AC0B-D4F32EE93C28}" srcOrd="0" destOrd="0" presId="urn:microsoft.com/office/officeart/2005/8/layout/default"/>
    <dgm:cxn modelId="{B34249BA-F8BD-45F2-8DDD-232F290A187A}" srcId="{0CF45655-D170-4C74-9540-F143DCA1304E}" destId="{360E0CF5-F072-4D00-AEB2-BD26E28E640C}" srcOrd="0" destOrd="0" parTransId="{27FD3B06-9BC1-49FB-9D49-27B4B73C5DA4}" sibTransId="{07883DBF-04F8-43A6-A6C8-AE7D761A6D73}"/>
    <dgm:cxn modelId="{A97509BF-E9BD-44DD-B39A-DDC12FD649B5}" srcId="{0CF45655-D170-4C74-9540-F143DCA1304E}" destId="{22396A6A-76AF-482E-9F02-20647B17AA71}" srcOrd="3" destOrd="0" parTransId="{6D17484F-96C8-412E-AD8F-73EC710A5322}" sibTransId="{92FB1CF8-7656-40CD-BF84-50420DE48E9F}"/>
    <dgm:cxn modelId="{8596A8E0-423C-470E-A232-A84FAF38C302}" type="presOf" srcId="{F70768C7-B112-4A83-BDFA-2BF64F0841D4}" destId="{502FA823-5995-4FA7-89B5-14860B163934}" srcOrd="0" destOrd="0" presId="urn:microsoft.com/office/officeart/2005/8/layout/default"/>
    <dgm:cxn modelId="{19D57FE6-6BCD-4F77-BB12-7AEEBA232EB7}" type="presOf" srcId="{8E96B1B8-D08E-49CC-BED4-B990C98D6640}" destId="{32B37927-13DF-4AAB-A880-AC8AF396C634}" srcOrd="0" destOrd="0" presId="urn:microsoft.com/office/officeart/2005/8/layout/default"/>
    <dgm:cxn modelId="{698D3DF0-C315-4FC4-A7A4-F62E68B7DE0D}" type="presOf" srcId="{22396A6A-76AF-482E-9F02-20647B17AA71}" destId="{99016DA1-38AB-41BB-865A-2ECB789F1B69}" srcOrd="0" destOrd="0" presId="urn:microsoft.com/office/officeart/2005/8/layout/default"/>
    <dgm:cxn modelId="{CCE24FFE-681F-400A-AC80-D307D4677857}" srcId="{0CF45655-D170-4C74-9540-F143DCA1304E}" destId="{F70768C7-B112-4A83-BDFA-2BF64F0841D4}" srcOrd="1" destOrd="0" parTransId="{6095C921-9781-4E93-9BC1-7B1AB1CD0212}" sibTransId="{0AADDD23-4B49-431D-B05F-12A9B535E880}"/>
    <dgm:cxn modelId="{4B366CE4-9426-41A4-B087-FF13ECC5C5B1}" type="presParOf" srcId="{11847399-BF30-4457-AC0B-D4F32EE93C28}" destId="{849D340D-ED3C-45C1-A501-CB6B95BB493D}" srcOrd="0" destOrd="0" presId="urn:microsoft.com/office/officeart/2005/8/layout/default"/>
    <dgm:cxn modelId="{5A628F36-6EC0-463C-852F-532750E939CC}" type="presParOf" srcId="{11847399-BF30-4457-AC0B-D4F32EE93C28}" destId="{7AB7CBF2-2A84-4CFB-8EB4-1992E2253F08}" srcOrd="1" destOrd="0" presId="urn:microsoft.com/office/officeart/2005/8/layout/default"/>
    <dgm:cxn modelId="{23F9E717-4BD6-431C-A95C-A1948B68AD4B}" type="presParOf" srcId="{11847399-BF30-4457-AC0B-D4F32EE93C28}" destId="{502FA823-5995-4FA7-89B5-14860B163934}" srcOrd="2" destOrd="0" presId="urn:microsoft.com/office/officeart/2005/8/layout/default"/>
    <dgm:cxn modelId="{CB05AF6E-6A2F-4C53-B3E2-A52CC639E0B1}" type="presParOf" srcId="{11847399-BF30-4457-AC0B-D4F32EE93C28}" destId="{5DB89B7A-510C-4B89-AB56-C18D81378E74}" srcOrd="3" destOrd="0" presId="urn:microsoft.com/office/officeart/2005/8/layout/default"/>
    <dgm:cxn modelId="{3BC36277-F3DF-48BE-B059-59F67DFDDB57}" type="presParOf" srcId="{11847399-BF30-4457-AC0B-D4F32EE93C28}" destId="{32B37927-13DF-4AAB-A880-AC8AF396C634}" srcOrd="4" destOrd="0" presId="urn:microsoft.com/office/officeart/2005/8/layout/default"/>
    <dgm:cxn modelId="{F0F8B11F-D24B-48D2-9285-7B71837F6361}" type="presParOf" srcId="{11847399-BF30-4457-AC0B-D4F32EE93C28}" destId="{EE1C9AD4-52D8-4151-8D6B-02D7E1269BAF}" srcOrd="5" destOrd="0" presId="urn:microsoft.com/office/officeart/2005/8/layout/default"/>
    <dgm:cxn modelId="{72EA8862-4705-400F-B550-30AD29AC6B2B}" type="presParOf" srcId="{11847399-BF30-4457-AC0B-D4F32EE93C28}" destId="{99016DA1-38AB-41BB-865A-2ECB789F1B6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36FB6-C7D3-42CE-8D74-8188417A32CD}">
      <dgm:prSet phldrT="[Text]" custT="1"/>
      <dgm:spPr/>
      <dgm:t>
        <a:bodyPr vert="horz"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应用服务器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客户端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移动客户端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品链终端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519C09E-3A81-4E9F-916E-4D88741758D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云端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7CB1FE0-23C5-41CA-A15E-7558C8504553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边缘端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功能设备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ED5732C-E9AC-42BE-8E4F-19AE9D1A8E69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设备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传感器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6190D24-FCE4-4C32-A90E-DDA069820509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E23F36-A78E-4E03-B807-E743DCC2191D}" type="pres">
      <dgm:prSet presAssocID="{8F23D980-C083-4FBE-A0D3-11910FAFC52A}" presName="hierFlow" presStyleCnt="0"/>
      <dgm:spPr/>
    </dgm:pt>
    <dgm:pt modelId="{98AC559C-47D4-403E-96AC-F871BA9CC530}" type="pres">
      <dgm:prSet presAssocID="{8F23D980-C083-4FBE-A0D3-11910FAFC52A}" presName="firstBuf" presStyleCnt="0"/>
      <dgm:spPr/>
    </dgm:pt>
    <dgm:pt modelId="{F5F795C3-1F5E-4221-97D7-D69E875AAB4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4B1037-4B95-4C80-88AE-2FF9474D2BF0}" type="pres">
      <dgm:prSet presAssocID="{5363C42D-D97B-4AF8-B710-B5963704C826}" presName="Name14" presStyleCnt="0"/>
      <dgm:spPr/>
    </dgm:pt>
    <dgm:pt modelId="{ACF6C23A-4CFF-44A8-845A-F27AE7247853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1B363AA5-C786-416B-BCFA-4611B9F7EF06}" type="pres">
      <dgm:prSet presAssocID="{5363C42D-D97B-4AF8-B710-B5963704C826}" presName="hierChild2" presStyleCnt="0"/>
      <dgm:spPr/>
    </dgm:pt>
    <dgm:pt modelId="{6AFE4EF3-0327-4706-B185-D4380668D7D1}" type="pres">
      <dgm:prSet presAssocID="{517DFC95-747A-4B80-9902-C78CE39941D5}" presName="Name19" presStyleLbl="parChTrans1D2" presStyleIdx="0" presStyleCnt="2"/>
      <dgm:spPr/>
    </dgm:pt>
    <dgm:pt modelId="{CD518067-B17F-4AFD-B4B9-0FA4965AEDC6}" type="pres">
      <dgm:prSet presAssocID="{B14FD5EA-819C-4425-9C9C-6219DE06044A}" presName="Name21" presStyleCnt="0"/>
      <dgm:spPr/>
    </dgm:pt>
    <dgm:pt modelId="{4236FFB6-2391-4A87-A41F-B8D0A9209B84}" type="pres">
      <dgm:prSet presAssocID="{B14FD5EA-819C-4425-9C9C-6219DE06044A}" presName="level2Shape" presStyleLbl="node2" presStyleIdx="0" presStyleCnt="2"/>
      <dgm:spPr/>
    </dgm:pt>
    <dgm:pt modelId="{9977D40C-4336-45BA-A6B8-ED3B6C8C01D1}" type="pres">
      <dgm:prSet presAssocID="{B14FD5EA-819C-4425-9C9C-6219DE06044A}" presName="hierChild3" presStyleCnt="0"/>
      <dgm:spPr/>
    </dgm:pt>
    <dgm:pt modelId="{A3721F2A-EAC2-4D1C-9C5B-F8F9745A3444}" type="pres">
      <dgm:prSet presAssocID="{BF45E4B6-7026-407D-8C42-A41909B24331}" presName="Name19" presStyleLbl="parChTrans1D3" presStyleIdx="0" presStyleCnt="3"/>
      <dgm:spPr/>
    </dgm:pt>
    <dgm:pt modelId="{5B5F0174-9AB5-46AC-BFE2-E3585EF4A5E9}" type="pres">
      <dgm:prSet presAssocID="{81DF7E61-9212-4CF2-853C-A59AC0ED9DD4}" presName="Name21" presStyleCnt="0"/>
      <dgm:spPr/>
    </dgm:pt>
    <dgm:pt modelId="{09E406B9-408B-4A8E-842A-CC3B2587C96C}" type="pres">
      <dgm:prSet presAssocID="{81DF7E61-9212-4CF2-853C-A59AC0ED9DD4}" presName="level2Shape" presStyleLbl="node3" presStyleIdx="0" presStyleCnt="3"/>
      <dgm:spPr/>
    </dgm:pt>
    <dgm:pt modelId="{F866E109-C9B1-45FA-AC7E-42BBC71D95A9}" type="pres">
      <dgm:prSet presAssocID="{81DF7E61-9212-4CF2-853C-A59AC0ED9DD4}" presName="hierChild3" presStyleCnt="0"/>
      <dgm:spPr/>
    </dgm:pt>
    <dgm:pt modelId="{9186B3E3-6A00-41C3-A491-7EFC4EBE2255}" type="pres">
      <dgm:prSet presAssocID="{E111F8B5-5F29-4202-A8DA-250D39F7EF50}" presName="Name19" presStyleLbl="parChTrans1D3" presStyleIdx="1" presStyleCnt="3"/>
      <dgm:spPr/>
    </dgm:pt>
    <dgm:pt modelId="{F330C68D-8CC8-43CB-80DF-2EC661B464A7}" type="pres">
      <dgm:prSet presAssocID="{4E32C28A-4176-4986-896C-C3FD734358E8}" presName="Name21" presStyleCnt="0"/>
      <dgm:spPr/>
    </dgm:pt>
    <dgm:pt modelId="{9D3A6648-5828-46A7-8BCF-8A5F571791A2}" type="pres">
      <dgm:prSet presAssocID="{4E32C28A-4176-4986-896C-C3FD734358E8}" presName="level2Shape" presStyleLbl="node3" presStyleIdx="1" presStyleCnt="3"/>
      <dgm:spPr/>
    </dgm:pt>
    <dgm:pt modelId="{D12DEDE6-322E-4941-8906-4AAB1FC443DE}" type="pres">
      <dgm:prSet presAssocID="{4E32C28A-4176-4986-896C-C3FD734358E8}" presName="hierChild3" presStyleCnt="0"/>
      <dgm:spPr/>
    </dgm:pt>
    <dgm:pt modelId="{AEE24860-7132-49A1-B122-B15AAFF757BD}" type="pres">
      <dgm:prSet presAssocID="{AB345214-60A7-4285-B50B-1D41F280E221}" presName="Name19" presStyleLbl="parChTrans1D2" presStyleIdx="1" presStyleCnt="2"/>
      <dgm:spPr/>
    </dgm:pt>
    <dgm:pt modelId="{0523BA59-FC06-41A6-A4CA-7C02A3A728A0}" type="pres">
      <dgm:prSet presAssocID="{62660D7D-B5AF-4D49-B958-7D36AF73D573}" presName="Name21" presStyleCnt="0"/>
      <dgm:spPr/>
    </dgm:pt>
    <dgm:pt modelId="{70229405-BA53-4E01-B0C9-1322A6E467A8}" type="pres">
      <dgm:prSet presAssocID="{62660D7D-B5AF-4D49-B958-7D36AF73D573}" presName="level2Shape" presStyleLbl="node2" presStyleIdx="1" presStyleCnt="2"/>
      <dgm:spPr/>
    </dgm:pt>
    <dgm:pt modelId="{5503B74D-07D3-4456-BC9B-66FFAC983BBB}" type="pres">
      <dgm:prSet presAssocID="{62660D7D-B5AF-4D49-B958-7D36AF73D573}" presName="hierChild3" presStyleCnt="0"/>
      <dgm:spPr/>
    </dgm:pt>
    <dgm:pt modelId="{5FCC52AC-8C1E-4245-8D46-0EA6D37855BB}" type="pres">
      <dgm:prSet presAssocID="{251C0E17-DD30-4129-8227-E6A900B1520A}" presName="Name19" presStyleLbl="parChTrans1D3" presStyleIdx="2" presStyleCnt="3"/>
      <dgm:spPr/>
    </dgm:pt>
    <dgm:pt modelId="{4DA91167-4801-4518-A016-F42EE383BB07}" type="pres">
      <dgm:prSet presAssocID="{BD8BF372-AF1A-40D3-B7D7-A0C4FFBF7151}" presName="Name21" presStyleCnt="0"/>
      <dgm:spPr/>
    </dgm:pt>
    <dgm:pt modelId="{850BA5D5-A536-4039-B58B-7D29C8A1793B}" type="pres">
      <dgm:prSet presAssocID="{BD8BF372-AF1A-40D3-B7D7-A0C4FFBF7151}" presName="level2Shape" presStyleLbl="node3" presStyleIdx="2" presStyleCnt="3"/>
      <dgm:spPr/>
    </dgm:pt>
    <dgm:pt modelId="{5C9653B1-DC0D-440A-9B4B-FBDD689D9836}" type="pres">
      <dgm:prSet presAssocID="{BD8BF372-AF1A-40D3-B7D7-A0C4FFBF7151}" presName="hierChild3" presStyleCnt="0"/>
      <dgm:spPr/>
    </dgm:pt>
    <dgm:pt modelId="{FD574F49-373B-46B1-980D-4405A1D337F3}" type="pres">
      <dgm:prSet presAssocID="{E7FD825E-12A9-40E5-BB58-1D5AE4EBCF1A}" presName="Name19" presStyleLbl="parChTrans1D4" presStyleIdx="0" presStyleCnt="2"/>
      <dgm:spPr/>
    </dgm:pt>
    <dgm:pt modelId="{86650BC6-918F-4C61-B499-325388935D39}" type="pres">
      <dgm:prSet presAssocID="{DC54BD6C-6B1F-4664-BF10-0809E1D2E273}" presName="Name21" presStyleCnt="0"/>
      <dgm:spPr/>
    </dgm:pt>
    <dgm:pt modelId="{24DBE8D2-A667-4DE6-91DB-BAC602AEB98E}" type="pres">
      <dgm:prSet presAssocID="{DC54BD6C-6B1F-4664-BF10-0809E1D2E273}" presName="level2Shape" presStyleLbl="node4" presStyleIdx="0" presStyleCnt="2"/>
      <dgm:spPr/>
    </dgm:pt>
    <dgm:pt modelId="{25E57AF2-E2CE-49A8-873D-2BF511D983F1}" type="pres">
      <dgm:prSet presAssocID="{DC54BD6C-6B1F-4664-BF10-0809E1D2E273}" presName="hierChild3" presStyleCnt="0"/>
      <dgm:spPr/>
    </dgm:pt>
    <dgm:pt modelId="{88BF4088-9093-44AE-B102-4E441DFC3D3C}" type="pres">
      <dgm:prSet presAssocID="{C60046D6-1FB0-42BF-84FD-6CDEC1CA7777}" presName="Name19" presStyleLbl="parChTrans1D4" presStyleIdx="1" presStyleCnt="2"/>
      <dgm:spPr/>
    </dgm:pt>
    <dgm:pt modelId="{5BF8566F-1E77-4C86-98B3-127C2C93260C}" type="pres">
      <dgm:prSet presAssocID="{E7AB2BB9-77DF-4756-9456-1EBEDA84D3CC}" presName="Name21" presStyleCnt="0"/>
      <dgm:spPr/>
    </dgm:pt>
    <dgm:pt modelId="{139E6568-9285-4455-9059-F9AE089CBD56}" type="pres">
      <dgm:prSet presAssocID="{E7AB2BB9-77DF-4756-9456-1EBEDA84D3CC}" presName="level2Shape" presStyleLbl="node4" presStyleIdx="1" presStyleCnt="2"/>
      <dgm:spPr/>
    </dgm:pt>
    <dgm:pt modelId="{3EE45CE6-D77A-4D66-B225-F82EE65C2D95}" type="pres">
      <dgm:prSet presAssocID="{E7AB2BB9-77DF-4756-9456-1EBEDA84D3CC}" presName="hierChild3" presStyleCnt="0"/>
      <dgm:spPr/>
    </dgm:pt>
    <dgm:pt modelId="{2C614B7F-B6F1-46B4-9F63-A3F3CE4035CC}" type="pres">
      <dgm:prSet presAssocID="{8F23D980-C083-4FBE-A0D3-11910FAFC52A}" presName="bgShapesFlow" presStyleCnt="0"/>
      <dgm:spPr/>
    </dgm:pt>
    <dgm:pt modelId="{DB0DED25-7732-4B1E-9B22-7E578083ABD2}" type="pres">
      <dgm:prSet presAssocID="{62595CA6-0F05-4EA3-A5B3-6D3E3DE7C6B5}" presName="rectComp" presStyleCnt="0"/>
      <dgm:spPr/>
    </dgm:pt>
    <dgm:pt modelId="{45EC0780-D1A1-4625-B0F0-1351A8E515B0}" type="pres">
      <dgm:prSet presAssocID="{62595CA6-0F05-4EA3-A5B3-6D3E3DE7C6B5}" presName="bgRect" presStyleLbl="bgShp" presStyleIdx="0" presStyleCnt="4"/>
      <dgm:spPr/>
    </dgm:pt>
    <dgm:pt modelId="{67A6942E-5754-42E9-82FA-7E5CF4E0BFCA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84BAA30E-BC16-4B2D-8687-56282E914837}" type="pres">
      <dgm:prSet presAssocID="{62595CA6-0F05-4EA3-A5B3-6D3E3DE7C6B5}" presName="spComp" presStyleCnt="0"/>
      <dgm:spPr/>
    </dgm:pt>
    <dgm:pt modelId="{984ECC7D-3637-4E2A-AD34-C1D622648854}" type="pres">
      <dgm:prSet presAssocID="{62595CA6-0F05-4EA3-A5B3-6D3E3DE7C6B5}" presName="vSp" presStyleCnt="0"/>
      <dgm:spPr/>
    </dgm:pt>
    <dgm:pt modelId="{0990A4DE-2338-4B51-97D6-D612CD2619FE}" type="pres">
      <dgm:prSet presAssocID="{4519C09E-3A81-4E9F-916E-4D88741758D8}" presName="rectComp" presStyleCnt="0"/>
      <dgm:spPr/>
    </dgm:pt>
    <dgm:pt modelId="{89B46483-C48B-4A03-BC2F-93F69B6FFAC9}" type="pres">
      <dgm:prSet presAssocID="{4519C09E-3A81-4E9F-916E-4D88741758D8}" presName="bgRect" presStyleLbl="bgShp" presStyleIdx="1" presStyleCnt="4"/>
      <dgm:spPr/>
    </dgm:pt>
    <dgm:pt modelId="{206ECA47-01C8-45A7-9F09-6A657F39A667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315735A0-E1FE-40EC-BCDF-577EFEE9B886}" type="pres">
      <dgm:prSet presAssocID="{4519C09E-3A81-4E9F-916E-4D88741758D8}" presName="spComp" presStyleCnt="0"/>
      <dgm:spPr/>
    </dgm:pt>
    <dgm:pt modelId="{D53DF134-7133-421C-88DF-8E36EFF6A769}" type="pres">
      <dgm:prSet presAssocID="{4519C09E-3A81-4E9F-916E-4D88741758D8}" presName="vSp" presStyleCnt="0"/>
      <dgm:spPr/>
    </dgm:pt>
    <dgm:pt modelId="{7D6CD271-7044-4A1D-B581-31B9588A7619}" type="pres">
      <dgm:prSet presAssocID="{07CB1FE0-23C5-41CA-A15E-7558C8504553}" presName="rectComp" presStyleCnt="0"/>
      <dgm:spPr/>
    </dgm:pt>
    <dgm:pt modelId="{A5625E69-1EED-4F52-B596-0BA85D9D67D0}" type="pres">
      <dgm:prSet presAssocID="{07CB1FE0-23C5-41CA-A15E-7558C8504553}" presName="bgRect" presStyleLbl="bgShp" presStyleIdx="2" presStyleCnt="4"/>
      <dgm:spPr/>
    </dgm:pt>
    <dgm:pt modelId="{C8782481-4BF8-427E-A0B6-1AB637553F94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9D1CE311-5AAA-4486-A75A-5FF44D82A046}" type="pres">
      <dgm:prSet presAssocID="{07CB1FE0-23C5-41CA-A15E-7558C8504553}" presName="spComp" presStyleCnt="0"/>
      <dgm:spPr/>
    </dgm:pt>
    <dgm:pt modelId="{C6115B19-CD1F-42C7-887B-2024E9EBE6FF}" type="pres">
      <dgm:prSet presAssocID="{07CB1FE0-23C5-41CA-A15E-7558C8504553}" presName="vSp" presStyleCnt="0"/>
      <dgm:spPr/>
    </dgm:pt>
    <dgm:pt modelId="{727309A9-A1A5-4827-B549-7287DD88BB9E}" type="pres">
      <dgm:prSet presAssocID="{8ED5732C-E9AC-42BE-8E4F-19AE9D1A8E69}" presName="rectComp" presStyleCnt="0"/>
      <dgm:spPr/>
    </dgm:pt>
    <dgm:pt modelId="{5D1CFEA4-F5D3-4F69-9FB5-D89F8BBA5B34}" type="pres">
      <dgm:prSet presAssocID="{8ED5732C-E9AC-42BE-8E4F-19AE9D1A8E69}" presName="bgRect" presStyleLbl="bgShp" presStyleIdx="3" presStyleCnt="4"/>
      <dgm:spPr/>
    </dgm:pt>
    <dgm:pt modelId="{1DC1FF9E-C69C-4B7B-9537-6C4F739BD54F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1214F805-92A6-4404-9F30-8A266339816E}" type="presOf" srcId="{E7FD825E-12A9-40E5-BB58-1D5AE4EBCF1A}" destId="{FD574F49-373B-46B1-980D-4405A1D337F3}" srcOrd="0" destOrd="0" presId="urn:microsoft.com/office/officeart/2005/8/layout/hierarchy6"/>
    <dgm:cxn modelId="{3263D106-3925-4891-BFC6-47E265FDF15F}" type="presOf" srcId="{62595CA6-0F05-4EA3-A5B3-6D3E3DE7C6B5}" destId="{67A6942E-5754-42E9-82FA-7E5CF4E0BFCA}" srcOrd="1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1F44D630-469B-44EA-B34D-07B5BC71EAFF}" type="presOf" srcId="{62595CA6-0F05-4EA3-A5B3-6D3E3DE7C6B5}" destId="{45EC0780-D1A1-4625-B0F0-1351A8E515B0}" srcOrd="0" destOrd="0" presId="urn:microsoft.com/office/officeart/2005/8/layout/hierarchy6"/>
    <dgm:cxn modelId="{7D4B0C3C-F214-4C6F-8143-C3F89FAF686C}" type="presOf" srcId="{81DF7E61-9212-4CF2-853C-A59AC0ED9DD4}" destId="{09E406B9-408B-4A8E-842A-CC3B2587C96C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EA8F3963-D9B8-4F30-B4A3-119CB096E50E}" type="presOf" srcId="{62660D7D-B5AF-4D49-B958-7D36AF73D573}" destId="{70229405-BA53-4E01-B0C9-1322A6E467A8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81A6EF47-7D7A-48A8-81CE-2AE22E96F088}" type="presOf" srcId="{4519C09E-3A81-4E9F-916E-4D88741758D8}" destId="{206ECA47-01C8-45A7-9F09-6A657F39A667}" srcOrd="1" destOrd="0" presId="urn:microsoft.com/office/officeart/2005/8/layout/hierarchy6"/>
    <dgm:cxn modelId="{3858C168-59C9-4040-8450-D8D3533742C6}" type="presOf" srcId="{517DFC95-747A-4B80-9902-C78CE39941D5}" destId="{6AFE4EF3-0327-4706-B185-D4380668D7D1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6BE0A46E-C3AB-48F7-AA2A-D9114CDB54C0}" type="presOf" srcId="{AB345214-60A7-4285-B50B-1D41F280E221}" destId="{AEE24860-7132-49A1-B122-B15AAFF757BD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6C8A6F87-48F1-4B58-A2C5-34B43810B1E2}" type="presOf" srcId="{E111F8B5-5F29-4202-A8DA-250D39F7EF50}" destId="{9186B3E3-6A00-41C3-A491-7EFC4EBE2255}" srcOrd="0" destOrd="0" presId="urn:microsoft.com/office/officeart/2005/8/layout/hierarchy6"/>
    <dgm:cxn modelId="{5548478D-E599-419F-80E8-7742F97BCE91}" type="presOf" srcId="{8ED5732C-E9AC-42BE-8E4F-19AE9D1A8E69}" destId="{1DC1FF9E-C69C-4B7B-9537-6C4F739BD54F}" srcOrd="1" destOrd="0" presId="urn:microsoft.com/office/officeart/2005/8/layout/hierarchy6"/>
    <dgm:cxn modelId="{8B5F049C-0DCF-4D83-AC18-463318584704}" type="presOf" srcId="{B14FD5EA-819C-4425-9C9C-6219DE06044A}" destId="{4236FFB6-2391-4A87-A41F-B8D0A9209B84}" srcOrd="0" destOrd="0" presId="urn:microsoft.com/office/officeart/2005/8/layout/hierarchy6"/>
    <dgm:cxn modelId="{EE8D389F-9B85-48DC-98B1-716AFAD0AAA5}" type="presOf" srcId="{251C0E17-DD30-4129-8227-E6A900B1520A}" destId="{5FCC52AC-8C1E-4245-8D46-0EA6D37855BB}" srcOrd="0" destOrd="0" presId="urn:microsoft.com/office/officeart/2005/8/layout/hierarchy6"/>
    <dgm:cxn modelId="{CFFDFAB0-D6A9-4B6C-81FE-8F134C869662}" type="presOf" srcId="{07CB1FE0-23C5-41CA-A15E-7558C8504553}" destId="{C8782481-4BF8-427E-A0B6-1AB637553F94}" srcOrd="1" destOrd="0" presId="urn:microsoft.com/office/officeart/2005/8/layout/hierarchy6"/>
    <dgm:cxn modelId="{ABD73EB2-EF59-49BE-9A08-A556B47EA818}" type="presOf" srcId="{5363C42D-D97B-4AF8-B710-B5963704C826}" destId="{ACF6C23A-4CFF-44A8-845A-F27AE7247853}" srcOrd="0" destOrd="0" presId="urn:microsoft.com/office/officeart/2005/8/layout/hierarchy6"/>
    <dgm:cxn modelId="{1F9B06B3-F016-4324-BB58-E2F9BB97660F}" type="presOf" srcId="{8ED5732C-E9AC-42BE-8E4F-19AE9D1A8E69}" destId="{5D1CFEA4-F5D3-4F69-9FB5-D89F8BBA5B34}" srcOrd="0" destOrd="0" presId="urn:microsoft.com/office/officeart/2005/8/layout/hierarchy6"/>
    <dgm:cxn modelId="{39EAFCB5-E150-4A0C-A8B2-CD8CEEC6EE9C}" type="presOf" srcId="{4E32C28A-4176-4986-896C-C3FD734358E8}" destId="{9D3A6648-5828-46A7-8BCF-8A5F571791A2}" srcOrd="0" destOrd="0" presId="urn:microsoft.com/office/officeart/2005/8/layout/hierarchy6"/>
    <dgm:cxn modelId="{999C27C8-6B4F-474D-B583-79D1D85F4F6C}" type="presOf" srcId="{4519C09E-3A81-4E9F-916E-4D88741758D8}" destId="{89B46483-C48B-4A03-BC2F-93F69B6FFAC9}" srcOrd="0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CD1027CC-1F2E-400D-9E94-9ECD08F1CC44}" type="presOf" srcId="{DC54BD6C-6B1F-4664-BF10-0809E1D2E273}" destId="{24DBE8D2-A667-4DE6-91DB-BAC602AEB98E}" srcOrd="0" destOrd="0" presId="urn:microsoft.com/office/officeart/2005/8/layout/hierarchy6"/>
    <dgm:cxn modelId="{7BA501CF-350D-4A71-BC0A-4CC9942D1F95}" type="presOf" srcId="{C60046D6-1FB0-42BF-84FD-6CDEC1CA7777}" destId="{88BF4088-9093-44AE-B102-4E441DFC3D3C}" srcOrd="0" destOrd="0" presId="urn:microsoft.com/office/officeart/2005/8/layout/hierarchy6"/>
    <dgm:cxn modelId="{D8222AD1-A929-4A81-9A55-CDAC8A87DC7E}" type="presOf" srcId="{8F23D980-C083-4FBE-A0D3-11910FAFC52A}" destId="{F6190D24-FCE4-4C32-A90E-DDA069820509}" srcOrd="0" destOrd="0" presId="urn:microsoft.com/office/officeart/2005/8/layout/hierarchy6"/>
    <dgm:cxn modelId="{1B68A9D2-20F1-49E8-BAFC-27F3B3F51257}" type="presOf" srcId="{BD8BF372-AF1A-40D3-B7D7-A0C4FFBF7151}" destId="{850BA5D5-A536-4039-B58B-7D29C8A1793B}" srcOrd="0" destOrd="0" presId="urn:microsoft.com/office/officeart/2005/8/layout/hierarchy6"/>
    <dgm:cxn modelId="{5582D7E4-AE30-4573-BB99-277C1DD91D2D}" type="presOf" srcId="{E7AB2BB9-77DF-4756-9456-1EBEDA84D3CC}" destId="{139E6568-9285-4455-9059-F9AE089CBD56}" srcOrd="0" destOrd="0" presId="urn:microsoft.com/office/officeart/2005/8/layout/hierarchy6"/>
    <dgm:cxn modelId="{72F7FFEB-10AF-48BA-907D-958C1E9F4941}" type="presOf" srcId="{BF45E4B6-7026-407D-8C42-A41909B24331}" destId="{A3721F2A-EAC2-4D1C-9C5B-F8F9745A3444}" srcOrd="0" destOrd="0" presId="urn:microsoft.com/office/officeart/2005/8/layout/hierarchy6"/>
    <dgm:cxn modelId="{763206EE-0982-4E52-AF24-5AF9C13A7F11}" type="presOf" srcId="{07CB1FE0-23C5-41CA-A15E-7558C8504553}" destId="{A5625E69-1EED-4F52-B596-0BA85D9D67D0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A88A88A9-2A81-40F3-BB5B-A732A00F079E}" type="presParOf" srcId="{F6190D24-FCE4-4C32-A90E-DDA069820509}" destId="{5FE23F36-A78E-4E03-B807-E743DCC2191D}" srcOrd="0" destOrd="0" presId="urn:microsoft.com/office/officeart/2005/8/layout/hierarchy6"/>
    <dgm:cxn modelId="{A140463D-8651-4A6C-858D-22B211937597}" type="presParOf" srcId="{5FE23F36-A78E-4E03-B807-E743DCC2191D}" destId="{98AC559C-47D4-403E-96AC-F871BA9CC530}" srcOrd="0" destOrd="0" presId="urn:microsoft.com/office/officeart/2005/8/layout/hierarchy6"/>
    <dgm:cxn modelId="{546D6ED2-2D47-482D-90F9-8DED70EF1E76}" type="presParOf" srcId="{5FE23F36-A78E-4E03-B807-E743DCC2191D}" destId="{F5F795C3-1F5E-4221-97D7-D69E875AAB49}" srcOrd="1" destOrd="0" presId="urn:microsoft.com/office/officeart/2005/8/layout/hierarchy6"/>
    <dgm:cxn modelId="{796E6D26-7D8D-495E-BB3B-489DC7428F77}" type="presParOf" srcId="{F5F795C3-1F5E-4221-97D7-D69E875AAB49}" destId="{244B1037-4B95-4C80-88AE-2FF9474D2BF0}" srcOrd="0" destOrd="0" presId="urn:microsoft.com/office/officeart/2005/8/layout/hierarchy6"/>
    <dgm:cxn modelId="{E09C341F-FF3E-4611-B82A-B3F678EC8C0D}" type="presParOf" srcId="{244B1037-4B95-4C80-88AE-2FF9474D2BF0}" destId="{ACF6C23A-4CFF-44A8-845A-F27AE7247853}" srcOrd="0" destOrd="0" presId="urn:microsoft.com/office/officeart/2005/8/layout/hierarchy6"/>
    <dgm:cxn modelId="{807D11C0-CA36-4389-A364-6E48B608D669}" type="presParOf" srcId="{244B1037-4B95-4C80-88AE-2FF9474D2BF0}" destId="{1B363AA5-C786-416B-BCFA-4611B9F7EF06}" srcOrd="1" destOrd="0" presId="urn:microsoft.com/office/officeart/2005/8/layout/hierarchy6"/>
    <dgm:cxn modelId="{C981409D-46EB-4B77-91F7-157BE48F71F0}" type="presParOf" srcId="{1B363AA5-C786-416B-BCFA-4611B9F7EF06}" destId="{6AFE4EF3-0327-4706-B185-D4380668D7D1}" srcOrd="0" destOrd="0" presId="urn:microsoft.com/office/officeart/2005/8/layout/hierarchy6"/>
    <dgm:cxn modelId="{C142BECA-9AF7-4262-BF09-6DD1CFEE2194}" type="presParOf" srcId="{1B363AA5-C786-416B-BCFA-4611B9F7EF06}" destId="{CD518067-B17F-4AFD-B4B9-0FA4965AEDC6}" srcOrd="1" destOrd="0" presId="urn:microsoft.com/office/officeart/2005/8/layout/hierarchy6"/>
    <dgm:cxn modelId="{7E4E2CF6-3715-4846-93AB-1DFAD7FD45E2}" type="presParOf" srcId="{CD518067-B17F-4AFD-B4B9-0FA4965AEDC6}" destId="{4236FFB6-2391-4A87-A41F-B8D0A9209B84}" srcOrd="0" destOrd="0" presId="urn:microsoft.com/office/officeart/2005/8/layout/hierarchy6"/>
    <dgm:cxn modelId="{4B3F2F30-B5C2-4A8E-97D7-DAAC49912C72}" type="presParOf" srcId="{CD518067-B17F-4AFD-B4B9-0FA4965AEDC6}" destId="{9977D40C-4336-45BA-A6B8-ED3B6C8C01D1}" srcOrd="1" destOrd="0" presId="urn:microsoft.com/office/officeart/2005/8/layout/hierarchy6"/>
    <dgm:cxn modelId="{6E6DBB3E-8E17-4988-B3D8-6ADB3678F541}" type="presParOf" srcId="{9977D40C-4336-45BA-A6B8-ED3B6C8C01D1}" destId="{A3721F2A-EAC2-4D1C-9C5B-F8F9745A3444}" srcOrd="0" destOrd="0" presId="urn:microsoft.com/office/officeart/2005/8/layout/hierarchy6"/>
    <dgm:cxn modelId="{49270C3C-C671-436E-A326-A2F5E8C9E875}" type="presParOf" srcId="{9977D40C-4336-45BA-A6B8-ED3B6C8C01D1}" destId="{5B5F0174-9AB5-46AC-BFE2-E3585EF4A5E9}" srcOrd="1" destOrd="0" presId="urn:microsoft.com/office/officeart/2005/8/layout/hierarchy6"/>
    <dgm:cxn modelId="{CDBC71F8-7F1A-4484-936C-71DAA61577EC}" type="presParOf" srcId="{5B5F0174-9AB5-46AC-BFE2-E3585EF4A5E9}" destId="{09E406B9-408B-4A8E-842A-CC3B2587C96C}" srcOrd="0" destOrd="0" presId="urn:microsoft.com/office/officeart/2005/8/layout/hierarchy6"/>
    <dgm:cxn modelId="{4D0A46D9-332E-4796-A7E9-FB9F76EB8774}" type="presParOf" srcId="{5B5F0174-9AB5-46AC-BFE2-E3585EF4A5E9}" destId="{F866E109-C9B1-45FA-AC7E-42BBC71D95A9}" srcOrd="1" destOrd="0" presId="urn:microsoft.com/office/officeart/2005/8/layout/hierarchy6"/>
    <dgm:cxn modelId="{F74556CF-4C5C-4691-999D-97A70717A1D8}" type="presParOf" srcId="{9977D40C-4336-45BA-A6B8-ED3B6C8C01D1}" destId="{9186B3E3-6A00-41C3-A491-7EFC4EBE2255}" srcOrd="2" destOrd="0" presId="urn:microsoft.com/office/officeart/2005/8/layout/hierarchy6"/>
    <dgm:cxn modelId="{C1F7B988-1C10-45A7-B0FB-D64CFABDB3D1}" type="presParOf" srcId="{9977D40C-4336-45BA-A6B8-ED3B6C8C01D1}" destId="{F330C68D-8CC8-43CB-80DF-2EC661B464A7}" srcOrd="3" destOrd="0" presId="urn:microsoft.com/office/officeart/2005/8/layout/hierarchy6"/>
    <dgm:cxn modelId="{74D922AC-CFC3-44C6-A18C-282AF26AE709}" type="presParOf" srcId="{F330C68D-8CC8-43CB-80DF-2EC661B464A7}" destId="{9D3A6648-5828-46A7-8BCF-8A5F571791A2}" srcOrd="0" destOrd="0" presId="urn:microsoft.com/office/officeart/2005/8/layout/hierarchy6"/>
    <dgm:cxn modelId="{FF3BBD6D-8299-4C32-B503-89CDD503C351}" type="presParOf" srcId="{F330C68D-8CC8-43CB-80DF-2EC661B464A7}" destId="{D12DEDE6-322E-4941-8906-4AAB1FC443DE}" srcOrd="1" destOrd="0" presId="urn:microsoft.com/office/officeart/2005/8/layout/hierarchy6"/>
    <dgm:cxn modelId="{C820E106-FEA0-4834-A19B-06213FB7C097}" type="presParOf" srcId="{1B363AA5-C786-416B-BCFA-4611B9F7EF06}" destId="{AEE24860-7132-49A1-B122-B15AAFF757BD}" srcOrd="2" destOrd="0" presId="urn:microsoft.com/office/officeart/2005/8/layout/hierarchy6"/>
    <dgm:cxn modelId="{147A86EE-C51F-417D-911D-EFFD24C8F472}" type="presParOf" srcId="{1B363AA5-C786-416B-BCFA-4611B9F7EF06}" destId="{0523BA59-FC06-41A6-A4CA-7C02A3A728A0}" srcOrd="3" destOrd="0" presId="urn:microsoft.com/office/officeart/2005/8/layout/hierarchy6"/>
    <dgm:cxn modelId="{194DF2FF-3547-4FF3-AE80-58E38414A449}" type="presParOf" srcId="{0523BA59-FC06-41A6-A4CA-7C02A3A728A0}" destId="{70229405-BA53-4E01-B0C9-1322A6E467A8}" srcOrd="0" destOrd="0" presId="urn:microsoft.com/office/officeart/2005/8/layout/hierarchy6"/>
    <dgm:cxn modelId="{CED92313-029B-4BA1-AF08-1361F5524213}" type="presParOf" srcId="{0523BA59-FC06-41A6-A4CA-7C02A3A728A0}" destId="{5503B74D-07D3-4456-BC9B-66FFAC983BBB}" srcOrd="1" destOrd="0" presId="urn:microsoft.com/office/officeart/2005/8/layout/hierarchy6"/>
    <dgm:cxn modelId="{16577A70-6B3E-4313-B8FD-29ADACC51E66}" type="presParOf" srcId="{5503B74D-07D3-4456-BC9B-66FFAC983BBB}" destId="{5FCC52AC-8C1E-4245-8D46-0EA6D37855BB}" srcOrd="0" destOrd="0" presId="urn:microsoft.com/office/officeart/2005/8/layout/hierarchy6"/>
    <dgm:cxn modelId="{569613D0-E330-4EFB-A723-D8B53EB52E1C}" type="presParOf" srcId="{5503B74D-07D3-4456-BC9B-66FFAC983BBB}" destId="{4DA91167-4801-4518-A016-F42EE383BB07}" srcOrd="1" destOrd="0" presId="urn:microsoft.com/office/officeart/2005/8/layout/hierarchy6"/>
    <dgm:cxn modelId="{587FD4EF-E8AB-406B-ACD2-9B756139CA72}" type="presParOf" srcId="{4DA91167-4801-4518-A016-F42EE383BB07}" destId="{850BA5D5-A536-4039-B58B-7D29C8A1793B}" srcOrd="0" destOrd="0" presId="urn:microsoft.com/office/officeart/2005/8/layout/hierarchy6"/>
    <dgm:cxn modelId="{92EA47BE-F52C-4CAF-8884-232340458EC1}" type="presParOf" srcId="{4DA91167-4801-4518-A016-F42EE383BB07}" destId="{5C9653B1-DC0D-440A-9B4B-FBDD689D9836}" srcOrd="1" destOrd="0" presId="urn:microsoft.com/office/officeart/2005/8/layout/hierarchy6"/>
    <dgm:cxn modelId="{B652BE45-239A-409A-9032-D83D26935A86}" type="presParOf" srcId="{5C9653B1-DC0D-440A-9B4B-FBDD689D9836}" destId="{FD574F49-373B-46B1-980D-4405A1D337F3}" srcOrd="0" destOrd="0" presId="urn:microsoft.com/office/officeart/2005/8/layout/hierarchy6"/>
    <dgm:cxn modelId="{8CD361C6-448A-44B5-8FB3-9B618AC16EF9}" type="presParOf" srcId="{5C9653B1-DC0D-440A-9B4B-FBDD689D9836}" destId="{86650BC6-918F-4C61-B499-325388935D39}" srcOrd="1" destOrd="0" presId="urn:microsoft.com/office/officeart/2005/8/layout/hierarchy6"/>
    <dgm:cxn modelId="{106B82DE-D2A9-499C-AF32-ABE73BCB0AF3}" type="presParOf" srcId="{86650BC6-918F-4C61-B499-325388935D39}" destId="{24DBE8D2-A667-4DE6-91DB-BAC602AEB98E}" srcOrd="0" destOrd="0" presId="urn:microsoft.com/office/officeart/2005/8/layout/hierarchy6"/>
    <dgm:cxn modelId="{5273D9FB-4371-45F7-B4CD-23181F5419E5}" type="presParOf" srcId="{86650BC6-918F-4C61-B499-325388935D39}" destId="{25E57AF2-E2CE-49A8-873D-2BF511D983F1}" srcOrd="1" destOrd="0" presId="urn:microsoft.com/office/officeart/2005/8/layout/hierarchy6"/>
    <dgm:cxn modelId="{BA8F3F08-EDFD-4B02-A748-C1C9453F9E1E}" type="presParOf" srcId="{5C9653B1-DC0D-440A-9B4B-FBDD689D9836}" destId="{88BF4088-9093-44AE-B102-4E441DFC3D3C}" srcOrd="2" destOrd="0" presId="urn:microsoft.com/office/officeart/2005/8/layout/hierarchy6"/>
    <dgm:cxn modelId="{94212CCF-BA61-47B5-B1C4-6CF5E5A925A6}" type="presParOf" srcId="{5C9653B1-DC0D-440A-9B4B-FBDD689D9836}" destId="{5BF8566F-1E77-4C86-98B3-127C2C93260C}" srcOrd="3" destOrd="0" presId="urn:microsoft.com/office/officeart/2005/8/layout/hierarchy6"/>
    <dgm:cxn modelId="{C96C0F5B-26BB-4960-8965-FB6AC0E91FBC}" type="presParOf" srcId="{5BF8566F-1E77-4C86-98B3-127C2C93260C}" destId="{139E6568-9285-4455-9059-F9AE089CBD56}" srcOrd="0" destOrd="0" presId="urn:microsoft.com/office/officeart/2005/8/layout/hierarchy6"/>
    <dgm:cxn modelId="{AF4FDE17-9053-478F-9B33-BE997433E40F}" type="presParOf" srcId="{5BF8566F-1E77-4C86-98B3-127C2C93260C}" destId="{3EE45CE6-D77A-4D66-B225-F82EE65C2D95}" srcOrd="1" destOrd="0" presId="urn:microsoft.com/office/officeart/2005/8/layout/hierarchy6"/>
    <dgm:cxn modelId="{80F16324-2C53-40E1-9815-44053CA23C61}" type="presParOf" srcId="{F6190D24-FCE4-4C32-A90E-DDA069820509}" destId="{2C614B7F-B6F1-46B4-9F63-A3F3CE4035CC}" srcOrd="1" destOrd="0" presId="urn:microsoft.com/office/officeart/2005/8/layout/hierarchy6"/>
    <dgm:cxn modelId="{1DCE8879-3E55-470F-9435-BEE44C400A3B}" type="presParOf" srcId="{2C614B7F-B6F1-46B4-9F63-A3F3CE4035CC}" destId="{DB0DED25-7732-4B1E-9B22-7E578083ABD2}" srcOrd="0" destOrd="0" presId="urn:microsoft.com/office/officeart/2005/8/layout/hierarchy6"/>
    <dgm:cxn modelId="{0D9389CF-A20B-499F-9147-BF8CC7F6371A}" type="presParOf" srcId="{DB0DED25-7732-4B1E-9B22-7E578083ABD2}" destId="{45EC0780-D1A1-4625-B0F0-1351A8E515B0}" srcOrd="0" destOrd="0" presId="urn:microsoft.com/office/officeart/2005/8/layout/hierarchy6"/>
    <dgm:cxn modelId="{4F2F087A-A281-4103-ABED-ECB9518B540B}" type="presParOf" srcId="{DB0DED25-7732-4B1E-9B22-7E578083ABD2}" destId="{67A6942E-5754-42E9-82FA-7E5CF4E0BFCA}" srcOrd="1" destOrd="0" presId="urn:microsoft.com/office/officeart/2005/8/layout/hierarchy6"/>
    <dgm:cxn modelId="{24E67A47-3F93-4122-8FFC-BE55388181E0}" type="presParOf" srcId="{2C614B7F-B6F1-46B4-9F63-A3F3CE4035CC}" destId="{84BAA30E-BC16-4B2D-8687-56282E914837}" srcOrd="1" destOrd="0" presId="urn:microsoft.com/office/officeart/2005/8/layout/hierarchy6"/>
    <dgm:cxn modelId="{BB03F88B-8A86-4A53-B1D3-BC630BD578CE}" type="presParOf" srcId="{84BAA30E-BC16-4B2D-8687-56282E914837}" destId="{984ECC7D-3637-4E2A-AD34-C1D622648854}" srcOrd="0" destOrd="0" presId="urn:microsoft.com/office/officeart/2005/8/layout/hierarchy6"/>
    <dgm:cxn modelId="{53E71C96-C6CA-4CA8-991F-B76FF5184ECD}" type="presParOf" srcId="{2C614B7F-B6F1-46B4-9F63-A3F3CE4035CC}" destId="{0990A4DE-2338-4B51-97D6-D612CD2619FE}" srcOrd="2" destOrd="0" presId="urn:microsoft.com/office/officeart/2005/8/layout/hierarchy6"/>
    <dgm:cxn modelId="{8FEF56F6-1039-41C6-8227-0CA2ADE80D2B}" type="presParOf" srcId="{0990A4DE-2338-4B51-97D6-D612CD2619FE}" destId="{89B46483-C48B-4A03-BC2F-93F69B6FFAC9}" srcOrd="0" destOrd="0" presId="urn:microsoft.com/office/officeart/2005/8/layout/hierarchy6"/>
    <dgm:cxn modelId="{BD4DC57A-A26B-4814-8867-72A92DE434A3}" type="presParOf" srcId="{0990A4DE-2338-4B51-97D6-D612CD2619FE}" destId="{206ECA47-01C8-45A7-9F09-6A657F39A667}" srcOrd="1" destOrd="0" presId="urn:microsoft.com/office/officeart/2005/8/layout/hierarchy6"/>
    <dgm:cxn modelId="{B1F4EE82-9149-4BA0-A1C9-25608EAE8DA5}" type="presParOf" srcId="{2C614B7F-B6F1-46B4-9F63-A3F3CE4035CC}" destId="{315735A0-E1FE-40EC-BCDF-577EFEE9B886}" srcOrd="3" destOrd="0" presId="urn:microsoft.com/office/officeart/2005/8/layout/hierarchy6"/>
    <dgm:cxn modelId="{08B4A5B7-E73E-43C1-A632-B90B918E965D}" type="presParOf" srcId="{315735A0-E1FE-40EC-BCDF-577EFEE9B886}" destId="{D53DF134-7133-421C-88DF-8E36EFF6A769}" srcOrd="0" destOrd="0" presId="urn:microsoft.com/office/officeart/2005/8/layout/hierarchy6"/>
    <dgm:cxn modelId="{2A4295A9-90B9-4091-8E3B-EFA11D603395}" type="presParOf" srcId="{2C614B7F-B6F1-46B4-9F63-A3F3CE4035CC}" destId="{7D6CD271-7044-4A1D-B581-31B9588A7619}" srcOrd="4" destOrd="0" presId="urn:microsoft.com/office/officeart/2005/8/layout/hierarchy6"/>
    <dgm:cxn modelId="{9C571F81-69D8-45AA-A6E5-44F9B37FF826}" type="presParOf" srcId="{7D6CD271-7044-4A1D-B581-31B9588A7619}" destId="{A5625E69-1EED-4F52-B596-0BA85D9D67D0}" srcOrd="0" destOrd="0" presId="urn:microsoft.com/office/officeart/2005/8/layout/hierarchy6"/>
    <dgm:cxn modelId="{579ECF42-0675-4B5C-A6BC-74E0790542AA}" type="presParOf" srcId="{7D6CD271-7044-4A1D-B581-31B9588A7619}" destId="{C8782481-4BF8-427E-A0B6-1AB637553F94}" srcOrd="1" destOrd="0" presId="urn:microsoft.com/office/officeart/2005/8/layout/hierarchy6"/>
    <dgm:cxn modelId="{0FF90B6E-C8EF-4DF2-B9E9-3A6C9F2721FB}" type="presParOf" srcId="{2C614B7F-B6F1-46B4-9F63-A3F3CE4035CC}" destId="{9D1CE311-5AAA-4486-A75A-5FF44D82A046}" srcOrd="5" destOrd="0" presId="urn:microsoft.com/office/officeart/2005/8/layout/hierarchy6"/>
    <dgm:cxn modelId="{FB78670E-22BA-4CB8-AD18-7D016C3EE695}" type="presParOf" srcId="{9D1CE311-5AAA-4486-A75A-5FF44D82A046}" destId="{C6115B19-CD1F-42C7-887B-2024E9EBE6FF}" srcOrd="0" destOrd="0" presId="urn:microsoft.com/office/officeart/2005/8/layout/hierarchy6"/>
    <dgm:cxn modelId="{1044400D-2E50-4873-B937-D0E871FA030F}" type="presParOf" srcId="{2C614B7F-B6F1-46B4-9F63-A3F3CE4035CC}" destId="{727309A9-A1A5-4827-B549-7287DD88BB9E}" srcOrd="6" destOrd="0" presId="urn:microsoft.com/office/officeart/2005/8/layout/hierarchy6"/>
    <dgm:cxn modelId="{4266EA3B-C9B8-4BE4-8AAE-74BC4AB0FB75}" type="presParOf" srcId="{727309A9-A1A5-4827-B549-7287DD88BB9E}" destId="{5D1CFEA4-F5D3-4F69-9FB5-D89F8BBA5B34}" srcOrd="0" destOrd="0" presId="urn:microsoft.com/office/officeart/2005/8/layout/hierarchy6"/>
    <dgm:cxn modelId="{0FD3EE60-56B7-4E23-8383-83BE638DFFBD}" type="presParOf" srcId="{727309A9-A1A5-4827-B549-7287DD88BB9E}" destId="{1DC1FF9E-C69C-4B7B-9537-6C4F739BD54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9AEDB6-EC9F-4D0A-978A-4E283CC2C952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4EE8D7-E8C3-4483-83AA-5701AA707C4C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8CCC93-5471-42CD-A105-815EC17CC71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EF1AB1-1325-448C-94BB-7CC2AA9EB0B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D7C540-D229-4F48-BBE2-4B7FF615B2BC}" type="par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52546A-D169-4A68-A39D-FBA008E4742F}" type="sib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EDD908-4468-4B96-919E-78B8E9FF951B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08C81-BB58-4385-82A5-C9A3DAB0290C}" type="par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C1DA06-2529-4D54-9877-99D45BC7A746}" type="sib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F467A9-EEFC-4585-8B78-AEE8877EF997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949F2-CEBC-4161-AD7A-18C301B32E67}" type="par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93B30-C133-431B-A84F-E3D1E878DD3D}" type="sib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E42897-1E9A-40D4-9635-12EE35A8B2DB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8C7BD-6025-4AC4-95A8-9518C8398A5C}" type="par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B8BAB7-1EF3-42D4-B467-B2017CE873BF}" type="sib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202524" custScaleY="121099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6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6" custScaleY="61902" custLinFactNeighborY="40367"/>
      <dgm:spPr/>
    </dgm:pt>
    <dgm:pt modelId="{DE4CB708-E2D6-4243-9379-E2601F8A6710}" type="pres">
      <dgm:prSet presAssocID="{949AEDB6-EC9F-4D0A-978A-4E283CC2C952}" presName="hierChild3" presStyleCnt="0"/>
      <dgm:spPr/>
    </dgm:pt>
    <dgm:pt modelId="{757BF6F7-5C9B-4335-9EB5-834BF667E485}" type="pres">
      <dgm:prSet presAssocID="{6DD7C540-D229-4F48-BBE2-4B7FF615B2BC}" presName="Name19" presStyleLbl="parChTrans1D3" presStyleIdx="1" presStyleCnt="6"/>
      <dgm:spPr/>
    </dgm:pt>
    <dgm:pt modelId="{B1378A88-278C-40B2-BBA7-56CBDA1792BF}" type="pres">
      <dgm:prSet presAssocID="{D9EF1AB1-1325-448C-94BB-7CC2AA9EB0B6}" presName="Name21" presStyleCnt="0"/>
      <dgm:spPr/>
    </dgm:pt>
    <dgm:pt modelId="{AFBC1E4B-9A49-488D-B756-78C61F7EEB33}" type="pres">
      <dgm:prSet presAssocID="{D9EF1AB1-1325-448C-94BB-7CC2AA9EB0B6}" presName="level2Shape" presStyleLbl="node3" presStyleIdx="1" presStyleCnt="6" custScaleY="61902" custLinFactNeighborY="40367"/>
      <dgm:spPr/>
    </dgm:pt>
    <dgm:pt modelId="{C189AAB3-8099-43AD-A898-71CF07EE521F}" type="pres">
      <dgm:prSet presAssocID="{D9EF1AB1-1325-448C-94BB-7CC2AA9EB0B6}" presName="hierChild3" presStyleCnt="0"/>
      <dgm:spPr/>
    </dgm:pt>
    <dgm:pt modelId="{E8059455-A1DB-4928-A1DA-9B10F89EB7BD}" type="pres">
      <dgm:prSet presAssocID="{648949F2-CEBC-4161-AD7A-18C301B32E67}" presName="Name19" presStyleLbl="parChTrans1D3" presStyleIdx="2" presStyleCnt="6"/>
      <dgm:spPr/>
    </dgm:pt>
    <dgm:pt modelId="{6BE17147-9BDE-47CC-905D-154AA920EA03}" type="pres">
      <dgm:prSet presAssocID="{21F467A9-EEFC-4585-8B78-AEE8877EF997}" presName="Name21" presStyleCnt="0"/>
      <dgm:spPr/>
    </dgm:pt>
    <dgm:pt modelId="{B3CDFEF8-3529-4950-B38E-C23237882B8D}" type="pres">
      <dgm:prSet presAssocID="{21F467A9-EEFC-4585-8B78-AEE8877EF997}" presName="level2Shape" presStyleLbl="node3" presStyleIdx="2" presStyleCnt="6" custScaleY="61902" custLinFactNeighborY="40367"/>
      <dgm:spPr/>
    </dgm:pt>
    <dgm:pt modelId="{6AD398D5-FCD2-485A-A94A-8EBDA9338F80}" type="pres">
      <dgm:prSet presAssocID="{21F467A9-EEFC-4585-8B78-AEE8877EF997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3" presStyleCnt="6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3" presStyleCnt="6" custScaleY="61902" custLinFactNeighborY="40367"/>
      <dgm:spPr/>
    </dgm:pt>
    <dgm:pt modelId="{C5760DE0-1BDF-446D-B2BC-A28D6B3D8757}" type="pres">
      <dgm:prSet presAssocID="{AC4EE8D7-E8C3-4483-83AA-5701AA707C4C}" presName="hierChild3" presStyleCnt="0"/>
      <dgm:spPr/>
    </dgm:pt>
    <dgm:pt modelId="{27025C9B-5EFD-4170-AB06-DFBF71F98929}" type="pres">
      <dgm:prSet presAssocID="{FD48C7BD-6025-4AC4-95A8-9518C8398A5C}" presName="Name19" presStyleLbl="parChTrans1D3" presStyleIdx="4" presStyleCnt="6"/>
      <dgm:spPr/>
    </dgm:pt>
    <dgm:pt modelId="{A9300591-C08B-4A9F-A167-49209287D928}" type="pres">
      <dgm:prSet presAssocID="{DAE42897-1E9A-40D4-9635-12EE35A8B2DB}" presName="Name21" presStyleCnt="0"/>
      <dgm:spPr/>
    </dgm:pt>
    <dgm:pt modelId="{D2CE642A-B68A-4AC0-B91C-52F2413D2594}" type="pres">
      <dgm:prSet presAssocID="{DAE42897-1E9A-40D4-9635-12EE35A8B2DB}" presName="level2Shape" presStyleLbl="node3" presStyleIdx="4" presStyleCnt="6" custScaleY="61902" custLinFactNeighborY="40367"/>
      <dgm:spPr/>
    </dgm:pt>
    <dgm:pt modelId="{132B034C-A662-47BD-9282-B7671B602F35}" type="pres">
      <dgm:prSet presAssocID="{DAE42897-1E9A-40D4-9635-12EE35A8B2DB}" presName="hierChild3" presStyleCnt="0"/>
      <dgm:spPr/>
    </dgm:pt>
    <dgm:pt modelId="{3D2D7CD9-654D-47FA-8296-1168EDD2FA90}" type="pres">
      <dgm:prSet presAssocID="{1D108C81-BB58-4385-82A5-C9A3DAB0290C}" presName="Name19" presStyleLbl="parChTrans1D3" presStyleIdx="5" presStyleCnt="6"/>
      <dgm:spPr/>
    </dgm:pt>
    <dgm:pt modelId="{B9DFE804-702A-472F-B4AC-146D6CC80802}" type="pres">
      <dgm:prSet presAssocID="{AEEDD908-4468-4B96-919E-78B8E9FF951B}" presName="Name21" presStyleCnt="0"/>
      <dgm:spPr/>
    </dgm:pt>
    <dgm:pt modelId="{9D1128B5-10EC-4A7E-9B93-DA7E55F25517}" type="pres">
      <dgm:prSet presAssocID="{AEEDD908-4468-4B96-919E-78B8E9FF951B}" presName="level2Shape" presStyleLbl="node3" presStyleIdx="5" presStyleCnt="6" custScaleY="61902" custLinFactNeighborY="40367"/>
      <dgm:spPr/>
    </dgm:pt>
    <dgm:pt modelId="{8C7F8D61-0716-4D37-9FEC-840D85A3008A}" type="pres">
      <dgm:prSet presAssocID="{AEEDD908-4468-4B96-919E-78B8E9FF951B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305FA327-1ECC-4B6A-9D7A-BA78A5D7B77C}" srcId="{CB272669-9671-442C-BCBD-4BD347E83006}" destId="{D9EF1AB1-1325-448C-94BB-7CC2AA9EB0B6}" srcOrd="1" destOrd="0" parTransId="{6DD7C540-D229-4F48-BBE2-4B7FF615B2BC}" sibTransId="{2152546A-D169-4A68-A39D-FBA008E4742F}"/>
    <dgm:cxn modelId="{77DEC82B-0A60-42BB-B00F-462E1DD4DCF3}" type="presOf" srcId="{AEEDD908-4468-4B96-919E-78B8E9FF951B}" destId="{9D1128B5-10EC-4A7E-9B93-DA7E55F25517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AEBBDE2F-31E6-4EE6-8F4D-A3015C8C59FD}" type="presOf" srcId="{DAE42897-1E9A-40D4-9635-12EE35A8B2DB}" destId="{D2CE642A-B68A-4AC0-B91C-52F2413D2594}" srcOrd="0" destOrd="0" presId="urn:microsoft.com/office/officeart/2005/8/layout/hierarchy6"/>
    <dgm:cxn modelId="{2A7C5E60-2AA0-48EB-8018-DE41B7F2907F}" srcId="{5A8CCC93-5471-42CD-A105-815EC17CC71E}" destId="{AEEDD908-4468-4B96-919E-78B8E9FF951B}" srcOrd="2" destOrd="0" parTransId="{1D108C81-BB58-4385-82A5-C9A3DAB0290C}" sibTransId="{C7C1DA06-2529-4D54-9877-99D45BC7A746}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E2C1E069-BE69-478B-B770-12B5E0CF6A02}" srcId="{5A8CCC93-5471-42CD-A105-815EC17CC71E}" destId="{DAE42897-1E9A-40D4-9635-12EE35A8B2DB}" srcOrd="1" destOrd="0" parTransId="{FD48C7BD-6025-4AC4-95A8-9518C8398A5C}" sibTransId="{50B8BAB7-1EF3-42D4-B467-B2017CE873BF}"/>
    <dgm:cxn modelId="{96E3F86B-DEFF-4D4A-AD61-2DEF2D824808}" type="presOf" srcId="{21F467A9-EEFC-4585-8B78-AEE8877EF997}" destId="{B3CDFEF8-3529-4950-B38E-C23237882B8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81585F76-EDAF-488E-B928-74FD435118B8}" type="presOf" srcId="{FD48C7BD-6025-4AC4-95A8-9518C8398A5C}" destId="{27025C9B-5EFD-4170-AB06-DFBF71F98929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EAABE98E-2532-4BFB-9CE1-BD5653231171}" type="presOf" srcId="{1D108C81-BB58-4385-82A5-C9A3DAB0290C}" destId="{3D2D7CD9-654D-47FA-8296-1168EDD2FA90}" srcOrd="0" destOrd="0" presId="urn:microsoft.com/office/officeart/2005/8/layout/hierarchy6"/>
    <dgm:cxn modelId="{5F1CC891-246C-4EA7-9AE1-3390239041E1}" type="presOf" srcId="{D9EF1AB1-1325-448C-94BB-7CC2AA9EB0B6}" destId="{AFBC1E4B-9A49-488D-B756-78C61F7EEB33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696527AA-06DC-4D11-9CD1-EDDA281C6484}" srcId="{CB272669-9671-442C-BCBD-4BD347E83006}" destId="{21F467A9-EEFC-4585-8B78-AEE8877EF997}" srcOrd="2" destOrd="0" parTransId="{648949F2-CEBC-4161-AD7A-18C301B32E67}" sibTransId="{5AB93B30-C133-431B-A84F-E3D1E878DD3D}"/>
    <dgm:cxn modelId="{130845B0-32CC-4CDC-B84A-04F39B1C852E}" type="presOf" srcId="{648949F2-CEBC-4161-AD7A-18C301B32E67}" destId="{E8059455-A1DB-4928-A1DA-9B10F89EB7BD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A269C4E4-1FA3-4D49-A749-AD69C796C9E2}" type="presOf" srcId="{6DD7C540-D229-4F48-BBE2-4B7FF615B2BC}" destId="{757BF6F7-5C9B-4335-9EB5-834BF667E485}" srcOrd="0" destOrd="0" presId="urn:microsoft.com/office/officeart/2005/8/layout/hierarchy6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D08BE99A-5039-4DBF-B018-21B9861A0E4B}" type="presParOf" srcId="{24E1D8C1-9160-4CF8-8A32-FF31697663F8}" destId="{757BF6F7-5C9B-4335-9EB5-834BF667E485}" srcOrd="2" destOrd="0" presId="urn:microsoft.com/office/officeart/2005/8/layout/hierarchy6"/>
    <dgm:cxn modelId="{ABC074B1-F544-49B3-8AAC-7BD92C2CDA14}" type="presParOf" srcId="{24E1D8C1-9160-4CF8-8A32-FF31697663F8}" destId="{B1378A88-278C-40B2-BBA7-56CBDA1792BF}" srcOrd="3" destOrd="0" presId="urn:microsoft.com/office/officeart/2005/8/layout/hierarchy6"/>
    <dgm:cxn modelId="{3D3870E2-A4EF-4282-A25C-2C6581AF5F13}" type="presParOf" srcId="{B1378A88-278C-40B2-BBA7-56CBDA1792BF}" destId="{AFBC1E4B-9A49-488D-B756-78C61F7EEB33}" srcOrd="0" destOrd="0" presId="urn:microsoft.com/office/officeart/2005/8/layout/hierarchy6"/>
    <dgm:cxn modelId="{09FAE282-A6DD-4EA1-83CF-2E55E109399B}" type="presParOf" srcId="{B1378A88-278C-40B2-BBA7-56CBDA1792BF}" destId="{C189AAB3-8099-43AD-A898-71CF07EE521F}" srcOrd="1" destOrd="0" presId="urn:microsoft.com/office/officeart/2005/8/layout/hierarchy6"/>
    <dgm:cxn modelId="{4910473B-979E-4A0D-8C83-1FB77DADC921}" type="presParOf" srcId="{24E1D8C1-9160-4CF8-8A32-FF31697663F8}" destId="{E8059455-A1DB-4928-A1DA-9B10F89EB7BD}" srcOrd="4" destOrd="0" presId="urn:microsoft.com/office/officeart/2005/8/layout/hierarchy6"/>
    <dgm:cxn modelId="{D1A58EB4-5E23-4746-9A26-8EE1F89C8F3B}" type="presParOf" srcId="{24E1D8C1-9160-4CF8-8A32-FF31697663F8}" destId="{6BE17147-9BDE-47CC-905D-154AA920EA03}" srcOrd="5" destOrd="0" presId="urn:microsoft.com/office/officeart/2005/8/layout/hierarchy6"/>
    <dgm:cxn modelId="{8B66112B-584B-4636-BD78-754404B0E158}" type="presParOf" srcId="{6BE17147-9BDE-47CC-905D-154AA920EA03}" destId="{B3CDFEF8-3529-4950-B38E-C23237882B8D}" srcOrd="0" destOrd="0" presId="urn:microsoft.com/office/officeart/2005/8/layout/hierarchy6"/>
    <dgm:cxn modelId="{290C7BE0-E3C5-4302-8BFA-CC11851C6002}" type="presParOf" srcId="{6BE17147-9BDE-47CC-905D-154AA920EA03}" destId="{6AD398D5-FCD2-485A-A94A-8EBDA9338F8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66B6DA0A-B728-40C0-9123-C6142622E871}" type="presParOf" srcId="{684F8147-CC34-482C-B17E-8F4EADDC3709}" destId="{27025C9B-5EFD-4170-AB06-DFBF71F98929}" srcOrd="2" destOrd="0" presId="urn:microsoft.com/office/officeart/2005/8/layout/hierarchy6"/>
    <dgm:cxn modelId="{34CB8365-1FCE-4BF1-98CB-251836325EFD}" type="presParOf" srcId="{684F8147-CC34-482C-B17E-8F4EADDC3709}" destId="{A9300591-C08B-4A9F-A167-49209287D928}" srcOrd="3" destOrd="0" presId="urn:microsoft.com/office/officeart/2005/8/layout/hierarchy6"/>
    <dgm:cxn modelId="{A24B5CFA-E290-40CA-98D2-4BD2F7F23691}" type="presParOf" srcId="{A9300591-C08B-4A9F-A167-49209287D928}" destId="{D2CE642A-B68A-4AC0-B91C-52F2413D2594}" srcOrd="0" destOrd="0" presId="urn:microsoft.com/office/officeart/2005/8/layout/hierarchy6"/>
    <dgm:cxn modelId="{E6BD5079-6A63-452A-8FCA-0923DE0A5923}" type="presParOf" srcId="{A9300591-C08B-4A9F-A167-49209287D928}" destId="{132B034C-A662-47BD-9282-B7671B602F35}" srcOrd="1" destOrd="0" presId="urn:microsoft.com/office/officeart/2005/8/layout/hierarchy6"/>
    <dgm:cxn modelId="{D5FD4767-094C-4E2A-9F5D-AEADFCED775F}" type="presParOf" srcId="{684F8147-CC34-482C-B17E-8F4EADDC3709}" destId="{3D2D7CD9-654D-47FA-8296-1168EDD2FA90}" srcOrd="4" destOrd="0" presId="urn:microsoft.com/office/officeart/2005/8/layout/hierarchy6"/>
    <dgm:cxn modelId="{F4B1CB02-FA43-4E10-B9ED-93CE4FCD781E}" type="presParOf" srcId="{684F8147-CC34-482C-B17E-8F4EADDC3709}" destId="{B9DFE804-702A-472F-B4AC-146D6CC80802}" srcOrd="5" destOrd="0" presId="urn:microsoft.com/office/officeart/2005/8/layout/hierarchy6"/>
    <dgm:cxn modelId="{2D57EE5C-779E-4CC3-8722-CF3074B08BD4}" type="presParOf" srcId="{B9DFE804-702A-472F-B4AC-146D6CC80802}" destId="{9D1128B5-10EC-4A7E-9B93-DA7E55F25517}" srcOrd="0" destOrd="0" presId="urn:microsoft.com/office/officeart/2005/8/layout/hierarchy6"/>
    <dgm:cxn modelId="{53C796B8-E44A-41AD-B682-0B8A49C26DA0}" type="presParOf" srcId="{B9DFE804-702A-472F-B4AC-146D6CC80802}" destId="{8C7F8D61-0716-4D37-9FEC-840D85A3008A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Entity</a:t>
          </a:r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（事物）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Ware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Lot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抽象层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具象层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D37BAAA-F2EA-4BBD-86AB-18054AD25077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Item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C03BF-27CD-48C8-A205-8AB33BF32992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Org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0B04D4-5611-43B4-9E48-1A2AE7AF3168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User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6A4234B-093F-43BD-BA05-0C0FC3A25A63}">
      <dgm:prSet phldrT="[Text]" custT="1"/>
      <dgm:spPr/>
      <dgm:t>
        <a:bodyPr/>
        <a:lstStyle/>
        <a:p>
          <a:r>
            <a:rPr 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8679CA8-583E-449C-AF33-B6CE0600C208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衍生层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DFB9842-1108-457F-9CC4-C0E4C1E193CC}">
      <dgm:prSet phldrT="[Text]" custT="1"/>
      <dgm:spPr/>
      <dgm:t>
        <a:bodyPr/>
        <a:lstStyle/>
        <a:p>
          <a:r>
            <a:rPr 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8B9CB03-57EB-4182-A079-4F0A5030CC8F}">
      <dgm:prSet phldrT="[Text]"/>
      <dgm:spPr/>
      <dgm:t>
        <a:bodyPr/>
        <a:lstStyle/>
        <a:p>
          <a:r>
            <a:rPr lang="zh-CN" altLang="en-US" dirty="0"/>
            <a:t>批发价／批发收入 </a:t>
          </a:r>
          <a:r>
            <a:rPr lang="en-US" altLang="zh-CN" dirty="0"/>
            <a:t>100%</a:t>
          </a:r>
          <a:endParaRPr lang="en-US" dirty="0"/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/>
            <a:t>产供收入 </a:t>
          </a:r>
          <a:r>
            <a:rPr lang="en-US" altLang="zh-CN" dirty="0"/>
            <a:t>90%</a:t>
          </a:r>
          <a:endParaRPr lang="en-US" dirty="0"/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/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/>
            <a:t>产源生产所得</a:t>
          </a:r>
          <a:endParaRPr lang="en-US" dirty="0"/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/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/>
            <a:t>供应方的包销服务费用及到控配中心的运费</a:t>
          </a:r>
          <a:endParaRPr lang="en-US" dirty="0"/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/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/>
            <a:t>平台收入</a:t>
          </a:r>
          <a:r>
            <a:rPr lang="en-US" altLang="zh-CN" dirty="0"/>
            <a:t> 10%</a:t>
          </a:r>
          <a:endParaRPr lang="en-US" dirty="0"/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/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/>
            <a:t>信息服务及支付费用</a:t>
          </a:r>
          <a:endParaRPr lang="en-US" dirty="0"/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/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/>
            <a:t>控配中心的品控及配送到市场的费用</a:t>
          </a:r>
          <a:endParaRPr lang="en-US" dirty="0"/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/>
            <a:t>其它配套费用</a:t>
          </a:r>
          <a:endParaRPr lang="en-US" dirty="0"/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30FFC-90A1-4A23-AD04-65302E385838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FA464-5771-4D68-AFFF-4AD2145227BC}" type="parTrans" cxnId="{45E2D32A-80EF-4116-9730-FCBF9F45308B}">
      <dgm:prSet/>
      <dgm:spPr/>
      <dgm:t>
        <a:bodyPr/>
        <a:lstStyle/>
        <a:p>
          <a:endParaRPr lang="en-US"/>
        </a:p>
      </dgm:t>
    </dgm:pt>
    <dgm:pt modelId="{79E2EF72-C409-49E7-AE09-5DB6042D6B05}" type="sibTrans" cxnId="{45E2D32A-80EF-4116-9730-FCBF9F45308B}">
      <dgm:prSet/>
      <dgm:spPr/>
      <dgm:t>
        <a:bodyPr/>
        <a:lstStyle/>
        <a:p>
          <a:endParaRPr lang="en-US"/>
        </a:p>
      </dgm:t>
    </dgm:pt>
    <dgm:pt modelId="{4E8982EE-0A02-426C-B7C8-48BEA8A4CC95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BDB6-8169-41C2-96D0-47FB956E3CAD}" type="parTrans" cxnId="{571E5BA4-D202-4E15-A236-045BF468F20E}">
      <dgm:prSet/>
      <dgm:spPr/>
      <dgm:t>
        <a:bodyPr/>
        <a:lstStyle/>
        <a:p>
          <a:endParaRPr lang="en-US"/>
        </a:p>
      </dgm:t>
    </dgm:pt>
    <dgm:pt modelId="{5B61878B-CA53-4A27-8E99-9565D43F0A73}" type="sibTrans" cxnId="{571E5BA4-D202-4E15-A236-045BF468F20E}">
      <dgm:prSet/>
      <dgm:spPr/>
      <dgm:t>
        <a:bodyPr/>
        <a:lstStyle/>
        <a:p>
          <a:endParaRPr lang="en-US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2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2"/>
      <dgm:spPr/>
    </dgm:pt>
    <dgm:pt modelId="{64EE25C0-4A36-494C-A5AE-AF48ABE70FFB}" type="pres">
      <dgm:prSet presAssocID="{33270A0C-7CD8-4C11-82EE-ECF14A867693}" presName="text2" presStyleLbl="fgAcc2" presStyleIdx="0" presStyleCnt="2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6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6"/>
      <dgm:spPr/>
    </dgm:pt>
    <dgm:pt modelId="{63BFA72F-74F1-459C-8FDE-316EDD4B2EFE}" type="pres">
      <dgm:prSet presAssocID="{7236AB05-A5A5-49BD-9B13-F606BBC4B91E}" presName="text3" presStyleLbl="fgAcc3" presStyleIdx="0" presStyleCnt="6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6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6"/>
      <dgm:spPr/>
    </dgm:pt>
    <dgm:pt modelId="{F5E1A6C9-5A50-44C9-9BB2-6F5A9854E1DF}" type="pres">
      <dgm:prSet presAssocID="{9908338D-8D81-455D-A8CC-0270186837E3}" presName="text3" presStyleLbl="fgAcc3" presStyleIdx="1" presStyleCnt="6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CAF59C41-2D6C-41B5-8150-C2F11A914C21}" type="pres">
      <dgm:prSet presAssocID="{B2CBBDB6-8169-41C2-96D0-47FB956E3CAD}" presName="Name17" presStyleLbl="parChTrans1D3" presStyleIdx="2" presStyleCnt="6"/>
      <dgm:spPr/>
    </dgm:pt>
    <dgm:pt modelId="{B4373083-82D7-4133-94AC-5712BC0E8F4F}" type="pres">
      <dgm:prSet presAssocID="{4E8982EE-0A02-426C-B7C8-48BEA8A4CC95}" presName="hierRoot3" presStyleCnt="0"/>
      <dgm:spPr/>
    </dgm:pt>
    <dgm:pt modelId="{5421357F-325A-41A8-B81A-091872FD23A0}" type="pres">
      <dgm:prSet presAssocID="{4E8982EE-0A02-426C-B7C8-48BEA8A4CC95}" presName="composite3" presStyleCnt="0"/>
      <dgm:spPr/>
    </dgm:pt>
    <dgm:pt modelId="{CBC6CA5C-AE07-4F5D-A5A0-BD72C56B8A1D}" type="pres">
      <dgm:prSet presAssocID="{4E8982EE-0A02-426C-B7C8-48BEA8A4CC95}" presName="background3" presStyleLbl="node3" presStyleIdx="2" presStyleCnt="6"/>
      <dgm:spPr/>
    </dgm:pt>
    <dgm:pt modelId="{D6D2AD16-5761-4D10-9F3C-E41B44772DC6}" type="pres">
      <dgm:prSet presAssocID="{4E8982EE-0A02-426C-B7C8-48BEA8A4CC95}" presName="text3" presStyleLbl="fgAcc3" presStyleIdx="2" presStyleCnt="6">
        <dgm:presLayoutVars>
          <dgm:chPref val="3"/>
        </dgm:presLayoutVars>
      </dgm:prSet>
      <dgm:spPr/>
    </dgm:pt>
    <dgm:pt modelId="{D809CAB1-5F1D-4C71-ABCE-F2295937D51C}" type="pres">
      <dgm:prSet presAssocID="{4E8982EE-0A02-426C-B7C8-48BEA8A4CC95}" presName="hierChild4" presStyleCnt="0"/>
      <dgm:spPr/>
    </dgm:pt>
    <dgm:pt modelId="{45760A9F-1B73-4F84-855E-2D29760C4804}" type="pres">
      <dgm:prSet presAssocID="{4E4A8598-CE44-42C0-93BF-086F80426EEB}" presName="Name10" presStyleLbl="parChTrans1D2" presStyleIdx="1" presStyleCnt="2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1" presStyleCnt="2"/>
      <dgm:spPr/>
    </dgm:pt>
    <dgm:pt modelId="{16753983-AFCD-45C3-8427-F105D6AAEDEA}" type="pres">
      <dgm:prSet presAssocID="{8C557101-9EA5-483D-B85C-482E0CA03319}" presName="text2" presStyleLbl="fgAcc2" presStyleIdx="1" presStyleCnt="2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3" presStyleCnt="6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3" presStyleCnt="6"/>
      <dgm:spPr/>
    </dgm:pt>
    <dgm:pt modelId="{772986FB-F7B6-407F-88D0-63E6BFCF3E81}" type="pres">
      <dgm:prSet presAssocID="{E212EFBE-DBE3-484F-AA4F-17C7F7416AD9}" presName="text3" presStyleLbl="fgAcc3" presStyleIdx="3" presStyleCnt="6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4" presStyleCnt="6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4" presStyleCnt="6"/>
      <dgm:spPr/>
    </dgm:pt>
    <dgm:pt modelId="{8EDB1C3F-2DDF-4043-B09B-CE3ECFCA9208}" type="pres">
      <dgm:prSet presAssocID="{855B6015-4360-410A-BFE0-EB63803D70A7}" presName="text3" presStyleLbl="fgAcc3" presStyleIdx="4" presStyleCnt="6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  <dgm:pt modelId="{B0A2FD71-DD0A-4E10-8949-67B9974EF466}" type="pres">
      <dgm:prSet presAssocID="{D65FA464-5771-4D68-AFFF-4AD2145227BC}" presName="Name17" presStyleLbl="parChTrans1D3" presStyleIdx="5" presStyleCnt="6"/>
      <dgm:spPr/>
    </dgm:pt>
    <dgm:pt modelId="{1C7B64C5-611F-4A94-B2CF-6F1FB8D61413}" type="pres">
      <dgm:prSet presAssocID="{3F330FFC-90A1-4A23-AD04-65302E385838}" presName="hierRoot3" presStyleCnt="0"/>
      <dgm:spPr/>
    </dgm:pt>
    <dgm:pt modelId="{279F8671-51BD-4A5F-A715-C4B6A93BDBF7}" type="pres">
      <dgm:prSet presAssocID="{3F330FFC-90A1-4A23-AD04-65302E385838}" presName="composite3" presStyleCnt="0"/>
      <dgm:spPr/>
    </dgm:pt>
    <dgm:pt modelId="{7056B92C-3BBD-4047-8485-714AA7CC49CD}" type="pres">
      <dgm:prSet presAssocID="{3F330FFC-90A1-4A23-AD04-65302E385838}" presName="background3" presStyleLbl="node3" presStyleIdx="5" presStyleCnt="6"/>
      <dgm:spPr/>
    </dgm:pt>
    <dgm:pt modelId="{497DA880-AD1D-46C2-A8BB-AC4CA3D3300F}" type="pres">
      <dgm:prSet presAssocID="{3F330FFC-90A1-4A23-AD04-65302E385838}" presName="text3" presStyleLbl="fgAcc3" presStyleIdx="5" presStyleCnt="6">
        <dgm:presLayoutVars>
          <dgm:chPref val="3"/>
        </dgm:presLayoutVars>
      </dgm:prSet>
      <dgm:spPr/>
    </dgm:pt>
    <dgm:pt modelId="{35ECD5C1-71A5-4AC0-977E-4DCD1CE3CAE6}" type="pres">
      <dgm:prSet presAssocID="{3F330FFC-90A1-4A23-AD04-65302E385838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6335A619-AC97-4EB0-9F66-14F73CCC6F5F}" type="presOf" srcId="{3F330FFC-90A1-4A23-AD04-65302E385838}" destId="{497DA880-AD1D-46C2-A8BB-AC4CA3D3300F}" srcOrd="0" destOrd="0" presId="urn:microsoft.com/office/officeart/2005/8/layout/hierarchy1"/>
    <dgm:cxn modelId="{72EC3222-80E9-46E8-BE10-2E0E45BC6C19}" type="presOf" srcId="{4E8982EE-0A02-426C-B7C8-48BEA8A4CC95}" destId="{D6D2AD16-5761-4D10-9F3C-E41B44772DC6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45E2D32A-80EF-4116-9730-FCBF9F45308B}" srcId="{8C557101-9EA5-483D-B85C-482E0CA03319}" destId="{3F330FFC-90A1-4A23-AD04-65302E385838}" srcOrd="2" destOrd="0" parTransId="{D65FA464-5771-4D68-AFFF-4AD2145227BC}" sibTransId="{79E2EF72-C409-49E7-AE09-5DB6042D6B05}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1" destOrd="0" parTransId="{4E4A8598-CE44-42C0-93BF-086F80426EEB}" sibTransId="{B2CB895D-C437-4239-A0F0-231711A7129E}"/>
    <dgm:cxn modelId="{571E5BA4-D202-4E15-A236-045BF468F20E}" srcId="{33270A0C-7CD8-4C11-82EE-ECF14A867693}" destId="{4E8982EE-0A02-426C-B7C8-48BEA8A4CC95}" srcOrd="2" destOrd="0" parTransId="{B2CBBDB6-8169-41C2-96D0-47FB956E3CAD}" sibTransId="{5B61878B-CA53-4A27-8E99-9565D43F0A73}"/>
    <dgm:cxn modelId="{423CB2B2-55C8-407B-A8B5-CDCFB2ED2FF2}" type="presOf" srcId="{B2CBBDB6-8169-41C2-96D0-47FB956E3CAD}" destId="{CAF59C41-2D6C-41B5-8150-C2F11A914C21}" srcOrd="0" destOrd="0" presId="urn:microsoft.com/office/officeart/2005/8/layout/hierarchy1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2138F7F8-AD51-4D01-8AB0-5E11E4CF9823}" type="presOf" srcId="{D65FA464-5771-4D68-AFFF-4AD2145227BC}" destId="{B0A2FD71-DD0A-4E10-8949-67B9974EF466}" srcOrd="0" destOrd="0" presId="urn:microsoft.com/office/officeart/2005/8/layout/hierarchy1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62FDCDE0-F94A-4BE1-AB13-1ED8B3E52CED}" type="presParOf" srcId="{19B22A8D-6E04-41B1-923D-C11225C8444A}" destId="{CAF59C41-2D6C-41B5-8150-C2F11A914C21}" srcOrd="4" destOrd="0" presId="urn:microsoft.com/office/officeart/2005/8/layout/hierarchy1"/>
    <dgm:cxn modelId="{17939B98-FFF4-46C7-9567-899CDD6AF46D}" type="presParOf" srcId="{19B22A8D-6E04-41B1-923D-C11225C8444A}" destId="{B4373083-82D7-4133-94AC-5712BC0E8F4F}" srcOrd="5" destOrd="0" presId="urn:microsoft.com/office/officeart/2005/8/layout/hierarchy1"/>
    <dgm:cxn modelId="{58D014CA-D30C-4972-8AE4-50CFE99C9B07}" type="presParOf" srcId="{B4373083-82D7-4133-94AC-5712BC0E8F4F}" destId="{5421357F-325A-41A8-B81A-091872FD23A0}" srcOrd="0" destOrd="0" presId="urn:microsoft.com/office/officeart/2005/8/layout/hierarchy1"/>
    <dgm:cxn modelId="{E01372AE-9632-4EBA-B992-6F8E3E846AE6}" type="presParOf" srcId="{5421357F-325A-41A8-B81A-091872FD23A0}" destId="{CBC6CA5C-AE07-4F5D-A5A0-BD72C56B8A1D}" srcOrd="0" destOrd="0" presId="urn:microsoft.com/office/officeart/2005/8/layout/hierarchy1"/>
    <dgm:cxn modelId="{1194AF36-7D0D-4726-86C0-2F0EC15AB9FD}" type="presParOf" srcId="{5421357F-325A-41A8-B81A-091872FD23A0}" destId="{D6D2AD16-5761-4D10-9F3C-E41B44772DC6}" srcOrd="1" destOrd="0" presId="urn:microsoft.com/office/officeart/2005/8/layout/hierarchy1"/>
    <dgm:cxn modelId="{31753A5C-8C05-400C-BC3C-0FEFFFA3699E}" type="presParOf" srcId="{B4373083-82D7-4133-94AC-5712BC0E8F4F}" destId="{D809CAB1-5F1D-4C71-ABCE-F2295937D51C}" srcOrd="1" destOrd="0" presId="urn:microsoft.com/office/officeart/2005/8/layout/hierarchy1"/>
    <dgm:cxn modelId="{6F7A1FCA-4B6E-4EE8-BA88-7CFD85286F1F}" type="presParOf" srcId="{665E76B8-5805-427B-984D-FF9C74A3CF9A}" destId="{45760A9F-1B73-4F84-855E-2D29760C4804}" srcOrd="2" destOrd="0" presId="urn:microsoft.com/office/officeart/2005/8/layout/hierarchy1"/>
    <dgm:cxn modelId="{13232519-D254-4AC4-A07A-DB26F314DFB2}" type="presParOf" srcId="{665E76B8-5805-427B-984D-FF9C74A3CF9A}" destId="{7F4D9DD1-1EA9-46D8-A4DB-B080D8E027F3}" srcOrd="3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  <dgm:cxn modelId="{7AD6FE41-30F5-4445-BE9F-ACB1A18362A2}" type="presParOf" srcId="{3B2B5B8D-7E13-40AD-88DF-386E8280F455}" destId="{B0A2FD71-DD0A-4E10-8949-67B9974EF466}" srcOrd="4" destOrd="0" presId="urn:microsoft.com/office/officeart/2005/8/layout/hierarchy1"/>
    <dgm:cxn modelId="{479DA1A7-B35E-452C-A6C1-A169699D53FB}" type="presParOf" srcId="{3B2B5B8D-7E13-40AD-88DF-386E8280F455}" destId="{1C7B64C5-611F-4A94-B2CF-6F1FB8D61413}" srcOrd="5" destOrd="0" presId="urn:microsoft.com/office/officeart/2005/8/layout/hierarchy1"/>
    <dgm:cxn modelId="{E2F5DB55-C5FB-4041-9B9E-72AA7B3AB79A}" type="presParOf" srcId="{1C7B64C5-611F-4A94-B2CF-6F1FB8D61413}" destId="{279F8671-51BD-4A5F-A715-C4B6A93BDBF7}" srcOrd="0" destOrd="0" presId="urn:microsoft.com/office/officeart/2005/8/layout/hierarchy1"/>
    <dgm:cxn modelId="{0E8D68BA-BA16-48EA-A46F-F0A095280494}" type="presParOf" srcId="{279F8671-51BD-4A5F-A715-C4B6A93BDBF7}" destId="{7056B92C-3BBD-4047-8485-714AA7CC49CD}" srcOrd="0" destOrd="0" presId="urn:microsoft.com/office/officeart/2005/8/layout/hierarchy1"/>
    <dgm:cxn modelId="{A98DBB16-A1E1-4906-BBDE-12911D2953B5}" type="presParOf" srcId="{279F8671-51BD-4A5F-A715-C4B6A93BDBF7}" destId="{497DA880-AD1D-46C2-A8BB-AC4CA3D3300F}" srcOrd="1" destOrd="0" presId="urn:microsoft.com/office/officeart/2005/8/layout/hierarchy1"/>
    <dgm:cxn modelId="{5168E405-8330-4C14-B282-E8366A4FEEE9}" type="presParOf" srcId="{1C7B64C5-611F-4A94-B2CF-6F1FB8D61413}" destId="{35ECD5C1-71A5-4AC0-977E-4DCD1CE3C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FA430-5612-45EE-87C7-1718ACFFDAEA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FEC648-7154-47D6-A167-C4603D45FA33}" type="parTrans" cxnId="{771E7BFD-4E13-41B5-B7A6-ED75B21C2E05}">
      <dgm:prSet/>
      <dgm:spPr/>
      <dgm:t>
        <a:bodyPr/>
        <a:lstStyle/>
        <a:p>
          <a:endParaRPr lang="en-US" sz="1800"/>
        </a:p>
      </dgm:t>
    </dgm:pt>
    <dgm:pt modelId="{77E922B3-9A53-4CD5-9D4D-B733157B786B}" type="sibTrans" cxnId="{771E7BFD-4E13-41B5-B7A6-ED75B21C2E05}">
      <dgm:prSet/>
      <dgm:spPr/>
      <dgm:t>
        <a:bodyPr/>
        <a:lstStyle/>
        <a:p>
          <a:endParaRPr lang="en-US" sz="18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4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4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1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1"/>
      <dgm:spPr/>
    </dgm:pt>
    <dgm:pt modelId="{06A87029-48EE-455C-9CE4-1ED3775BD985}" type="pres">
      <dgm:prSet presAssocID="{8223DDC2-FCBE-428C-9A26-988CEFA48A89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4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4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2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2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EB3C3B81-38BA-4A7F-BFF7-CC53B128027D}" type="pres">
      <dgm:prSet presAssocID="{63FEC648-7154-47D6-A167-C4603D45FA33}" presName="Name19" presStyleLbl="parChTrans1D2" presStyleIdx="3" presStyleCnt="4"/>
      <dgm:spPr/>
    </dgm:pt>
    <dgm:pt modelId="{D592245E-9AB3-4323-961A-E58B5F19C47B}" type="pres">
      <dgm:prSet presAssocID="{625FA430-5612-45EE-87C7-1718ACFFDAEA}" presName="Name21" presStyleCnt="0"/>
      <dgm:spPr/>
    </dgm:pt>
    <dgm:pt modelId="{52547395-2A00-4285-9556-69D518F59932}" type="pres">
      <dgm:prSet presAssocID="{625FA430-5612-45EE-87C7-1718ACFFDAEA}" presName="level2Shape" presStyleLbl="node2" presStyleIdx="3" presStyleCnt="4"/>
      <dgm:spPr/>
    </dgm:pt>
    <dgm:pt modelId="{1C6748D9-DA1E-48E3-825B-502384F112A3}" type="pres">
      <dgm:prSet presAssocID="{625FA430-5612-45EE-87C7-1718ACFFDAEA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A8E33C1F-F1E2-4D3E-8C31-78EDF067ECF0}" type="presOf" srcId="{625FA430-5612-45EE-87C7-1718ACFFDAEA}" destId="{52547395-2A00-4285-9556-69D518F59932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FF941-F293-4A54-AAB7-370FDC20077F}" type="presOf" srcId="{3971B860-E628-4588-BE13-04A4D6A2770B}" destId="{BD676BAF-3620-40BF-95C6-26643E1748FD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F9519AAD-DCF5-43E0-8B9E-F27B2573B5D5}" type="presOf" srcId="{63FEC648-7154-47D6-A167-C4603D45FA33}" destId="{EB3C3B81-38BA-4A7F-BFF7-CC53B128027D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8A0EE405-DEB5-44CB-AC01-2FE4806FB727}" destId="{97DBE8BD-CEB6-47BF-898A-106D0EE3A862}" srcOrd="2" destOrd="0" parTransId="{3971B860-E628-4588-BE13-04A4D6A2770B}" sibTransId="{80DF594E-C204-4DB7-BC52-1FEA465BDFC3}"/>
    <dgm:cxn modelId="{E8730DEE-FA81-4F40-8353-3FE0B2F06F30}" type="presOf" srcId="{97DBE8BD-CEB6-47BF-898A-106D0EE3A862}" destId="{D3A96537-4FEB-4C37-A234-4798F3B8FB7A}" srcOrd="0" destOrd="0" presId="urn:microsoft.com/office/officeart/2005/8/layout/hierarchy6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71E7BFD-4E13-41B5-B7A6-ED75B21C2E05}" srcId="{8A0EE405-DEB5-44CB-AC01-2FE4806FB727}" destId="{625FA430-5612-45EE-87C7-1718ACFFDAEA}" srcOrd="3" destOrd="0" parTransId="{63FEC648-7154-47D6-A167-C4603D45FA33}" sibTransId="{77E922B3-9A53-4CD5-9D4D-B733157B786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C7EBC7C5-1D4B-41B3-82D9-ED212CD5C5B8}" type="presParOf" srcId="{0B374B90-4F35-46FE-859C-7142E15DACA4}" destId="{BD676BAF-3620-40BF-95C6-26643E1748FD}" srcOrd="4" destOrd="0" presId="urn:microsoft.com/office/officeart/2005/8/layout/hierarchy6"/>
    <dgm:cxn modelId="{FEB0402E-0A54-475D-972A-BFCBDF625906}" type="presParOf" srcId="{0B374B90-4F35-46FE-859C-7142E15DACA4}" destId="{7040C7B4-FE0E-4A65-91B7-2B8C08903778}" srcOrd="5" destOrd="0" presId="urn:microsoft.com/office/officeart/2005/8/layout/hierarchy6"/>
    <dgm:cxn modelId="{3B07BC32-B2F4-4802-9F5B-7C80E92CE9A3}" type="presParOf" srcId="{7040C7B4-FE0E-4A65-91B7-2B8C08903778}" destId="{D3A96537-4FEB-4C37-A234-4798F3B8FB7A}" srcOrd="0" destOrd="0" presId="urn:microsoft.com/office/officeart/2005/8/layout/hierarchy6"/>
    <dgm:cxn modelId="{781D037D-3D3A-4804-952F-11ACF7B2A310}" type="presParOf" srcId="{7040C7B4-FE0E-4A65-91B7-2B8C08903778}" destId="{D577CAF0-4879-47AB-8EE2-3254249344DC}" srcOrd="1" destOrd="0" presId="urn:microsoft.com/office/officeart/2005/8/layout/hierarchy6"/>
    <dgm:cxn modelId="{A6C1651B-336B-47D9-A7AF-3F45978B9357}" type="presParOf" srcId="{0B374B90-4F35-46FE-859C-7142E15DACA4}" destId="{EB3C3B81-38BA-4A7F-BFF7-CC53B128027D}" srcOrd="6" destOrd="0" presId="urn:microsoft.com/office/officeart/2005/8/layout/hierarchy6"/>
    <dgm:cxn modelId="{4C721A28-3815-48CC-AAE3-EA513EFC7F94}" type="presParOf" srcId="{0B374B90-4F35-46FE-859C-7142E15DACA4}" destId="{D592245E-9AB3-4323-961A-E58B5F19C47B}" srcOrd="7" destOrd="0" presId="urn:microsoft.com/office/officeart/2005/8/layout/hierarchy6"/>
    <dgm:cxn modelId="{7E26FDC1-B509-4E3A-9EB7-7E4E5617618A}" type="presParOf" srcId="{D592245E-9AB3-4323-961A-E58B5F19C47B}" destId="{52547395-2A00-4285-9556-69D518F59932}" srcOrd="0" destOrd="0" presId="urn:microsoft.com/office/officeart/2005/8/layout/hierarchy6"/>
    <dgm:cxn modelId="{9DACE6FE-4C83-4F35-8FC4-C68E222ECCE9}" type="presParOf" srcId="{D592245E-9AB3-4323-961A-E58B5F19C47B}" destId="{1C6748D9-DA1E-48E3-825B-502384F112A3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D5A6AC4-1BBB-495F-9D4F-4C80EE1FF31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8B2D57C-E69E-4727-A22A-8B39525C6B5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数字化工程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EBC77E-17CE-43F4-B0B3-CE638CFEB318}" type="parTrans" cxnId="{8AB823F4-6440-48EE-B3B3-F03F3AA6FF0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4EB93A-DBC2-4A5E-945F-DF615F8CF35E}" type="sibTrans" cxnId="{8AB823F4-6440-48EE-B3B3-F03F3AA6FF0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5AFF60-6FEC-4CAF-9A97-A22E9D82D987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软件硬件和设施研发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0BD0F-6F26-4DA2-8F59-E0B791223925}" type="parTrans" cxnId="{DA1434B9-CD94-4F14-9F63-DC05453E2E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C0FB05-FDB0-4652-9CCA-F50855EF50EB}" type="sibTrans" cxnId="{DA1434B9-CD94-4F14-9F63-DC05453E2E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140D5-71B4-48AE-9364-2DC2B057C60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云平台维护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8417D-0164-491F-A896-124BAA68EAAC}" type="parTrans" cxnId="{54FA7ACE-8CE1-452D-A30B-0721604EE85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B48814-2F31-4477-88EB-DBF9DB2BECFE}" type="sibTrans" cxnId="{54FA7ACE-8CE1-452D-A30B-0721604EE85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E443CA-3EA5-48C5-8777-64431EFB296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媒体公众号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（对本省）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C8A4F-647E-42E7-99C2-C092F1AB84A4}" type="parTrans" cxnId="{F5936B38-3788-47FC-9B10-705175681F5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72490F-0DE5-4C67-AD56-435A3FE24CC3}" type="sibTrans" cxnId="{F5936B38-3788-47FC-9B10-705175681F5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2B2DCC-9C81-43CC-A02E-F5D6AC89DCE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平台客服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（对本省）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2BB7CD-EFA5-4146-BB6B-2C962BC7DB47}" type="parTrans" cxnId="{E7C4384C-04FD-4E38-987C-9B79F131F7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8C6A92-5741-41D6-B28A-76D88C3AFF82}" type="sibTrans" cxnId="{E7C4384C-04FD-4E38-987C-9B79F131F7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4E183B-B4CB-4D8B-B686-5452851E19ED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硬件和设施维护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9B15CB-7DA0-4463-A79C-79BA48C18F69}" type="parTrans" cxnId="{6DF47A0F-DE39-4C5E-82E6-1D5FE930968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E32BF0-6B8A-4875-9B92-32E604AEBF02}" type="sibTrans" cxnId="{6DF47A0F-DE39-4C5E-82E6-1D5FE930968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CB7E1E-E891-4138-9744-6B261FFEB92A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硬件和设施生产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F5075D-CDA8-4CC6-9D76-188DC9E96760}" type="parTrans" cxnId="{52571BC4-5F86-435C-AE5B-94EF2BC2BD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4C4293-26C1-4D00-9301-616BC2E450CC}" type="sibTrans" cxnId="{52571BC4-5F86-435C-AE5B-94EF2BC2BD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D5CAFA-5751-4271-8AFA-7A3AB6DC34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优拓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9350C3-DC80-4907-B9C4-550C9ACEC7CD}" type="parTrans" cxnId="{E33BB1BA-B450-48AB-894B-BB70CBFF65CA}">
      <dgm:prSet/>
      <dgm:spPr/>
      <dgm:t>
        <a:bodyPr/>
        <a:lstStyle/>
        <a:p>
          <a:endParaRPr lang="en-US"/>
        </a:p>
      </dgm:t>
    </dgm:pt>
    <dgm:pt modelId="{0C015D1C-28DD-4D45-AA5C-770F8EC41713}" type="sibTrans" cxnId="{E33BB1BA-B450-48AB-894B-BB70CBFF65CA}">
      <dgm:prSet/>
      <dgm:spPr/>
      <dgm:t>
        <a:bodyPr/>
        <a:lstStyle/>
        <a:p>
          <a:endParaRPr lang="en-US"/>
        </a:p>
      </dgm:t>
    </dgm:pt>
    <dgm:pt modelId="{0CC11E14-85CB-4B4E-AC8D-594DDE7F4007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981F50-8035-4C07-9D9E-52763A337332}" type="parTrans" cxnId="{4471EBF0-5B57-466B-B7B5-8837E48392BE}">
      <dgm:prSet/>
      <dgm:spPr/>
      <dgm:t>
        <a:bodyPr/>
        <a:lstStyle/>
        <a:p>
          <a:endParaRPr lang="en-US"/>
        </a:p>
      </dgm:t>
    </dgm:pt>
    <dgm:pt modelId="{BE729ADB-282F-4C38-957D-E6E959C99FFD}" type="sibTrans" cxnId="{4471EBF0-5B57-466B-B7B5-8837E48392BE}">
      <dgm:prSet/>
      <dgm:spPr/>
      <dgm:t>
        <a:bodyPr/>
        <a:lstStyle/>
        <a:p>
          <a:endParaRPr lang="en-US"/>
        </a:p>
      </dgm:t>
    </dgm:pt>
    <dgm:pt modelId="{D9399708-235A-4493-B72D-2CAA8CEBF98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中惠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EF81C-A4D0-4FCA-B512-967803180EB9}" type="parTrans" cxnId="{9C63FC6A-B88C-40FE-9FF8-A74BCD8F3CBE}">
      <dgm:prSet/>
      <dgm:spPr/>
      <dgm:t>
        <a:bodyPr/>
        <a:lstStyle/>
        <a:p>
          <a:endParaRPr lang="en-US"/>
        </a:p>
      </dgm:t>
    </dgm:pt>
    <dgm:pt modelId="{AA5704B7-F054-423A-A448-F58E7748B760}" type="sibTrans" cxnId="{9C63FC6A-B88C-40FE-9FF8-A74BCD8F3CBE}">
      <dgm:prSet/>
      <dgm:spPr/>
      <dgm:t>
        <a:bodyPr/>
        <a:lstStyle/>
        <a:p>
          <a:endParaRPr lang="en-US"/>
        </a:p>
      </dgm:t>
    </dgm:pt>
    <dgm:pt modelId="{EDE0458E-F6CE-40B8-BDA0-216734E2FE3F}" type="pres">
      <dgm:prSet presAssocID="{BD5A6AC4-1BBB-495F-9D4F-4C80EE1FF3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DF2038-A07C-4D6A-AA4A-E1C078EEB64F}" type="pres">
      <dgm:prSet presAssocID="{BD5A6AC4-1BBB-495F-9D4F-4C80EE1FF310}" presName="hierFlow" presStyleCnt="0"/>
      <dgm:spPr/>
    </dgm:pt>
    <dgm:pt modelId="{A7DA58B0-107E-4067-8FBF-F94F4AE77DAD}" type="pres">
      <dgm:prSet presAssocID="{BD5A6AC4-1BBB-495F-9D4F-4C80EE1FF310}" presName="firstBuf" presStyleCnt="0"/>
      <dgm:spPr/>
    </dgm:pt>
    <dgm:pt modelId="{875349FB-1C42-48EE-900F-2FD570ABAF86}" type="pres">
      <dgm:prSet presAssocID="{BD5A6AC4-1BBB-495F-9D4F-4C80EE1FF3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63F724-BF69-4FC8-9DEB-32F0BEE924E5}" type="pres">
      <dgm:prSet presAssocID="{88B2D57C-E69E-4727-A22A-8B39525C6B52}" presName="Name14" presStyleCnt="0"/>
      <dgm:spPr/>
    </dgm:pt>
    <dgm:pt modelId="{4DFA3C88-553E-4D38-B6EB-A0902877EC12}" type="pres">
      <dgm:prSet presAssocID="{88B2D57C-E69E-4727-A22A-8B39525C6B52}" presName="level1Shape" presStyleLbl="node0" presStyleIdx="0" presStyleCnt="1">
        <dgm:presLayoutVars>
          <dgm:chPref val="3"/>
        </dgm:presLayoutVars>
      </dgm:prSet>
      <dgm:spPr/>
    </dgm:pt>
    <dgm:pt modelId="{8C35BF05-EDF5-488B-8A98-8434BBC3AFA6}" type="pres">
      <dgm:prSet presAssocID="{88B2D57C-E69E-4727-A22A-8B39525C6B52}" presName="hierChild2" presStyleCnt="0"/>
      <dgm:spPr/>
    </dgm:pt>
    <dgm:pt modelId="{7ACD9145-0514-42E5-8DC3-3700CDB90D39}" type="pres">
      <dgm:prSet presAssocID="{6940BD0F-6F26-4DA2-8F59-E0B791223925}" presName="Name19" presStyleLbl="parChTrans1D2" presStyleIdx="0" presStyleCnt="4"/>
      <dgm:spPr/>
    </dgm:pt>
    <dgm:pt modelId="{566AF6A2-5087-4231-934E-A05574492187}" type="pres">
      <dgm:prSet presAssocID="{2F5AFF60-6FEC-4CAF-9A97-A22E9D82D987}" presName="Name21" presStyleCnt="0"/>
      <dgm:spPr/>
    </dgm:pt>
    <dgm:pt modelId="{F489C083-6A4E-4345-96A9-96A375F1BFA8}" type="pres">
      <dgm:prSet presAssocID="{2F5AFF60-6FEC-4CAF-9A97-A22E9D82D987}" presName="level2Shape" presStyleLbl="asst1" presStyleIdx="0" presStyleCnt="2"/>
      <dgm:spPr/>
    </dgm:pt>
    <dgm:pt modelId="{C64EDB65-FD8F-4F0B-A166-67CEF77268BB}" type="pres">
      <dgm:prSet presAssocID="{2F5AFF60-6FEC-4CAF-9A97-A22E9D82D987}" presName="hierChild3" presStyleCnt="0"/>
      <dgm:spPr/>
    </dgm:pt>
    <dgm:pt modelId="{1F55AA3B-C420-4847-8450-9AF8787477CA}" type="pres">
      <dgm:prSet presAssocID="{82F5075D-CDA8-4CC6-9D76-188DC9E96760}" presName="Name19" presStyleLbl="parChTrans1D3" presStyleIdx="0" presStyleCnt="2"/>
      <dgm:spPr/>
    </dgm:pt>
    <dgm:pt modelId="{7BA61B11-E8E6-4BC8-86E2-A4F04B2EDF06}" type="pres">
      <dgm:prSet presAssocID="{88CB7E1E-E891-4138-9744-6B261FFEB92A}" presName="Name21" presStyleCnt="0"/>
      <dgm:spPr/>
    </dgm:pt>
    <dgm:pt modelId="{92E983CE-77EA-443D-9B4D-7EF19AC74AA0}" type="pres">
      <dgm:prSet presAssocID="{88CB7E1E-E891-4138-9744-6B261FFEB92A}" presName="level2Shape" presStyleLbl="asst1" presStyleIdx="1" presStyleCnt="2"/>
      <dgm:spPr/>
    </dgm:pt>
    <dgm:pt modelId="{129191C0-48DE-4F48-9DD4-5350E78F7C07}" type="pres">
      <dgm:prSet presAssocID="{88CB7E1E-E891-4138-9744-6B261FFEB92A}" presName="hierChild3" presStyleCnt="0"/>
      <dgm:spPr/>
    </dgm:pt>
    <dgm:pt modelId="{09339BB5-C041-493A-8371-40C5A1484868}" type="pres">
      <dgm:prSet presAssocID="{5118417D-0164-491F-A896-124BAA68EAAC}" presName="Name19" presStyleLbl="parChTrans1D2" presStyleIdx="1" presStyleCnt="4"/>
      <dgm:spPr/>
    </dgm:pt>
    <dgm:pt modelId="{C0EEDD7E-A8CE-41EF-882E-339E01D97334}" type="pres">
      <dgm:prSet presAssocID="{F3B140D5-71B4-48AE-9364-2DC2B057C603}" presName="Name21" presStyleCnt="0"/>
      <dgm:spPr/>
    </dgm:pt>
    <dgm:pt modelId="{3165D999-245C-40C9-A0A0-0AB34F5ADE8E}" type="pres">
      <dgm:prSet presAssocID="{F3B140D5-71B4-48AE-9364-2DC2B057C603}" presName="level2Shape" presStyleLbl="node2" presStyleIdx="0" presStyleCnt="3"/>
      <dgm:spPr/>
    </dgm:pt>
    <dgm:pt modelId="{AC98A4B2-D09C-4811-BB9E-3F7BBF43C741}" type="pres">
      <dgm:prSet presAssocID="{F3B140D5-71B4-48AE-9364-2DC2B057C603}" presName="hierChild3" presStyleCnt="0"/>
      <dgm:spPr/>
    </dgm:pt>
    <dgm:pt modelId="{FCE12DE6-BF74-4C3A-BE1A-CAC8A0CA988F}" type="pres">
      <dgm:prSet presAssocID="{199B15CB-7DA0-4463-A79C-79BA48C18F69}" presName="Name19" presStyleLbl="parChTrans1D3" presStyleIdx="1" presStyleCnt="2"/>
      <dgm:spPr/>
    </dgm:pt>
    <dgm:pt modelId="{89DB3025-42E9-4EBE-8484-85B9A3696B67}" type="pres">
      <dgm:prSet presAssocID="{6C4E183B-B4CB-4D8B-B686-5452851E19ED}" presName="Name21" presStyleCnt="0"/>
      <dgm:spPr/>
    </dgm:pt>
    <dgm:pt modelId="{B347AF00-5631-4F51-BE78-3FCBBCCD1609}" type="pres">
      <dgm:prSet presAssocID="{6C4E183B-B4CB-4D8B-B686-5452851E19ED}" presName="level2Shape" presStyleLbl="node3" presStyleIdx="0" presStyleCnt="1"/>
      <dgm:spPr/>
    </dgm:pt>
    <dgm:pt modelId="{AB5204EA-20C3-49E3-9E39-7233C217DB4A}" type="pres">
      <dgm:prSet presAssocID="{6C4E183B-B4CB-4D8B-B686-5452851E19ED}" presName="hierChild3" presStyleCnt="0"/>
      <dgm:spPr/>
    </dgm:pt>
    <dgm:pt modelId="{B49B556C-EA01-40E4-989B-4F5EEA1D6FF5}" type="pres">
      <dgm:prSet presAssocID="{362C8A4F-647E-42E7-99C2-C092F1AB84A4}" presName="Name19" presStyleLbl="parChTrans1D2" presStyleIdx="2" presStyleCnt="4"/>
      <dgm:spPr/>
    </dgm:pt>
    <dgm:pt modelId="{7DC03BF7-D075-4696-A6C8-5701A640398D}" type="pres">
      <dgm:prSet presAssocID="{F1E443CA-3EA5-48C5-8777-64431EFB2960}" presName="Name21" presStyleCnt="0"/>
      <dgm:spPr/>
    </dgm:pt>
    <dgm:pt modelId="{250B5A89-DC7D-4737-B75C-AFBF67981453}" type="pres">
      <dgm:prSet presAssocID="{F1E443CA-3EA5-48C5-8777-64431EFB2960}" presName="level2Shape" presStyleLbl="node2" presStyleIdx="1" presStyleCnt="3"/>
      <dgm:spPr/>
    </dgm:pt>
    <dgm:pt modelId="{3A375DAE-7A40-4078-A5A0-269CE2F78296}" type="pres">
      <dgm:prSet presAssocID="{F1E443CA-3EA5-48C5-8777-64431EFB2960}" presName="hierChild3" presStyleCnt="0"/>
      <dgm:spPr/>
    </dgm:pt>
    <dgm:pt modelId="{D583077B-F45B-4E7C-8288-BAFAC3C0EB8F}" type="pres">
      <dgm:prSet presAssocID="{B42BB7CD-EFA5-4146-BB6B-2C962BC7DB47}" presName="Name19" presStyleLbl="parChTrans1D2" presStyleIdx="3" presStyleCnt="4"/>
      <dgm:spPr/>
    </dgm:pt>
    <dgm:pt modelId="{61762712-5664-425C-BC50-9BBADBDA5261}" type="pres">
      <dgm:prSet presAssocID="{DE2B2DCC-9C81-43CC-A02E-F5D6AC89DCE7}" presName="Name21" presStyleCnt="0"/>
      <dgm:spPr/>
    </dgm:pt>
    <dgm:pt modelId="{08D62727-7CB9-4CBD-8AB0-09ADF4F9CAF2}" type="pres">
      <dgm:prSet presAssocID="{DE2B2DCC-9C81-43CC-A02E-F5D6AC89DCE7}" presName="level2Shape" presStyleLbl="node2" presStyleIdx="2" presStyleCnt="3"/>
      <dgm:spPr/>
    </dgm:pt>
    <dgm:pt modelId="{9887F083-062B-4B81-8424-16F8FF9B37C4}" type="pres">
      <dgm:prSet presAssocID="{DE2B2DCC-9C81-43CC-A02E-F5D6AC89DCE7}" presName="hierChild3" presStyleCnt="0"/>
      <dgm:spPr/>
    </dgm:pt>
    <dgm:pt modelId="{472F5C1A-0CFD-4D68-9D63-92F444F19892}" type="pres">
      <dgm:prSet presAssocID="{BD5A6AC4-1BBB-495F-9D4F-4C80EE1FF310}" presName="bgShapesFlow" presStyleCnt="0"/>
      <dgm:spPr/>
    </dgm:pt>
    <dgm:pt modelId="{B72A7D29-865B-4D12-9226-43F4E4623B25}" type="pres">
      <dgm:prSet presAssocID="{0CC11E14-85CB-4B4E-AC8D-594DDE7F4007}" presName="rectComp" presStyleCnt="0"/>
      <dgm:spPr/>
    </dgm:pt>
    <dgm:pt modelId="{ADC1B770-4D16-40C0-8A35-20DED3C53E89}" type="pres">
      <dgm:prSet presAssocID="{0CC11E14-85CB-4B4E-AC8D-594DDE7F4007}" presName="bgRect" presStyleLbl="bgShp" presStyleIdx="0" presStyleCnt="3"/>
      <dgm:spPr/>
    </dgm:pt>
    <dgm:pt modelId="{4E358E65-B905-45BB-B2F9-AC4041D85AC7}" type="pres">
      <dgm:prSet presAssocID="{0CC11E14-85CB-4B4E-AC8D-594DDE7F4007}" presName="bgRectTx" presStyleLbl="bgShp" presStyleIdx="0" presStyleCnt="3">
        <dgm:presLayoutVars>
          <dgm:bulletEnabled val="1"/>
        </dgm:presLayoutVars>
      </dgm:prSet>
      <dgm:spPr/>
    </dgm:pt>
    <dgm:pt modelId="{C4C76D61-6F3C-46B6-A8AC-7E73C2AA6EAB}" type="pres">
      <dgm:prSet presAssocID="{0CC11E14-85CB-4B4E-AC8D-594DDE7F4007}" presName="spComp" presStyleCnt="0"/>
      <dgm:spPr/>
    </dgm:pt>
    <dgm:pt modelId="{7F848FEC-541D-454E-917F-4FC81642868B}" type="pres">
      <dgm:prSet presAssocID="{0CC11E14-85CB-4B4E-AC8D-594DDE7F4007}" presName="vSp" presStyleCnt="0"/>
      <dgm:spPr/>
    </dgm:pt>
    <dgm:pt modelId="{89BA2F02-F036-4C53-9F8A-AC443528D8C2}" type="pres">
      <dgm:prSet presAssocID="{D9399708-235A-4493-B72D-2CAA8CEBF98A}" presName="rectComp" presStyleCnt="0"/>
      <dgm:spPr/>
    </dgm:pt>
    <dgm:pt modelId="{BE10809D-54AD-4469-83F4-B439CD5F008B}" type="pres">
      <dgm:prSet presAssocID="{D9399708-235A-4493-B72D-2CAA8CEBF98A}" presName="bgRect" presStyleLbl="bgShp" presStyleIdx="1" presStyleCnt="3"/>
      <dgm:spPr/>
    </dgm:pt>
    <dgm:pt modelId="{3EE11F75-9DA3-4B7C-BF9B-7E9725141515}" type="pres">
      <dgm:prSet presAssocID="{D9399708-235A-4493-B72D-2CAA8CEBF98A}" presName="bgRectTx" presStyleLbl="bgShp" presStyleIdx="1" presStyleCnt="3">
        <dgm:presLayoutVars>
          <dgm:bulletEnabled val="1"/>
        </dgm:presLayoutVars>
      </dgm:prSet>
      <dgm:spPr/>
    </dgm:pt>
    <dgm:pt modelId="{E5BCCC26-46F3-4D07-A3F2-E9D9D95428B0}" type="pres">
      <dgm:prSet presAssocID="{D9399708-235A-4493-B72D-2CAA8CEBF98A}" presName="spComp" presStyleCnt="0"/>
      <dgm:spPr/>
    </dgm:pt>
    <dgm:pt modelId="{E406E42A-74A8-4C0A-92A4-621B7D8997FC}" type="pres">
      <dgm:prSet presAssocID="{D9399708-235A-4493-B72D-2CAA8CEBF98A}" presName="vSp" presStyleCnt="0"/>
      <dgm:spPr/>
    </dgm:pt>
    <dgm:pt modelId="{EBC3DE32-797B-4D8F-8A43-12159170EB54}" type="pres">
      <dgm:prSet presAssocID="{91D5CAFA-5751-4271-8AFA-7A3AB6DC3451}" presName="rectComp" presStyleCnt="0"/>
      <dgm:spPr/>
    </dgm:pt>
    <dgm:pt modelId="{2D0BDC19-CC42-48E2-A71E-16F0EDFCE263}" type="pres">
      <dgm:prSet presAssocID="{91D5CAFA-5751-4271-8AFA-7A3AB6DC3451}" presName="bgRect" presStyleLbl="bgShp" presStyleIdx="2" presStyleCnt="3"/>
      <dgm:spPr/>
    </dgm:pt>
    <dgm:pt modelId="{8913692C-33DC-4C6E-B5B5-2B4575D9D9D2}" type="pres">
      <dgm:prSet presAssocID="{91D5CAFA-5751-4271-8AFA-7A3AB6DC345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FF3EC705-6A36-49BD-AAC6-FE88D75D826F}" type="presOf" srcId="{362C8A4F-647E-42E7-99C2-C092F1AB84A4}" destId="{B49B556C-EA01-40E4-989B-4F5EEA1D6FF5}" srcOrd="0" destOrd="0" presId="urn:microsoft.com/office/officeart/2005/8/layout/hierarchy6"/>
    <dgm:cxn modelId="{6DF47A0F-DE39-4C5E-82E6-1D5FE930968A}" srcId="{F3B140D5-71B4-48AE-9364-2DC2B057C603}" destId="{6C4E183B-B4CB-4D8B-B686-5452851E19ED}" srcOrd="0" destOrd="0" parTransId="{199B15CB-7DA0-4463-A79C-79BA48C18F69}" sibTransId="{5EE32BF0-6B8A-4875-9B92-32E604AEBF02}"/>
    <dgm:cxn modelId="{C2B30B13-09A9-4A6E-BDC2-A6F384146C03}" type="presOf" srcId="{F3B140D5-71B4-48AE-9364-2DC2B057C603}" destId="{3165D999-245C-40C9-A0A0-0AB34F5ADE8E}" srcOrd="0" destOrd="0" presId="urn:microsoft.com/office/officeart/2005/8/layout/hierarchy6"/>
    <dgm:cxn modelId="{F2FC9F18-F5D0-413D-9E96-663945142BBD}" type="presOf" srcId="{199B15CB-7DA0-4463-A79C-79BA48C18F69}" destId="{FCE12DE6-BF74-4C3A-BE1A-CAC8A0CA988F}" srcOrd="0" destOrd="0" presId="urn:microsoft.com/office/officeart/2005/8/layout/hierarchy6"/>
    <dgm:cxn modelId="{6D2A2C2F-C306-4B5C-B0F8-3CF902D757E3}" type="presOf" srcId="{B42BB7CD-EFA5-4146-BB6B-2C962BC7DB47}" destId="{D583077B-F45B-4E7C-8288-BAFAC3C0EB8F}" srcOrd="0" destOrd="0" presId="urn:microsoft.com/office/officeart/2005/8/layout/hierarchy6"/>
    <dgm:cxn modelId="{F5936B38-3788-47FC-9B10-705175681F57}" srcId="{88B2D57C-E69E-4727-A22A-8B39525C6B52}" destId="{F1E443CA-3EA5-48C5-8777-64431EFB2960}" srcOrd="2" destOrd="0" parTransId="{362C8A4F-647E-42E7-99C2-C092F1AB84A4}" sibTransId="{FE72490F-0DE5-4C67-AD56-435A3FE24CC3}"/>
    <dgm:cxn modelId="{E2444660-5C44-4041-9374-3D3758903EC6}" type="presOf" srcId="{91D5CAFA-5751-4271-8AFA-7A3AB6DC3451}" destId="{2D0BDC19-CC42-48E2-A71E-16F0EDFCE263}" srcOrd="0" destOrd="0" presId="urn:microsoft.com/office/officeart/2005/8/layout/hierarchy6"/>
    <dgm:cxn modelId="{95CA0849-2C10-41BC-964D-50AE9AD727E0}" type="presOf" srcId="{6940BD0F-6F26-4DA2-8F59-E0B791223925}" destId="{7ACD9145-0514-42E5-8DC3-3700CDB90D39}" srcOrd="0" destOrd="0" presId="urn:microsoft.com/office/officeart/2005/8/layout/hierarchy6"/>
    <dgm:cxn modelId="{9C63FC6A-B88C-40FE-9FF8-A74BCD8F3CBE}" srcId="{BD5A6AC4-1BBB-495F-9D4F-4C80EE1FF310}" destId="{D9399708-235A-4493-B72D-2CAA8CEBF98A}" srcOrd="2" destOrd="0" parTransId="{1C1EF81C-A4D0-4FCA-B512-967803180EB9}" sibTransId="{AA5704B7-F054-423A-A448-F58E7748B760}"/>
    <dgm:cxn modelId="{E7C4384C-04FD-4E38-987C-9B79F131F779}" srcId="{88B2D57C-E69E-4727-A22A-8B39525C6B52}" destId="{DE2B2DCC-9C81-43CC-A02E-F5D6AC89DCE7}" srcOrd="3" destOrd="0" parTransId="{B42BB7CD-EFA5-4146-BB6B-2C962BC7DB47}" sibTransId="{BA8C6A92-5741-41D6-B28A-76D88C3AFF82}"/>
    <dgm:cxn modelId="{7D37B84C-8BAC-4012-A995-7FD21EC71D4B}" type="presOf" srcId="{88B2D57C-E69E-4727-A22A-8B39525C6B52}" destId="{4DFA3C88-553E-4D38-B6EB-A0902877EC12}" srcOrd="0" destOrd="0" presId="urn:microsoft.com/office/officeart/2005/8/layout/hierarchy6"/>
    <dgm:cxn modelId="{7FB0E850-8819-44D3-98CC-33F9364762A3}" type="presOf" srcId="{D9399708-235A-4493-B72D-2CAA8CEBF98A}" destId="{3EE11F75-9DA3-4B7C-BF9B-7E9725141515}" srcOrd="1" destOrd="0" presId="urn:microsoft.com/office/officeart/2005/8/layout/hierarchy6"/>
    <dgm:cxn modelId="{69D2EE56-9EBA-48EF-9140-D5E9C8161F55}" type="presOf" srcId="{BD5A6AC4-1BBB-495F-9D4F-4C80EE1FF310}" destId="{EDE0458E-F6CE-40B8-BDA0-216734E2FE3F}" srcOrd="0" destOrd="0" presId="urn:microsoft.com/office/officeart/2005/8/layout/hierarchy6"/>
    <dgm:cxn modelId="{1D81CA58-0848-454D-BBCC-29D09B9F5879}" type="presOf" srcId="{0CC11E14-85CB-4B4E-AC8D-594DDE7F4007}" destId="{4E358E65-B905-45BB-B2F9-AC4041D85AC7}" srcOrd="1" destOrd="0" presId="urn:microsoft.com/office/officeart/2005/8/layout/hierarchy6"/>
    <dgm:cxn modelId="{98EB0D7F-1813-45FD-A473-B3B7147AE2E4}" type="presOf" srcId="{DE2B2DCC-9C81-43CC-A02E-F5D6AC89DCE7}" destId="{08D62727-7CB9-4CBD-8AB0-09ADF4F9CAF2}" srcOrd="0" destOrd="0" presId="urn:microsoft.com/office/officeart/2005/8/layout/hierarchy6"/>
    <dgm:cxn modelId="{2584098A-FBB7-4E8B-BF5A-ED8812732AEE}" type="presOf" srcId="{F1E443CA-3EA5-48C5-8777-64431EFB2960}" destId="{250B5A89-DC7D-4737-B75C-AFBF67981453}" srcOrd="0" destOrd="0" presId="urn:microsoft.com/office/officeart/2005/8/layout/hierarchy6"/>
    <dgm:cxn modelId="{DA1434B9-CD94-4F14-9F63-DC05453E2ECA}" srcId="{88B2D57C-E69E-4727-A22A-8B39525C6B52}" destId="{2F5AFF60-6FEC-4CAF-9A97-A22E9D82D987}" srcOrd="0" destOrd="0" parTransId="{6940BD0F-6F26-4DA2-8F59-E0B791223925}" sibTransId="{14C0FB05-FDB0-4652-9CCA-F50855EF50EB}"/>
    <dgm:cxn modelId="{E33BB1BA-B450-48AB-894B-BB70CBFF65CA}" srcId="{BD5A6AC4-1BBB-495F-9D4F-4C80EE1FF310}" destId="{91D5CAFA-5751-4271-8AFA-7A3AB6DC3451}" srcOrd="3" destOrd="0" parTransId="{469350C3-DC80-4907-B9C4-550C9ACEC7CD}" sibTransId="{0C015D1C-28DD-4D45-AA5C-770F8EC41713}"/>
    <dgm:cxn modelId="{529392BE-0AA4-499E-B7A7-563B844DEB52}" type="presOf" srcId="{91D5CAFA-5751-4271-8AFA-7A3AB6DC3451}" destId="{8913692C-33DC-4C6E-B5B5-2B4575D9D9D2}" srcOrd="1" destOrd="0" presId="urn:microsoft.com/office/officeart/2005/8/layout/hierarchy6"/>
    <dgm:cxn modelId="{E8836DC0-934F-46DC-9CFB-4BFE3C469067}" type="presOf" srcId="{82F5075D-CDA8-4CC6-9D76-188DC9E96760}" destId="{1F55AA3B-C420-4847-8450-9AF8787477CA}" srcOrd="0" destOrd="0" presId="urn:microsoft.com/office/officeart/2005/8/layout/hierarchy6"/>
    <dgm:cxn modelId="{52571BC4-5F86-435C-AE5B-94EF2BC2BD60}" srcId="{2F5AFF60-6FEC-4CAF-9A97-A22E9D82D987}" destId="{88CB7E1E-E891-4138-9744-6B261FFEB92A}" srcOrd="0" destOrd="0" parTransId="{82F5075D-CDA8-4CC6-9D76-188DC9E96760}" sibTransId="{6C4C4293-26C1-4D00-9301-616BC2E450CC}"/>
    <dgm:cxn modelId="{7121D2C4-28B2-46A3-BA73-97A7C3090373}" type="presOf" srcId="{2F5AFF60-6FEC-4CAF-9A97-A22E9D82D987}" destId="{F489C083-6A4E-4345-96A9-96A375F1BFA8}" srcOrd="0" destOrd="0" presId="urn:microsoft.com/office/officeart/2005/8/layout/hierarchy6"/>
    <dgm:cxn modelId="{C41D50C7-B51A-4A45-BD16-CEBF37640650}" type="presOf" srcId="{6C4E183B-B4CB-4D8B-B686-5452851E19ED}" destId="{B347AF00-5631-4F51-BE78-3FCBBCCD1609}" srcOrd="0" destOrd="0" presId="urn:microsoft.com/office/officeart/2005/8/layout/hierarchy6"/>
    <dgm:cxn modelId="{D82474CC-D079-4B95-99EF-C4A43A0E2B08}" type="presOf" srcId="{0CC11E14-85CB-4B4E-AC8D-594DDE7F4007}" destId="{ADC1B770-4D16-40C0-8A35-20DED3C53E89}" srcOrd="0" destOrd="0" presId="urn:microsoft.com/office/officeart/2005/8/layout/hierarchy6"/>
    <dgm:cxn modelId="{54FA7ACE-8CE1-452D-A30B-0721604EE85C}" srcId="{88B2D57C-E69E-4727-A22A-8B39525C6B52}" destId="{F3B140D5-71B4-48AE-9364-2DC2B057C603}" srcOrd="1" destOrd="0" parTransId="{5118417D-0164-491F-A896-124BAA68EAAC}" sibTransId="{29B48814-2F31-4477-88EB-DBF9DB2BECFE}"/>
    <dgm:cxn modelId="{2FAC7AD2-716E-470E-9E22-559DABCB9AB3}" type="presOf" srcId="{5118417D-0164-491F-A896-124BAA68EAAC}" destId="{09339BB5-C041-493A-8371-40C5A1484868}" srcOrd="0" destOrd="0" presId="urn:microsoft.com/office/officeart/2005/8/layout/hierarchy6"/>
    <dgm:cxn modelId="{7E00C6DD-189D-4442-B37D-81E3A2636614}" type="presOf" srcId="{D9399708-235A-4493-B72D-2CAA8CEBF98A}" destId="{BE10809D-54AD-4469-83F4-B439CD5F008B}" srcOrd="0" destOrd="0" presId="urn:microsoft.com/office/officeart/2005/8/layout/hierarchy6"/>
    <dgm:cxn modelId="{4471EBF0-5B57-466B-B7B5-8837E48392BE}" srcId="{BD5A6AC4-1BBB-495F-9D4F-4C80EE1FF310}" destId="{0CC11E14-85CB-4B4E-AC8D-594DDE7F4007}" srcOrd="1" destOrd="0" parTransId="{EA981F50-8035-4C07-9D9E-52763A337332}" sibTransId="{BE729ADB-282F-4C38-957D-E6E959C99FFD}"/>
    <dgm:cxn modelId="{8AB823F4-6440-48EE-B3B3-F03F3AA6FF01}" srcId="{BD5A6AC4-1BBB-495F-9D4F-4C80EE1FF310}" destId="{88B2D57C-E69E-4727-A22A-8B39525C6B52}" srcOrd="0" destOrd="0" parTransId="{7AEBC77E-17CE-43F4-B0B3-CE638CFEB318}" sibTransId="{BC4EB93A-DBC2-4A5E-945F-DF615F8CF35E}"/>
    <dgm:cxn modelId="{A83F8FF7-E404-4700-A9E7-4528AABED123}" type="presOf" srcId="{88CB7E1E-E891-4138-9744-6B261FFEB92A}" destId="{92E983CE-77EA-443D-9B4D-7EF19AC74AA0}" srcOrd="0" destOrd="0" presId="urn:microsoft.com/office/officeart/2005/8/layout/hierarchy6"/>
    <dgm:cxn modelId="{2EC51096-86DF-4D19-878C-3531E50135B6}" type="presParOf" srcId="{EDE0458E-F6CE-40B8-BDA0-216734E2FE3F}" destId="{39DF2038-A07C-4D6A-AA4A-E1C078EEB64F}" srcOrd="0" destOrd="0" presId="urn:microsoft.com/office/officeart/2005/8/layout/hierarchy6"/>
    <dgm:cxn modelId="{34AD01C7-4F2F-4F28-845B-2D7C31DF67C6}" type="presParOf" srcId="{39DF2038-A07C-4D6A-AA4A-E1C078EEB64F}" destId="{A7DA58B0-107E-4067-8FBF-F94F4AE77DAD}" srcOrd="0" destOrd="0" presId="urn:microsoft.com/office/officeart/2005/8/layout/hierarchy6"/>
    <dgm:cxn modelId="{92365705-21CA-4C87-BB10-DA93E7722B56}" type="presParOf" srcId="{39DF2038-A07C-4D6A-AA4A-E1C078EEB64F}" destId="{875349FB-1C42-48EE-900F-2FD570ABAF86}" srcOrd="1" destOrd="0" presId="urn:microsoft.com/office/officeart/2005/8/layout/hierarchy6"/>
    <dgm:cxn modelId="{1F7C5B47-53C5-4C86-A8C0-487BAF952583}" type="presParOf" srcId="{875349FB-1C42-48EE-900F-2FD570ABAF86}" destId="{4963F724-BF69-4FC8-9DEB-32F0BEE924E5}" srcOrd="0" destOrd="0" presId="urn:microsoft.com/office/officeart/2005/8/layout/hierarchy6"/>
    <dgm:cxn modelId="{ADA56323-83A7-4480-A91B-42E846F4B89B}" type="presParOf" srcId="{4963F724-BF69-4FC8-9DEB-32F0BEE924E5}" destId="{4DFA3C88-553E-4D38-B6EB-A0902877EC12}" srcOrd="0" destOrd="0" presId="urn:microsoft.com/office/officeart/2005/8/layout/hierarchy6"/>
    <dgm:cxn modelId="{93CAEA95-A4CA-454C-831F-080F672E1237}" type="presParOf" srcId="{4963F724-BF69-4FC8-9DEB-32F0BEE924E5}" destId="{8C35BF05-EDF5-488B-8A98-8434BBC3AFA6}" srcOrd="1" destOrd="0" presId="urn:microsoft.com/office/officeart/2005/8/layout/hierarchy6"/>
    <dgm:cxn modelId="{F817D296-16AE-4117-BF83-866F535A5254}" type="presParOf" srcId="{8C35BF05-EDF5-488B-8A98-8434BBC3AFA6}" destId="{7ACD9145-0514-42E5-8DC3-3700CDB90D39}" srcOrd="0" destOrd="0" presId="urn:microsoft.com/office/officeart/2005/8/layout/hierarchy6"/>
    <dgm:cxn modelId="{AD3A7894-5513-43C9-B4D0-C52B8AEE47DE}" type="presParOf" srcId="{8C35BF05-EDF5-488B-8A98-8434BBC3AFA6}" destId="{566AF6A2-5087-4231-934E-A05574492187}" srcOrd="1" destOrd="0" presId="urn:microsoft.com/office/officeart/2005/8/layout/hierarchy6"/>
    <dgm:cxn modelId="{BFA9FF69-E026-4B28-B697-AA55F4DDCA89}" type="presParOf" srcId="{566AF6A2-5087-4231-934E-A05574492187}" destId="{F489C083-6A4E-4345-96A9-96A375F1BFA8}" srcOrd="0" destOrd="0" presId="urn:microsoft.com/office/officeart/2005/8/layout/hierarchy6"/>
    <dgm:cxn modelId="{77E51A74-F683-45C7-8691-93325FA5883C}" type="presParOf" srcId="{566AF6A2-5087-4231-934E-A05574492187}" destId="{C64EDB65-FD8F-4F0B-A166-67CEF77268BB}" srcOrd="1" destOrd="0" presId="urn:microsoft.com/office/officeart/2005/8/layout/hierarchy6"/>
    <dgm:cxn modelId="{D8AA197C-E5E2-4A5B-A650-06C33EE6CF65}" type="presParOf" srcId="{C64EDB65-FD8F-4F0B-A166-67CEF77268BB}" destId="{1F55AA3B-C420-4847-8450-9AF8787477CA}" srcOrd="0" destOrd="0" presId="urn:microsoft.com/office/officeart/2005/8/layout/hierarchy6"/>
    <dgm:cxn modelId="{55777A71-E8EA-476B-8415-D0E87993F141}" type="presParOf" srcId="{C64EDB65-FD8F-4F0B-A166-67CEF77268BB}" destId="{7BA61B11-E8E6-4BC8-86E2-A4F04B2EDF06}" srcOrd="1" destOrd="0" presId="urn:microsoft.com/office/officeart/2005/8/layout/hierarchy6"/>
    <dgm:cxn modelId="{749FFA1E-6A30-4F5B-A0E3-DC3D14006D61}" type="presParOf" srcId="{7BA61B11-E8E6-4BC8-86E2-A4F04B2EDF06}" destId="{92E983CE-77EA-443D-9B4D-7EF19AC74AA0}" srcOrd="0" destOrd="0" presId="urn:microsoft.com/office/officeart/2005/8/layout/hierarchy6"/>
    <dgm:cxn modelId="{ACA6172C-20BE-40CE-8546-D4ABCA1B231E}" type="presParOf" srcId="{7BA61B11-E8E6-4BC8-86E2-A4F04B2EDF06}" destId="{129191C0-48DE-4F48-9DD4-5350E78F7C07}" srcOrd="1" destOrd="0" presId="urn:microsoft.com/office/officeart/2005/8/layout/hierarchy6"/>
    <dgm:cxn modelId="{D515559E-2F6A-44A8-88D8-F024C2B472FF}" type="presParOf" srcId="{8C35BF05-EDF5-488B-8A98-8434BBC3AFA6}" destId="{09339BB5-C041-493A-8371-40C5A1484868}" srcOrd="2" destOrd="0" presId="urn:microsoft.com/office/officeart/2005/8/layout/hierarchy6"/>
    <dgm:cxn modelId="{59AC74C4-1475-477F-A9F8-A465F96FDC30}" type="presParOf" srcId="{8C35BF05-EDF5-488B-8A98-8434BBC3AFA6}" destId="{C0EEDD7E-A8CE-41EF-882E-339E01D97334}" srcOrd="3" destOrd="0" presId="urn:microsoft.com/office/officeart/2005/8/layout/hierarchy6"/>
    <dgm:cxn modelId="{6159329A-09CB-4564-A27B-D1457BEAF2C1}" type="presParOf" srcId="{C0EEDD7E-A8CE-41EF-882E-339E01D97334}" destId="{3165D999-245C-40C9-A0A0-0AB34F5ADE8E}" srcOrd="0" destOrd="0" presId="urn:microsoft.com/office/officeart/2005/8/layout/hierarchy6"/>
    <dgm:cxn modelId="{132CF82E-65CE-4CC8-B8A3-C6497E003788}" type="presParOf" srcId="{C0EEDD7E-A8CE-41EF-882E-339E01D97334}" destId="{AC98A4B2-D09C-4811-BB9E-3F7BBF43C741}" srcOrd="1" destOrd="0" presId="urn:microsoft.com/office/officeart/2005/8/layout/hierarchy6"/>
    <dgm:cxn modelId="{D373A409-3FE1-4769-9F03-18AB3472E617}" type="presParOf" srcId="{AC98A4B2-D09C-4811-BB9E-3F7BBF43C741}" destId="{FCE12DE6-BF74-4C3A-BE1A-CAC8A0CA988F}" srcOrd="0" destOrd="0" presId="urn:microsoft.com/office/officeart/2005/8/layout/hierarchy6"/>
    <dgm:cxn modelId="{7D3870AC-141B-4F80-9161-C8AD9C991CEE}" type="presParOf" srcId="{AC98A4B2-D09C-4811-BB9E-3F7BBF43C741}" destId="{89DB3025-42E9-4EBE-8484-85B9A3696B67}" srcOrd="1" destOrd="0" presId="urn:microsoft.com/office/officeart/2005/8/layout/hierarchy6"/>
    <dgm:cxn modelId="{04090876-69D0-4446-985B-312F9B7A3E20}" type="presParOf" srcId="{89DB3025-42E9-4EBE-8484-85B9A3696B67}" destId="{B347AF00-5631-4F51-BE78-3FCBBCCD1609}" srcOrd="0" destOrd="0" presId="urn:microsoft.com/office/officeart/2005/8/layout/hierarchy6"/>
    <dgm:cxn modelId="{2A92AF81-72C8-4ADC-8314-7ABB7CDB1EAD}" type="presParOf" srcId="{89DB3025-42E9-4EBE-8484-85B9A3696B67}" destId="{AB5204EA-20C3-49E3-9E39-7233C217DB4A}" srcOrd="1" destOrd="0" presId="urn:microsoft.com/office/officeart/2005/8/layout/hierarchy6"/>
    <dgm:cxn modelId="{34F65802-6C20-41DC-9C3B-85A78244D085}" type="presParOf" srcId="{8C35BF05-EDF5-488B-8A98-8434BBC3AFA6}" destId="{B49B556C-EA01-40E4-989B-4F5EEA1D6FF5}" srcOrd="4" destOrd="0" presId="urn:microsoft.com/office/officeart/2005/8/layout/hierarchy6"/>
    <dgm:cxn modelId="{E4257F89-5542-47BD-953C-73AE0BF752F4}" type="presParOf" srcId="{8C35BF05-EDF5-488B-8A98-8434BBC3AFA6}" destId="{7DC03BF7-D075-4696-A6C8-5701A640398D}" srcOrd="5" destOrd="0" presId="urn:microsoft.com/office/officeart/2005/8/layout/hierarchy6"/>
    <dgm:cxn modelId="{6369610E-5BFC-42FA-A179-63E07FE91F13}" type="presParOf" srcId="{7DC03BF7-D075-4696-A6C8-5701A640398D}" destId="{250B5A89-DC7D-4737-B75C-AFBF67981453}" srcOrd="0" destOrd="0" presId="urn:microsoft.com/office/officeart/2005/8/layout/hierarchy6"/>
    <dgm:cxn modelId="{C2EFB31B-2A63-4A55-89F4-466260ED420A}" type="presParOf" srcId="{7DC03BF7-D075-4696-A6C8-5701A640398D}" destId="{3A375DAE-7A40-4078-A5A0-269CE2F78296}" srcOrd="1" destOrd="0" presId="urn:microsoft.com/office/officeart/2005/8/layout/hierarchy6"/>
    <dgm:cxn modelId="{102C9699-C932-46CB-959F-751BC602F840}" type="presParOf" srcId="{8C35BF05-EDF5-488B-8A98-8434BBC3AFA6}" destId="{D583077B-F45B-4E7C-8288-BAFAC3C0EB8F}" srcOrd="6" destOrd="0" presId="urn:microsoft.com/office/officeart/2005/8/layout/hierarchy6"/>
    <dgm:cxn modelId="{2C414D50-D021-4F61-8A7A-9CE6B09D1828}" type="presParOf" srcId="{8C35BF05-EDF5-488B-8A98-8434BBC3AFA6}" destId="{61762712-5664-425C-BC50-9BBADBDA5261}" srcOrd="7" destOrd="0" presId="urn:microsoft.com/office/officeart/2005/8/layout/hierarchy6"/>
    <dgm:cxn modelId="{EC55E713-971B-43A8-8050-D80C437E6896}" type="presParOf" srcId="{61762712-5664-425C-BC50-9BBADBDA5261}" destId="{08D62727-7CB9-4CBD-8AB0-09ADF4F9CAF2}" srcOrd="0" destOrd="0" presId="urn:microsoft.com/office/officeart/2005/8/layout/hierarchy6"/>
    <dgm:cxn modelId="{7FE3B79A-99EC-4A8F-AAE0-867339CC723C}" type="presParOf" srcId="{61762712-5664-425C-BC50-9BBADBDA5261}" destId="{9887F083-062B-4B81-8424-16F8FF9B37C4}" srcOrd="1" destOrd="0" presId="urn:microsoft.com/office/officeart/2005/8/layout/hierarchy6"/>
    <dgm:cxn modelId="{1579432B-41B5-401F-9176-7478F727AE1E}" type="presParOf" srcId="{EDE0458E-F6CE-40B8-BDA0-216734E2FE3F}" destId="{472F5C1A-0CFD-4D68-9D63-92F444F19892}" srcOrd="1" destOrd="0" presId="urn:microsoft.com/office/officeart/2005/8/layout/hierarchy6"/>
    <dgm:cxn modelId="{80E01511-0862-43E2-A808-B867742E27CF}" type="presParOf" srcId="{472F5C1A-0CFD-4D68-9D63-92F444F19892}" destId="{B72A7D29-865B-4D12-9226-43F4E4623B25}" srcOrd="0" destOrd="0" presId="urn:microsoft.com/office/officeart/2005/8/layout/hierarchy6"/>
    <dgm:cxn modelId="{9CE49CC5-5899-4B37-A7A2-6BDDE5FBDE0D}" type="presParOf" srcId="{B72A7D29-865B-4D12-9226-43F4E4623B25}" destId="{ADC1B770-4D16-40C0-8A35-20DED3C53E89}" srcOrd="0" destOrd="0" presId="urn:microsoft.com/office/officeart/2005/8/layout/hierarchy6"/>
    <dgm:cxn modelId="{804B2D6A-02CF-476C-8250-1EFDD31CF38B}" type="presParOf" srcId="{B72A7D29-865B-4D12-9226-43F4E4623B25}" destId="{4E358E65-B905-45BB-B2F9-AC4041D85AC7}" srcOrd="1" destOrd="0" presId="urn:microsoft.com/office/officeart/2005/8/layout/hierarchy6"/>
    <dgm:cxn modelId="{62A7BE97-891C-4B5B-9430-856AD7D7A4B0}" type="presParOf" srcId="{472F5C1A-0CFD-4D68-9D63-92F444F19892}" destId="{C4C76D61-6F3C-46B6-A8AC-7E73C2AA6EAB}" srcOrd="1" destOrd="0" presId="urn:microsoft.com/office/officeart/2005/8/layout/hierarchy6"/>
    <dgm:cxn modelId="{C5B1F018-5587-4E58-945D-EAEC1725CB25}" type="presParOf" srcId="{C4C76D61-6F3C-46B6-A8AC-7E73C2AA6EAB}" destId="{7F848FEC-541D-454E-917F-4FC81642868B}" srcOrd="0" destOrd="0" presId="urn:microsoft.com/office/officeart/2005/8/layout/hierarchy6"/>
    <dgm:cxn modelId="{38610E38-AC85-4650-ACC8-63DF3F5CA6E4}" type="presParOf" srcId="{472F5C1A-0CFD-4D68-9D63-92F444F19892}" destId="{89BA2F02-F036-4C53-9F8A-AC443528D8C2}" srcOrd="2" destOrd="0" presId="urn:microsoft.com/office/officeart/2005/8/layout/hierarchy6"/>
    <dgm:cxn modelId="{7CDEAB8F-ED1F-41B6-8B88-7FC0AD57E891}" type="presParOf" srcId="{89BA2F02-F036-4C53-9F8A-AC443528D8C2}" destId="{BE10809D-54AD-4469-83F4-B439CD5F008B}" srcOrd="0" destOrd="0" presId="urn:microsoft.com/office/officeart/2005/8/layout/hierarchy6"/>
    <dgm:cxn modelId="{47AA88EE-9D31-4051-B08C-4BFD8CE247A2}" type="presParOf" srcId="{89BA2F02-F036-4C53-9F8A-AC443528D8C2}" destId="{3EE11F75-9DA3-4B7C-BF9B-7E9725141515}" srcOrd="1" destOrd="0" presId="urn:microsoft.com/office/officeart/2005/8/layout/hierarchy6"/>
    <dgm:cxn modelId="{BEC27146-59F7-42AF-AFD6-4A99877FEC34}" type="presParOf" srcId="{472F5C1A-0CFD-4D68-9D63-92F444F19892}" destId="{E5BCCC26-46F3-4D07-A3F2-E9D9D95428B0}" srcOrd="3" destOrd="0" presId="urn:microsoft.com/office/officeart/2005/8/layout/hierarchy6"/>
    <dgm:cxn modelId="{DA06FA7A-04D8-4DE3-B2AA-377A85465759}" type="presParOf" srcId="{E5BCCC26-46F3-4D07-A3F2-E9D9D95428B0}" destId="{E406E42A-74A8-4C0A-92A4-621B7D8997FC}" srcOrd="0" destOrd="0" presId="urn:microsoft.com/office/officeart/2005/8/layout/hierarchy6"/>
    <dgm:cxn modelId="{A5066BCC-97F7-41EE-8890-4C3607AFBE37}" type="presParOf" srcId="{472F5C1A-0CFD-4D68-9D63-92F444F19892}" destId="{EBC3DE32-797B-4D8F-8A43-12159170EB54}" srcOrd="4" destOrd="0" presId="urn:microsoft.com/office/officeart/2005/8/layout/hierarchy6"/>
    <dgm:cxn modelId="{CDC9B976-9C31-4A86-8E14-4B1A9E942DDF}" type="presParOf" srcId="{EBC3DE32-797B-4D8F-8A43-12159170EB54}" destId="{2D0BDC19-CC42-48E2-A71E-16F0EDFCE263}" srcOrd="0" destOrd="0" presId="urn:microsoft.com/office/officeart/2005/8/layout/hierarchy6"/>
    <dgm:cxn modelId="{395DA6DF-4DC7-41CA-9904-5D13004F60B0}" type="presParOf" srcId="{EBC3DE32-797B-4D8F-8A43-12159170EB54}" destId="{8913692C-33DC-4C6E-B5B5-2B4575D9D9D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FA430-5612-45EE-87C7-1718ACFFDAEA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FEC648-7154-47D6-A167-C4603D45FA33}" type="parTrans" cxnId="{771E7BFD-4E13-41B5-B7A6-ED75B21C2E05}">
      <dgm:prSet/>
      <dgm:spPr/>
      <dgm:t>
        <a:bodyPr/>
        <a:lstStyle/>
        <a:p>
          <a:endParaRPr lang="en-US" sz="1800"/>
        </a:p>
      </dgm:t>
    </dgm:pt>
    <dgm:pt modelId="{77E922B3-9A53-4CD5-9D4D-B733157B786B}" type="sibTrans" cxnId="{771E7BFD-4E13-41B5-B7A6-ED75B21C2E05}">
      <dgm:prSet/>
      <dgm:spPr/>
      <dgm:t>
        <a:bodyPr/>
        <a:lstStyle/>
        <a:p>
          <a:endParaRPr lang="en-US" sz="18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4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4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1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1"/>
      <dgm:spPr/>
    </dgm:pt>
    <dgm:pt modelId="{06A87029-48EE-455C-9CE4-1ED3775BD985}" type="pres">
      <dgm:prSet presAssocID="{8223DDC2-FCBE-428C-9A26-988CEFA48A89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4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4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2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2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EB3C3B81-38BA-4A7F-BFF7-CC53B128027D}" type="pres">
      <dgm:prSet presAssocID="{63FEC648-7154-47D6-A167-C4603D45FA33}" presName="Name19" presStyleLbl="parChTrans1D2" presStyleIdx="3" presStyleCnt="4"/>
      <dgm:spPr/>
    </dgm:pt>
    <dgm:pt modelId="{D592245E-9AB3-4323-961A-E58B5F19C47B}" type="pres">
      <dgm:prSet presAssocID="{625FA430-5612-45EE-87C7-1718ACFFDAEA}" presName="Name21" presStyleCnt="0"/>
      <dgm:spPr/>
    </dgm:pt>
    <dgm:pt modelId="{52547395-2A00-4285-9556-69D518F59932}" type="pres">
      <dgm:prSet presAssocID="{625FA430-5612-45EE-87C7-1718ACFFDAEA}" presName="level2Shape" presStyleLbl="node2" presStyleIdx="3" presStyleCnt="4"/>
      <dgm:spPr/>
    </dgm:pt>
    <dgm:pt modelId="{1C6748D9-DA1E-48E3-825B-502384F112A3}" type="pres">
      <dgm:prSet presAssocID="{625FA430-5612-45EE-87C7-1718ACFFDAEA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A8E33C1F-F1E2-4D3E-8C31-78EDF067ECF0}" type="presOf" srcId="{625FA430-5612-45EE-87C7-1718ACFFDAEA}" destId="{52547395-2A00-4285-9556-69D518F59932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FF941-F293-4A54-AAB7-370FDC20077F}" type="presOf" srcId="{3971B860-E628-4588-BE13-04A4D6A2770B}" destId="{BD676BAF-3620-40BF-95C6-26643E1748FD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F9519AAD-DCF5-43E0-8B9E-F27B2573B5D5}" type="presOf" srcId="{63FEC648-7154-47D6-A167-C4603D45FA33}" destId="{EB3C3B81-38BA-4A7F-BFF7-CC53B128027D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8A0EE405-DEB5-44CB-AC01-2FE4806FB727}" destId="{97DBE8BD-CEB6-47BF-898A-106D0EE3A862}" srcOrd="2" destOrd="0" parTransId="{3971B860-E628-4588-BE13-04A4D6A2770B}" sibTransId="{80DF594E-C204-4DB7-BC52-1FEA465BDFC3}"/>
    <dgm:cxn modelId="{E8730DEE-FA81-4F40-8353-3FE0B2F06F30}" type="presOf" srcId="{97DBE8BD-CEB6-47BF-898A-106D0EE3A862}" destId="{D3A96537-4FEB-4C37-A234-4798F3B8FB7A}" srcOrd="0" destOrd="0" presId="urn:microsoft.com/office/officeart/2005/8/layout/hierarchy6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71E7BFD-4E13-41B5-B7A6-ED75B21C2E05}" srcId="{8A0EE405-DEB5-44CB-AC01-2FE4806FB727}" destId="{625FA430-5612-45EE-87C7-1718ACFFDAEA}" srcOrd="3" destOrd="0" parTransId="{63FEC648-7154-47D6-A167-C4603D45FA33}" sibTransId="{77E922B3-9A53-4CD5-9D4D-B733157B786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C7EBC7C5-1D4B-41B3-82D9-ED212CD5C5B8}" type="presParOf" srcId="{0B374B90-4F35-46FE-859C-7142E15DACA4}" destId="{BD676BAF-3620-40BF-95C6-26643E1748FD}" srcOrd="4" destOrd="0" presId="urn:microsoft.com/office/officeart/2005/8/layout/hierarchy6"/>
    <dgm:cxn modelId="{FEB0402E-0A54-475D-972A-BFCBDF625906}" type="presParOf" srcId="{0B374B90-4F35-46FE-859C-7142E15DACA4}" destId="{7040C7B4-FE0E-4A65-91B7-2B8C08903778}" srcOrd="5" destOrd="0" presId="urn:microsoft.com/office/officeart/2005/8/layout/hierarchy6"/>
    <dgm:cxn modelId="{3B07BC32-B2F4-4802-9F5B-7C80E92CE9A3}" type="presParOf" srcId="{7040C7B4-FE0E-4A65-91B7-2B8C08903778}" destId="{D3A96537-4FEB-4C37-A234-4798F3B8FB7A}" srcOrd="0" destOrd="0" presId="urn:microsoft.com/office/officeart/2005/8/layout/hierarchy6"/>
    <dgm:cxn modelId="{781D037D-3D3A-4804-952F-11ACF7B2A310}" type="presParOf" srcId="{7040C7B4-FE0E-4A65-91B7-2B8C08903778}" destId="{D577CAF0-4879-47AB-8EE2-3254249344DC}" srcOrd="1" destOrd="0" presId="urn:microsoft.com/office/officeart/2005/8/layout/hierarchy6"/>
    <dgm:cxn modelId="{A6C1651B-336B-47D9-A7AF-3F45978B9357}" type="presParOf" srcId="{0B374B90-4F35-46FE-859C-7142E15DACA4}" destId="{EB3C3B81-38BA-4A7F-BFF7-CC53B128027D}" srcOrd="6" destOrd="0" presId="urn:microsoft.com/office/officeart/2005/8/layout/hierarchy6"/>
    <dgm:cxn modelId="{4C721A28-3815-48CC-AAE3-EA513EFC7F94}" type="presParOf" srcId="{0B374B90-4F35-46FE-859C-7142E15DACA4}" destId="{D592245E-9AB3-4323-961A-E58B5F19C47B}" srcOrd="7" destOrd="0" presId="urn:microsoft.com/office/officeart/2005/8/layout/hierarchy6"/>
    <dgm:cxn modelId="{7E26FDC1-B509-4E3A-9EB7-7E4E5617618A}" type="presParOf" srcId="{D592245E-9AB3-4323-961A-E58B5F19C47B}" destId="{52547395-2A00-4285-9556-69D518F59932}" srcOrd="0" destOrd="0" presId="urn:microsoft.com/office/officeart/2005/8/layout/hierarchy6"/>
    <dgm:cxn modelId="{9DACE6FE-4C83-4F35-8FC4-C68E222ECCE9}" type="presParOf" srcId="{D592245E-9AB3-4323-961A-E58B5F19C47B}" destId="{1C6748D9-DA1E-48E3-825B-502384F112A3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D880D2-1BFA-43FC-B71D-8FF589470BE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344547-FFFF-42C1-8141-D3216C27F4C5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58FB6F1-55BE-4305-BB3B-63A1AFDAD102}" type="par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CF71F79-F626-4105-B083-DF100666AF34}" type="sib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A47AABF-F9E4-4612-B373-1DDE24C2A476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3FD9A47-9297-44C1-B4D6-2FB624633FDB}" type="par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463458-DDF1-45EB-A197-87792D9FC4C6}" type="sib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AA62EC-4674-476C-B7DF-E19B576965FB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0867DF-DE84-4C03-A7BF-C0B24EC88ADD}" type="par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F263F5A-2501-45B0-9867-22EE6E03B17E}" type="sib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57CAE07-F9B9-49B1-8A17-FD38CC6DCF9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C8BD88-E094-483C-A3D5-E7AB023A0FEB}" type="par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6DA191-ED0B-4955-85D5-FE720A13E06C}" type="sib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7E233-0856-40B2-B47E-2D56B090DAFA}" type="pres">
      <dgm:prSet presAssocID="{1CD880D2-1BFA-43FC-B71D-8FF589470BE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8235E5-2CFF-416C-8110-99FDA5BF9464}" type="pres">
      <dgm:prSet presAssocID="{74344547-FFFF-42C1-8141-D3216C27F4C5}" presName="hierRoot1" presStyleCnt="0">
        <dgm:presLayoutVars>
          <dgm:hierBranch val="init"/>
        </dgm:presLayoutVars>
      </dgm:prSet>
      <dgm:spPr/>
    </dgm:pt>
    <dgm:pt modelId="{EEEF9F0E-9CFC-4742-9BB7-B5E2B4B6C607}" type="pres">
      <dgm:prSet presAssocID="{74344547-FFFF-42C1-8141-D3216C27F4C5}" presName="rootComposite1" presStyleCnt="0"/>
      <dgm:spPr/>
    </dgm:pt>
    <dgm:pt modelId="{2243899A-A368-456D-8767-E030280EE70F}" type="pres">
      <dgm:prSet presAssocID="{74344547-FFFF-42C1-8141-D3216C27F4C5}" presName="rootText1" presStyleLbl="alignAcc1" presStyleIdx="0" presStyleCnt="0">
        <dgm:presLayoutVars>
          <dgm:chPref val="3"/>
        </dgm:presLayoutVars>
      </dgm:prSet>
      <dgm:spPr/>
    </dgm:pt>
    <dgm:pt modelId="{894E6452-60A1-45E8-B573-E3EB573097FB}" type="pres">
      <dgm:prSet presAssocID="{74344547-FFFF-42C1-8141-D3216C27F4C5}" presName="topArc1" presStyleLbl="parChTrans1D1" presStyleIdx="0" presStyleCnt="8"/>
      <dgm:spPr/>
    </dgm:pt>
    <dgm:pt modelId="{3CD48BCB-C2B6-426C-AA4C-2C6607F29D75}" type="pres">
      <dgm:prSet presAssocID="{74344547-FFFF-42C1-8141-D3216C27F4C5}" presName="bottomArc1" presStyleLbl="parChTrans1D1" presStyleIdx="1" presStyleCnt="8"/>
      <dgm:spPr/>
    </dgm:pt>
    <dgm:pt modelId="{D2489944-70E9-4397-8209-E9D69C93C0E1}" type="pres">
      <dgm:prSet presAssocID="{74344547-FFFF-42C1-8141-D3216C27F4C5}" presName="topConnNode1" presStyleLbl="node1" presStyleIdx="0" presStyleCnt="0"/>
      <dgm:spPr/>
    </dgm:pt>
    <dgm:pt modelId="{1984F0C3-C73E-46B8-BC7B-EC6B55C8529B}" type="pres">
      <dgm:prSet presAssocID="{74344547-FFFF-42C1-8141-D3216C27F4C5}" presName="hierChild2" presStyleCnt="0"/>
      <dgm:spPr/>
    </dgm:pt>
    <dgm:pt modelId="{0043BBF1-4BC1-4D49-87E7-10DFA406578D}" type="pres">
      <dgm:prSet presAssocID="{33FD9A47-9297-44C1-B4D6-2FB624633FDB}" presName="Name28" presStyleLbl="parChTrans1D2" presStyleIdx="0" presStyleCnt="3"/>
      <dgm:spPr/>
    </dgm:pt>
    <dgm:pt modelId="{1E6D70C2-4C03-48B8-980F-72B82E9A647E}" type="pres">
      <dgm:prSet presAssocID="{2A47AABF-F9E4-4612-B373-1DDE24C2A476}" presName="hierRoot2" presStyleCnt="0">
        <dgm:presLayoutVars>
          <dgm:hierBranch val="init"/>
        </dgm:presLayoutVars>
      </dgm:prSet>
      <dgm:spPr/>
    </dgm:pt>
    <dgm:pt modelId="{F881119F-D1AA-4718-9947-4206E5F48FB2}" type="pres">
      <dgm:prSet presAssocID="{2A47AABF-F9E4-4612-B373-1DDE24C2A476}" presName="rootComposite2" presStyleCnt="0"/>
      <dgm:spPr/>
    </dgm:pt>
    <dgm:pt modelId="{89E09EEF-7107-4D1C-8E9A-72F59B6D84DD}" type="pres">
      <dgm:prSet presAssocID="{2A47AABF-F9E4-4612-B373-1DDE24C2A476}" presName="rootText2" presStyleLbl="alignAcc1" presStyleIdx="0" presStyleCnt="0">
        <dgm:presLayoutVars>
          <dgm:chPref val="3"/>
        </dgm:presLayoutVars>
      </dgm:prSet>
      <dgm:spPr/>
    </dgm:pt>
    <dgm:pt modelId="{9DFA990C-3B8D-4032-A483-38AB7DB7C4E9}" type="pres">
      <dgm:prSet presAssocID="{2A47AABF-F9E4-4612-B373-1DDE24C2A476}" presName="topArc2" presStyleLbl="parChTrans1D1" presStyleIdx="2" presStyleCnt="8"/>
      <dgm:spPr/>
    </dgm:pt>
    <dgm:pt modelId="{F5EFDCC4-60C9-4670-8157-20161AE7396F}" type="pres">
      <dgm:prSet presAssocID="{2A47AABF-F9E4-4612-B373-1DDE24C2A476}" presName="bottomArc2" presStyleLbl="parChTrans1D1" presStyleIdx="3" presStyleCnt="8"/>
      <dgm:spPr/>
    </dgm:pt>
    <dgm:pt modelId="{627AFB1F-7FD1-4BDA-AB78-45B8B3C8CA7A}" type="pres">
      <dgm:prSet presAssocID="{2A47AABF-F9E4-4612-B373-1DDE24C2A476}" presName="topConnNode2" presStyleLbl="node2" presStyleIdx="0" presStyleCnt="0"/>
      <dgm:spPr/>
    </dgm:pt>
    <dgm:pt modelId="{1411A51C-1727-4E9F-98F8-3866F4A3B4A3}" type="pres">
      <dgm:prSet presAssocID="{2A47AABF-F9E4-4612-B373-1DDE24C2A476}" presName="hierChild4" presStyleCnt="0"/>
      <dgm:spPr/>
    </dgm:pt>
    <dgm:pt modelId="{13C3D6B5-A890-4CBA-B9B7-7450832DA267}" type="pres">
      <dgm:prSet presAssocID="{2A47AABF-F9E4-4612-B373-1DDE24C2A476}" presName="hierChild5" presStyleCnt="0"/>
      <dgm:spPr/>
    </dgm:pt>
    <dgm:pt modelId="{A9CBF4C2-0B32-4F2E-B167-4C9691C436C8}" type="pres">
      <dgm:prSet presAssocID="{400867DF-DE84-4C03-A7BF-C0B24EC88ADD}" presName="Name28" presStyleLbl="parChTrans1D2" presStyleIdx="1" presStyleCnt="3"/>
      <dgm:spPr/>
    </dgm:pt>
    <dgm:pt modelId="{0470DD5B-CA6B-44DD-A67A-6938578712ED}" type="pres">
      <dgm:prSet presAssocID="{C6AA62EC-4674-476C-B7DF-E19B576965FB}" presName="hierRoot2" presStyleCnt="0">
        <dgm:presLayoutVars>
          <dgm:hierBranch val="init"/>
        </dgm:presLayoutVars>
      </dgm:prSet>
      <dgm:spPr/>
    </dgm:pt>
    <dgm:pt modelId="{D9372A51-D991-4194-8AA6-110A19E67F42}" type="pres">
      <dgm:prSet presAssocID="{C6AA62EC-4674-476C-B7DF-E19B576965FB}" presName="rootComposite2" presStyleCnt="0"/>
      <dgm:spPr/>
    </dgm:pt>
    <dgm:pt modelId="{9C42B3D3-BC40-4B3B-8B11-570D771DBBF5}" type="pres">
      <dgm:prSet presAssocID="{C6AA62EC-4674-476C-B7DF-E19B576965FB}" presName="rootText2" presStyleLbl="alignAcc1" presStyleIdx="0" presStyleCnt="0">
        <dgm:presLayoutVars>
          <dgm:chPref val="3"/>
        </dgm:presLayoutVars>
      </dgm:prSet>
      <dgm:spPr/>
    </dgm:pt>
    <dgm:pt modelId="{1B7B3986-2597-4F08-8BC0-9B2D84649B26}" type="pres">
      <dgm:prSet presAssocID="{C6AA62EC-4674-476C-B7DF-E19B576965FB}" presName="topArc2" presStyleLbl="parChTrans1D1" presStyleIdx="4" presStyleCnt="8"/>
      <dgm:spPr/>
    </dgm:pt>
    <dgm:pt modelId="{1E9A6FE8-5682-462D-BCBA-30CA1F178F31}" type="pres">
      <dgm:prSet presAssocID="{C6AA62EC-4674-476C-B7DF-E19B576965FB}" presName="bottomArc2" presStyleLbl="parChTrans1D1" presStyleIdx="5" presStyleCnt="8"/>
      <dgm:spPr/>
    </dgm:pt>
    <dgm:pt modelId="{04D337E9-6EFF-4573-BD25-1C4CDEB7ED4F}" type="pres">
      <dgm:prSet presAssocID="{C6AA62EC-4674-476C-B7DF-E19B576965FB}" presName="topConnNode2" presStyleLbl="node2" presStyleIdx="0" presStyleCnt="0"/>
      <dgm:spPr/>
    </dgm:pt>
    <dgm:pt modelId="{D6D7162D-82D8-4432-9D61-D58C1C876EA6}" type="pres">
      <dgm:prSet presAssocID="{C6AA62EC-4674-476C-B7DF-E19B576965FB}" presName="hierChild4" presStyleCnt="0"/>
      <dgm:spPr/>
    </dgm:pt>
    <dgm:pt modelId="{EE32B9D9-336C-4EB0-9A26-E5465E9699B9}" type="pres">
      <dgm:prSet presAssocID="{C6AA62EC-4674-476C-B7DF-E19B576965FB}" presName="hierChild5" presStyleCnt="0"/>
      <dgm:spPr/>
    </dgm:pt>
    <dgm:pt modelId="{90BCEA1D-4E4A-4E08-86FF-547525DFA64D}" type="pres">
      <dgm:prSet presAssocID="{60C8BD88-E094-483C-A3D5-E7AB023A0FEB}" presName="Name28" presStyleLbl="parChTrans1D2" presStyleIdx="2" presStyleCnt="3"/>
      <dgm:spPr/>
    </dgm:pt>
    <dgm:pt modelId="{7D4A0A29-31EF-4A8C-8382-20F5F3DD038B}" type="pres">
      <dgm:prSet presAssocID="{557CAE07-F9B9-49B1-8A17-FD38CC6DCF99}" presName="hierRoot2" presStyleCnt="0">
        <dgm:presLayoutVars>
          <dgm:hierBranch val="init"/>
        </dgm:presLayoutVars>
      </dgm:prSet>
      <dgm:spPr/>
    </dgm:pt>
    <dgm:pt modelId="{2BC746B6-6C8C-4D49-83B6-C87217F59BAE}" type="pres">
      <dgm:prSet presAssocID="{557CAE07-F9B9-49B1-8A17-FD38CC6DCF99}" presName="rootComposite2" presStyleCnt="0"/>
      <dgm:spPr/>
    </dgm:pt>
    <dgm:pt modelId="{AAA43076-63CA-46F6-802F-61B14481DE54}" type="pres">
      <dgm:prSet presAssocID="{557CAE07-F9B9-49B1-8A17-FD38CC6DCF99}" presName="rootText2" presStyleLbl="alignAcc1" presStyleIdx="0" presStyleCnt="0">
        <dgm:presLayoutVars>
          <dgm:chPref val="3"/>
        </dgm:presLayoutVars>
      </dgm:prSet>
      <dgm:spPr/>
    </dgm:pt>
    <dgm:pt modelId="{0AC06F05-0754-4134-9068-50051F9A0ED1}" type="pres">
      <dgm:prSet presAssocID="{557CAE07-F9B9-49B1-8A17-FD38CC6DCF99}" presName="topArc2" presStyleLbl="parChTrans1D1" presStyleIdx="6" presStyleCnt="8"/>
      <dgm:spPr/>
    </dgm:pt>
    <dgm:pt modelId="{2E31D1AE-DB82-4012-A2E8-79F1B8223C51}" type="pres">
      <dgm:prSet presAssocID="{557CAE07-F9B9-49B1-8A17-FD38CC6DCF99}" presName="bottomArc2" presStyleLbl="parChTrans1D1" presStyleIdx="7" presStyleCnt="8"/>
      <dgm:spPr/>
    </dgm:pt>
    <dgm:pt modelId="{C84AA4A2-AE73-4B8C-A877-174D36B368C1}" type="pres">
      <dgm:prSet presAssocID="{557CAE07-F9B9-49B1-8A17-FD38CC6DCF99}" presName="topConnNode2" presStyleLbl="node2" presStyleIdx="0" presStyleCnt="0"/>
      <dgm:spPr/>
    </dgm:pt>
    <dgm:pt modelId="{9A0F322D-0463-430D-B05C-69C9DEC0788F}" type="pres">
      <dgm:prSet presAssocID="{557CAE07-F9B9-49B1-8A17-FD38CC6DCF99}" presName="hierChild4" presStyleCnt="0"/>
      <dgm:spPr/>
    </dgm:pt>
    <dgm:pt modelId="{1990C961-89E3-47A4-810B-4B90B8DBEBC8}" type="pres">
      <dgm:prSet presAssocID="{557CAE07-F9B9-49B1-8A17-FD38CC6DCF99}" presName="hierChild5" presStyleCnt="0"/>
      <dgm:spPr/>
    </dgm:pt>
    <dgm:pt modelId="{8406D10C-C3EB-445D-8D9F-C2F8087AB1DF}" type="pres">
      <dgm:prSet presAssocID="{74344547-FFFF-42C1-8141-D3216C27F4C5}" presName="hierChild3" presStyleCnt="0"/>
      <dgm:spPr/>
    </dgm:pt>
  </dgm:ptLst>
  <dgm:cxnLst>
    <dgm:cxn modelId="{DBDCCB2E-E8E0-4E32-B689-12D645D15C81}" type="presOf" srcId="{1CD880D2-1BFA-43FC-B71D-8FF589470BEE}" destId="{1C27E233-0856-40B2-B47E-2D56B090DAFA}" srcOrd="0" destOrd="0" presId="urn:microsoft.com/office/officeart/2008/layout/HalfCircleOrganizationChart"/>
    <dgm:cxn modelId="{0F0EDE5D-4DD1-40C1-B6A3-4884484D6DA8}" type="presOf" srcId="{557CAE07-F9B9-49B1-8A17-FD38CC6DCF99}" destId="{C84AA4A2-AE73-4B8C-A877-174D36B368C1}" srcOrd="1" destOrd="0" presId="urn:microsoft.com/office/officeart/2008/layout/HalfCircleOrganizationChart"/>
    <dgm:cxn modelId="{97E1464B-1AF9-4449-8375-9AE7735F0E5C}" type="presOf" srcId="{557CAE07-F9B9-49B1-8A17-FD38CC6DCF99}" destId="{AAA43076-63CA-46F6-802F-61B14481DE54}" srcOrd="0" destOrd="0" presId="urn:microsoft.com/office/officeart/2008/layout/HalfCircleOrganizationChart"/>
    <dgm:cxn modelId="{A7E4CC6E-23C8-4A1D-A259-D05FF896211E}" type="presOf" srcId="{33FD9A47-9297-44C1-B4D6-2FB624633FDB}" destId="{0043BBF1-4BC1-4D49-87E7-10DFA406578D}" srcOrd="0" destOrd="0" presId="urn:microsoft.com/office/officeart/2008/layout/HalfCircleOrganizationChart"/>
    <dgm:cxn modelId="{42DFF44F-1B91-45E0-BB00-47F9CD0A442E}" type="presOf" srcId="{C6AA62EC-4674-476C-B7DF-E19B576965FB}" destId="{04D337E9-6EFF-4573-BD25-1C4CDEB7ED4F}" srcOrd="1" destOrd="0" presId="urn:microsoft.com/office/officeart/2008/layout/HalfCircleOrganizationChart"/>
    <dgm:cxn modelId="{453EB55A-2069-4A2D-9FBC-8B4E8930BF6E}" type="presOf" srcId="{400867DF-DE84-4C03-A7BF-C0B24EC88ADD}" destId="{A9CBF4C2-0B32-4F2E-B167-4C9691C436C8}" srcOrd="0" destOrd="0" presId="urn:microsoft.com/office/officeart/2008/layout/HalfCircleOrganizationChart"/>
    <dgm:cxn modelId="{3146A38B-EF89-4E23-BE20-D186984E7C37}" srcId="{74344547-FFFF-42C1-8141-D3216C27F4C5}" destId="{C6AA62EC-4674-476C-B7DF-E19B576965FB}" srcOrd="1" destOrd="0" parTransId="{400867DF-DE84-4C03-A7BF-C0B24EC88ADD}" sibTransId="{AF263F5A-2501-45B0-9867-22EE6E03B17E}"/>
    <dgm:cxn modelId="{7EA7CA99-CAEC-451F-8E28-54230AC69B86}" srcId="{74344547-FFFF-42C1-8141-D3216C27F4C5}" destId="{557CAE07-F9B9-49B1-8A17-FD38CC6DCF99}" srcOrd="2" destOrd="0" parTransId="{60C8BD88-E094-483C-A3D5-E7AB023A0FEB}" sibTransId="{9F6DA191-ED0B-4955-85D5-FE720A13E06C}"/>
    <dgm:cxn modelId="{EC5228A3-0161-44F6-99CA-9B063C8CBFE2}" type="presOf" srcId="{74344547-FFFF-42C1-8141-D3216C27F4C5}" destId="{2243899A-A368-456D-8767-E030280EE70F}" srcOrd="0" destOrd="0" presId="urn:microsoft.com/office/officeart/2008/layout/HalfCircleOrganizationChart"/>
    <dgm:cxn modelId="{09F3BFAB-A903-4F47-9C1F-1D2354B210C8}" type="presOf" srcId="{60C8BD88-E094-483C-A3D5-E7AB023A0FEB}" destId="{90BCEA1D-4E4A-4E08-86FF-547525DFA64D}" srcOrd="0" destOrd="0" presId="urn:microsoft.com/office/officeart/2008/layout/HalfCircleOrganizationChart"/>
    <dgm:cxn modelId="{D01A26B1-1EB3-43BB-89F6-EC8B3837B254}" srcId="{74344547-FFFF-42C1-8141-D3216C27F4C5}" destId="{2A47AABF-F9E4-4612-B373-1DDE24C2A476}" srcOrd="0" destOrd="0" parTransId="{33FD9A47-9297-44C1-B4D6-2FB624633FDB}" sibTransId="{39463458-DDF1-45EB-A197-87792D9FC4C6}"/>
    <dgm:cxn modelId="{E36D84BD-D692-40F2-B0E3-67677561A7D1}" type="presOf" srcId="{C6AA62EC-4674-476C-B7DF-E19B576965FB}" destId="{9C42B3D3-BC40-4B3B-8B11-570D771DBBF5}" srcOrd="0" destOrd="0" presId="urn:microsoft.com/office/officeart/2008/layout/HalfCircleOrganizationChart"/>
    <dgm:cxn modelId="{06CCB2CD-270D-493A-B621-6C2F730D2BEF}" srcId="{1CD880D2-1BFA-43FC-B71D-8FF589470BEE}" destId="{74344547-FFFF-42C1-8141-D3216C27F4C5}" srcOrd="0" destOrd="0" parTransId="{E58FB6F1-55BE-4305-BB3B-63A1AFDAD102}" sibTransId="{FCF71F79-F626-4105-B083-DF100666AF34}"/>
    <dgm:cxn modelId="{E68BC7DB-C62E-4D75-A8A6-B9A28901E35B}" type="presOf" srcId="{2A47AABF-F9E4-4612-B373-1DDE24C2A476}" destId="{89E09EEF-7107-4D1C-8E9A-72F59B6D84DD}" srcOrd="0" destOrd="0" presId="urn:microsoft.com/office/officeart/2008/layout/HalfCircleOrganizationChart"/>
    <dgm:cxn modelId="{3D2CDAEB-38AD-4E57-85AE-835F3EB18D8D}" type="presOf" srcId="{2A47AABF-F9E4-4612-B373-1DDE24C2A476}" destId="{627AFB1F-7FD1-4BDA-AB78-45B8B3C8CA7A}" srcOrd="1" destOrd="0" presId="urn:microsoft.com/office/officeart/2008/layout/HalfCircleOrganizationChart"/>
    <dgm:cxn modelId="{D48002FB-1FEB-4479-AAB6-DAED89D1250C}" type="presOf" srcId="{74344547-FFFF-42C1-8141-D3216C27F4C5}" destId="{D2489944-70E9-4397-8209-E9D69C93C0E1}" srcOrd="1" destOrd="0" presId="urn:microsoft.com/office/officeart/2008/layout/HalfCircleOrganizationChart"/>
    <dgm:cxn modelId="{F3E27585-33A7-4447-8667-C4C38C26125A}" type="presParOf" srcId="{1C27E233-0856-40B2-B47E-2D56B090DAFA}" destId="{9D8235E5-2CFF-416C-8110-99FDA5BF9464}" srcOrd="0" destOrd="0" presId="urn:microsoft.com/office/officeart/2008/layout/HalfCircleOrganizationChart"/>
    <dgm:cxn modelId="{830243B1-A3CB-49AC-9F9D-B220FDAC798C}" type="presParOf" srcId="{9D8235E5-2CFF-416C-8110-99FDA5BF9464}" destId="{EEEF9F0E-9CFC-4742-9BB7-B5E2B4B6C607}" srcOrd="0" destOrd="0" presId="urn:microsoft.com/office/officeart/2008/layout/HalfCircleOrganizationChart"/>
    <dgm:cxn modelId="{0F4825F5-1DFC-4C53-8A56-C3CE9482CF0C}" type="presParOf" srcId="{EEEF9F0E-9CFC-4742-9BB7-B5E2B4B6C607}" destId="{2243899A-A368-456D-8767-E030280EE70F}" srcOrd="0" destOrd="0" presId="urn:microsoft.com/office/officeart/2008/layout/HalfCircleOrganizationChart"/>
    <dgm:cxn modelId="{6F9B56DA-F19E-4363-8ACE-C07B32231B5B}" type="presParOf" srcId="{EEEF9F0E-9CFC-4742-9BB7-B5E2B4B6C607}" destId="{894E6452-60A1-45E8-B573-E3EB573097FB}" srcOrd="1" destOrd="0" presId="urn:microsoft.com/office/officeart/2008/layout/HalfCircleOrganizationChart"/>
    <dgm:cxn modelId="{718B928B-9AAB-4852-B49A-F358FAD3B984}" type="presParOf" srcId="{EEEF9F0E-9CFC-4742-9BB7-B5E2B4B6C607}" destId="{3CD48BCB-C2B6-426C-AA4C-2C6607F29D75}" srcOrd="2" destOrd="0" presId="urn:microsoft.com/office/officeart/2008/layout/HalfCircleOrganizationChart"/>
    <dgm:cxn modelId="{E3CCBCCC-D178-41F8-A2C1-A7B16F4766B1}" type="presParOf" srcId="{EEEF9F0E-9CFC-4742-9BB7-B5E2B4B6C607}" destId="{D2489944-70E9-4397-8209-E9D69C93C0E1}" srcOrd="3" destOrd="0" presId="urn:microsoft.com/office/officeart/2008/layout/HalfCircleOrganizationChart"/>
    <dgm:cxn modelId="{E9EB3C62-68DF-43B9-9D15-D65FDCAE7831}" type="presParOf" srcId="{9D8235E5-2CFF-416C-8110-99FDA5BF9464}" destId="{1984F0C3-C73E-46B8-BC7B-EC6B55C8529B}" srcOrd="1" destOrd="0" presId="urn:microsoft.com/office/officeart/2008/layout/HalfCircleOrganizationChart"/>
    <dgm:cxn modelId="{08C71683-43C7-4037-9829-E0C2482157C1}" type="presParOf" srcId="{1984F0C3-C73E-46B8-BC7B-EC6B55C8529B}" destId="{0043BBF1-4BC1-4D49-87E7-10DFA406578D}" srcOrd="0" destOrd="0" presId="urn:microsoft.com/office/officeart/2008/layout/HalfCircleOrganizationChart"/>
    <dgm:cxn modelId="{E5434CFD-9B1F-45B4-8647-D878AA615D3A}" type="presParOf" srcId="{1984F0C3-C73E-46B8-BC7B-EC6B55C8529B}" destId="{1E6D70C2-4C03-48B8-980F-72B82E9A647E}" srcOrd="1" destOrd="0" presId="urn:microsoft.com/office/officeart/2008/layout/HalfCircleOrganizationChart"/>
    <dgm:cxn modelId="{1082C9CC-6EC1-4B37-9621-E833EA779F91}" type="presParOf" srcId="{1E6D70C2-4C03-48B8-980F-72B82E9A647E}" destId="{F881119F-D1AA-4718-9947-4206E5F48FB2}" srcOrd="0" destOrd="0" presId="urn:microsoft.com/office/officeart/2008/layout/HalfCircleOrganizationChart"/>
    <dgm:cxn modelId="{42D8A7C6-647E-49C1-922D-9F9A6110AEE5}" type="presParOf" srcId="{F881119F-D1AA-4718-9947-4206E5F48FB2}" destId="{89E09EEF-7107-4D1C-8E9A-72F59B6D84DD}" srcOrd="0" destOrd="0" presId="urn:microsoft.com/office/officeart/2008/layout/HalfCircleOrganizationChart"/>
    <dgm:cxn modelId="{EC494C21-9D31-43F5-AE7B-55B80A5E4A4E}" type="presParOf" srcId="{F881119F-D1AA-4718-9947-4206E5F48FB2}" destId="{9DFA990C-3B8D-4032-A483-38AB7DB7C4E9}" srcOrd="1" destOrd="0" presId="urn:microsoft.com/office/officeart/2008/layout/HalfCircleOrganizationChart"/>
    <dgm:cxn modelId="{622419CE-EC7C-4F38-B97F-2A7167044D71}" type="presParOf" srcId="{F881119F-D1AA-4718-9947-4206E5F48FB2}" destId="{F5EFDCC4-60C9-4670-8157-20161AE7396F}" srcOrd="2" destOrd="0" presId="urn:microsoft.com/office/officeart/2008/layout/HalfCircleOrganizationChart"/>
    <dgm:cxn modelId="{238895CC-FDDA-4A53-B414-4185D6A02E1C}" type="presParOf" srcId="{F881119F-D1AA-4718-9947-4206E5F48FB2}" destId="{627AFB1F-7FD1-4BDA-AB78-45B8B3C8CA7A}" srcOrd="3" destOrd="0" presId="urn:microsoft.com/office/officeart/2008/layout/HalfCircleOrganizationChart"/>
    <dgm:cxn modelId="{A0734A6A-0C82-4FEC-BFBB-4615C6132C99}" type="presParOf" srcId="{1E6D70C2-4C03-48B8-980F-72B82E9A647E}" destId="{1411A51C-1727-4E9F-98F8-3866F4A3B4A3}" srcOrd="1" destOrd="0" presId="urn:microsoft.com/office/officeart/2008/layout/HalfCircleOrganizationChart"/>
    <dgm:cxn modelId="{EF39936E-954B-4BE9-91FB-903AC54A3899}" type="presParOf" srcId="{1E6D70C2-4C03-48B8-980F-72B82E9A647E}" destId="{13C3D6B5-A890-4CBA-B9B7-7450832DA267}" srcOrd="2" destOrd="0" presId="urn:microsoft.com/office/officeart/2008/layout/HalfCircleOrganizationChart"/>
    <dgm:cxn modelId="{ACC4BE0D-5CCE-4A35-80A4-62B23DFDDE88}" type="presParOf" srcId="{1984F0C3-C73E-46B8-BC7B-EC6B55C8529B}" destId="{A9CBF4C2-0B32-4F2E-B167-4C9691C436C8}" srcOrd="2" destOrd="0" presId="urn:microsoft.com/office/officeart/2008/layout/HalfCircleOrganizationChart"/>
    <dgm:cxn modelId="{C2932704-0255-4A6D-B5A6-815CFA8755C3}" type="presParOf" srcId="{1984F0C3-C73E-46B8-BC7B-EC6B55C8529B}" destId="{0470DD5B-CA6B-44DD-A67A-6938578712ED}" srcOrd="3" destOrd="0" presId="urn:microsoft.com/office/officeart/2008/layout/HalfCircleOrganizationChart"/>
    <dgm:cxn modelId="{C735E3C6-3A48-44A9-92B3-26B902B1CE8A}" type="presParOf" srcId="{0470DD5B-CA6B-44DD-A67A-6938578712ED}" destId="{D9372A51-D991-4194-8AA6-110A19E67F42}" srcOrd="0" destOrd="0" presId="urn:microsoft.com/office/officeart/2008/layout/HalfCircleOrganizationChart"/>
    <dgm:cxn modelId="{045593EA-7F5E-4A17-9A8A-E76DDA5460BA}" type="presParOf" srcId="{D9372A51-D991-4194-8AA6-110A19E67F42}" destId="{9C42B3D3-BC40-4B3B-8B11-570D771DBBF5}" srcOrd="0" destOrd="0" presId="urn:microsoft.com/office/officeart/2008/layout/HalfCircleOrganizationChart"/>
    <dgm:cxn modelId="{19BBBF5F-3A23-44BE-A578-D45D6286495C}" type="presParOf" srcId="{D9372A51-D991-4194-8AA6-110A19E67F42}" destId="{1B7B3986-2597-4F08-8BC0-9B2D84649B26}" srcOrd="1" destOrd="0" presId="urn:microsoft.com/office/officeart/2008/layout/HalfCircleOrganizationChart"/>
    <dgm:cxn modelId="{08323770-B970-4C05-9AA7-E871A70BC343}" type="presParOf" srcId="{D9372A51-D991-4194-8AA6-110A19E67F42}" destId="{1E9A6FE8-5682-462D-BCBA-30CA1F178F31}" srcOrd="2" destOrd="0" presId="urn:microsoft.com/office/officeart/2008/layout/HalfCircleOrganizationChart"/>
    <dgm:cxn modelId="{5EA992A4-612F-45A5-90AF-CEEA29271FB5}" type="presParOf" srcId="{D9372A51-D991-4194-8AA6-110A19E67F42}" destId="{04D337E9-6EFF-4573-BD25-1C4CDEB7ED4F}" srcOrd="3" destOrd="0" presId="urn:microsoft.com/office/officeart/2008/layout/HalfCircleOrganizationChart"/>
    <dgm:cxn modelId="{FDDDC266-9B9B-4851-8CD9-157D6FB9DF98}" type="presParOf" srcId="{0470DD5B-CA6B-44DD-A67A-6938578712ED}" destId="{D6D7162D-82D8-4432-9D61-D58C1C876EA6}" srcOrd="1" destOrd="0" presId="urn:microsoft.com/office/officeart/2008/layout/HalfCircleOrganizationChart"/>
    <dgm:cxn modelId="{10499574-D256-43AA-B5A4-468200070B2E}" type="presParOf" srcId="{0470DD5B-CA6B-44DD-A67A-6938578712ED}" destId="{EE32B9D9-336C-4EB0-9A26-E5465E9699B9}" srcOrd="2" destOrd="0" presId="urn:microsoft.com/office/officeart/2008/layout/HalfCircleOrganizationChart"/>
    <dgm:cxn modelId="{B04B4937-3640-45FD-A76A-59BE755D5FC0}" type="presParOf" srcId="{1984F0C3-C73E-46B8-BC7B-EC6B55C8529B}" destId="{90BCEA1D-4E4A-4E08-86FF-547525DFA64D}" srcOrd="4" destOrd="0" presId="urn:microsoft.com/office/officeart/2008/layout/HalfCircleOrganizationChart"/>
    <dgm:cxn modelId="{8A9BBB27-2234-4286-BF24-87F8FC676E66}" type="presParOf" srcId="{1984F0C3-C73E-46B8-BC7B-EC6B55C8529B}" destId="{7D4A0A29-31EF-4A8C-8382-20F5F3DD038B}" srcOrd="5" destOrd="0" presId="urn:microsoft.com/office/officeart/2008/layout/HalfCircleOrganizationChart"/>
    <dgm:cxn modelId="{76240E04-D29B-4CD2-B7EE-FD6009437489}" type="presParOf" srcId="{7D4A0A29-31EF-4A8C-8382-20F5F3DD038B}" destId="{2BC746B6-6C8C-4D49-83B6-C87217F59BAE}" srcOrd="0" destOrd="0" presId="urn:microsoft.com/office/officeart/2008/layout/HalfCircleOrganizationChart"/>
    <dgm:cxn modelId="{B52A5F43-C853-4B56-8D0D-078034AE6694}" type="presParOf" srcId="{2BC746B6-6C8C-4D49-83B6-C87217F59BAE}" destId="{AAA43076-63CA-46F6-802F-61B14481DE54}" srcOrd="0" destOrd="0" presId="urn:microsoft.com/office/officeart/2008/layout/HalfCircleOrganizationChart"/>
    <dgm:cxn modelId="{7C2BA27F-25BA-479A-9D00-A8D7359F3182}" type="presParOf" srcId="{2BC746B6-6C8C-4D49-83B6-C87217F59BAE}" destId="{0AC06F05-0754-4134-9068-50051F9A0ED1}" srcOrd="1" destOrd="0" presId="urn:microsoft.com/office/officeart/2008/layout/HalfCircleOrganizationChart"/>
    <dgm:cxn modelId="{F8982055-9E0C-4E53-838C-894A3A7202EE}" type="presParOf" srcId="{2BC746B6-6C8C-4D49-83B6-C87217F59BAE}" destId="{2E31D1AE-DB82-4012-A2E8-79F1B8223C51}" srcOrd="2" destOrd="0" presId="urn:microsoft.com/office/officeart/2008/layout/HalfCircleOrganizationChart"/>
    <dgm:cxn modelId="{6A5854E5-BEFA-485A-B581-46866A34C86A}" type="presParOf" srcId="{2BC746B6-6C8C-4D49-83B6-C87217F59BAE}" destId="{C84AA4A2-AE73-4B8C-A877-174D36B368C1}" srcOrd="3" destOrd="0" presId="urn:microsoft.com/office/officeart/2008/layout/HalfCircleOrganizationChart"/>
    <dgm:cxn modelId="{71371547-3225-42C1-907F-203FB070CC1B}" type="presParOf" srcId="{7D4A0A29-31EF-4A8C-8382-20F5F3DD038B}" destId="{9A0F322D-0463-430D-B05C-69C9DEC0788F}" srcOrd="1" destOrd="0" presId="urn:microsoft.com/office/officeart/2008/layout/HalfCircleOrganizationChart"/>
    <dgm:cxn modelId="{6EC6F9A8-9169-4E5A-9817-D5A42B5AE6B3}" type="presParOf" srcId="{7D4A0A29-31EF-4A8C-8382-20F5F3DD038B}" destId="{1990C961-89E3-47A4-810B-4B90B8DBEBC8}" srcOrd="2" destOrd="0" presId="urn:microsoft.com/office/officeart/2008/layout/HalfCircleOrganizationChart"/>
    <dgm:cxn modelId="{893DE118-3550-4265-BA49-B155B99CBADE}" type="presParOf" srcId="{9D8235E5-2CFF-416C-8110-99FDA5BF9464}" destId="{8406D10C-C3EB-445D-8D9F-C2F8087AB1D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49465"/>
          <a:ext cx="9872663" cy="1095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零售层</a:t>
          </a:r>
          <a:endParaRPr lang="en-US" sz="3700" kern="1200" dirty="0"/>
        </a:p>
      </dsp:txBody>
      <dsp:txXfrm>
        <a:off x="0" y="2749465"/>
        <a:ext cx="2961798" cy="1095248"/>
      </dsp:txXfrm>
    </dsp:sp>
    <dsp:sp modelId="{1073CD61-D0DB-476B-959E-9FA18B85F8E7}">
      <dsp:nvSpPr>
        <dsp:cNvPr id="0" name=""/>
        <dsp:cNvSpPr/>
      </dsp:nvSpPr>
      <dsp:spPr>
        <a:xfrm>
          <a:off x="0" y="1471675"/>
          <a:ext cx="9872663" cy="1095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批发层</a:t>
          </a:r>
          <a:endParaRPr lang="en-US" sz="3700" kern="1200" dirty="0"/>
        </a:p>
      </dsp:txBody>
      <dsp:txXfrm>
        <a:off x="0" y="1471675"/>
        <a:ext cx="2961798" cy="1095248"/>
      </dsp:txXfrm>
    </dsp:sp>
    <dsp:sp modelId="{62FAF586-70B0-48A5-AB3B-2981CF86F02A}">
      <dsp:nvSpPr>
        <dsp:cNvPr id="0" name=""/>
        <dsp:cNvSpPr/>
      </dsp:nvSpPr>
      <dsp:spPr>
        <a:xfrm>
          <a:off x="0" y="193885"/>
          <a:ext cx="9872663" cy="1095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平台层</a:t>
          </a:r>
          <a:endParaRPr lang="en-US" sz="3700" kern="1200" dirty="0"/>
        </a:p>
      </dsp:txBody>
      <dsp:txXfrm>
        <a:off x="0" y="193885"/>
        <a:ext cx="2961798" cy="1095248"/>
      </dsp:txXfrm>
    </dsp:sp>
    <dsp:sp modelId="{F703EC7A-C342-4CF0-94BF-F8E234C41653}">
      <dsp:nvSpPr>
        <dsp:cNvPr id="0" name=""/>
        <dsp:cNvSpPr/>
      </dsp:nvSpPr>
      <dsp:spPr>
        <a:xfrm>
          <a:off x="5633973" y="285156"/>
          <a:ext cx="1369060" cy="91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省级平台</a:t>
          </a:r>
          <a:endParaRPr lang="en-US" sz="2300" kern="1200" dirty="0"/>
        </a:p>
      </dsp:txBody>
      <dsp:txXfrm>
        <a:off x="5660705" y="311888"/>
        <a:ext cx="1315596" cy="859243"/>
      </dsp:txXfrm>
    </dsp:sp>
    <dsp:sp modelId="{411710FD-ECE7-44D6-9017-F272547710C7}">
      <dsp:nvSpPr>
        <dsp:cNvPr id="0" name=""/>
        <dsp:cNvSpPr/>
      </dsp:nvSpPr>
      <dsp:spPr>
        <a:xfrm>
          <a:off x="3648835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2669668" y="0"/>
              </a:moveTo>
              <a:lnTo>
                <a:pt x="2669668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2964305" y="1562946"/>
          <a:ext cx="1369060" cy="91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农贸市场</a:t>
          </a:r>
          <a:endParaRPr lang="en-US" sz="2300" kern="1200" dirty="0"/>
        </a:p>
      </dsp:txBody>
      <dsp:txXfrm>
        <a:off x="2991037" y="1589678"/>
        <a:ext cx="1315596" cy="859243"/>
      </dsp:txXfrm>
    </dsp:sp>
    <dsp:sp modelId="{2FA6AC46-07C0-4B55-B49F-B6B39211C340}">
      <dsp:nvSpPr>
        <dsp:cNvPr id="0" name=""/>
        <dsp:cNvSpPr/>
      </dsp:nvSpPr>
      <dsp:spPr>
        <a:xfrm>
          <a:off x="3603115" y="2475653"/>
          <a:ext cx="91440" cy="365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64305" y="2840736"/>
          <a:ext cx="1369060" cy="91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商户</a:t>
          </a:r>
          <a:endParaRPr lang="en-US" sz="2300" kern="1200" dirty="0"/>
        </a:p>
      </dsp:txBody>
      <dsp:txXfrm>
        <a:off x="2991037" y="2867468"/>
        <a:ext cx="1315596" cy="859243"/>
      </dsp:txXfrm>
    </dsp:sp>
    <dsp:sp modelId="{053F8143-3E2B-4AE7-8ABE-C8D40D0AF695}">
      <dsp:nvSpPr>
        <dsp:cNvPr id="0" name=""/>
        <dsp:cNvSpPr/>
      </dsp:nvSpPr>
      <dsp:spPr>
        <a:xfrm>
          <a:off x="542861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889889" y="0"/>
              </a:moveTo>
              <a:lnTo>
                <a:pt x="889889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4744084" y="1562946"/>
          <a:ext cx="1369060" cy="91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品控云仓</a:t>
          </a:r>
          <a:endParaRPr lang="en-US" sz="2300" kern="1200" dirty="0"/>
        </a:p>
      </dsp:txBody>
      <dsp:txXfrm>
        <a:off x="4770816" y="1589678"/>
        <a:ext cx="1315596" cy="859243"/>
      </dsp:txXfrm>
    </dsp:sp>
    <dsp:sp modelId="{BD676BAF-3620-40BF-95C6-26643E1748FD}">
      <dsp:nvSpPr>
        <dsp:cNvPr id="0" name=""/>
        <dsp:cNvSpPr/>
      </dsp:nvSpPr>
      <dsp:spPr>
        <a:xfrm>
          <a:off x="631850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889889" y="182541"/>
              </a:lnTo>
              <a:lnTo>
                <a:pt x="889889" y="3650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523863" y="1562946"/>
          <a:ext cx="1369060" cy="91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供应商</a:t>
          </a:r>
          <a:endParaRPr lang="en-US" sz="2300" kern="1200" dirty="0"/>
        </a:p>
      </dsp:txBody>
      <dsp:txXfrm>
        <a:off x="6550595" y="1589678"/>
        <a:ext cx="1315596" cy="859243"/>
      </dsp:txXfrm>
    </dsp:sp>
    <dsp:sp modelId="{EB3C3B81-38BA-4A7F-BFF7-CC53B128027D}">
      <dsp:nvSpPr>
        <dsp:cNvPr id="0" name=""/>
        <dsp:cNvSpPr/>
      </dsp:nvSpPr>
      <dsp:spPr>
        <a:xfrm>
          <a:off x="6318504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2669668" y="182541"/>
              </a:lnTo>
              <a:lnTo>
                <a:pt x="2669668" y="3650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7395-2A00-4285-9556-69D518F59932}">
      <dsp:nvSpPr>
        <dsp:cNvPr id="0" name=""/>
        <dsp:cNvSpPr/>
      </dsp:nvSpPr>
      <dsp:spPr>
        <a:xfrm>
          <a:off x="8303642" y="1562946"/>
          <a:ext cx="1369060" cy="91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产源</a:t>
          </a:r>
          <a:endParaRPr lang="en-US" sz="2300" kern="1200" dirty="0"/>
        </a:p>
      </dsp:txBody>
      <dsp:txXfrm>
        <a:off x="8330374" y="1589678"/>
        <a:ext cx="1315596" cy="8592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EA1D-4E4A-4E08-86FF-547525DFA64D}">
      <dsp:nvSpPr>
        <dsp:cNvPr id="0" name=""/>
        <dsp:cNvSpPr/>
      </dsp:nvSpPr>
      <dsp:spPr>
        <a:xfrm>
          <a:off x="2377281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4" y="145953"/>
              </a:lnTo>
              <a:lnTo>
                <a:pt x="1681944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BF4C2-0B32-4F2E-B167-4C9691C436C8}">
      <dsp:nvSpPr>
        <dsp:cNvPr id="0" name=""/>
        <dsp:cNvSpPr/>
      </dsp:nvSpPr>
      <dsp:spPr>
        <a:xfrm>
          <a:off x="2331561" y="861535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BBF1-4BC1-4D49-87E7-10DFA406578D}">
      <dsp:nvSpPr>
        <dsp:cNvPr id="0" name=""/>
        <dsp:cNvSpPr/>
      </dsp:nvSpPr>
      <dsp:spPr>
        <a:xfrm>
          <a:off x="695337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E6452-60A1-45E8-B573-E3EB573097FB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48BCB-C2B6-426C-AA4C-2C6607F29D75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3899A-A368-456D-8767-E030280EE70F}">
      <dsp:nvSpPr>
        <dsp:cNvPr id="0" name=""/>
        <dsp:cNvSpPr/>
      </dsp:nvSpPr>
      <dsp:spPr>
        <a:xfrm>
          <a:off x="1682263" y="291620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291620"/>
        <a:ext cx="1390036" cy="444811"/>
      </dsp:txXfrm>
    </dsp:sp>
    <dsp:sp modelId="{9DFA990C-3B8D-4032-A483-38AB7DB7C4E9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FDCC4-60C9-4670-8157-20161AE7396F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09EEF-7107-4D1C-8E9A-72F59B6D84DD}">
      <dsp:nvSpPr>
        <dsp:cNvPr id="0" name=""/>
        <dsp:cNvSpPr/>
      </dsp:nvSpPr>
      <dsp:spPr>
        <a:xfrm>
          <a:off x="319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19" y="1278546"/>
        <a:ext cx="1390036" cy="444811"/>
      </dsp:txXfrm>
    </dsp:sp>
    <dsp:sp modelId="{1B7B3986-2597-4F08-8BC0-9B2D84649B26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A6FE8-5682-462D-BCBA-30CA1F178F31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2B3D3-BC40-4B3B-8B11-570D771DBBF5}">
      <dsp:nvSpPr>
        <dsp:cNvPr id="0" name=""/>
        <dsp:cNvSpPr/>
      </dsp:nvSpPr>
      <dsp:spPr>
        <a:xfrm>
          <a:off x="1682263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1278546"/>
        <a:ext cx="1390036" cy="444811"/>
      </dsp:txXfrm>
    </dsp:sp>
    <dsp:sp modelId="{0AC06F05-0754-4134-9068-50051F9A0ED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1D1AE-DB82-4012-A2E8-79F1B8223C5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3076-63CA-46F6-802F-61B14481DE54}">
      <dsp:nvSpPr>
        <dsp:cNvPr id="0" name=""/>
        <dsp:cNvSpPr/>
      </dsp:nvSpPr>
      <dsp:spPr>
        <a:xfrm>
          <a:off x="3364207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64207" y="1278546"/>
        <a:ext cx="1390036" cy="4448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FFCB9-71DD-4FC3-B803-07C11141B393}">
      <dsp:nvSpPr>
        <dsp:cNvPr id="0" name=""/>
        <dsp:cNvSpPr/>
      </dsp:nvSpPr>
      <dsp:spPr>
        <a:xfrm>
          <a:off x="2377281" y="919193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4" y="145953"/>
              </a:lnTo>
              <a:lnTo>
                <a:pt x="1681944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A6F98-491C-4D4F-ABDE-77CB632BD054}">
      <dsp:nvSpPr>
        <dsp:cNvPr id="0" name=""/>
        <dsp:cNvSpPr/>
      </dsp:nvSpPr>
      <dsp:spPr>
        <a:xfrm>
          <a:off x="2331561" y="919193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953"/>
              </a:lnTo>
              <a:lnTo>
                <a:pt x="55144" y="145953"/>
              </a:lnTo>
              <a:lnTo>
                <a:pt x="55144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30B1E-C8F6-4331-AA5B-44E96ED96061}">
      <dsp:nvSpPr>
        <dsp:cNvPr id="0" name=""/>
        <dsp:cNvSpPr/>
      </dsp:nvSpPr>
      <dsp:spPr>
        <a:xfrm>
          <a:off x="695337" y="919193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E4C2C-8C4F-4E5B-93AE-3738C3854A5F}">
      <dsp:nvSpPr>
        <dsp:cNvPr id="0" name=""/>
        <dsp:cNvSpPr/>
      </dsp:nvSpPr>
      <dsp:spPr>
        <a:xfrm>
          <a:off x="1682263" y="224174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224174"/>
        <a:ext cx="1390036" cy="695018"/>
      </dsp:txXfrm>
    </dsp:sp>
    <dsp:sp modelId="{5FAB0213-7057-4188-BBB8-7ABEC56501F0}">
      <dsp:nvSpPr>
        <dsp:cNvPr id="0" name=""/>
        <dsp:cNvSpPr/>
      </dsp:nvSpPr>
      <dsp:spPr>
        <a:xfrm>
          <a:off x="319" y="121110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19" y="1211100"/>
        <a:ext cx="1390036" cy="695018"/>
      </dsp:txXfrm>
    </dsp:sp>
    <dsp:sp modelId="{CEFC45FE-8C91-4A32-9D6F-6A19C3C136A0}">
      <dsp:nvSpPr>
        <dsp:cNvPr id="0" name=""/>
        <dsp:cNvSpPr/>
      </dsp:nvSpPr>
      <dsp:spPr>
        <a:xfrm>
          <a:off x="1691687" y="121110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91687" y="1211100"/>
        <a:ext cx="1390036" cy="695018"/>
      </dsp:txXfrm>
    </dsp:sp>
    <dsp:sp modelId="{8CD3E3BB-8386-4101-973B-5534F64E8B8A}">
      <dsp:nvSpPr>
        <dsp:cNvPr id="0" name=""/>
        <dsp:cNvSpPr/>
      </dsp:nvSpPr>
      <dsp:spPr>
        <a:xfrm>
          <a:off x="3364207" y="121110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64207" y="1211100"/>
        <a:ext cx="1390036" cy="6950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63796-3AA6-46AA-8B75-D35CB6C5EF37}">
      <dsp:nvSpPr>
        <dsp:cNvPr id="0" name=""/>
        <dsp:cNvSpPr/>
      </dsp:nvSpPr>
      <dsp:spPr>
        <a:xfrm>
          <a:off x="481" y="930609"/>
          <a:ext cx="2979985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市场管理</a:t>
          </a:r>
          <a:r>
            <a:rPr lang="en-US" altLang="zh-CN" sz="20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/</a:t>
          </a:r>
          <a:r>
            <a:rPr lang="zh-CN" altLang="en-US" sz="20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体验中心</a:t>
          </a:r>
          <a:endParaRPr lang="en-US" sz="20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5398" y="955526"/>
        <a:ext cx="2930151" cy="800902"/>
      </dsp:txXfrm>
    </dsp:sp>
    <dsp:sp modelId="{666925BC-4DC1-4336-A306-6DC5C65118F4}">
      <dsp:nvSpPr>
        <dsp:cNvPr id="0" name=""/>
        <dsp:cNvSpPr/>
      </dsp:nvSpPr>
      <dsp:spPr>
        <a:xfrm>
          <a:off x="481" y="155"/>
          <a:ext cx="700843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7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1008" y="20682"/>
        <a:ext cx="659789" cy="809682"/>
      </dsp:txXfrm>
    </dsp:sp>
    <dsp:sp modelId="{03BCAD6A-F5DB-4466-8419-5E86EA0C35F8}">
      <dsp:nvSpPr>
        <dsp:cNvPr id="0" name=""/>
        <dsp:cNvSpPr/>
      </dsp:nvSpPr>
      <dsp:spPr>
        <a:xfrm>
          <a:off x="760195" y="155"/>
          <a:ext cx="700843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7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80722" y="20682"/>
        <a:ext cx="659789" cy="809682"/>
      </dsp:txXfrm>
    </dsp:sp>
    <dsp:sp modelId="{DF9A5A97-C3E4-40CF-A767-1A50B92F91B8}">
      <dsp:nvSpPr>
        <dsp:cNvPr id="0" name=""/>
        <dsp:cNvSpPr/>
      </dsp:nvSpPr>
      <dsp:spPr>
        <a:xfrm>
          <a:off x="1519909" y="155"/>
          <a:ext cx="700843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7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540436" y="20682"/>
        <a:ext cx="659789" cy="809682"/>
      </dsp:txXfrm>
    </dsp:sp>
    <dsp:sp modelId="{11BDCE28-062A-4AF8-9498-690CC9269121}">
      <dsp:nvSpPr>
        <dsp:cNvPr id="0" name=""/>
        <dsp:cNvSpPr/>
      </dsp:nvSpPr>
      <dsp:spPr>
        <a:xfrm>
          <a:off x="2279623" y="155"/>
          <a:ext cx="700843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其他业态</a:t>
          </a:r>
          <a:endParaRPr lang="en-US" sz="17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300150" y="20682"/>
        <a:ext cx="659789" cy="8096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D340D-ED3C-45C1-A501-CB6B95BB493D}">
      <dsp:nvSpPr>
        <dsp:cNvPr id="0" name=""/>
        <dsp:cNvSpPr/>
      </dsp:nvSpPr>
      <dsp:spPr>
        <a:xfrm>
          <a:off x="350331" y="315"/>
          <a:ext cx="1381035" cy="8286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其他来源</a:t>
          </a:r>
          <a:endParaRPr lang="en-US" sz="1800" kern="1200" dirty="0"/>
        </a:p>
      </dsp:txBody>
      <dsp:txXfrm>
        <a:off x="350331" y="315"/>
        <a:ext cx="1381035" cy="828621"/>
      </dsp:txXfrm>
    </dsp:sp>
    <dsp:sp modelId="{502FA823-5995-4FA7-89B5-14860B163934}">
      <dsp:nvSpPr>
        <dsp:cNvPr id="0" name=""/>
        <dsp:cNvSpPr/>
      </dsp:nvSpPr>
      <dsp:spPr>
        <a:xfrm>
          <a:off x="1869470" y="315"/>
          <a:ext cx="1381035" cy="8286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产源（溯源）</a:t>
          </a:r>
          <a:endParaRPr lang="en-US" sz="1800" kern="1200" dirty="0"/>
        </a:p>
      </dsp:txBody>
      <dsp:txXfrm>
        <a:off x="1869470" y="315"/>
        <a:ext cx="1381035" cy="828621"/>
      </dsp:txXfrm>
    </dsp:sp>
    <dsp:sp modelId="{32B37927-13DF-4AAB-A880-AC8AF396C634}">
      <dsp:nvSpPr>
        <dsp:cNvPr id="0" name=""/>
        <dsp:cNvSpPr/>
      </dsp:nvSpPr>
      <dsp:spPr>
        <a:xfrm>
          <a:off x="3388608" y="315"/>
          <a:ext cx="1531857" cy="828621"/>
        </a:xfrm>
        <a:prstGeom prst="rect">
          <a:avLst/>
        </a:prstGeom>
        <a:solidFill>
          <a:schemeClr val="accent6">
            <a:tint val="55000"/>
            <a:satMod val="130000"/>
          </a:schemeClr>
        </a:solidFill>
        <a:ln w="10000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产源型供应商</a:t>
          </a:r>
          <a:endParaRPr lang="en-US" sz="1800" kern="1200" dirty="0"/>
        </a:p>
      </dsp:txBody>
      <dsp:txXfrm>
        <a:off x="3388608" y="315"/>
        <a:ext cx="1531857" cy="828621"/>
      </dsp:txXfrm>
    </dsp:sp>
    <dsp:sp modelId="{99016DA1-38AB-41BB-865A-2ECB789F1B69}">
      <dsp:nvSpPr>
        <dsp:cNvPr id="0" name=""/>
        <dsp:cNvSpPr/>
      </dsp:nvSpPr>
      <dsp:spPr>
        <a:xfrm>
          <a:off x="5058570" y="315"/>
          <a:ext cx="1531857" cy="828621"/>
        </a:xfrm>
        <a:prstGeom prst="rect">
          <a:avLst/>
        </a:prstGeom>
        <a:solidFill>
          <a:schemeClr val="accent6">
            <a:tint val="55000"/>
            <a:satMod val="130000"/>
          </a:schemeClr>
        </a:solidFill>
        <a:ln w="10000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供应商</a:t>
          </a:r>
          <a:endParaRPr lang="en-US" sz="1800" kern="1200" dirty="0"/>
        </a:p>
      </dsp:txBody>
      <dsp:txXfrm>
        <a:off x="5058570" y="315"/>
        <a:ext cx="1531857" cy="82862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84550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678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61" y="84261"/>
        <a:ext cx="4586041" cy="3216028"/>
      </dsp:txXfrm>
    </dsp:sp>
    <dsp:sp modelId="{15B9BCE0-8417-444C-A7D7-D171AF2D53F2}">
      <dsp:nvSpPr>
        <dsp:cNvPr id="0" name=""/>
        <dsp:cNvSpPr/>
      </dsp:nvSpPr>
      <dsp:spPr>
        <a:xfrm>
          <a:off x="118864" y="846137"/>
          <a:ext cx="4516834" cy="236918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44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725" y="918998"/>
        <a:ext cx="4371112" cy="2223463"/>
      </dsp:txXfrm>
    </dsp:sp>
    <dsp:sp modelId="{3D8BAE51-33CF-4E42-9CED-8DCEE7EFA5DF}">
      <dsp:nvSpPr>
        <dsp:cNvPr id="0" name=""/>
        <dsp:cNvSpPr/>
      </dsp:nvSpPr>
      <dsp:spPr>
        <a:xfrm>
          <a:off x="231784" y="1675352"/>
          <a:ext cx="903366" cy="136228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703134"/>
        <a:ext cx="847802" cy="1306717"/>
      </dsp:txXfrm>
    </dsp:sp>
    <dsp:sp modelId="{1AC6F350-A162-4670-A0BD-5F24B733D682}">
      <dsp:nvSpPr>
        <dsp:cNvPr id="0" name=""/>
        <dsp:cNvSpPr/>
      </dsp:nvSpPr>
      <dsp:spPr>
        <a:xfrm>
          <a:off x="1236186" y="1692275"/>
          <a:ext cx="3280648" cy="135382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76415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821" y="1733910"/>
        <a:ext cx="3197378" cy="1270550"/>
      </dsp:txXfrm>
    </dsp:sp>
    <dsp:sp modelId="{984A4014-C974-4DA2-B9AE-26BFE4330EA9}">
      <dsp:nvSpPr>
        <dsp:cNvPr id="0" name=""/>
        <dsp:cNvSpPr/>
      </dsp:nvSpPr>
      <dsp:spPr>
        <a:xfrm>
          <a:off x="1318202" y="2123349"/>
          <a:ext cx="1022639" cy="8857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443" y="2150590"/>
        <a:ext cx="968157" cy="831291"/>
      </dsp:txXfrm>
    </dsp:sp>
    <dsp:sp modelId="{384811B6-17B1-4485-9430-A1144E6DF291}">
      <dsp:nvSpPr>
        <dsp:cNvPr id="0" name=""/>
        <dsp:cNvSpPr/>
      </dsp:nvSpPr>
      <dsp:spPr>
        <a:xfrm>
          <a:off x="2364243" y="2123349"/>
          <a:ext cx="1022639" cy="8857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484" y="2150590"/>
        <a:ext cx="968157" cy="831291"/>
      </dsp:txXfrm>
    </dsp:sp>
    <dsp:sp modelId="{B64DA0B6-F508-4408-A3BC-75623B94409D}">
      <dsp:nvSpPr>
        <dsp:cNvPr id="0" name=""/>
        <dsp:cNvSpPr/>
      </dsp:nvSpPr>
      <dsp:spPr>
        <a:xfrm>
          <a:off x="3410284" y="2123349"/>
          <a:ext cx="1022639" cy="8857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525" y="2150590"/>
        <a:ext cx="968157" cy="83129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82962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555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21" y="84221"/>
        <a:ext cx="4586120" cy="3214520"/>
      </dsp:txXfrm>
    </dsp:sp>
    <dsp:sp modelId="{6F8F9D31-6406-418A-B2E0-98B0048B38F5}">
      <dsp:nvSpPr>
        <dsp:cNvPr id="0" name=""/>
        <dsp:cNvSpPr/>
      </dsp:nvSpPr>
      <dsp:spPr>
        <a:xfrm>
          <a:off x="90629" y="876288"/>
          <a:ext cx="713184" cy="23680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98221"/>
        <a:ext cx="669318" cy="2324207"/>
      </dsp:txXfrm>
    </dsp:sp>
    <dsp:sp modelId="{15B9BCE0-8417-444C-A7D7-D171AF2D53F2}">
      <dsp:nvSpPr>
        <dsp:cNvPr id="0" name=""/>
        <dsp:cNvSpPr/>
      </dsp:nvSpPr>
      <dsp:spPr>
        <a:xfrm>
          <a:off x="950912" y="845740"/>
          <a:ext cx="3684785" cy="236807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372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3738" y="918566"/>
        <a:ext cx="3539133" cy="2222421"/>
      </dsp:txXfrm>
    </dsp:sp>
    <dsp:sp modelId="{3D8BAE51-33CF-4E42-9CED-8DCEE7EFA5DF}">
      <dsp:nvSpPr>
        <dsp:cNvPr id="0" name=""/>
        <dsp:cNvSpPr/>
      </dsp:nvSpPr>
      <dsp:spPr>
        <a:xfrm>
          <a:off x="1043032" y="2058787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9188" y="2084943"/>
        <a:ext cx="809150" cy="798201"/>
      </dsp:txXfrm>
    </dsp:sp>
    <dsp:sp modelId="{B579E7EC-289A-4C3F-A8E2-66FA80DBF7BA}">
      <dsp:nvSpPr>
        <dsp:cNvPr id="0" name=""/>
        <dsp:cNvSpPr/>
      </dsp:nvSpPr>
      <dsp:spPr>
        <a:xfrm>
          <a:off x="1946548" y="2050294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704" y="2076450"/>
        <a:ext cx="809150" cy="798201"/>
      </dsp:txXfrm>
    </dsp:sp>
    <dsp:sp modelId="{E3A91650-0843-40DC-83E9-D885E8EF33CA}">
      <dsp:nvSpPr>
        <dsp:cNvPr id="0" name=""/>
        <dsp:cNvSpPr/>
      </dsp:nvSpPr>
      <dsp:spPr>
        <a:xfrm>
          <a:off x="2825562" y="2050294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718" y="2076450"/>
        <a:ext cx="809150" cy="798201"/>
      </dsp:txXfrm>
    </dsp:sp>
    <dsp:sp modelId="{262A8C7D-7AC3-4B36-BF44-28A4E9063F11}">
      <dsp:nvSpPr>
        <dsp:cNvPr id="0" name=""/>
        <dsp:cNvSpPr/>
      </dsp:nvSpPr>
      <dsp:spPr>
        <a:xfrm>
          <a:off x="3704575" y="2050294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731" y="2076450"/>
        <a:ext cx="809150" cy="7982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84550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678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61" y="84261"/>
        <a:ext cx="4586041" cy="3216028"/>
      </dsp:txXfrm>
    </dsp:sp>
    <dsp:sp modelId="{15B9BCE0-8417-444C-A7D7-D171AF2D53F2}">
      <dsp:nvSpPr>
        <dsp:cNvPr id="0" name=""/>
        <dsp:cNvSpPr/>
      </dsp:nvSpPr>
      <dsp:spPr>
        <a:xfrm>
          <a:off x="118864" y="846137"/>
          <a:ext cx="4516834" cy="236918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44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725" y="918998"/>
        <a:ext cx="4371112" cy="2223463"/>
      </dsp:txXfrm>
    </dsp:sp>
    <dsp:sp modelId="{3D8BAE51-33CF-4E42-9CED-8DCEE7EFA5DF}">
      <dsp:nvSpPr>
        <dsp:cNvPr id="0" name=""/>
        <dsp:cNvSpPr/>
      </dsp:nvSpPr>
      <dsp:spPr>
        <a:xfrm>
          <a:off x="231784" y="1675352"/>
          <a:ext cx="903366" cy="136228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703134"/>
        <a:ext cx="847802" cy="1306717"/>
      </dsp:txXfrm>
    </dsp:sp>
    <dsp:sp modelId="{1AC6F350-A162-4670-A0BD-5F24B733D682}">
      <dsp:nvSpPr>
        <dsp:cNvPr id="0" name=""/>
        <dsp:cNvSpPr/>
      </dsp:nvSpPr>
      <dsp:spPr>
        <a:xfrm>
          <a:off x="1236186" y="1692275"/>
          <a:ext cx="3280648" cy="135382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76415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821" y="1733910"/>
        <a:ext cx="3197378" cy="1270550"/>
      </dsp:txXfrm>
    </dsp:sp>
    <dsp:sp modelId="{984A4014-C974-4DA2-B9AE-26BFE4330EA9}">
      <dsp:nvSpPr>
        <dsp:cNvPr id="0" name=""/>
        <dsp:cNvSpPr/>
      </dsp:nvSpPr>
      <dsp:spPr>
        <a:xfrm>
          <a:off x="1318202" y="2301494"/>
          <a:ext cx="1022639" cy="609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938" y="2320230"/>
        <a:ext cx="985167" cy="571747"/>
      </dsp:txXfrm>
    </dsp:sp>
    <dsp:sp modelId="{384811B6-17B1-4485-9430-A1144E6DF291}">
      <dsp:nvSpPr>
        <dsp:cNvPr id="0" name=""/>
        <dsp:cNvSpPr/>
      </dsp:nvSpPr>
      <dsp:spPr>
        <a:xfrm>
          <a:off x="2364243" y="2301494"/>
          <a:ext cx="1022639" cy="609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979" y="2320230"/>
        <a:ext cx="985167" cy="571747"/>
      </dsp:txXfrm>
    </dsp:sp>
    <dsp:sp modelId="{B64DA0B6-F508-4408-A3BC-75623B94409D}">
      <dsp:nvSpPr>
        <dsp:cNvPr id="0" name=""/>
        <dsp:cNvSpPr/>
      </dsp:nvSpPr>
      <dsp:spPr>
        <a:xfrm>
          <a:off x="3410284" y="2301494"/>
          <a:ext cx="1022639" cy="609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9020" y="2320230"/>
        <a:ext cx="985167" cy="5717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82962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555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21" y="84221"/>
        <a:ext cx="4586120" cy="3214520"/>
      </dsp:txXfrm>
    </dsp:sp>
    <dsp:sp modelId="{15B9BCE0-8417-444C-A7D7-D171AF2D53F2}">
      <dsp:nvSpPr>
        <dsp:cNvPr id="0" name=""/>
        <dsp:cNvSpPr/>
      </dsp:nvSpPr>
      <dsp:spPr>
        <a:xfrm>
          <a:off x="118864" y="845740"/>
          <a:ext cx="4516833" cy="236807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372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690" y="918566"/>
        <a:ext cx="4371181" cy="2222421"/>
      </dsp:txXfrm>
    </dsp:sp>
    <dsp:sp modelId="{3D8BAE51-33CF-4E42-9CED-8DCEE7EFA5DF}">
      <dsp:nvSpPr>
        <dsp:cNvPr id="0" name=""/>
        <dsp:cNvSpPr/>
      </dsp:nvSpPr>
      <dsp:spPr>
        <a:xfrm>
          <a:off x="231784" y="1674566"/>
          <a:ext cx="903366" cy="136164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702348"/>
        <a:ext cx="847802" cy="1306078"/>
      </dsp:txXfrm>
    </dsp:sp>
    <dsp:sp modelId="{1AC6F350-A162-4670-A0BD-5F24B733D682}">
      <dsp:nvSpPr>
        <dsp:cNvPr id="0" name=""/>
        <dsp:cNvSpPr/>
      </dsp:nvSpPr>
      <dsp:spPr>
        <a:xfrm>
          <a:off x="1236186" y="1691481"/>
          <a:ext cx="3280647" cy="135318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763798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801" y="1733096"/>
        <a:ext cx="3197417" cy="1269954"/>
      </dsp:txXfrm>
    </dsp:sp>
    <dsp:sp modelId="{984A4014-C974-4DA2-B9AE-26BFE4330EA9}">
      <dsp:nvSpPr>
        <dsp:cNvPr id="0" name=""/>
        <dsp:cNvSpPr/>
      </dsp:nvSpPr>
      <dsp:spPr>
        <a:xfrm>
          <a:off x="1318202" y="2300414"/>
          <a:ext cx="1022639" cy="6089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929" y="2319141"/>
        <a:ext cx="985185" cy="571479"/>
      </dsp:txXfrm>
    </dsp:sp>
    <dsp:sp modelId="{384811B6-17B1-4485-9430-A1144E6DF291}">
      <dsp:nvSpPr>
        <dsp:cNvPr id="0" name=""/>
        <dsp:cNvSpPr/>
      </dsp:nvSpPr>
      <dsp:spPr>
        <a:xfrm>
          <a:off x="2364243" y="2300414"/>
          <a:ext cx="1022639" cy="6089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970" y="2319141"/>
        <a:ext cx="985185" cy="571479"/>
      </dsp:txXfrm>
    </dsp:sp>
    <dsp:sp modelId="{B64DA0B6-F508-4408-A3BC-75623B94409D}">
      <dsp:nvSpPr>
        <dsp:cNvPr id="0" name=""/>
        <dsp:cNvSpPr/>
      </dsp:nvSpPr>
      <dsp:spPr>
        <a:xfrm>
          <a:off x="3410283" y="2300414"/>
          <a:ext cx="1022639" cy="6089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9010" y="2319141"/>
        <a:ext cx="985185" cy="57147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19809" y="319"/>
          <a:ext cx="2114944" cy="1409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1105" y="41615"/>
        <a:ext cx="2032352" cy="1327371"/>
      </dsp:txXfrm>
    </dsp:sp>
    <dsp:sp modelId="{D4778B37-0FA3-43CA-AD11-95B34F90FB9D}">
      <dsp:nvSpPr>
        <dsp:cNvPr id="0" name=""/>
        <dsp:cNvSpPr/>
      </dsp:nvSpPr>
      <dsp:spPr>
        <a:xfrm>
          <a:off x="2331561" y="1410282"/>
          <a:ext cx="91440" cy="5639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398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319809" y="1974267"/>
          <a:ext cx="2114944" cy="1409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1105" y="2015563"/>
        <a:ext cx="2032352" cy="132737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38527"/>
          <a:ext cx="2066191" cy="1377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4529" y="78871"/>
        <a:ext cx="1985503" cy="1296772"/>
      </dsp:txXfrm>
    </dsp:sp>
    <dsp:sp modelId="{D4778B37-0FA3-43CA-AD11-95B34F90FB9D}">
      <dsp:nvSpPr>
        <dsp:cNvPr id="0" name=""/>
        <dsp:cNvSpPr/>
      </dsp:nvSpPr>
      <dsp:spPr>
        <a:xfrm>
          <a:off x="1034256" y="1415988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1966973"/>
          <a:ext cx="2066191" cy="1377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504" y="2007317"/>
        <a:ext cx="1985503" cy="1296772"/>
      </dsp:txXfrm>
    </dsp:sp>
    <dsp:sp modelId="{A81FB302-8E47-4227-8B14-CB66FE4C5992}">
      <dsp:nvSpPr>
        <dsp:cNvPr id="0" name=""/>
        <dsp:cNvSpPr/>
      </dsp:nvSpPr>
      <dsp:spPr>
        <a:xfrm>
          <a:off x="2377281" y="1415988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09" y="1966973"/>
          <a:ext cx="2066191" cy="1377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7553" y="2007317"/>
        <a:ext cx="1985503" cy="1296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CFEA4-F5D3-4F69-9FB5-D89F8BBA5B34}">
      <dsp:nvSpPr>
        <dsp:cNvPr id="0" name=""/>
        <dsp:cNvSpPr/>
      </dsp:nvSpPr>
      <dsp:spPr>
        <a:xfrm>
          <a:off x="0" y="3138892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设备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3138892"/>
        <a:ext cx="2961798" cy="895674"/>
      </dsp:txXfrm>
    </dsp:sp>
    <dsp:sp modelId="{A5625E69-1EED-4F52-B596-0BA85D9D67D0}">
      <dsp:nvSpPr>
        <dsp:cNvPr id="0" name=""/>
        <dsp:cNvSpPr/>
      </dsp:nvSpPr>
      <dsp:spPr>
        <a:xfrm>
          <a:off x="0" y="2093939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边缘端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093939"/>
        <a:ext cx="2961798" cy="895674"/>
      </dsp:txXfrm>
    </dsp:sp>
    <dsp:sp modelId="{89B46483-C48B-4A03-BC2F-93F69B6FFAC9}">
      <dsp:nvSpPr>
        <dsp:cNvPr id="0" name=""/>
        <dsp:cNvSpPr/>
      </dsp:nvSpPr>
      <dsp:spPr>
        <a:xfrm>
          <a:off x="0" y="1048986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云端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048986"/>
        <a:ext cx="2961798" cy="895674"/>
      </dsp:txXfrm>
    </dsp:sp>
    <dsp:sp modelId="{45EC0780-D1A1-4625-B0F0-1351A8E515B0}">
      <dsp:nvSpPr>
        <dsp:cNvPr id="0" name=""/>
        <dsp:cNvSpPr/>
      </dsp:nvSpPr>
      <dsp:spPr>
        <a:xfrm>
          <a:off x="0" y="4033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4033"/>
        <a:ext cx="2961798" cy="895674"/>
      </dsp:txXfrm>
    </dsp:sp>
    <dsp:sp modelId="{ACF6C23A-4CFF-44A8-845A-F27AE7247853}">
      <dsp:nvSpPr>
        <dsp:cNvPr id="0" name=""/>
        <dsp:cNvSpPr/>
      </dsp:nvSpPr>
      <dsp:spPr>
        <a:xfrm>
          <a:off x="5758707" y="78672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应用服务器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80568" y="100533"/>
        <a:ext cx="1075870" cy="702673"/>
      </dsp:txXfrm>
    </dsp:sp>
    <dsp:sp modelId="{6AFE4EF3-0327-4706-B185-D4380668D7D1}">
      <dsp:nvSpPr>
        <dsp:cNvPr id="0" name=""/>
        <dsp:cNvSpPr/>
      </dsp:nvSpPr>
      <dsp:spPr>
        <a:xfrm>
          <a:off x="4863033" y="825067"/>
          <a:ext cx="1455470" cy="298558"/>
        </a:xfrm>
        <a:custGeom>
          <a:avLst/>
          <a:gdLst/>
          <a:ahLst/>
          <a:cxnLst/>
          <a:rect l="0" t="0" r="0" b="0"/>
          <a:pathLst>
            <a:path>
              <a:moveTo>
                <a:pt x="1455470" y="0"/>
              </a:moveTo>
              <a:lnTo>
                <a:pt x="1455470" y="149279"/>
              </a:lnTo>
              <a:lnTo>
                <a:pt x="0" y="149279"/>
              </a:lnTo>
              <a:lnTo>
                <a:pt x="0" y="298558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6FFB6-2391-4A87-A41F-B8D0A9209B84}">
      <dsp:nvSpPr>
        <dsp:cNvPr id="0" name=""/>
        <dsp:cNvSpPr/>
      </dsp:nvSpPr>
      <dsp:spPr>
        <a:xfrm>
          <a:off x="4303237" y="1123625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325098" y="1145486"/>
        <a:ext cx="1075870" cy="702673"/>
      </dsp:txXfrm>
    </dsp:sp>
    <dsp:sp modelId="{A3721F2A-EAC2-4D1C-9C5B-F8F9745A3444}">
      <dsp:nvSpPr>
        <dsp:cNvPr id="0" name=""/>
        <dsp:cNvSpPr/>
      </dsp:nvSpPr>
      <dsp:spPr>
        <a:xfrm>
          <a:off x="4135298" y="1870020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727735" y="0"/>
              </a:moveTo>
              <a:lnTo>
                <a:pt x="727735" y="149279"/>
              </a:lnTo>
              <a:lnTo>
                <a:pt x="0" y="149279"/>
              </a:lnTo>
              <a:lnTo>
                <a:pt x="0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406B9-408B-4A8E-842A-CC3B2587C96C}">
      <dsp:nvSpPr>
        <dsp:cNvPr id="0" name=""/>
        <dsp:cNvSpPr/>
      </dsp:nvSpPr>
      <dsp:spPr>
        <a:xfrm>
          <a:off x="3575502" y="2168579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客户端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597363" y="2190440"/>
        <a:ext cx="1075870" cy="702673"/>
      </dsp:txXfrm>
    </dsp:sp>
    <dsp:sp modelId="{9186B3E3-6A00-41C3-A491-7EFC4EBE2255}">
      <dsp:nvSpPr>
        <dsp:cNvPr id="0" name=""/>
        <dsp:cNvSpPr/>
      </dsp:nvSpPr>
      <dsp:spPr>
        <a:xfrm>
          <a:off x="4863033" y="1870020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9"/>
              </a:lnTo>
              <a:lnTo>
                <a:pt x="727735" y="149279"/>
              </a:lnTo>
              <a:lnTo>
                <a:pt x="727735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A6648-5828-46A7-8BCF-8A5F571791A2}">
      <dsp:nvSpPr>
        <dsp:cNvPr id="0" name=""/>
        <dsp:cNvSpPr/>
      </dsp:nvSpPr>
      <dsp:spPr>
        <a:xfrm>
          <a:off x="5030972" y="2168579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移动客户端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052833" y="2190440"/>
        <a:ext cx="1075870" cy="702673"/>
      </dsp:txXfrm>
    </dsp:sp>
    <dsp:sp modelId="{AEE24860-7132-49A1-B122-B15AAFF757BD}">
      <dsp:nvSpPr>
        <dsp:cNvPr id="0" name=""/>
        <dsp:cNvSpPr/>
      </dsp:nvSpPr>
      <dsp:spPr>
        <a:xfrm>
          <a:off x="6318504" y="825067"/>
          <a:ext cx="1455470" cy="2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9"/>
              </a:lnTo>
              <a:lnTo>
                <a:pt x="1455470" y="149279"/>
              </a:lnTo>
              <a:lnTo>
                <a:pt x="1455470" y="298558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29405-BA53-4E01-B0C9-1322A6E467A8}">
      <dsp:nvSpPr>
        <dsp:cNvPr id="0" name=""/>
        <dsp:cNvSpPr/>
      </dsp:nvSpPr>
      <dsp:spPr>
        <a:xfrm>
          <a:off x="7214178" y="1123625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236039" y="1145486"/>
        <a:ext cx="1075870" cy="702673"/>
      </dsp:txXfrm>
    </dsp:sp>
    <dsp:sp modelId="{5FCC52AC-8C1E-4245-8D46-0EA6D37855BB}">
      <dsp:nvSpPr>
        <dsp:cNvPr id="0" name=""/>
        <dsp:cNvSpPr/>
      </dsp:nvSpPr>
      <dsp:spPr>
        <a:xfrm>
          <a:off x="7728254" y="1870020"/>
          <a:ext cx="91440" cy="298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BA5D5-A536-4039-B58B-7D29C8A1793B}">
      <dsp:nvSpPr>
        <dsp:cNvPr id="0" name=""/>
        <dsp:cNvSpPr/>
      </dsp:nvSpPr>
      <dsp:spPr>
        <a:xfrm>
          <a:off x="7214178" y="2168579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品链终端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236039" y="2190440"/>
        <a:ext cx="1075870" cy="702673"/>
      </dsp:txXfrm>
    </dsp:sp>
    <dsp:sp modelId="{FD574F49-373B-46B1-980D-4405A1D337F3}">
      <dsp:nvSpPr>
        <dsp:cNvPr id="0" name=""/>
        <dsp:cNvSpPr/>
      </dsp:nvSpPr>
      <dsp:spPr>
        <a:xfrm>
          <a:off x="7046239" y="2914974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727735" y="0"/>
              </a:moveTo>
              <a:lnTo>
                <a:pt x="727735" y="149279"/>
              </a:lnTo>
              <a:lnTo>
                <a:pt x="0" y="149279"/>
              </a:lnTo>
              <a:lnTo>
                <a:pt x="0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BE8D2-A667-4DE6-91DB-BAC602AEB98E}">
      <dsp:nvSpPr>
        <dsp:cNvPr id="0" name=""/>
        <dsp:cNvSpPr/>
      </dsp:nvSpPr>
      <dsp:spPr>
        <a:xfrm>
          <a:off x="6486443" y="3213532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功能设备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508304" y="3235393"/>
        <a:ext cx="1075870" cy="702673"/>
      </dsp:txXfrm>
    </dsp:sp>
    <dsp:sp modelId="{88BF4088-9093-44AE-B102-4E441DFC3D3C}">
      <dsp:nvSpPr>
        <dsp:cNvPr id="0" name=""/>
        <dsp:cNvSpPr/>
      </dsp:nvSpPr>
      <dsp:spPr>
        <a:xfrm>
          <a:off x="7773974" y="2914974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9"/>
              </a:lnTo>
              <a:lnTo>
                <a:pt x="727735" y="149279"/>
              </a:lnTo>
              <a:lnTo>
                <a:pt x="727735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E6568-9285-4455-9059-F9AE089CBD56}">
      <dsp:nvSpPr>
        <dsp:cNvPr id="0" name=""/>
        <dsp:cNvSpPr/>
      </dsp:nvSpPr>
      <dsp:spPr>
        <a:xfrm>
          <a:off x="7941913" y="3213532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传感器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963774" y="3235393"/>
        <a:ext cx="1075870" cy="7026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3603689" y="426894"/>
          <a:ext cx="2665284" cy="1062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4808" y="458013"/>
        <a:ext cx="2603046" cy="1000231"/>
      </dsp:txXfrm>
    </dsp:sp>
    <dsp:sp modelId="{68A23010-16B5-4E17-BF27-D7B4A3E89475}">
      <dsp:nvSpPr>
        <dsp:cNvPr id="0" name=""/>
        <dsp:cNvSpPr/>
      </dsp:nvSpPr>
      <dsp:spPr>
        <a:xfrm>
          <a:off x="2370065" y="1489363"/>
          <a:ext cx="2566265" cy="350942"/>
        </a:xfrm>
        <a:custGeom>
          <a:avLst/>
          <a:gdLst/>
          <a:ahLst/>
          <a:cxnLst/>
          <a:rect l="0" t="0" r="0" b="0"/>
          <a:pathLst>
            <a:path>
              <a:moveTo>
                <a:pt x="2566265" y="0"/>
              </a:moveTo>
              <a:lnTo>
                <a:pt x="2566265" y="175471"/>
              </a:lnTo>
              <a:lnTo>
                <a:pt x="0" y="175471"/>
              </a:lnTo>
              <a:lnTo>
                <a:pt x="0" y="35094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712048" y="1840306"/>
          <a:ext cx="1316033" cy="8773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7745" y="1866003"/>
        <a:ext cx="1264639" cy="825961"/>
      </dsp:txXfrm>
    </dsp:sp>
    <dsp:sp modelId="{551FF506-6A3B-407C-8BC8-FEBC15270130}">
      <dsp:nvSpPr>
        <dsp:cNvPr id="0" name=""/>
        <dsp:cNvSpPr/>
      </dsp:nvSpPr>
      <dsp:spPr>
        <a:xfrm>
          <a:off x="659222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1710843" y="0"/>
              </a:moveTo>
              <a:lnTo>
                <a:pt x="1710843" y="352552"/>
              </a:lnTo>
              <a:lnTo>
                <a:pt x="0" y="352552"/>
              </a:lnTo>
              <a:lnTo>
                <a:pt x="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205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12" y="3438673"/>
        <a:ext cx="1284219" cy="511286"/>
      </dsp:txXfrm>
    </dsp:sp>
    <dsp:sp modelId="{757BF6F7-5C9B-4335-9EB5-834BF667E485}">
      <dsp:nvSpPr>
        <dsp:cNvPr id="0" name=""/>
        <dsp:cNvSpPr/>
      </dsp:nvSpPr>
      <dsp:spPr>
        <a:xfrm>
          <a:off x="2324345" y="2717662"/>
          <a:ext cx="91440" cy="705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C1E4B-9A49-488D-B756-78C61F7EEB33}">
      <dsp:nvSpPr>
        <dsp:cNvPr id="0" name=""/>
        <dsp:cNvSpPr/>
      </dsp:nvSpPr>
      <dsp:spPr>
        <a:xfrm>
          <a:off x="1712048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27955" y="3438673"/>
        <a:ext cx="1284219" cy="511286"/>
      </dsp:txXfrm>
    </dsp:sp>
    <dsp:sp modelId="{E8059455-A1DB-4928-A1DA-9B10F89EB7BD}">
      <dsp:nvSpPr>
        <dsp:cNvPr id="0" name=""/>
        <dsp:cNvSpPr/>
      </dsp:nvSpPr>
      <dsp:spPr>
        <a:xfrm>
          <a:off x="2370065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52"/>
              </a:lnTo>
              <a:lnTo>
                <a:pt x="1710843" y="352552"/>
              </a:lnTo>
              <a:lnTo>
                <a:pt x="1710843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FEF8-3529-4950-B38E-C23237882B8D}">
      <dsp:nvSpPr>
        <dsp:cNvPr id="0" name=""/>
        <dsp:cNvSpPr/>
      </dsp:nvSpPr>
      <dsp:spPr>
        <a:xfrm>
          <a:off x="3422892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8799" y="3438673"/>
        <a:ext cx="1284219" cy="511286"/>
      </dsp:txXfrm>
    </dsp:sp>
    <dsp:sp modelId="{CD744A3D-1808-405B-BCDD-57F5F7F6B862}">
      <dsp:nvSpPr>
        <dsp:cNvPr id="0" name=""/>
        <dsp:cNvSpPr/>
      </dsp:nvSpPr>
      <dsp:spPr>
        <a:xfrm>
          <a:off x="4936331" y="1489363"/>
          <a:ext cx="2566265" cy="35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71"/>
              </a:lnTo>
              <a:lnTo>
                <a:pt x="2566265" y="175471"/>
              </a:lnTo>
              <a:lnTo>
                <a:pt x="2566265" y="35094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6844580" y="1840306"/>
          <a:ext cx="1316033" cy="8773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70277" y="1866003"/>
        <a:ext cx="1264639" cy="825961"/>
      </dsp:txXfrm>
    </dsp:sp>
    <dsp:sp modelId="{C5A1D5AA-58B6-4625-8B19-D6F738B2624B}">
      <dsp:nvSpPr>
        <dsp:cNvPr id="0" name=""/>
        <dsp:cNvSpPr/>
      </dsp:nvSpPr>
      <dsp:spPr>
        <a:xfrm>
          <a:off x="5791753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1710843" y="0"/>
              </a:moveTo>
              <a:lnTo>
                <a:pt x="1710843" y="352552"/>
              </a:lnTo>
              <a:lnTo>
                <a:pt x="0" y="352552"/>
              </a:lnTo>
              <a:lnTo>
                <a:pt x="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5133736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9643" y="3438673"/>
        <a:ext cx="1284219" cy="511286"/>
      </dsp:txXfrm>
    </dsp:sp>
    <dsp:sp modelId="{27025C9B-5EFD-4170-AB06-DFBF71F98929}">
      <dsp:nvSpPr>
        <dsp:cNvPr id="0" name=""/>
        <dsp:cNvSpPr/>
      </dsp:nvSpPr>
      <dsp:spPr>
        <a:xfrm>
          <a:off x="7456877" y="2717662"/>
          <a:ext cx="91440" cy="705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E642A-B68A-4AC0-B91C-52F2413D2594}">
      <dsp:nvSpPr>
        <dsp:cNvPr id="0" name=""/>
        <dsp:cNvSpPr/>
      </dsp:nvSpPr>
      <dsp:spPr>
        <a:xfrm>
          <a:off x="6844580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60487" y="3438673"/>
        <a:ext cx="1284219" cy="511286"/>
      </dsp:txXfrm>
    </dsp:sp>
    <dsp:sp modelId="{3D2D7CD9-654D-47FA-8296-1168EDD2FA90}">
      <dsp:nvSpPr>
        <dsp:cNvPr id="0" name=""/>
        <dsp:cNvSpPr/>
      </dsp:nvSpPr>
      <dsp:spPr>
        <a:xfrm>
          <a:off x="7502597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52"/>
              </a:lnTo>
              <a:lnTo>
                <a:pt x="1710843" y="352552"/>
              </a:lnTo>
              <a:lnTo>
                <a:pt x="1710843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28B5-10EC-4A7E-9B93-DA7E55F25517}">
      <dsp:nvSpPr>
        <dsp:cNvPr id="0" name=""/>
        <dsp:cNvSpPr/>
      </dsp:nvSpPr>
      <dsp:spPr>
        <a:xfrm>
          <a:off x="8555424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1331" y="3438673"/>
        <a:ext cx="1284219" cy="51128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96490"/>
          <a:ext cx="9872663" cy="8657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衍生层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596490"/>
        <a:ext cx="2961798" cy="865786"/>
      </dsp:txXfrm>
    </dsp:sp>
    <dsp:sp modelId="{488BF72A-AFB1-44D7-8AFB-3FDD7A181FE9}">
      <dsp:nvSpPr>
        <dsp:cNvPr id="0" name=""/>
        <dsp:cNvSpPr/>
      </dsp:nvSpPr>
      <dsp:spPr>
        <a:xfrm>
          <a:off x="0" y="1586406"/>
          <a:ext cx="9872663" cy="8657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具象层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586406"/>
        <a:ext cx="2961798" cy="865786"/>
      </dsp:txXfrm>
    </dsp:sp>
    <dsp:sp modelId="{8F34B1A9-1F39-4050-A227-B0A49F8687C6}">
      <dsp:nvSpPr>
        <dsp:cNvPr id="0" name=""/>
        <dsp:cNvSpPr/>
      </dsp:nvSpPr>
      <dsp:spPr>
        <a:xfrm>
          <a:off x="0" y="576322"/>
          <a:ext cx="9872663" cy="8657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抽象层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576322"/>
        <a:ext cx="2961798" cy="865786"/>
      </dsp:txXfrm>
    </dsp:sp>
    <dsp:sp modelId="{6BD198C0-5B82-4BEA-89C0-22609D65B284}">
      <dsp:nvSpPr>
        <dsp:cNvPr id="0" name=""/>
        <dsp:cNvSpPr/>
      </dsp:nvSpPr>
      <dsp:spPr>
        <a:xfrm>
          <a:off x="5777387" y="648471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Entity</a:t>
          </a: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（事物）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98519" y="669603"/>
        <a:ext cx="1039968" cy="679224"/>
      </dsp:txXfrm>
    </dsp:sp>
    <dsp:sp modelId="{69E66291-C50C-4EDF-AE1E-BAEF9DC37C14}">
      <dsp:nvSpPr>
        <dsp:cNvPr id="0" name=""/>
        <dsp:cNvSpPr/>
      </dsp:nvSpPr>
      <dsp:spPr>
        <a:xfrm>
          <a:off x="3504698" y="1369960"/>
          <a:ext cx="2813805" cy="288595"/>
        </a:xfrm>
        <a:custGeom>
          <a:avLst/>
          <a:gdLst/>
          <a:ahLst/>
          <a:cxnLst/>
          <a:rect l="0" t="0" r="0" b="0"/>
          <a:pathLst>
            <a:path>
              <a:moveTo>
                <a:pt x="2813805" y="0"/>
              </a:moveTo>
              <a:lnTo>
                <a:pt x="2813805" y="144297"/>
              </a:lnTo>
              <a:lnTo>
                <a:pt x="0" y="144297"/>
              </a:lnTo>
              <a:lnTo>
                <a:pt x="0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63582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Org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84714" y="1679687"/>
        <a:ext cx="1039968" cy="679224"/>
      </dsp:txXfrm>
    </dsp:sp>
    <dsp:sp modelId="{7E50D4AD-C44C-481B-9D5F-5BC8CC5BFD04}">
      <dsp:nvSpPr>
        <dsp:cNvPr id="0" name=""/>
        <dsp:cNvSpPr/>
      </dsp:nvSpPr>
      <dsp:spPr>
        <a:xfrm>
          <a:off x="4911601" y="1369960"/>
          <a:ext cx="1406902" cy="288595"/>
        </a:xfrm>
        <a:custGeom>
          <a:avLst/>
          <a:gdLst/>
          <a:ahLst/>
          <a:cxnLst/>
          <a:rect l="0" t="0" r="0" b="0"/>
          <a:pathLst>
            <a:path>
              <a:moveTo>
                <a:pt x="1406902" y="0"/>
              </a:moveTo>
              <a:lnTo>
                <a:pt x="1406902" y="144297"/>
              </a:lnTo>
              <a:lnTo>
                <a:pt x="0" y="144297"/>
              </a:lnTo>
              <a:lnTo>
                <a:pt x="0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70485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Item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391617" y="1679687"/>
        <a:ext cx="1039968" cy="679224"/>
      </dsp:txXfrm>
    </dsp:sp>
    <dsp:sp modelId="{5738B40C-746D-4340-96CC-3A81785812C4}">
      <dsp:nvSpPr>
        <dsp:cNvPr id="0" name=""/>
        <dsp:cNvSpPr/>
      </dsp:nvSpPr>
      <dsp:spPr>
        <a:xfrm>
          <a:off x="6272784" y="1369960"/>
          <a:ext cx="91440" cy="28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777387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User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98519" y="1679687"/>
        <a:ext cx="1039968" cy="679224"/>
      </dsp:txXfrm>
    </dsp:sp>
    <dsp:sp modelId="{936A1E7A-91E1-4C4B-8046-19ECD4AFF856}">
      <dsp:nvSpPr>
        <dsp:cNvPr id="0" name=""/>
        <dsp:cNvSpPr/>
      </dsp:nvSpPr>
      <dsp:spPr>
        <a:xfrm>
          <a:off x="6318504" y="1369960"/>
          <a:ext cx="1406902" cy="28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97"/>
              </a:lnTo>
              <a:lnTo>
                <a:pt x="1406902" y="144297"/>
              </a:lnTo>
              <a:lnTo>
                <a:pt x="1406902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184290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Lot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205422" y="1679687"/>
        <a:ext cx="1039968" cy="679224"/>
      </dsp:txXfrm>
    </dsp:sp>
    <dsp:sp modelId="{F04D7043-6785-4210-9D24-1D141177DEDC}">
      <dsp:nvSpPr>
        <dsp:cNvPr id="0" name=""/>
        <dsp:cNvSpPr/>
      </dsp:nvSpPr>
      <dsp:spPr>
        <a:xfrm>
          <a:off x="7679687" y="2380044"/>
          <a:ext cx="91440" cy="28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95"/>
              </a:lnTo>
            </a:path>
          </a:pathLst>
        </a:custGeom>
        <a:noFill/>
        <a:ln w="100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184290" y="2668639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Book</a:t>
          </a:r>
        </a:p>
      </dsp:txBody>
      <dsp:txXfrm>
        <a:off x="7205422" y="2689771"/>
        <a:ext cx="1039968" cy="679224"/>
      </dsp:txXfrm>
    </dsp:sp>
    <dsp:sp modelId="{2F345789-EB2F-4873-AAD7-03E59CF70572}">
      <dsp:nvSpPr>
        <dsp:cNvPr id="0" name=""/>
        <dsp:cNvSpPr/>
      </dsp:nvSpPr>
      <dsp:spPr>
        <a:xfrm>
          <a:off x="6318504" y="1369960"/>
          <a:ext cx="2813805" cy="28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97"/>
              </a:lnTo>
              <a:lnTo>
                <a:pt x="2813805" y="144297"/>
              </a:lnTo>
              <a:lnTo>
                <a:pt x="2813805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591193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Ware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612325" y="1679687"/>
        <a:ext cx="1039968" cy="679224"/>
      </dsp:txXfrm>
    </dsp:sp>
    <dsp:sp modelId="{35295417-8BC0-443F-AC53-7B037A517A34}">
      <dsp:nvSpPr>
        <dsp:cNvPr id="0" name=""/>
        <dsp:cNvSpPr/>
      </dsp:nvSpPr>
      <dsp:spPr>
        <a:xfrm>
          <a:off x="9086589" y="2380044"/>
          <a:ext cx="91440" cy="28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95"/>
              </a:lnTo>
            </a:path>
          </a:pathLst>
        </a:custGeom>
        <a:noFill/>
        <a:ln w="100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591193" y="2668639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Buy</a:t>
          </a:r>
        </a:p>
      </dsp:txBody>
      <dsp:txXfrm>
        <a:off x="8612325" y="2689771"/>
        <a:ext cx="1039968" cy="67922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272789" y="2860444"/>
          <a:ext cx="441432" cy="841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716" y="0"/>
              </a:lnTo>
              <a:lnTo>
                <a:pt x="220716" y="841144"/>
              </a:lnTo>
              <a:lnTo>
                <a:pt x="441432" y="84114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9757" y="3257268"/>
        <a:ext cx="47497" cy="47497"/>
      </dsp:txXfrm>
    </dsp:sp>
    <dsp:sp modelId="{E954E0FB-421D-45B5-81A5-AE24F4158E96}">
      <dsp:nvSpPr>
        <dsp:cNvPr id="0" name=""/>
        <dsp:cNvSpPr/>
      </dsp:nvSpPr>
      <dsp:spPr>
        <a:xfrm>
          <a:off x="5272789" y="2814724"/>
          <a:ext cx="441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432" y="4572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2470" y="2849409"/>
        <a:ext cx="22071" cy="22071"/>
      </dsp:txXfrm>
    </dsp:sp>
    <dsp:sp modelId="{9FC54932-424F-49E6-A028-CEE2150835F6}">
      <dsp:nvSpPr>
        <dsp:cNvPr id="0" name=""/>
        <dsp:cNvSpPr/>
      </dsp:nvSpPr>
      <dsp:spPr>
        <a:xfrm>
          <a:off x="5272789" y="2019300"/>
          <a:ext cx="441432" cy="841144"/>
        </a:xfrm>
        <a:custGeom>
          <a:avLst/>
          <a:gdLst/>
          <a:ahLst/>
          <a:cxnLst/>
          <a:rect l="0" t="0" r="0" b="0"/>
          <a:pathLst>
            <a:path>
              <a:moveTo>
                <a:pt x="0" y="841144"/>
              </a:moveTo>
              <a:lnTo>
                <a:pt x="220716" y="841144"/>
              </a:lnTo>
              <a:lnTo>
                <a:pt x="220716" y="0"/>
              </a:lnTo>
              <a:lnTo>
                <a:pt x="441432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9757" y="2416123"/>
        <a:ext cx="47497" cy="47497"/>
      </dsp:txXfrm>
    </dsp:sp>
    <dsp:sp modelId="{1FD0C08A-D07B-4E56-BE1F-8A77C1B4EFC9}">
      <dsp:nvSpPr>
        <dsp:cNvPr id="0" name=""/>
        <dsp:cNvSpPr/>
      </dsp:nvSpPr>
      <dsp:spPr>
        <a:xfrm>
          <a:off x="2624192" y="1809013"/>
          <a:ext cx="441432" cy="1051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716" y="0"/>
              </a:lnTo>
              <a:lnTo>
                <a:pt x="220716" y="1051431"/>
              </a:lnTo>
              <a:lnTo>
                <a:pt x="441432" y="1051431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400" y="2306220"/>
        <a:ext cx="57016" cy="57016"/>
      </dsp:txXfrm>
    </dsp:sp>
    <dsp:sp modelId="{C6FF6F2A-CFB4-4493-9AC9-F045CD5DE7B3}">
      <dsp:nvSpPr>
        <dsp:cNvPr id="0" name=""/>
        <dsp:cNvSpPr/>
      </dsp:nvSpPr>
      <dsp:spPr>
        <a:xfrm>
          <a:off x="5272789" y="757582"/>
          <a:ext cx="441432" cy="420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716" y="0"/>
              </a:lnTo>
              <a:lnTo>
                <a:pt x="220716" y="420572"/>
              </a:lnTo>
              <a:lnTo>
                <a:pt x="441432" y="420572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8263" y="952626"/>
        <a:ext cx="30485" cy="30485"/>
      </dsp:txXfrm>
    </dsp:sp>
    <dsp:sp modelId="{7561E927-7224-4259-83CE-E0FCF39C0853}">
      <dsp:nvSpPr>
        <dsp:cNvPr id="0" name=""/>
        <dsp:cNvSpPr/>
      </dsp:nvSpPr>
      <dsp:spPr>
        <a:xfrm>
          <a:off x="5272789" y="337010"/>
          <a:ext cx="441432" cy="420572"/>
        </a:xfrm>
        <a:custGeom>
          <a:avLst/>
          <a:gdLst/>
          <a:ahLst/>
          <a:cxnLst/>
          <a:rect l="0" t="0" r="0" b="0"/>
          <a:pathLst>
            <a:path>
              <a:moveTo>
                <a:pt x="0" y="420572"/>
              </a:moveTo>
              <a:lnTo>
                <a:pt x="220716" y="420572"/>
              </a:lnTo>
              <a:lnTo>
                <a:pt x="220716" y="0"/>
              </a:lnTo>
              <a:lnTo>
                <a:pt x="441432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8263" y="532053"/>
        <a:ext cx="30485" cy="30485"/>
      </dsp:txXfrm>
    </dsp:sp>
    <dsp:sp modelId="{B743B4BB-AC48-45AC-BFC1-5CC4A88189E1}">
      <dsp:nvSpPr>
        <dsp:cNvPr id="0" name=""/>
        <dsp:cNvSpPr/>
      </dsp:nvSpPr>
      <dsp:spPr>
        <a:xfrm>
          <a:off x="2624192" y="757582"/>
          <a:ext cx="441432" cy="1051431"/>
        </a:xfrm>
        <a:custGeom>
          <a:avLst/>
          <a:gdLst/>
          <a:ahLst/>
          <a:cxnLst/>
          <a:rect l="0" t="0" r="0" b="0"/>
          <a:pathLst>
            <a:path>
              <a:moveTo>
                <a:pt x="0" y="1051431"/>
              </a:moveTo>
              <a:lnTo>
                <a:pt x="220716" y="1051431"/>
              </a:lnTo>
              <a:lnTo>
                <a:pt x="220716" y="0"/>
              </a:lnTo>
              <a:lnTo>
                <a:pt x="441432" y="0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400" y="1254789"/>
        <a:ext cx="57016" cy="57016"/>
      </dsp:txXfrm>
    </dsp:sp>
    <dsp:sp modelId="{2E67F6C3-A528-4B39-8A4E-18A41CCCC1B0}">
      <dsp:nvSpPr>
        <dsp:cNvPr id="0" name=""/>
        <dsp:cNvSpPr/>
      </dsp:nvSpPr>
      <dsp:spPr>
        <a:xfrm rot="16200000">
          <a:off x="516902" y="1472555"/>
          <a:ext cx="3541662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批发价／批发收入 </a:t>
          </a:r>
          <a:r>
            <a:rPr lang="en-US" altLang="zh-CN" sz="2600" kern="1200" dirty="0"/>
            <a:t>100%</a:t>
          </a:r>
          <a:endParaRPr lang="en-US" sz="2600" kern="1200" dirty="0"/>
        </a:p>
      </dsp:txBody>
      <dsp:txXfrm>
        <a:off x="516902" y="1472555"/>
        <a:ext cx="3541662" cy="672915"/>
      </dsp:txXfrm>
    </dsp:sp>
    <dsp:sp modelId="{93B569AE-4ADF-40E5-97AE-A1D89FF80C49}">
      <dsp:nvSpPr>
        <dsp:cNvPr id="0" name=""/>
        <dsp:cNvSpPr/>
      </dsp:nvSpPr>
      <dsp:spPr>
        <a:xfrm>
          <a:off x="3065625" y="421124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产供收入 </a:t>
          </a:r>
          <a:r>
            <a:rPr lang="en-US" altLang="zh-CN" sz="1700" kern="1200" dirty="0"/>
            <a:t>90%</a:t>
          </a:r>
          <a:endParaRPr lang="en-US" sz="1700" kern="1200" dirty="0"/>
        </a:p>
      </dsp:txBody>
      <dsp:txXfrm>
        <a:off x="3065625" y="421124"/>
        <a:ext cx="2207164" cy="672915"/>
      </dsp:txXfrm>
    </dsp:sp>
    <dsp:sp modelId="{0E184B97-BD54-4D03-B99B-E91C7E3676D9}">
      <dsp:nvSpPr>
        <dsp:cNvPr id="0" name=""/>
        <dsp:cNvSpPr/>
      </dsp:nvSpPr>
      <dsp:spPr>
        <a:xfrm>
          <a:off x="5714222" y="552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产源生产所得</a:t>
          </a:r>
          <a:endParaRPr lang="en-US" sz="1700" kern="1200" dirty="0"/>
        </a:p>
      </dsp:txBody>
      <dsp:txXfrm>
        <a:off x="5714222" y="552"/>
        <a:ext cx="2207164" cy="672915"/>
      </dsp:txXfrm>
    </dsp:sp>
    <dsp:sp modelId="{C709D626-CBDA-4AF3-BB7A-44F355D43E52}">
      <dsp:nvSpPr>
        <dsp:cNvPr id="0" name=""/>
        <dsp:cNvSpPr/>
      </dsp:nvSpPr>
      <dsp:spPr>
        <a:xfrm>
          <a:off x="5714222" y="841697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供应方的包销服务费用及到控配中心的运费</a:t>
          </a:r>
          <a:endParaRPr lang="en-US" sz="1700" kern="1200" dirty="0"/>
        </a:p>
      </dsp:txBody>
      <dsp:txXfrm>
        <a:off x="5714222" y="841697"/>
        <a:ext cx="2207164" cy="672915"/>
      </dsp:txXfrm>
    </dsp:sp>
    <dsp:sp modelId="{16F59F6E-7053-481D-A367-5411C201C894}">
      <dsp:nvSpPr>
        <dsp:cNvPr id="0" name=""/>
        <dsp:cNvSpPr/>
      </dsp:nvSpPr>
      <dsp:spPr>
        <a:xfrm>
          <a:off x="3065625" y="2523986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平台收入</a:t>
          </a:r>
          <a:r>
            <a:rPr lang="en-US" altLang="zh-CN" sz="1700" kern="1200" dirty="0"/>
            <a:t> 10%</a:t>
          </a:r>
          <a:endParaRPr lang="en-US" sz="1700" kern="1200" dirty="0"/>
        </a:p>
      </dsp:txBody>
      <dsp:txXfrm>
        <a:off x="3065625" y="2523986"/>
        <a:ext cx="2207164" cy="672915"/>
      </dsp:txXfrm>
    </dsp:sp>
    <dsp:sp modelId="{D623C5EC-25BE-43EE-9897-2A6E589905E6}">
      <dsp:nvSpPr>
        <dsp:cNvPr id="0" name=""/>
        <dsp:cNvSpPr/>
      </dsp:nvSpPr>
      <dsp:spPr>
        <a:xfrm>
          <a:off x="5714222" y="1682842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信息服务及支付费用</a:t>
          </a:r>
          <a:endParaRPr lang="en-US" sz="1700" kern="1200" dirty="0"/>
        </a:p>
      </dsp:txBody>
      <dsp:txXfrm>
        <a:off x="5714222" y="1682842"/>
        <a:ext cx="2207164" cy="672915"/>
      </dsp:txXfrm>
    </dsp:sp>
    <dsp:sp modelId="{B11938FD-10E2-4C34-8A1F-47FBA2B4F269}">
      <dsp:nvSpPr>
        <dsp:cNvPr id="0" name=""/>
        <dsp:cNvSpPr/>
      </dsp:nvSpPr>
      <dsp:spPr>
        <a:xfrm>
          <a:off x="5714222" y="2523986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控配中心的品控及配送到市场的费用</a:t>
          </a:r>
          <a:endParaRPr lang="en-US" sz="1700" kern="1200" dirty="0"/>
        </a:p>
      </dsp:txBody>
      <dsp:txXfrm>
        <a:off x="5714222" y="2523986"/>
        <a:ext cx="2207164" cy="672915"/>
      </dsp:txXfrm>
    </dsp:sp>
    <dsp:sp modelId="{8C2C7AFC-1C3C-433C-A50B-3DAE96622C35}">
      <dsp:nvSpPr>
        <dsp:cNvPr id="0" name=""/>
        <dsp:cNvSpPr/>
      </dsp:nvSpPr>
      <dsp:spPr>
        <a:xfrm>
          <a:off x="5714222" y="3365131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其它配套费用</a:t>
          </a:r>
          <a:endParaRPr lang="en-US" sz="1700" kern="1200" dirty="0"/>
        </a:p>
      </dsp:txBody>
      <dsp:txXfrm>
        <a:off x="5714222" y="3365131"/>
        <a:ext cx="2207164" cy="67291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FD71-DD0A-4E10-8949-67B9974EF466}">
      <dsp:nvSpPr>
        <dsp:cNvPr id="0" name=""/>
        <dsp:cNvSpPr/>
      </dsp:nvSpPr>
      <dsp:spPr>
        <a:xfrm>
          <a:off x="3547349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393C-B10E-4472-87EE-4DCE8E9A3EC2}">
      <dsp:nvSpPr>
        <dsp:cNvPr id="0" name=""/>
        <dsp:cNvSpPr/>
      </dsp:nvSpPr>
      <dsp:spPr>
        <a:xfrm>
          <a:off x="3501629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742927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40716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1206632" y="130444"/>
              </a:lnTo>
              <a:lnTo>
                <a:pt x="1206632" y="19141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9C41-2D6C-41B5-8150-C2F11A914C21}">
      <dsp:nvSpPr>
        <dsp:cNvPr id="0" name=""/>
        <dsp:cNvSpPr/>
      </dsp:nvSpPr>
      <dsp:spPr>
        <a:xfrm>
          <a:off x="1134083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8363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329662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34083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1206632" y="0"/>
              </a:moveTo>
              <a:lnTo>
                <a:pt x="1206632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2011635" y="115830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2084764" y="122778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7005" y="1240023"/>
        <a:ext cx="633681" cy="393451"/>
      </dsp:txXfrm>
    </dsp:sp>
    <dsp:sp modelId="{C012CF40-E5D1-4EFD-9116-8A19C49243AC}">
      <dsp:nvSpPr>
        <dsp:cNvPr id="0" name=""/>
        <dsp:cNvSpPr/>
      </dsp:nvSpPr>
      <dsp:spPr>
        <a:xfrm>
          <a:off x="805002" y="176765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878131" y="183713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1849373"/>
        <a:ext cx="633681" cy="393451"/>
      </dsp:txXfrm>
    </dsp:sp>
    <dsp:sp modelId="{F8A42063-9700-4CCC-87D4-07F8EAD81504}">
      <dsp:nvSpPr>
        <dsp:cNvPr id="0" name=""/>
        <dsp:cNvSpPr/>
      </dsp:nvSpPr>
      <dsp:spPr>
        <a:xfrm>
          <a:off x="580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73709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950" y="2458722"/>
        <a:ext cx="633681" cy="393451"/>
      </dsp:txXfrm>
    </dsp:sp>
    <dsp:sp modelId="{230E4865-6896-4E00-BC83-D016A838EEAD}">
      <dsp:nvSpPr>
        <dsp:cNvPr id="0" name=""/>
        <dsp:cNvSpPr/>
      </dsp:nvSpPr>
      <dsp:spPr>
        <a:xfrm>
          <a:off x="805002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878131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2458722"/>
        <a:ext cx="633681" cy="393451"/>
      </dsp:txXfrm>
    </dsp:sp>
    <dsp:sp modelId="{CBC6CA5C-AE07-4F5D-A5A0-BD72C56B8A1D}">
      <dsp:nvSpPr>
        <dsp:cNvPr id="0" name=""/>
        <dsp:cNvSpPr/>
      </dsp:nvSpPr>
      <dsp:spPr>
        <a:xfrm>
          <a:off x="1609424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D16-5761-4D10-9F3C-E41B44772DC6}">
      <dsp:nvSpPr>
        <dsp:cNvPr id="0" name=""/>
        <dsp:cNvSpPr/>
      </dsp:nvSpPr>
      <dsp:spPr>
        <a:xfrm>
          <a:off x="1682553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94794" y="2458722"/>
        <a:ext cx="633681" cy="393451"/>
      </dsp:txXfrm>
    </dsp:sp>
    <dsp:sp modelId="{737D8521-7848-43ED-90A7-FF94DB7735EB}">
      <dsp:nvSpPr>
        <dsp:cNvPr id="0" name=""/>
        <dsp:cNvSpPr/>
      </dsp:nvSpPr>
      <dsp:spPr>
        <a:xfrm>
          <a:off x="3218268" y="176765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291397" y="183713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8" y="1849373"/>
        <a:ext cx="633681" cy="393451"/>
      </dsp:txXfrm>
    </dsp:sp>
    <dsp:sp modelId="{8D720EEE-C133-4306-8A6A-2DCDF0D1B74C}">
      <dsp:nvSpPr>
        <dsp:cNvPr id="0" name=""/>
        <dsp:cNvSpPr/>
      </dsp:nvSpPr>
      <dsp:spPr>
        <a:xfrm>
          <a:off x="2413846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86975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9216" y="2458722"/>
        <a:ext cx="633681" cy="393451"/>
      </dsp:txXfrm>
    </dsp:sp>
    <dsp:sp modelId="{17136BEB-324A-4E9B-9884-D39EC47A8866}">
      <dsp:nvSpPr>
        <dsp:cNvPr id="0" name=""/>
        <dsp:cNvSpPr/>
      </dsp:nvSpPr>
      <dsp:spPr>
        <a:xfrm>
          <a:off x="3218268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291397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8" y="2458722"/>
        <a:ext cx="633681" cy="393451"/>
      </dsp:txXfrm>
    </dsp:sp>
    <dsp:sp modelId="{7056B92C-3BBD-4047-8485-714AA7CC49CD}">
      <dsp:nvSpPr>
        <dsp:cNvPr id="0" name=""/>
        <dsp:cNvSpPr/>
      </dsp:nvSpPr>
      <dsp:spPr>
        <a:xfrm>
          <a:off x="4022689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A880-AD1D-46C2-A8BB-AC4CA3D3300F}">
      <dsp:nvSpPr>
        <dsp:cNvPr id="0" name=""/>
        <dsp:cNvSpPr/>
      </dsp:nvSpPr>
      <dsp:spPr>
        <a:xfrm>
          <a:off x="4095819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8060" y="2458722"/>
        <a:ext cx="633681" cy="39345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685006" y="0"/>
          <a:ext cx="3384550" cy="3384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5831" y="169227"/>
        <a:ext cx="1182900" cy="507682"/>
      </dsp:txXfrm>
    </dsp:sp>
    <dsp:sp modelId="{D60BAD03-F281-4852-815E-37FA2F3A5A84}">
      <dsp:nvSpPr>
        <dsp:cNvPr id="0" name=""/>
        <dsp:cNvSpPr/>
      </dsp:nvSpPr>
      <dsp:spPr>
        <a:xfrm>
          <a:off x="1108075" y="846137"/>
          <a:ext cx="2538412" cy="2538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85831" y="1004788"/>
        <a:ext cx="1182900" cy="475952"/>
      </dsp:txXfrm>
    </dsp:sp>
    <dsp:sp modelId="{A5CCAFF8-DB56-49C1-86D6-08546BB82487}">
      <dsp:nvSpPr>
        <dsp:cNvPr id="0" name=""/>
        <dsp:cNvSpPr/>
      </dsp:nvSpPr>
      <dsp:spPr>
        <a:xfrm>
          <a:off x="1531144" y="1692275"/>
          <a:ext cx="1692275" cy="1692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8971" y="2115343"/>
        <a:ext cx="1196619" cy="84613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685800" y="0"/>
          <a:ext cx="3382962" cy="3382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6108" y="169148"/>
        <a:ext cx="1182345" cy="507444"/>
      </dsp:txXfrm>
    </dsp:sp>
    <dsp:sp modelId="{D60BAD03-F281-4852-815E-37FA2F3A5A84}">
      <dsp:nvSpPr>
        <dsp:cNvPr id="0" name=""/>
        <dsp:cNvSpPr/>
      </dsp:nvSpPr>
      <dsp:spPr>
        <a:xfrm>
          <a:off x="702968" y="762671"/>
          <a:ext cx="1903981" cy="1910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1331" y="882089"/>
        <a:ext cx="887255" cy="358252"/>
      </dsp:txXfrm>
    </dsp:sp>
    <dsp:sp modelId="{A5CCAFF8-DB56-49C1-86D6-08546BB82487}">
      <dsp:nvSpPr>
        <dsp:cNvPr id="0" name=""/>
        <dsp:cNvSpPr/>
      </dsp:nvSpPr>
      <dsp:spPr>
        <a:xfrm>
          <a:off x="2166116" y="1338976"/>
          <a:ext cx="1691481" cy="1691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413828" y="1761846"/>
        <a:ext cx="1196057" cy="84574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4275" y="863060"/>
          <a:ext cx="2010727" cy="165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440" y="901225"/>
        <a:ext cx="1934397" cy="1226721"/>
      </dsp:txXfrm>
    </dsp:sp>
    <dsp:sp modelId="{566E816D-4C5B-4063-9B5D-BC0DFA46E99E}">
      <dsp:nvSpPr>
        <dsp:cNvPr id="0" name=""/>
        <dsp:cNvSpPr/>
      </dsp:nvSpPr>
      <dsp:spPr>
        <a:xfrm>
          <a:off x="1273063" y="2540104"/>
          <a:ext cx="2064420" cy="949365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71104" y="2166112"/>
          <a:ext cx="1787313" cy="710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1921" y="2186929"/>
        <a:ext cx="1745679" cy="669121"/>
      </dsp:txXfrm>
    </dsp:sp>
    <dsp:sp modelId="{13AE18EB-CBCA-4A2A-B8E8-7DF055777385}">
      <dsp:nvSpPr>
        <dsp:cNvPr id="0" name=""/>
        <dsp:cNvSpPr/>
      </dsp:nvSpPr>
      <dsp:spPr>
        <a:xfrm>
          <a:off x="2496145" y="863060"/>
          <a:ext cx="2010727" cy="165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4310" y="1256603"/>
        <a:ext cx="1934397" cy="1226721"/>
      </dsp:txXfrm>
    </dsp:sp>
    <dsp:sp modelId="{05892EEE-B1A9-4C95-94D3-D6F88B56046C}">
      <dsp:nvSpPr>
        <dsp:cNvPr id="0" name=""/>
        <dsp:cNvSpPr/>
      </dsp:nvSpPr>
      <dsp:spPr>
        <a:xfrm>
          <a:off x="2942973" y="507682"/>
          <a:ext cx="1787313" cy="710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3790" y="528499"/>
        <a:ext cx="1745679" cy="66912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5323" y="862655"/>
          <a:ext cx="2009783" cy="1657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470" y="900802"/>
        <a:ext cx="1933489" cy="1226146"/>
      </dsp:txXfrm>
    </dsp:sp>
    <dsp:sp modelId="{566E816D-4C5B-4063-9B5D-BC0DFA46E99E}">
      <dsp:nvSpPr>
        <dsp:cNvPr id="0" name=""/>
        <dsp:cNvSpPr/>
      </dsp:nvSpPr>
      <dsp:spPr>
        <a:xfrm>
          <a:off x="1273499" y="2538893"/>
          <a:ext cx="2063631" cy="949002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71942" y="2165095"/>
          <a:ext cx="1786474" cy="710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2750" y="2185903"/>
        <a:ext cx="1744858" cy="668806"/>
      </dsp:txXfrm>
    </dsp:sp>
    <dsp:sp modelId="{13AE18EB-CBCA-4A2A-B8E8-7DF055777385}">
      <dsp:nvSpPr>
        <dsp:cNvPr id="0" name=""/>
        <dsp:cNvSpPr/>
      </dsp:nvSpPr>
      <dsp:spPr>
        <a:xfrm>
          <a:off x="2496145" y="862655"/>
          <a:ext cx="2009783" cy="1657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4292" y="1256013"/>
        <a:ext cx="1933489" cy="1226146"/>
      </dsp:txXfrm>
    </dsp:sp>
    <dsp:sp modelId="{05892EEE-B1A9-4C95-94D3-D6F88B56046C}">
      <dsp:nvSpPr>
        <dsp:cNvPr id="0" name=""/>
        <dsp:cNvSpPr/>
      </dsp:nvSpPr>
      <dsp:spPr>
        <a:xfrm>
          <a:off x="2942763" y="507444"/>
          <a:ext cx="1786474" cy="710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3571" y="528252"/>
        <a:ext cx="1744858" cy="66880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2" y="1433176"/>
          <a:ext cx="1500658" cy="1500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8" y="1652942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07921" y="1153071"/>
          <a:ext cx="1206292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4186" y="450714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590" y="484118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348" y="1153071"/>
          <a:ext cx="1206292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324750" y="450714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8154" y="484118"/>
        <a:ext cx="1358817" cy="107369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443" y="1378870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55" y="1397182"/>
        <a:ext cx="1213816" cy="588596"/>
      </dsp:txXfrm>
    </dsp:sp>
    <dsp:sp modelId="{8C854ACF-835F-4AE3-8DC9-8B542F6EA2C5}">
      <dsp:nvSpPr>
        <dsp:cNvPr id="0" name=""/>
        <dsp:cNvSpPr/>
      </dsp:nvSpPr>
      <dsp:spPr>
        <a:xfrm>
          <a:off x="1251884" y="1674847"/>
          <a:ext cx="50017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500176" y="166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468" y="1678976"/>
        <a:ext cx="25008" cy="25008"/>
      </dsp:txXfrm>
    </dsp:sp>
    <dsp:sp modelId="{510CBD0E-2B74-48A5-A068-69B5D50D497D}">
      <dsp:nvSpPr>
        <dsp:cNvPr id="0" name=""/>
        <dsp:cNvSpPr/>
      </dsp:nvSpPr>
      <dsp:spPr>
        <a:xfrm>
          <a:off x="1752060" y="1378870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0372" y="1397182"/>
        <a:ext cx="1213816" cy="588596"/>
      </dsp:txXfrm>
    </dsp:sp>
    <dsp:sp modelId="{54821F47-EBFF-4C5F-ACB1-0365BEDDE0F5}">
      <dsp:nvSpPr>
        <dsp:cNvPr id="0" name=""/>
        <dsp:cNvSpPr/>
      </dsp:nvSpPr>
      <dsp:spPr>
        <a:xfrm rot="18289469">
          <a:off x="2814656" y="1315346"/>
          <a:ext cx="87586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875866" y="166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692" y="1310082"/>
        <a:ext cx="43793" cy="43793"/>
      </dsp:txXfrm>
    </dsp:sp>
    <dsp:sp modelId="{374DAA3C-6759-4E27-B664-F6D275ECF374}">
      <dsp:nvSpPr>
        <dsp:cNvPr id="0" name=""/>
        <dsp:cNvSpPr/>
      </dsp:nvSpPr>
      <dsp:spPr>
        <a:xfrm>
          <a:off x="3502677" y="659867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989" y="678179"/>
        <a:ext cx="1213816" cy="588596"/>
      </dsp:txXfrm>
    </dsp:sp>
    <dsp:sp modelId="{892A3F96-E7F7-47DA-BC95-7FFC246465E3}">
      <dsp:nvSpPr>
        <dsp:cNvPr id="0" name=""/>
        <dsp:cNvSpPr/>
      </dsp:nvSpPr>
      <dsp:spPr>
        <a:xfrm>
          <a:off x="3002501" y="1674847"/>
          <a:ext cx="50017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500176" y="166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0084" y="1678976"/>
        <a:ext cx="25008" cy="25008"/>
      </dsp:txXfrm>
    </dsp:sp>
    <dsp:sp modelId="{F39A9753-5BC7-44CF-989F-F7150E9EDB51}">
      <dsp:nvSpPr>
        <dsp:cNvPr id="0" name=""/>
        <dsp:cNvSpPr/>
      </dsp:nvSpPr>
      <dsp:spPr>
        <a:xfrm>
          <a:off x="3502677" y="1378870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989" y="1397182"/>
        <a:ext cx="1213816" cy="588596"/>
      </dsp:txXfrm>
    </dsp:sp>
    <dsp:sp modelId="{85A10939-7951-4B5F-86FA-E88F34A95265}">
      <dsp:nvSpPr>
        <dsp:cNvPr id="0" name=""/>
        <dsp:cNvSpPr/>
      </dsp:nvSpPr>
      <dsp:spPr>
        <a:xfrm rot="3310531">
          <a:off x="2814656" y="2034349"/>
          <a:ext cx="87586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875866" y="166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692" y="2029085"/>
        <a:ext cx="43793" cy="43793"/>
      </dsp:txXfrm>
    </dsp:sp>
    <dsp:sp modelId="{CEB89AC8-08AC-41E6-977D-52B0D04E91EC}">
      <dsp:nvSpPr>
        <dsp:cNvPr id="0" name=""/>
        <dsp:cNvSpPr/>
      </dsp:nvSpPr>
      <dsp:spPr>
        <a:xfrm>
          <a:off x="3502677" y="2097874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989" y="2116186"/>
        <a:ext cx="1213816" cy="588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4946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749465"/>
        <a:ext cx="2961798" cy="1095248"/>
      </dsp:txXfrm>
    </dsp:sp>
    <dsp:sp modelId="{1073CD61-D0DB-476B-959E-9FA18B85F8E7}">
      <dsp:nvSpPr>
        <dsp:cNvPr id="0" name=""/>
        <dsp:cNvSpPr/>
      </dsp:nvSpPr>
      <dsp:spPr>
        <a:xfrm>
          <a:off x="0" y="147167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471675"/>
        <a:ext cx="2961798" cy="1095248"/>
      </dsp:txXfrm>
    </dsp:sp>
    <dsp:sp modelId="{62FAF586-70B0-48A5-AB3B-2981CF86F02A}">
      <dsp:nvSpPr>
        <dsp:cNvPr id="0" name=""/>
        <dsp:cNvSpPr/>
      </dsp:nvSpPr>
      <dsp:spPr>
        <a:xfrm>
          <a:off x="0" y="19388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93885"/>
        <a:ext cx="2961798" cy="1095248"/>
      </dsp:txXfrm>
    </dsp:sp>
    <dsp:sp modelId="{F703EC7A-C342-4CF0-94BF-F8E234C41653}">
      <dsp:nvSpPr>
        <dsp:cNvPr id="0" name=""/>
        <dsp:cNvSpPr/>
      </dsp:nvSpPr>
      <dsp:spPr>
        <a:xfrm>
          <a:off x="5633973" y="28515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660705" y="311888"/>
        <a:ext cx="1315596" cy="859243"/>
      </dsp:txXfrm>
    </dsp:sp>
    <dsp:sp modelId="{411710FD-ECE7-44D6-9017-F272547710C7}">
      <dsp:nvSpPr>
        <dsp:cNvPr id="0" name=""/>
        <dsp:cNvSpPr/>
      </dsp:nvSpPr>
      <dsp:spPr>
        <a:xfrm>
          <a:off x="3648835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2669668" y="0"/>
              </a:moveTo>
              <a:lnTo>
                <a:pt x="2669668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2964305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1589678"/>
        <a:ext cx="1315596" cy="859243"/>
      </dsp:txXfrm>
    </dsp:sp>
    <dsp:sp modelId="{2FA6AC46-07C0-4B55-B49F-B6B39211C340}">
      <dsp:nvSpPr>
        <dsp:cNvPr id="0" name=""/>
        <dsp:cNvSpPr/>
      </dsp:nvSpPr>
      <dsp:spPr>
        <a:xfrm>
          <a:off x="3603115" y="2475653"/>
          <a:ext cx="91440" cy="365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82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64305" y="284073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2867468"/>
        <a:ext cx="1315596" cy="859243"/>
      </dsp:txXfrm>
    </dsp:sp>
    <dsp:sp modelId="{053F8143-3E2B-4AE7-8ABE-C8D40D0AF695}">
      <dsp:nvSpPr>
        <dsp:cNvPr id="0" name=""/>
        <dsp:cNvSpPr/>
      </dsp:nvSpPr>
      <dsp:spPr>
        <a:xfrm>
          <a:off x="542861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889889" y="0"/>
              </a:moveTo>
              <a:lnTo>
                <a:pt x="889889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4744084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770816" y="1589678"/>
        <a:ext cx="1315596" cy="859243"/>
      </dsp:txXfrm>
    </dsp:sp>
    <dsp:sp modelId="{BD676BAF-3620-40BF-95C6-26643E1748FD}">
      <dsp:nvSpPr>
        <dsp:cNvPr id="0" name=""/>
        <dsp:cNvSpPr/>
      </dsp:nvSpPr>
      <dsp:spPr>
        <a:xfrm>
          <a:off x="631850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889889" y="182541"/>
              </a:lnTo>
              <a:lnTo>
                <a:pt x="889889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523863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550595" y="1589678"/>
        <a:ext cx="1315596" cy="859243"/>
      </dsp:txXfrm>
    </dsp:sp>
    <dsp:sp modelId="{EB3C3B81-38BA-4A7F-BFF7-CC53B128027D}">
      <dsp:nvSpPr>
        <dsp:cNvPr id="0" name=""/>
        <dsp:cNvSpPr/>
      </dsp:nvSpPr>
      <dsp:spPr>
        <a:xfrm>
          <a:off x="6318504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2669668" y="182541"/>
              </a:lnTo>
              <a:lnTo>
                <a:pt x="2669668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7395-2A00-4285-9556-69D518F59932}">
      <dsp:nvSpPr>
        <dsp:cNvPr id="0" name=""/>
        <dsp:cNvSpPr/>
      </dsp:nvSpPr>
      <dsp:spPr>
        <a:xfrm>
          <a:off x="8303642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330374" y="1589678"/>
        <a:ext cx="1315596" cy="85924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2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2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2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2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2"/>
          <a:ext cx="1681944" cy="226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4" y="2119805"/>
              </a:lnTo>
              <a:lnTo>
                <a:pt x="1681944" y="2265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2"/>
          <a:ext cx="91440" cy="2265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2"/>
          <a:ext cx="1681944" cy="2265759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2119805"/>
              </a:lnTo>
              <a:lnTo>
                <a:pt x="0" y="2119805"/>
              </a:lnTo>
              <a:lnTo>
                <a:pt x="0" y="2265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3" y="183464"/>
          <a:ext cx="1390036" cy="695018"/>
        </a:xfrm>
        <a:prstGeom prst="rect">
          <a:avLst/>
        </a:prstGeom>
        <a:gradFill rotWithShape="1">
          <a:gsLst>
            <a:gs pos="0">
              <a:schemeClr val="accent1"/>
            </a:gs>
            <a:gs pos="90000">
              <a:schemeClr val="accent1">
                <a:shade val="100000"/>
                <a:satMod val="105000"/>
              </a:schemeClr>
            </a:gs>
            <a:gs pos="100000">
              <a:schemeClr val="accent1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3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5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2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4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3" y="314424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3" y="3144242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5" y="3213744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7" y="314424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7" y="3144242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9" y="3213744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3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5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5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7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3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5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5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7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BDC19-CC42-48E2-A71E-16F0EDFCE263}">
      <dsp:nvSpPr>
        <dsp:cNvPr id="0" name=""/>
        <dsp:cNvSpPr/>
      </dsp:nvSpPr>
      <dsp:spPr>
        <a:xfrm>
          <a:off x="0" y="2749465"/>
          <a:ext cx="9872663" cy="1095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优拓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49465"/>
        <a:ext cx="2961798" cy="1095248"/>
      </dsp:txXfrm>
    </dsp:sp>
    <dsp:sp modelId="{BE10809D-54AD-4469-83F4-B439CD5F008B}">
      <dsp:nvSpPr>
        <dsp:cNvPr id="0" name=""/>
        <dsp:cNvSpPr/>
      </dsp:nvSpPr>
      <dsp:spPr>
        <a:xfrm>
          <a:off x="0" y="1471675"/>
          <a:ext cx="9872663" cy="1095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1675"/>
        <a:ext cx="2961798" cy="1095248"/>
      </dsp:txXfrm>
    </dsp:sp>
    <dsp:sp modelId="{ADC1B770-4D16-40C0-8A35-20DED3C53E89}">
      <dsp:nvSpPr>
        <dsp:cNvPr id="0" name=""/>
        <dsp:cNvSpPr/>
      </dsp:nvSpPr>
      <dsp:spPr>
        <a:xfrm>
          <a:off x="0" y="193885"/>
          <a:ext cx="9872663" cy="1095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3885"/>
        <a:ext cx="2961798" cy="1095248"/>
      </dsp:txXfrm>
    </dsp:sp>
    <dsp:sp modelId="{4DFA3C88-553E-4D38-B6EB-A0902877EC12}">
      <dsp:nvSpPr>
        <dsp:cNvPr id="0" name=""/>
        <dsp:cNvSpPr/>
      </dsp:nvSpPr>
      <dsp:spPr>
        <a:xfrm>
          <a:off x="5633973" y="28515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数字化工程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60705" y="311888"/>
        <a:ext cx="1315596" cy="859243"/>
      </dsp:txXfrm>
    </dsp:sp>
    <dsp:sp modelId="{7ACD9145-0514-42E5-8DC3-3700CDB90D39}">
      <dsp:nvSpPr>
        <dsp:cNvPr id="0" name=""/>
        <dsp:cNvSpPr/>
      </dsp:nvSpPr>
      <dsp:spPr>
        <a:xfrm>
          <a:off x="3648835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2669668" y="0"/>
              </a:moveTo>
              <a:lnTo>
                <a:pt x="2669668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9C083-6A4E-4345-96A9-96A375F1BFA8}">
      <dsp:nvSpPr>
        <dsp:cNvPr id="0" name=""/>
        <dsp:cNvSpPr/>
      </dsp:nvSpPr>
      <dsp:spPr>
        <a:xfrm>
          <a:off x="2964305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软件硬件和设施研发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1037" y="1589678"/>
        <a:ext cx="1315596" cy="859243"/>
      </dsp:txXfrm>
    </dsp:sp>
    <dsp:sp modelId="{1F55AA3B-C420-4847-8450-9AF8787477CA}">
      <dsp:nvSpPr>
        <dsp:cNvPr id="0" name=""/>
        <dsp:cNvSpPr/>
      </dsp:nvSpPr>
      <dsp:spPr>
        <a:xfrm>
          <a:off x="3603115" y="2475653"/>
          <a:ext cx="91440" cy="365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983CE-77EA-443D-9B4D-7EF19AC74AA0}">
      <dsp:nvSpPr>
        <dsp:cNvPr id="0" name=""/>
        <dsp:cNvSpPr/>
      </dsp:nvSpPr>
      <dsp:spPr>
        <a:xfrm>
          <a:off x="2964305" y="284073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硬件和设施生产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1037" y="2867468"/>
        <a:ext cx="1315596" cy="859243"/>
      </dsp:txXfrm>
    </dsp:sp>
    <dsp:sp modelId="{09339BB5-C041-493A-8371-40C5A1484868}">
      <dsp:nvSpPr>
        <dsp:cNvPr id="0" name=""/>
        <dsp:cNvSpPr/>
      </dsp:nvSpPr>
      <dsp:spPr>
        <a:xfrm>
          <a:off x="542861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889889" y="0"/>
              </a:moveTo>
              <a:lnTo>
                <a:pt x="889889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5D999-245C-40C9-A0A0-0AB34F5ADE8E}">
      <dsp:nvSpPr>
        <dsp:cNvPr id="0" name=""/>
        <dsp:cNvSpPr/>
      </dsp:nvSpPr>
      <dsp:spPr>
        <a:xfrm>
          <a:off x="4744084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云平台维护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0816" y="1589678"/>
        <a:ext cx="1315596" cy="859243"/>
      </dsp:txXfrm>
    </dsp:sp>
    <dsp:sp modelId="{FCE12DE6-BF74-4C3A-BE1A-CAC8A0CA988F}">
      <dsp:nvSpPr>
        <dsp:cNvPr id="0" name=""/>
        <dsp:cNvSpPr/>
      </dsp:nvSpPr>
      <dsp:spPr>
        <a:xfrm>
          <a:off x="5382894" y="2475653"/>
          <a:ext cx="91440" cy="365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7AF00-5631-4F51-BE78-3FCBBCCD1609}">
      <dsp:nvSpPr>
        <dsp:cNvPr id="0" name=""/>
        <dsp:cNvSpPr/>
      </dsp:nvSpPr>
      <dsp:spPr>
        <a:xfrm>
          <a:off x="4744084" y="284073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硬件和设施维护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0816" y="2867468"/>
        <a:ext cx="1315596" cy="859243"/>
      </dsp:txXfrm>
    </dsp:sp>
    <dsp:sp modelId="{B49B556C-EA01-40E4-989B-4F5EEA1D6FF5}">
      <dsp:nvSpPr>
        <dsp:cNvPr id="0" name=""/>
        <dsp:cNvSpPr/>
      </dsp:nvSpPr>
      <dsp:spPr>
        <a:xfrm>
          <a:off x="631850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889889" y="182541"/>
              </a:lnTo>
              <a:lnTo>
                <a:pt x="889889" y="3650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B5A89-DC7D-4737-B75C-AFBF67981453}">
      <dsp:nvSpPr>
        <dsp:cNvPr id="0" name=""/>
        <dsp:cNvSpPr/>
      </dsp:nvSpPr>
      <dsp:spPr>
        <a:xfrm>
          <a:off x="6523863" y="1562946"/>
          <a:ext cx="1369060" cy="912707"/>
        </a:xfrm>
        <a:prstGeom prst="roundRect">
          <a:avLst>
            <a:gd name="adj" fmla="val 10000"/>
          </a:avLst>
        </a:prstGeom>
        <a:solidFill>
          <a:schemeClr val="accent2">
            <a:tint val="55000"/>
            <a:satMod val="130000"/>
          </a:schemeClr>
        </a:solidFill>
        <a:ln w="100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媒体公众号</a:t>
          </a:r>
          <a:b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（对本省）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50595" y="1589678"/>
        <a:ext cx="1315596" cy="859243"/>
      </dsp:txXfrm>
    </dsp:sp>
    <dsp:sp modelId="{D583077B-F45B-4E7C-8288-BAFAC3C0EB8F}">
      <dsp:nvSpPr>
        <dsp:cNvPr id="0" name=""/>
        <dsp:cNvSpPr/>
      </dsp:nvSpPr>
      <dsp:spPr>
        <a:xfrm>
          <a:off x="6318504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2669668" y="182541"/>
              </a:lnTo>
              <a:lnTo>
                <a:pt x="2669668" y="3650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62727-7CB9-4CBD-8AB0-09ADF4F9CAF2}">
      <dsp:nvSpPr>
        <dsp:cNvPr id="0" name=""/>
        <dsp:cNvSpPr/>
      </dsp:nvSpPr>
      <dsp:spPr>
        <a:xfrm>
          <a:off x="8303642" y="1562946"/>
          <a:ext cx="1369060" cy="912707"/>
        </a:xfrm>
        <a:prstGeom prst="roundRect">
          <a:avLst>
            <a:gd name="adj" fmla="val 10000"/>
          </a:avLst>
        </a:prstGeom>
        <a:solidFill>
          <a:schemeClr val="accent2">
            <a:tint val="55000"/>
            <a:satMod val="130000"/>
          </a:schemeClr>
        </a:solidFill>
        <a:ln w="100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平台客服</a:t>
          </a:r>
          <a:b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（对本省）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30374" y="1589678"/>
        <a:ext cx="1315596" cy="8592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4946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749465"/>
        <a:ext cx="2961798" cy="1095248"/>
      </dsp:txXfrm>
    </dsp:sp>
    <dsp:sp modelId="{1073CD61-D0DB-476B-959E-9FA18B85F8E7}">
      <dsp:nvSpPr>
        <dsp:cNvPr id="0" name=""/>
        <dsp:cNvSpPr/>
      </dsp:nvSpPr>
      <dsp:spPr>
        <a:xfrm>
          <a:off x="0" y="147167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471675"/>
        <a:ext cx="2961798" cy="1095248"/>
      </dsp:txXfrm>
    </dsp:sp>
    <dsp:sp modelId="{62FAF586-70B0-48A5-AB3B-2981CF86F02A}">
      <dsp:nvSpPr>
        <dsp:cNvPr id="0" name=""/>
        <dsp:cNvSpPr/>
      </dsp:nvSpPr>
      <dsp:spPr>
        <a:xfrm>
          <a:off x="0" y="19388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93885"/>
        <a:ext cx="2961798" cy="1095248"/>
      </dsp:txXfrm>
    </dsp:sp>
    <dsp:sp modelId="{F703EC7A-C342-4CF0-94BF-F8E234C41653}">
      <dsp:nvSpPr>
        <dsp:cNvPr id="0" name=""/>
        <dsp:cNvSpPr/>
      </dsp:nvSpPr>
      <dsp:spPr>
        <a:xfrm>
          <a:off x="5633973" y="28515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660705" y="311888"/>
        <a:ext cx="1315596" cy="859243"/>
      </dsp:txXfrm>
    </dsp:sp>
    <dsp:sp modelId="{411710FD-ECE7-44D6-9017-F272547710C7}">
      <dsp:nvSpPr>
        <dsp:cNvPr id="0" name=""/>
        <dsp:cNvSpPr/>
      </dsp:nvSpPr>
      <dsp:spPr>
        <a:xfrm>
          <a:off x="3648835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2669668" y="0"/>
              </a:moveTo>
              <a:lnTo>
                <a:pt x="2669668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2964305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1589678"/>
        <a:ext cx="1315596" cy="859243"/>
      </dsp:txXfrm>
    </dsp:sp>
    <dsp:sp modelId="{2FA6AC46-07C0-4B55-B49F-B6B39211C340}">
      <dsp:nvSpPr>
        <dsp:cNvPr id="0" name=""/>
        <dsp:cNvSpPr/>
      </dsp:nvSpPr>
      <dsp:spPr>
        <a:xfrm>
          <a:off x="3603115" y="2475653"/>
          <a:ext cx="91440" cy="365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82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64305" y="284073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2867468"/>
        <a:ext cx="1315596" cy="859243"/>
      </dsp:txXfrm>
    </dsp:sp>
    <dsp:sp modelId="{053F8143-3E2B-4AE7-8ABE-C8D40D0AF695}">
      <dsp:nvSpPr>
        <dsp:cNvPr id="0" name=""/>
        <dsp:cNvSpPr/>
      </dsp:nvSpPr>
      <dsp:spPr>
        <a:xfrm>
          <a:off x="542861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889889" y="0"/>
              </a:moveTo>
              <a:lnTo>
                <a:pt x="889889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4744084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770816" y="1589678"/>
        <a:ext cx="1315596" cy="859243"/>
      </dsp:txXfrm>
    </dsp:sp>
    <dsp:sp modelId="{BD676BAF-3620-40BF-95C6-26643E1748FD}">
      <dsp:nvSpPr>
        <dsp:cNvPr id="0" name=""/>
        <dsp:cNvSpPr/>
      </dsp:nvSpPr>
      <dsp:spPr>
        <a:xfrm>
          <a:off x="631850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889889" y="182541"/>
              </a:lnTo>
              <a:lnTo>
                <a:pt x="889889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523863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550595" y="1589678"/>
        <a:ext cx="1315596" cy="859243"/>
      </dsp:txXfrm>
    </dsp:sp>
    <dsp:sp modelId="{EB3C3B81-38BA-4A7F-BFF7-CC53B128027D}">
      <dsp:nvSpPr>
        <dsp:cNvPr id="0" name=""/>
        <dsp:cNvSpPr/>
      </dsp:nvSpPr>
      <dsp:spPr>
        <a:xfrm>
          <a:off x="6318504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2669668" y="182541"/>
              </a:lnTo>
              <a:lnTo>
                <a:pt x="2669668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7395-2A00-4285-9556-69D518F59932}">
      <dsp:nvSpPr>
        <dsp:cNvPr id="0" name=""/>
        <dsp:cNvSpPr/>
      </dsp:nvSpPr>
      <dsp:spPr>
        <a:xfrm>
          <a:off x="8303642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330374" y="1589678"/>
        <a:ext cx="1315596" cy="8592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29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29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80" y="195329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29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600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77042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29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90457" y="195329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9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1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732103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9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45519" y="2124538"/>
        <a:ext cx="1687910" cy="2462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8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8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2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2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2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2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4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8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8" y="1598533"/>
        <a:ext cx="825658" cy="8256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5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1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50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6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8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5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78238" y="632653"/>
          <a:ext cx="5956673" cy="2779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5104" y="303366"/>
          <a:ext cx="4568060" cy="4568060"/>
        </a:xfrm>
        <a:prstGeom prst="leftCircularArrow">
          <a:avLst>
            <a:gd name="adj1" fmla="val 2269"/>
            <a:gd name="adj2" fmla="val 273562"/>
            <a:gd name="adj3" fmla="val 1653062"/>
            <a:gd name="adj4" fmla="val 8628479"/>
            <a:gd name="adj5" fmla="val 26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90105" y="3021681"/>
          <a:ext cx="2132703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4945" y="3046521"/>
        <a:ext cx="2083023" cy="798426"/>
      </dsp:txXfrm>
    </dsp:sp>
    <dsp:sp modelId="{CCE0CB4D-3279-43C0-9D87-9D307B807F74}">
      <dsp:nvSpPr>
        <dsp:cNvPr id="0" name=""/>
        <dsp:cNvSpPr/>
      </dsp:nvSpPr>
      <dsp:spPr>
        <a:xfrm>
          <a:off x="7216222" y="626938"/>
          <a:ext cx="1623936" cy="2779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800610" y="370424"/>
          <a:ext cx="1254925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25450" y="395264"/>
        <a:ext cx="1205245" cy="7984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EA1D-4E4A-4E08-86FF-547525DFA64D}">
      <dsp:nvSpPr>
        <dsp:cNvPr id="0" name=""/>
        <dsp:cNvSpPr/>
      </dsp:nvSpPr>
      <dsp:spPr>
        <a:xfrm>
          <a:off x="2377281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4" y="145953"/>
              </a:lnTo>
              <a:lnTo>
                <a:pt x="1681944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BF4C2-0B32-4F2E-B167-4C9691C436C8}">
      <dsp:nvSpPr>
        <dsp:cNvPr id="0" name=""/>
        <dsp:cNvSpPr/>
      </dsp:nvSpPr>
      <dsp:spPr>
        <a:xfrm>
          <a:off x="2331561" y="861535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BBF1-4BC1-4D49-87E7-10DFA406578D}">
      <dsp:nvSpPr>
        <dsp:cNvPr id="0" name=""/>
        <dsp:cNvSpPr/>
      </dsp:nvSpPr>
      <dsp:spPr>
        <a:xfrm>
          <a:off x="695337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E6452-60A1-45E8-B573-E3EB573097FB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48BCB-C2B6-426C-AA4C-2C6607F29D75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3899A-A368-456D-8767-E030280EE70F}">
      <dsp:nvSpPr>
        <dsp:cNvPr id="0" name=""/>
        <dsp:cNvSpPr/>
      </dsp:nvSpPr>
      <dsp:spPr>
        <a:xfrm>
          <a:off x="1682263" y="291620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291620"/>
        <a:ext cx="1390036" cy="444811"/>
      </dsp:txXfrm>
    </dsp:sp>
    <dsp:sp modelId="{9DFA990C-3B8D-4032-A483-38AB7DB7C4E9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FDCC4-60C9-4670-8157-20161AE7396F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09EEF-7107-4D1C-8E9A-72F59B6D84DD}">
      <dsp:nvSpPr>
        <dsp:cNvPr id="0" name=""/>
        <dsp:cNvSpPr/>
      </dsp:nvSpPr>
      <dsp:spPr>
        <a:xfrm>
          <a:off x="319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19" y="1278546"/>
        <a:ext cx="1390036" cy="444811"/>
      </dsp:txXfrm>
    </dsp:sp>
    <dsp:sp modelId="{1B7B3986-2597-4F08-8BC0-9B2D84649B26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A6FE8-5682-462D-BCBA-30CA1F178F31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2B3D3-BC40-4B3B-8B11-570D771DBBF5}">
      <dsp:nvSpPr>
        <dsp:cNvPr id="0" name=""/>
        <dsp:cNvSpPr/>
      </dsp:nvSpPr>
      <dsp:spPr>
        <a:xfrm>
          <a:off x="1682263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1278546"/>
        <a:ext cx="1390036" cy="444811"/>
      </dsp:txXfrm>
    </dsp:sp>
    <dsp:sp modelId="{0AC06F05-0754-4134-9068-50051F9A0ED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1D1AE-DB82-4012-A2E8-79F1B8223C5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3076-63CA-46F6-802F-61B14481DE54}">
      <dsp:nvSpPr>
        <dsp:cNvPr id="0" name=""/>
        <dsp:cNvSpPr/>
      </dsp:nvSpPr>
      <dsp:spPr>
        <a:xfrm>
          <a:off x="3364207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64207" y="1278546"/>
        <a:ext cx="1390036" cy="444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2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9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3" r:id="rId1"/>
    <p:sldLayoutId id="2147485324" r:id="rId2"/>
    <p:sldLayoutId id="2147485325" r:id="rId3"/>
    <p:sldLayoutId id="2147485326" r:id="rId4"/>
    <p:sldLayoutId id="2147485327" r:id="rId5"/>
    <p:sldLayoutId id="2147485328" r:id="rId6"/>
    <p:sldLayoutId id="2147485329" r:id="rId7"/>
    <p:sldLayoutId id="2147485330" r:id="rId8"/>
    <p:sldLayoutId id="2147485331" r:id="rId9"/>
    <p:sldLayoutId id="2147485332" r:id="rId10"/>
    <p:sldLayoutId id="214748533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18" Type="http://schemas.openxmlformats.org/officeDocument/2006/relationships/image" Target="../media/image10.svg"/><Relationship Id="rId3" Type="http://schemas.openxmlformats.org/officeDocument/2006/relationships/diagramLayout" Target="../diagrams/layout11.xml"/><Relationship Id="rId21" Type="http://schemas.openxmlformats.org/officeDocument/2006/relationships/image" Target="../media/image13.png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17" Type="http://schemas.openxmlformats.org/officeDocument/2006/relationships/image" Target="../media/image9.png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19" Type="http://schemas.openxmlformats.org/officeDocument/2006/relationships/image" Target="../media/image11.png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Relationship Id="rId22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image" Target="../media/image16.svg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image" Target="../media/image1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image" Target="../media/image18.svg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image" Target="../media/image1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image" Target="../media/image20.svg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zh-CN" altLang="en-US" dirty="0"/>
              <a:t>品链供销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zh-CN" altLang="en-US" dirty="0"/>
              <a:t>中惠数字化平台架构设计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溯源流程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溯源码申请和发放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1C59DDA-B359-010A-82DD-DBB459C746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3492134"/>
              </p:ext>
            </p:extLst>
          </p:nvPr>
        </p:nvGraphicFramePr>
        <p:xfrm>
          <a:off x="1143000" y="2057400"/>
          <a:ext cx="4754563" cy="201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72C7B3-CB03-4BE2-C058-7A0DF1DE76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产源按需线上提交溯源码申请表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平台线上收到溯源码申请表，审核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如果通过，平台在申请表上赋码，并且邮寄出相应的溯源码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产源确收邮寄溯源码，确收申请表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09EC7-A1BB-7ABD-04A5-5A941A08FBC6}"/>
              </a:ext>
            </a:extLst>
          </p:cNvPr>
          <p:cNvGrpSpPr/>
          <p:nvPr/>
        </p:nvGrpSpPr>
        <p:grpSpPr>
          <a:xfrm>
            <a:off x="1143000" y="4163819"/>
            <a:ext cx="4754562" cy="1702482"/>
            <a:chOff x="1143000" y="4163819"/>
            <a:chExt cx="4754562" cy="1702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997119-EA3B-2A65-BC86-8F2492A697CD}"/>
                </a:ext>
              </a:extLst>
            </p:cNvPr>
            <p:cNvSpPr/>
            <p:nvPr/>
          </p:nvSpPr>
          <p:spPr>
            <a:xfrm>
              <a:off x="1143000" y="4163819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信息流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3F1D34-2739-040B-13E1-F618F75C435F}"/>
                </a:ext>
              </a:extLst>
            </p:cNvPr>
            <p:cNvSpPr/>
            <p:nvPr/>
          </p:nvSpPr>
          <p:spPr>
            <a:xfrm>
              <a:off x="1143000" y="5015060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031C8495-FA3F-976D-1F3F-ADEBE28BBD9E}"/>
              </a:ext>
            </a:extLst>
          </p:cNvPr>
          <p:cNvSpPr/>
          <p:nvPr/>
        </p:nvSpPr>
        <p:spPr>
          <a:xfrm>
            <a:off x="4449452" y="4422469"/>
            <a:ext cx="414781" cy="41348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5D07A-AB2D-2C82-651C-47E49BC07766}"/>
              </a:ext>
            </a:extLst>
          </p:cNvPr>
          <p:cNvCxnSpPr>
            <a:cxnSpLocks/>
          </p:cNvCxnSpPr>
          <p:nvPr/>
        </p:nvCxnSpPr>
        <p:spPr>
          <a:xfrm flipH="1">
            <a:off x="4864233" y="3863575"/>
            <a:ext cx="197961" cy="472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0698C-41F9-9AF1-3E65-39CC0865A39F}"/>
              </a:ext>
            </a:extLst>
          </p:cNvPr>
          <p:cNvCxnSpPr>
            <a:cxnSpLocks/>
          </p:cNvCxnSpPr>
          <p:nvPr/>
        </p:nvCxnSpPr>
        <p:spPr>
          <a:xfrm>
            <a:off x="3793192" y="2737545"/>
            <a:ext cx="656260" cy="1598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C8126F-D47E-9E3B-C28E-3504DFCE2B5F}"/>
              </a:ext>
            </a:extLst>
          </p:cNvPr>
          <p:cNvCxnSpPr>
            <a:cxnSpLocks/>
          </p:cNvCxnSpPr>
          <p:nvPr/>
        </p:nvCxnSpPr>
        <p:spPr>
          <a:xfrm>
            <a:off x="3714266" y="2857266"/>
            <a:ext cx="662440" cy="2233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Cube 25">
            <a:extLst>
              <a:ext uri="{FF2B5EF4-FFF2-40B4-BE49-F238E27FC236}">
                <a16:creationId xmlns:a16="http://schemas.microsoft.com/office/drawing/2014/main" id="{28C08C86-55DC-DD18-1ED9-D6D14349FFD9}"/>
              </a:ext>
            </a:extLst>
          </p:cNvPr>
          <p:cNvSpPr/>
          <p:nvPr/>
        </p:nvSpPr>
        <p:spPr>
          <a:xfrm>
            <a:off x="4376706" y="5194169"/>
            <a:ext cx="503707" cy="40382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B7AC12-ECE3-FD77-7E1C-2B22664E571F}"/>
              </a:ext>
            </a:extLst>
          </p:cNvPr>
          <p:cNvCxnSpPr>
            <a:cxnSpLocks/>
          </p:cNvCxnSpPr>
          <p:nvPr/>
        </p:nvCxnSpPr>
        <p:spPr>
          <a:xfrm flipH="1">
            <a:off x="4880413" y="4015975"/>
            <a:ext cx="334181" cy="107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06859E-D5EC-E6F3-9148-DE27D519DA3E}"/>
              </a:ext>
            </a:extLst>
          </p:cNvPr>
          <p:cNvSpPr txBox="1"/>
          <p:nvPr/>
        </p:nvSpPr>
        <p:spPr>
          <a:xfrm>
            <a:off x="4856247" y="4561895"/>
            <a:ext cx="411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8C240-0F08-8F65-BAD7-A546D408B4BC}"/>
              </a:ext>
            </a:extLst>
          </p:cNvPr>
          <p:cNvSpPr txBox="1"/>
          <p:nvPr/>
        </p:nvSpPr>
        <p:spPr>
          <a:xfrm>
            <a:off x="4641601" y="3845334"/>
            <a:ext cx="40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❶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4343B1-FEC9-7A3F-C789-DD481B0D295F}"/>
              </a:ext>
            </a:extLst>
          </p:cNvPr>
          <p:cNvSpPr txBox="1"/>
          <p:nvPr/>
        </p:nvSpPr>
        <p:spPr>
          <a:xfrm>
            <a:off x="3975987" y="3368867"/>
            <a:ext cx="331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❷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694625-8F94-CCC2-98EC-7411AAB14DC8}"/>
              </a:ext>
            </a:extLst>
          </p:cNvPr>
          <p:cNvSpPr txBox="1"/>
          <p:nvPr/>
        </p:nvSpPr>
        <p:spPr>
          <a:xfrm>
            <a:off x="3871496" y="4121697"/>
            <a:ext cx="375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❸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C8B0C-24C9-BEB0-B0D1-BE092471D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901127-1B85-24F5-FD05-640BA830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溯源流程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供应商向云仓补货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7F672DC-161F-CB2F-4F62-091B2197A9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7860756"/>
              </p:ext>
            </p:extLst>
          </p:nvPr>
        </p:nvGraphicFramePr>
        <p:xfrm>
          <a:off x="1143000" y="2057400"/>
          <a:ext cx="4754563" cy="201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4482EE-C0C8-FAAE-3F05-8A3EE20FB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供应商按需线上提交云仓补货单（单个云仓）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云仓和产源都可收到补货申请单。产源按单备货，补货单上填入溯源码，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按云仓地址发货。运输过程中此单会被动态定位跟踪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云仓确收货物，对应的库存数量自动调整，供客户下单使用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76D10-5D10-84DD-09EF-ACCF21081E6C}"/>
              </a:ext>
            </a:extLst>
          </p:cNvPr>
          <p:cNvGrpSpPr/>
          <p:nvPr/>
        </p:nvGrpSpPr>
        <p:grpSpPr>
          <a:xfrm>
            <a:off x="1143000" y="4163819"/>
            <a:ext cx="4754562" cy="1702482"/>
            <a:chOff x="1143000" y="4163819"/>
            <a:chExt cx="4754562" cy="1702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9DF7A5-7181-BCB0-B38D-ED43113B5930}"/>
                </a:ext>
              </a:extLst>
            </p:cNvPr>
            <p:cNvSpPr/>
            <p:nvPr/>
          </p:nvSpPr>
          <p:spPr>
            <a:xfrm>
              <a:off x="1143000" y="4163819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信息流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779883-45FD-2602-E759-4AACEBBC98AA}"/>
                </a:ext>
              </a:extLst>
            </p:cNvPr>
            <p:cNvSpPr/>
            <p:nvPr/>
          </p:nvSpPr>
          <p:spPr>
            <a:xfrm>
              <a:off x="1143000" y="5015060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40F22FDC-DE8A-0B21-AB64-F9E02B26FDF0}"/>
              </a:ext>
            </a:extLst>
          </p:cNvPr>
          <p:cNvSpPr/>
          <p:nvPr/>
        </p:nvSpPr>
        <p:spPr>
          <a:xfrm>
            <a:off x="3310609" y="4422469"/>
            <a:ext cx="414781" cy="41348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02BDC-98E6-00C9-B3D2-FBD5141EBAF5}"/>
              </a:ext>
            </a:extLst>
          </p:cNvPr>
          <p:cNvCxnSpPr>
            <a:cxnSpLocks/>
          </p:cNvCxnSpPr>
          <p:nvPr/>
        </p:nvCxnSpPr>
        <p:spPr>
          <a:xfrm flipH="1">
            <a:off x="3794772" y="3863575"/>
            <a:ext cx="1267422" cy="60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AF5653-87F0-EA14-96DA-F6DCC3D2239C}"/>
              </a:ext>
            </a:extLst>
          </p:cNvPr>
          <p:cNvCxnSpPr>
            <a:cxnSpLocks/>
          </p:cNvCxnSpPr>
          <p:nvPr/>
        </p:nvCxnSpPr>
        <p:spPr>
          <a:xfrm flipH="1">
            <a:off x="3508128" y="3907271"/>
            <a:ext cx="34929" cy="41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9DD90C-BA1E-3242-553B-815B9E94FDD9}"/>
              </a:ext>
            </a:extLst>
          </p:cNvPr>
          <p:cNvCxnSpPr>
            <a:cxnSpLocks/>
          </p:cNvCxnSpPr>
          <p:nvPr/>
        </p:nvCxnSpPr>
        <p:spPr>
          <a:xfrm>
            <a:off x="1943447" y="3907271"/>
            <a:ext cx="363144" cy="1254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72EC03-92F5-83B8-62BF-762AD4036CDC}"/>
              </a:ext>
            </a:extLst>
          </p:cNvPr>
          <p:cNvCxnSpPr>
            <a:cxnSpLocks/>
          </p:cNvCxnSpPr>
          <p:nvPr/>
        </p:nvCxnSpPr>
        <p:spPr>
          <a:xfrm flipH="1">
            <a:off x="4862290" y="4015975"/>
            <a:ext cx="352304" cy="1344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F36276-E4B5-F30C-3FDD-BD135A671184}"/>
              </a:ext>
            </a:extLst>
          </p:cNvPr>
          <p:cNvSpPr txBox="1"/>
          <p:nvPr/>
        </p:nvSpPr>
        <p:spPr>
          <a:xfrm>
            <a:off x="2063347" y="4251488"/>
            <a:ext cx="411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C432CC-E65E-6CA5-A0E1-46FABF5ACC36}"/>
              </a:ext>
            </a:extLst>
          </p:cNvPr>
          <p:cNvSpPr txBox="1"/>
          <p:nvPr/>
        </p:nvSpPr>
        <p:spPr>
          <a:xfrm>
            <a:off x="3433655" y="3928144"/>
            <a:ext cx="40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❶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1644B4-0E68-94F1-A24A-0D771F092CB9}"/>
              </a:ext>
            </a:extLst>
          </p:cNvPr>
          <p:cNvSpPr txBox="1"/>
          <p:nvPr/>
        </p:nvSpPr>
        <p:spPr>
          <a:xfrm>
            <a:off x="4385370" y="3804540"/>
            <a:ext cx="331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❷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83A541-3848-26F0-69E1-D658A9AE9B75}"/>
              </a:ext>
            </a:extLst>
          </p:cNvPr>
          <p:cNvSpPr txBox="1"/>
          <p:nvPr/>
        </p:nvSpPr>
        <p:spPr>
          <a:xfrm>
            <a:off x="4751869" y="4429155"/>
            <a:ext cx="375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❸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B683A08-309A-75CD-3FAC-09E4EDE34177}"/>
              </a:ext>
            </a:extLst>
          </p:cNvPr>
          <p:cNvSpPr/>
          <p:nvPr/>
        </p:nvSpPr>
        <p:spPr>
          <a:xfrm>
            <a:off x="2981087" y="5360081"/>
            <a:ext cx="2049143" cy="273188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Truck">
            <a:extLst>
              <a:ext uri="{FF2B5EF4-FFF2-40B4-BE49-F238E27FC236}">
                <a16:creationId xmlns:a16="http://schemas.microsoft.com/office/drawing/2014/main" id="{18883D97-F6A2-10A1-3E88-1C40C7D7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164861" y="5148367"/>
            <a:ext cx="742498" cy="717934"/>
          </a:xfrm>
          <a:prstGeom prst="rect">
            <a:avLst/>
          </a:prstGeom>
        </p:spPr>
      </p:pic>
      <p:pic>
        <p:nvPicPr>
          <p:cNvPr id="21" name="Graphic 20" descr="Marker">
            <a:extLst>
              <a:ext uri="{FF2B5EF4-FFF2-40B4-BE49-F238E27FC236}">
                <a16:creationId xmlns:a16="http://schemas.microsoft.com/office/drawing/2014/main" id="{3DE70AC5-E22D-BC7F-A919-ABC71F809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8662" y="4660588"/>
            <a:ext cx="664843" cy="6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抽象业务模型</a:t>
            </a:r>
            <a:endParaRPr 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4D44A3-8839-38DF-437C-F9386889D13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7437161"/>
              </p:ext>
            </p:extLst>
          </p:nvPr>
        </p:nvGraphicFramePr>
        <p:xfrm>
          <a:off x="2736137" y="4157225"/>
          <a:ext cx="4754563" cy="213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ECE7BB1-447F-2EA3-638E-69B299CD759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6708982"/>
              </p:ext>
            </p:extLst>
          </p:nvPr>
        </p:nvGraphicFramePr>
        <p:xfrm>
          <a:off x="3751875" y="3299079"/>
          <a:ext cx="2980949" cy="178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BE31EF5-0601-85C7-5F83-27B13EC21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176309"/>
              </p:ext>
            </p:extLst>
          </p:nvPr>
        </p:nvGraphicFramePr>
        <p:xfrm>
          <a:off x="3438151" y="1847041"/>
          <a:ext cx="6940760" cy="829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Arrow: Up 12">
            <a:extLst>
              <a:ext uri="{FF2B5EF4-FFF2-40B4-BE49-F238E27FC236}">
                <a16:creationId xmlns:a16="http://schemas.microsoft.com/office/drawing/2014/main" id="{93DBEE24-59F3-E838-B4D1-FD5C73E4963C}"/>
              </a:ext>
            </a:extLst>
          </p:cNvPr>
          <p:cNvSpPr/>
          <p:nvPr/>
        </p:nvSpPr>
        <p:spPr>
          <a:xfrm>
            <a:off x="8588891" y="3299079"/>
            <a:ext cx="2111604" cy="1857080"/>
          </a:xfrm>
          <a:prstGeom prst="upArrow">
            <a:avLst>
              <a:gd name="adj1" fmla="val 85714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品控云仓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1B3FA-31EB-0DD1-F67A-69D38B929CD7}"/>
              </a:ext>
            </a:extLst>
          </p:cNvPr>
          <p:cNvSpPr txBox="1"/>
          <p:nvPr/>
        </p:nvSpPr>
        <p:spPr>
          <a:xfrm>
            <a:off x="911495" y="3752433"/>
            <a:ext cx="2730234" cy="68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altLang="zh-CN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（农贸</a:t>
            </a:r>
            <a:r>
              <a:rPr lang="en-US" altLang="zh-CN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邻里中心</a:t>
            </a:r>
            <a:r>
              <a:rPr lang="en-US" altLang="zh-CN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农批）</a:t>
            </a:r>
            <a:endParaRPr lang="en-US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7245CA-D64A-A2FC-9087-80D4A65D2895}"/>
              </a:ext>
            </a:extLst>
          </p:cNvPr>
          <p:cNvSpPr txBox="1"/>
          <p:nvPr/>
        </p:nvSpPr>
        <p:spPr>
          <a:xfrm>
            <a:off x="854926" y="2090851"/>
            <a:ext cx="142270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供应源</a:t>
            </a:r>
            <a:endParaRPr lang="en-US" altLang="zh-CN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765D9-91A0-D876-2598-ACAF4DB3B77F}"/>
              </a:ext>
            </a:extLst>
          </p:cNvPr>
          <p:cNvSpPr txBox="1"/>
          <p:nvPr/>
        </p:nvSpPr>
        <p:spPr>
          <a:xfrm>
            <a:off x="886245" y="5411945"/>
            <a:ext cx="193704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社区延伸</a:t>
            </a:r>
            <a:b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（产品和服务）</a:t>
            </a:r>
            <a:endParaRPr lang="en-US" altLang="zh-CN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74144D6-874B-C278-0669-03C588E4063C}"/>
              </a:ext>
            </a:extLst>
          </p:cNvPr>
          <p:cNvSpPr/>
          <p:nvPr/>
        </p:nvSpPr>
        <p:spPr>
          <a:xfrm>
            <a:off x="4864236" y="2790590"/>
            <a:ext cx="697583" cy="375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Curved Up 27">
            <a:extLst>
              <a:ext uri="{FF2B5EF4-FFF2-40B4-BE49-F238E27FC236}">
                <a16:creationId xmlns:a16="http://schemas.microsoft.com/office/drawing/2014/main" id="{C5FABF8F-1DF2-75A5-7490-08C5A9B94D34}"/>
              </a:ext>
            </a:extLst>
          </p:cNvPr>
          <p:cNvSpPr/>
          <p:nvPr/>
        </p:nvSpPr>
        <p:spPr>
          <a:xfrm rot="1817919">
            <a:off x="6327359" y="3418209"/>
            <a:ext cx="2881255" cy="48606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CEDBA99F-A078-2707-D23C-F01D9BF79EB9}"/>
              </a:ext>
            </a:extLst>
          </p:cNvPr>
          <p:cNvSpPr/>
          <p:nvPr/>
        </p:nvSpPr>
        <p:spPr>
          <a:xfrm>
            <a:off x="7021981" y="4352665"/>
            <a:ext cx="336219" cy="57473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ruck">
            <a:extLst>
              <a:ext uri="{FF2B5EF4-FFF2-40B4-BE49-F238E27FC236}">
                <a16:creationId xmlns:a16="http://schemas.microsoft.com/office/drawing/2014/main" id="{176505EE-DB2C-2DFC-D9BF-FA90B805EF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91237" y="2610410"/>
            <a:ext cx="697583" cy="697583"/>
          </a:xfrm>
          <a:prstGeom prst="rect">
            <a:avLst/>
          </a:prstGeom>
        </p:spPr>
      </p:pic>
      <p:pic>
        <p:nvPicPr>
          <p:cNvPr id="39" name="Graphic 38" descr="Truck">
            <a:extLst>
              <a:ext uri="{FF2B5EF4-FFF2-40B4-BE49-F238E27FC236}">
                <a16:creationId xmlns:a16="http://schemas.microsoft.com/office/drawing/2014/main" id="{1EE4B1AA-CCE8-6788-CD02-092371D003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7561287" y="4265327"/>
            <a:ext cx="764911" cy="758858"/>
          </a:xfrm>
          <a:prstGeom prst="rect">
            <a:avLst/>
          </a:prstGeom>
        </p:spPr>
      </p:pic>
      <p:pic>
        <p:nvPicPr>
          <p:cNvPr id="43" name="Graphic 42" descr="Ambulance">
            <a:extLst>
              <a:ext uri="{FF2B5EF4-FFF2-40B4-BE49-F238E27FC236}">
                <a16:creationId xmlns:a16="http://schemas.microsoft.com/office/drawing/2014/main" id="{BB2D9168-CBE0-D9A7-3584-9693039607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65987" y="5957428"/>
            <a:ext cx="581943" cy="5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架构特殊性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300316"/>
              </p:ext>
            </p:extLst>
          </p:nvPr>
        </p:nvGraphicFramePr>
        <p:xfrm>
          <a:off x="1143000" y="2057400"/>
          <a:ext cx="9872665" cy="40635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84837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85286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702542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518017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一般互联网平台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品链供销平台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54462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业务特征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简单流程环节，业务扁平松散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多重流程环节，业务垂直环环相扣，多机构，多权限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5180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覆盖性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全国唯一网上平台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各省独立平台，平台间可联盟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54462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主要技术难点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高并发量，极致用户体验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简化操作，最大化单体能力，降低运维门槛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7097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信息化手段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自建数据中心，复杂云计算架构，专业运维团队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第三方云计算，最简云架构，最简运维团队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64153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资本依赖性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信息化成本高，以规模取胜，依赖资本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民生要求和市场规律并重，以产品和服务取胜，不能依赖资本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5180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复制搬迁能力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难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易，一日内可创建新平台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特殊缓存机制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行内存储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研发及初期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3369266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65861299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728143" y="2922002"/>
            <a:ext cx="1333898" cy="63411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453062" y="4701676"/>
            <a:ext cx="836161" cy="3892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521007" y="4701676"/>
            <a:ext cx="83616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774996" y="2912239"/>
            <a:ext cx="1333898" cy="62988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成长期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35783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217567" y="2848662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571848" y="285066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3790157" y="2484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217123" y="2452480"/>
            <a:ext cx="1333898" cy="52409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245377" y="2470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5143196" y="3330857"/>
            <a:ext cx="790700" cy="369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52233" y="3330861"/>
            <a:ext cx="790700" cy="369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zh-CN" altLang="en-US" dirty="0"/>
              <a:t>业务架构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997980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1C246A9C-AD58-E371-3EBD-8C8871C99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6181" y="5843364"/>
            <a:ext cx="914400" cy="914400"/>
          </a:xfrm>
          <a:prstGeom prst="rect">
            <a:avLst/>
          </a:prstGeom>
        </p:spPr>
      </p:pic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06FFC2D4-4843-A817-85F9-153DE3B8CBA7}"/>
              </a:ext>
            </a:extLst>
          </p:cNvPr>
          <p:cNvSpPr/>
          <p:nvPr/>
        </p:nvSpPr>
        <p:spPr>
          <a:xfrm rot="5400000">
            <a:off x="8338007" y="3181547"/>
            <a:ext cx="485481" cy="3172119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37F8B8B0-179B-317A-74E9-048B70ABAF23}"/>
              </a:ext>
            </a:extLst>
          </p:cNvPr>
          <p:cNvSpPr/>
          <p:nvPr/>
        </p:nvSpPr>
        <p:spPr>
          <a:xfrm rot="4530305">
            <a:off x="7595619" y="2788690"/>
            <a:ext cx="485481" cy="527409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0532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31977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权限和层级协作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每个单元有４种抽象权限（管理、财务、运营、物流），其中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如果下级单元允许托管，则所有上级的权限自动带到下级（显示为代ＸＸ）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如果下级单元禁止托管，则只有上级的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权限能带到下级，并且降档为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权限（显示为代运营）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可以指定唯有某层级的人才能进行操作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8669213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97925" y="2127250"/>
            <a:ext cx="3394075" cy="3397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既能动又严格，避免过度程序化，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835428" y="3626917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658496" y="4297362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2EC7D51-3DD1-6E40-C5A5-6FDE5A994FF4}"/>
              </a:ext>
            </a:extLst>
          </p:cNvPr>
          <p:cNvSpPr txBox="1">
            <a:spLocks/>
          </p:cNvSpPr>
          <p:nvPr/>
        </p:nvSpPr>
        <p:spPr>
          <a:xfrm>
            <a:off x="6594501" y="2636357"/>
            <a:ext cx="4149699" cy="359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自动映射关系，无需多余设置，适合多变环境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品控库存状态模型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现货产品批次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6343863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预售产品批次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6799341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14300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图片格式（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采用了新的图片格式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支持动画（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Animated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），支持有损与无损压缩、透明通道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上的显示依赖于较新的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版本老的苹果设备需要更新到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 14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或以后的版本，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 12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01DE36-6448-A182-1979-83322AB76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3136465"/>
            <a:ext cx="4754563" cy="1864594"/>
          </a:xfrm>
        </p:spPr>
      </p:pic>
    </p:spTree>
    <p:extLst>
      <p:ext uri="{BB962C8B-B14F-4D97-AF65-F5344CB8AC3E}">
        <p14:creationId xmlns:p14="http://schemas.microsoft.com/office/powerpoint/2010/main" val="16672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0E45C1-1FCA-FC72-55CB-CF669896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中惠数字化工程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18CB1B-592F-8842-FA52-D2FDACA3C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1106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83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运行架构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033008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DE882-02B1-1AB3-A5D7-1833C8DF4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A9A99C-AC2F-5365-E054-A58D606E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协助工作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41269CE-12D4-E257-5451-5B09CF47DB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6BB34B21-972A-887D-682F-B8B3F04C8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6181" y="5843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7B9E1-CAC7-AFF8-7E9F-0E4F79196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8FB4EC-E28C-04A7-4AB8-0A891E6D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协助工作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松散流程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1862BF5-119E-BAD5-E25F-7C2B3371C7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48F4E0F7-A1A9-4E53-7B22-B9D618149F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6181" y="5843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统一多场景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用户界面架构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窗体时序和回退机制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两个环节相扣（供应＋市场）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11827</TotalTime>
  <Words>2567</Words>
  <Application>Microsoft Office PowerPoint</Application>
  <PresentationFormat>Widescreen</PresentationFormat>
  <Paragraphs>331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微软雅黑</vt:lpstr>
      <vt:lpstr>微软雅黑 Light</vt:lpstr>
      <vt:lpstr>Arial</vt:lpstr>
      <vt:lpstr>Calibri</vt:lpstr>
      <vt:lpstr>Corbel</vt:lpstr>
      <vt:lpstr>Wingdings</vt:lpstr>
      <vt:lpstr>Basis</vt:lpstr>
      <vt:lpstr>品链供销</vt:lpstr>
      <vt:lpstr>业务架构</vt:lpstr>
      <vt:lpstr>运行架构</vt:lpstr>
      <vt:lpstr>协助工作 – 托管</vt:lpstr>
      <vt:lpstr>协助工作 – 松散流程</vt:lpstr>
      <vt:lpstr>统一多场景</vt:lpstr>
      <vt:lpstr>用户界面架构 | 窗体时序和回退机制</vt:lpstr>
      <vt:lpstr>两个环节相扣（供应＋市场）</vt:lpstr>
      <vt:lpstr>供应业务</vt:lpstr>
      <vt:lpstr>溯源流程 | 溯源码申请和发放</vt:lpstr>
      <vt:lpstr>溯源流程 | 供应商向云仓补货</vt:lpstr>
      <vt:lpstr>抽象业务模型</vt:lpstr>
      <vt:lpstr>市场端场景</vt:lpstr>
      <vt:lpstr>市场端场景（续）</vt:lpstr>
      <vt:lpstr>架构特殊性</vt:lpstr>
      <vt:lpstr>性能优化 | 特殊缓存机制</vt:lpstr>
      <vt:lpstr>行内存储</vt:lpstr>
      <vt:lpstr>部署方案 | 研发及初期</vt:lpstr>
      <vt:lpstr>部署方案 | 成长期</vt:lpstr>
      <vt:lpstr>抽象对象模型</vt:lpstr>
      <vt:lpstr>供应链收入分配和费用构成</vt:lpstr>
      <vt:lpstr>权限和层级协作</vt:lpstr>
      <vt:lpstr>品控库存状态模型</vt:lpstr>
      <vt:lpstr>业务支付模型（两部分）</vt:lpstr>
      <vt:lpstr>支付和分账功能</vt:lpstr>
      <vt:lpstr>市场内部应用网络</vt:lpstr>
      <vt:lpstr>图片格式（WebP）</vt:lpstr>
      <vt:lpstr>中惠数字化工程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Michael Huang</cp:lastModifiedBy>
  <cp:revision>1568</cp:revision>
  <dcterms:created xsi:type="dcterms:W3CDTF">2021-05-31T06:14:10Z</dcterms:created>
  <dcterms:modified xsi:type="dcterms:W3CDTF">2024-04-08T04:04:36Z</dcterms:modified>
</cp:coreProperties>
</file>