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0972800" cy="3657600"/>
  <p:notesSz cx="6858000" cy="9144000"/>
  <p:defaultTextStyle>
    <a:defPPr>
      <a:defRPr lang="en-US"/>
    </a:defPPr>
    <a:lvl1pPr marL="0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07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14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21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428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536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643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750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8857" algn="l" defTabSz="702214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6" y="1482"/>
      </p:cViewPr>
      <p:guideLst>
        <p:guide orient="horz" pos="115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0" y="-40638"/>
            <a:ext cx="10972800" cy="154432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29">
              <a:latin typeface="Arial" charset="0"/>
              <a:ea typeface="Osaka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2974" y="1706884"/>
            <a:ext cx="9326881" cy="934720"/>
          </a:xfrm>
        </p:spPr>
        <p:txBody>
          <a:bodyPr/>
          <a:lstStyle>
            <a:lvl1pPr marL="0" indent="0">
              <a:buFont typeface="Wingdings" charset="2"/>
              <a:buNone/>
              <a:defRPr sz="1446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974" y="853445"/>
            <a:ext cx="9326881" cy="609601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71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7772401" y="389472"/>
            <a:ext cx="2764156" cy="265853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sz="1929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731534" y="389077"/>
            <a:ext cx="6766560" cy="26589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00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7" y="911864"/>
            <a:ext cx="9464041" cy="1521459"/>
          </a:xfrm>
        </p:spPr>
        <p:txBody>
          <a:bodyPr anchor="b"/>
          <a:lstStyle>
            <a:lvl1pPr>
              <a:defRPr sz="48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7" y="2447716"/>
            <a:ext cx="9464041" cy="800100"/>
          </a:xfrm>
        </p:spPr>
        <p:txBody>
          <a:bodyPr/>
          <a:lstStyle>
            <a:lvl1pPr marL="0" indent="0">
              <a:buNone/>
              <a:defRPr sz="1929"/>
            </a:lvl1pPr>
            <a:lvl2pPr marL="367311" indent="0">
              <a:buNone/>
              <a:defRPr sz="1607"/>
            </a:lvl2pPr>
            <a:lvl3pPr marL="734621" indent="0">
              <a:buNone/>
              <a:defRPr sz="1446"/>
            </a:lvl3pPr>
            <a:lvl4pPr marL="1101930" indent="0">
              <a:buNone/>
              <a:defRPr sz="1286"/>
            </a:lvl4pPr>
            <a:lvl5pPr marL="1469239" indent="0">
              <a:buNone/>
              <a:defRPr sz="1286"/>
            </a:lvl5pPr>
            <a:lvl6pPr marL="1836553" indent="0">
              <a:buNone/>
              <a:defRPr sz="1286"/>
            </a:lvl6pPr>
            <a:lvl7pPr marL="2203862" indent="0">
              <a:buNone/>
              <a:defRPr sz="1286"/>
            </a:lvl7pPr>
            <a:lvl8pPr marL="2571171" indent="0">
              <a:buNone/>
              <a:defRPr sz="1286"/>
            </a:lvl8pPr>
            <a:lvl9pPr marL="2938479" indent="0">
              <a:buNone/>
              <a:defRPr sz="128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2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2" y="975365"/>
            <a:ext cx="4663439" cy="20726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2" y="975365"/>
            <a:ext cx="4663439" cy="20726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86" y="194739"/>
            <a:ext cx="9464041" cy="706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92" y="896622"/>
            <a:ext cx="4642484" cy="439419"/>
          </a:xfrm>
        </p:spPr>
        <p:txBody>
          <a:bodyPr anchor="b"/>
          <a:lstStyle>
            <a:lvl1pPr marL="0" indent="0">
              <a:buNone/>
              <a:defRPr sz="1929" b="1"/>
            </a:lvl1pPr>
            <a:lvl2pPr marL="367311" indent="0">
              <a:buNone/>
              <a:defRPr sz="1607" b="1"/>
            </a:lvl2pPr>
            <a:lvl3pPr marL="734621" indent="0">
              <a:buNone/>
              <a:defRPr sz="1446" b="1"/>
            </a:lvl3pPr>
            <a:lvl4pPr marL="1101930" indent="0">
              <a:buNone/>
              <a:defRPr sz="1286" b="1"/>
            </a:lvl4pPr>
            <a:lvl5pPr marL="1469239" indent="0">
              <a:buNone/>
              <a:defRPr sz="1286" b="1"/>
            </a:lvl5pPr>
            <a:lvl6pPr marL="1836553" indent="0">
              <a:buNone/>
              <a:defRPr sz="1286" b="1"/>
            </a:lvl6pPr>
            <a:lvl7pPr marL="2203862" indent="0">
              <a:buNone/>
              <a:defRPr sz="1286" b="1"/>
            </a:lvl7pPr>
            <a:lvl8pPr marL="2571171" indent="0">
              <a:buNone/>
              <a:defRPr sz="1286" b="1"/>
            </a:lvl8pPr>
            <a:lvl9pPr marL="2938479" indent="0">
              <a:buNone/>
              <a:defRPr sz="12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92" y="1336045"/>
            <a:ext cx="464248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896622"/>
            <a:ext cx="4665344" cy="439419"/>
          </a:xfrm>
        </p:spPr>
        <p:txBody>
          <a:bodyPr anchor="b"/>
          <a:lstStyle>
            <a:lvl1pPr marL="0" indent="0">
              <a:buNone/>
              <a:defRPr sz="1929" b="1"/>
            </a:lvl1pPr>
            <a:lvl2pPr marL="367311" indent="0">
              <a:buNone/>
              <a:defRPr sz="1607" b="1"/>
            </a:lvl2pPr>
            <a:lvl3pPr marL="734621" indent="0">
              <a:buNone/>
              <a:defRPr sz="1446" b="1"/>
            </a:lvl3pPr>
            <a:lvl4pPr marL="1101930" indent="0">
              <a:buNone/>
              <a:defRPr sz="1286" b="1"/>
            </a:lvl4pPr>
            <a:lvl5pPr marL="1469239" indent="0">
              <a:buNone/>
              <a:defRPr sz="1286" b="1"/>
            </a:lvl5pPr>
            <a:lvl6pPr marL="1836553" indent="0">
              <a:buNone/>
              <a:defRPr sz="1286" b="1"/>
            </a:lvl6pPr>
            <a:lvl7pPr marL="2203862" indent="0">
              <a:buNone/>
              <a:defRPr sz="1286" b="1"/>
            </a:lvl7pPr>
            <a:lvl8pPr marL="2571171" indent="0">
              <a:buNone/>
              <a:defRPr sz="1286" b="1"/>
            </a:lvl8pPr>
            <a:lvl9pPr marL="2938479" indent="0">
              <a:buNone/>
              <a:defRPr sz="128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1336045"/>
            <a:ext cx="466534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37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3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73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00" y="243843"/>
            <a:ext cx="3539491" cy="853439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53" y="526633"/>
            <a:ext cx="5554983" cy="2599267"/>
          </a:xfrm>
        </p:spPr>
        <p:txBody>
          <a:bodyPr/>
          <a:lstStyle>
            <a:lvl1pPr>
              <a:defRPr sz="2573"/>
            </a:lvl1pPr>
            <a:lvl2pPr>
              <a:defRPr sz="2250"/>
            </a:lvl2pPr>
            <a:lvl3pPr>
              <a:defRPr sz="1929"/>
            </a:lvl3pPr>
            <a:lvl4pPr>
              <a:defRPr sz="1607"/>
            </a:lvl4pPr>
            <a:lvl5pPr>
              <a:defRPr sz="1607"/>
            </a:lvl5pPr>
            <a:lvl6pPr>
              <a:defRPr sz="1607"/>
            </a:lvl6pPr>
            <a:lvl7pPr>
              <a:defRPr sz="1607"/>
            </a:lvl7pPr>
            <a:lvl8pPr>
              <a:defRPr sz="1607"/>
            </a:lvl8pPr>
            <a:lvl9pPr>
              <a:defRPr sz="16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00" y="1097285"/>
            <a:ext cx="3539491" cy="2032846"/>
          </a:xfrm>
        </p:spPr>
        <p:txBody>
          <a:bodyPr/>
          <a:lstStyle>
            <a:lvl1pPr marL="0" indent="0">
              <a:buNone/>
              <a:defRPr sz="1286"/>
            </a:lvl1pPr>
            <a:lvl2pPr marL="367311" indent="0">
              <a:buNone/>
              <a:defRPr sz="1123"/>
            </a:lvl2pPr>
            <a:lvl3pPr marL="734621" indent="0">
              <a:buNone/>
              <a:defRPr sz="964"/>
            </a:lvl3pPr>
            <a:lvl4pPr marL="1101930" indent="0">
              <a:buNone/>
              <a:defRPr sz="803"/>
            </a:lvl4pPr>
            <a:lvl5pPr marL="1469239" indent="0">
              <a:buNone/>
              <a:defRPr sz="803"/>
            </a:lvl5pPr>
            <a:lvl6pPr marL="1836553" indent="0">
              <a:buNone/>
              <a:defRPr sz="803"/>
            </a:lvl6pPr>
            <a:lvl7pPr marL="2203862" indent="0">
              <a:buNone/>
              <a:defRPr sz="803"/>
            </a:lvl7pPr>
            <a:lvl8pPr marL="2571171" indent="0">
              <a:buNone/>
              <a:defRPr sz="803"/>
            </a:lvl8pPr>
            <a:lvl9pPr marL="2938479" indent="0">
              <a:buNone/>
              <a:defRPr sz="80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02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00" y="243843"/>
            <a:ext cx="3539491" cy="853439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5353" y="526633"/>
            <a:ext cx="5554983" cy="2599267"/>
          </a:xfrm>
        </p:spPr>
        <p:txBody>
          <a:bodyPr/>
          <a:lstStyle>
            <a:lvl1pPr marL="0" indent="0">
              <a:buNone/>
              <a:defRPr sz="2573"/>
            </a:lvl1pPr>
            <a:lvl2pPr marL="367311" indent="0">
              <a:buNone/>
              <a:defRPr sz="2250"/>
            </a:lvl2pPr>
            <a:lvl3pPr marL="734621" indent="0">
              <a:buNone/>
              <a:defRPr sz="1929"/>
            </a:lvl3pPr>
            <a:lvl4pPr marL="1101930" indent="0">
              <a:buNone/>
              <a:defRPr sz="1607"/>
            </a:lvl4pPr>
            <a:lvl5pPr marL="1469239" indent="0">
              <a:buNone/>
              <a:defRPr sz="1607"/>
            </a:lvl5pPr>
            <a:lvl6pPr marL="1836553" indent="0">
              <a:buNone/>
              <a:defRPr sz="1607"/>
            </a:lvl6pPr>
            <a:lvl7pPr marL="2203862" indent="0">
              <a:buNone/>
              <a:defRPr sz="1607"/>
            </a:lvl7pPr>
            <a:lvl8pPr marL="2571171" indent="0">
              <a:buNone/>
              <a:defRPr sz="1607"/>
            </a:lvl8pPr>
            <a:lvl9pPr marL="2938479" indent="0">
              <a:buNone/>
              <a:defRPr sz="160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00" y="1097285"/>
            <a:ext cx="3539491" cy="2032846"/>
          </a:xfrm>
        </p:spPr>
        <p:txBody>
          <a:bodyPr/>
          <a:lstStyle>
            <a:lvl1pPr marL="0" indent="0">
              <a:buNone/>
              <a:defRPr sz="1286"/>
            </a:lvl1pPr>
            <a:lvl2pPr marL="367311" indent="0">
              <a:buNone/>
              <a:defRPr sz="1123"/>
            </a:lvl2pPr>
            <a:lvl3pPr marL="734621" indent="0">
              <a:buNone/>
              <a:defRPr sz="964"/>
            </a:lvl3pPr>
            <a:lvl4pPr marL="1101930" indent="0">
              <a:buNone/>
              <a:defRPr sz="803"/>
            </a:lvl4pPr>
            <a:lvl5pPr marL="1469239" indent="0">
              <a:buNone/>
              <a:defRPr sz="803"/>
            </a:lvl5pPr>
            <a:lvl6pPr marL="1836553" indent="0">
              <a:buNone/>
              <a:defRPr sz="803"/>
            </a:lvl6pPr>
            <a:lvl7pPr marL="2203862" indent="0">
              <a:buNone/>
              <a:defRPr sz="803"/>
            </a:lvl7pPr>
            <a:lvl8pPr marL="2571171" indent="0">
              <a:buNone/>
              <a:defRPr sz="803"/>
            </a:lvl8pPr>
            <a:lvl9pPr marL="2938479" indent="0">
              <a:buNone/>
              <a:defRPr sz="80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-22857"/>
            <a:ext cx="10972800" cy="18542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929">
              <a:latin typeface="Arial" charset="0"/>
              <a:ea typeface="Osaka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535" y="284484"/>
            <a:ext cx="9509759" cy="365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35" y="731527"/>
            <a:ext cx="9509759" cy="231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205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92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5pPr>
      <a:lvl6pPr marL="367311"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6pPr>
      <a:lvl7pPr marL="734621"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7pPr>
      <a:lvl8pPr marL="1101930"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8pPr>
      <a:lvl9pPr marL="1469239" algn="l" rtl="0" eaLnBrk="1" fontAlgn="base" hangingPunct="1">
        <a:spcBef>
          <a:spcPct val="0"/>
        </a:spcBef>
        <a:spcAft>
          <a:spcPct val="0"/>
        </a:spcAft>
        <a:defRPr sz="1929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275484" indent="-275484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596878" indent="-229569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8274" indent="-183654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85584" indent="-183654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52893" indent="-183654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020208" indent="-183654" algn="l" defTabSz="734621" rtl="0" eaLnBrk="1" latinLnBrk="0" hangingPunct="1">
        <a:lnSpc>
          <a:spcPct val="90000"/>
        </a:lnSpc>
        <a:spcBef>
          <a:spcPts val="401"/>
        </a:spcBef>
        <a:buFont typeface="Arial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387516" indent="-183654" algn="l" defTabSz="734621" rtl="0" eaLnBrk="1" latinLnBrk="0" hangingPunct="1">
        <a:lnSpc>
          <a:spcPct val="90000"/>
        </a:lnSpc>
        <a:spcBef>
          <a:spcPts val="401"/>
        </a:spcBef>
        <a:buFont typeface="Arial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754825" indent="-183654" algn="l" defTabSz="734621" rtl="0" eaLnBrk="1" latinLnBrk="0" hangingPunct="1">
        <a:lnSpc>
          <a:spcPct val="90000"/>
        </a:lnSpc>
        <a:spcBef>
          <a:spcPts val="401"/>
        </a:spcBef>
        <a:buFont typeface="Arial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3122136" indent="-183654" algn="l" defTabSz="734621" rtl="0" eaLnBrk="1" latinLnBrk="0" hangingPunct="1">
        <a:lnSpc>
          <a:spcPct val="90000"/>
        </a:lnSpc>
        <a:spcBef>
          <a:spcPts val="401"/>
        </a:spcBef>
        <a:buFont typeface="Arial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1pPr>
      <a:lvl2pPr marL="367311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734621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01930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469239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1836553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203862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571171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2938479" algn="l" defTabSz="734621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8060434" y="117875"/>
            <a:ext cx="2575519" cy="3421849"/>
          </a:xfrm>
          <a:prstGeom prst="rect">
            <a:avLst/>
          </a:prstGeom>
          <a:solidFill>
            <a:schemeClr val="accent6">
              <a:lumMod val="20000"/>
              <a:lumOff val="8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40475" y="117875"/>
            <a:ext cx="2571591" cy="342184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914809" y="117875"/>
            <a:ext cx="2571591" cy="3421849"/>
          </a:xfrm>
          <a:prstGeom prst="rect">
            <a:avLst/>
          </a:prstGeom>
          <a:solidFill>
            <a:srgbClr val="EBD6D7">
              <a:alpha val="4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91775" y="117875"/>
            <a:ext cx="2568737" cy="3421849"/>
          </a:xfrm>
          <a:prstGeom prst="rect">
            <a:avLst/>
          </a:prstGeom>
          <a:solidFill>
            <a:srgbClr val="C3FFCE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2090" y="210457"/>
            <a:ext cx="1855119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4621">
              <a:defRPr/>
            </a:pPr>
            <a:r>
              <a:rPr lang="en-US" sz="2381" b="1" kern="0" dirty="0">
                <a:solidFill>
                  <a:prstClr val="black"/>
                </a:solidFill>
                <a:latin typeface="Arial"/>
                <a:ea typeface="Osaka" pitchFamily="-64" charset="-128"/>
              </a:rPr>
              <a:t>Ejection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9134" y="727944"/>
            <a:ext cx="185587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4621">
              <a:defRPr/>
            </a:pPr>
            <a:r>
              <a:rPr lang="en-US" sz="2381" b="1" kern="0" dirty="0">
                <a:solidFill>
                  <a:prstClr val="black"/>
                </a:solidFill>
                <a:latin typeface="Arial"/>
                <a:ea typeface="Osaka" pitchFamily="-64" charset="-128"/>
              </a:rPr>
              <a:t>SRS imaging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59803" y="727170"/>
            <a:ext cx="1881600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4621">
              <a:defRPr/>
            </a:pPr>
            <a:r>
              <a:rPr lang="en-US" sz="2381" b="1" kern="0" dirty="0">
                <a:solidFill>
                  <a:prstClr val="black"/>
                </a:solidFill>
                <a:latin typeface="Arial"/>
                <a:ea typeface="Osaka" pitchFamily="-64" charset="-128"/>
              </a:rPr>
              <a:t>Target detection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26449" y="897672"/>
            <a:ext cx="1365317" cy="72726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734621">
              <a:defRPr/>
            </a:pPr>
            <a:endParaRPr lang="en-US" sz="2040" kern="0" dirty="0">
              <a:solidFill>
                <a:prstClr val="white"/>
              </a:solidFill>
              <a:latin typeface="Calibri" panose="020F0502020204030204"/>
              <a:ea typeface="Osak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399" y="899645"/>
            <a:ext cx="1654271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4621">
              <a:defRPr/>
            </a:pPr>
            <a:r>
              <a:rPr lang="en-US" sz="1871" kern="0" dirty="0" err="1">
                <a:solidFill>
                  <a:prstClr val="black"/>
                </a:solidFill>
                <a:latin typeface="Calibri" panose="020F0502020204030204"/>
                <a:ea typeface="Osaka" pitchFamily="-64" charset="-128"/>
              </a:rPr>
              <a:t>Galvo</a:t>
            </a:r>
            <a:r>
              <a:rPr lang="en-US" sz="1871" kern="0" dirty="0">
                <a:solidFill>
                  <a:prstClr val="black"/>
                </a:solidFill>
                <a:latin typeface="Calibri" panose="020F0502020204030204"/>
                <a:ea typeface="Osaka" pitchFamily="-64" charset="-128"/>
              </a:rPr>
              <a:t> mirror pin-point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252222" y="897672"/>
            <a:ext cx="685341" cy="72726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734621">
              <a:defRPr/>
            </a:pPr>
            <a:endParaRPr lang="en-US" sz="2040" kern="0">
              <a:solidFill>
                <a:prstClr val="white"/>
              </a:solidFill>
              <a:latin typeface="Calibri" panose="020F0502020204030204"/>
              <a:ea typeface="Osak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29752" y="897669"/>
            <a:ext cx="893758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4621">
              <a:defRPr/>
            </a:pPr>
            <a:r>
              <a:rPr lang="en-US" sz="1871" kern="0" dirty="0">
                <a:solidFill>
                  <a:prstClr val="black"/>
                </a:solidFill>
                <a:latin typeface="Calibri" panose="020F0502020204030204" pitchFamily="34" charset="0"/>
                <a:ea typeface="Osaka" pitchFamily="-64" charset="-128"/>
                <a:cs typeface="Calibri" panose="020F0502020204030204" pitchFamily="34" charset="0"/>
              </a:rPr>
              <a:t>AOM ‘ON’</a:t>
            </a:r>
          </a:p>
        </p:txBody>
      </p:sp>
      <p:cxnSp>
        <p:nvCxnSpPr>
          <p:cNvPr id="46" name="Straight Arrow Connector 45"/>
          <p:cNvCxnSpPr>
            <a:stCxn id="42" idx="3"/>
            <a:endCxn id="44" idx="1"/>
          </p:cNvCxnSpPr>
          <p:nvPr/>
        </p:nvCxnSpPr>
        <p:spPr bwMode="auto">
          <a:xfrm>
            <a:off x="6991765" y="1261301"/>
            <a:ext cx="2604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 46"/>
          <p:cNvGrpSpPr/>
          <p:nvPr/>
        </p:nvGrpSpPr>
        <p:grpSpPr>
          <a:xfrm>
            <a:off x="8387619" y="744201"/>
            <a:ext cx="2062474" cy="1053666"/>
            <a:chOff x="6294268" y="1217332"/>
            <a:chExt cx="1920208" cy="105093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24" t="32841" b="17810"/>
            <a:stretch/>
          </p:blipFill>
          <p:spPr>
            <a:xfrm>
              <a:off x="6294268" y="1217332"/>
              <a:ext cx="1920208" cy="1050933"/>
            </a:xfrm>
            <a:prstGeom prst="rect">
              <a:avLst/>
            </a:prstGeom>
            <a:noFill/>
          </p:spPr>
        </p:pic>
        <p:grpSp>
          <p:nvGrpSpPr>
            <p:cNvPr id="49" name="Group 48"/>
            <p:cNvGrpSpPr/>
            <p:nvPr/>
          </p:nvGrpSpPr>
          <p:grpSpPr>
            <a:xfrm>
              <a:off x="7123480" y="1703822"/>
              <a:ext cx="302695" cy="123302"/>
              <a:chOff x="7078986" y="4515167"/>
              <a:chExt cx="460327" cy="187514"/>
            </a:xfrm>
          </p:grpSpPr>
          <p:sp>
            <p:nvSpPr>
              <p:cNvPr id="50" name="Rounded Rectangle 49"/>
              <p:cNvSpPr/>
              <p:nvPr/>
            </p:nvSpPr>
            <p:spPr bwMode="auto">
              <a:xfrm rot="1640088">
                <a:off x="7201994" y="4558681"/>
                <a:ext cx="144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EBD6D7"/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>
                  <a:defRPr/>
                </a:pPr>
                <a:endParaRPr lang="en-US" sz="3060" kern="0">
                  <a:solidFill>
                    <a:prstClr val="black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 bwMode="auto">
              <a:xfrm rot="20664169">
                <a:off x="7078986" y="4529786"/>
                <a:ext cx="144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EBD6D7"/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>
                  <a:defRPr/>
                </a:pPr>
                <a:endParaRPr lang="en-US" sz="3060" kern="0">
                  <a:solidFill>
                    <a:prstClr val="black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 rot="21343044">
                <a:off x="7395313" y="4515167"/>
                <a:ext cx="144000" cy="144000"/>
              </a:xfrm>
              <a:prstGeom prst="roundRect">
                <a:avLst>
                  <a:gd name="adj" fmla="val 50000"/>
                </a:avLst>
              </a:prstGeom>
              <a:solidFill>
                <a:srgbClr val="EBD6D7"/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>
                  <a:defRPr/>
                </a:pPr>
                <a:endParaRPr lang="en-US" sz="3060" kern="0">
                  <a:solidFill>
                    <a:prstClr val="black"/>
                  </a:solidFill>
                  <a:latin typeface="Arial" charset="0"/>
                  <a:ea typeface="Osaka" charset="0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8486757" y="2403061"/>
            <a:ext cx="1808214" cy="940382"/>
            <a:chOff x="10670228" y="2202836"/>
            <a:chExt cx="1194821" cy="665686"/>
          </a:xfrm>
        </p:grpSpPr>
        <p:sp>
          <p:nvSpPr>
            <p:cNvPr id="132" name="Freeform 131"/>
            <p:cNvSpPr/>
            <p:nvPr/>
          </p:nvSpPr>
          <p:spPr bwMode="auto">
            <a:xfrm>
              <a:off x="11757025" y="2365375"/>
              <a:ext cx="82550" cy="298450"/>
            </a:xfrm>
            <a:custGeom>
              <a:avLst/>
              <a:gdLst>
                <a:gd name="connsiteX0" fmla="*/ 41275 w 82550"/>
                <a:gd name="connsiteY0" fmla="*/ 0 h 288925"/>
                <a:gd name="connsiteX1" fmla="*/ 82550 w 82550"/>
                <a:gd name="connsiteY1" fmla="*/ 57150 h 288925"/>
                <a:gd name="connsiteX2" fmla="*/ 76200 w 82550"/>
                <a:gd name="connsiteY2" fmla="*/ 238125 h 288925"/>
                <a:gd name="connsiteX3" fmla="*/ 47625 w 82550"/>
                <a:gd name="connsiteY3" fmla="*/ 288925 h 288925"/>
                <a:gd name="connsiteX4" fmla="*/ 0 w 82550"/>
                <a:gd name="connsiteY4" fmla="*/ 165100 h 288925"/>
                <a:gd name="connsiteX5" fmla="*/ 41275 w 82550"/>
                <a:gd name="connsiteY5" fmla="*/ 0 h 288925"/>
                <a:gd name="connsiteX0" fmla="*/ 15875 w 82550"/>
                <a:gd name="connsiteY0" fmla="*/ 0 h 298450"/>
                <a:gd name="connsiteX1" fmla="*/ 82550 w 82550"/>
                <a:gd name="connsiteY1" fmla="*/ 66675 h 298450"/>
                <a:gd name="connsiteX2" fmla="*/ 76200 w 82550"/>
                <a:gd name="connsiteY2" fmla="*/ 247650 h 298450"/>
                <a:gd name="connsiteX3" fmla="*/ 47625 w 82550"/>
                <a:gd name="connsiteY3" fmla="*/ 298450 h 298450"/>
                <a:gd name="connsiteX4" fmla="*/ 0 w 82550"/>
                <a:gd name="connsiteY4" fmla="*/ 174625 h 298450"/>
                <a:gd name="connsiteX5" fmla="*/ 15875 w 82550"/>
                <a:gd name="connsiteY5" fmla="*/ 0 h 298450"/>
                <a:gd name="connsiteX0" fmla="*/ 15875 w 82550"/>
                <a:gd name="connsiteY0" fmla="*/ 0 h 298450"/>
                <a:gd name="connsiteX1" fmla="*/ 82550 w 82550"/>
                <a:gd name="connsiteY1" fmla="*/ 66675 h 298450"/>
                <a:gd name="connsiteX2" fmla="*/ 76200 w 82550"/>
                <a:gd name="connsiteY2" fmla="*/ 247650 h 298450"/>
                <a:gd name="connsiteX3" fmla="*/ 47625 w 82550"/>
                <a:gd name="connsiteY3" fmla="*/ 298450 h 298450"/>
                <a:gd name="connsiteX4" fmla="*/ 0 w 82550"/>
                <a:gd name="connsiteY4" fmla="*/ 174625 h 298450"/>
                <a:gd name="connsiteX5" fmla="*/ 15875 w 82550"/>
                <a:gd name="connsiteY5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50" h="298450">
                  <a:moveTo>
                    <a:pt x="15875" y="0"/>
                  </a:moveTo>
                  <a:cubicBezTo>
                    <a:pt x="53975" y="19050"/>
                    <a:pt x="60325" y="44450"/>
                    <a:pt x="82550" y="66675"/>
                  </a:cubicBezTo>
                  <a:lnTo>
                    <a:pt x="76200" y="247650"/>
                  </a:lnTo>
                  <a:lnTo>
                    <a:pt x="47625" y="298450"/>
                  </a:lnTo>
                  <a:lnTo>
                    <a:pt x="0" y="17462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082">
                <a:solidFill>
                  <a:srgbClr val="000000"/>
                </a:solidFill>
                <a:latin typeface="Arial" charset="0"/>
                <a:ea typeface="Osaka" charset="0"/>
              </a:endParaRPr>
            </a:p>
          </p:txBody>
        </p:sp>
        <p:sp>
          <p:nvSpPr>
            <p:cNvPr id="133" name="Round Same Side Corner Rectangle 132"/>
            <p:cNvSpPr/>
            <p:nvPr/>
          </p:nvSpPr>
          <p:spPr bwMode="auto">
            <a:xfrm>
              <a:off x="11088513" y="2228210"/>
              <a:ext cx="360040" cy="279877"/>
            </a:xfrm>
            <a:prstGeom prst="round2SameRect">
              <a:avLst>
                <a:gd name="adj1" fmla="val 18937"/>
                <a:gd name="adj2" fmla="val 0"/>
              </a:avLst>
            </a:prstGeom>
            <a:solidFill>
              <a:srgbClr val="FCFCF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082">
                <a:solidFill>
                  <a:srgbClr val="000000"/>
                </a:solidFill>
                <a:latin typeface="Arial" charset="0"/>
                <a:ea typeface="Osaka" charset="0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4" t="33201" r="8621" b="25850"/>
            <a:stretch/>
          </p:blipFill>
          <p:spPr>
            <a:xfrm>
              <a:off x="10670228" y="2202836"/>
              <a:ext cx="1194821" cy="665686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9158936" y="2824697"/>
            <a:ext cx="505719" cy="183893"/>
            <a:chOff x="4817657" y="-447526"/>
            <a:chExt cx="612054" cy="241957"/>
          </a:xfrm>
        </p:grpSpPr>
        <p:sp>
          <p:nvSpPr>
            <p:cNvPr id="136" name="Oval 135"/>
            <p:cNvSpPr/>
            <p:nvPr/>
          </p:nvSpPr>
          <p:spPr bwMode="auto">
            <a:xfrm rot="1640088">
              <a:off x="4817657" y="-374579"/>
              <a:ext cx="212217" cy="169010"/>
            </a:xfrm>
            <a:prstGeom prst="ellipse">
              <a:avLst/>
            </a:prstGeom>
            <a:solidFill>
              <a:srgbClr val="EBD6D7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>
                <a:defRPr/>
              </a:pPr>
              <a:endParaRPr lang="en-US" sz="3060" kern="0">
                <a:solidFill>
                  <a:prstClr val="black"/>
                </a:solidFill>
                <a:latin typeface="Arial" charset="0"/>
                <a:ea typeface="Osaka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 rot="20664169">
              <a:off x="4929998" y="-447526"/>
              <a:ext cx="233836" cy="145527"/>
            </a:xfrm>
            <a:prstGeom prst="ellipse">
              <a:avLst/>
            </a:prstGeom>
            <a:solidFill>
              <a:srgbClr val="EBD6D7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>
                <a:defRPr/>
              </a:pPr>
              <a:endParaRPr lang="en-US" sz="3060" kern="0">
                <a:solidFill>
                  <a:prstClr val="black"/>
                </a:solidFill>
                <a:latin typeface="Arial" charset="0"/>
                <a:ea typeface="Osaka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 rot="21343044">
              <a:off x="5189163" y="-397988"/>
              <a:ext cx="240548" cy="158171"/>
            </a:xfrm>
            <a:prstGeom prst="ellipse">
              <a:avLst/>
            </a:prstGeom>
            <a:solidFill>
              <a:srgbClr val="EBD6D7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>
                <a:defRPr/>
              </a:pPr>
              <a:endParaRPr lang="en-US" sz="3060" kern="0">
                <a:solidFill>
                  <a:prstClr val="black"/>
                </a:solidFill>
                <a:latin typeface="Arial" charset="0"/>
                <a:ea typeface="Osaka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7984550" y="1664836"/>
            <a:ext cx="2838128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551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1" dirty="0">
                <a:solidFill>
                  <a:srgbClr val="000000"/>
                </a:solidFill>
                <a:latin typeface="Arial" panose="020B0604020202020204" pitchFamily="34" charset="0"/>
                <a:ea typeface="Osaka" pitchFamily="-64" charset="-128"/>
              </a:rPr>
              <a:t>For phenotypic / genomic analysis</a:t>
            </a:r>
            <a:endParaRPr lang="en-US" sz="1401" dirty="0">
              <a:solidFill>
                <a:srgbClr val="000000"/>
              </a:solidFill>
              <a:latin typeface="Arial" panose="020B0604020202020204" pitchFamily="34" charset="0"/>
              <a:ea typeface="Osaka" pitchFamily="-64" charset="-12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00653" y="3231949"/>
            <a:ext cx="280881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551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1" dirty="0">
                <a:solidFill>
                  <a:srgbClr val="000000"/>
                </a:solidFill>
                <a:latin typeface="Arial" panose="020B0604020202020204" pitchFamily="34" charset="0"/>
                <a:ea typeface="Osaka" pitchFamily="-64" charset="-128"/>
              </a:rPr>
              <a:t>For cell </a:t>
            </a:r>
            <a:r>
              <a:rPr lang="en-US" altLang="zh-CN" sz="1401" dirty="0" err="1">
                <a:solidFill>
                  <a:srgbClr val="000000"/>
                </a:solidFill>
                <a:latin typeface="Arial" panose="020B0604020202020204" pitchFamily="34" charset="0"/>
                <a:ea typeface="Osaka" pitchFamily="-64" charset="-128"/>
              </a:rPr>
              <a:t>recultivation</a:t>
            </a:r>
            <a:endParaRPr lang="en-US" sz="1401" dirty="0">
              <a:solidFill>
                <a:srgbClr val="000000"/>
              </a:solidFill>
              <a:latin typeface="Arial" panose="020B0604020202020204" pitchFamily="34" charset="0"/>
              <a:ea typeface="Osaka" pitchFamily="-64" charset="-128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404693" y="220895"/>
            <a:ext cx="1989152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4621">
              <a:defRPr/>
            </a:pPr>
            <a:r>
              <a:rPr lang="en-US" sz="2381" b="1" kern="0" dirty="0">
                <a:solidFill>
                  <a:prstClr val="black"/>
                </a:solidFill>
                <a:latin typeface="Arial"/>
                <a:ea typeface="Osaka" pitchFamily="-64" charset="-128"/>
              </a:rPr>
              <a:t>Collection </a:t>
            </a:r>
          </a:p>
        </p:txBody>
      </p:sp>
      <p:sp>
        <p:nvSpPr>
          <p:cNvPr id="152" name="Right Arrow 151"/>
          <p:cNvSpPr/>
          <p:nvPr/>
        </p:nvSpPr>
        <p:spPr bwMode="auto">
          <a:xfrm>
            <a:off x="2821165" y="2004568"/>
            <a:ext cx="259232" cy="19759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161" name="Right Arrow 160"/>
          <p:cNvSpPr/>
          <p:nvPr/>
        </p:nvSpPr>
        <p:spPr bwMode="auto">
          <a:xfrm rot="19571407">
            <a:off x="7905325" y="1970368"/>
            <a:ext cx="259232" cy="19759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162" name="Right Arrow 161"/>
          <p:cNvSpPr/>
          <p:nvPr/>
        </p:nvSpPr>
        <p:spPr bwMode="auto">
          <a:xfrm rot="2028593" flipV="1">
            <a:off x="7904944" y="2443723"/>
            <a:ext cx="259232" cy="19759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8109" y="1645857"/>
            <a:ext cx="1437551" cy="1069811"/>
            <a:chOff x="458437" y="876217"/>
            <a:chExt cx="845227" cy="629009"/>
          </a:xfrm>
        </p:grpSpPr>
        <p:grpSp>
          <p:nvGrpSpPr>
            <p:cNvPr id="145" name="Group 144"/>
            <p:cNvGrpSpPr/>
            <p:nvPr/>
          </p:nvGrpSpPr>
          <p:grpSpPr>
            <a:xfrm>
              <a:off x="649098" y="1081382"/>
              <a:ext cx="474616" cy="251929"/>
              <a:chOff x="748925" y="1705345"/>
              <a:chExt cx="539226" cy="286224"/>
            </a:xfrm>
          </p:grpSpPr>
          <p:sp>
            <p:nvSpPr>
              <p:cNvPr id="165" name="Oval 164"/>
              <p:cNvSpPr/>
              <p:nvPr/>
            </p:nvSpPr>
            <p:spPr bwMode="auto">
              <a:xfrm rot="6256731">
                <a:off x="927268" y="1838623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 bwMode="auto">
              <a:xfrm rot="6256731">
                <a:off x="982705" y="1923088"/>
                <a:ext cx="68586" cy="64194"/>
              </a:xfrm>
              <a:prstGeom prst="ellipse">
                <a:avLst/>
              </a:prstGeom>
              <a:solidFill>
                <a:srgbClr val="CD979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 rot="6256731">
                <a:off x="1221761" y="180256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 rot="15637921">
                <a:off x="746729" y="1721081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 rot="6256731">
                <a:off x="1068037" y="186541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 rot="4571299">
                <a:off x="1100900" y="1760493"/>
                <a:ext cx="68586" cy="64194"/>
              </a:xfrm>
              <a:prstGeom prst="ellipse">
                <a:avLst/>
              </a:prstGeom>
              <a:solidFill>
                <a:srgbClr val="CD979A">
                  <a:alpha val="76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8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 rot="15637921">
                <a:off x="1059520" y="192517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 rot="6256731">
                <a:off x="807271" y="1806641"/>
                <a:ext cx="68586" cy="64194"/>
              </a:xfrm>
              <a:prstGeom prst="ellipse">
                <a:avLst/>
              </a:prstGeom>
              <a:solidFill>
                <a:srgbClr val="CD979A">
                  <a:alpha val="76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 rot="6256731">
                <a:off x="966910" y="1779313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rot="15637921">
                <a:off x="947737" y="1707541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</p:grpSp>
        <p:sp>
          <p:nvSpPr>
            <p:cNvPr id="175" name="Rectangle 174"/>
            <p:cNvSpPr/>
            <p:nvPr/>
          </p:nvSpPr>
          <p:spPr bwMode="auto">
            <a:xfrm>
              <a:off x="458437" y="876217"/>
              <a:ext cx="845227" cy="629009"/>
            </a:xfrm>
            <a:prstGeom prst="rect">
              <a:avLst/>
            </a:prstGeom>
            <a:solidFill>
              <a:schemeClr val="accent1">
                <a:lumMod val="90000"/>
                <a:alpha val="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>
                <a:rot lat="19200000" lon="3000000" rev="18600000"/>
              </a:camera>
              <a:lightRig rig="flat" dir="t">
                <a:rot lat="0" lon="0" rev="10800000"/>
              </a:lightRig>
            </a:scene3d>
            <a:sp3d extrusionH="12700" contourW="3810" prstMaterial="powder">
              <a:extrusionClr>
                <a:srgbClr val="494949"/>
              </a:extrusionClr>
              <a:contourClr>
                <a:srgbClr val="494949"/>
              </a:contourClr>
            </a:sp3d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60">
                <a:solidFill>
                  <a:srgbClr val="000000"/>
                </a:solidFill>
                <a:latin typeface="Arial" charset="0"/>
                <a:ea typeface="Osaka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547917" y="1680668"/>
            <a:ext cx="1437551" cy="1069811"/>
            <a:chOff x="458437" y="876217"/>
            <a:chExt cx="845227" cy="629009"/>
          </a:xfrm>
        </p:grpSpPr>
        <p:grpSp>
          <p:nvGrpSpPr>
            <p:cNvPr id="205" name="Group 204"/>
            <p:cNvGrpSpPr/>
            <p:nvPr/>
          </p:nvGrpSpPr>
          <p:grpSpPr>
            <a:xfrm>
              <a:off x="649098" y="1081382"/>
              <a:ext cx="474616" cy="251929"/>
              <a:chOff x="748925" y="1705345"/>
              <a:chExt cx="539226" cy="286224"/>
            </a:xfrm>
          </p:grpSpPr>
          <p:sp>
            <p:nvSpPr>
              <p:cNvPr id="207" name="Oval 206"/>
              <p:cNvSpPr/>
              <p:nvPr/>
            </p:nvSpPr>
            <p:spPr bwMode="auto">
              <a:xfrm rot="6256731">
                <a:off x="927268" y="1838623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rot="6256731">
                <a:off x="982705" y="1923088"/>
                <a:ext cx="68586" cy="64194"/>
              </a:xfrm>
              <a:prstGeom prst="ellipse">
                <a:avLst/>
              </a:prstGeom>
              <a:solidFill>
                <a:srgbClr val="CD979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 bwMode="auto">
              <a:xfrm rot="6256731">
                <a:off x="1221761" y="180256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 bwMode="auto">
              <a:xfrm rot="15637921">
                <a:off x="746729" y="1721081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 bwMode="auto">
              <a:xfrm rot="6256731">
                <a:off x="1068037" y="186541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 rot="4571299">
                <a:off x="1100900" y="1760493"/>
                <a:ext cx="68586" cy="64194"/>
              </a:xfrm>
              <a:prstGeom prst="ellipse">
                <a:avLst/>
              </a:prstGeom>
              <a:solidFill>
                <a:srgbClr val="CD979A">
                  <a:alpha val="76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8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 rot="15637921">
                <a:off x="1059520" y="192517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 bwMode="auto">
              <a:xfrm rot="6256731">
                <a:off x="807271" y="1806641"/>
                <a:ext cx="68586" cy="64194"/>
              </a:xfrm>
              <a:prstGeom prst="ellipse">
                <a:avLst/>
              </a:prstGeom>
              <a:solidFill>
                <a:srgbClr val="CD979A">
                  <a:alpha val="76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 bwMode="auto">
              <a:xfrm rot="6256731">
                <a:off x="966910" y="1779313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 bwMode="auto">
              <a:xfrm rot="15637921">
                <a:off x="947737" y="1707541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</p:grpSp>
        <p:sp>
          <p:nvSpPr>
            <p:cNvPr id="206" name="Rectangle 205"/>
            <p:cNvSpPr/>
            <p:nvPr/>
          </p:nvSpPr>
          <p:spPr bwMode="auto">
            <a:xfrm>
              <a:off x="458437" y="876217"/>
              <a:ext cx="845227" cy="629009"/>
            </a:xfrm>
            <a:prstGeom prst="rect">
              <a:avLst/>
            </a:prstGeom>
            <a:solidFill>
              <a:schemeClr val="accent1">
                <a:lumMod val="90000"/>
                <a:alpha val="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>
                <a:rot lat="19200000" lon="3000000" rev="18600000"/>
              </a:camera>
              <a:lightRig rig="flat" dir="t">
                <a:rot lat="0" lon="0" rev="10800000"/>
              </a:lightRig>
            </a:scene3d>
            <a:sp3d extrusionH="12700" contourW="3810" prstMaterial="powder">
              <a:extrusionClr>
                <a:srgbClr val="494949"/>
              </a:extrusionClr>
              <a:contourClr>
                <a:srgbClr val="494949"/>
              </a:contourClr>
            </a:sp3d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60">
                <a:solidFill>
                  <a:srgbClr val="000000"/>
                </a:solidFill>
                <a:latin typeface="Arial" charset="0"/>
                <a:ea typeface="Osaka" charset="0"/>
              </a:endParaRPr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flipH="1">
            <a:off x="4228928" y="2288355"/>
            <a:ext cx="75534" cy="834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03" name="Straight Arrow Connector 102"/>
          <p:cNvCxnSpPr/>
          <p:nvPr/>
        </p:nvCxnSpPr>
        <p:spPr>
          <a:xfrm flipH="1">
            <a:off x="3953401" y="2092423"/>
            <a:ext cx="75534" cy="834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04" name="Straight Arrow Connector 103"/>
          <p:cNvCxnSpPr/>
          <p:nvPr/>
        </p:nvCxnSpPr>
        <p:spPr>
          <a:xfrm flipH="1">
            <a:off x="4412612" y="2061810"/>
            <a:ext cx="75534" cy="834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grpSp>
        <p:nvGrpSpPr>
          <p:cNvPr id="217" name="Group 216"/>
          <p:cNvGrpSpPr/>
          <p:nvPr/>
        </p:nvGrpSpPr>
        <p:grpSpPr>
          <a:xfrm>
            <a:off x="6193656" y="2290730"/>
            <a:ext cx="1437551" cy="1069811"/>
            <a:chOff x="458437" y="876217"/>
            <a:chExt cx="845227" cy="629009"/>
          </a:xfrm>
        </p:grpSpPr>
        <p:grpSp>
          <p:nvGrpSpPr>
            <p:cNvPr id="218" name="Group 217"/>
            <p:cNvGrpSpPr/>
            <p:nvPr/>
          </p:nvGrpSpPr>
          <p:grpSpPr>
            <a:xfrm>
              <a:off x="649098" y="1081382"/>
              <a:ext cx="474616" cy="251929"/>
              <a:chOff x="748925" y="1705345"/>
              <a:chExt cx="539226" cy="286224"/>
            </a:xfrm>
          </p:grpSpPr>
          <p:sp>
            <p:nvSpPr>
              <p:cNvPr id="220" name="Oval 219"/>
              <p:cNvSpPr/>
              <p:nvPr/>
            </p:nvSpPr>
            <p:spPr bwMode="auto">
              <a:xfrm rot="6256731">
                <a:off x="927268" y="1838623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 bwMode="auto">
              <a:xfrm rot="6256731">
                <a:off x="982705" y="1923088"/>
                <a:ext cx="68586" cy="64194"/>
              </a:xfrm>
              <a:prstGeom prst="ellipse">
                <a:avLst/>
              </a:prstGeom>
              <a:solidFill>
                <a:srgbClr val="CD979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rot="6256731">
                <a:off x="1221761" y="180256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 rot="15637921">
                <a:off x="746729" y="1721081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 rot="6256731">
                <a:off x="1068037" y="186541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 bwMode="auto">
              <a:xfrm rot="4571299">
                <a:off x="1100900" y="1760493"/>
                <a:ext cx="68586" cy="64194"/>
              </a:xfrm>
              <a:prstGeom prst="ellipse">
                <a:avLst/>
              </a:prstGeom>
              <a:solidFill>
                <a:srgbClr val="CD979A">
                  <a:alpha val="76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8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 bwMode="auto">
              <a:xfrm rot="15637921">
                <a:off x="1059520" y="1925179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 rot="6256731">
                <a:off x="807271" y="1806641"/>
                <a:ext cx="68586" cy="64194"/>
              </a:xfrm>
              <a:prstGeom prst="ellipse">
                <a:avLst/>
              </a:prstGeom>
              <a:solidFill>
                <a:srgbClr val="CD979A">
                  <a:alpha val="76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 bwMode="auto">
              <a:xfrm rot="6256731">
                <a:off x="966910" y="1779313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 bwMode="auto">
              <a:xfrm rot="15637921">
                <a:off x="947737" y="1707541"/>
                <a:ext cx="68586" cy="64194"/>
              </a:xfrm>
              <a:prstGeom prst="ellipse">
                <a:avLst/>
              </a:prstGeom>
              <a:solidFill>
                <a:schemeClr val="bg1">
                  <a:lumMod val="75000"/>
                  <a:alpha val="7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>
                  <a:rot lat="0" lon="0" rev="14400000"/>
                </a:lightRig>
              </a:scene3d>
              <a:sp3d prstMaterial="matte">
                <a:bevelT w="31750" h="44450"/>
                <a:bevelB w="31750" h="57150"/>
              </a:sp3d>
            </p:spPr>
            <p:txBody>
              <a:bodyPr vert="horz" wrap="square" lIns="155520" tIns="77760" rIns="155520" bIns="777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555116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82">
                  <a:solidFill>
                    <a:srgbClr val="000000"/>
                  </a:solidFill>
                  <a:latin typeface="Arial" charset="0"/>
                  <a:ea typeface="Osaka" charset="0"/>
                </a:endParaRPr>
              </a:p>
            </p:txBody>
          </p:sp>
        </p:grpSp>
        <p:sp>
          <p:nvSpPr>
            <p:cNvPr id="219" name="Rectangle 218"/>
            <p:cNvSpPr/>
            <p:nvPr/>
          </p:nvSpPr>
          <p:spPr bwMode="auto">
            <a:xfrm>
              <a:off x="458437" y="876217"/>
              <a:ext cx="845227" cy="629009"/>
            </a:xfrm>
            <a:prstGeom prst="rect">
              <a:avLst/>
            </a:prstGeom>
            <a:solidFill>
              <a:schemeClr val="accent1">
                <a:lumMod val="90000"/>
                <a:alpha val="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>
                <a:rot lat="19200000" lon="3000000" rev="18600000"/>
              </a:camera>
              <a:lightRig rig="flat" dir="t">
                <a:rot lat="0" lon="0" rev="10800000"/>
              </a:lightRig>
            </a:scene3d>
            <a:sp3d extrusionH="12700" contourW="3810" prstMaterial="powder">
              <a:extrusionClr>
                <a:srgbClr val="494949"/>
              </a:extrusionClr>
              <a:contourClr>
                <a:srgbClr val="494949"/>
              </a:contourClr>
            </a:sp3d>
          </p:spPr>
          <p:txBody>
            <a:bodyPr vert="horz" wrap="square" lIns="155520" tIns="77760" rIns="155520" bIns="77760" numCol="1" rtlCol="0" anchor="t" anchorCtr="0" compatLnSpc="1">
              <a:prstTxWarp prst="textNoShape">
                <a:avLst/>
              </a:prstTxWarp>
            </a:bodyPr>
            <a:lstStyle/>
            <a:p>
              <a:pPr defTabSz="155511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60">
                <a:solidFill>
                  <a:srgbClr val="000000"/>
                </a:solidFill>
                <a:latin typeface="Arial" charset="0"/>
                <a:ea typeface="Osaka" charset="0"/>
              </a:endParaRPr>
            </a:p>
          </p:txBody>
        </p:sp>
      </p:grpSp>
      <p:sp>
        <p:nvSpPr>
          <p:cNvPr id="187" name="Oval 186"/>
          <p:cNvSpPr/>
          <p:nvPr/>
        </p:nvSpPr>
        <p:spPr bwMode="auto">
          <a:xfrm rot="10800000" flipV="1">
            <a:off x="6649445" y="2792589"/>
            <a:ext cx="396073" cy="396073"/>
          </a:xfrm>
          <a:prstGeom prst="ellipse">
            <a:avLst/>
          </a:prstGeom>
          <a:solidFill>
            <a:srgbClr val="92D050">
              <a:alpha val="8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Top"/>
            <a:lightRig rig="threePt" dir="t"/>
          </a:scene3d>
          <a:sp3d>
            <a:bevelT w="114300" h="527050" prst="angle"/>
          </a:sp3d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 rot="10800000" flipV="1">
            <a:off x="6838951" y="2545269"/>
            <a:ext cx="396073" cy="396073"/>
          </a:xfrm>
          <a:prstGeom prst="ellipse">
            <a:avLst/>
          </a:prstGeom>
          <a:solidFill>
            <a:srgbClr val="92D050">
              <a:alpha val="2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Top"/>
            <a:lightRig rig="threePt" dir="t"/>
          </a:scene3d>
          <a:sp3d>
            <a:bevelT w="114300" h="527050" prst="angle"/>
          </a:sp3d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 rot="10800000" flipV="1">
            <a:off x="6380041" y="2601840"/>
            <a:ext cx="396073" cy="396073"/>
          </a:xfrm>
          <a:prstGeom prst="ellipse">
            <a:avLst/>
          </a:prstGeom>
          <a:solidFill>
            <a:srgbClr val="92D050">
              <a:alpha val="2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Top"/>
            <a:lightRig rig="threePt" dir="t"/>
          </a:scene3d>
          <a:sp3d>
            <a:bevelT w="114300" h="527050" prst="angle"/>
          </a:sp3d>
        </p:spPr>
        <p:txBody>
          <a:bodyPr vert="horz" wrap="square" lIns="155520" tIns="77760" rIns="155520" bIns="77760" numCol="1" rtlCol="0" anchor="t" anchorCtr="0" compatLnSpc="1">
            <a:prstTxWarp prst="textNoShape">
              <a:avLst/>
            </a:prstTxWarp>
          </a:bodyPr>
          <a:lstStyle/>
          <a:p>
            <a:pPr defTabSz="155511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72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88F5722B-13BA-479A-8CE7-3BEED7A11ECC}" vid="{D6E889AF-5FE0-4D05-9DE8-A97F6E8D59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template_250121_thintitle_clr2</Template>
  <TotalTime>3</TotalTime>
  <Words>21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Jing</dc:creator>
  <cp:lastModifiedBy>Zhang, Jing</cp:lastModifiedBy>
  <cp:revision>1</cp:revision>
  <dcterms:created xsi:type="dcterms:W3CDTF">2025-04-21T02:49:06Z</dcterms:created>
  <dcterms:modified xsi:type="dcterms:W3CDTF">2025-04-21T02:52:07Z</dcterms:modified>
</cp:coreProperties>
</file>