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64"/>
  </p:normalViewPr>
  <p:slideViewPr>
    <p:cSldViewPr snapToGrid="0" snapToObjects="1">
      <p:cViewPr varScale="1">
        <p:scale>
          <a:sx n="112" d="100"/>
          <a:sy n="112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981624"/>
            <a:ext cx="8126731" cy="1646302"/>
          </a:xfrm>
        </p:spPr>
        <p:txBody>
          <a:bodyPr/>
          <a:lstStyle/>
          <a:p>
            <a:r>
              <a:rPr lang="en-US" dirty="0" smtClean="0"/>
              <a:t>MA</a:t>
            </a:r>
            <a:r>
              <a:rPr lang="en-US" altLang="zh-CN" dirty="0" smtClean="0"/>
              <a:t>615 </a:t>
            </a:r>
            <a:r>
              <a:rPr lang="en-US" altLang="zh-CN" smtClean="0"/>
              <a:t>Berry Presentation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516294" y="4165133"/>
            <a:ext cx="9179983" cy="1096899"/>
          </a:xfrm>
        </p:spPr>
        <p:txBody>
          <a:bodyPr/>
          <a:lstStyle/>
          <a:p>
            <a:r>
              <a:rPr lang="en-US" smtClean="0"/>
              <a:t>Jinzhe </a:t>
            </a:r>
            <a:r>
              <a:rPr lang="en-US" dirty="0" err="1"/>
              <a:t>Z</a:t>
            </a:r>
            <a:r>
              <a:rPr lang="en-US" smtClean="0"/>
              <a:t>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577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Total Value of States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0"/>
            <a:ext cx="7122248" cy="3881437"/>
          </a:xfrm>
        </p:spPr>
      </p:pic>
      <p:sp>
        <p:nvSpPr>
          <p:cNvPr id="5" name="TextBox 4"/>
          <p:cNvSpPr txBox="1"/>
          <p:nvPr/>
        </p:nvSpPr>
        <p:spPr>
          <a:xfrm>
            <a:off x="6357362" y="1653678"/>
            <a:ext cx="3475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/>
              <a:t>From this plot, it is clear that the MICHIGAN state nearly have the most valuable berries in those years with the </a:t>
            </a:r>
            <a:r>
              <a:rPr lang="en-US" dirty="0" smtClean="0"/>
              <a:t>chemical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57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904" y="108269"/>
            <a:ext cx="8596668" cy="1320800"/>
          </a:xfrm>
        </p:spPr>
        <p:txBody>
          <a:bodyPr/>
          <a:lstStyle/>
          <a:p>
            <a:r>
              <a:rPr lang="en-US" dirty="0" smtClean="0"/>
              <a:t>Total Value of Every State in 2019,2017,2015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6" y="1429069"/>
            <a:ext cx="5397542" cy="272002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194" y="1402717"/>
            <a:ext cx="4533695" cy="27463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02" y="4149090"/>
            <a:ext cx="4178072" cy="257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952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</TotalTime>
  <Words>41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Trebuchet MS</vt:lpstr>
      <vt:lpstr>Wingdings 3</vt:lpstr>
      <vt:lpstr>方正姚体</vt:lpstr>
      <vt:lpstr>Arial</vt:lpstr>
      <vt:lpstr>Facet</vt:lpstr>
      <vt:lpstr>MA615 Berry Presentation</vt:lpstr>
      <vt:lpstr>The Total Value of States</vt:lpstr>
      <vt:lpstr>Total Value of Every State in 2019,2017,2015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MA615 Berry Presentation</dc:title>
  <dc:creator>Jinzhe Zhang</dc:creator>
  <cp:lastModifiedBy>Jinzhe Zhang</cp:lastModifiedBy>
  <cp:revision>2</cp:revision>
  <dcterms:created xsi:type="dcterms:W3CDTF">2020-10-21T05:48:08Z</dcterms:created>
  <dcterms:modified xsi:type="dcterms:W3CDTF">2020-10-21T06:40:32Z</dcterms:modified>
</cp:coreProperties>
</file>