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5"/>
  </p:notesMasterIdLst>
  <p:sldIdLst>
    <p:sldId id="411" r:id="rId2"/>
    <p:sldId id="412" r:id="rId3"/>
    <p:sldId id="413" r:id="rId4"/>
  </p:sldIdLst>
  <p:sldSz cx="594042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9529"/>
    <a:srgbClr val="E8C56B"/>
    <a:srgbClr val="01643D"/>
    <a:srgbClr val="01493D"/>
    <a:srgbClr val="8FB79D"/>
    <a:srgbClr val="7970B3"/>
    <a:srgbClr val="E47050"/>
    <a:srgbClr val="238DB0"/>
    <a:srgbClr val="C483F9"/>
    <a:srgbClr val="C07B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715FBE-CA0D-4402-8D8C-BA084A9BA1AD}" v="32" dt="2022-10-05T14:00:33.0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75" autoAdjust="0"/>
    <p:restoredTop sz="95009" autoAdjust="0"/>
  </p:normalViewPr>
  <p:slideViewPr>
    <p:cSldViewPr snapToGrid="0">
      <p:cViewPr>
        <p:scale>
          <a:sx n="125" d="100"/>
          <a:sy n="125" d="100"/>
        </p:scale>
        <p:origin x="2866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Jun" userId="cb383425-a772-4ff0-9a1f-5a5d1c04ee9e" providerId="ADAL" clId="{EC715FBE-CA0D-4402-8D8C-BA084A9BA1AD}"/>
    <pc:docChg chg="undo redo custSel addSld modSld">
      <pc:chgData name="ZHANG Jun" userId="cb383425-a772-4ff0-9a1f-5a5d1c04ee9e" providerId="ADAL" clId="{EC715FBE-CA0D-4402-8D8C-BA084A9BA1AD}" dt="2022-10-05T14:00:39.186" v="235" actId="207"/>
      <pc:docMkLst>
        <pc:docMk/>
      </pc:docMkLst>
      <pc:sldChg chg="delSp mod">
        <pc:chgData name="ZHANG Jun" userId="cb383425-a772-4ff0-9a1f-5a5d1c04ee9e" providerId="ADAL" clId="{EC715FBE-CA0D-4402-8D8C-BA084A9BA1AD}" dt="2022-10-04T14:38:41.734" v="0" actId="478"/>
        <pc:sldMkLst>
          <pc:docMk/>
          <pc:sldMk cId="2944183573" sldId="408"/>
        </pc:sldMkLst>
        <pc:spChg chg="del">
          <ac:chgData name="ZHANG Jun" userId="cb383425-a772-4ff0-9a1f-5a5d1c04ee9e" providerId="ADAL" clId="{EC715FBE-CA0D-4402-8D8C-BA084A9BA1AD}" dt="2022-10-04T14:38:41.734" v="0" actId="478"/>
          <ac:spMkLst>
            <pc:docMk/>
            <pc:sldMk cId="2944183573" sldId="408"/>
            <ac:spMk id="15" creationId="{1F035E27-D12E-5A50-0BB4-A83CFEDCAA3E}"/>
          </ac:spMkLst>
        </pc:spChg>
      </pc:sldChg>
      <pc:sldChg chg="delSp mod">
        <pc:chgData name="ZHANG Jun" userId="cb383425-a772-4ff0-9a1f-5a5d1c04ee9e" providerId="ADAL" clId="{EC715FBE-CA0D-4402-8D8C-BA084A9BA1AD}" dt="2022-10-04T14:38:43.804" v="1" actId="478"/>
        <pc:sldMkLst>
          <pc:docMk/>
          <pc:sldMk cId="3642662975" sldId="409"/>
        </pc:sldMkLst>
        <pc:spChg chg="del">
          <ac:chgData name="ZHANG Jun" userId="cb383425-a772-4ff0-9a1f-5a5d1c04ee9e" providerId="ADAL" clId="{EC715FBE-CA0D-4402-8D8C-BA084A9BA1AD}" dt="2022-10-04T14:38:43.804" v="1" actId="478"/>
          <ac:spMkLst>
            <pc:docMk/>
            <pc:sldMk cId="3642662975" sldId="409"/>
            <ac:spMk id="15" creationId="{1F035E27-D12E-5A50-0BB4-A83CFEDCAA3E}"/>
          </ac:spMkLst>
        </pc:spChg>
      </pc:sldChg>
      <pc:sldChg chg="delSp modSp mod">
        <pc:chgData name="ZHANG Jun" userId="cb383425-a772-4ff0-9a1f-5a5d1c04ee9e" providerId="ADAL" clId="{EC715FBE-CA0D-4402-8D8C-BA084A9BA1AD}" dt="2022-10-04T14:39:15.521" v="6" actId="552"/>
        <pc:sldMkLst>
          <pc:docMk/>
          <pc:sldMk cId="588035574" sldId="410"/>
        </pc:sldMkLst>
        <pc:spChg chg="del">
          <ac:chgData name="ZHANG Jun" userId="cb383425-a772-4ff0-9a1f-5a5d1c04ee9e" providerId="ADAL" clId="{EC715FBE-CA0D-4402-8D8C-BA084A9BA1AD}" dt="2022-10-04T14:38:51.429" v="2" actId="478"/>
          <ac:spMkLst>
            <pc:docMk/>
            <pc:sldMk cId="588035574" sldId="410"/>
            <ac:spMk id="15" creationId="{1F035E27-D12E-5A50-0BB4-A83CFEDCAA3E}"/>
          </ac:spMkLst>
        </pc:spChg>
        <pc:spChg chg="mod">
          <ac:chgData name="ZHANG Jun" userId="cb383425-a772-4ff0-9a1f-5a5d1c04ee9e" providerId="ADAL" clId="{EC715FBE-CA0D-4402-8D8C-BA084A9BA1AD}" dt="2022-10-04T14:39:15.521" v="6" actId="552"/>
          <ac:spMkLst>
            <pc:docMk/>
            <pc:sldMk cId="588035574" sldId="410"/>
            <ac:spMk id="528" creationId="{2F77F17E-ADC7-4282-A91C-DBFC9710C3AD}"/>
          </ac:spMkLst>
        </pc:spChg>
        <pc:spChg chg="mod">
          <ac:chgData name="ZHANG Jun" userId="cb383425-a772-4ff0-9a1f-5a5d1c04ee9e" providerId="ADAL" clId="{EC715FBE-CA0D-4402-8D8C-BA084A9BA1AD}" dt="2022-10-04T14:39:15.521" v="6" actId="552"/>
          <ac:spMkLst>
            <pc:docMk/>
            <pc:sldMk cId="588035574" sldId="410"/>
            <ac:spMk id="529" creationId="{77228956-2112-49C9-AD96-6373FD901CAE}"/>
          </ac:spMkLst>
        </pc:spChg>
        <pc:spChg chg="mod">
          <ac:chgData name="ZHANG Jun" userId="cb383425-a772-4ff0-9a1f-5a5d1c04ee9e" providerId="ADAL" clId="{EC715FBE-CA0D-4402-8D8C-BA084A9BA1AD}" dt="2022-10-04T14:39:06.600" v="5" actId="1038"/>
          <ac:spMkLst>
            <pc:docMk/>
            <pc:sldMk cId="588035574" sldId="410"/>
            <ac:spMk id="769" creationId="{EC5A4152-7EA2-4815-81E8-B0F589259567}"/>
          </ac:spMkLst>
        </pc:spChg>
        <pc:spChg chg="mod">
          <ac:chgData name="ZHANG Jun" userId="cb383425-a772-4ff0-9a1f-5a5d1c04ee9e" providerId="ADAL" clId="{EC715FBE-CA0D-4402-8D8C-BA084A9BA1AD}" dt="2022-10-04T14:39:06.600" v="5" actId="1038"/>
          <ac:spMkLst>
            <pc:docMk/>
            <pc:sldMk cId="588035574" sldId="410"/>
            <ac:spMk id="770" creationId="{4DD425C9-F6FA-46F2-9B92-F7FE9DCBD37D}"/>
          </ac:spMkLst>
        </pc:spChg>
        <pc:spChg chg="mod">
          <ac:chgData name="ZHANG Jun" userId="cb383425-a772-4ff0-9a1f-5a5d1c04ee9e" providerId="ADAL" clId="{EC715FBE-CA0D-4402-8D8C-BA084A9BA1AD}" dt="2022-10-04T14:39:06.600" v="5" actId="1038"/>
          <ac:spMkLst>
            <pc:docMk/>
            <pc:sldMk cId="588035574" sldId="410"/>
            <ac:spMk id="771" creationId="{CCE4F44A-4C13-4D44-A269-6DB38896ABE4}"/>
          </ac:spMkLst>
        </pc:spChg>
        <pc:spChg chg="mod">
          <ac:chgData name="ZHANG Jun" userId="cb383425-a772-4ff0-9a1f-5a5d1c04ee9e" providerId="ADAL" clId="{EC715FBE-CA0D-4402-8D8C-BA084A9BA1AD}" dt="2022-10-04T14:39:06.600" v="5" actId="1038"/>
          <ac:spMkLst>
            <pc:docMk/>
            <pc:sldMk cId="588035574" sldId="410"/>
            <ac:spMk id="772" creationId="{F97231FB-59E2-4128-80BB-08ADAC900A67}"/>
          </ac:spMkLst>
        </pc:spChg>
        <pc:spChg chg="mod">
          <ac:chgData name="ZHANG Jun" userId="cb383425-a772-4ff0-9a1f-5a5d1c04ee9e" providerId="ADAL" clId="{EC715FBE-CA0D-4402-8D8C-BA084A9BA1AD}" dt="2022-10-04T14:39:06.600" v="5" actId="1038"/>
          <ac:spMkLst>
            <pc:docMk/>
            <pc:sldMk cId="588035574" sldId="410"/>
            <ac:spMk id="773" creationId="{59B06E00-6AB9-4D99-A3CB-ECCD35605C6C}"/>
          </ac:spMkLst>
        </pc:spChg>
        <pc:spChg chg="mod">
          <ac:chgData name="ZHANG Jun" userId="cb383425-a772-4ff0-9a1f-5a5d1c04ee9e" providerId="ADAL" clId="{EC715FBE-CA0D-4402-8D8C-BA084A9BA1AD}" dt="2022-10-04T14:39:06.600" v="5" actId="1038"/>
          <ac:spMkLst>
            <pc:docMk/>
            <pc:sldMk cId="588035574" sldId="410"/>
            <ac:spMk id="774" creationId="{A466EF55-79DF-40AE-A0AB-C9BDCA91FC95}"/>
          </ac:spMkLst>
        </pc:spChg>
        <pc:spChg chg="mod">
          <ac:chgData name="ZHANG Jun" userId="cb383425-a772-4ff0-9a1f-5a5d1c04ee9e" providerId="ADAL" clId="{EC715FBE-CA0D-4402-8D8C-BA084A9BA1AD}" dt="2022-10-04T14:39:06.600" v="5" actId="1038"/>
          <ac:spMkLst>
            <pc:docMk/>
            <pc:sldMk cId="588035574" sldId="410"/>
            <ac:spMk id="775" creationId="{793107D8-D461-4A5A-A987-C1C5619E1C2E}"/>
          </ac:spMkLst>
        </pc:spChg>
        <pc:spChg chg="mod">
          <ac:chgData name="ZHANG Jun" userId="cb383425-a772-4ff0-9a1f-5a5d1c04ee9e" providerId="ADAL" clId="{EC715FBE-CA0D-4402-8D8C-BA084A9BA1AD}" dt="2022-10-04T14:39:06.600" v="5" actId="1038"/>
          <ac:spMkLst>
            <pc:docMk/>
            <pc:sldMk cId="588035574" sldId="410"/>
            <ac:spMk id="776" creationId="{67B54C1C-1181-44C9-8034-61CCDCB826F7}"/>
          </ac:spMkLst>
        </pc:spChg>
        <pc:grpChg chg="mod">
          <ac:chgData name="ZHANG Jun" userId="cb383425-a772-4ff0-9a1f-5a5d1c04ee9e" providerId="ADAL" clId="{EC715FBE-CA0D-4402-8D8C-BA084A9BA1AD}" dt="2022-10-04T14:39:06.600" v="5" actId="1038"/>
          <ac:grpSpMkLst>
            <pc:docMk/>
            <pc:sldMk cId="588035574" sldId="410"/>
            <ac:grpSpMk id="159" creationId="{7610AB43-FB59-4315-B6F4-08BC42926404}"/>
          </ac:grpSpMkLst>
        </pc:grpChg>
        <pc:grpChg chg="mod">
          <ac:chgData name="ZHANG Jun" userId="cb383425-a772-4ff0-9a1f-5a5d1c04ee9e" providerId="ADAL" clId="{EC715FBE-CA0D-4402-8D8C-BA084A9BA1AD}" dt="2022-10-04T14:39:06.600" v="5" actId="1038"/>
          <ac:grpSpMkLst>
            <pc:docMk/>
            <pc:sldMk cId="588035574" sldId="410"/>
            <ac:grpSpMk id="161" creationId="{A3775EB9-BDF7-431D-9661-BF18536A5984}"/>
          </ac:grpSpMkLst>
        </pc:grpChg>
        <pc:cxnChg chg="mod">
          <ac:chgData name="ZHANG Jun" userId="cb383425-a772-4ff0-9a1f-5a5d1c04ee9e" providerId="ADAL" clId="{EC715FBE-CA0D-4402-8D8C-BA084A9BA1AD}" dt="2022-10-04T14:39:06.600" v="5" actId="1038"/>
          <ac:cxnSpMkLst>
            <pc:docMk/>
            <pc:sldMk cId="588035574" sldId="410"/>
            <ac:cxnSpMk id="777" creationId="{99A050C9-6A2E-4A4D-A52E-489B9B8CC009}"/>
          </ac:cxnSpMkLst>
        </pc:cxnChg>
        <pc:cxnChg chg="mod">
          <ac:chgData name="ZHANG Jun" userId="cb383425-a772-4ff0-9a1f-5a5d1c04ee9e" providerId="ADAL" clId="{EC715FBE-CA0D-4402-8D8C-BA084A9BA1AD}" dt="2022-10-04T14:39:06.600" v="5" actId="1038"/>
          <ac:cxnSpMkLst>
            <pc:docMk/>
            <pc:sldMk cId="588035574" sldId="410"/>
            <ac:cxnSpMk id="778" creationId="{C0513DB6-E1C0-4204-9C74-8A9B0BA7B01D}"/>
          </ac:cxnSpMkLst>
        </pc:cxnChg>
        <pc:cxnChg chg="mod">
          <ac:chgData name="ZHANG Jun" userId="cb383425-a772-4ff0-9a1f-5a5d1c04ee9e" providerId="ADAL" clId="{EC715FBE-CA0D-4402-8D8C-BA084A9BA1AD}" dt="2022-10-04T14:39:06.600" v="5" actId="1038"/>
          <ac:cxnSpMkLst>
            <pc:docMk/>
            <pc:sldMk cId="588035574" sldId="410"/>
            <ac:cxnSpMk id="780" creationId="{13BBC41A-77F1-4AAD-AD46-E8CA84A2AACD}"/>
          </ac:cxnSpMkLst>
        </pc:cxnChg>
        <pc:cxnChg chg="mod">
          <ac:chgData name="ZHANG Jun" userId="cb383425-a772-4ff0-9a1f-5a5d1c04ee9e" providerId="ADAL" clId="{EC715FBE-CA0D-4402-8D8C-BA084A9BA1AD}" dt="2022-10-04T14:39:06.600" v="5" actId="1038"/>
          <ac:cxnSpMkLst>
            <pc:docMk/>
            <pc:sldMk cId="588035574" sldId="410"/>
            <ac:cxnSpMk id="781" creationId="{B5E07E25-D024-469F-83BC-D268051BBE6B}"/>
          </ac:cxnSpMkLst>
        </pc:cxnChg>
        <pc:cxnChg chg="mod">
          <ac:chgData name="ZHANG Jun" userId="cb383425-a772-4ff0-9a1f-5a5d1c04ee9e" providerId="ADAL" clId="{EC715FBE-CA0D-4402-8D8C-BA084A9BA1AD}" dt="2022-10-04T14:39:06.600" v="5" actId="1038"/>
          <ac:cxnSpMkLst>
            <pc:docMk/>
            <pc:sldMk cId="588035574" sldId="410"/>
            <ac:cxnSpMk id="782" creationId="{A22BB400-6292-4AB1-A1AA-EBA4FA74C990}"/>
          </ac:cxnSpMkLst>
        </pc:cxnChg>
        <pc:cxnChg chg="mod">
          <ac:chgData name="ZHANG Jun" userId="cb383425-a772-4ff0-9a1f-5a5d1c04ee9e" providerId="ADAL" clId="{EC715FBE-CA0D-4402-8D8C-BA084A9BA1AD}" dt="2022-10-04T14:39:06.600" v="5" actId="1038"/>
          <ac:cxnSpMkLst>
            <pc:docMk/>
            <pc:sldMk cId="588035574" sldId="410"/>
            <ac:cxnSpMk id="787" creationId="{CDE3F873-2D8E-4464-B2EA-5BA59260F3A3}"/>
          </ac:cxnSpMkLst>
        </pc:cxnChg>
        <pc:cxnChg chg="mod">
          <ac:chgData name="ZHANG Jun" userId="cb383425-a772-4ff0-9a1f-5a5d1c04ee9e" providerId="ADAL" clId="{EC715FBE-CA0D-4402-8D8C-BA084A9BA1AD}" dt="2022-10-04T14:39:06.600" v="5" actId="1038"/>
          <ac:cxnSpMkLst>
            <pc:docMk/>
            <pc:sldMk cId="588035574" sldId="410"/>
            <ac:cxnSpMk id="793" creationId="{4E674ADA-4C06-4E28-8075-16FC68A75066}"/>
          </ac:cxnSpMkLst>
        </pc:cxnChg>
      </pc:sldChg>
      <pc:sldChg chg="addSp delSp modSp add mod">
        <pc:chgData name="ZHANG Jun" userId="cb383425-a772-4ff0-9a1f-5a5d1c04ee9e" providerId="ADAL" clId="{EC715FBE-CA0D-4402-8D8C-BA084A9BA1AD}" dt="2022-10-05T14:00:39.186" v="235" actId="207"/>
        <pc:sldMkLst>
          <pc:docMk/>
          <pc:sldMk cId="1578308190" sldId="411"/>
        </pc:sldMkLst>
        <pc:spChg chg="mod">
          <ac:chgData name="ZHANG Jun" userId="cb383425-a772-4ff0-9a1f-5a5d1c04ee9e" providerId="ADAL" clId="{EC715FBE-CA0D-4402-8D8C-BA084A9BA1AD}" dt="2022-10-04T14:41:36.844" v="33" actId="692"/>
          <ac:spMkLst>
            <pc:docMk/>
            <pc:sldMk cId="1578308190" sldId="411"/>
            <ac:spMk id="4" creationId="{9E52B5B5-CBAE-4DD0-B078-7DF54667E173}"/>
          </ac:spMkLst>
        </pc:spChg>
        <pc:spChg chg="add mod">
          <ac:chgData name="ZHANG Jun" userId="cb383425-a772-4ff0-9a1f-5a5d1c04ee9e" providerId="ADAL" clId="{EC715FBE-CA0D-4402-8D8C-BA084A9BA1AD}" dt="2022-10-04T15:31:47.691" v="213" actId="1076"/>
          <ac:spMkLst>
            <pc:docMk/>
            <pc:sldMk cId="1578308190" sldId="411"/>
            <ac:spMk id="11" creationId="{3D1447A7-6021-9CCF-7FFD-47ABB040F96C}"/>
          </ac:spMkLst>
        </pc:spChg>
        <pc:spChg chg="add del mod">
          <ac:chgData name="ZHANG Jun" userId="cb383425-a772-4ff0-9a1f-5a5d1c04ee9e" providerId="ADAL" clId="{EC715FBE-CA0D-4402-8D8C-BA084A9BA1AD}" dt="2022-10-04T15:09:45.092" v="111" actId="478"/>
          <ac:spMkLst>
            <pc:docMk/>
            <pc:sldMk cId="1578308190" sldId="411"/>
            <ac:spMk id="18" creationId="{F5A267E6-CAF1-03C1-9E02-40091B3B8FA3}"/>
          </ac:spMkLst>
        </pc:spChg>
        <pc:spChg chg="add mod">
          <ac:chgData name="ZHANG Jun" userId="cb383425-a772-4ff0-9a1f-5a5d1c04ee9e" providerId="ADAL" clId="{EC715FBE-CA0D-4402-8D8C-BA084A9BA1AD}" dt="2022-10-05T13:52:09.168" v="222" actId="207"/>
          <ac:spMkLst>
            <pc:docMk/>
            <pc:sldMk cId="1578308190" sldId="411"/>
            <ac:spMk id="19" creationId="{059273CB-98C5-44DB-3ACB-563C4157B7FE}"/>
          </ac:spMkLst>
        </pc:spChg>
        <pc:spChg chg="mod">
          <ac:chgData name="ZHANG Jun" userId="cb383425-a772-4ff0-9a1f-5a5d1c04ee9e" providerId="ADAL" clId="{EC715FBE-CA0D-4402-8D8C-BA084A9BA1AD}" dt="2022-10-04T15:06:41.634" v="101" actId="207"/>
          <ac:spMkLst>
            <pc:docMk/>
            <pc:sldMk cId="1578308190" sldId="411"/>
            <ac:spMk id="23" creationId="{F1BB9573-6BF5-4F36-ECB2-595E2C9E8864}"/>
          </ac:spMkLst>
        </pc:spChg>
        <pc:spChg chg="mod">
          <ac:chgData name="ZHANG Jun" userId="cb383425-a772-4ff0-9a1f-5a5d1c04ee9e" providerId="ADAL" clId="{EC715FBE-CA0D-4402-8D8C-BA084A9BA1AD}" dt="2022-10-04T15:05:14.922" v="91" actId="207"/>
          <ac:spMkLst>
            <pc:docMk/>
            <pc:sldMk cId="1578308190" sldId="411"/>
            <ac:spMk id="25" creationId="{1E9ABEDC-2A56-C11E-DE62-3E56FFF6EB89}"/>
          </ac:spMkLst>
        </pc:spChg>
        <pc:spChg chg="mod">
          <ac:chgData name="ZHANG Jun" userId="cb383425-a772-4ff0-9a1f-5a5d1c04ee9e" providerId="ADAL" clId="{EC715FBE-CA0D-4402-8D8C-BA084A9BA1AD}" dt="2022-10-04T15:05:14.922" v="91" actId="207"/>
          <ac:spMkLst>
            <pc:docMk/>
            <pc:sldMk cId="1578308190" sldId="411"/>
            <ac:spMk id="26" creationId="{5442F82E-BE1D-1C6B-B9B6-AA9925498F46}"/>
          </ac:spMkLst>
        </pc:spChg>
        <pc:spChg chg="mod">
          <ac:chgData name="ZHANG Jun" userId="cb383425-a772-4ff0-9a1f-5a5d1c04ee9e" providerId="ADAL" clId="{EC715FBE-CA0D-4402-8D8C-BA084A9BA1AD}" dt="2022-10-04T15:05:14.922" v="91" actId="207"/>
          <ac:spMkLst>
            <pc:docMk/>
            <pc:sldMk cId="1578308190" sldId="411"/>
            <ac:spMk id="27" creationId="{B55E35E0-988A-79B4-1B05-C834EF192C74}"/>
          </ac:spMkLst>
        </pc:spChg>
        <pc:spChg chg="mod">
          <ac:chgData name="ZHANG Jun" userId="cb383425-a772-4ff0-9a1f-5a5d1c04ee9e" providerId="ADAL" clId="{EC715FBE-CA0D-4402-8D8C-BA084A9BA1AD}" dt="2022-10-04T15:06:06.392" v="93" actId="207"/>
          <ac:spMkLst>
            <pc:docMk/>
            <pc:sldMk cId="1578308190" sldId="411"/>
            <ac:spMk id="29" creationId="{4C3DC75F-BDCB-0EF9-B0DA-3155AD4A70DB}"/>
          </ac:spMkLst>
        </pc:spChg>
        <pc:spChg chg="mod">
          <ac:chgData name="ZHANG Jun" userId="cb383425-a772-4ff0-9a1f-5a5d1c04ee9e" providerId="ADAL" clId="{EC715FBE-CA0D-4402-8D8C-BA084A9BA1AD}" dt="2022-10-04T15:28:05.732" v="133" actId="571"/>
          <ac:spMkLst>
            <pc:docMk/>
            <pc:sldMk cId="1578308190" sldId="411"/>
            <ac:spMk id="59" creationId="{ECDC1A5E-DCDA-8C82-518C-34CD41748BD1}"/>
          </ac:spMkLst>
        </pc:spChg>
        <pc:spChg chg="mod">
          <ac:chgData name="ZHANG Jun" userId="cb383425-a772-4ff0-9a1f-5a5d1c04ee9e" providerId="ADAL" clId="{EC715FBE-CA0D-4402-8D8C-BA084A9BA1AD}" dt="2022-10-04T15:28:05.732" v="133" actId="571"/>
          <ac:spMkLst>
            <pc:docMk/>
            <pc:sldMk cId="1578308190" sldId="411"/>
            <ac:spMk id="60" creationId="{76E89476-58F0-F021-75C5-E38988E8B9AA}"/>
          </ac:spMkLst>
        </pc:spChg>
        <pc:spChg chg="mod">
          <ac:chgData name="ZHANG Jun" userId="cb383425-a772-4ff0-9a1f-5a5d1c04ee9e" providerId="ADAL" clId="{EC715FBE-CA0D-4402-8D8C-BA084A9BA1AD}" dt="2022-10-04T15:28:05.732" v="133" actId="571"/>
          <ac:spMkLst>
            <pc:docMk/>
            <pc:sldMk cId="1578308190" sldId="411"/>
            <ac:spMk id="62" creationId="{D1D741F6-B302-C1CE-7FCC-A2A49B8353C0}"/>
          </ac:spMkLst>
        </pc:spChg>
        <pc:spChg chg="mod">
          <ac:chgData name="ZHANG Jun" userId="cb383425-a772-4ff0-9a1f-5a5d1c04ee9e" providerId="ADAL" clId="{EC715FBE-CA0D-4402-8D8C-BA084A9BA1AD}" dt="2022-10-04T15:28:05.732" v="133" actId="571"/>
          <ac:spMkLst>
            <pc:docMk/>
            <pc:sldMk cId="1578308190" sldId="411"/>
            <ac:spMk id="128" creationId="{3721207F-B032-9FE9-67F6-194A0A027BAD}"/>
          </ac:spMkLst>
        </pc:spChg>
        <pc:spChg chg="mod">
          <ac:chgData name="ZHANG Jun" userId="cb383425-a772-4ff0-9a1f-5a5d1c04ee9e" providerId="ADAL" clId="{EC715FBE-CA0D-4402-8D8C-BA084A9BA1AD}" dt="2022-10-04T15:28:05.732" v="133" actId="571"/>
          <ac:spMkLst>
            <pc:docMk/>
            <pc:sldMk cId="1578308190" sldId="411"/>
            <ac:spMk id="129" creationId="{05899EC6-2C33-6A27-1A97-330854506640}"/>
          </ac:spMkLst>
        </pc:spChg>
        <pc:spChg chg="mod">
          <ac:chgData name="ZHANG Jun" userId="cb383425-a772-4ff0-9a1f-5a5d1c04ee9e" providerId="ADAL" clId="{EC715FBE-CA0D-4402-8D8C-BA084A9BA1AD}" dt="2022-10-04T15:28:05.732" v="133" actId="571"/>
          <ac:spMkLst>
            <pc:docMk/>
            <pc:sldMk cId="1578308190" sldId="411"/>
            <ac:spMk id="130" creationId="{ED52DDDB-2140-8CE7-8D73-24BFE91FC7B0}"/>
          </ac:spMkLst>
        </pc:spChg>
        <pc:spChg chg="mod">
          <ac:chgData name="ZHANG Jun" userId="cb383425-a772-4ff0-9a1f-5a5d1c04ee9e" providerId="ADAL" clId="{EC715FBE-CA0D-4402-8D8C-BA084A9BA1AD}" dt="2022-10-04T15:28:05.732" v="133" actId="571"/>
          <ac:spMkLst>
            <pc:docMk/>
            <pc:sldMk cId="1578308190" sldId="411"/>
            <ac:spMk id="135" creationId="{7F4E3372-4DDE-5D12-B865-D042C00465AD}"/>
          </ac:spMkLst>
        </pc:spChg>
        <pc:spChg chg="mod">
          <ac:chgData name="ZHANG Jun" userId="cb383425-a772-4ff0-9a1f-5a5d1c04ee9e" providerId="ADAL" clId="{EC715FBE-CA0D-4402-8D8C-BA084A9BA1AD}" dt="2022-10-04T15:09:42.064" v="110" actId="1076"/>
          <ac:spMkLst>
            <pc:docMk/>
            <pc:sldMk cId="1578308190" sldId="411"/>
            <ac:spMk id="137" creationId="{48AFC889-B564-AA08-08CF-00D346324BC9}"/>
          </ac:spMkLst>
        </pc:spChg>
        <pc:spChg chg="add mod">
          <ac:chgData name="ZHANG Jun" userId="cb383425-a772-4ff0-9a1f-5a5d1c04ee9e" providerId="ADAL" clId="{EC715FBE-CA0D-4402-8D8C-BA084A9BA1AD}" dt="2022-10-05T13:54:51.385" v="223" actId="571"/>
          <ac:spMkLst>
            <pc:docMk/>
            <pc:sldMk cId="1578308190" sldId="411"/>
            <ac:spMk id="140" creationId="{C7C0B795-147A-44E0-1E60-D3C453782395}"/>
          </ac:spMkLst>
        </pc:spChg>
        <pc:spChg chg="mod">
          <ac:chgData name="ZHANG Jun" userId="cb383425-a772-4ff0-9a1f-5a5d1c04ee9e" providerId="ADAL" clId="{EC715FBE-CA0D-4402-8D8C-BA084A9BA1AD}" dt="2022-10-04T15:29:19.946" v="147" actId="571"/>
          <ac:spMkLst>
            <pc:docMk/>
            <pc:sldMk cId="1578308190" sldId="411"/>
            <ac:spMk id="142" creationId="{302FFC07-EE98-4327-6984-2226B15BFB06}"/>
          </ac:spMkLst>
        </pc:spChg>
        <pc:spChg chg="mod">
          <ac:chgData name="ZHANG Jun" userId="cb383425-a772-4ff0-9a1f-5a5d1c04ee9e" providerId="ADAL" clId="{EC715FBE-CA0D-4402-8D8C-BA084A9BA1AD}" dt="2022-10-04T15:29:19.946" v="147" actId="571"/>
          <ac:spMkLst>
            <pc:docMk/>
            <pc:sldMk cId="1578308190" sldId="411"/>
            <ac:spMk id="143" creationId="{72045446-4CF1-7BD6-8F49-76B2E7F7AE56}"/>
          </ac:spMkLst>
        </pc:spChg>
        <pc:spChg chg="mod">
          <ac:chgData name="ZHANG Jun" userId="cb383425-a772-4ff0-9a1f-5a5d1c04ee9e" providerId="ADAL" clId="{EC715FBE-CA0D-4402-8D8C-BA084A9BA1AD}" dt="2022-10-04T15:29:19.946" v="147" actId="571"/>
          <ac:spMkLst>
            <pc:docMk/>
            <pc:sldMk cId="1578308190" sldId="411"/>
            <ac:spMk id="144" creationId="{CBF32BFF-5F71-6437-0F32-75B02B685C3E}"/>
          </ac:spMkLst>
        </pc:spChg>
        <pc:spChg chg="mod">
          <ac:chgData name="ZHANG Jun" userId="cb383425-a772-4ff0-9a1f-5a5d1c04ee9e" providerId="ADAL" clId="{EC715FBE-CA0D-4402-8D8C-BA084A9BA1AD}" dt="2022-10-04T15:29:19.946" v="147" actId="571"/>
          <ac:spMkLst>
            <pc:docMk/>
            <pc:sldMk cId="1578308190" sldId="411"/>
            <ac:spMk id="145" creationId="{F6F3F820-92B6-9446-8DD3-72BF10E52A58}"/>
          </ac:spMkLst>
        </pc:spChg>
        <pc:spChg chg="mod">
          <ac:chgData name="ZHANG Jun" userId="cb383425-a772-4ff0-9a1f-5a5d1c04ee9e" providerId="ADAL" clId="{EC715FBE-CA0D-4402-8D8C-BA084A9BA1AD}" dt="2022-10-04T15:29:19.946" v="147" actId="571"/>
          <ac:spMkLst>
            <pc:docMk/>
            <pc:sldMk cId="1578308190" sldId="411"/>
            <ac:spMk id="147" creationId="{C78B0E3A-C928-F8BA-B922-C4A099AC32F2}"/>
          </ac:spMkLst>
        </pc:spChg>
        <pc:spChg chg="mod">
          <ac:chgData name="ZHANG Jun" userId="cb383425-a772-4ff0-9a1f-5a5d1c04ee9e" providerId="ADAL" clId="{EC715FBE-CA0D-4402-8D8C-BA084A9BA1AD}" dt="2022-10-04T15:29:19.946" v="147" actId="571"/>
          <ac:spMkLst>
            <pc:docMk/>
            <pc:sldMk cId="1578308190" sldId="411"/>
            <ac:spMk id="148" creationId="{AA5E8CA3-7836-1413-960E-EF461F659CB8}"/>
          </ac:spMkLst>
        </pc:spChg>
        <pc:spChg chg="mod">
          <ac:chgData name="ZHANG Jun" userId="cb383425-a772-4ff0-9a1f-5a5d1c04ee9e" providerId="ADAL" clId="{EC715FBE-CA0D-4402-8D8C-BA084A9BA1AD}" dt="2022-10-04T15:29:19.946" v="147" actId="571"/>
          <ac:spMkLst>
            <pc:docMk/>
            <pc:sldMk cId="1578308190" sldId="411"/>
            <ac:spMk id="149" creationId="{1631C437-A008-77ED-89C1-566A5E978327}"/>
          </ac:spMkLst>
        </pc:spChg>
        <pc:spChg chg="add mod">
          <ac:chgData name="ZHANG Jun" userId="cb383425-a772-4ff0-9a1f-5a5d1c04ee9e" providerId="ADAL" clId="{EC715FBE-CA0D-4402-8D8C-BA084A9BA1AD}" dt="2022-10-04T15:29:42.868" v="157" actId="1076"/>
          <ac:spMkLst>
            <pc:docMk/>
            <pc:sldMk cId="1578308190" sldId="411"/>
            <ac:spMk id="151" creationId="{C8A73E9D-4244-7130-2465-5BC4CE42D861}"/>
          </ac:spMkLst>
        </pc:spChg>
        <pc:spChg chg="add mod">
          <ac:chgData name="ZHANG Jun" userId="cb383425-a772-4ff0-9a1f-5a5d1c04ee9e" providerId="ADAL" clId="{EC715FBE-CA0D-4402-8D8C-BA084A9BA1AD}" dt="2022-10-04T15:29:53.069" v="168" actId="6549"/>
          <ac:spMkLst>
            <pc:docMk/>
            <pc:sldMk cId="1578308190" sldId="411"/>
            <ac:spMk id="152" creationId="{EF369FAC-A0DA-CA8E-C2E6-25C54A16703B}"/>
          </ac:spMkLst>
        </pc:spChg>
        <pc:spChg chg="add mod">
          <ac:chgData name="ZHANG Jun" userId="cb383425-a772-4ff0-9a1f-5a5d1c04ee9e" providerId="ADAL" clId="{EC715FBE-CA0D-4402-8D8C-BA084A9BA1AD}" dt="2022-10-04T15:30:34.650" v="201" actId="1076"/>
          <ac:spMkLst>
            <pc:docMk/>
            <pc:sldMk cId="1578308190" sldId="411"/>
            <ac:spMk id="153" creationId="{C95E8329-5516-BC57-A7FF-1B887C9C6F0F}"/>
          </ac:spMkLst>
        </pc:spChg>
        <pc:spChg chg="add mod">
          <ac:chgData name="ZHANG Jun" userId="cb383425-a772-4ff0-9a1f-5a5d1c04ee9e" providerId="ADAL" clId="{EC715FBE-CA0D-4402-8D8C-BA084A9BA1AD}" dt="2022-10-04T15:30:28.869" v="200" actId="122"/>
          <ac:spMkLst>
            <pc:docMk/>
            <pc:sldMk cId="1578308190" sldId="411"/>
            <ac:spMk id="154" creationId="{45944B7F-C6A7-68B7-1AA3-7331C78A1D3D}"/>
          </ac:spMkLst>
        </pc:spChg>
        <pc:spChg chg="add mod">
          <ac:chgData name="ZHANG Jun" userId="cb383425-a772-4ff0-9a1f-5a5d1c04ee9e" providerId="ADAL" clId="{EC715FBE-CA0D-4402-8D8C-BA084A9BA1AD}" dt="2022-10-05T13:55:12.627" v="226" actId="207"/>
          <ac:spMkLst>
            <pc:docMk/>
            <pc:sldMk cId="1578308190" sldId="411"/>
            <ac:spMk id="155" creationId="{C05966E9-1498-6E26-E485-64358705BC56}"/>
          </ac:spMkLst>
        </pc:spChg>
        <pc:spChg chg="add mod">
          <ac:chgData name="ZHANG Jun" userId="cb383425-a772-4ff0-9a1f-5a5d1c04ee9e" providerId="ADAL" clId="{EC715FBE-CA0D-4402-8D8C-BA084A9BA1AD}" dt="2022-10-05T13:56:53.403" v="229" actId="207"/>
          <ac:spMkLst>
            <pc:docMk/>
            <pc:sldMk cId="1578308190" sldId="411"/>
            <ac:spMk id="156" creationId="{92A47D20-E95B-42E0-BB65-40C1579F264F}"/>
          </ac:spMkLst>
        </pc:spChg>
        <pc:spChg chg="add mod">
          <ac:chgData name="ZHANG Jun" userId="cb383425-a772-4ff0-9a1f-5a5d1c04ee9e" providerId="ADAL" clId="{EC715FBE-CA0D-4402-8D8C-BA084A9BA1AD}" dt="2022-10-05T13:58:13.927" v="230" actId="571"/>
          <ac:spMkLst>
            <pc:docMk/>
            <pc:sldMk cId="1578308190" sldId="411"/>
            <ac:spMk id="162" creationId="{FC47D94B-742C-569B-E012-67C32D809E5C}"/>
          </ac:spMkLst>
        </pc:spChg>
        <pc:spChg chg="add mod">
          <ac:chgData name="ZHANG Jun" userId="cb383425-a772-4ff0-9a1f-5a5d1c04ee9e" providerId="ADAL" clId="{EC715FBE-CA0D-4402-8D8C-BA084A9BA1AD}" dt="2022-10-05T13:59:37.770" v="233" actId="1076"/>
          <ac:spMkLst>
            <pc:docMk/>
            <pc:sldMk cId="1578308190" sldId="411"/>
            <ac:spMk id="163" creationId="{DF0375EF-55C1-23ED-2D7C-B075ADFAB271}"/>
          </ac:spMkLst>
        </pc:spChg>
        <pc:spChg chg="add mod">
          <ac:chgData name="ZHANG Jun" userId="cb383425-a772-4ff0-9a1f-5a5d1c04ee9e" providerId="ADAL" clId="{EC715FBE-CA0D-4402-8D8C-BA084A9BA1AD}" dt="2022-10-05T14:00:39.186" v="235" actId="207"/>
          <ac:spMkLst>
            <pc:docMk/>
            <pc:sldMk cId="1578308190" sldId="411"/>
            <ac:spMk id="164" creationId="{93DABC11-43F2-74F0-8B22-260C5E286541}"/>
          </ac:spMkLst>
        </pc:spChg>
        <pc:spChg chg="mod">
          <ac:chgData name="ZHANG Jun" userId="cb383425-a772-4ff0-9a1f-5a5d1c04ee9e" providerId="ADAL" clId="{EC715FBE-CA0D-4402-8D8C-BA084A9BA1AD}" dt="2022-10-04T14:47:23.571" v="58" actId="207"/>
          <ac:spMkLst>
            <pc:docMk/>
            <pc:sldMk cId="1578308190" sldId="411"/>
            <ac:spMk id="299" creationId="{F30B61B1-7076-4485-9A8A-130896CAFF3B}"/>
          </ac:spMkLst>
        </pc:spChg>
        <pc:spChg chg="mod">
          <ac:chgData name="ZHANG Jun" userId="cb383425-a772-4ff0-9a1f-5a5d1c04ee9e" providerId="ADAL" clId="{EC715FBE-CA0D-4402-8D8C-BA084A9BA1AD}" dt="2022-10-04T14:57:23.591" v="69" actId="1076"/>
          <ac:spMkLst>
            <pc:docMk/>
            <pc:sldMk cId="1578308190" sldId="411"/>
            <ac:spMk id="344" creationId="{49FB4CA2-56C1-45E1-86AB-BC497AA32632}"/>
          </ac:spMkLst>
        </pc:spChg>
        <pc:spChg chg="mod">
          <ac:chgData name="ZHANG Jun" userId="cb383425-a772-4ff0-9a1f-5a5d1c04ee9e" providerId="ADAL" clId="{EC715FBE-CA0D-4402-8D8C-BA084A9BA1AD}" dt="2022-10-04T14:48:51.604" v="68" actId="113"/>
          <ac:spMkLst>
            <pc:docMk/>
            <pc:sldMk cId="1578308190" sldId="411"/>
            <ac:spMk id="354" creationId="{1012767F-BC76-4425-A9F4-DCE5BCBD9BDD}"/>
          </ac:spMkLst>
        </pc:spChg>
        <pc:spChg chg="mod">
          <ac:chgData name="ZHANG Jun" userId="cb383425-a772-4ff0-9a1f-5a5d1c04ee9e" providerId="ADAL" clId="{EC715FBE-CA0D-4402-8D8C-BA084A9BA1AD}" dt="2022-10-04T14:42:35.755" v="42" actId="1038"/>
          <ac:spMkLst>
            <pc:docMk/>
            <pc:sldMk cId="1578308190" sldId="411"/>
            <ac:spMk id="414" creationId="{6238B613-FDEB-4C98-9F41-4FC6FEDA8C57}"/>
          </ac:spMkLst>
        </pc:spChg>
        <pc:spChg chg="mod">
          <ac:chgData name="ZHANG Jun" userId="cb383425-a772-4ff0-9a1f-5a5d1c04ee9e" providerId="ADAL" clId="{EC715FBE-CA0D-4402-8D8C-BA084A9BA1AD}" dt="2022-10-04T15:21:03.459" v="126" actId="692"/>
          <ac:spMkLst>
            <pc:docMk/>
            <pc:sldMk cId="1578308190" sldId="411"/>
            <ac:spMk id="417" creationId="{07C87972-E1A5-4EB4-A4D4-220314F4D8F2}"/>
          </ac:spMkLst>
        </pc:spChg>
        <pc:spChg chg="mod">
          <ac:chgData name="ZHANG Jun" userId="cb383425-a772-4ff0-9a1f-5a5d1c04ee9e" providerId="ADAL" clId="{EC715FBE-CA0D-4402-8D8C-BA084A9BA1AD}" dt="2022-10-04T14:41:31.879" v="32" actId="692"/>
          <ac:spMkLst>
            <pc:docMk/>
            <pc:sldMk cId="1578308190" sldId="411"/>
            <ac:spMk id="518" creationId="{46242BC3-83F4-4654-BE40-D1B25FF1AE64}"/>
          </ac:spMkLst>
        </pc:spChg>
        <pc:spChg chg="mod">
          <ac:chgData name="ZHANG Jun" userId="cb383425-a772-4ff0-9a1f-5a5d1c04ee9e" providerId="ADAL" clId="{EC715FBE-CA0D-4402-8D8C-BA084A9BA1AD}" dt="2022-10-04T14:41:47.025" v="34" actId="207"/>
          <ac:spMkLst>
            <pc:docMk/>
            <pc:sldMk cId="1578308190" sldId="411"/>
            <ac:spMk id="519" creationId="{CFAAF5A1-A3F5-41B6-8E11-6C7D2D6A25B1}"/>
          </ac:spMkLst>
        </pc:spChg>
        <pc:spChg chg="mod">
          <ac:chgData name="ZHANG Jun" userId="cb383425-a772-4ff0-9a1f-5a5d1c04ee9e" providerId="ADAL" clId="{EC715FBE-CA0D-4402-8D8C-BA084A9BA1AD}" dt="2022-10-04T14:47:12.354" v="57" actId="207"/>
          <ac:spMkLst>
            <pc:docMk/>
            <pc:sldMk cId="1578308190" sldId="411"/>
            <ac:spMk id="522" creationId="{FE5B5AD2-F03D-477C-A933-3FA174B05B84}"/>
          </ac:spMkLst>
        </pc:spChg>
        <pc:spChg chg="mod">
          <ac:chgData name="ZHANG Jun" userId="cb383425-a772-4ff0-9a1f-5a5d1c04ee9e" providerId="ADAL" clId="{EC715FBE-CA0D-4402-8D8C-BA084A9BA1AD}" dt="2022-10-04T14:47:02.574" v="56" actId="207"/>
          <ac:spMkLst>
            <pc:docMk/>
            <pc:sldMk cId="1578308190" sldId="411"/>
            <ac:spMk id="536" creationId="{1958AA19-EC14-4329-B310-E970EFB65DB0}"/>
          </ac:spMkLst>
        </pc:spChg>
        <pc:spChg chg="mod">
          <ac:chgData name="ZHANG Jun" userId="cb383425-a772-4ff0-9a1f-5a5d1c04ee9e" providerId="ADAL" clId="{EC715FBE-CA0D-4402-8D8C-BA084A9BA1AD}" dt="2022-10-04T15:27:34.040" v="129" actId="1076"/>
          <ac:spMkLst>
            <pc:docMk/>
            <pc:sldMk cId="1578308190" sldId="411"/>
            <ac:spMk id="557" creationId="{09CB82C5-83A9-445C-B3FE-1248FCFA319D}"/>
          </ac:spMkLst>
        </pc:spChg>
        <pc:spChg chg="mod">
          <ac:chgData name="ZHANG Jun" userId="cb383425-a772-4ff0-9a1f-5a5d1c04ee9e" providerId="ADAL" clId="{EC715FBE-CA0D-4402-8D8C-BA084A9BA1AD}" dt="2022-10-04T14:43:45.348" v="48" actId="692"/>
          <ac:spMkLst>
            <pc:docMk/>
            <pc:sldMk cId="1578308190" sldId="411"/>
            <ac:spMk id="567" creationId="{44564D05-11BE-4D2D-B6E0-FB338B845BB7}"/>
          </ac:spMkLst>
        </pc:spChg>
        <pc:spChg chg="mod">
          <ac:chgData name="ZHANG Jun" userId="cb383425-a772-4ff0-9a1f-5a5d1c04ee9e" providerId="ADAL" clId="{EC715FBE-CA0D-4402-8D8C-BA084A9BA1AD}" dt="2022-10-04T14:47:30.276" v="59" actId="207"/>
          <ac:spMkLst>
            <pc:docMk/>
            <pc:sldMk cId="1578308190" sldId="411"/>
            <ac:spMk id="570" creationId="{28847500-313F-4369-9FAC-2DE259052F86}"/>
          </ac:spMkLst>
        </pc:spChg>
        <pc:spChg chg="mod">
          <ac:chgData name="ZHANG Jun" userId="cb383425-a772-4ff0-9a1f-5a5d1c04ee9e" providerId="ADAL" clId="{EC715FBE-CA0D-4402-8D8C-BA084A9BA1AD}" dt="2022-10-04T14:44:29.788" v="55" actId="207"/>
          <ac:spMkLst>
            <pc:docMk/>
            <pc:sldMk cId="1578308190" sldId="411"/>
            <ac:spMk id="590" creationId="{5A8B2E9D-2838-4F33-AFDF-5F928A47A55A}"/>
          </ac:spMkLst>
        </pc:spChg>
        <pc:spChg chg="mod">
          <ac:chgData name="ZHANG Jun" userId="cb383425-a772-4ff0-9a1f-5a5d1c04ee9e" providerId="ADAL" clId="{EC715FBE-CA0D-4402-8D8C-BA084A9BA1AD}" dt="2022-10-04T14:47:34.510" v="60" actId="207"/>
          <ac:spMkLst>
            <pc:docMk/>
            <pc:sldMk cId="1578308190" sldId="411"/>
            <ac:spMk id="599" creationId="{B7BE9835-DB8D-4474-8AC4-58E2CF787BE3}"/>
          </ac:spMkLst>
        </pc:spChg>
        <pc:spChg chg="mod">
          <ac:chgData name="ZHANG Jun" userId="cb383425-a772-4ff0-9a1f-5a5d1c04ee9e" providerId="ADAL" clId="{EC715FBE-CA0D-4402-8D8C-BA084A9BA1AD}" dt="2022-10-04T15:13:18.820" v="114" actId="692"/>
          <ac:spMkLst>
            <pc:docMk/>
            <pc:sldMk cId="1578308190" sldId="411"/>
            <ac:spMk id="629" creationId="{7761ED6B-1C26-43E0-95B0-F6E4A8066E36}"/>
          </ac:spMkLst>
        </pc:spChg>
        <pc:spChg chg="mod">
          <ac:chgData name="ZHANG Jun" userId="cb383425-a772-4ff0-9a1f-5a5d1c04ee9e" providerId="ADAL" clId="{EC715FBE-CA0D-4402-8D8C-BA084A9BA1AD}" dt="2022-10-04T15:13:12.594" v="113" actId="692"/>
          <ac:spMkLst>
            <pc:docMk/>
            <pc:sldMk cId="1578308190" sldId="411"/>
            <ac:spMk id="631" creationId="{62EE05B2-D90F-4D0C-9EFA-AF4755B52C5D}"/>
          </ac:spMkLst>
        </pc:spChg>
        <pc:spChg chg="mod">
          <ac:chgData name="ZHANG Jun" userId="cb383425-a772-4ff0-9a1f-5a5d1c04ee9e" providerId="ADAL" clId="{EC715FBE-CA0D-4402-8D8C-BA084A9BA1AD}" dt="2022-10-04T14:48:31.849" v="67" actId="3064"/>
          <ac:spMkLst>
            <pc:docMk/>
            <pc:sldMk cId="1578308190" sldId="411"/>
            <ac:spMk id="761" creationId="{A7C9FAE4-FEC3-40DB-9707-91BEE8249323}"/>
          </ac:spMkLst>
        </pc:spChg>
        <pc:spChg chg="mod">
          <ac:chgData name="ZHANG Jun" userId="cb383425-a772-4ff0-9a1f-5a5d1c04ee9e" providerId="ADAL" clId="{EC715FBE-CA0D-4402-8D8C-BA084A9BA1AD}" dt="2022-10-04T15:03:57.598" v="86" actId="207"/>
          <ac:spMkLst>
            <pc:docMk/>
            <pc:sldMk cId="1578308190" sldId="411"/>
            <ac:spMk id="769" creationId="{EC5A4152-7EA2-4815-81E8-B0F589259567}"/>
          </ac:spMkLst>
        </pc:spChg>
        <pc:spChg chg="mod">
          <ac:chgData name="ZHANG Jun" userId="cb383425-a772-4ff0-9a1f-5a5d1c04ee9e" providerId="ADAL" clId="{EC715FBE-CA0D-4402-8D8C-BA084A9BA1AD}" dt="2022-10-04T15:04:31.617" v="89" actId="207"/>
          <ac:spMkLst>
            <pc:docMk/>
            <pc:sldMk cId="1578308190" sldId="411"/>
            <ac:spMk id="771" creationId="{CCE4F44A-4C13-4D44-A269-6DB38896ABE4}"/>
          </ac:spMkLst>
        </pc:spChg>
        <pc:spChg chg="mod">
          <ac:chgData name="ZHANG Jun" userId="cb383425-a772-4ff0-9a1f-5a5d1c04ee9e" providerId="ADAL" clId="{EC715FBE-CA0D-4402-8D8C-BA084A9BA1AD}" dt="2022-10-04T15:04:31.617" v="89" actId="207"/>
          <ac:spMkLst>
            <pc:docMk/>
            <pc:sldMk cId="1578308190" sldId="411"/>
            <ac:spMk id="772" creationId="{F97231FB-59E2-4128-80BB-08ADAC900A67}"/>
          </ac:spMkLst>
        </pc:spChg>
        <pc:spChg chg="mod">
          <ac:chgData name="ZHANG Jun" userId="cb383425-a772-4ff0-9a1f-5a5d1c04ee9e" providerId="ADAL" clId="{EC715FBE-CA0D-4402-8D8C-BA084A9BA1AD}" dt="2022-10-04T15:04:31.617" v="89" actId="207"/>
          <ac:spMkLst>
            <pc:docMk/>
            <pc:sldMk cId="1578308190" sldId="411"/>
            <ac:spMk id="773" creationId="{59B06E00-6AB9-4D99-A3CB-ECCD35605C6C}"/>
          </ac:spMkLst>
        </pc:spChg>
        <pc:spChg chg="mod">
          <ac:chgData name="ZHANG Jun" userId="cb383425-a772-4ff0-9a1f-5a5d1c04ee9e" providerId="ADAL" clId="{EC715FBE-CA0D-4402-8D8C-BA084A9BA1AD}" dt="2022-10-04T15:33:33.049" v="220" actId="403"/>
          <ac:spMkLst>
            <pc:docMk/>
            <pc:sldMk cId="1578308190" sldId="411"/>
            <ac:spMk id="774" creationId="{A466EF55-79DF-40AE-A0AB-C9BDCA91FC95}"/>
          </ac:spMkLst>
        </pc:spChg>
        <pc:spChg chg="mod">
          <ac:chgData name="ZHANG Jun" userId="cb383425-a772-4ff0-9a1f-5a5d1c04ee9e" providerId="ADAL" clId="{EC715FBE-CA0D-4402-8D8C-BA084A9BA1AD}" dt="2022-10-04T15:04:31.617" v="89" actId="207"/>
          <ac:spMkLst>
            <pc:docMk/>
            <pc:sldMk cId="1578308190" sldId="411"/>
            <ac:spMk id="775" creationId="{793107D8-D461-4A5A-A987-C1C5619E1C2E}"/>
          </ac:spMkLst>
        </pc:spChg>
        <pc:spChg chg="mod">
          <ac:chgData name="ZHANG Jun" userId="cb383425-a772-4ff0-9a1f-5a5d1c04ee9e" providerId="ADAL" clId="{EC715FBE-CA0D-4402-8D8C-BA084A9BA1AD}" dt="2022-10-04T15:04:08.130" v="88" actId="207"/>
          <ac:spMkLst>
            <pc:docMk/>
            <pc:sldMk cId="1578308190" sldId="411"/>
            <ac:spMk id="776" creationId="{67B54C1C-1181-44C9-8034-61CCDCB826F7}"/>
          </ac:spMkLst>
        </pc:spChg>
        <pc:spChg chg="mod">
          <ac:chgData name="ZHANG Jun" userId="cb383425-a772-4ff0-9a1f-5a5d1c04ee9e" providerId="ADAL" clId="{EC715FBE-CA0D-4402-8D8C-BA084A9BA1AD}" dt="2022-10-04T14:41:50.892" v="35" actId="207"/>
          <ac:spMkLst>
            <pc:docMk/>
            <pc:sldMk cId="1578308190" sldId="411"/>
            <ac:spMk id="848" creationId="{7E42258A-0C33-427F-A642-E37B9E83BD1E}"/>
          </ac:spMkLst>
        </pc:spChg>
        <pc:spChg chg="mod">
          <ac:chgData name="ZHANG Jun" userId="cb383425-a772-4ff0-9a1f-5a5d1c04ee9e" providerId="ADAL" clId="{EC715FBE-CA0D-4402-8D8C-BA084A9BA1AD}" dt="2022-10-04T14:43:03.747" v="43" actId="207"/>
          <ac:spMkLst>
            <pc:docMk/>
            <pc:sldMk cId="1578308190" sldId="411"/>
            <ac:spMk id="850" creationId="{17DC2AA8-0DE2-465D-84BD-892C12A3B571}"/>
          </ac:spMkLst>
        </pc:spChg>
        <pc:spChg chg="mod">
          <ac:chgData name="ZHANG Jun" userId="cb383425-a772-4ff0-9a1f-5a5d1c04ee9e" providerId="ADAL" clId="{EC715FBE-CA0D-4402-8D8C-BA084A9BA1AD}" dt="2022-10-04T14:43:09.094" v="44" actId="207"/>
          <ac:spMkLst>
            <pc:docMk/>
            <pc:sldMk cId="1578308190" sldId="411"/>
            <ac:spMk id="872" creationId="{EE7F01F2-DBBE-4A94-BCFD-2A433216CDF5}"/>
          </ac:spMkLst>
        </pc:spChg>
        <pc:grpChg chg="mod">
          <ac:chgData name="ZHANG Jun" userId="cb383425-a772-4ff0-9a1f-5a5d1c04ee9e" providerId="ADAL" clId="{EC715FBE-CA0D-4402-8D8C-BA084A9BA1AD}" dt="2022-10-04T15:29:11.259" v="146" actId="1076"/>
          <ac:grpSpMkLst>
            <pc:docMk/>
            <pc:sldMk cId="1578308190" sldId="411"/>
            <ac:grpSpMk id="6" creationId="{1DDAB4F3-F453-4240-BA70-1DA391DA6DB8}"/>
          </ac:grpSpMkLst>
        </pc:grpChg>
        <pc:grpChg chg="mod">
          <ac:chgData name="ZHANG Jun" userId="cb383425-a772-4ff0-9a1f-5a5d1c04ee9e" providerId="ADAL" clId="{EC715FBE-CA0D-4402-8D8C-BA084A9BA1AD}" dt="2022-10-04T14:40:29.387" v="26" actId="1076"/>
          <ac:grpSpMkLst>
            <pc:docMk/>
            <pc:sldMk cId="1578308190" sldId="411"/>
            <ac:grpSpMk id="12" creationId="{05BC1A85-8E71-4ADC-BAE2-D71173829EB9}"/>
          </ac:grpSpMkLst>
        </pc:grpChg>
        <pc:grpChg chg="add mod">
          <ac:chgData name="ZHANG Jun" userId="cb383425-a772-4ff0-9a1f-5a5d1c04ee9e" providerId="ADAL" clId="{EC715FBE-CA0D-4402-8D8C-BA084A9BA1AD}" dt="2022-10-04T15:28:09.489" v="134" actId="1076"/>
          <ac:grpSpMkLst>
            <pc:docMk/>
            <pc:sldMk cId="1578308190" sldId="411"/>
            <ac:grpSpMk id="58" creationId="{644D33F7-2CCC-F1F3-4C71-C6FE5B044411}"/>
          </ac:grpSpMkLst>
        </pc:grpChg>
        <pc:grpChg chg="add mod">
          <ac:chgData name="ZHANG Jun" userId="cb383425-a772-4ff0-9a1f-5a5d1c04ee9e" providerId="ADAL" clId="{EC715FBE-CA0D-4402-8D8C-BA084A9BA1AD}" dt="2022-10-04T15:29:19.946" v="147" actId="571"/>
          <ac:grpSpMkLst>
            <pc:docMk/>
            <pc:sldMk cId="1578308190" sldId="411"/>
            <ac:grpSpMk id="141" creationId="{25549DB5-1545-8734-CE18-363F6890C9E8}"/>
          </ac:grpSpMkLst>
        </pc:grpChg>
        <pc:grpChg chg="mod">
          <ac:chgData name="ZHANG Jun" userId="cb383425-a772-4ff0-9a1f-5a5d1c04ee9e" providerId="ADAL" clId="{EC715FBE-CA0D-4402-8D8C-BA084A9BA1AD}" dt="2022-10-04T15:29:04.259" v="144" actId="1076"/>
          <ac:grpSpMkLst>
            <pc:docMk/>
            <pc:sldMk cId="1578308190" sldId="411"/>
            <ac:grpSpMk id="596" creationId="{5725AB38-F3E1-4855-A656-92D273497986}"/>
          </ac:grpSpMkLst>
        </pc:grpChg>
        <pc:graphicFrameChg chg="add del mod">
          <ac:chgData name="ZHANG Jun" userId="cb383425-a772-4ff0-9a1f-5a5d1c04ee9e" providerId="ADAL" clId="{EC715FBE-CA0D-4402-8D8C-BA084A9BA1AD}" dt="2022-10-04T15:19:26.669" v="119"/>
          <ac:graphicFrameMkLst>
            <pc:docMk/>
            <pc:sldMk cId="1578308190" sldId="411"/>
            <ac:graphicFrameMk id="19" creationId="{4D0B4537-D2D5-781F-E7C4-4DFB9C16A111}"/>
          </ac:graphicFrameMkLst>
        </pc:graphicFrameChg>
        <pc:picChg chg="add del mod">
          <ac:chgData name="ZHANG Jun" userId="cb383425-a772-4ff0-9a1f-5a5d1c04ee9e" providerId="ADAL" clId="{EC715FBE-CA0D-4402-8D8C-BA084A9BA1AD}" dt="2022-10-04T15:04:03.737" v="87" actId="478"/>
          <ac:picMkLst>
            <pc:docMk/>
            <pc:sldMk cId="1578308190" sldId="411"/>
            <ac:picMk id="17" creationId="{61645FE5-E4DE-F00B-13E8-74955FA9A670}"/>
          </ac:picMkLst>
        </pc:picChg>
        <pc:picChg chg="add mod">
          <ac:chgData name="ZHANG Jun" userId="cb383425-a772-4ff0-9a1f-5a5d1c04ee9e" providerId="ADAL" clId="{EC715FBE-CA0D-4402-8D8C-BA084A9BA1AD}" dt="2022-10-04T15:19:48.731" v="125" actId="1076"/>
          <ac:picMkLst>
            <pc:docMk/>
            <pc:sldMk cId="1578308190" sldId="411"/>
            <ac:picMk id="57" creationId="{2B381EAA-3C26-30C0-03A0-EBC5263BC236}"/>
          </ac:picMkLst>
        </pc:picChg>
        <pc:picChg chg="del">
          <ac:chgData name="ZHANG Jun" userId="cb383425-a772-4ff0-9a1f-5a5d1c04ee9e" providerId="ADAL" clId="{EC715FBE-CA0D-4402-8D8C-BA084A9BA1AD}" dt="2022-10-04T15:19:37.503" v="123" actId="478"/>
          <ac:picMkLst>
            <pc:docMk/>
            <pc:sldMk cId="1578308190" sldId="411"/>
            <ac:picMk id="61" creationId="{E235ECF9-E590-F722-D78A-A7E643605554}"/>
          </ac:picMkLst>
        </pc:picChg>
        <pc:cxnChg chg="mod">
          <ac:chgData name="ZHANG Jun" userId="cb383425-a772-4ff0-9a1f-5a5d1c04ee9e" providerId="ADAL" clId="{EC715FBE-CA0D-4402-8D8C-BA084A9BA1AD}" dt="2022-10-04T14:47:41.111" v="61" actId="692"/>
          <ac:cxnSpMkLst>
            <pc:docMk/>
            <pc:sldMk cId="1578308190" sldId="411"/>
            <ac:cxnSpMk id="63" creationId="{DFB13F78-3AAA-44F1-B641-28AB38C5CDD1}"/>
          </ac:cxnSpMkLst>
        </pc:cxnChg>
        <pc:cxnChg chg="add mod">
          <ac:chgData name="ZHANG Jun" userId="cb383425-a772-4ff0-9a1f-5a5d1c04ee9e" providerId="ADAL" clId="{EC715FBE-CA0D-4402-8D8C-BA084A9BA1AD}" dt="2022-10-04T15:28:53.804" v="142" actId="14100"/>
          <ac:cxnSpMkLst>
            <pc:docMk/>
            <pc:sldMk cId="1578308190" sldId="411"/>
            <ac:cxnSpMk id="138" creationId="{E5970591-DC4A-BDA7-E262-E53496A9AEC9}"/>
          </ac:cxnSpMkLst>
        </pc:cxnChg>
        <pc:cxnChg chg="add mod">
          <ac:chgData name="ZHANG Jun" userId="cb383425-a772-4ff0-9a1f-5a5d1c04ee9e" providerId="ADAL" clId="{EC715FBE-CA0D-4402-8D8C-BA084A9BA1AD}" dt="2022-10-04T15:29:22.859" v="148" actId="571"/>
          <ac:cxnSpMkLst>
            <pc:docMk/>
            <pc:sldMk cId="1578308190" sldId="411"/>
            <ac:cxnSpMk id="150" creationId="{97C3CF67-D671-1722-576F-8DA45C0DE23E}"/>
          </ac:cxnSpMkLst>
        </pc:cxnChg>
        <pc:cxnChg chg="mod">
          <ac:chgData name="ZHANG Jun" userId="cb383425-a772-4ff0-9a1f-5a5d1c04ee9e" providerId="ADAL" clId="{EC715FBE-CA0D-4402-8D8C-BA084A9BA1AD}" dt="2022-10-04T15:29:07.216" v="145" actId="1076"/>
          <ac:cxnSpMkLst>
            <pc:docMk/>
            <pc:sldMk cId="1578308190" sldId="411"/>
            <ac:cxnSpMk id="286" creationId="{E52A0BF9-2AB7-40D2-94FE-F47F793601E2}"/>
          </ac:cxnSpMkLst>
        </pc:cxnChg>
        <pc:cxnChg chg="mod">
          <ac:chgData name="ZHANG Jun" userId="cb383425-a772-4ff0-9a1f-5a5d1c04ee9e" providerId="ADAL" clId="{EC715FBE-CA0D-4402-8D8C-BA084A9BA1AD}" dt="2022-10-04T15:13:42.338" v="116" actId="692"/>
          <ac:cxnSpMkLst>
            <pc:docMk/>
            <pc:sldMk cId="1578308190" sldId="411"/>
            <ac:cxnSpMk id="418" creationId="{07F009D5-2D76-47A4-9BEC-3C77D79EB9F7}"/>
          </ac:cxnSpMkLst>
        </pc:cxnChg>
        <pc:cxnChg chg="mod">
          <ac:chgData name="ZHANG Jun" userId="cb383425-a772-4ff0-9a1f-5a5d1c04ee9e" providerId="ADAL" clId="{EC715FBE-CA0D-4402-8D8C-BA084A9BA1AD}" dt="2022-10-04T15:13:07.896" v="112" actId="692"/>
          <ac:cxnSpMkLst>
            <pc:docMk/>
            <pc:sldMk cId="1578308190" sldId="411"/>
            <ac:cxnSpMk id="419" creationId="{DBDF451E-31C4-4DAF-A58C-C7067CE2D468}"/>
          </ac:cxnSpMkLst>
        </pc:cxnChg>
        <pc:cxnChg chg="mod">
          <ac:chgData name="ZHANG Jun" userId="cb383425-a772-4ff0-9a1f-5a5d1c04ee9e" providerId="ADAL" clId="{EC715FBE-CA0D-4402-8D8C-BA084A9BA1AD}" dt="2022-10-04T15:13:07.896" v="112" actId="692"/>
          <ac:cxnSpMkLst>
            <pc:docMk/>
            <pc:sldMk cId="1578308190" sldId="411"/>
            <ac:cxnSpMk id="420" creationId="{100E545A-E9AC-460C-9DEA-D801EF8A3A40}"/>
          </ac:cxnSpMkLst>
        </pc:cxnChg>
        <pc:cxnChg chg="mod">
          <ac:chgData name="ZHANG Jun" userId="cb383425-a772-4ff0-9a1f-5a5d1c04ee9e" providerId="ADAL" clId="{EC715FBE-CA0D-4402-8D8C-BA084A9BA1AD}" dt="2022-10-04T15:13:07.896" v="112" actId="692"/>
          <ac:cxnSpMkLst>
            <pc:docMk/>
            <pc:sldMk cId="1578308190" sldId="411"/>
            <ac:cxnSpMk id="421" creationId="{FCB17D00-8AB2-4882-9226-5D5880A44EF3}"/>
          </ac:cxnSpMkLst>
        </pc:cxnChg>
        <pc:cxnChg chg="mod">
          <ac:chgData name="ZHANG Jun" userId="cb383425-a772-4ff0-9a1f-5a5d1c04ee9e" providerId="ADAL" clId="{EC715FBE-CA0D-4402-8D8C-BA084A9BA1AD}" dt="2022-10-04T15:13:07.896" v="112" actId="692"/>
          <ac:cxnSpMkLst>
            <pc:docMk/>
            <pc:sldMk cId="1578308190" sldId="411"/>
            <ac:cxnSpMk id="422" creationId="{F2144853-4B3B-472C-9355-213303030D99}"/>
          </ac:cxnSpMkLst>
        </pc:cxnChg>
        <pc:cxnChg chg="mod">
          <ac:chgData name="ZHANG Jun" userId="cb383425-a772-4ff0-9a1f-5a5d1c04ee9e" providerId="ADAL" clId="{EC715FBE-CA0D-4402-8D8C-BA084A9BA1AD}" dt="2022-10-04T15:13:42.338" v="116" actId="692"/>
          <ac:cxnSpMkLst>
            <pc:docMk/>
            <pc:sldMk cId="1578308190" sldId="411"/>
            <ac:cxnSpMk id="423" creationId="{47D551DA-0DBC-4B17-9A44-7D1CACE7EA45}"/>
          </ac:cxnSpMkLst>
        </pc:cxnChg>
        <pc:cxnChg chg="mod">
          <ac:chgData name="ZHANG Jun" userId="cb383425-a772-4ff0-9a1f-5a5d1c04ee9e" providerId="ADAL" clId="{EC715FBE-CA0D-4402-8D8C-BA084A9BA1AD}" dt="2022-10-04T15:13:07.896" v="112" actId="692"/>
          <ac:cxnSpMkLst>
            <pc:docMk/>
            <pc:sldMk cId="1578308190" sldId="411"/>
            <ac:cxnSpMk id="613" creationId="{4A0BF75E-5F30-46CF-8778-EE16595FBB94}"/>
          </ac:cxnSpMkLst>
        </pc:cxnChg>
        <pc:cxnChg chg="mod">
          <ac:chgData name="ZHANG Jun" userId="cb383425-a772-4ff0-9a1f-5a5d1c04ee9e" providerId="ADAL" clId="{EC715FBE-CA0D-4402-8D8C-BA084A9BA1AD}" dt="2022-10-04T15:13:12.594" v="113" actId="692"/>
          <ac:cxnSpMkLst>
            <pc:docMk/>
            <pc:sldMk cId="1578308190" sldId="411"/>
            <ac:cxnSpMk id="616" creationId="{B014AE48-1F82-46D7-8844-79FAC6E7F12E}"/>
          </ac:cxnSpMkLst>
        </pc:cxnChg>
        <pc:cxnChg chg="mod">
          <ac:chgData name="ZHANG Jun" userId="cb383425-a772-4ff0-9a1f-5a5d1c04ee9e" providerId="ADAL" clId="{EC715FBE-CA0D-4402-8D8C-BA084A9BA1AD}" dt="2022-10-04T15:13:23.400" v="115" actId="692"/>
          <ac:cxnSpMkLst>
            <pc:docMk/>
            <pc:sldMk cId="1578308190" sldId="411"/>
            <ac:cxnSpMk id="625" creationId="{A51CBA53-1E79-46B4-B3EC-AF123CA185E2}"/>
          </ac:cxnSpMkLst>
        </pc:cxnChg>
        <pc:cxnChg chg="mod">
          <ac:chgData name="ZHANG Jun" userId="cb383425-a772-4ff0-9a1f-5a5d1c04ee9e" providerId="ADAL" clId="{EC715FBE-CA0D-4402-8D8C-BA084A9BA1AD}" dt="2022-10-04T15:13:18.820" v="114" actId="692"/>
          <ac:cxnSpMkLst>
            <pc:docMk/>
            <pc:sldMk cId="1578308190" sldId="411"/>
            <ac:cxnSpMk id="627" creationId="{8A3E2993-DEB4-44E7-89A5-D7259B892185}"/>
          </ac:cxnSpMkLst>
        </pc:cxnChg>
        <pc:cxnChg chg="mod">
          <ac:chgData name="ZHANG Jun" userId="cb383425-a772-4ff0-9a1f-5a5d1c04ee9e" providerId="ADAL" clId="{EC715FBE-CA0D-4402-8D8C-BA084A9BA1AD}" dt="2022-10-04T15:13:18.820" v="114" actId="692"/>
          <ac:cxnSpMkLst>
            <pc:docMk/>
            <pc:sldMk cId="1578308190" sldId="411"/>
            <ac:cxnSpMk id="630" creationId="{DEFDD7B2-D9AE-4A10-84E3-A9DD9F8DB1D3}"/>
          </ac:cxnSpMkLst>
        </pc:cxnChg>
        <pc:cxnChg chg="mod">
          <ac:chgData name="ZHANG Jun" userId="cb383425-a772-4ff0-9a1f-5a5d1c04ee9e" providerId="ADAL" clId="{EC715FBE-CA0D-4402-8D8C-BA084A9BA1AD}" dt="2022-10-04T14:44:07.464" v="54" actId="692"/>
          <ac:cxnSpMkLst>
            <pc:docMk/>
            <pc:sldMk cId="1578308190" sldId="411"/>
            <ac:cxnSpMk id="870" creationId="{A3E317B1-6B08-4920-9779-6E0CED884698}"/>
          </ac:cxnSpMkLst>
        </pc:cxnChg>
        <pc:cxnChg chg="mod">
          <ac:chgData name="ZHANG Jun" userId="cb383425-a772-4ff0-9a1f-5a5d1c04ee9e" providerId="ADAL" clId="{EC715FBE-CA0D-4402-8D8C-BA084A9BA1AD}" dt="2022-10-04T14:43:58.787" v="51" actId="692"/>
          <ac:cxnSpMkLst>
            <pc:docMk/>
            <pc:sldMk cId="1578308190" sldId="411"/>
            <ac:cxnSpMk id="874" creationId="{1CDFB633-82ED-46BF-B7AB-632CE44DA7FC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1C67F8-4740-4318-825E-CAF87F1EE2A4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731963" y="1143000"/>
            <a:ext cx="3394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7D3BB-6620-400C-8214-6A352DDD0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98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18402" rtl="0" eaLnBrk="1" latinLnBrk="0" hangingPunct="1">
      <a:defRPr sz="681" kern="1200">
        <a:solidFill>
          <a:schemeClr val="tx1"/>
        </a:solidFill>
        <a:latin typeface="+mn-lt"/>
        <a:ea typeface="+mn-ea"/>
        <a:cs typeface="+mn-cs"/>
      </a:defRPr>
    </a:lvl1pPr>
    <a:lvl2pPr marL="259201" algn="l" defTabSz="518402" rtl="0" eaLnBrk="1" latinLnBrk="0" hangingPunct="1">
      <a:defRPr sz="681" kern="1200">
        <a:solidFill>
          <a:schemeClr val="tx1"/>
        </a:solidFill>
        <a:latin typeface="+mn-lt"/>
        <a:ea typeface="+mn-ea"/>
        <a:cs typeface="+mn-cs"/>
      </a:defRPr>
    </a:lvl2pPr>
    <a:lvl3pPr marL="518402" algn="l" defTabSz="518402" rtl="0" eaLnBrk="1" latinLnBrk="0" hangingPunct="1">
      <a:defRPr sz="681" kern="1200">
        <a:solidFill>
          <a:schemeClr val="tx1"/>
        </a:solidFill>
        <a:latin typeface="+mn-lt"/>
        <a:ea typeface="+mn-ea"/>
        <a:cs typeface="+mn-cs"/>
      </a:defRPr>
    </a:lvl3pPr>
    <a:lvl4pPr marL="777603" algn="l" defTabSz="518402" rtl="0" eaLnBrk="1" latinLnBrk="0" hangingPunct="1">
      <a:defRPr sz="681" kern="1200">
        <a:solidFill>
          <a:schemeClr val="tx1"/>
        </a:solidFill>
        <a:latin typeface="+mn-lt"/>
        <a:ea typeface="+mn-ea"/>
        <a:cs typeface="+mn-cs"/>
      </a:defRPr>
    </a:lvl4pPr>
    <a:lvl5pPr marL="1036804" algn="l" defTabSz="518402" rtl="0" eaLnBrk="1" latinLnBrk="0" hangingPunct="1">
      <a:defRPr sz="681" kern="1200">
        <a:solidFill>
          <a:schemeClr val="tx1"/>
        </a:solidFill>
        <a:latin typeface="+mn-lt"/>
        <a:ea typeface="+mn-ea"/>
        <a:cs typeface="+mn-cs"/>
      </a:defRPr>
    </a:lvl5pPr>
    <a:lvl6pPr marL="1296006" algn="l" defTabSz="518402" rtl="0" eaLnBrk="1" latinLnBrk="0" hangingPunct="1">
      <a:defRPr sz="681" kern="1200">
        <a:solidFill>
          <a:schemeClr val="tx1"/>
        </a:solidFill>
        <a:latin typeface="+mn-lt"/>
        <a:ea typeface="+mn-ea"/>
        <a:cs typeface="+mn-cs"/>
      </a:defRPr>
    </a:lvl6pPr>
    <a:lvl7pPr marL="1555207" algn="l" defTabSz="518402" rtl="0" eaLnBrk="1" latinLnBrk="0" hangingPunct="1">
      <a:defRPr sz="681" kern="1200">
        <a:solidFill>
          <a:schemeClr val="tx1"/>
        </a:solidFill>
        <a:latin typeface="+mn-lt"/>
        <a:ea typeface="+mn-ea"/>
        <a:cs typeface="+mn-cs"/>
      </a:defRPr>
    </a:lvl7pPr>
    <a:lvl8pPr marL="1814408" algn="l" defTabSz="518402" rtl="0" eaLnBrk="1" latinLnBrk="0" hangingPunct="1">
      <a:defRPr sz="681" kern="1200">
        <a:solidFill>
          <a:schemeClr val="tx1"/>
        </a:solidFill>
        <a:latin typeface="+mn-lt"/>
        <a:ea typeface="+mn-ea"/>
        <a:cs typeface="+mn-cs"/>
      </a:defRPr>
    </a:lvl8pPr>
    <a:lvl9pPr marL="2073609" algn="l" defTabSz="518402" rtl="0" eaLnBrk="1" latinLnBrk="0" hangingPunct="1">
      <a:defRPr sz="68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731963" y="1143000"/>
            <a:ext cx="33940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57D3BB-6620-400C-8214-6A352DDD08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731963" y="1143000"/>
            <a:ext cx="33940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57D3BB-6620-400C-8214-6A352DDD08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33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731963" y="1143000"/>
            <a:ext cx="33940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57D3BB-6620-400C-8214-6A352DDD08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89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532" y="883861"/>
            <a:ext cx="5049361" cy="1880235"/>
          </a:xfrm>
        </p:spPr>
        <p:txBody>
          <a:bodyPr anchor="b"/>
          <a:lstStyle>
            <a:lvl1pPr algn="ctr">
              <a:defRPr sz="38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553" y="2836605"/>
            <a:ext cx="4455319" cy="1303913"/>
          </a:xfrm>
        </p:spPr>
        <p:txBody>
          <a:bodyPr/>
          <a:lstStyle>
            <a:lvl1pPr marL="0" indent="0" algn="ctr">
              <a:buNone/>
              <a:defRPr sz="1559"/>
            </a:lvl1pPr>
            <a:lvl2pPr marL="297043" indent="0" algn="ctr">
              <a:buNone/>
              <a:defRPr sz="1299"/>
            </a:lvl2pPr>
            <a:lvl3pPr marL="594086" indent="0" algn="ctr">
              <a:buNone/>
              <a:defRPr sz="1169"/>
            </a:lvl3pPr>
            <a:lvl4pPr marL="891129" indent="0" algn="ctr">
              <a:buNone/>
              <a:defRPr sz="1040"/>
            </a:lvl4pPr>
            <a:lvl5pPr marL="1188171" indent="0" algn="ctr">
              <a:buNone/>
              <a:defRPr sz="1040"/>
            </a:lvl5pPr>
            <a:lvl6pPr marL="1485214" indent="0" algn="ctr">
              <a:buNone/>
              <a:defRPr sz="1040"/>
            </a:lvl6pPr>
            <a:lvl7pPr marL="1782257" indent="0" algn="ctr">
              <a:buNone/>
              <a:defRPr sz="1040"/>
            </a:lvl7pPr>
            <a:lvl8pPr marL="2079300" indent="0" algn="ctr">
              <a:buNone/>
              <a:defRPr sz="1040"/>
            </a:lvl8pPr>
            <a:lvl9pPr marL="2376343" indent="0" algn="ctr">
              <a:buNone/>
              <a:defRPr sz="104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CBF3-2C40-4110-B9A8-C9500356C600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B8E4-ECD6-43ED-91B0-3C23B7404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37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CBF3-2C40-4110-B9A8-C9500356C600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B8E4-ECD6-43ED-91B0-3C23B7404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64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1117" y="287536"/>
            <a:ext cx="1280904" cy="457682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405" y="287536"/>
            <a:ext cx="3768457" cy="457682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CBF3-2C40-4110-B9A8-C9500356C600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B8E4-ECD6-43ED-91B0-3C23B7404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16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" y="2"/>
            <a:ext cx="5940425" cy="6583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1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6"/>
            <a:ext cx="5940425" cy="651509"/>
          </a:xfrm>
        </p:spPr>
        <p:txBody>
          <a:bodyPr>
            <a:normAutofit/>
          </a:bodyPr>
          <a:lstStyle>
            <a:lvl1pPr algn="ctr">
              <a:defRPr sz="144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64" y="829823"/>
            <a:ext cx="5695503" cy="3766757"/>
          </a:xfrm>
        </p:spPr>
        <p:txBody>
          <a:bodyPr/>
          <a:lstStyle>
            <a:lvl1pPr marL="102844" indent="-102844">
              <a:lnSpc>
                <a:spcPct val="125000"/>
              </a:lnSpc>
              <a:spcBef>
                <a:spcPts val="540"/>
              </a:spcBef>
              <a:buFont typeface="Wingdings" panose="05000000000000000000" pitchFamily="2" charset="2"/>
              <a:buChar char="p"/>
              <a:defRPr sz="81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308532" indent="-102844">
              <a:lnSpc>
                <a:spcPct val="125000"/>
              </a:lnSpc>
              <a:spcBef>
                <a:spcPts val="540"/>
              </a:spcBef>
              <a:buFont typeface="Wingdings" panose="05000000000000000000" pitchFamily="2" charset="2"/>
              <a:buChar char="p"/>
              <a:defRPr sz="72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514221" indent="-102844">
              <a:lnSpc>
                <a:spcPct val="125000"/>
              </a:lnSpc>
              <a:spcBef>
                <a:spcPts val="540"/>
              </a:spcBef>
              <a:buFont typeface="Wingdings" panose="05000000000000000000" pitchFamily="2" charset="2"/>
              <a:buChar char="p"/>
              <a:defRPr sz="63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marL="719909" indent="-102844">
              <a:lnSpc>
                <a:spcPct val="125000"/>
              </a:lnSpc>
              <a:spcBef>
                <a:spcPts val="540"/>
              </a:spcBef>
              <a:buFont typeface="Wingdings" panose="05000000000000000000" pitchFamily="2" charset="2"/>
              <a:buChar char="p"/>
              <a:defRPr sz="54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 marL="925597" indent="-102844">
              <a:lnSpc>
                <a:spcPct val="125000"/>
              </a:lnSpc>
              <a:spcBef>
                <a:spcPts val="540"/>
              </a:spcBef>
              <a:buFont typeface="Wingdings" panose="05000000000000000000" pitchFamily="2" charset="2"/>
              <a:buChar char="p"/>
              <a:defRPr sz="45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5113144"/>
            <a:ext cx="1075878" cy="28753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1B2FB5FF-7D3D-457B-9785-D861F85E1E88}" type="datetime4">
              <a:rPr lang="en-US" altLang="zh-CN" smtClean="0"/>
              <a:pPr/>
              <a:t>December 28, 2023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38741" y="5113144"/>
            <a:ext cx="401685" cy="28753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F2633695-7033-4E33-8660-CEB8917CA03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122463" y="4858405"/>
            <a:ext cx="5115367" cy="253783"/>
          </a:xfrm>
        </p:spPr>
        <p:txBody>
          <a:bodyPr>
            <a:normAutofit/>
          </a:bodyPr>
          <a:lstStyle>
            <a:lvl1pPr marL="0" indent="0">
              <a:buNone/>
              <a:defRPr sz="540" i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/>
              <a:t>请输入参考文献</a:t>
            </a:r>
            <a:r>
              <a:rPr lang="en-US" altLang="zh-CN"/>
              <a:t>……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030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" y="2"/>
            <a:ext cx="5940425" cy="6583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1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6"/>
            <a:ext cx="5940425" cy="651509"/>
          </a:xfrm>
        </p:spPr>
        <p:txBody>
          <a:bodyPr>
            <a:normAutofit/>
          </a:bodyPr>
          <a:lstStyle>
            <a:lvl1pPr algn="ctr">
              <a:defRPr sz="144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64" y="829823"/>
            <a:ext cx="5695503" cy="3766757"/>
          </a:xfrm>
        </p:spPr>
        <p:txBody>
          <a:bodyPr/>
          <a:lstStyle>
            <a:lvl1pPr marL="102844" indent="-102844">
              <a:lnSpc>
                <a:spcPct val="125000"/>
              </a:lnSpc>
              <a:spcBef>
                <a:spcPts val="540"/>
              </a:spcBef>
              <a:buFont typeface="Wingdings" panose="05000000000000000000" pitchFamily="2" charset="2"/>
              <a:buChar char="p"/>
              <a:defRPr sz="81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308532" indent="-102844">
              <a:lnSpc>
                <a:spcPct val="125000"/>
              </a:lnSpc>
              <a:spcBef>
                <a:spcPts val="540"/>
              </a:spcBef>
              <a:buFont typeface="Wingdings" panose="05000000000000000000" pitchFamily="2" charset="2"/>
              <a:buChar char="p"/>
              <a:defRPr sz="72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514221" indent="-102844">
              <a:lnSpc>
                <a:spcPct val="125000"/>
              </a:lnSpc>
              <a:spcBef>
                <a:spcPts val="540"/>
              </a:spcBef>
              <a:buFont typeface="Wingdings" panose="05000000000000000000" pitchFamily="2" charset="2"/>
              <a:buChar char="p"/>
              <a:defRPr sz="63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marL="719909" indent="-102844">
              <a:lnSpc>
                <a:spcPct val="125000"/>
              </a:lnSpc>
              <a:spcBef>
                <a:spcPts val="540"/>
              </a:spcBef>
              <a:buFont typeface="Wingdings" panose="05000000000000000000" pitchFamily="2" charset="2"/>
              <a:buChar char="p"/>
              <a:defRPr sz="54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 marL="925597" indent="-102844">
              <a:lnSpc>
                <a:spcPct val="125000"/>
              </a:lnSpc>
              <a:spcBef>
                <a:spcPts val="540"/>
              </a:spcBef>
              <a:buFont typeface="Wingdings" panose="05000000000000000000" pitchFamily="2" charset="2"/>
              <a:buChar char="p"/>
              <a:defRPr sz="45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5113144"/>
            <a:ext cx="1075878" cy="28753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1B2FB5FF-7D3D-457B-9785-D861F85E1E88}" type="datetime4">
              <a:rPr lang="en-US" altLang="zh-CN" smtClean="0"/>
              <a:pPr/>
              <a:t>December 28, 2023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38741" y="5113144"/>
            <a:ext cx="401685" cy="28753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F2633695-7033-4E33-8660-CEB8917CA03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122463" y="4858405"/>
            <a:ext cx="5115367" cy="253783"/>
          </a:xfrm>
        </p:spPr>
        <p:txBody>
          <a:bodyPr>
            <a:normAutofit/>
          </a:bodyPr>
          <a:lstStyle>
            <a:lvl1pPr marL="0" indent="0">
              <a:buNone/>
              <a:defRPr sz="540" i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/>
              <a:t>请输入参考文献</a:t>
            </a:r>
            <a:r>
              <a:rPr lang="en-US" altLang="zh-CN"/>
              <a:t>……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271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CBF3-2C40-4110-B9A8-C9500356C600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B8E4-ECD6-43ED-91B0-3C23B7404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97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10" y="1346420"/>
            <a:ext cx="5123617" cy="2246530"/>
          </a:xfrm>
        </p:spPr>
        <p:txBody>
          <a:bodyPr anchor="b"/>
          <a:lstStyle>
            <a:lvl1pPr>
              <a:defRPr sz="38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310" y="3614203"/>
            <a:ext cx="5123617" cy="1181397"/>
          </a:xfrm>
        </p:spPr>
        <p:txBody>
          <a:bodyPr/>
          <a:lstStyle>
            <a:lvl1pPr marL="0" indent="0">
              <a:buNone/>
              <a:defRPr sz="1559">
                <a:solidFill>
                  <a:schemeClr val="tx1"/>
                </a:solidFill>
              </a:defRPr>
            </a:lvl1pPr>
            <a:lvl2pPr marL="297043" indent="0">
              <a:buNone/>
              <a:defRPr sz="1299">
                <a:solidFill>
                  <a:schemeClr val="tx1">
                    <a:tint val="75000"/>
                  </a:schemeClr>
                </a:solidFill>
              </a:defRPr>
            </a:lvl2pPr>
            <a:lvl3pPr marL="594086" indent="0">
              <a:buNone/>
              <a:defRPr sz="1169">
                <a:solidFill>
                  <a:schemeClr val="tx1">
                    <a:tint val="75000"/>
                  </a:schemeClr>
                </a:solidFill>
              </a:defRPr>
            </a:lvl3pPr>
            <a:lvl4pPr marL="891129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4pPr>
            <a:lvl5pPr marL="1188171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5pPr>
            <a:lvl6pPr marL="1485214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6pPr>
            <a:lvl7pPr marL="1782257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7pPr>
            <a:lvl8pPr marL="207930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8pPr>
            <a:lvl9pPr marL="2376343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CBF3-2C40-4110-B9A8-C9500356C600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B8E4-ECD6-43ED-91B0-3C23B7404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404" y="1437680"/>
            <a:ext cx="2524681" cy="3426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7340" y="1437680"/>
            <a:ext cx="2524681" cy="3426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CBF3-2C40-4110-B9A8-C9500356C600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B8E4-ECD6-43ED-91B0-3C23B7404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55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178" y="287537"/>
            <a:ext cx="5123617" cy="104388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179" y="1323916"/>
            <a:ext cx="2513078" cy="648831"/>
          </a:xfrm>
        </p:spPr>
        <p:txBody>
          <a:bodyPr anchor="b"/>
          <a:lstStyle>
            <a:lvl1pPr marL="0" indent="0">
              <a:buNone/>
              <a:defRPr sz="1559" b="1"/>
            </a:lvl1pPr>
            <a:lvl2pPr marL="297043" indent="0">
              <a:buNone/>
              <a:defRPr sz="1299" b="1"/>
            </a:lvl2pPr>
            <a:lvl3pPr marL="594086" indent="0">
              <a:buNone/>
              <a:defRPr sz="1169" b="1"/>
            </a:lvl3pPr>
            <a:lvl4pPr marL="891129" indent="0">
              <a:buNone/>
              <a:defRPr sz="1040" b="1"/>
            </a:lvl4pPr>
            <a:lvl5pPr marL="1188171" indent="0">
              <a:buNone/>
              <a:defRPr sz="1040" b="1"/>
            </a:lvl5pPr>
            <a:lvl6pPr marL="1485214" indent="0">
              <a:buNone/>
              <a:defRPr sz="1040" b="1"/>
            </a:lvl6pPr>
            <a:lvl7pPr marL="1782257" indent="0">
              <a:buNone/>
              <a:defRPr sz="1040" b="1"/>
            </a:lvl7pPr>
            <a:lvl8pPr marL="2079300" indent="0">
              <a:buNone/>
              <a:defRPr sz="1040" b="1"/>
            </a:lvl8pPr>
            <a:lvl9pPr marL="2376343" indent="0">
              <a:buNone/>
              <a:defRPr sz="10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179" y="1972747"/>
            <a:ext cx="2513078" cy="2901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7341" y="1323916"/>
            <a:ext cx="2525454" cy="648831"/>
          </a:xfrm>
        </p:spPr>
        <p:txBody>
          <a:bodyPr anchor="b"/>
          <a:lstStyle>
            <a:lvl1pPr marL="0" indent="0">
              <a:buNone/>
              <a:defRPr sz="1559" b="1"/>
            </a:lvl1pPr>
            <a:lvl2pPr marL="297043" indent="0">
              <a:buNone/>
              <a:defRPr sz="1299" b="1"/>
            </a:lvl2pPr>
            <a:lvl3pPr marL="594086" indent="0">
              <a:buNone/>
              <a:defRPr sz="1169" b="1"/>
            </a:lvl3pPr>
            <a:lvl4pPr marL="891129" indent="0">
              <a:buNone/>
              <a:defRPr sz="1040" b="1"/>
            </a:lvl4pPr>
            <a:lvl5pPr marL="1188171" indent="0">
              <a:buNone/>
              <a:defRPr sz="1040" b="1"/>
            </a:lvl5pPr>
            <a:lvl6pPr marL="1485214" indent="0">
              <a:buNone/>
              <a:defRPr sz="1040" b="1"/>
            </a:lvl6pPr>
            <a:lvl7pPr marL="1782257" indent="0">
              <a:buNone/>
              <a:defRPr sz="1040" b="1"/>
            </a:lvl7pPr>
            <a:lvl8pPr marL="2079300" indent="0">
              <a:buNone/>
              <a:defRPr sz="1040" b="1"/>
            </a:lvl8pPr>
            <a:lvl9pPr marL="2376343" indent="0">
              <a:buNone/>
              <a:defRPr sz="10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7341" y="1972747"/>
            <a:ext cx="2525454" cy="2901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CBF3-2C40-4110-B9A8-C9500356C600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B8E4-ECD6-43ED-91B0-3C23B7404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99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CBF3-2C40-4110-B9A8-C9500356C600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B8E4-ECD6-43ED-91B0-3C23B7404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32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CBF3-2C40-4110-B9A8-C9500356C600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B8E4-ECD6-43ED-91B0-3C23B7404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5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178" y="360045"/>
            <a:ext cx="1915942" cy="1260158"/>
          </a:xfrm>
        </p:spPr>
        <p:txBody>
          <a:bodyPr anchor="b"/>
          <a:lstStyle>
            <a:lvl1pPr>
              <a:defRPr sz="207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5454" y="777598"/>
            <a:ext cx="3007340" cy="3837980"/>
          </a:xfrm>
        </p:spPr>
        <p:txBody>
          <a:bodyPr/>
          <a:lstStyle>
            <a:lvl1pPr>
              <a:defRPr sz="2079"/>
            </a:lvl1pPr>
            <a:lvl2pPr>
              <a:defRPr sz="1819"/>
            </a:lvl2pPr>
            <a:lvl3pPr>
              <a:defRPr sz="1559"/>
            </a:lvl3pPr>
            <a:lvl4pPr>
              <a:defRPr sz="1299"/>
            </a:lvl4pPr>
            <a:lvl5pPr>
              <a:defRPr sz="1299"/>
            </a:lvl5pPr>
            <a:lvl6pPr>
              <a:defRPr sz="1299"/>
            </a:lvl6pPr>
            <a:lvl7pPr>
              <a:defRPr sz="1299"/>
            </a:lvl7pPr>
            <a:lvl8pPr>
              <a:defRPr sz="1299"/>
            </a:lvl8pPr>
            <a:lvl9pPr>
              <a:defRPr sz="129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178" y="1620202"/>
            <a:ext cx="1915942" cy="3001626"/>
          </a:xfrm>
        </p:spPr>
        <p:txBody>
          <a:bodyPr/>
          <a:lstStyle>
            <a:lvl1pPr marL="0" indent="0">
              <a:buNone/>
              <a:defRPr sz="1040"/>
            </a:lvl1pPr>
            <a:lvl2pPr marL="297043" indent="0">
              <a:buNone/>
              <a:defRPr sz="910"/>
            </a:lvl2pPr>
            <a:lvl3pPr marL="594086" indent="0">
              <a:buNone/>
              <a:defRPr sz="780"/>
            </a:lvl3pPr>
            <a:lvl4pPr marL="891129" indent="0">
              <a:buNone/>
              <a:defRPr sz="650"/>
            </a:lvl4pPr>
            <a:lvl5pPr marL="1188171" indent="0">
              <a:buNone/>
              <a:defRPr sz="650"/>
            </a:lvl5pPr>
            <a:lvl6pPr marL="1485214" indent="0">
              <a:buNone/>
              <a:defRPr sz="650"/>
            </a:lvl6pPr>
            <a:lvl7pPr marL="1782257" indent="0">
              <a:buNone/>
              <a:defRPr sz="650"/>
            </a:lvl7pPr>
            <a:lvl8pPr marL="2079300" indent="0">
              <a:buNone/>
              <a:defRPr sz="650"/>
            </a:lvl8pPr>
            <a:lvl9pPr marL="2376343" indent="0">
              <a:buNone/>
              <a:defRPr sz="6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CBF3-2C40-4110-B9A8-C9500356C600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B8E4-ECD6-43ED-91B0-3C23B7404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178" y="360045"/>
            <a:ext cx="1915942" cy="1260158"/>
          </a:xfrm>
        </p:spPr>
        <p:txBody>
          <a:bodyPr anchor="b"/>
          <a:lstStyle>
            <a:lvl1pPr>
              <a:defRPr sz="207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5454" y="777598"/>
            <a:ext cx="3007340" cy="3837980"/>
          </a:xfrm>
        </p:spPr>
        <p:txBody>
          <a:bodyPr anchor="t"/>
          <a:lstStyle>
            <a:lvl1pPr marL="0" indent="0">
              <a:buNone/>
              <a:defRPr sz="2079"/>
            </a:lvl1pPr>
            <a:lvl2pPr marL="297043" indent="0">
              <a:buNone/>
              <a:defRPr sz="1819"/>
            </a:lvl2pPr>
            <a:lvl3pPr marL="594086" indent="0">
              <a:buNone/>
              <a:defRPr sz="1559"/>
            </a:lvl3pPr>
            <a:lvl4pPr marL="891129" indent="0">
              <a:buNone/>
              <a:defRPr sz="1299"/>
            </a:lvl4pPr>
            <a:lvl5pPr marL="1188171" indent="0">
              <a:buNone/>
              <a:defRPr sz="1299"/>
            </a:lvl5pPr>
            <a:lvl6pPr marL="1485214" indent="0">
              <a:buNone/>
              <a:defRPr sz="1299"/>
            </a:lvl6pPr>
            <a:lvl7pPr marL="1782257" indent="0">
              <a:buNone/>
              <a:defRPr sz="1299"/>
            </a:lvl7pPr>
            <a:lvl8pPr marL="2079300" indent="0">
              <a:buNone/>
              <a:defRPr sz="1299"/>
            </a:lvl8pPr>
            <a:lvl9pPr marL="2376343" indent="0">
              <a:buNone/>
              <a:defRPr sz="129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178" y="1620202"/>
            <a:ext cx="1915942" cy="3001626"/>
          </a:xfrm>
        </p:spPr>
        <p:txBody>
          <a:bodyPr/>
          <a:lstStyle>
            <a:lvl1pPr marL="0" indent="0">
              <a:buNone/>
              <a:defRPr sz="1040"/>
            </a:lvl1pPr>
            <a:lvl2pPr marL="297043" indent="0">
              <a:buNone/>
              <a:defRPr sz="910"/>
            </a:lvl2pPr>
            <a:lvl3pPr marL="594086" indent="0">
              <a:buNone/>
              <a:defRPr sz="780"/>
            </a:lvl3pPr>
            <a:lvl4pPr marL="891129" indent="0">
              <a:buNone/>
              <a:defRPr sz="650"/>
            </a:lvl4pPr>
            <a:lvl5pPr marL="1188171" indent="0">
              <a:buNone/>
              <a:defRPr sz="650"/>
            </a:lvl5pPr>
            <a:lvl6pPr marL="1485214" indent="0">
              <a:buNone/>
              <a:defRPr sz="650"/>
            </a:lvl6pPr>
            <a:lvl7pPr marL="1782257" indent="0">
              <a:buNone/>
              <a:defRPr sz="650"/>
            </a:lvl7pPr>
            <a:lvl8pPr marL="2079300" indent="0">
              <a:buNone/>
              <a:defRPr sz="650"/>
            </a:lvl8pPr>
            <a:lvl9pPr marL="2376343" indent="0">
              <a:buNone/>
              <a:defRPr sz="6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CBF3-2C40-4110-B9A8-C9500356C600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B8E4-ECD6-43ED-91B0-3C23B7404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7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404" y="287537"/>
            <a:ext cx="5123617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404" y="1437680"/>
            <a:ext cx="5123617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404" y="5005627"/>
            <a:ext cx="1336596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ECBF3-2C40-4110-B9A8-C9500356C600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7766" y="5005627"/>
            <a:ext cx="2004893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5425" y="5005627"/>
            <a:ext cx="1336596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4B8E4-ECD6-43ED-91B0-3C23B7404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0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672" r:id="rId12"/>
    <p:sldLayoutId id="2147483673" r:id="rId13"/>
  </p:sldLayoutIdLst>
  <p:txStyles>
    <p:titleStyle>
      <a:lvl1pPr algn="l" defTabSz="594086" rtl="0" eaLnBrk="1" latinLnBrk="0" hangingPunct="1">
        <a:lnSpc>
          <a:spcPct val="90000"/>
        </a:lnSpc>
        <a:spcBef>
          <a:spcPct val="0"/>
        </a:spcBef>
        <a:buNone/>
        <a:defRPr sz="2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21" indent="-148521" algn="l" defTabSz="594086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19" kern="1200">
          <a:solidFill>
            <a:schemeClr val="tx1"/>
          </a:solidFill>
          <a:latin typeface="+mn-lt"/>
          <a:ea typeface="+mn-ea"/>
          <a:cs typeface="+mn-cs"/>
        </a:defRPr>
      </a:lvl1pPr>
      <a:lvl2pPr marL="445564" indent="-148521" algn="l" defTabSz="594086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2pPr>
      <a:lvl3pPr marL="742607" indent="-148521" algn="l" defTabSz="594086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299" kern="1200">
          <a:solidFill>
            <a:schemeClr val="tx1"/>
          </a:solidFill>
          <a:latin typeface="+mn-lt"/>
          <a:ea typeface="+mn-ea"/>
          <a:cs typeface="+mn-cs"/>
        </a:defRPr>
      </a:lvl3pPr>
      <a:lvl4pPr marL="1039650" indent="-148521" algn="l" defTabSz="594086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4pPr>
      <a:lvl5pPr marL="1336693" indent="-148521" algn="l" defTabSz="594086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5pPr>
      <a:lvl6pPr marL="1633736" indent="-148521" algn="l" defTabSz="594086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6pPr>
      <a:lvl7pPr marL="1930778" indent="-148521" algn="l" defTabSz="594086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7pPr>
      <a:lvl8pPr marL="2227821" indent="-148521" algn="l" defTabSz="594086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8pPr>
      <a:lvl9pPr marL="2524864" indent="-148521" algn="l" defTabSz="594086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086" rtl="0" eaLnBrk="1" latinLnBrk="0" hangingPunct="1">
        <a:defRPr sz="1169" kern="1200">
          <a:solidFill>
            <a:schemeClr val="tx1"/>
          </a:solidFill>
          <a:latin typeface="+mn-lt"/>
          <a:ea typeface="+mn-ea"/>
          <a:cs typeface="+mn-cs"/>
        </a:defRPr>
      </a:lvl1pPr>
      <a:lvl2pPr marL="297043" algn="l" defTabSz="594086" rtl="0" eaLnBrk="1" latinLnBrk="0" hangingPunct="1">
        <a:defRPr sz="1169" kern="1200">
          <a:solidFill>
            <a:schemeClr val="tx1"/>
          </a:solidFill>
          <a:latin typeface="+mn-lt"/>
          <a:ea typeface="+mn-ea"/>
          <a:cs typeface="+mn-cs"/>
        </a:defRPr>
      </a:lvl2pPr>
      <a:lvl3pPr marL="594086" algn="l" defTabSz="594086" rtl="0" eaLnBrk="1" latinLnBrk="0" hangingPunct="1">
        <a:defRPr sz="1169" kern="1200">
          <a:solidFill>
            <a:schemeClr val="tx1"/>
          </a:solidFill>
          <a:latin typeface="+mn-lt"/>
          <a:ea typeface="+mn-ea"/>
          <a:cs typeface="+mn-cs"/>
        </a:defRPr>
      </a:lvl3pPr>
      <a:lvl4pPr marL="891129" algn="l" defTabSz="594086" rtl="0" eaLnBrk="1" latinLnBrk="0" hangingPunct="1">
        <a:defRPr sz="1169" kern="1200">
          <a:solidFill>
            <a:schemeClr val="tx1"/>
          </a:solidFill>
          <a:latin typeface="+mn-lt"/>
          <a:ea typeface="+mn-ea"/>
          <a:cs typeface="+mn-cs"/>
        </a:defRPr>
      </a:lvl4pPr>
      <a:lvl5pPr marL="1188171" algn="l" defTabSz="594086" rtl="0" eaLnBrk="1" latinLnBrk="0" hangingPunct="1">
        <a:defRPr sz="1169" kern="1200">
          <a:solidFill>
            <a:schemeClr val="tx1"/>
          </a:solidFill>
          <a:latin typeface="+mn-lt"/>
          <a:ea typeface="+mn-ea"/>
          <a:cs typeface="+mn-cs"/>
        </a:defRPr>
      </a:lvl5pPr>
      <a:lvl6pPr marL="1485214" algn="l" defTabSz="594086" rtl="0" eaLnBrk="1" latinLnBrk="0" hangingPunct="1">
        <a:defRPr sz="1169" kern="1200">
          <a:solidFill>
            <a:schemeClr val="tx1"/>
          </a:solidFill>
          <a:latin typeface="+mn-lt"/>
          <a:ea typeface="+mn-ea"/>
          <a:cs typeface="+mn-cs"/>
        </a:defRPr>
      </a:lvl6pPr>
      <a:lvl7pPr marL="1782257" algn="l" defTabSz="594086" rtl="0" eaLnBrk="1" latinLnBrk="0" hangingPunct="1">
        <a:defRPr sz="1169" kern="1200">
          <a:solidFill>
            <a:schemeClr val="tx1"/>
          </a:solidFill>
          <a:latin typeface="+mn-lt"/>
          <a:ea typeface="+mn-ea"/>
          <a:cs typeface="+mn-cs"/>
        </a:defRPr>
      </a:lvl7pPr>
      <a:lvl8pPr marL="2079300" algn="l" defTabSz="594086" rtl="0" eaLnBrk="1" latinLnBrk="0" hangingPunct="1">
        <a:defRPr sz="1169" kern="1200">
          <a:solidFill>
            <a:schemeClr val="tx1"/>
          </a:solidFill>
          <a:latin typeface="+mn-lt"/>
          <a:ea typeface="+mn-ea"/>
          <a:cs typeface="+mn-cs"/>
        </a:defRPr>
      </a:lvl8pPr>
      <a:lvl9pPr marL="2376343" algn="l" defTabSz="594086" rtl="0" eaLnBrk="1" latinLnBrk="0" hangingPunct="1">
        <a:defRPr sz="11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C3ED207B-B833-4F24-8C6A-E1500E8A5C31}"/>
              </a:ext>
            </a:extLst>
          </p:cNvPr>
          <p:cNvSpPr txBox="1"/>
          <p:nvPr/>
        </p:nvSpPr>
        <p:spPr>
          <a:xfrm>
            <a:off x="1669563" y="695004"/>
            <a:ext cx="8386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Source node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左大括号 27">
            <a:extLst>
              <a:ext uri="{FF2B5EF4-FFF2-40B4-BE49-F238E27FC236}">
                <a16:creationId xmlns:a16="http://schemas.microsoft.com/office/drawing/2014/main" id="{E618B920-BF62-4656-A6C1-34E9B6A50B14}"/>
              </a:ext>
            </a:extLst>
          </p:cNvPr>
          <p:cNvSpPr/>
          <p:nvPr/>
        </p:nvSpPr>
        <p:spPr>
          <a:xfrm>
            <a:off x="1568226" y="472494"/>
            <a:ext cx="159039" cy="883920"/>
          </a:xfrm>
          <a:prstGeom prst="leftBrace">
            <a:avLst>
              <a:gd name="adj1" fmla="val 7518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528290A-BD0C-4694-952B-52C415DC5355}"/>
              </a:ext>
            </a:extLst>
          </p:cNvPr>
          <p:cNvGrpSpPr/>
          <p:nvPr/>
        </p:nvGrpSpPr>
        <p:grpSpPr>
          <a:xfrm>
            <a:off x="111386" y="654292"/>
            <a:ext cx="740530" cy="520325"/>
            <a:chOff x="46616" y="529646"/>
            <a:chExt cx="740530" cy="520325"/>
          </a:xfrm>
        </p:grpSpPr>
        <p:sp>
          <p:nvSpPr>
            <p:cNvPr id="259" name="矩形 258">
              <a:extLst>
                <a:ext uri="{FF2B5EF4-FFF2-40B4-BE49-F238E27FC236}">
                  <a16:creationId xmlns:a16="http://schemas.microsoft.com/office/drawing/2014/main" id="{3D42FEE8-722E-4F18-BFB7-D2B0B1D764A7}"/>
                </a:ext>
              </a:extLst>
            </p:cNvPr>
            <p:cNvSpPr/>
            <p:nvPr/>
          </p:nvSpPr>
          <p:spPr>
            <a:xfrm>
              <a:off x="46616" y="539839"/>
              <a:ext cx="740530" cy="5101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4" name="组合 283">
              <a:extLst>
                <a:ext uri="{FF2B5EF4-FFF2-40B4-BE49-F238E27FC236}">
                  <a16:creationId xmlns:a16="http://schemas.microsoft.com/office/drawing/2014/main" id="{AFCE15FA-7C58-4774-8D2A-59D8C0D8C329}"/>
                </a:ext>
              </a:extLst>
            </p:cNvPr>
            <p:cNvGrpSpPr/>
            <p:nvPr/>
          </p:nvGrpSpPr>
          <p:grpSpPr>
            <a:xfrm>
              <a:off x="62883" y="529646"/>
              <a:ext cx="707997" cy="508125"/>
              <a:chOff x="743497" y="966032"/>
              <a:chExt cx="707997" cy="508125"/>
            </a:xfrm>
          </p:grpSpPr>
          <p:sp>
            <p:nvSpPr>
              <p:cNvPr id="177" name="矩形 176">
                <a:extLst>
                  <a:ext uri="{FF2B5EF4-FFF2-40B4-BE49-F238E27FC236}">
                    <a16:creationId xmlns:a16="http://schemas.microsoft.com/office/drawing/2014/main" id="{35081394-45D7-41E7-8484-AED59F2027D4}"/>
                  </a:ext>
                </a:extLst>
              </p:cNvPr>
              <p:cNvSpPr/>
              <p:nvPr/>
            </p:nvSpPr>
            <p:spPr>
              <a:xfrm>
                <a:off x="743497" y="992046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id="{E47F5EED-BA93-4564-933D-A792F0C6F2FD}"/>
                  </a:ext>
                </a:extLst>
              </p:cNvPr>
              <p:cNvSpPr/>
              <p:nvPr/>
            </p:nvSpPr>
            <p:spPr>
              <a:xfrm>
                <a:off x="1163405" y="992046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0" name="矩形 179">
                <a:extLst>
                  <a:ext uri="{FF2B5EF4-FFF2-40B4-BE49-F238E27FC236}">
                    <a16:creationId xmlns:a16="http://schemas.microsoft.com/office/drawing/2014/main" id="{76A7DECD-4885-4EA3-9626-B02CBEC7622F}"/>
                  </a:ext>
                </a:extLst>
              </p:cNvPr>
              <p:cNvSpPr/>
              <p:nvPr/>
            </p:nvSpPr>
            <p:spPr>
              <a:xfrm>
                <a:off x="1373359" y="992046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1" name="矩形 180">
                <a:extLst>
                  <a:ext uri="{FF2B5EF4-FFF2-40B4-BE49-F238E27FC236}">
                    <a16:creationId xmlns:a16="http://schemas.microsoft.com/office/drawing/2014/main" id="{5A0C3934-FB02-4F3C-B5BF-F1604A56F581}"/>
                  </a:ext>
                </a:extLst>
              </p:cNvPr>
              <p:cNvSpPr/>
              <p:nvPr/>
            </p:nvSpPr>
            <p:spPr>
              <a:xfrm>
                <a:off x="953451" y="992046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3F66FD83-3A58-42F9-A1C4-D258B621327F}"/>
                  </a:ext>
                </a:extLst>
              </p:cNvPr>
              <p:cNvSpPr/>
              <p:nvPr/>
            </p:nvSpPr>
            <p:spPr>
              <a:xfrm>
                <a:off x="823528" y="966032"/>
                <a:ext cx="128027" cy="781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 dirty="0">
                    <a:solidFill>
                      <a:srgbClr val="1244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186" name="矩形 185">
                <a:extLst>
                  <a:ext uri="{FF2B5EF4-FFF2-40B4-BE49-F238E27FC236}">
                    <a16:creationId xmlns:a16="http://schemas.microsoft.com/office/drawing/2014/main" id="{A4794159-F707-431A-B939-9D8D39C05B62}"/>
                  </a:ext>
                </a:extLst>
              </p:cNvPr>
              <p:cNvSpPr/>
              <p:nvPr/>
            </p:nvSpPr>
            <p:spPr>
              <a:xfrm>
                <a:off x="1058428" y="992046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" name="矩形 186">
                <a:extLst>
                  <a:ext uri="{FF2B5EF4-FFF2-40B4-BE49-F238E27FC236}">
                    <a16:creationId xmlns:a16="http://schemas.microsoft.com/office/drawing/2014/main" id="{E2779F7C-AFC7-4D28-8B93-C7B0AA89D225}"/>
                  </a:ext>
                </a:extLst>
              </p:cNvPr>
              <p:cNvSpPr/>
              <p:nvPr/>
            </p:nvSpPr>
            <p:spPr>
              <a:xfrm>
                <a:off x="1268382" y="992046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6820487B-F192-4125-B8EF-947FBD43118D}"/>
                  </a:ext>
                </a:extLst>
              </p:cNvPr>
              <p:cNvSpPr/>
              <p:nvPr/>
            </p:nvSpPr>
            <p:spPr>
              <a:xfrm>
                <a:off x="743497" y="1093040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AF29A8FB-4698-4571-B1AE-C42A994EADB2}"/>
                  </a:ext>
                </a:extLst>
              </p:cNvPr>
              <p:cNvSpPr/>
              <p:nvPr/>
            </p:nvSpPr>
            <p:spPr>
              <a:xfrm>
                <a:off x="848474" y="1093040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1C538E52-54AA-4C37-ACCB-E0856A083A4C}"/>
                  </a:ext>
                </a:extLst>
              </p:cNvPr>
              <p:cNvSpPr/>
              <p:nvPr/>
            </p:nvSpPr>
            <p:spPr>
              <a:xfrm>
                <a:off x="1163405" y="1093040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F9FDECC1-52B9-4C97-AFC9-1617B2346A16}"/>
                  </a:ext>
                </a:extLst>
              </p:cNvPr>
              <p:cNvSpPr/>
              <p:nvPr/>
            </p:nvSpPr>
            <p:spPr>
              <a:xfrm>
                <a:off x="1373359" y="1093040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1" name="矩形 250">
                <a:extLst>
                  <a:ext uri="{FF2B5EF4-FFF2-40B4-BE49-F238E27FC236}">
                    <a16:creationId xmlns:a16="http://schemas.microsoft.com/office/drawing/2014/main" id="{89476C58-9A31-4C51-901D-9E1851D045CA}"/>
                  </a:ext>
                </a:extLst>
              </p:cNvPr>
              <p:cNvSpPr/>
              <p:nvPr/>
            </p:nvSpPr>
            <p:spPr>
              <a:xfrm>
                <a:off x="928505" y="1067026"/>
                <a:ext cx="128027" cy="781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 dirty="0">
                    <a:solidFill>
                      <a:srgbClr val="01736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252" name="矩形 251">
                <a:extLst>
                  <a:ext uri="{FF2B5EF4-FFF2-40B4-BE49-F238E27FC236}">
                    <a16:creationId xmlns:a16="http://schemas.microsoft.com/office/drawing/2014/main" id="{6FFE3106-D944-4D6C-BA40-D5CFBA6524C4}"/>
                  </a:ext>
                </a:extLst>
              </p:cNvPr>
              <p:cNvSpPr/>
              <p:nvPr/>
            </p:nvSpPr>
            <p:spPr>
              <a:xfrm>
                <a:off x="1058428" y="1093040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3" name="矩形 252">
                <a:extLst>
                  <a:ext uri="{FF2B5EF4-FFF2-40B4-BE49-F238E27FC236}">
                    <a16:creationId xmlns:a16="http://schemas.microsoft.com/office/drawing/2014/main" id="{F039EBDE-B07F-4B70-8816-73E7A0CCD1F2}"/>
                  </a:ext>
                </a:extLst>
              </p:cNvPr>
              <p:cNvSpPr/>
              <p:nvPr/>
            </p:nvSpPr>
            <p:spPr>
              <a:xfrm>
                <a:off x="1268382" y="1093040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4" name="矩形 253">
                <a:extLst>
                  <a:ext uri="{FF2B5EF4-FFF2-40B4-BE49-F238E27FC236}">
                    <a16:creationId xmlns:a16="http://schemas.microsoft.com/office/drawing/2014/main" id="{A804DD8A-AF88-47E3-A662-5BB1A53D22C7}"/>
                  </a:ext>
                </a:extLst>
              </p:cNvPr>
              <p:cNvSpPr/>
              <p:nvPr/>
            </p:nvSpPr>
            <p:spPr>
              <a:xfrm>
                <a:off x="743497" y="1194034"/>
                <a:ext cx="78135" cy="78135"/>
              </a:xfrm>
              <a:prstGeom prst="rect">
                <a:avLst/>
              </a:prstGeom>
              <a:solidFill>
                <a:srgbClr val="248C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5" name="矩形 254">
                <a:extLst>
                  <a:ext uri="{FF2B5EF4-FFF2-40B4-BE49-F238E27FC236}">
                    <a16:creationId xmlns:a16="http://schemas.microsoft.com/office/drawing/2014/main" id="{F265CE3C-2339-4528-ADC1-154AC45B883E}"/>
                  </a:ext>
                </a:extLst>
              </p:cNvPr>
              <p:cNvSpPr/>
              <p:nvPr/>
            </p:nvSpPr>
            <p:spPr>
              <a:xfrm>
                <a:off x="848474" y="1194034"/>
                <a:ext cx="78135" cy="78135"/>
              </a:xfrm>
              <a:prstGeom prst="rect">
                <a:avLst/>
              </a:prstGeom>
              <a:solidFill>
                <a:srgbClr val="248C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" name="矩形 255">
                <a:extLst>
                  <a:ext uri="{FF2B5EF4-FFF2-40B4-BE49-F238E27FC236}">
                    <a16:creationId xmlns:a16="http://schemas.microsoft.com/office/drawing/2014/main" id="{FE2BDF80-6E83-478D-89ED-049D18BFA0DC}"/>
                  </a:ext>
                </a:extLst>
              </p:cNvPr>
              <p:cNvSpPr/>
              <p:nvPr/>
            </p:nvSpPr>
            <p:spPr>
              <a:xfrm>
                <a:off x="1163405" y="1194034"/>
                <a:ext cx="78135" cy="78135"/>
              </a:xfrm>
              <a:prstGeom prst="rect">
                <a:avLst/>
              </a:prstGeom>
              <a:solidFill>
                <a:srgbClr val="248C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7" name="矩形 256">
                <a:extLst>
                  <a:ext uri="{FF2B5EF4-FFF2-40B4-BE49-F238E27FC236}">
                    <a16:creationId xmlns:a16="http://schemas.microsoft.com/office/drawing/2014/main" id="{3D937B59-DA54-4918-B817-878FBE78885B}"/>
                  </a:ext>
                </a:extLst>
              </p:cNvPr>
              <p:cNvSpPr/>
              <p:nvPr/>
            </p:nvSpPr>
            <p:spPr>
              <a:xfrm>
                <a:off x="1373359" y="1194034"/>
                <a:ext cx="78135" cy="78135"/>
              </a:xfrm>
              <a:prstGeom prst="rect">
                <a:avLst/>
              </a:prstGeom>
              <a:solidFill>
                <a:srgbClr val="248C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8" name="矩形 257">
                <a:extLst>
                  <a:ext uri="{FF2B5EF4-FFF2-40B4-BE49-F238E27FC236}">
                    <a16:creationId xmlns:a16="http://schemas.microsoft.com/office/drawing/2014/main" id="{95C9B731-B1DD-4C15-BA0E-1F1D87DED480}"/>
                  </a:ext>
                </a:extLst>
              </p:cNvPr>
              <p:cNvSpPr/>
              <p:nvPr/>
            </p:nvSpPr>
            <p:spPr>
              <a:xfrm>
                <a:off x="953451" y="1194034"/>
                <a:ext cx="78135" cy="78135"/>
              </a:xfrm>
              <a:prstGeom prst="rect">
                <a:avLst/>
              </a:prstGeom>
              <a:solidFill>
                <a:srgbClr val="248C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1" name="矩形 260">
                <a:extLst>
                  <a:ext uri="{FF2B5EF4-FFF2-40B4-BE49-F238E27FC236}">
                    <a16:creationId xmlns:a16="http://schemas.microsoft.com/office/drawing/2014/main" id="{D4D961AE-2E46-40EA-A2E8-1E7F7BE8670B}"/>
                  </a:ext>
                </a:extLst>
              </p:cNvPr>
              <p:cNvSpPr/>
              <p:nvPr/>
            </p:nvSpPr>
            <p:spPr>
              <a:xfrm>
                <a:off x="1033482" y="1168020"/>
                <a:ext cx="128027" cy="781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 dirty="0">
                    <a:solidFill>
                      <a:srgbClr val="248CA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263" name="矩形 262">
                <a:extLst>
                  <a:ext uri="{FF2B5EF4-FFF2-40B4-BE49-F238E27FC236}">
                    <a16:creationId xmlns:a16="http://schemas.microsoft.com/office/drawing/2014/main" id="{3A04DA63-6062-46FC-A12F-76D8DF04EF4E}"/>
                  </a:ext>
                </a:extLst>
              </p:cNvPr>
              <p:cNvSpPr/>
              <p:nvPr/>
            </p:nvSpPr>
            <p:spPr>
              <a:xfrm>
                <a:off x="1268382" y="1194034"/>
                <a:ext cx="78135" cy="78135"/>
              </a:xfrm>
              <a:prstGeom prst="rect">
                <a:avLst/>
              </a:prstGeom>
              <a:solidFill>
                <a:srgbClr val="248C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id="{CDD09D12-033E-4AE4-AA22-741CA9B21569}"/>
                  </a:ext>
                </a:extLst>
              </p:cNvPr>
              <p:cNvSpPr/>
              <p:nvPr/>
            </p:nvSpPr>
            <p:spPr>
              <a:xfrm>
                <a:off x="743497" y="1295028"/>
                <a:ext cx="78135" cy="78135"/>
              </a:xfrm>
              <a:prstGeom prst="rect">
                <a:avLst/>
              </a:prstGeom>
              <a:solidFill>
                <a:srgbClr val="4DAC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5" name="矩形 264">
                <a:extLst>
                  <a:ext uri="{FF2B5EF4-FFF2-40B4-BE49-F238E27FC236}">
                    <a16:creationId xmlns:a16="http://schemas.microsoft.com/office/drawing/2014/main" id="{A26A60C8-5A21-4C2D-8CE6-87CED233ECD1}"/>
                  </a:ext>
                </a:extLst>
              </p:cNvPr>
              <p:cNvSpPr/>
              <p:nvPr/>
            </p:nvSpPr>
            <p:spPr>
              <a:xfrm>
                <a:off x="848474" y="1295028"/>
                <a:ext cx="78135" cy="78135"/>
              </a:xfrm>
              <a:prstGeom prst="rect">
                <a:avLst/>
              </a:prstGeom>
              <a:solidFill>
                <a:srgbClr val="4DAC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7" name="矩形 266">
                <a:extLst>
                  <a:ext uri="{FF2B5EF4-FFF2-40B4-BE49-F238E27FC236}">
                    <a16:creationId xmlns:a16="http://schemas.microsoft.com/office/drawing/2014/main" id="{F0931EF3-4354-4A74-B312-BE48E4F078FA}"/>
                  </a:ext>
                </a:extLst>
              </p:cNvPr>
              <p:cNvSpPr/>
              <p:nvPr/>
            </p:nvSpPr>
            <p:spPr>
              <a:xfrm>
                <a:off x="1373359" y="1295028"/>
                <a:ext cx="78135" cy="78135"/>
              </a:xfrm>
              <a:prstGeom prst="rect">
                <a:avLst/>
              </a:prstGeom>
              <a:solidFill>
                <a:srgbClr val="4DAC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8" name="矩形 267">
                <a:extLst>
                  <a:ext uri="{FF2B5EF4-FFF2-40B4-BE49-F238E27FC236}">
                    <a16:creationId xmlns:a16="http://schemas.microsoft.com/office/drawing/2014/main" id="{A4DD42ED-661E-456F-998A-A131852B69BF}"/>
                  </a:ext>
                </a:extLst>
              </p:cNvPr>
              <p:cNvSpPr/>
              <p:nvPr/>
            </p:nvSpPr>
            <p:spPr>
              <a:xfrm>
                <a:off x="953451" y="1295028"/>
                <a:ext cx="78135" cy="78135"/>
              </a:xfrm>
              <a:prstGeom prst="rect">
                <a:avLst/>
              </a:prstGeom>
              <a:solidFill>
                <a:srgbClr val="4DAC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1" name="矩形 270">
                <a:extLst>
                  <a:ext uri="{FF2B5EF4-FFF2-40B4-BE49-F238E27FC236}">
                    <a16:creationId xmlns:a16="http://schemas.microsoft.com/office/drawing/2014/main" id="{D3EF3BA5-4DDC-462D-9E28-5D27F6757EA3}"/>
                  </a:ext>
                </a:extLst>
              </p:cNvPr>
              <p:cNvSpPr/>
              <p:nvPr/>
            </p:nvSpPr>
            <p:spPr>
              <a:xfrm>
                <a:off x="1138459" y="1269014"/>
                <a:ext cx="128027" cy="781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 dirty="0">
                    <a:solidFill>
                      <a:srgbClr val="4DAC8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272" name="矩形 271">
                <a:extLst>
                  <a:ext uri="{FF2B5EF4-FFF2-40B4-BE49-F238E27FC236}">
                    <a16:creationId xmlns:a16="http://schemas.microsoft.com/office/drawing/2014/main" id="{EA4FD69C-D3E5-446E-ABAF-9B85454C20B1}"/>
                  </a:ext>
                </a:extLst>
              </p:cNvPr>
              <p:cNvSpPr/>
              <p:nvPr/>
            </p:nvSpPr>
            <p:spPr>
              <a:xfrm>
                <a:off x="1058428" y="1295028"/>
                <a:ext cx="78135" cy="78135"/>
              </a:xfrm>
              <a:prstGeom prst="rect">
                <a:avLst/>
              </a:prstGeom>
              <a:solidFill>
                <a:srgbClr val="4DAC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3" name="矩形 272">
                <a:extLst>
                  <a:ext uri="{FF2B5EF4-FFF2-40B4-BE49-F238E27FC236}">
                    <a16:creationId xmlns:a16="http://schemas.microsoft.com/office/drawing/2014/main" id="{5ADBE305-C7B7-4852-9945-006D60957AB0}"/>
                  </a:ext>
                </a:extLst>
              </p:cNvPr>
              <p:cNvSpPr/>
              <p:nvPr/>
            </p:nvSpPr>
            <p:spPr>
              <a:xfrm>
                <a:off x="1268382" y="1295028"/>
                <a:ext cx="78135" cy="78135"/>
              </a:xfrm>
              <a:prstGeom prst="rect">
                <a:avLst/>
              </a:prstGeom>
              <a:solidFill>
                <a:srgbClr val="4DAC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4" name="矩形 273">
                <a:extLst>
                  <a:ext uri="{FF2B5EF4-FFF2-40B4-BE49-F238E27FC236}">
                    <a16:creationId xmlns:a16="http://schemas.microsoft.com/office/drawing/2014/main" id="{D699D7CC-E1E4-4897-A611-C67780624275}"/>
                  </a:ext>
                </a:extLst>
              </p:cNvPr>
              <p:cNvSpPr/>
              <p:nvPr/>
            </p:nvSpPr>
            <p:spPr>
              <a:xfrm>
                <a:off x="743497" y="1396022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5" name="矩形 274">
                <a:extLst>
                  <a:ext uri="{FF2B5EF4-FFF2-40B4-BE49-F238E27FC236}">
                    <a16:creationId xmlns:a16="http://schemas.microsoft.com/office/drawing/2014/main" id="{C783B43C-37C7-468B-8B1D-9660A70023EF}"/>
                  </a:ext>
                </a:extLst>
              </p:cNvPr>
              <p:cNvSpPr/>
              <p:nvPr/>
            </p:nvSpPr>
            <p:spPr>
              <a:xfrm>
                <a:off x="848474" y="1396022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6" name="矩形 275">
                <a:extLst>
                  <a:ext uri="{FF2B5EF4-FFF2-40B4-BE49-F238E27FC236}">
                    <a16:creationId xmlns:a16="http://schemas.microsoft.com/office/drawing/2014/main" id="{C33ACBD8-C504-4742-8DA7-661B119996E5}"/>
                  </a:ext>
                </a:extLst>
              </p:cNvPr>
              <p:cNvSpPr/>
              <p:nvPr/>
            </p:nvSpPr>
            <p:spPr>
              <a:xfrm>
                <a:off x="1163405" y="1396022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7" name="矩形 276">
                <a:extLst>
                  <a:ext uri="{FF2B5EF4-FFF2-40B4-BE49-F238E27FC236}">
                    <a16:creationId xmlns:a16="http://schemas.microsoft.com/office/drawing/2014/main" id="{52E61E1C-22A5-4F6E-8D3B-7BE847017034}"/>
                  </a:ext>
                </a:extLst>
              </p:cNvPr>
              <p:cNvSpPr/>
              <p:nvPr/>
            </p:nvSpPr>
            <p:spPr>
              <a:xfrm>
                <a:off x="1373359" y="1396022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8" name="矩形 277">
                <a:extLst>
                  <a:ext uri="{FF2B5EF4-FFF2-40B4-BE49-F238E27FC236}">
                    <a16:creationId xmlns:a16="http://schemas.microsoft.com/office/drawing/2014/main" id="{65221B3B-97AA-4185-94C3-503FF820D4F7}"/>
                  </a:ext>
                </a:extLst>
              </p:cNvPr>
              <p:cNvSpPr/>
              <p:nvPr/>
            </p:nvSpPr>
            <p:spPr>
              <a:xfrm>
                <a:off x="953451" y="1396022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1" name="矩形 280">
                <a:extLst>
                  <a:ext uri="{FF2B5EF4-FFF2-40B4-BE49-F238E27FC236}">
                    <a16:creationId xmlns:a16="http://schemas.microsoft.com/office/drawing/2014/main" id="{2437777B-313E-438B-BE58-C1D2A9477909}"/>
                  </a:ext>
                </a:extLst>
              </p:cNvPr>
              <p:cNvSpPr/>
              <p:nvPr/>
            </p:nvSpPr>
            <p:spPr>
              <a:xfrm>
                <a:off x="1243436" y="1370008"/>
                <a:ext cx="128027" cy="781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 dirty="0">
                    <a:solidFill>
                      <a:srgbClr val="8FB79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282" name="矩形 281">
                <a:extLst>
                  <a:ext uri="{FF2B5EF4-FFF2-40B4-BE49-F238E27FC236}">
                    <a16:creationId xmlns:a16="http://schemas.microsoft.com/office/drawing/2014/main" id="{80D1C377-6BDB-4323-BE10-BB1C6F6E81DA}"/>
                  </a:ext>
                </a:extLst>
              </p:cNvPr>
              <p:cNvSpPr/>
              <p:nvPr/>
            </p:nvSpPr>
            <p:spPr>
              <a:xfrm>
                <a:off x="1058428" y="1396022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74" name="文本框 373">
            <a:extLst>
              <a:ext uri="{FF2B5EF4-FFF2-40B4-BE49-F238E27FC236}">
                <a16:creationId xmlns:a16="http://schemas.microsoft.com/office/drawing/2014/main" id="{32D41672-862C-4112-836E-E97DBB2A67DD}"/>
              </a:ext>
            </a:extLst>
          </p:cNvPr>
          <p:cNvSpPr txBox="1"/>
          <p:nvPr/>
        </p:nvSpPr>
        <p:spPr>
          <a:xfrm>
            <a:off x="1563764" y="1582655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Destination node</a:t>
            </a:r>
          </a:p>
        </p:txBody>
      </p:sp>
      <p:grpSp>
        <p:nvGrpSpPr>
          <p:cNvPr id="435" name="组合 434">
            <a:extLst>
              <a:ext uri="{FF2B5EF4-FFF2-40B4-BE49-F238E27FC236}">
                <a16:creationId xmlns:a16="http://schemas.microsoft.com/office/drawing/2014/main" id="{7942AF5D-7DF2-4A37-B74A-7AE66352B9E0}"/>
              </a:ext>
            </a:extLst>
          </p:cNvPr>
          <p:cNvGrpSpPr/>
          <p:nvPr/>
        </p:nvGrpSpPr>
        <p:grpSpPr>
          <a:xfrm>
            <a:off x="1734910" y="219818"/>
            <a:ext cx="707997" cy="508125"/>
            <a:chOff x="1256175" y="2526122"/>
            <a:chExt cx="707997" cy="508125"/>
          </a:xfrm>
        </p:grpSpPr>
        <p:sp>
          <p:nvSpPr>
            <p:cNvPr id="436" name="矩形 435">
              <a:extLst>
                <a:ext uri="{FF2B5EF4-FFF2-40B4-BE49-F238E27FC236}">
                  <a16:creationId xmlns:a16="http://schemas.microsoft.com/office/drawing/2014/main" id="{2E919C6A-996C-4D97-858B-0D38C79D1868}"/>
                </a:ext>
              </a:extLst>
            </p:cNvPr>
            <p:cNvSpPr/>
            <p:nvPr/>
          </p:nvSpPr>
          <p:spPr>
            <a:xfrm>
              <a:off x="1256175" y="2552136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7" name="矩形 436">
              <a:extLst>
                <a:ext uri="{FF2B5EF4-FFF2-40B4-BE49-F238E27FC236}">
                  <a16:creationId xmlns:a16="http://schemas.microsoft.com/office/drawing/2014/main" id="{8116F18F-4DB8-4DE5-B97F-7969B62D79C7}"/>
                </a:ext>
              </a:extLst>
            </p:cNvPr>
            <p:cNvSpPr/>
            <p:nvPr/>
          </p:nvSpPr>
          <p:spPr>
            <a:xfrm>
              <a:off x="1676083" y="2552136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8" name="矩形 437">
              <a:extLst>
                <a:ext uri="{FF2B5EF4-FFF2-40B4-BE49-F238E27FC236}">
                  <a16:creationId xmlns:a16="http://schemas.microsoft.com/office/drawing/2014/main" id="{DEB090CD-E5D2-4667-A1A3-A6EDB4E6FB99}"/>
                </a:ext>
              </a:extLst>
            </p:cNvPr>
            <p:cNvSpPr/>
            <p:nvPr/>
          </p:nvSpPr>
          <p:spPr>
            <a:xfrm>
              <a:off x="1886037" y="2552136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9" name="矩形 438">
              <a:extLst>
                <a:ext uri="{FF2B5EF4-FFF2-40B4-BE49-F238E27FC236}">
                  <a16:creationId xmlns:a16="http://schemas.microsoft.com/office/drawing/2014/main" id="{D7C0E637-C184-4EB4-97B2-676B88FA2DD5}"/>
                </a:ext>
              </a:extLst>
            </p:cNvPr>
            <p:cNvSpPr/>
            <p:nvPr/>
          </p:nvSpPr>
          <p:spPr>
            <a:xfrm>
              <a:off x="1466129" y="2552136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0" name="矩形 439">
              <a:extLst>
                <a:ext uri="{FF2B5EF4-FFF2-40B4-BE49-F238E27FC236}">
                  <a16:creationId xmlns:a16="http://schemas.microsoft.com/office/drawing/2014/main" id="{55109C15-BB36-4DEA-8503-339C1F3250FD}"/>
                </a:ext>
              </a:extLst>
            </p:cNvPr>
            <p:cNvSpPr/>
            <p:nvPr/>
          </p:nvSpPr>
          <p:spPr>
            <a:xfrm>
              <a:off x="1336206" y="2526122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41" name="矩形 440">
              <a:extLst>
                <a:ext uri="{FF2B5EF4-FFF2-40B4-BE49-F238E27FC236}">
                  <a16:creationId xmlns:a16="http://schemas.microsoft.com/office/drawing/2014/main" id="{6C698C80-5D14-467F-BF49-52D9FBCD3697}"/>
                </a:ext>
              </a:extLst>
            </p:cNvPr>
            <p:cNvSpPr/>
            <p:nvPr/>
          </p:nvSpPr>
          <p:spPr>
            <a:xfrm>
              <a:off x="1571106" y="2552136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" name="矩形 441">
              <a:extLst>
                <a:ext uri="{FF2B5EF4-FFF2-40B4-BE49-F238E27FC236}">
                  <a16:creationId xmlns:a16="http://schemas.microsoft.com/office/drawing/2014/main" id="{051330B1-2A3C-4930-9961-8DC192D7363D}"/>
                </a:ext>
              </a:extLst>
            </p:cNvPr>
            <p:cNvSpPr/>
            <p:nvPr/>
          </p:nvSpPr>
          <p:spPr>
            <a:xfrm>
              <a:off x="1781060" y="2552136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3" name="矩形 442">
              <a:extLst>
                <a:ext uri="{FF2B5EF4-FFF2-40B4-BE49-F238E27FC236}">
                  <a16:creationId xmlns:a16="http://schemas.microsoft.com/office/drawing/2014/main" id="{7E8E9693-A140-429F-BC81-66200AB0679E}"/>
                </a:ext>
              </a:extLst>
            </p:cNvPr>
            <p:cNvSpPr/>
            <p:nvPr/>
          </p:nvSpPr>
          <p:spPr>
            <a:xfrm>
              <a:off x="1256175" y="2653130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4" name="矩形 443">
              <a:extLst>
                <a:ext uri="{FF2B5EF4-FFF2-40B4-BE49-F238E27FC236}">
                  <a16:creationId xmlns:a16="http://schemas.microsoft.com/office/drawing/2014/main" id="{DB06E879-4B98-42CF-B899-10955DDBFD64}"/>
                </a:ext>
              </a:extLst>
            </p:cNvPr>
            <p:cNvSpPr/>
            <p:nvPr/>
          </p:nvSpPr>
          <p:spPr>
            <a:xfrm>
              <a:off x="1361152" y="2653130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5" name="矩形 444">
              <a:extLst>
                <a:ext uri="{FF2B5EF4-FFF2-40B4-BE49-F238E27FC236}">
                  <a16:creationId xmlns:a16="http://schemas.microsoft.com/office/drawing/2014/main" id="{85D14EDD-523C-4CD4-A518-816752DF0162}"/>
                </a:ext>
              </a:extLst>
            </p:cNvPr>
            <p:cNvSpPr/>
            <p:nvPr/>
          </p:nvSpPr>
          <p:spPr>
            <a:xfrm>
              <a:off x="1676083" y="2653130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6" name="矩形 445">
              <a:extLst>
                <a:ext uri="{FF2B5EF4-FFF2-40B4-BE49-F238E27FC236}">
                  <a16:creationId xmlns:a16="http://schemas.microsoft.com/office/drawing/2014/main" id="{EDB84150-8DA7-4371-8C0A-92170B4F65A5}"/>
                </a:ext>
              </a:extLst>
            </p:cNvPr>
            <p:cNvSpPr/>
            <p:nvPr/>
          </p:nvSpPr>
          <p:spPr>
            <a:xfrm>
              <a:off x="1886037" y="2653130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7" name="矩形 446">
              <a:extLst>
                <a:ext uri="{FF2B5EF4-FFF2-40B4-BE49-F238E27FC236}">
                  <a16:creationId xmlns:a16="http://schemas.microsoft.com/office/drawing/2014/main" id="{FF90CBB5-D2F5-47BF-87B0-E40C436F03EE}"/>
                </a:ext>
              </a:extLst>
            </p:cNvPr>
            <p:cNvSpPr/>
            <p:nvPr/>
          </p:nvSpPr>
          <p:spPr>
            <a:xfrm>
              <a:off x="1441183" y="2627116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48" name="矩形 447">
              <a:extLst>
                <a:ext uri="{FF2B5EF4-FFF2-40B4-BE49-F238E27FC236}">
                  <a16:creationId xmlns:a16="http://schemas.microsoft.com/office/drawing/2014/main" id="{20A49248-97E6-4130-8BD3-0765F20D5797}"/>
                </a:ext>
              </a:extLst>
            </p:cNvPr>
            <p:cNvSpPr/>
            <p:nvPr/>
          </p:nvSpPr>
          <p:spPr>
            <a:xfrm>
              <a:off x="1571106" y="2653130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9" name="矩形 448">
              <a:extLst>
                <a:ext uri="{FF2B5EF4-FFF2-40B4-BE49-F238E27FC236}">
                  <a16:creationId xmlns:a16="http://schemas.microsoft.com/office/drawing/2014/main" id="{098615DC-E19C-451D-A5CE-30C58985F9B3}"/>
                </a:ext>
              </a:extLst>
            </p:cNvPr>
            <p:cNvSpPr/>
            <p:nvPr/>
          </p:nvSpPr>
          <p:spPr>
            <a:xfrm>
              <a:off x="1781060" y="2653130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0" name="矩形 449">
              <a:extLst>
                <a:ext uri="{FF2B5EF4-FFF2-40B4-BE49-F238E27FC236}">
                  <a16:creationId xmlns:a16="http://schemas.microsoft.com/office/drawing/2014/main" id="{CED868AD-37BD-47C2-8F07-786CA6722438}"/>
                </a:ext>
              </a:extLst>
            </p:cNvPr>
            <p:cNvSpPr/>
            <p:nvPr/>
          </p:nvSpPr>
          <p:spPr>
            <a:xfrm>
              <a:off x="1256175" y="2754124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1" name="矩形 450">
              <a:extLst>
                <a:ext uri="{FF2B5EF4-FFF2-40B4-BE49-F238E27FC236}">
                  <a16:creationId xmlns:a16="http://schemas.microsoft.com/office/drawing/2014/main" id="{08A2A96D-776B-4D8F-A45C-3B7974572816}"/>
                </a:ext>
              </a:extLst>
            </p:cNvPr>
            <p:cNvSpPr/>
            <p:nvPr/>
          </p:nvSpPr>
          <p:spPr>
            <a:xfrm>
              <a:off x="1361152" y="2754124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2" name="矩形 451">
              <a:extLst>
                <a:ext uri="{FF2B5EF4-FFF2-40B4-BE49-F238E27FC236}">
                  <a16:creationId xmlns:a16="http://schemas.microsoft.com/office/drawing/2014/main" id="{5552832C-9738-42E0-A3E2-EFB74B87AFDF}"/>
                </a:ext>
              </a:extLst>
            </p:cNvPr>
            <p:cNvSpPr/>
            <p:nvPr/>
          </p:nvSpPr>
          <p:spPr>
            <a:xfrm>
              <a:off x="1676083" y="2754124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3" name="矩形 452">
              <a:extLst>
                <a:ext uri="{FF2B5EF4-FFF2-40B4-BE49-F238E27FC236}">
                  <a16:creationId xmlns:a16="http://schemas.microsoft.com/office/drawing/2014/main" id="{FBE77E59-7621-4882-ACF5-21184D992216}"/>
                </a:ext>
              </a:extLst>
            </p:cNvPr>
            <p:cNvSpPr/>
            <p:nvPr/>
          </p:nvSpPr>
          <p:spPr>
            <a:xfrm>
              <a:off x="1886037" y="2754124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4" name="矩形 453">
              <a:extLst>
                <a:ext uri="{FF2B5EF4-FFF2-40B4-BE49-F238E27FC236}">
                  <a16:creationId xmlns:a16="http://schemas.microsoft.com/office/drawing/2014/main" id="{4BA246AC-D1DD-4698-AE36-97C5C9ADA8C8}"/>
                </a:ext>
              </a:extLst>
            </p:cNvPr>
            <p:cNvSpPr/>
            <p:nvPr/>
          </p:nvSpPr>
          <p:spPr>
            <a:xfrm>
              <a:off x="1466129" y="2754124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5" name="矩形 454">
              <a:extLst>
                <a:ext uri="{FF2B5EF4-FFF2-40B4-BE49-F238E27FC236}">
                  <a16:creationId xmlns:a16="http://schemas.microsoft.com/office/drawing/2014/main" id="{AA3DECEC-8E92-423C-81F8-48D172EC747E}"/>
                </a:ext>
              </a:extLst>
            </p:cNvPr>
            <p:cNvSpPr/>
            <p:nvPr/>
          </p:nvSpPr>
          <p:spPr>
            <a:xfrm>
              <a:off x="1546160" y="2728110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56" name="矩形 455">
              <a:extLst>
                <a:ext uri="{FF2B5EF4-FFF2-40B4-BE49-F238E27FC236}">
                  <a16:creationId xmlns:a16="http://schemas.microsoft.com/office/drawing/2014/main" id="{B4C134B4-9966-4AA3-9C76-BBB83F077FCD}"/>
                </a:ext>
              </a:extLst>
            </p:cNvPr>
            <p:cNvSpPr/>
            <p:nvPr/>
          </p:nvSpPr>
          <p:spPr>
            <a:xfrm>
              <a:off x="1781060" y="2754124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7" name="矩形 456">
              <a:extLst>
                <a:ext uri="{FF2B5EF4-FFF2-40B4-BE49-F238E27FC236}">
                  <a16:creationId xmlns:a16="http://schemas.microsoft.com/office/drawing/2014/main" id="{E358F9FF-1F5C-400F-A559-67BC7C632711}"/>
                </a:ext>
              </a:extLst>
            </p:cNvPr>
            <p:cNvSpPr/>
            <p:nvPr/>
          </p:nvSpPr>
          <p:spPr>
            <a:xfrm>
              <a:off x="1256175" y="285511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8" name="矩形 457">
              <a:extLst>
                <a:ext uri="{FF2B5EF4-FFF2-40B4-BE49-F238E27FC236}">
                  <a16:creationId xmlns:a16="http://schemas.microsoft.com/office/drawing/2014/main" id="{23E17F0C-925D-4A4D-9F24-261F5A0956EC}"/>
                </a:ext>
              </a:extLst>
            </p:cNvPr>
            <p:cNvSpPr/>
            <p:nvPr/>
          </p:nvSpPr>
          <p:spPr>
            <a:xfrm>
              <a:off x="1361152" y="285511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9" name="矩形 458">
              <a:extLst>
                <a:ext uri="{FF2B5EF4-FFF2-40B4-BE49-F238E27FC236}">
                  <a16:creationId xmlns:a16="http://schemas.microsoft.com/office/drawing/2014/main" id="{3AB0858F-C90E-4816-AA34-4915114288F8}"/>
                </a:ext>
              </a:extLst>
            </p:cNvPr>
            <p:cNvSpPr/>
            <p:nvPr/>
          </p:nvSpPr>
          <p:spPr>
            <a:xfrm>
              <a:off x="1886037" y="285511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0" name="矩形 459">
              <a:extLst>
                <a:ext uri="{FF2B5EF4-FFF2-40B4-BE49-F238E27FC236}">
                  <a16:creationId xmlns:a16="http://schemas.microsoft.com/office/drawing/2014/main" id="{CBCC23B3-D400-4698-B2B7-A5B8AF3423C2}"/>
                </a:ext>
              </a:extLst>
            </p:cNvPr>
            <p:cNvSpPr/>
            <p:nvPr/>
          </p:nvSpPr>
          <p:spPr>
            <a:xfrm>
              <a:off x="1466129" y="285511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1" name="矩形 460">
              <a:extLst>
                <a:ext uri="{FF2B5EF4-FFF2-40B4-BE49-F238E27FC236}">
                  <a16:creationId xmlns:a16="http://schemas.microsoft.com/office/drawing/2014/main" id="{45CEE720-B821-420B-8DA0-9AF8B1CC3B50}"/>
                </a:ext>
              </a:extLst>
            </p:cNvPr>
            <p:cNvSpPr/>
            <p:nvPr/>
          </p:nvSpPr>
          <p:spPr>
            <a:xfrm>
              <a:off x="1651137" y="2829104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62" name="矩形 461">
              <a:extLst>
                <a:ext uri="{FF2B5EF4-FFF2-40B4-BE49-F238E27FC236}">
                  <a16:creationId xmlns:a16="http://schemas.microsoft.com/office/drawing/2014/main" id="{278C00CA-2E18-440A-8AD6-93443169C503}"/>
                </a:ext>
              </a:extLst>
            </p:cNvPr>
            <p:cNvSpPr/>
            <p:nvPr/>
          </p:nvSpPr>
          <p:spPr>
            <a:xfrm>
              <a:off x="1571106" y="285511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3" name="矩形 462">
              <a:extLst>
                <a:ext uri="{FF2B5EF4-FFF2-40B4-BE49-F238E27FC236}">
                  <a16:creationId xmlns:a16="http://schemas.microsoft.com/office/drawing/2014/main" id="{FA1EF85E-E71C-4617-BF5A-063216F55CE1}"/>
                </a:ext>
              </a:extLst>
            </p:cNvPr>
            <p:cNvSpPr/>
            <p:nvPr/>
          </p:nvSpPr>
          <p:spPr>
            <a:xfrm>
              <a:off x="1781060" y="285511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4" name="矩形 463">
              <a:extLst>
                <a:ext uri="{FF2B5EF4-FFF2-40B4-BE49-F238E27FC236}">
                  <a16:creationId xmlns:a16="http://schemas.microsoft.com/office/drawing/2014/main" id="{BF6D035C-6D5A-42A9-BA58-F282948872B6}"/>
                </a:ext>
              </a:extLst>
            </p:cNvPr>
            <p:cNvSpPr/>
            <p:nvPr/>
          </p:nvSpPr>
          <p:spPr>
            <a:xfrm>
              <a:off x="1256175" y="2956112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5" name="矩形 464">
              <a:extLst>
                <a:ext uri="{FF2B5EF4-FFF2-40B4-BE49-F238E27FC236}">
                  <a16:creationId xmlns:a16="http://schemas.microsoft.com/office/drawing/2014/main" id="{3E417317-53C0-40CC-AE46-A04110ADE317}"/>
                </a:ext>
              </a:extLst>
            </p:cNvPr>
            <p:cNvSpPr/>
            <p:nvPr/>
          </p:nvSpPr>
          <p:spPr>
            <a:xfrm>
              <a:off x="1361152" y="2956112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6" name="矩形 465">
              <a:extLst>
                <a:ext uri="{FF2B5EF4-FFF2-40B4-BE49-F238E27FC236}">
                  <a16:creationId xmlns:a16="http://schemas.microsoft.com/office/drawing/2014/main" id="{A95A1565-0E6B-44F8-A73C-E80F79F9F028}"/>
                </a:ext>
              </a:extLst>
            </p:cNvPr>
            <p:cNvSpPr/>
            <p:nvPr/>
          </p:nvSpPr>
          <p:spPr>
            <a:xfrm>
              <a:off x="1676083" y="2956112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7" name="矩形 466">
              <a:extLst>
                <a:ext uri="{FF2B5EF4-FFF2-40B4-BE49-F238E27FC236}">
                  <a16:creationId xmlns:a16="http://schemas.microsoft.com/office/drawing/2014/main" id="{33FC0577-D05A-4CAD-8A9C-18F5C605B301}"/>
                </a:ext>
              </a:extLst>
            </p:cNvPr>
            <p:cNvSpPr/>
            <p:nvPr/>
          </p:nvSpPr>
          <p:spPr>
            <a:xfrm>
              <a:off x="1886037" y="2956112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8" name="矩形 467">
              <a:extLst>
                <a:ext uri="{FF2B5EF4-FFF2-40B4-BE49-F238E27FC236}">
                  <a16:creationId xmlns:a16="http://schemas.microsoft.com/office/drawing/2014/main" id="{A4438304-7E23-4A71-9505-57CA498A4A35}"/>
                </a:ext>
              </a:extLst>
            </p:cNvPr>
            <p:cNvSpPr/>
            <p:nvPr/>
          </p:nvSpPr>
          <p:spPr>
            <a:xfrm>
              <a:off x="1466129" y="2956112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9" name="矩形 468">
              <a:extLst>
                <a:ext uri="{FF2B5EF4-FFF2-40B4-BE49-F238E27FC236}">
                  <a16:creationId xmlns:a16="http://schemas.microsoft.com/office/drawing/2014/main" id="{055C374B-7869-464A-95FB-599AF0D81A85}"/>
                </a:ext>
              </a:extLst>
            </p:cNvPr>
            <p:cNvSpPr/>
            <p:nvPr/>
          </p:nvSpPr>
          <p:spPr>
            <a:xfrm>
              <a:off x="1756114" y="2930098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70" name="矩形 469">
              <a:extLst>
                <a:ext uri="{FF2B5EF4-FFF2-40B4-BE49-F238E27FC236}">
                  <a16:creationId xmlns:a16="http://schemas.microsoft.com/office/drawing/2014/main" id="{023028FC-7521-4FBC-B918-ACE1D3A8D7FC}"/>
                </a:ext>
              </a:extLst>
            </p:cNvPr>
            <p:cNvSpPr/>
            <p:nvPr/>
          </p:nvSpPr>
          <p:spPr>
            <a:xfrm>
              <a:off x="1571106" y="2956112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1" name="组合 470">
            <a:extLst>
              <a:ext uri="{FF2B5EF4-FFF2-40B4-BE49-F238E27FC236}">
                <a16:creationId xmlns:a16="http://schemas.microsoft.com/office/drawing/2014/main" id="{EF74FEA3-796D-4915-B7A4-23790FD830E1}"/>
              </a:ext>
            </a:extLst>
          </p:cNvPr>
          <p:cNvGrpSpPr/>
          <p:nvPr/>
        </p:nvGrpSpPr>
        <p:grpSpPr>
          <a:xfrm>
            <a:off x="1734910" y="1103759"/>
            <a:ext cx="707997" cy="508125"/>
            <a:chOff x="1256175" y="2526122"/>
            <a:chExt cx="707997" cy="508125"/>
          </a:xfrm>
        </p:grpSpPr>
        <p:sp>
          <p:nvSpPr>
            <p:cNvPr id="472" name="矩形 471">
              <a:extLst>
                <a:ext uri="{FF2B5EF4-FFF2-40B4-BE49-F238E27FC236}">
                  <a16:creationId xmlns:a16="http://schemas.microsoft.com/office/drawing/2014/main" id="{17087C7D-CBDA-4EFF-A4C3-9382463F59CD}"/>
                </a:ext>
              </a:extLst>
            </p:cNvPr>
            <p:cNvSpPr/>
            <p:nvPr/>
          </p:nvSpPr>
          <p:spPr>
            <a:xfrm>
              <a:off x="1256175" y="2552136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3" name="矩形 472">
              <a:extLst>
                <a:ext uri="{FF2B5EF4-FFF2-40B4-BE49-F238E27FC236}">
                  <a16:creationId xmlns:a16="http://schemas.microsoft.com/office/drawing/2014/main" id="{B60EDC55-7F37-49A4-A5FA-383D5DB870A2}"/>
                </a:ext>
              </a:extLst>
            </p:cNvPr>
            <p:cNvSpPr/>
            <p:nvPr/>
          </p:nvSpPr>
          <p:spPr>
            <a:xfrm>
              <a:off x="1676083" y="2552136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4" name="矩形 473">
              <a:extLst>
                <a:ext uri="{FF2B5EF4-FFF2-40B4-BE49-F238E27FC236}">
                  <a16:creationId xmlns:a16="http://schemas.microsoft.com/office/drawing/2014/main" id="{90075137-003C-42F8-9E5C-36354BD048B6}"/>
                </a:ext>
              </a:extLst>
            </p:cNvPr>
            <p:cNvSpPr/>
            <p:nvPr/>
          </p:nvSpPr>
          <p:spPr>
            <a:xfrm>
              <a:off x="1886037" y="2552136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5" name="矩形 474">
              <a:extLst>
                <a:ext uri="{FF2B5EF4-FFF2-40B4-BE49-F238E27FC236}">
                  <a16:creationId xmlns:a16="http://schemas.microsoft.com/office/drawing/2014/main" id="{D635DC77-F0F6-4297-9152-4EBA5C2C688B}"/>
                </a:ext>
              </a:extLst>
            </p:cNvPr>
            <p:cNvSpPr/>
            <p:nvPr/>
          </p:nvSpPr>
          <p:spPr>
            <a:xfrm>
              <a:off x="1466129" y="2552136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6" name="矩形 475">
              <a:extLst>
                <a:ext uri="{FF2B5EF4-FFF2-40B4-BE49-F238E27FC236}">
                  <a16:creationId xmlns:a16="http://schemas.microsoft.com/office/drawing/2014/main" id="{26491794-F9DE-4978-AA72-CC4587561A0E}"/>
                </a:ext>
              </a:extLst>
            </p:cNvPr>
            <p:cNvSpPr/>
            <p:nvPr/>
          </p:nvSpPr>
          <p:spPr>
            <a:xfrm>
              <a:off x="1336206" y="2526122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77" name="矩形 476">
              <a:extLst>
                <a:ext uri="{FF2B5EF4-FFF2-40B4-BE49-F238E27FC236}">
                  <a16:creationId xmlns:a16="http://schemas.microsoft.com/office/drawing/2014/main" id="{E7B22DB7-54C4-4515-AB3A-50EE164BFC30}"/>
                </a:ext>
              </a:extLst>
            </p:cNvPr>
            <p:cNvSpPr/>
            <p:nvPr/>
          </p:nvSpPr>
          <p:spPr>
            <a:xfrm>
              <a:off x="1571106" y="2552136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8" name="矩形 477">
              <a:extLst>
                <a:ext uri="{FF2B5EF4-FFF2-40B4-BE49-F238E27FC236}">
                  <a16:creationId xmlns:a16="http://schemas.microsoft.com/office/drawing/2014/main" id="{092D76C4-F65E-45B1-A2DF-3F40C7B40042}"/>
                </a:ext>
              </a:extLst>
            </p:cNvPr>
            <p:cNvSpPr/>
            <p:nvPr/>
          </p:nvSpPr>
          <p:spPr>
            <a:xfrm>
              <a:off x="1781060" y="2552136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9" name="矩形 478">
              <a:extLst>
                <a:ext uri="{FF2B5EF4-FFF2-40B4-BE49-F238E27FC236}">
                  <a16:creationId xmlns:a16="http://schemas.microsoft.com/office/drawing/2014/main" id="{44AD60EC-0608-4EED-85F7-B34CF5BF1DB4}"/>
                </a:ext>
              </a:extLst>
            </p:cNvPr>
            <p:cNvSpPr/>
            <p:nvPr/>
          </p:nvSpPr>
          <p:spPr>
            <a:xfrm>
              <a:off x="1256175" y="2653130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0" name="矩形 479">
              <a:extLst>
                <a:ext uri="{FF2B5EF4-FFF2-40B4-BE49-F238E27FC236}">
                  <a16:creationId xmlns:a16="http://schemas.microsoft.com/office/drawing/2014/main" id="{5AB2ECA2-5938-451C-9975-C84574CCA15C}"/>
                </a:ext>
              </a:extLst>
            </p:cNvPr>
            <p:cNvSpPr/>
            <p:nvPr/>
          </p:nvSpPr>
          <p:spPr>
            <a:xfrm>
              <a:off x="1361152" y="2653130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" name="矩形 480">
              <a:extLst>
                <a:ext uri="{FF2B5EF4-FFF2-40B4-BE49-F238E27FC236}">
                  <a16:creationId xmlns:a16="http://schemas.microsoft.com/office/drawing/2014/main" id="{CBAC40E5-563A-4679-B2B6-CF15F771F120}"/>
                </a:ext>
              </a:extLst>
            </p:cNvPr>
            <p:cNvSpPr/>
            <p:nvPr/>
          </p:nvSpPr>
          <p:spPr>
            <a:xfrm>
              <a:off x="1676083" y="2653130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" name="矩形 481">
              <a:extLst>
                <a:ext uri="{FF2B5EF4-FFF2-40B4-BE49-F238E27FC236}">
                  <a16:creationId xmlns:a16="http://schemas.microsoft.com/office/drawing/2014/main" id="{12000DF3-2717-451E-ABA7-FBC9D12703B4}"/>
                </a:ext>
              </a:extLst>
            </p:cNvPr>
            <p:cNvSpPr/>
            <p:nvPr/>
          </p:nvSpPr>
          <p:spPr>
            <a:xfrm>
              <a:off x="1886037" y="2653130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" name="矩形 482">
              <a:extLst>
                <a:ext uri="{FF2B5EF4-FFF2-40B4-BE49-F238E27FC236}">
                  <a16:creationId xmlns:a16="http://schemas.microsoft.com/office/drawing/2014/main" id="{F6A3AD5C-94A6-41EB-8842-1D887AF02F10}"/>
                </a:ext>
              </a:extLst>
            </p:cNvPr>
            <p:cNvSpPr/>
            <p:nvPr/>
          </p:nvSpPr>
          <p:spPr>
            <a:xfrm>
              <a:off x="1441183" y="2627116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84" name="矩形 483">
              <a:extLst>
                <a:ext uri="{FF2B5EF4-FFF2-40B4-BE49-F238E27FC236}">
                  <a16:creationId xmlns:a16="http://schemas.microsoft.com/office/drawing/2014/main" id="{1016BE46-00C1-47B8-B8E6-6F40B8FE89F0}"/>
                </a:ext>
              </a:extLst>
            </p:cNvPr>
            <p:cNvSpPr/>
            <p:nvPr/>
          </p:nvSpPr>
          <p:spPr>
            <a:xfrm>
              <a:off x="1571106" y="2653130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5" name="矩形 484">
              <a:extLst>
                <a:ext uri="{FF2B5EF4-FFF2-40B4-BE49-F238E27FC236}">
                  <a16:creationId xmlns:a16="http://schemas.microsoft.com/office/drawing/2014/main" id="{FDEF099D-9004-4791-9344-33458F934E0A}"/>
                </a:ext>
              </a:extLst>
            </p:cNvPr>
            <p:cNvSpPr/>
            <p:nvPr/>
          </p:nvSpPr>
          <p:spPr>
            <a:xfrm>
              <a:off x="1781060" y="2653130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6" name="矩形 485">
              <a:extLst>
                <a:ext uri="{FF2B5EF4-FFF2-40B4-BE49-F238E27FC236}">
                  <a16:creationId xmlns:a16="http://schemas.microsoft.com/office/drawing/2014/main" id="{FFD90F33-F499-4146-A03A-B4256C34A19E}"/>
                </a:ext>
              </a:extLst>
            </p:cNvPr>
            <p:cNvSpPr/>
            <p:nvPr/>
          </p:nvSpPr>
          <p:spPr>
            <a:xfrm>
              <a:off x="1256175" y="2754124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7" name="矩形 486">
              <a:extLst>
                <a:ext uri="{FF2B5EF4-FFF2-40B4-BE49-F238E27FC236}">
                  <a16:creationId xmlns:a16="http://schemas.microsoft.com/office/drawing/2014/main" id="{7E7A7A02-090B-4673-B939-E2127C9E6269}"/>
                </a:ext>
              </a:extLst>
            </p:cNvPr>
            <p:cNvSpPr/>
            <p:nvPr/>
          </p:nvSpPr>
          <p:spPr>
            <a:xfrm>
              <a:off x="1361152" y="2754124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8" name="矩形 487">
              <a:extLst>
                <a:ext uri="{FF2B5EF4-FFF2-40B4-BE49-F238E27FC236}">
                  <a16:creationId xmlns:a16="http://schemas.microsoft.com/office/drawing/2014/main" id="{652ABF3C-392E-452C-B33F-F6D9419E7F88}"/>
                </a:ext>
              </a:extLst>
            </p:cNvPr>
            <p:cNvSpPr/>
            <p:nvPr/>
          </p:nvSpPr>
          <p:spPr>
            <a:xfrm>
              <a:off x="1676083" y="2754124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9" name="矩形 488">
              <a:extLst>
                <a:ext uri="{FF2B5EF4-FFF2-40B4-BE49-F238E27FC236}">
                  <a16:creationId xmlns:a16="http://schemas.microsoft.com/office/drawing/2014/main" id="{43A24F13-E3A7-44ED-932E-C7EA6FFD5507}"/>
                </a:ext>
              </a:extLst>
            </p:cNvPr>
            <p:cNvSpPr/>
            <p:nvPr/>
          </p:nvSpPr>
          <p:spPr>
            <a:xfrm>
              <a:off x="1886037" y="2754124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0" name="矩形 489">
              <a:extLst>
                <a:ext uri="{FF2B5EF4-FFF2-40B4-BE49-F238E27FC236}">
                  <a16:creationId xmlns:a16="http://schemas.microsoft.com/office/drawing/2014/main" id="{54D1BFFA-FFA8-478B-8C41-676425003804}"/>
                </a:ext>
              </a:extLst>
            </p:cNvPr>
            <p:cNvSpPr/>
            <p:nvPr/>
          </p:nvSpPr>
          <p:spPr>
            <a:xfrm>
              <a:off x="1466129" y="2754124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1" name="矩形 490">
              <a:extLst>
                <a:ext uri="{FF2B5EF4-FFF2-40B4-BE49-F238E27FC236}">
                  <a16:creationId xmlns:a16="http://schemas.microsoft.com/office/drawing/2014/main" id="{79E43696-C0F5-48B4-A0B1-597B913351F9}"/>
                </a:ext>
              </a:extLst>
            </p:cNvPr>
            <p:cNvSpPr/>
            <p:nvPr/>
          </p:nvSpPr>
          <p:spPr>
            <a:xfrm>
              <a:off x="1546160" y="2728110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92" name="矩形 491">
              <a:extLst>
                <a:ext uri="{FF2B5EF4-FFF2-40B4-BE49-F238E27FC236}">
                  <a16:creationId xmlns:a16="http://schemas.microsoft.com/office/drawing/2014/main" id="{62007450-2853-4C7C-B2A0-E1FE65CAD438}"/>
                </a:ext>
              </a:extLst>
            </p:cNvPr>
            <p:cNvSpPr/>
            <p:nvPr/>
          </p:nvSpPr>
          <p:spPr>
            <a:xfrm>
              <a:off x="1781060" y="2754124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3" name="矩形 492">
              <a:extLst>
                <a:ext uri="{FF2B5EF4-FFF2-40B4-BE49-F238E27FC236}">
                  <a16:creationId xmlns:a16="http://schemas.microsoft.com/office/drawing/2014/main" id="{C13951AA-919E-4CD6-996F-699DE2B1E7B5}"/>
                </a:ext>
              </a:extLst>
            </p:cNvPr>
            <p:cNvSpPr/>
            <p:nvPr/>
          </p:nvSpPr>
          <p:spPr>
            <a:xfrm>
              <a:off x="1256175" y="285511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4" name="矩形 493">
              <a:extLst>
                <a:ext uri="{FF2B5EF4-FFF2-40B4-BE49-F238E27FC236}">
                  <a16:creationId xmlns:a16="http://schemas.microsoft.com/office/drawing/2014/main" id="{D99984DC-12AA-41FA-9E16-D522AB186A0D}"/>
                </a:ext>
              </a:extLst>
            </p:cNvPr>
            <p:cNvSpPr/>
            <p:nvPr/>
          </p:nvSpPr>
          <p:spPr>
            <a:xfrm>
              <a:off x="1361152" y="285511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5" name="矩形 494">
              <a:extLst>
                <a:ext uri="{FF2B5EF4-FFF2-40B4-BE49-F238E27FC236}">
                  <a16:creationId xmlns:a16="http://schemas.microsoft.com/office/drawing/2014/main" id="{0C54E0B7-489D-457E-8925-3D2B0C6F6B78}"/>
                </a:ext>
              </a:extLst>
            </p:cNvPr>
            <p:cNvSpPr/>
            <p:nvPr/>
          </p:nvSpPr>
          <p:spPr>
            <a:xfrm>
              <a:off x="1886037" y="285511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6" name="矩形 495">
              <a:extLst>
                <a:ext uri="{FF2B5EF4-FFF2-40B4-BE49-F238E27FC236}">
                  <a16:creationId xmlns:a16="http://schemas.microsoft.com/office/drawing/2014/main" id="{06FE9C2D-7E90-4C3F-98E6-5FAFA928ABE2}"/>
                </a:ext>
              </a:extLst>
            </p:cNvPr>
            <p:cNvSpPr/>
            <p:nvPr/>
          </p:nvSpPr>
          <p:spPr>
            <a:xfrm>
              <a:off x="1466129" y="285511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7" name="矩形 496">
              <a:extLst>
                <a:ext uri="{FF2B5EF4-FFF2-40B4-BE49-F238E27FC236}">
                  <a16:creationId xmlns:a16="http://schemas.microsoft.com/office/drawing/2014/main" id="{1D7F0010-0063-43E4-9319-E461C2B35DDA}"/>
                </a:ext>
              </a:extLst>
            </p:cNvPr>
            <p:cNvSpPr/>
            <p:nvPr/>
          </p:nvSpPr>
          <p:spPr>
            <a:xfrm>
              <a:off x="1651137" y="2829104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98" name="矩形 497">
              <a:extLst>
                <a:ext uri="{FF2B5EF4-FFF2-40B4-BE49-F238E27FC236}">
                  <a16:creationId xmlns:a16="http://schemas.microsoft.com/office/drawing/2014/main" id="{A9A195F1-F6FB-40DA-9DC5-4CFBDD1D0AF0}"/>
                </a:ext>
              </a:extLst>
            </p:cNvPr>
            <p:cNvSpPr/>
            <p:nvPr/>
          </p:nvSpPr>
          <p:spPr>
            <a:xfrm>
              <a:off x="1571106" y="285511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9" name="矩形 498">
              <a:extLst>
                <a:ext uri="{FF2B5EF4-FFF2-40B4-BE49-F238E27FC236}">
                  <a16:creationId xmlns:a16="http://schemas.microsoft.com/office/drawing/2014/main" id="{A700BB36-7C94-4731-AA0C-9E3D4A6F55FC}"/>
                </a:ext>
              </a:extLst>
            </p:cNvPr>
            <p:cNvSpPr/>
            <p:nvPr/>
          </p:nvSpPr>
          <p:spPr>
            <a:xfrm>
              <a:off x="1781060" y="285511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0" name="矩形 499">
              <a:extLst>
                <a:ext uri="{FF2B5EF4-FFF2-40B4-BE49-F238E27FC236}">
                  <a16:creationId xmlns:a16="http://schemas.microsoft.com/office/drawing/2014/main" id="{F6362269-34E0-4DFA-8124-4FAAF769A9CE}"/>
                </a:ext>
              </a:extLst>
            </p:cNvPr>
            <p:cNvSpPr/>
            <p:nvPr/>
          </p:nvSpPr>
          <p:spPr>
            <a:xfrm>
              <a:off x="1256175" y="2956112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1" name="矩形 500">
              <a:extLst>
                <a:ext uri="{FF2B5EF4-FFF2-40B4-BE49-F238E27FC236}">
                  <a16:creationId xmlns:a16="http://schemas.microsoft.com/office/drawing/2014/main" id="{01293544-27D4-4C8E-B3CC-E7772A19B008}"/>
                </a:ext>
              </a:extLst>
            </p:cNvPr>
            <p:cNvSpPr/>
            <p:nvPr/>
          </p:nvSpPr>
          <p:spPr>
            <a:xfrm>
              <a:off x="1361152" y="2956112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2" name="矩形 501">
              <a:extLst>
                <a:ext uri="{FF2B5EF4-FFF2-40B4-BE49-F238E27FC236}">
                  <a16:creationId xmlns:a16="http://schemas.microsoft.com/office/drawing/2014/main" id="{6213F798-2DF3-49D1-80FB-3BAB55EA1DD5}"/>
                </a:ext>
              </a:extLst>
            </p:cNvPr>
            <p:cNvSpPr/>
            <p:nvPr/>
          </p:nvSpPr>
          <p:spPr>
            <a:xfrm>
              <a:off x="1676083" y="2956112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3" name="矩形 502">
              <a:extLst>
                <a:ext uri="{FF2B5EF4-FFF2-40B4-BE49-F238E27FC236}">
                  <a16:creationId xmlns:a16="http://schemas.microsoft.com/office/drawing/2014/main" id="{3349804A-F347-4436-B132-4452B289B38F}"/>
                </a:ext>
              </a:extLst>
            </p:cNvPr>
            <p:cNvSpPr/>
            <p:nvPr/>
          </p:nvSpPr>
          <p:spPr>
            <a:xfrm>
              <a:off x="1886037" y="2956112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4" name="矩形 503">
              <a:extLst>
                <a:ext uri="{FF2B5EF4-FFF2-40B4-BE49-F238E27FC236}">
                  <a16:creationId xmlns:a16="http://schemas.microsoft.com/office/drawing/2014/main" id="{BF1B0A6F-1E2B-4815-8702-684F8B0F197F}"/>
                </a:ext>
              </a:extLst>
            </p:cNvPr>
            <p:cNvSpPr/>
            <p:nvPr/>
          </p:nvSpPr>
          <p:spPr>
            <a:xfrm>
              <a:off x="1466129" y="2956112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5" name="矩形 504">
              <a:extLst>
                <a:ext uri="{FF2B5EF4-FFF2-40B4-BE49-F238E27FC236}">
                  <a16:creationId xmlns:a16="http://schemas.microsoft.com/office/drawing/2014/main" id="{8443AE31-2C6A-40D9-9633-50B3B282407D}"/>
                </a:ext>
              </a:extLst>
            </p:cNvPr>
            <p:cNvSpPr/>
            <p:nvPr/>
          </p:nvSpPr>
          <p:spPr>
            <a:xfrm>
              <a:off x="1756114" y="2930098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506" name="矩形 505">
              <a:extLst>
                <a:ext uri="{FF2B5EF4-FFF2-40B4-BE49-F238E27FC236}">
                  <a16:creationId xmlns:a16="http://schemas.microsoft.com/office/drawing/2014/main" id="{D4B448BC-33D9-489B-8F7A-6691816133A8}"/>
                </a:ext>
              </a:extLst>
            </p:cNvPr>
            <p:cNvSpPr/>
            <p:nvPr/>
          </p:nvSpPr>
          <p:spPr>
            <a:xfrm>
              <a:off x="1571106" y="2956112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45" name="组合 544">
            <a:extLst>
              <a:ext uri="{FF2B5EF4-FFF2-40B4-BE49-F238E27FC236}">
                <a16:creationId xmlns:a16="http://schemas.microsoft.com/office/drawing/2014/main" id="{BCAEBC3D-F952-4C79-890B-4D345464E8D8}"/>
              </a:ext>
            </a:extLst>
          </p:cNvPr>
          <p:cNvGrpSpPr/>
          <p:nvPr/>
        </p:nvGrpSpPr>
        <p:grpSpPr>
          <a:xfrm rot="16200000">
            <a:off x="3011009" y="421806"/>
            <a:ext cx="707997" cy="104149"/>
            <a:chOff x="374027" y="4306364"/>
            <a:chExt cx="707997" cy="104149"/>
          </a:xfrm>
        </p:grpSpPr>
        <p:sp>
          <p:nvSpPr>
            <p:cNvPr id="510" name="矩形 509">
              <a:extLst>
                <a:ext uri="{FF2B5EF4-FFF2-40B4-BE49-F238E27FC236}">
                  <a16:creationId xmlns:a16="http://schemas.microsoft.com/office/drawing/2014/main" id="{A996DBEB-2020-4CDC-B196-C22358EDEC5B}"/>
                </a:ext>
              </a:extLst>
            </p:cNvPr>
            <p:cNvSpPr/>
            <p:nvPr/>
          </p:nvSpPr>
          <p:spPr>
            <a:xfrm>
              <a:off x="374027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1" name="矩形 510">
              <a:extLst>
                <a:ext uri="{FF2B5EF4-FFF2-40B4-BE49-F238E27FC236}">
                  <a16:creationId xmlns:a16="http://schemas.microsoft.com/office/drawing/2014/main" id="{465B7669-A1A6-41E1-A791-98C116506299}"/>
                </a:ext>
              </a:extLst>
            </p:cNvPr>
            <p:cNvSpPr/>
            <p:nvPr/>
          </p:nvSpPr>
          <p:spPr>
            <a:xfrm>
              <a:off x="793935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2" name="矩形 511">
              <a:extLst>
                <a:ext uri="{FF2B5EF4-FFF2-40B4-BE49-F238E27FC236}">
                  <a16:creationId xmlns:a16="http://schemas.microsoft.com/office/drawing/2014/main" id="{578EBEE7-5F34-419B-997F-EB70F5FAB6ED}"/>
                </a:ext>
              </a:extLst>
            </p:cNvPr>
            <p:cNvSpPr/>
            <p:nvPr/>
          </p:nvSpPr>
          <p:spPr>
            <a:xfrm>
              <a:off x="1003889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3" name="矩形 512">
              <a:extLst>
                <a:ext uri="{FF2B5EF4-FFF2-40B4-BE49-F238E27FC236}">
                  <a16:creationId xmlns:a16="http://schemas.microsoft.com/office/drawing/2014/main" id="{F554FF5B-758F-4099-8B19-125F1548C3E0}"/>
                </a:ext>
              </a:extLst>
            </p:cNvPr>
            <p:cNvSpPr/>
            <p:nvPr/>
          </p:nvSpPr>
          <p:spPr>
            <a:xfrm>
              <a:off x="583981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4" name="矩形 513">
              <a:extLst>
                <a:ext uri="{FF2B5EF4-FFF2-40B4-BE49-F238E27FC236}">
                  <a16:creationId xmlns:a16="http://schemas.microsoft.com/office/drawing/2014/main" id="{5D7B2262-8914-40D9-B9D0-43AB19DB99AE}"/>
                </a:ext>
              </a:extLst>
            </p:cNvPr>
            <p:cNvSpPr/>
            <p:nvPr/>
          </p:nvSpPr>
          <p:spPr>
            <a:xfrm>
              <a:off x="454058" y="4306364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515" name="矩形 514">
              <a:extLst>
                <a:ext uri="{FF2B5EF4-FFF2-40B4-BE49-F238E27FC236}">
                  <a16:creationId xmlns:a16="http://schemas.microsoft.com/office/drawing/2014/main" id="{F72BF114-F2A6-4642-808D-DAF46DDBAEC8}"/>
                </a:ext>
              </a:extLst>
            </p:cNvPr>
            <p:cNvSpPr/>
            <p:nvPr/>
          </p:nvSpPr>
          <p:spPr>
            <a:xfrm>
              <a:off x="688958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6" name="矩形 515">
              <a:extLst>
                <a:ext uri="{FF2B5EF4-FFF2-40B4-BE49-F238E27FC236}">
                  <a16:creationId xmlns:a16="http://schemas.microsoft.com/office/drawing/2014/main" id="{6828C9E6-D5C7-424E-A14C-961D0F52F55E}"/>
                </a:ext>
              </a:extLst>
            </p:cNvPr>
            <p:cNvSpPr/>
            <p:nvPr/>
          </p:nvSpPr>
          <p:spPr>
            <a:xfrm>
              <a:off x="898912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46" name="组合 545">
            <a:extLst>
              <a:ext uri="{FF2B5EF4-FFF2-40B4-BE49-F238E27FC236}">
                <a16:creationId xmlns:a16="http://schemas.microsoft.com/office/drawing/2014/main" id="{C7C8CECF-5467-459D-9FD6-FEC1B3D7F64C}"/>
              </a:ext>
            </a:extLst>
          </p:cNvPr>
          <p:cNvGrpSpPr/>
          <p:nvPr/>
        </p:nvGrpSpPr>
        <p:grpSpPr>
          <a:xfrm rot="16200000">
            <a:off x="3011009" y="1305747"/>
            <a:ext cx="707997" cy="104149"/>
            <a:chOff x="374027" y="4306364"/>
            <a:chExt cx="707997" cy="104149"/>
          </a:xfrm>
        </p:grpSpPr>
        <p:sp>
          <p:nvSpPr>
            <p:cNvPr id="547" name="矩形 546">
              <a:extLst>
                <a:ext uri="{FF2B5EF4-FFF2-40B4-BE49-F238E27FC236}">
                  <a16:creationId xmlns:a16="http://schemas.microsoft.com/office/drawing/2014/main" id="{41FFECE1-E419-4544-ABF2-E183FC192C3B}"/>
                </a:ext>
              </a:extLst>
            </p:cNvPr>
            <p:cNvSpPr/>
            <p:nvPr/>
          </p:nvSpPr>
          <p:spPr>
            <a:xfrm>
              <a:off x="374027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8" name="矩形 547">
              <a:extLst>
                <a:ext uri="{FF2B5EF4-FFF2-40B4-BE49-F238E27FC236}">
                  <a16:creationId xmlns:a16="http://schemas.microsoft.com/office/drawing/2014/main" id="{84490DBE-6300-4221-8018-EFBD90AF284B}"/>
                </a:ext>
              </a:extLst>
            </p:cNvPr>
            <p:cNvSpPr/>
            <p:nvPr/>
          </p:nvSpPr>
          <p:spPr>
            <a:xfrm>
              <a:off x="793935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9" name="矩形 548">
              <a:extLst>
                <a:ext uri="{FF2B5EF4-FFF2-40B4-BE49-F238E27FC236}">
                  <a16:creationId xmlns:a16="http://schemas.microsoft.com/office/drawing/2014/main" id="{2F1AE1E6-4507-4E22-BA0E-B58DEBF99777}"/>
                </a:ext>
              </a:extLst>
            </p:cNvPr>
            <p:cNvSpPr/>
            <p:nvPr/>
          </p:nvSpPr>
          <p:spPr>
            <a:xfrm>
              <a:off x="1003889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0" name="矩形 549">
              <a:extLst>
                <a:ext uri="{FF2B5EF4-FFF2-40B4-BE49-F238E27FC236}">
                  <a16:creationId xmlns:a16="http://schemas.microsoft.com/office/drawing/2014/main" id="{14190C7C-7A5A-4AC8-8FA1-9A140567DC48}"/>
                </a:ext>
              </a:extLst>
            </p:cNvPr>
            <p:cNvSpPr/>
            <p:nvPr/>
          </p:nvSpPr>
          <p:spPr>
            <a:xfrm>
              <a:off x="583981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1" name="矩形 550">
              <a:extLst>
                <a:ext uri="{FF2B5EF4-FFF2-40B4-BE49-F238E27FC236}">
                  <a16:creationId xmlns:a16="http://schemas.microsoft.com/office/drawing/2014/main" id="{05F1620C-63B9-41DB-B5DC-9FFDC7740A32}"/>
                </a:ext>
              </a:extLst>
            </p:cNvPr>
            <p:cNvSpPr/>
            <p:nvPr/>
          </p:nvSpPr>
          <p:spPr>
            <a:xfrm>
              <a:off x="454058" y="4306364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552" name="矩形 551">
              <a:extLst>
                <a:ext uri="{FF2B5EF4-FFF2-40B4-BE49-F238E27FC236}">
                  <a16:creationId xmlns:a16="http://schemas.microsoft.com/office/drawing/2014/main" id="{5B52BC5C-6A05-4CF6-BA69-CAADC10280E3}"/>
                </a:ext>
              </a:extLst>
            </p:cNvPr>
            <p:cNvSpPr/>
            <p:nvPr/>
          </p:nvSpPr>
          <p:spPr>
            <a:xfrm>
              <a:off x="688958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3" name="矩形 552">
              <a:extLst>
                <a:ext uri="{FF2B5EF4-FFF2-40B4-BE49-F238E27FC236}">
                  <a16:creationId xmlns:a16="http://schemas.microsoft.com/office/drawing/2014/main" id="{484E57DD-A6D1-4918-B460-F8DA20F4CE37}"/>
                </a:ext>
              </a:extLst>
            </p:cNvPr>
            <p:cNvSpPr/>
            <p:nvPr/>
          </p:nvSpPr>
          <p:spPr>
            <a:xfrm>
              <a:off x="898912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57" name="左大括号 556">
            <a:extLst>
              <a:ext uri="{FF2B5EF4-FFF2-40B4-BE49-F238E27FC236}">
                <a16:creationId xmlns:a16="http://schemas.microsoft.com/office/drawing/2014/main" id="{09CB82C5-83A9-445C-B3FE-1248FCFA319D}"/>
              </a:ext>
            </a:extLst>
          </p:cNvPr>
          <p:cNvSpPr/>
          <p:nvPr/>
        </p:nvSpPr>
        <p:spPr>
          <a:xfrm rot="10800000">
            <a:off x="3428396" y="472494"/>
            <a:ext cx="105099" cy="883920"/>
          </a:xfrm>
          <a:prstGeom prst="leftBrace">
            <a:avLst>
              <a:gd name="adj1" fmla="val 7518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6" name="组合 595">
            <a:extLst>
              <a:ext uri="{FF2B5EF4-FFF2-40B4-BE49-F238E27FC236}">
                <a16:creationId xmlns:a16="http://schemas.microsoft.com/office/drawing/2014/main" id="{5725AB38-F3E1-4855-A656-92D273497986}"/>
              </a:ext>
            </a:extLst>
          </p:cNvPr>
          <p:cNvGrpSpPr>
            <a:grpSpLocks noChangeAspect="1"/>
          </p:cNvGrpSpPr>
          <p:nvPr/>
        </p:nvGrpSpPr>
        <p:grpSpPr>
          <a:xfrm>
            <a:off x="3797720" y="747951"/>
            <a:ext cx="340014" cy="333006"/>
            <a:chOff x="1611747" y="4652591"/>
            <a:chExt cx="537387" cy="526313"/>
          </a:xfrm>
        </p:grpSpPr>
        <p:sp>
          <p:nvSpPr>
            <p:cNvPr id="570" name="椭圆 569">
              <a:extLst>
                <a:ext uri="{FF2B5EF4-FFF2-40B4-BE49-F238E27FC236}">
                  <a16:creationId xmlns:a16="http://schemas.microsoft.com/office/drawing/2014/main" id="{28847500-313F-4369-9FAC-2DE259052F86}"/>
                </a:ext>
              </a:extLst>
            </p:cNvPr>
            <p:cNvSpPr/>
            <p:nvPr/>
          </p:nvSpPr>
          <p:spPr>
            <a:xfrm>
              <a:off x="1611747" y="4652591"/>
              <a:ext cx="537387" cy="526313"/>
            </a:xfrm>
            <a:prstGeom prst="ellipse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4" name="直接连接符 583">
              <a:extLst>
                <a:ext uri="{FF2B5EF4-FFF2-40B4-BE49-F238E27FC236}">
                  <a16:creationId xmlns:a16="http://schemas.microsoft.com/office/drawing/2014/main" id="{2C4C0D2C-1600-49A2-ADBB-B65D187DD5C2}"/>
                </a:ext>
              </a:extLst>
            </p:cNvPr>
            <p:cNvCxnSpPr>
              <a:cxnSpLocks/>
            </p:cNvCxnSpPr>
            <p:nvPr/>
          </p:nvCxnSpPr>
          <p:spPr>
            <a:xfrm>
              <a:off x="1656351" y="4915747"/>
              <a:ext cx="448179" cy="0"/>
            </a:xfrm>
            <a:prstGeom prst="line">
              <a:avLst/>
            </a:prstGeom>
            <a:ln>
              <a:solidFill>
                <a:schemeClr val="bg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直接连接符 588">
              <a:extLst>
                <a:ext uri="{FF2B5EF4-FFF2-40B4-BE49-F238E27FC236}">
                  <a16:creationId xmlns:a16="http://schemas.microsoft.com/office/drawing/2014/main" id="{ED4F7E5D-6B9D-43D9-9596-546A35F9CD87}"/>
                </a:ext>
              </a:extLst>
            </p:cNvPr>
            <p:cNvCxnSpPr>
              <a:cxnSpLocks/>
            </p:cNvCxnSpPr>
            <p:nvPr/>
          </p:nvCxnSpPr>
          <p:spPr>
            <a:xfrm>
              <a:off x="1880440" y="4724174"/>
              <a:ext cx="0" cy="383146"/>
            </a:xfrm>
            <a:prstGeom prst="line">
              <a:avLst/>
            </a:prstGeom>
            <a:ln>
              <a:solidFill>
                <a:schemeClr val="bg1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直接连接符 592">
              <a:extLst>
                <a:ext uri="{FF2B5EF4-FFF2-40B4-BE49-F238E27FC236}">
                  <a16:creationId xmlns:a16="http://schemas.microsoft.com/office/drawing/2014/main" id="{39EF4DBF-2AAE-4F09-9F18-EC0A7A551C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0440" y="4771747"/>
              <a:ext cx="144000" cy="14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直接连接符 594">
              <a:extLst>
                <a:ext uri="{FF2B5EF4-FFF2-40B4-BE49-F238E27FC236}">
                  <a16:creationId xmlns:a16="http://schemas.microsoft.com/office/drawing/2014/main" id="{CEBDEA69-8AB0-4337-94B6-53DAA8A87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4440" y="4915747"/>
              <a:ext cx="216000" cy="36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1DDAB4F3-F453-4240-BA70-1DA391DA6DB8}"/>
              </a:ext>
            </a:extLst>
          </p:cNvPr>
          <p:cNvGrpSpPr>
            <a:grpSpLocks noChangeAspect="1"/>
          </p:cNvGrpSpPr>
          <p:nvPr/>
        </p:nvGrpSpPr>
        <p:grpSpPr>
          <a:xfrm>
            <a:off x="4287251" y="747951"/>
            <a:ext cx="340014" cy="333006"/>
            <a:chOff x="1172759" y="3901913"/>
            <a:chExt cx="537387" cy="526313"/>
          </a:xfrm>
        </p:grpSpPr>
        <p:sp>
          <p:nvSpPr>
            <p:cNvPr id="599" name="椭圆 598">
              <a:extLst>
                <a:ext uri="{FF2B5EF4-FFF2-40B4-BE49-F238E27FC236}">
                  <a16:creationId xmlns:a16="http://schemas.microsoft.com/office/drawing/2014/main" id="{B7BE9835-DB8D-4474-8AC4-58E2CF787BE3}"/>
                </a:ext>
              </a:extLst>
            </p:cNvPr>
            <p:cNvSpPr/>
            <p:nvPr/>
          </p:nvSpPr>
          <p:spPr>
            <a:xfrm>
              <a:off x="1172759" y="3901913"/>
              <a:ext cx="537387" cy="526313"/>
            </a:xfrm>
            <a:prstGeom prst="ellipse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0" name="直接连接符 599">
              <a:extLst>
                <a:ext uri="{FF2B5EF4-FFF2-40B4-BE49-F238E27FC236}">
                  <a16:creationId xmlns:a16="http://schemas.microsoft.com/office/drawing/2014/main" id="{67FD1AA1-96A7-436A-8CA3-DC0BAC6BAD29}"/>
                </a:ext>
              </a:extLst>
            </p:cNvPr>
            <p:cNvCxnSpPr>
              <a:cxnSpLocks/>
            </p:cNvCxnSpPr>
            <p:nvPr/>
          </p:nvCxnSpPr>
          <p:spPr>
            <a:xfrm>
              <a:off x="1217363" y="4165067"/>
              <a:ext cx="448179" cy="0"/>
            </a:xfrm>
            <a:prstGeom prst="line">
              <a:avLst/>
            </a:prstGeom>
            <a:ln>
              <a:solidFill>
                <a:schemeClr val="bg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直接连接符 600">
              <a:extLst>
                <a:ext uri="{FF2B5EF4-FFF2-40B4-BE49-F238E27FC236}">
                  <a16:creationId xmlns:a16="http://schemas.microsoft.com/office/drawing/2014/main" id="{A1DD7FA0-3D31-451B-AB7F-63086B880A60}"/>
                </a:ext>
              </a:extLst>
            </p:cNvPr>
            <p:cNvCxnSpPr>
              <a:cxnSpLocks/>
            </p:cNvCxnSpPr>
            <p:nvPr/>
          </p:nvCxnSpPr>
          <p:spPr>
            <a:xfrm>
              <a:off x="1441450" y="3973494"/>
              <a:ext cx="0" cy="383146"/>
            </a:xfrm>
            <a:prstGeom prst="line">
              <a:avLst/>
            </a:prstGeom>
            <a:ln>
              <a:solidFill>
                <a:schemeClr val="bg1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5" name="任意多边形: 形状 604">
              <a:extLst>
                <a:ext uri="{FF2B5EF4-FFF2-40B4-BE49-F238E27FC236}">
                  <a16:creationId xmlns:a16="http://schemas.microsoft.com/office/drawing/2014/main" id="{45A0C488-9C69-4F53-9D9D-B705A3375441}"/>
                </a:ext>
              </a:extLst>
            </p:cNvPr>
            <p:cNvSpPr/>
            <p:nvPr/>
          </p:nvSpPr>
          <p:spPr>
            <a:xfrm>
              <a:off x="1261450" y="3985067"/>
              <a:ext cx="360000" cy="360000"/>
            </a:xfrm>
            <a:custGeom>
              <a:avLst/>
              <a:gdLst>
                <a:gd name="connsiteX0" fmla="*/ 159544 w 159544"/>
                <a:gd name="connsiteY0" fmla="*/ 0 h 180975"/>
                <a:gd name="connsiteX1" fmla="*/ 0 w 159544"/>
                <a:gd name="connsiteY1" fmla="*/ 180975 h 180975"/>
                <a:gd name="connsiteX0" fmla="*/ 159544 w 159544"/>
                <a:gd name="connsiteY0" fmla="*/ 0 h 180975"/>
                <a:gd name="connsiteX1" fmla="*/ 79772 w 159544"/>
                <a:gd name="connsiteY1" fmla="*/ 91006 h 180975"/>
                <a:gd name="connsiteX2" fmla="*/ 0 w 159544"/>
                <a:gd name="connsiteY2" fmla="*/ 180975 h 180975"/>
                <a:gd name="connsiteX0" fmla="*/ 159544 w 159544"/>
                <a:gd name="connsiteY0" fmla="*/ 0 h 180975"/>
                <a:gd name="connsiteX1" fmla="*/ 79772 w 159544"/>
                <a:gd name="connsiteY1" fmla="*/ 91006 h 180975"/>
                <a:gd name="connsiteX2" fmla="*/ 0 w 159544"/>
                <a:gd name="connsiteY2" fmla="*/ 180975 h 180975"/>
                <a:gd name="connsiteX0" fmla="*/ 159544 w 159544"/>
                <a:gd name="connsiteY0" fmla="*/ 0 h 180975"/>
                <a:gd name="connsiteX1" fmla="*/ 79772 w 159544"/>
                <a:gd name="connsiteY1" fmla="*/ 91006 h 180975"/>
                <a:gd name="connsiteX2" fmla="*/ 0 w 159544"/>
                <a:gd name="connsiteY2" fmla="*/ 180975 h 180975"/>
                <a:gd name="connsiteX0" fmla="*/ 159544 w 159544"/>
                <a:gd name="connsiteY0" fmla="*/ 0 h 180975"/>
                <a:gd name="connsiteX1" fmla="*/ 79772 w 159544"/>
                <a:gd name="connsiteY1" fmla="*/ 91006 h 180975"/>
                <a:gd name="connsiteX2" fmla="*/ 0 w 159544"/>
                <a:gd name="connsiteY2" fmla="*/ 180975 h 180975"/>
                <a:gd name="connsiteX0" fmla="*/ 159544 w 159544"/>
                <a:gd name="connsiteY0" fmla="*/ 0 h 180975"/>
                <a:gd name="connsiteX1" fmla="*/ 79772 w 159544"/>
                <a:gd name="connsiteY1" fmla="*/ 91006 h 180975"/>
                <a:gd name="connsiteX2" fmla="*/ 0 w 159544"/>
                <a:gd name="connsiteY2" fmla="*/ 18097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9544" h="180975">
                  <a:moveTo>
                    <a:pt x="159544" y="0"/>
                  </a:moveTo>
                  <a:cubicBezTo>
                    <a:pt x="102349" y="2802"/>
                    <a:pt x="90534" y="53488"/>
                    <a:pt x="79772" y="91006"/>
                  </a:cubicBezTo>
                  <a:cubicBezTo>
                    <a:pt x="69010" y="128524"/>
                    <a:pt x="49357" y="178884"/>
                    <a:pt x="0" y="180975"/>
                  </a:cubicBez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68D79D8-273F-4C68-9AE5-F62EEE813FD7}"/>
              </a:ext>
            </a:extLst>
          </p:cNvPr>
          <p:cNvGrpSpPr/>
          <p:nvPr/>
        </p:nvGrpSpPr>
        <p:grpSpPr>
          <a:xfrm>
            <a:off x="5096056" y="651425"/>
            <a:ext cx="740530" cy="522463"/>
            <a:chOff x="4981951" y="660950"/>
            <a:chExt cx="740530" cy="522463"/>
          </a:xfrm>
        </p:grpSpPr>
        <p:sp>
          <p:nvSpPr>
            <p:cNvPr id="618" name="矩形 617">
              <a:extLst>
                <a:ext uri="{FF2B5EF4-FFF2-40B4-BE49-F238E27FC236}">
                  <a16:creationId xmlns:a16="http://schemas.microsoft.com/office/drawing/2014/main" id="{E91ABB1D-E595-450A-985E-F47B41726840}"/>
                </a:ext>
              </a:extLst>
            </p:cNvPr>
            <p:cNvSpPr/>
            <p:nvPr/>
          </p:nvSpPr>
          <p:spPr>
            <a:xfrm>
              <a:off x="4981951" y="673281"/>
              <a:ext cx="740530" cy="5101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5" name="组合 644">
              <a:extLst>
                <a:ext uri="{FF2B5EF4-FFF2-40B4-BE49-F238E27FC236}">
                  <a16:creationId xmlns:a16="http://schemas.microsoft.com/office/drawing/2014/main" id="{46127BB0-C78F-4146-A36A-D58D8F3B2407}"/>
                </a:ext>
              </a:extLst>
            </p:cNvPr>
            <p:cNvGrpSpPr/>
            <p:nvPr/>
          </p:nvGrpSpPr>
          <p:grpSpPr>
            <a:xfrm>
              <a:off x="4998218" y="660950"/>
              <a:ext cx="707997" cy="508125"/>
              <a:chOff x="1256175" y="2526122"/>
              <a:chExt cx="707997" cy="508125"/>
            </a:xfrm>
          </p:grpSpPr>
          <p:sp>
            <p:nvSpPr>
              <p:cNvPr id="646" name="矩形 645">
                <a:extLst>
                  <a:ext uri="{FF2B5EF4-FFF2-40B4-BE49-F238E27FC236}">
                    <a16:creationId xmlns:a16="http://schemas.microsoft.com/office/drawing/2014/main" id="{C732086A-3F09-459A-86FB-063CCBDBBFE0}"/>
                  </a:ext>
                </a:extLst>
              </p:cNvPr>
              <p:cNvSpPr/>
              <p:nvPr/>
            </p:nvSpPr>
            <p:spPr>
              <a:xfrm>
                <a:off x="1256175" y="2552136"/>
                <a:ext cx="78135" cy="78135"/>
              </a:xfrm>
              <a:prstGeom prst="rect">
                <a:avLst/>
              </a:prstGeom>
              <a:solidFill>
                <a:srgbClr val="4DAC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7" name="矩形 646">
                <a:extLst>
                  <a:ext uri="{FF2B5EF4-FFF2-40B4-BE49-F238E27FC236}">
                    <a16:creationId xmlns:a16="http://schemas.microsoft.com/office/drawing/2014/main" id="{9741FD3E-0744-414F-9B57-21850781B335}"/>
                  </a:ext>
                </a:extLst>
              </p:cNvPr>
              <p:cNvSpPr/>
              <p:nvPr/>
            </p:nvSpPr>
            <p:spPr>
              <a:xfrm>
                <a:off x="1676083" y="2552136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8" name="矩形 647">
                <a:extLst>
                  <a:ext uri="{FF2B5EF4-FFF2-40B4-BE49-F238E27FC236}">
                    <a16:creationId xmlns:a16="http://schemas.microsoft.com/office/drawing/2014/main" id="{387CB634-418D-4A4B-B125-66835DFA905E}"/>
                  </a:ext>
                </a:extLst>
              </p:cNvPr>
              <p:cNvSpPr/>
              <p:nvPr/>
            </p:nvSpPr>
            <p:spPr>
              <a:xfrm>
                <a:off x="1886037" y="2552136"/>
                <a:ext cx="78135" cy="78135"/>
              </a:xfrm>
              <a:prstGeom prst="rect">
                <a:avLst/>
              </a:prstGeom>
              <a:solidFill>
                <a:srgbClr val="4DAC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9" name="矩形 648">
                <a:extLst>
                  <a:ext uri="{FF2B5EF4-FFF2-40B4-BE49-F238E27FC236}">
                    <a16:creationId xmlns:a16="http://schemas.microsoft.com/office/drawing/2014/main" id="{24E95B70-25EF-4D5B-8D1E-B394E192762D}"/>
                  </a:ext>
                </a:extLst>
              </p:cNvPr>
              <p:cNvSpPr/>
              <p:nvPr/>
            </p:nvSpPr>
            <p:spPr>
              <a:xfrm>
                <a:off x="1466129" y="2552136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0" name="矩形 649">
                <a:extLst>
                  <a:ext uri="{FF2B5EF4-FFF2-40B4-BE49-F238E27FC236}">
                    <a16:creationId xmlns:a16="http://schemas.microsoft.com/office/drawing/2014/main" id="{F9833694-5E86-4433-A95B-511B2BA39CD1}"/>
                  </a:ext>
                </a:extLst>
              </p:cNvPr>
              <p:cNvSpPr/>
              <p:nvPr/>
            </p:nvSpPr>
            <p:spPr>
              <a:xfrm>
                <a:off x="1336206" y="2526122"/>
                <a:ext cx="128027" cy="781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651" name="矩形 650">
                <a:extLst>
                  <a:ext uri="{FF2B5EF4-FFF2-40B4-BE49-F238E27FC236}">
                    <a16:creationId xmlns:a16="http://schemas.microsoft.com/office/drawing/2014/main" id="{C6268C6B-7E2B-4AFC-990B-CFA02D9AF2B6}"/>
                  </a:ext>
                </a:extLst>
              </p:cNvPr>
              <p:cNvSpPr/>
              <p:nvPr/>
            </p:nvSpPr>
            <p:spPr>
              <a:xfrm>
                <a:off x="1571106" y="2552136"/>
                <a:ext cx="78135" cy="78135"/>
              </a:xfrm>
              <a:prstGeom prst="rect">
                <a:avLst/>
              </a:prstGeom>
              <a:solidFill>
                <a:srgbClr val="238D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2" name="矩形 651">
                <a:extLst>
                  <a:ext uri="{FF2B5EF4-FFF2-40B4-BE49-F238E27FC236}">
                    <a16:creationId xmlns:a16="http://schemas.microsoft.com/office/drawing/2014/main" id="{F6E6053A-DE82-4B7B-9CAF-D4128462CB07}"/>
                  </a:ext>
                </a:extLst>
              </p:cNvPr>
              <p:cNvSpPr/>
              <p:nvPr/>
            </p:nvSpPr>
            <p:spPr>
              <a:xfrm>
                <a:off x="1781060" y="2552136"/>
                <a:ext cx="78135" cy="78135"/>
              </a:xfrm>
              <a:prstGeom prst="rect">
                <a:avLst/>
              </a:prstGeom>
              <a:solidFill>
                <a:srgbClr val="238D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3" name="矩形 652">
                <a:extLst>
                  <a:ext uri="{FF2B5EF4-FFF2-40B4-BE49-F238E27FC236}">
                    <a16:creationId xmlns:a16="http://schemas.microsoft.com/office/drawing/2014/main" id="{EF037F4A-DE79-44BB-8582-93A9F1706537}"/>
                  </a:ext>
                </a:extLst>
              </p:cNvPr>
              <p:cNvSpPr/>
              <p:nvPr/>
            </p:nvSpPr>
            <p:spPr>
              <a:xfrm>
                <a:off x="1256175" y="2653130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4" name="矩形 653">
                <a:extLst>
                  <a:ext uri="{FF2B5EF4-FFF2-40B4-BE49-F238E27FC236}">
                    <a16:creationId xmlns:a16="http://schemas.microsoft.com/office/drawing/2014/main" id="{A583CE20-1D0D-417E-8566-118922C918ED}"/>
                  </a:ext>
                </a:extLst>
              </p:cNvPr>
              <p:cNvSpPr/>
              <p:nvPr/>
            </p:nvSpPr>
            <p:spPr>
              <a:xfrm>
                <a:off x="1361152" y="2653130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5" name="矩形 654">
                <a:extLst>
                  <a:ext uri="{FF2B5EF4-FFF2-40B4-BE49-F238E27FC236}">
                    <a16:creationId xmlns:a16="http://schemas.microsoft.com/office/drawing/2014/main" id="{8239C1AA-6FD4-41D0-B69E-286D95B4F4A7}"/>
                  </a:ext>
                </a:extLst>
              </p:cNvPr>
              <p:cNvSpPr/>
              <p:nvPr/>
            </p:nvSpPr>
            <p:spPr>
              <a:xfrm>
                <a:off x="1676083" y="2653130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6" name="矩形 655">
                <a:extLst>
                  <a:ext uri="{FF2B5EF4-FFF2-40B4-BE49-F238E27FC236}">
                    <a16:creationId xmlns:a16="http://schemas.microsoft.com/office/drawing/2014/main" id="{2520DF85-2ADB-44F5-B1B4-EFF31A315ABE}"/>
                  </a:ext>
                </a:extLst>
              </p:cNvPr>
              <p:cNvSpPr/>
              <p:nvPr/>
            </p:nvSpPr>
            <p:spPr>
              <a:xfrm>
                <a:off x="1886037" y="2653130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7" name="矩形 656">
                <a:extLst>
                  <a:ext uri="{FF2B5EF4-FFF2-40B4-BE49-F238E27FC236}">
                    <a16:creationId xmlns:a16="http://schemas.microsoft.com/office/drawing/2014/main" id="{FA251D48-4AAA-4E40-B131-B3842DF0EBE1}"/>
                  </a:ext>
                </a:extLst>
              </p:cNvPr>
              <p:cNvSpPr/>
              <p:nvPr/>
            </p:nvSpPr>
            <p:spPr>
              <a:xfrm>
                <a:off x="1441183" y="2627116"/>
                <a:ext cx="128027" cy="781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658" name="矩形 657">
                <a:extLst>
                  <a:ext uri="{FF2B5EF4-FFF2-40B4-BE49-F238E27FC236}">
                    <a16:creationId xmlns:a16="http://schemas.microsoft.com/office/drawing/2014/main" id="{F55465B9-F4C9-4275-AD5C-3847E4F705D4}"/>
                  </a:ext>
                </a:extLst>
              </p:cNvPr>
              <p:cNvSpPr/>
              <p:nvPr/>
            </p:nvSpPr>
            <p:spPr>
              <a:xfrm>
                <a:off x="1571106" y="2653130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9" name="矩形 658">
                <a:extLst>
                  <a:ext uri="{FF2B5EF4-FFF2-40B4-BE49-F238E27FC236}">
                    <a16:creationId xmlns:a16="http://schemas.microsoft.com/office/drawing/2014/main" id="{AA1978EA-D435-433F-B9A5-6BCE1E78156E}"/>
                  </a:ext>
                </a:extLst>
              </p:cNvPr>
              <p:cNvSpPr/>
              <p:nvPr/>
            </p:nvSpPr>
            <p:spPr>
              <a:xfrm>
                <a:off x="1781060" y="2653130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0" name="矩形 659">
                <a:extLst>
                  <a:ext uri="{FF2B5EF4-FFF2-40B4-BE49-F238E27FC236}">
                    <a16:creationId xmlns:a16="http://schemas.microsoft.com/office/drawing/2014/main" id="{83E4F7D1-1751-450E-8FEC-084E5E5A095F}"/>
                  </a:ext>
                </a:extLst>
              </p:cNvPr>
              <p:cNvSpPr/>
              <p:nvPr/>
            </p:nvSpPr>
            <p:spPr>
              <a:xfrm>
                <a:off x="1256175" y="2754124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1" name="矩形 660">
                <a:extLst>
                  <a:ext uri="{FF2B5EF4-FFF2-40B4-BE49-F238E27FC236}">
                    <a16:creationId xmlns:a16="http://schemas.microsoft.com/office/drawing/2014/main" id="{563A4505-0737-435D-BD1A-DE525A81DABD}"/>
                  </a:ext>
                </a:extLst>
              </p:cNvPr>
              <p:cNvSpPr/>
              <p:nvPr/>
            </p:nvSpPr>
            <p:spPr>
              <a:xfrm>
                <a:off x="1361152" y="2754124"/>
                <a:ext cx="78135" cy="78135"/>
              </a:xfrm>
              <a:prstGeom prst="rect">
                <a:avLst/>
              </a:prstGeom>
              <a:solidFill>
                <a:srgbClr val="238D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2" name="矩形 661">
                <a:extLst>
                  <a:ext uri="{FF2B5EF4-FFF2-40B4-BE49-F238E27FC236}">
                    <a16:creationId xmlns:a16="http://schemas.microsoft.com/office/drawing/2014/main" id="{15895EF3-E6EF-430D-8BEF-2858D5FD2B6D}"/>
                  </a:ext>
                </a:extLst>
              </p:cNvPr>
              <p:cNvSpPr/>
              <p:nvPr/>
            </p:nvSpPr>
            <p:spPr>
              <a:xfrm>
                <a:off x="1676083" y="2754124"/>
                <a:ext cx="78135" cy="78135"/>
              </a:xfrm>
              <a:prstGeom prst="rect">
                <a:avLst/>
              </a:prstGeom>
              <a:solidFill>
                <a:srgbClr val="4DAC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3" name="矩形 662">
                <a:extLst>
                  <a:ext uri="{FF2B5EF4-FFF2-40B4-BE49-F238E27FC236}">
                    <a16:creationId xmlns:a16="http://schemas.microsoft.com/office/drawing/2014/main" id="{922FEEC7-EA09-40DF-BF81-94C55BE5BF91}"/>
                  </a:ext>
                </a:extLst>
              </p:cNvPr>
              <p:cNvSpPr/>
              <p:nvPr/>
            </p:nvSpPr>
            <p:spPr>
              <a:xfrm>
                <a:off x="1886037" y="2754124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4" name="矩形 663">
                <a:extLst>
                  <a:ext uri="{FF2B5EF4-FFF2-40B4-BE49-F238E27FC236}">
                    <a16:creationId xmlns:a16="http://schemas.microsoft.com/office/drawing/2014/main" id="{0A34E080-698F-41F0-849F-540D996F7D1D}"/>
                  </a:ext>
                </a:extLst>
              </p:cNvPr>
              <p:cNvSpPr/>
              <p:nvPr/>
            </p:nvSpPr>
            <p:spPr>
              <a:xfrm>
                <a:off x="1466129" y="2754124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5" name="矩形 664">
                <a:extLst>
                  <a:ext uri="{FF2B5EF4-FFF2-40B4-BE49-F238E27FC236}">
                    <a16:creationId xmlns:a16="http://schemas.microsoft.com/office/drawing/2014/main" id="{985C1E5E-655D-4771-8E5D-B5136D6893F6}"/>
                  </a:ext>
                </a:extLst>
              </p:cNvPr>
              <p:cNvSpPr/>
              <p:nvPr/>
            </p:nvSpPr>
            <p:spPr>
              <a:xfrm>
                <a:off x="1546160" y="2728110"/>
                <a:ext cx="128027" cy="781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666" name="矩形 665">
                <a:extLst>
                  <a:ext uri="{FF2B5EF4-FFF2-40B4-BE49-F238E27FC236}">
                    <a16:creationId xmlns:a16="http://schemas.microsoft.com/office/drawing/2014/main" id="{E6F84375-0EE8-448D-943E-C43CF7227804}"/>
                  </a:ext>
                </a:extLst>
              </p:cNvPr>
              <p:cNvSpPr/>
              <p:nvPr/>
            </p:nvSpPr>
            <p:spPr>
              <a:xfrm>
                <a:off x="1781060" y="2754124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7" name="矩形 666">
                <a:extLst>
                  <a:ext uri="{FF2B5EF4-FFF2-40B4-BE49-F238E27FC236}">
                    <a16:creationId xmlns:a16="http://schemas.microsoft.com/office/drawing/2014/main" id="{87806856-3A67-48DF-BFF4-A83BB545272C}"/>
                  </a:ext>
                </a:extLst>
              </p:cNvPr>
              <p:cNvSpPr/>
              <p:nvPr/>
            </p:nvSpPr>
            <p:spPr>
              <a:xfrm>
                <a:off x="1256175" y="2855118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8" name="矩形 667">
                <a:extLst>
                  <a:ext uri="{FF2B5EF4-FFF2-40B4-BE49-F238E27FC236}">
                    <a16:creationId xmlns:a16="http://schemas.microsoft.com/office/drawing/2014/main" id="{38FD4DC9-9ECA-40EF-B488-2B4CE77FA2E1}"/>
                  </a:ext>
                </a:extLst>
              </p:cNvPr>
              <p:cNvSpPr/>
              <p:nvPr/>
            </p:nvSpPr>
            <p:spPr>
              <a:xfrm>
                <a:off x="1361152" y="2855118"/>
                <a:ext cx="78135" cy="78135"/>
              </a:xfrm>
              <a:prstGeom prst="rect">
                <a:avLst/>
              </a:prstGeom>
              <a:solidFill>
                <a:srgbClr val="238D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9" name="矩形 668">
                <a:extLst>
                  <a:ext uri="{FF2B5EF4-FFF2-40B4-BE49-F238E27FC236}">
                    <a16:creationId xmlns:a16="http://schemas.microsoft.com/office/drawing/2014/main" id="{D5B873F7-029F-4D05-A8D1-AFD0F9B027F6}"/>
                  </a:ext>
                </a:extLst>
              </p:cNvPr>
              <p:cNvSpPr/>
              <p:nvPr/>
            </p:nvSpPr>
            <p:spPr>
              <a:xfrm>
                <a:off x="1886037" y="2855118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0" name="矩形 669">
                <a:extLst>
                  <a:ext uri="{FF2B5EF4-FFF2-40B4-BE49-F238E27FC236}">
                    <a16:creationId xmlns:a16="http://schemas.microsoft.com/office/drawing/2014/main" id="{AE7D698A-EB55-4DC6-BD22-7C61ADF306CF}"/>
                  </a:ext>
                </a:extLst>
              </p:cNvPr>
              <p:cNvSpPr/>
              <p:nvPr/>
            </p:nvSpPr>
            <p:spPr>
              <a:xfrm>
                <a:off x="1466129" y="2855118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1" name="矩形 670">
                <a:extLst>
                  <a:ext uri="{FF2B5EF4-FFF2-40B4-BE49-F238E27FC236}">
                    <a16:creationId xmlns:a16="http://schemas.microsoft.com/office/drawing/2014/main" id="{B06D5691-40AD-4DBB-8C80-57879694A729}"/>
                  </a:ext>
                </a:extLst>
              </p:cNvPr>
              <p:cNvSpPr/>
              <p:nvPr/>
            </p:nvSpPr>
            <p:spPr>
              <a:xfrm>
                <a:off x="1651137" y="2829104"/>
                <a:ext cx="128027" cy="781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672" name="矩形 671">
                <a:extLst>
                  <a:ext uri="{FF2B5EF4-FFF2-40B4-BE49-F238E27FC236}">
                    <a16:creationId xmlns:a16="http://schemas.microsoft.com/office/drawing/2014/main" id="{6362D6ED-BDB9-4CAE-9F28-EB7CBDE348E2}"/>
                  </a:ext>
                </a:extLst>
              </p:cNvPr>
              <p:cNvSpPr/>
              <p:nvPr/>
            </p:nvSpPr>
            <p:spPr>
              <a:xfrm>
                <a:off x="1571106" y="2855118"/>
                <a:ext cx="78135" cy="78135"/>
              </a:xfrm>
              <a:prstGeom prst="rect">
                <a:avLst/>
              </a:prstGeom>
              <a:solidFill>
                <a:srgbClr val="4DAC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3" name="矩形 672">
                <a:extLst>
                  <a:ext uri="{FF2B5EF4-FFF2-40B4-BE49-F238E27FC236}">
                    <a16:creationId xmlns:a16="http://schemas.microsoft.com/office/drawing/2014/main" id="{B49A011B-2B81-4148-AB51-8AEC8E4C94F5}"/>
                  </a:ext>
                </a:extLst>
              </p:cNvPr>
              <p:cNvSpPr/>
              <p:nvPr/>
            </p:nvSpPr>
            <p:spPr>
              <a:xfrm>
                <a:off x="1781060" y="2855118"/>
                <a:ext cx="78135" cy="78135"/>
              </a:xfrm>
              <a:prstGeom prst="rect">
                <a:avLst/>
              </a:prstGeom>
              <a:solidFill>
                <a:srgbClr val="238D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4" name="矩形 673">
                <a:extLst>
                  <a:ext uri="{FF2B5EF4-FFF2-40B4-BE49-F238E27FC236}">
                    <a16:creationId xmlns:a16="http://schemas.microsoft.com/office/drawing/2014/main" id="{D4453621-40BB-45FC-9450-2652F2076146}"/>
                  </a:ext>
                </a:extLst>
              </p:cNvPr>
              <p:cNvSpPr/>
              <p:nvPr/>
            </p:nvSpPr>
            <p:spPr>
              <a:xfrm>
                <a:off x="1256175" y="2956112"/>
                <a:ext cx="78135" cy="78135"/>
              </a:xfrm>
              <a:prstGeom prst="rect">
                <a:avLst/>
              </a:prstGeom>
              <a:solidFill>
                <a:srgbClr val="4DAC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5" name="矩形 674">
                <a:extLst>
                  <a:ext uri="{FF2B5EF4-FFF2-40B4-BE49-F238E27FC236}">
                    <a16:creationId xmlns:a16="http://schemas.microsoft.com/office/drawing/2014/main" id="{5CE76D22-38C6-465D-8813-E840FB09BCA0}"/>
                  </a:ext>
                </a:extLst>
              </p:cNvPr>
              <p:cNvSpPr/>
              <p:nvPr/>
            </p:nvSpPr>
            <p:spPr>
              <a:xfrm>
                <a:off x="1361152" y="2956112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6" name="矩形 675">
                <a:extLst>
                  <a:ext uri="{FF2B5EF4-FFF2-40B4-BE49-F238E27FC236}">
                    <a16:creationId xmlns:a16="http://schemas.microsoft.com/office/drawing/2014/main" id="{ACD81056-6750-4499-B2CC-31CC700F97D5}"/>
                  </a:ext>
                </a:extLst>
              </p:cNvPr>
              <p:cNvSpPr/>
              <p:nvPr/>
            </p:nvSpPr>
            <p:spPr>
              <a:xfrm>
                <a:off x="1676083" y="2956112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7" name="矩形 676">
                <a:extLst>
                  <a:ext uri="{FF2B5EF4-FFF2-40B4-BE49-F238E27FC236}">
                    <a16:creationId xmlns:a16="http://schemas.microsoft.com/office/drawing/2014/main" id="{8EE7B543-BED8-4AB9-A8C9-E234379645BE}"/>
                  </a:ext>
                </a:extLst>
              </p:cNvPr>
              <p:cNvSpPr/>
              <p:nvPr/>
            </p:nvSpPr>
            <p:spPr>
              <a:xfrm>
                <a:off x="1886037" y="2956112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8" name="矩形 677">
                <a:extLst>
                  <a:ext uri="{FF2B5EF4-FFF2-40B4-BE49-F238E27FC236}">
                    <a16:creationId xmlns:a16="http://schemas.microsoft.com/office/drawing/2014/main" id="{FF646E5B-226A-4ABC-8F12-FE6533A8E9DD}"/>
                  </a:ext>
                </a:extLst>
              </p:cNvPr>
              <p:cNvSpPr/>
              <p:nvPr/>
            </p:nvSpPr>
            <p:spPr>
              <a:xfrm>
                <a:off x="1466129" y="2956112"/>
                <a:ext cx="78135" cy="78135"/>
              </a:xfrm>
              <a:prstGeom prst="rect">
                <a:avLst/>
              </a:prstGeom>
              <a:solidFill>
                <a:srgbClr val="238D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9" name="矩形 678">
                <a:extLst>
                  <a:ext uri="{FF2B5EF4-FFF2-40B4-BE49-F238E27FC236}">
                    <a16:creationId xmlns:a16="http://schemas.microsoft.com/office/drawing/2014/main" id="{2C478E23-CE85-4802-BAE2-637D665ECBBB}"/>
                  </a:ext>
                </a:extLst>
              </p:cNvPr>
              <p:cNvSpPr/>
              <p:nvPr/>
            </p:nvSpPr>
            <p:spPr>
              <a:xfrm>
                <a:off x="1756114" y="2930098"/>
                <a:ext cx="128027" cy="781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680" name="矩形 679">
                <a:extLst>
                  <a:ext uri="{FF2B5EF4-FFF2-40B4-BE49-F238E27FC236}">
                    <a16:creationId xmlns:a16="http://schemas.microsoft.com/office/drawing/2014/main" id="{8698CF23-01A2-4FA2-8838-FFA4F332BABE}"/>
                  </a:ext>
                </a:extLst>
              </p:cNvPr>
              <p:cNvSpPr/>
              <p:nvPr/>
            </p:nvSpPr>
            <p:spPr>
              <a:xfrm>
                <a:off x="1571106" y="2956112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1E88B588-A77C-4B2F-9E64-A1FBA430D2D8}"/>
              </a:ext>
            </a:extLst>
          </p:cNvPr>
          <p:cNvGrpSpPr/>
          <p:nvPr/>
        </p:nvGrpSpPr>
        <p:grpSpPr>
          <a:xfrm>
            <a:off x="4609170" y="1383742"/>
            <a:ext cx="741600" cy="224051"/>
            <a:chOff x="46616" y="1349974"/>
            <a:chExt cx="741600" cy="224051"/>
          </a:xfrm>
        </p:grpSpPr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3C4905B7-FC4D-47B5-888F-9A29FE29F599}"/>
                </a:ext>
              </a:extLst>
            </p:cNvPr>
            <p:cNvSpPr/>
            <p:nvPr/>
          </p:nvSpPr>
          <p:spPr>
            <a:xfrm>
              <a:off x="46616" y="1349974"/>
              <a:ext cx="741600" cy="22405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1CA4EA47-11D5-42BB-B741-CC64A0B92EDA}"/>
                </a:ext>
              </a:extLst>
            </p:cNvPr>
            <p:cNvSpPr/>
            <p:nvPr/>
          </p:nvSpPr>
          <p:spPr>
            <a:xfrm>
              <a:off x="74196" y="1378383"/>
              <a:ext cx="162000" cy="162000"/>
            </a:xfrm>
            <a:prstGeom prst="rect">
              <a:avLst/>
            </a:prstGeom>
            <a:solidFill>
              <a:srgbClr val="63A7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en-US" sz="7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C48823F0-C72B-4F8B-9810-116B40D9B50A}"/>
                </a:ext>
              </a:extLst>
            </p:cNvPr>
            <p:cNvSpPr/>
            <p:nvPr/>
          </p:nvSpPr>
          <p:spPr>
            <a:xfrm>
              <a:off x="335111" y="1378383"/>
              <a:ext cx="162000" cy="162000"/>
            </a:xfrm>
            <a:prstGeom prst="rect">
              <a:avLst/>
            </a:prstGeom>
            <a:solidFill>
              <a:srgbClr val="63A7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700" dirty="0">
                  <a:latin typeface="Arial" panose="020B0604020202020204" pitchFamily="34" charset="0"/>
                  <a:cs typeface="Arial" panose="020B0604020202020204" pitchFamily="34" charset="0"/>
                </a:rPr>
                <a:t>1/</a:t>
              </a:r>
              <a:r>
                <a:rPr lang="en-US" altLang="zh-CN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en-US" sz="7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9" name="矩形 278">
              <a:extLst>
                <a:ext uri="{FF2B5EF4-FFF2-40B4-BE49-F238E27FC236}">
                  <a16:creationId xmlns:a16="http://schemas.microsoft.com/office/drawing/2014/main" id="{BCE04480-EC5D-41AF-AC8C-0E9EB9CF280B}"/>
                </a:ext>
              </a:extLst>
            </p:cNvPr>
            <p:cNvSpPr/>
            <p:nvPr/>
          </p:nvSpPr>
          <p:spPr>
            <a:xfrm>
              <a:off x="596025" y="1378383"/>
              <a:ext cx="162000" cy="162000"/>
            </a:xfrm>
            <a:prstGeom prst="rect">
              <a:avLst/>
            </a:prstGeom>
            <a:solidFill>
              <a:srgbClr val="63A7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700" dirty="0">
                  <a:latin typeface="Arial" panose="020B0604020202020204" pitchFamily="34" charset="0"/>
                  <a:cs typeface="Arial" panose="020B0604020202020204" pitchFamily="34" charset="0"/>
                </a:rPr>
                <a:t>1.0</a:t>
              </a:r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E4F96998-7775-4BBE-9453-2B31D6CE3B51}"/>
              </a:ext>
            </a:extLst>
          </p:cNvPr>
          <p:cNvCxnSpPr>
            <a:cxnSpLocks/>
          </p:cNvCxnSpPr>
          <p:nvPr/>
        </p:nvCxnSpPr>
        <p:spPr>
          <a:xfrm>
            <a:off x="861391" y="914454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箭头连接符 279">
            <a:extLst>
              <a:ext uri="{FF2B5EF4-FFF2-40B4-BE49-F238E27FC236}">
                <a16:creationId xmlns:a16="http://schemas.microsoft.com/office/drawing/2014/main" id="{B78B7272-A306-482B-A0AC-E2F6D1CEA436}"/>
              </a:ext>
            </a:extLst>
          </p:cNvPr>
          <p:cNvCxnSpPr>
            <a:cxnSpLocks/>
          </p:cNvCxnSpPr>
          <p:nvPr/>
        </p:nvCxnSpPr>
        <p:spPr>
          <a:xfrm>
            <a:off x="2445297" y="473880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箭头连接符 282">
            <a:extLst>
              <a:ext uri="{FF2B5EF4-FFF2-40B4-BE49-F238E27FC236}">
                <a16:creationId xmlns:a16="http://schemas.microsoft.com/office/drawing/2014/main" id="{FE5BE429-E191-46ED-A047-FD509FC1C349}"/>
              </a:ext>
            </a:extLst>
          </p:cNvPr>
          <p:cNvCxnSpPr>
            <a:cxnSpLocks/>
          </p:cNvCxnSpPr>
          <p:nvPr/>
        </p:nvCxnSpPr>
        <p:spPr>
          <a:xfrm>
            <a:off x="2445297" y="1357821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id="{E52A0BF9-2AB7-40D2-94FE-F47F793601E2}"/>
              </a:ext>
            </a:extLst>
          </p:cNvPr>
          <p:cNvCxnSpPr>
            <a:cxnSpLocks/>
          </p:cNvCxnSpPr>
          <p:nvPr/>
        </p:nvCxnSpPr>
        <p:spPr>
          <a:xfrm>
            <a:off x="4144902" y="914454"/>
            <a:ext cx="126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286">
            <a:extLst>
              <a:ext uri="{FF2B5EF4-FFF2-40B4-BE49-F238E27FC236}">
                <a16:creationId xmlns:a16="http://schemas.microsoft.com/office/drawing/2014/main" id="{DF225F78-71D8-4B4B-93FE-FFF81239D7C7}"/>
              </a:ext>
            </a:extLst>
          </p:cNvPr>
          <p:cNvCxnSpPr>
            <a:cxnSpLocks/>
          </p:cNvCxnSpPr>
          <p:nvPr/>
        </p:nvCxnSpPr>
        <p:spPr>
          <a:xfrm>
            <a:off x="3148850" y="473880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箭头连接符 287">
            <a:extLst>
              <a:ext uri="{FF2B5EF4-FFF2-40B4-BE49-F238E27FC236}">
                <a16:creationId xmlns:a16="http://schemas.microsoft.com/office/drawing/2014/main" id="{4CB689B0-0EA5-44AA-B08B-ECCBD35A9FA5}"/>
              </a:ext>
            </a:extLst>
          </p:cNvPr>
          <p:cNvCxnSpPr>
            <a:cxnSpLocks/>
          </p:cNvCxnSpPr>
          <p:nvPr/>
        </p:nvCxnSpPr>
        <p:spPr>
          <a:xfrm>
            <a:off x="3148850" y="1357821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>
            <a:extLst>
              <a:ext uri="{FF2B5EF4-FFF2-40B4-BE49-F238E27FC236}">
                <a16:creationId xmlns:a16="http://schemas.microsoft.com/office/drawing/2014/main" id="{A079DF9D-363B-4050-9E3C-4981BE2C8E4A}"/>
              </a:ext>
            </a:extLst>
          </p:cNvPr>
          <p:cNvCxnSpPr>
            <a:cxnSpLocks/>
          </p:cNvCxnSpPr>
          <p:nvPr/>
        </p:nvCxnSpPr>
        <p:spPr>
          <a:xfrm>
            <a:off x="4923066" y="914454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4DE7808B-3F8F-4CD3-9B01-C5A79483427C}"/>
              </a:ext>
            </a:extLst>
          </p:cNvPr>
          <p:cNvGrpSpPr/>
          <p:nvPr/>
        </p:nvGrpSpPr>
        <p:grpSpPr>
          <a:xfrm>
            <a:off x="2609380" y="210724"/>
            <a:ext cx="537387" cy="526313"/>
            <a:chOff x="2565037" y="2374452"/>
            <a:chExt cx="537387" cy="526313"/>
          </a:xfrm>
        </p:grpSpPr>
        <p:sp>
          <p:nvSpPr>
            <p:cNvPr id="234" name="椭圆 233">
              <a:extLst>
                <a:ext uri="{FF2B5EF4-FFF2-40B4-BE49-F238E27FC236}">
                  <a16:creationId xmlns:a16="http://schemas.microsoft.com/office/drawing/2014/main" id="{301EE3F6-25C0-40DC-B18D-2842CEE6280E}"/>
                </a:ext>
              </a:extLst>
            </p:cNvPr>
            <p:cNvSpPr/>
            <p:nvPr/>
          </p:nvSpPr>
          <p:spPr>
            <a:xfrm>
              <a:off x="2565037" y="2374452"/>
              <a:ext cx="537387" cy="526313"/>
            </a:xfrm>
            <a:prstGeom prst="ellipse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8" name="文本框 237">
              <a:extLst>
                <a:ext uri="{FF2B5EF4-FFF2-40B4-BE49-F238E27FC236}">
                  <a16:creationId xmlns:a16="http://schemas.microsoft.com/office/drawing/2014/main" id="{5D445AB5-7F50-4146-8606-34DC57EAC68E}"/>
                </a:ext>
              </a:extLst>
            </p:cNvPr>
            <p:cNvSpPr txBox="1"/>
            <p:nvPr/>
          </p:nvSpPr>
          <p:spPr>
            <a:xfrm>
              <a:off x="2759992" y="2755175"/>
              <a:ext cx="15388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9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</a:t>
              </a: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81BD8D06-C1A0-4F22-BC87-431C63CDAEA5}"/>
                </a:ext>
              </a:extLst>
            </p:cNvPr>
            <p:cNvGrpSpPr/>
            <p:nvPr/>
          </p:nvGrpSpPr>
          <p:grpSpPr>
            <a:xfrm rot="16200000">
              <a:off x="2664505" y="2444227"/>
              <a:ext cx="338450" cy="298104"/>
              <a:chOff x="2663159" y="2438512"/>
              <a:chExt cx="338450" cy="298104"/>
            </a:xfrm>
          </p:grpSpPr>
          <p:sp>
            <p:nvSpPr>
              <p:cNvPr id="235" name="任意多边形: 形状 234">
                <a:extLst>
                  <a:ext uri="{FF2B5EF4-FFF2-40B4-BE49-F238E27FC236}">
                    <a16:creationId xmlns:a16="http://schemas.microsoft.com/office/drawing/2014/main" id="{568BFF8D-2F2E-4236-82A4-FA46F47A49B9}"/>
                  </a:ext>
                </a:extLst>
              </p:cNvPr>
              <p:cNvSpPr/>
              <p:nvPr/>
            </p:nvSpPr>
            <p:spPr>
              <a:xfrm>
                <a:off x="2663159" y="2648471"/>
                <a:ext cx="88145" cy="88145"/>
              </a:xfrm>
              <a:custGeom>
                <a:avLst/>
                <a:gdLst>
                  <a:gd name="connsiteX0" fmla="*/ 450049 w 450056"/>
                  <a:gd name="connsiteY0" fmla="*/ 225226 h 450056"/>
                  <a:gd name="connsiteX1" fmla="*/ 225021 w 450056"/>
                  <a:gd name="connsiteY1" fmla="*/ 450254 h 450056"/>
                  <a:gd name="connsiteX2" fmla="*/ -7 w 450056"/>
                  <a:gd name="connsiteY2" fmla="*/ 225226 h 450056"/>
                  <a:gd name="connsiteX3" fmla="*/ 225021 w 450056"/>
                  <a:gd name="connsiteY3" fmla="*/ 198 h 450056"/>
                  <a:gd name="connsiteX4" fmla="*/ 45004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049" y="225226"/>
                    </a:moveTo>
                    <a:cubicBezTo>
                      <a:pt x="450049" y="349506"/>
                      <a:pt x="349300" y="450254"/>
                      <a:pt x="225021" y="450254"/>
                    </a:cubicBezTo>
                    <a:cubicBezTo>
                      <a:pt x="100742" y="450254"/>
                      <a:pt x="-7" y="349506"/>
                      <a:pt x="-7" y="225226"/>
                    </a:cubicBezTo>
                    <a:cubicBezTo>
                      <a:pt x="-7" y="100946"/>
                      <a:pt x="100742" y="198"/>
                      <a:pt x="225021" y="198"/>
                    </a:cubicBezTo>
                    <a:cubicBezTo>
                      <a:pt x="349300" y="198"/>
                      <a:pt x="450049" y="100946"/>
                      <a:pt x="45004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36" name="任意多边形: 形状 235">
                <a:extLst>
                  <a:ext uri="{FF2B5EF4-FFF2-40B4-BE49-F238E27FC236}">
                    <a16:creationId xmlns:a16="http://schemas.microsoft.com/office/drawing/2014/main" id="{F2F526C0-7E9E-4FFD-BB37-7CE87F0F2BA3}"/>
                  </a:ext>
                </a:extLst>
              </p:cNvPr>
              <p:cNvSpPr/>
              <p:nvPr/>
            </p:nvSpPr>
            <p:spPr>
              <a:xfrm>
                <a:off x="2788311" y="2648471"/>
                <a:ext cx="88145" cy="88145"/>
              </a:xfrm>
              <a:custGeom>
                <a:avLst/>
                <a:gdLst>
                  <a:gd name="connsiteX0" fmla="*/ 450329 w 450056"/>
                  <a:gd name="connsiteY0" fmla="*/ 225226 h 450056"/>
                  <a:gd name="connsiteX1" fmla="*/ 225301 w 450056"/>
                  <a:gd name="connsiteY1" fmla="*/ 450254 h 450056"/>
                  <a:gd name="connsiteX2" fmla="*/ 273 w 450056"/>
                  <a:gd name="connsiteY2" fmla="*/ 225226 h 450056"/>
                  <a:gd name="connsiteX3" fmla="*/ 225301 w 450056"/>
                  <a:gd name="connsiteY3" fmla="*/ 198 h 450056"/>
                  <a:gd name="connsiteX4" fmla="*/ 45032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329" y="225226"/>
                    </a:moveTo>
                    <a:cubicBezTo>
                      <a:pt x="450329" y="349506"/>
                      <a:pt x="349580" y="450254"/>
                      <a:pt x="225301" y="450254"/>
                    </a:cubicBezTo>
                    <a:cubicBezTo>
                      <a:pt x="101022" y="450254"/>
                      <a:pt x="273" y="349506"/>
                      <a:pt x="273" y="225226"/>
                    </a:cubicBezTo>
                    <a:cubicBezTo>
                      <a:pt x="273" y="100946"/>
                      <a:pt x="101022" y="198"/>
                      <a:pt x="225301" y="198"/>
                    </a:cubicBezTo>
                    <a:cubicBezTo>
                      <a:pt x="349580" y="198"/>
                      <a:pt x="450329" y="100946"/>
                      <a:pt x="45032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37" name="任意多边形: 形状 236">
                <a:extLst>
                  <a:ext uri="{FF2B5EF4-FFF2-40B4-BE49-F238E27FC236}">
                    <a16:creationId xmlns:a16="http://schemas.microsoft.com/office/drawing/2014/main" id="{7627C6C1-4431-443F-8D5B-03C98DAE29E6}"/>
                  </a:ext>
                </a:extLst>
              </p:cNvPr>
              <p:cNvSpPr/>
              <p:nvPr/>
            </p:nvSpPr>
            <p:spPr>
              <a:xfrm>
                <a:off x="2913464" y="2648471"/>
                <a:ext cx="88145" cy="88145"/>
              </a:xfrm>
              <a:custGeom>
                <a:avLst/>
                <a:gdLst>
                  <a:gd name="connsiteX0" fmla="*/ 450609 w 450056"/>
                  <a:gd name="connsiteY0" fmla="*/ 225226 h 450056"/>
                  <a:gd name="connsiteX1" fmla="*/ 225581 w 450056"/>
                  <a:gd name="connsiteY1" fmla="*/ 450254 h 450056"/>
                  <a:gd name="connsiteX2" fmla="*/ 553 w 450056"/>
                  <a:gd name="connsiteY2" fmla="*/ 225226 h 450056"/>
                  <a:gd name="connsiteX3" fmla="*/ 225581 w 450056"/>
                  <a:gd name="connsiteY3" fmla="*/ 198 h 450056"/>
                  <a:gd name="connsiteX4" fmla="*/ 45060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609" y="225226"/>
                    </a:moveTo>
                    <a:cubicBezTo>
                      <a:pt x="450609" y="349506"/>
                      <a:pt x="349860" y="450254"/>
                      <a:pt x="225581" y="450254"/>
                    </a:cubicBezTo>
                    <a:cubicBezTo>
                      <a:pt x="101302" y="450254"/>
                      <a:pt x="553" y="349506"/>
                      <a:pt x="553" y="225226"/>
                    </a:cubicBezTo>
                    <a:cubicBezTo>
                      <a:pt x="553" y="100946"/>
                      <a:pt x="101302" y="198"/>
                      <a:pt x="225581" y="198"/>
                    </a:cubicBezTo>
                    <a:cubicBezTo>
                      <a:pt x="349860" y="198"/>
                      <a:pt x="450609" y="100946"/>
                      <a:pt x="45060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39" name="任意多边形: 形状 238">
                <a:extLst>
                  <a:ext uri="{FF2B5EF4-FFF2-40B4-BE49-F238E27FC236}">
                    <a16:creationId xmlns:a16="http://schemas.microsoft.com/office/drawing/2014/main" id="{B169FF7B-8883-446C-A277-0FC937109DE7}"/>
                  </a:ext>
                </a:extLst>
              </p:cNvPr>
              <p:cNvSpPr/>
              <p:nvPr/>
            </p:nvSpPr>
            <p:spPr>
              <a:xfrm>
                <a:off x="2663159" y="2438512"/>
                <a:ext cx="88145" cy="88145"/>
              </a:xfrm>
              <a:custGeom>
                <a:avLst/>
                <a:gdLst>
                  <a:gd name="connsiteX0" fmla="*/ 450049 w 450056"/>
                  <a:gd name="connsiteY0" fmla="*/ 225226 h 450056"/>
                  <a:gd name="connsiteX1" fmla="*/ 225021 w 450056"/>
                  <a:gd name="connsiteY1" fmla="*/ 450254 h 450056"/>
                  <a:gd name="connsiteX2" fmla="*/ -7 w 450056"/>
                  <a:gd name="connsiteY2" fmla="*/ 225226 h 450056"/>
                  <a:gd name="connsiteX3" fmla="*/ 225021 w 450056"/>
                  <a:gd name="connsiteY3" fmla="*/ 198 h 450056"/>
                  <a:gd name="connsiteX4" fmla="*/ 45004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049" y="225226"/>
                    </a:moveTo>
                    <a:cubicBezTo>
                      <a:pt x="450049" y="349506"/>
                      <a:pt x="349300" y="450254"/>
                      <a:pt x="225021" y="450254"/>
                    </a:cubicBezTo>
                    <a:cubicBezTo>
                      <a:pt x="100742" y="450254"/>
                      <a:pt x="-7" y="349506"/>
                      <a:pt x="-7" y="225226"/>
                    </a:cubicBezTo>
                    <a:cubicBezTo>
                      <a:pt x="-7" y="100946"/>
                      <a:pt x="100742" y="198"/>
                      <a:pt x="225021" y="198"/>
                    </a:cubicBezTo>
                    <a:cubicBezTo>
                      <a:pt x="349300" y="198"/>
                      <a:pt x="450049" y="100946"/>
                      <a:pt x="45004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40" name="任意多边形: 形状 239">
                <a:extLst>
                  <a:ext uri="{FF2B5EF4-FFF2-40B4-BE49-F238E27FC236}">
                    <a16:creationId xmlns:a16="http://schemas.microsoft.com/office/drawing/2014/main" id="{9D5151F3-A773-46EF-9869-DAC32ACF77FC}"/>
                  </a:ext>
                </a:extLst>
              </p:cNvPr>
              <p:cNvSpPr/>
              <p:nvPr/>
            </p:nvSpPr>
            <p:spPr>
              <a:xfrm>
                <a:off x="2788311" y="2438512"/>
                <a:ext cx="88145" cy="88145"/>
              </a:xfrm>
              <a:custGeom>
                <a:avLst/>
                <a:gdLst>
                  <a:gd name="connsiteX0" fmla="*/ 450329 w 450056"/>
                  <a:gd name="connsiteY0" fmla="*/ 225226 h 450056"/>
                  <a:gd name="connsiteX1" fmla="*/ 225301 w 450056"/>
                  <a:gd name="connsiteY1" fmla="*/ 450254 h 450056"/>
                  <a:gd name="connsiteX2" fmla="*/ 273 w 450056"/>
                  <a:gd name="connsiteY2" fmla="*/ 225226 h 450056"/>
                  <a:gd name="connsiteX3" fmla="*/ 225301 w 450056"/>
                  <a:gd name="connsiteY3" fmla="*/ 198 h 450056"/>
                  <a:gd name="connsiteX4" fmla="*/ 45032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329" y="225226"/>
                    </a:moveTo>
                    <a:cubicBezTo>
                      <a:pt x="450329" y="349506"/>
                      <a:pt x="349580" y="450254"/>
                      <a:pt x="225301" y="450254"/>
                    </a:cubicBezTo>
                    <a:cubicBezTo>
                      <a:pt x="101022" y="450254"/>
                      <a:pt x="273" y="349506"/>
                      <a:pt x="273" y="225226"/>
                    </a:cubicBezTo>
                    <a:cubicBezTo>
                      <a:pt x="273" y="100946"/>
                      <a:pt x="101022" y="198"/>
                      <a:pt x="225301" y="198"/>
                    </a:cubicBezTo>
                    <a:cubicBezTo>
                      <a:pt x="349580" y="198"/>
                      <a:pt x="450329" y="100946"/>
                      <a:pt x="45032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41" name="任意多边形: 形状 240">
                <a:extLst>
                  <a:ext uri="{FF2B5EF4-FFF2-40B4-BE49-F238E27FC236}">
                    <a16:creationId xmlns:a16="http://schemas.microsoft.com/office/drawing/2014/main" id="{1B0FAEEC-EBDB-4629-A6E9-BF2FA0F1FC3A}"/>
                  </a:ext>
                </a:extLst>
              </p:cNvPr>
              <p:cNvSpPr/>
              <p:nvPr/>
            </p:nvSpPr>
            <p:spPr>
              <a:xfrm>
                <a:off x="2913464" y="2438512"/>
                <a:ext cx="88145" cy="88145"/>
              </a:xfrm>
              <a:custGeom>
                <a:avLst/>
                <a:gdLst>
                  <a:gd name="connsiteX0" fmla="*/ 450609 w 450056"/>
                  <a:gd name="connsiteY0" fmla="*/ 225226 h 450056"/>
                  <a:gd name="connsiteX1" fmla="*/ 225581 w 450056"/>
                  <a:gd name="connsiteY1" fmla="*/ 450254 h 450056"/>
                  <a:gd name="connsiteX2" fmla="*/ 553 w 450056"/>
                  <a:gd name="connsiteY2" fmla="*/ 225226 h 450056"/>
                  <a:gd name="connsiteX3" fmla="*/ 225581 w 450056"/>
                  <a:gd name="connsiteY3" fmla="*/ 198 h 450056"/>
                  <a:gd name="connsiteX4" fmla="*/ 45060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609" y="225226"/>
                    </a:moveTo>
                    <a:cubicBezTo>
                      <a:pt x="450609" y="349506"/>
                      <a:pt x="349860" y="450254"/>
                      <a:pt x="225581" y="450254"/>
                    </a:cubicBezTo>
                    <a:cubicBezTo>
                      <a:pt x="101302" y="450254"/>
                      <a:pt x="553" y="349506"/>
                      <a:pt x="553" y="225226"/>
                    </a:cubicBezTo>
                    <a:cubicBezTo>
                      <a:pt x="553" y="100946"/>
                      <a:pt x="101302" y="198"/>
                      <a:pt x="225581" y="198"/>
                    </a:cubicBezTo>
                    <a:cubicBezTo>
                      <a:pt x="349860" y="198"/>
                      <a:pt x="450609" y="100946"/>
                      <a:pt x="45060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242" name="直接连接符 241">
                <a:extLst>
                  <a:ext uri="{FF2B5EF4-FFF2-40B4-BE49-F238E27FC236}">
                    <a16:creationId xmlns:a16="http://schemas.microsoft.com/office/drawing/2014/main" id="{ABD454AB-8CCD-4C26-8C51-F84519598E14}"/>
                  </a:ext>
                </a:extLst>
              </p:cNvPr>
              <p:cNvCxnSpPr>
                <a:stCxn id="239" idx="1"/>
                <a:endCxn id="235" idx="3"/>
              </p:cNvCxnSpPr>
              <p:nvPr/>
            </p:nvCxnSpPr>
            <p:spPr>
              <a:xfrm>
                <a:off x="2707230" y="2526696"/>
                <a:ext cx="0" cy="12181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直接连接符 242">
                <a:extLst>
                  <a:ext uri="{FF2B5EF4-FFF2-40B4-BE49-F238E27FC236}">
                    <a16:creationId xmlns:a16="http://schemas.microsoft.com/office/drawing/2014/main" id="{CC52501B-2759-4231-8070-ACF579667D56}"/>
                  </a:ext>
                </a:extLst>
              </p:cNvPr>
              <p:cNvCxnSpPr/>
              <p:nvPr/>
            </p:nvCxnSpPr>
            <p:spPr>
              <a:xfrm>
                <a:off x="2831055" y="2526696"/>
                <a:ext cx="0" cy="12181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直接连接符 247">
                <a:extLst>
                  <a:ext uri="{FF2B5EF4-FFF2-40B4-BE49-F238E27FC236}">
                    <a16:creationId xmlns:a16="http://schemas.microsoft.com/office/drawing/2014/main" id="{11931CD9-192D-4151-BA39-387FFA4634BB}"/>
                  </a:ext>
                </a:extLst>
              </p:cNvPr>
              <p:cNvCxnSpPr/>
              <p:nvPr/>
            </p:nvCxnSpPr>
            <p:spPr>
              <a:xfrm>
                <a:off x="2957262" y="2526696"/>
                <a:ext cx="0" cy="12181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9" name="组合 248">
            <a:extLst>
              <a:ext uri="{FF2B5EF4-FFF2-40B4-BE49-F238E27FC236}">
                <a16:creationId xmlns:a16="http://schemas.microsoft.com/office/drawing/2014/main" id="{1D9781C5-36FB-4F73-B42D-04CFDA0574F8}"/>
              </a:ext>
            </a:extLst>
          </p:cNvPr>
          <p:cNvGrpSpPr/>
          <p:nvPr/>
        </p:nvGrpSpPr>
        <p:grpSpPr>
          <a:xfrm>
            <a:off x="2609380" y="1094665"/>
            <a:ext cx="537387" cy="526313"/>
            <a:chOff x="2565037" y="2374452"/>
            <a:chExt cx="537387" cy="526313"/>
          </a:xfrm>
        </p:grpSpPr>
        <p:sp>
          <p:nvSpPr>
            <p:cNvPr id="250" name="椭圆 249">
              <a:extLst>
                <a:ext uri="{FF2B5EF4-FFF2-40B4-BE49-F238E27FC236}">
                  <a16:creationId xmlns:a16="http://schemas.microsoft.com/office/drawing/2014/main" id="{4AFEA766-4DC9-4A96-BF58-1A981EF3ADA1}"/>
                </a:ext>
              </a:extLst>
            </p:cNvPr>
            <p:cNvSpPr/>
            <p:nvPr/>
          </p:nvSpPr>
          <p:spPr>
            <a:xfrm>
              <a:off x="2565037" y="2374452"/>
              <a:ext cx="537387" cy="526313"/>
            </a:xfrm>
            <a:prstGeom prst="ellipse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文本框 259">
              <a:extLst>
                <a:ext uri="{FF2B5EF4-FFF2-40B4-BE49-F238E27FC236}">
                  <a16:creationId xmlns:a16="http://schemas.microsoft.com/office/drawing/2014/main" id="{ADB43347-8ECF-4BAA-9729-3FBCB7AFA3D5}"/>
                </a:ext>
              </a:extLst>
            </p:cNvPr>
            <p:cNvSpPr txBox="1"/>
            <p:nvPr/>
          </p:nvSpPr>
          <p:spPr>
            <a:xfrm>
              <a:off x="2759992" y="2755175"/>
              <a:ext cx="15388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9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</a:t>
              </a:r>
            </a:p>
          </p:txBody>
        </p:sp>
        <p:grpSp>
          <p:nvGrpSpPr>
            <p:cNvPr id="262" name="组合 261">
              <a:extLst>
                <a:ext uri="{FF2B5EF4-FFF2-40B4-BE49-F238E27FC236}">
                  <a16:creationId xmlns:a16="http://schemas.microsoft.com/office/drawing/2014/main" id="{6F52F090-4523-46C7-AB08-A1D9301AC1A1}"/>
                </a:ext>
              </a:extLst>
            </p:cNvPr>
            <p:cNvGrpSpPr/>
            <p:nvPr/>
          </p:nvGrpSpPr>
          <p:grpSpPr>
            <a:xfrm rot="16200000">
              <a:off x="2664505" y="2444227"/>
              <a:ext cx="338450" cy="298104"/>
              <a:chOff x="2663159" y="2438512"/>
              <a:chExt cx="338450" cy="298104"/>
            </a:xfrm>
          </p:grpSpPr>
          <p:sp>
            <p:nvSpPr>
              <p:cNvPr id="289" name="任意多边形: 形状 288">
                <a:extLst>
                  <a:ext uri="{FF2B5EF4-FFF2-40B4-BE49-F238E27FC236}">
                    <a16:creationId xmlns:a16="http://schemas.microsoft.com/office/drawing/2014/main" id="{FBECA295-7664-44D2-ACE9-F009E4AC0147}"/>
                  </a:ext>
                </a:extLst>
              </p:cNvPr>
              <p:cNvSpPr/>
              <p:nvPr/>
            </p:nvSpPr>
            <p:spPr>
              <a:xfrm>
                <a:off x="2663159" y="2648471"/>
                <a:ext cx="88145" cy="88145"/>
              </a:xfrm>
              <a:custGeom>
                <a:avLst/>
                <a:gdLst>
                  <a:gd name="connsiteX0" fmla="*/ 450049 w 450056"/>
                  <a:gd name="connsiteY0" fmla="*/ 225226 h 450056"/>
                  <a:gd name="connsiteX1" fmla="*/ 225021 w 450056"/>
                  <a:gd name="connsiteY1" fmla="*/ 450254 h 450056"/>
                  <a:gd name="connsiteX2" fmla="*/ -7 w 450056"/>
                  <a:gd name="connsiteY2" fmla="*/ 225226 h 450056"/>
                  <a:gd name="connsiteX3" fmla="*/ 225021 w 450056"/>
                  <a:gd name="connsiteY3" fmla="*/ 198 h 450056"/>
                  <a:gd name="connsiteX4" fmla="*/ 45004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049" y="225226"/>
                    </a:moveTo>
                    <a:cubicBezTo>
                      <a:pt x="450049" y="349506"/>
                      <a:pt x="349300" y="450254"/>
                      <a:pt x="225021" y="450254"/>
                    </a:cubicBezTo>
                    <a:cubicBezTo>
                      <a:pt x="100742" y="450254"/>
                      <a:pt x="-7" y="349506"/>
                      <a:pt x="-7" y="225226"/>
                    </a:cubicBezTo>
                    <a:cubicBezTo>
                      <a:pt x="-7" y="100946"/>
                      <a:pt x="100742" y="198"/>
                      <a:pt x="225021" y="198"/>
                    </a:cubicBezTo>
                    <a:cubicBezTo>
                      <a:pt x="349300" y="198"/>
                      <a:pt x="450049" y="100946"/>
                      <a:pt x="45004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0" name="任意多边形: 形状 289">
                <a:extLst>
                  <a:ext uri="{FF2B5EF4-FFF2-40B4-BE49-F238E27FC236}">
                    <a16:creationId xmlns:a16="http://schemas.microsoft.com/office/drawing/2014/main" id="{FACA8796-1778-4D77-9ABE-FDB4C916D83B}"/>
                  </a:ext>
                </a:extLst>
              </p:cNvPr>
              <p:cNvSpPr/>
              <p:nvPr/>
            </p:nvSpPr>
            <p:spPr>
              <a:xfrm>
                <a:off x="2788311" y="2648471"/>
                <a:ext cx="88145" cy="88145"/>
              </a:xfrm>
              <a:custGeom>
                <a:avLst/>
                <a:gdLst>
                  <a:gd name="connsiteX0" fmla="*/ 450329 w 450056"/>
                  <a:gd name="connsiteY0" fmla="*/ 225226 h 450056"/>
                  <a:gd name="connsiteX1" fmla="*/ 225301 w 450056"/>
                  <a:gd name="connsiteY1" fmla="*/ 450254 h 450056"/>
                  <a:gd name="connsiteX2" fmla="*/ 273 w 450056"/>
                  <a:gd name="connsiteY2" fmla="*/ 225226 h 450056"/>
                  <a:gd name="connsiteX3" fmla="*/ 225301 w 450056"/>
                  <a:gd name="connsiteY3" fmla="*/ 198 h 450056"/>
                  <a:gd name="connsiteX4" fmla="*/ 45032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329" y="225226"/>
                    </a:moveTo>
                    <a:cubicBezTo>
                      <a:pt x="450329" y="349506"/>
                      <a:pt x="349580" y="450254"/>
                      <a:pt x="225301" y="450254"/>
                    </a:cubicBezTo>
                    <a:cubicBezTo>
                      <a:pt x="101022" y="450254"/>
                      <a:pt x="273" y="349506"/>
                      <a:pt x="273" y="225226"/>
                    </a:cubicBezTo>
                    <a:cubicBezTo>
                      <a:pt x="273" y="100946"/>
                      <a:pt x="101022" y="198"/>
                      <a:pt x="225301" y="198"/>
                    </a:cubicBezTo>
                    <a:cubicBezTo>
                      <a:pt x="349580" y="198"/>
                      <a:pt x="450329" y="100946"/>
                      <a:pt x="45032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1" name="任意多边形: 形状 290">
                <a:extLst>
                  <a:ext uri="{FF2B5EF4-FFF2-40B4-BE49-F238E27FC236}">
                    <a16:creationId xmlns:a16="http://schemas.microsoft.com/office/drawing/2014/main" id="{34D82D25-2BDA-4C5B-9EC3-2B5C75BF0AFE}"/>
                  </a:ext>
                </a:extLst>
              </p:cNvPr>
              <p:cNvSpPr/>
              <p:nvPr/>
            </p:nvSpPr>
            <p:spPr>
              <a:xfrm>
                <a:off x="2913464" y="2648471"/>
                <a:ext cx="88145" cy="88145"/>
              </a:xfrm>
              <a:custGeom>
                <a:avLst/>
                <a:gdLst>
                  <a:gd name="connsiteX0" fmla="*/ 450609 w 450056"/>
                  <a:gd name="connsiteY0" fmla="*/ 225226 h 450056"/>
                  <a:gd name="connsiteX1" fmla="*/ 225581 w 450056"/>
                  <a:gd name="connsiteY1" fmla="*/ 450254 h 450056"/>
                  <a:gd name="connsiteX2" fmla="*/ 553 w 450056"/>
                  <a:gd name="connsiteY2" fmla="*/ 225226 h 450056"/>
                  <a:gd name="connsiteX3" fmla="*/ 225581 w 450056"/>
                  <a:gd name="connsiteY3" fmla="*/ 198 h 450056"/>
                  <a:gd name="connsiteX4" fmla="*/ 45060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609" y="225226"/>
                    </a:moveTo>
                    <a:cubicBezTo>
                      <a:pt x="450609" y="349506"/>
                      <a:pt x="349860" y="450254"/>
                      <a:pt x="225581" y="450254"/>
                    </a:cubicBezTo>
                    <a:cubicBezTo>
                      <a:pt x="101302" y="450254"/>
                      <a:pt x="553" y="349506"/>
                      <a:pt x="553" y="225226"/>
                    </a:cubicBezTo>
                    <a:cubicBezTo>
                      <a:pt x="553" y="100946"/>
                      <a:pt x="101302" y="198"/>
                      <a:pt x="225581" y="198"/>
                    </a:cubicBezTo>
                    <a:cubicBezTo>
                      <a:pt x="349860" y="198"/>
                      <a:pt x="450609" y="100946"/>
                      <a:pt x="45060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2" name="任意多边形: 形状 291">
                <a:extLst>
                  <a:ext uri="{FF2B5EF4-FFF2-40B4-BE49-F238E27FC236}">
                    <a16:creationId xmlns:a16="http://schemas.microsoft.com/office/drawing/2014/main" id="{B236A299-536C-4B7E-BC50-37E1A8562255}"/>
                  </a:ext>
                </a:extLst>
              </p:cNvPr>
              <p:cNvSpPr/>
              <p:nvPr/>
            </p:nvSpPr>
            <p:spPr>
              <a:xfrm>
                <a:off x="2663159" y="2438512"/>
                <a:ext cx="88145" cy="88145"/>
              </a:xfrm>
              <a:custGeom>
                <a:avLst/>
                <a:gdLst>
                  <a:gd name="connsiteX0" fmla="*/ 450049 w 450056"/>
                  <a:gd name="connsiteY0" fmla="*/ 225226 h 450056"/>
                  <a:gd name="connsiteX1" fmla="*/ 225021 w 450056"/>
                  <a:gd name="connsiteY1" fmla="*/ 450254 h 450056"/>
                  <a:gd name="connsiteX2" fmla="*/ -7 w 450056"/>
                  <a:gd name="connsiteY2" fmla="*/ 225226 h 450056"/>
                  <a:gd name="connsiteX3" fmla="*/ 225021 w 450056"/>
                  <a:gd name="connsiteY3" fmla="*/ 198 h 450056"/>
                  <a:gd name="connsiteX4" fmla="*/ 45004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049" y="225226"/>
                    </a:moveTo>
                    <a:cubicBezTo>
                      <a:pt x="450049" y="349506"/>
                      <a:pt x="349300" y="450254"/>
                      <a:pt x="225021" y="450254"/>
                    </a:cubicBezTo>
                    <a:cubicBezTo>
                      <a:pt x="100742" y="450254"/>
                      <a:pt x="-7" y="349506"/>
                      <a:pt x="-7" y="225226"/>
                    </a:cubicBezTo>
                    <a:cubicBezTo>
                      <a:pt x="-7" y="100946"/>
                      <a:pt x="100742" y="198"/>
                      <a:pt x="225021" y="198"/>
                    </a:cubicBezTo>
                    <a:cubicBezTo>
                      <a:pt x="349300" y="198"/>
                      <a:pt x="450049" y="100946"/>
                      <a:pt x="45004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3" name="任意多边形: 形状 292">
                <a:extLst>
                  <a:ext uri="{FF2B5EF4-FFF2-40B4-BE49-F238E27FC236}">
                    <a16:creationId xmlns:a16="http://schemas.microsoft.com/office/drawing/2014/main" id="{74E8159B-AA49-4B2B-AAC2-5F056BD3FFE3}"/>
                  </a:ext>
                </a:extLst>
              </p:cNvPr>
              <p:cNvSpPr/>
              <p:nvPr/>
            </p:nvSpPr>
            <p:spPr>
              <a:xfrm>
                <a:off x="2788311" y="2438512"/>
                <a:ext cx="88145" cy="88145"/>
              </a:xfrm>
              <a:custGeom>
                <a:avLst/>
                <a:gdLst>
                  <a:gd name="connsiteX0" fmla="*/ 450329 w 450056"/>
                  <a:gd name="connsiteY0" fmla="*/ 225226 h 450056"/>
                  <a:gd name="connsiteX1" fmla="*/ 225301 w 450056"/>
                  <a:gd name="connsiteY1" fmla="*/ 450254 h 450056"/>
                  <a:gd name="connsiteX2" fmla="*/ 273 w 450056"/>
                  <a:gd name="connsiteY2" fmla="*/ 225226 h 450056"/>
                  <a:gd name="connsiteX3" fmla="*/ 225301 w 450056"/>
                  <a:gd name="connsiteY3" fmla="*/ 198 h 450056"/>
                  <a:gd name="connsiteX4" fmla="*/ 45032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329" y="225226"/>
                    </a:moveTo>
                    <a:cubicBezTo>
                      <a:pt x="450329" y="349506"/>
                      <a:pt x="349580" y="450254"/>
                      <a:pt x="225301" y="450254"/>
                    </a:cubicBezTo>
                    <a:cubicBezTo>
                      <a:pt x="101022" y="450254"/>
                      <a:pt x="273" y="349506"/>
                      <a:pt x="273" y="225226"/>
                    </a:cubicBezTo>
                    <a:cubicBezTo>
                      <a:pt x="273" y="100946"/>
                      <a:pt x="101022" y="198"/>
                      <a:pt x="225301" y="198"/>
                    </a:cubicBezTo>
                    <a:cubicBezTo>
                      <a:pt x="349580" y="198"/>
                      <a:pt x="450329" y="100946"/>
                      <a:pt x="45032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4" name="任意多边形: 形状 293">
                <a:extLst>
                  <a:ext uri="{FF2B5EF4-FFF2-40B4-BE49-F238E27FC236}">
                    <a16:creationId xmlns:a16="http://schemas.microsoft.com/office/drawing/2014/main" id="{C8626265-4B49-44C8-B450-0457FDF7FADF}"/>
                  </a:ext>
                </a:extLst>
              </p:cNvPr>
              <p:cNvSpPr/>
              <p:nvPr/>
            </p:nvSpPr>
            <p:spPr>
              <a:xfrm>
                <a:off x="2913464" y="2438512"/>
                <a:ext cx="88145" cy="88145"/>
              </a:xfrm>
              <a:custGeom>
                <a:avLst/>
                <a:gdLst>
                  <a:gd name="connsiteX0" fmla="*/ 450609 w 450056"/>
                  <a:gd name="connsiteY0" fmla="*/ 225226 h 450056"/>
                  <a:gd name="connsiteX1" fmla="*/ 225581 w 450056"/>
                  <a:gd name="connsiteY1" fmla="*/ 450254 h 450056"/>
                  <a:gd name="connsiteX2" fmla="*/ 553 w 450056"/>
                  <a:gd name="connsiteY2" fmla="*/ 225226 h 450056"/>
                  <a:gd name="connsiteX3" fmla="*/ 225581 w 450056"/>
                  <a:gd name="connsiteY3" fmla="*/ 198 h 450056"/>
                  <a:gd name="connsiteX4" fmla="*/ 45060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609" y="225226"/>
                    </a:moveTo>
                    <a:cubicBezTo>
                      <a:pt x="450609" y="349506"/>
                      <a:pt x="349860" y="450254"/>
                      <a:pt x="225581" y="450254"/>
                    </a:cubicBezTo>
                    <a:cubicBezTo>
                      <a:pt x="101302" y="450254"/>
                      <a:pt x="553" y="349506"/>
                      <a:pt x="553" y="225226"/>
                    </a:cubicBezTo>
                    <a:cubicBezTo>
                      <a:pt x="553" y="100946"/>
                      <a:pt x="101302" y="198"/>
                      <a:pt x="225581" y="198"/>
                    </a:cubicBezTo>
                    <a:cubicBezTo>
                      <a:pt x="349860" y="198"/>
                      <a:pt x="450609" y="100946"/>
                      <a:pt x="45060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295" name="直接连接符 294">
                <a:extLst>
                  <a:ext uri="{FF2B5EF4-FFF2-40B4-BE49-F238E27FC236}">
                    <a16:creationId xmlns:a16="http://schemas.microsoft.com/office/drawing/2014/main" id="{5A625ACE-83F2-413A-A7E6-A8DA44469AE5}"/>
                  </a:ext>
                </a:extLst>
              </p:cNvPr>
              <p:cNvCxnSpPr>
                <a:stCxn id="292" idx="1"/>
                <a:endCxn id="289" idx="3"/>
              </p:cNvCxnSpPr>
              <p:nvPr/>
            </p:nvCxnSpPr>
            <p:spPr>
              <a:xfrm>
                <a:off x="2707230" y="2526696"/>
                <a:ext cx="0" cy="12181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直接连接符 295">
                <a:extLst>
                  <a:ext uri="{FF2B5EF4-FFF2-40B4-BE49-F238E27FC236}">
                    <a16:creationId xmlns:a16="http://schemas.microsoft.com/office/drawing/2014/main" id="{1B34F6DF-AA61-4D25-AC43-D3EA9C7E4DE5}"/>
                  </a:ext>
                </a:extLst>
              </p:cNvPr>
              <p:cNvCxnSpPr/>
              <p:nvPr/>
            </p:nvCxnSpPr>
            <p:spPr>
              <a:xfrm>
                <a:off x="2831055" y="2526696"/>
                <a:ext cx="0" cy="12181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直接连接符 296">
                <a:extLst>
                  <a:ext uri="{FF2B5EF4-FFF2-40B4-BE49-F238E27FC236}">
                    <a16:creationId xmlns:a16="http://schemas.microsoft.com/office/drawing/2014/main" id="{EBC60183-D706-484B-B602-48864DE97F15}"/>
                  </a:ext>
                </a:extLst>
              </p:cNvPr>
              <p:cNvCxnSpPr/>
              <p:nvPr/>
            </p:nvCxnSpPr>
            <p:spPr>
              <a:xfrm>
                <a:off x="2957262" y="2526696"/>
                <a:ext cx="0" cy="12181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79C8A145-833D-4298-BE16-F309328CA2BB}"/>
              </a:ext>
            </a:extLst>
          </p:cNvPr>
          <p:cNvGrpSpPr/>
          <p:nvPr/>
        </p:nvGrpSpPr>
        <p:grpSpPr>
          <a:xfrm>
            <a:off x="1025472" y="651298"/>
            <a:ext cx="537387" cy="526313"/>
            <a:chOff x="926412" y="2430955"/>
            <a:chExt cx="537387" cy="526313"/>
          </a:xfrm>
        </p:grpSpPr>
        <p:sp>
          <p:nvSpPr>
            <p:cNvPr id="299" name="椭圆 298">
              <a:extLst>
                <a:ext uri="{FF2B5EF4-FFF2-40B4-BE49-F238E27FC236}">
                  <a16:creationId xmlns:a16="http://schemas.microsoft.com/office/drawing/2014/main" id="{F30B61B1-7076-4485-9A8A-130896CAFF3B}"/>
                </a:ext>
              </a:extLst>
            </p:cNvPr>
            <p:cNvSpPr/>
            <p:nvPr/>
          </p:nvSpPr>
          <p:spPr>
            <a:xfrm>
              <a:off x="926412" y="2430955"/>
              <a:ext cx="537387" cy="526313"/>
            </a:xfrm>
            <a:prstGeom prst="ellipse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文本框 300">
              <a:extLst>
                <a:ext uri="{FF2B5EF4-FFF2-40B4-BE49-F238E27FC236}">
                  <a16:creationId xmlns:a16="http://schemas.microsoft.com/office/drawing/2014/main" id="{39E4BFDE-4B9A-4093-8055-501F619F8726}"/>
                </a:ext>
              </a:extLst>
            </p:cNvPr>
            <p:cNvSpPr txBox="1"/>
            <p:nvPr/>
          </p:nvSpPr>
          <p:spPr>
            <a:xfrm>
              <a:off x="1073277" y="2803560"/>
              <a:ext cx="25006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9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ANN</a:t>
              </a:r>
            </a:p>
          </p:txBody>
        </p:sp>
        <p:grpSp>
          <p:nvGrpSpPr>
            <p:cNvPr id="36" name="图形 34">
              <a:extLst>
                <a:ext uri="{FF2B5EF4-FFF2-40B4-BE49-F238E27FC236}">
                  <a16:creationId xmlns:a16="http://schemas.microsoft.com/office/drawing/2014/main" id="{9B73C00F-69A5-45A4-B9EC-FF455363B9E1}"/>
                </a:ext>
              </a:extLst>
            </p:cNvPr>
            <p:cNvGrpSpPr/>
            <p:nvPr/>
          </p:nvGrpSpPr>
          <p:grpSpPr>
            <a:xfrm>
              <a:off x="1028593" y="2508709"/>
              <a:ext cx="333024" cy="320216"/>
              <a:chOff x="2274801" y="1946188"/>
              <a:chExt cx="2029333" cy="1951282"/>
            </a:xfrm>
          </p:grpSpPr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1FB0410E-A67B-491D-97D2-71088E25ECF7}"/>
                  </a:ext>
                </a:extLst>
              </p:cNvPr>
              <p:cNvSpPr/>
              <p:nvPr/>
            </p:nvSpPr>
            <p:spPr>
              <a:xfrm>
                <a:off x="2469928" y="2141316"/>
                <a:ext cx="1639078" cy="2900"/>
              </a:xfrm>
              <a:custGeom>
                <a:avLst/>
                <a:gdLst>
                  <a:gd name="connsiteX0" fmla="*/ 111 w 1639078"/>
                  <a:gd name="connsiteY0" fmla="*/ -143 h 2900"/>
                  <a:gd name="connsiteX1" fmla="*/ 1639189 w 1639078"/>
                  <a:gd name="connsiteY1" fmla="*/ -143 h 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39078" h="2900">
                    <a:moveTo>
                      <a:pt x="111" y="-143"/>
                    </a:moveTo>
                    <a:lnTo>
                      <a:pt x="1639189" y="-143"/>
                    </a:lnTo>
                  </a:path>
                </a:pathLst>
              </a:custGeom>
              <a:solidFill>
                <a:srgbClr val="000000"/>
              </a:solidFill>
              <a:ln w="6350" cap="flat">
                <a:solidFill>
                  <a:srgbClr val="505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5EE416A0-0CF6-4DDF-A6D5-CB07D046E7DD}"/>
                  </a:ext>
                </a:extLst>
              </p:cNvPr>
              <p:cNvSpPr/>
              <p:nvPr/>
            </p:nvSpPr>
            <p:spPr>
              <a:xfrm>
                <a:off x="2469928" y="2141316"/>
                <a:ext cx="1639078" cy="780512"/>
              </a:xfrm>
              <a:custGeom>
                <a:avLst/>
                <a:gdLst>
                  <a:gd name="connsiteX0" fmla="*/ 111 w 1639078"/>
                  <a:gd name="connsiteY0" fmla="*/ -28 h 780512"/>
                  <a:gd name="connsiteX1" fmla="*/ 1639189 w 1639078"/>
                  <a:gd name="connsiteY1" fmla="*/ 780485 h 780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39078" h="780512">
                    <a:moveTo>
                      <a:pt x="111" y="-28"/>
                    </a:moveTo>
                    <a:lnTo>
                      <a:pt x="1639189" y="780485"/>
                    </a:lnTo>
                  </a:path>
                </a:pathLst>
              </a:custGeom>
              <a:solidFill>
                <a:srgbClr val="000000"/>
              </a:solidFill>
              <a:ln w="6350" cap="flat">
                <a:solidFill>
                  <a:srgbClr val="505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3F25F2B4-5C9B-44A2-AD23-25BF6F583557}"/>
                  </a:ext>
                </a:extLst>
              </p:cNvPr>
              <p:cNvSpPr/>
              <p:nvPr/>
            </p:nvSpPr>
            <p:spPr>
              <a:xfrm>
                <a:off x="2469928" y="2141316"/>
                <a:ext cx="1639078" cy="1561025"/>
              </a:xfrm>
              <a:custGeom>
                <a:avLst/>
                <a:gdLst>
                  <a:gd name="connsiteX0" fmla="*/ 111 w 1639078"/>
                  <a:gd name="connsiteY0" fmla="*/ 86 h 1561025"/>
                  <a:gd name="connsiteX1" fmla="*/ 1639189 w 1639078"/>
                  <a:gd name="connsiteY1" fmla="*/ 1561112 h 1561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39078" h="1561025">
                    <a:moveTo>
                      <a:pt x="111" y="86"/>
                    </a:moveTo>
                    <a:lnTo>
                      <a:pt x="1639189" y="1561112"/>
                    </a:lnTo>
                  </a:path>
                </a:pathLst>
              </a:custGeom>
              <a:solidFill>
                <a:srgbClr val="000000"/>
              </a:solidFill>
              <a:ln w="6350" cap="flat">
                <a:solidFill>
                  <a:srgbClr val="505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7D8F2706-7153-46AD-8F5F-D721C5B9BE3C}"/>
                  </a:ext>
                </a:extLst>
              </p:cNvPr>
              <p:cNvSpPr/>
              <p:nvPr/>
            </p:nvSpPr>
            <p:spPr>
              <a:xfrm>
                <a:off x="2469928" y="2141316"/>
                <a:ext cx="1639078" cy="780512"/>
              </a:xfrm>
              <a:custGeom>
                <a:avLst/>
                <a:gdLst>
                  <a:gd name="connsiteX0" fmla="*/ 111 w 1639078"/>
                  <a:gd name="connsiteY0" fmla="*/ 780485 h 780512"/>
                  <a:gd name="connsiteX1" fmla="*/ 1639189 w 1639078"/>
                  <a:gd name="connsiteY1" fmla="*/ -28 h 780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39078" h="780512">
                    <a:moveTo>
                      <a:pt x="111" y="780485"/>
                    </a:moveTo>
                    <a:lnTo>
                      <a:pt x="1639189" y="-28"/>
                    </a:lnTo>
                  </a:path>
                </a:pathLst>
              </a:custGeom>
              <a:solidFill>
                <a:srgbClr val="000000"/>
              </a:solidFill>
              <a:ln w="6350" cap="flat">
                <a:solidFill>
                  <a:srgbClr val="505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6C78F46E-6951-4003-87EF-EB76F2D924A9}"/>
                  </a:ext>
                </a:extLst>
              </p:cNvPr>
              <p:cNvSpPr/>
              <p:nvPr/>
            </p:nvSpPr>
            <p:spPr>
              <a:xfrm>
                <a:off x="2469928" y="2921829"/>
                <a:ext cx="1639078" cy="2900"/>
              </a:xfrm>
              <a:custGeom>
                <a:avLst/>
                <a:gdLst>
                  <a:gd name="connsiteX0" fmla="*/ 111 w 1639078"/>
                  <a:gd name="connsiteY0" fmla="*/ 86 h 2900"/>
                  <a:gd name="connsiteX1" fmla="*/ 1639189 w 1639078"/>
                  <a:gd name="connsiteY1" fmla="*/ 86 h 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39078" h="2900">
                    <a:moveTo>
                      <a:pt x="111" y="86"/>
                    </a:moveTo>
                    <a:lnTo>
                      <a:pt x="1639189" y="86"/>
                    </a:lnTo>
                  </a:path>
                </a:pathLst>
              </a:custGeom>
              <a:solidFill>
                <a:srgbClr val="000000"/>
              </a:solidFill>
              <a:ln w="6350" cap="flat">
                <a:solidFill>
                  <a:srgbClr val="505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1AE823F4-9797-4883-B452-D01CEF169EEF}"/>
                  </a:ext>
                </a:extLst>
              </p:cNvPr>
              <p:cNvSpPr/>
              <p:nvPr/>
            </p:nvSpPr>
            <p:spPr>
              <a:xfrm>
                <a:off x="2469928" y="2921829"/>
                <a:ext cx="1639078" cy="780512"/>
              </a:xfrm>
              <a:custGeom>
                <a:avLst/>
                <a:gdLst>
                  <a:gd name="connsiteX0" fmla="*/ 111 w 1639078"/>
                  <a:gd name="connsiteY0" fmla="*/ 201 h 780512"/>
                  <a:gd name="connsiteX1" fmla="*/ 1639189 w 1639078"/>
                  <a:gd name="connsiteY1" fmla="*/ 780714 h 780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39078" h="780512">
                    <a:moveTo>
                      <a:pt x="111" y="201"/>
                    </a:moveTo>
                    <a:lnTo>
                      <a:pt x="1639189" y="780714"/>
                    </a:lnTo>
                  </a:path>
                </a:pathLst>
              </a:custGeom>
              <a:solidFill>
                <a:srgbClr val="000000"/>
              </a:solidFill>
              <a:ln w="6350" cap="flat">
                <a:solidFill>
                  <a:srgbClr val="505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84931780-A1F3-4A14-82E7-00C17D992BD4}"/>
                  </a:ext>
                </a:extLst>
              </p:cNvPr>
              <p:cNvSpPr/>
              <p:nvPr/>
            </p:nvSpPr>
            <p:spPr>
              <a:xfrm>
                <a:off x="2469928" y="2141316"/>
                <a:ext cx="1639078" cy="1561025"/>
              </a:xfrm>
              <a:custGeom>
                <a:avLst/>
                <a:gdLst>
                  <a:gd name="connsiteX0" fmla="*/ 111 w 1639078"/>
                  <a:gd name="connsiteY0" fmla="*/ 1561112 h 1561025"/>
                  <a:gd name="connsiteX1" fmla="*/ 1639189 w 1639078"/>
                  <a:gd name="connsiteY1" fmla="*/ 86 h 1561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39078" h="1561025">
                    <a:moveTo>
                      <a:pt x="111" y="1561112"/>
                    </a:moveTo>
                    <a:lnTo>
                      <a:pt x="1639189" y="86"/>
                    </a:lnTo>
                  </a:path>
                </a:pathLst>
              </a:custGeom>
              <a:solidFill>
                <a:srgbClr val="000000"/>
              </a:solidFill>
              <a:ln w="6350" cap="flat">
                <a:solidFill>
                  <a:srgbClr val="505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2C08FF4C-671E-4092-B4A2-95565ABFC041}"/>
                  </a:ext>
                </a:extLst>
              </p:cNvPr>
              <p:cNvSpPr/>
              <p:nvPr/>
            </p:nvSpPr>
            <p:spPr>
              <a:xfrm>
                <a:off x="2469928" y="2921829"/>
                <a:ext cx="1639078" cy="780512"/>
              </a:xfrm>
              <a:custGeom>
                <a:avLst/>
                <a:gdLst>
                  <a:gd name="connsiteX0" fmla="*/ 111 w 1639078"/>
                  <a:gd name="connsiteY0" fmla="*/ 780714 h 780512"/>
                  <a:gd name="connsiteX1" fmla="*/ 1639189 w 1639078"/>
                  <a:gd name="connsiteY1" fmla="*/ 201 h 780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39078" h="780512">
                    <a:moveTo>
                      <a:pt x="111" y="780714"/>
                    </a:moveTo>
                    <a:lnTo>
                      <a:pt x="1639189" y="201"/>
                    </a:lnTo>
                  </a:path>
                </a:pathLst>
              </a:custGeom>
              <a:solidFill>
                <a:srgbClr val="000000"/>
              </a:solidFill>
              <a:ln w="6350" cap="flat">
                <a:solidFill>
                  <a:srgbClr val="505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074020CC-88D8-45F6-8756-4BDAEC7E8C4E}"/>
                  </a:ext>
                </a:extLst>
              </p:cNvPr>
              <p:cNvSpPr/>
              <p:nvPr/>
            </p:nvSpPr>
            <p:spPr>
              <a:xfrm>
                <a:off x="2469928" y="3702342"/>
                <a:ext cx="1639078" cy="2900"/>
              </a:xfrm>
              <a:custGeom>
                <a:avLst/>
                <a:gdLst>
                  <a:gd name="connsiteX0" fmla="*/ 111 w 1639078"/>
                  <a:gd name="connsiteY0" fmla="*/ 315 h 2900"/>
                  <a:gd name="connsiteX1" fmla="*/ 1639189 w 1639078"/>
                  <a:gd name="connsiteY1" fmla="*/ 315 h 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39078" h="2900">
                    <a:moveTo>
                      <a:pt x="111" y="315"/>
                    </a:moveTo>
                    <a:lnTo>
                      <a:pt x="1639189" y="315"/>
                    </a:lnTo>
                  </a:path>
                </a:pathLst>
              </a:custGeom>
              <a:solidFill>
                <a:srgbClr val="000000"/>
              </a:solidFill>
              <a:ln w="6350" cap="flat">
                <a:solidFill>
                  <a:srgbClr val="505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4D6F676E-68E3-4C0E-9D1F-150585E12717}"/>
                  </a:ext>
                </a:extLst>
              </p:cNvPr>
              <p:cNvSpPr/>
              <p:nvPr/>
            </p:nvSpPr>
            <p:spPr>
              <a:xfrm>
                <a:off x="2274801" y="1946188"/>
                <a:ext cx="390256" cy="390256"/>
              </a:xfrm>
              <a:custGeom>
                <a:avLst/>
                <a:gdLst>
                  <a:gd name="connsiteX0" fmla="*/ 390126 w 390256"/>
                  <a:gd name="connsiteY0" fmla="*/ 194986 h 390256"/>
                  <a:gd name="connsiteX1" fmla="*/ 194998 w 390256"/>
                  <a:gd name="connsiteY1" fmla="*/ 390114 h 390256"/>
                  <a:gd name="connsiteX2" fmla="*/ -130 w 390256"/>
                  <a:gd name="connsiteY2" fmla="*/ 194986 h 390256"/>
                  <a:gd name="connsiteX3" fmla="*/ 194998 w 390256"/>
                  <a:gd name="connsiteY3" fmla="*/ -143 h 390256"/>
                  <a:gd name="connsiteX4" fmla="*/ 390126 w 390256"/>
                  <a:gd name="connsiteY4" fmla="*/ 194986 h 390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256" h="390256">
                    <a:moveTo>
                      <a:pt x="390126" y="194986"/>
                    </a:moveTo>
                    <a:cubicBezTo>
                      <a:pt x="390126" y="302752"/>
                      <a:pt x="302764" y="390114"/>
                      <a:pt x="194998" y="390114"/>
                    </a:cubicBezTo>
                    <a:cubicBezTo>
                      <a:pt x="87232" y="390114"/>
                      <a:pt x="-130" y="302752"/>
                      <a:pt x="-130" y="194986"/>
                    </a:cubicBezTo>
                    <a:cubicBezTo>
                      <a:pt x="-130" y="87219"/>
                      <a:pt x="87232" y="-143"/>
                      <a:pt x="194998" y="-143"/>
                    </a:cubicBezTo>
                    <a:cubicBezTo>
                      <a:pt x="302764" y="-143"/>
                      <a:pt x="390126" y="87219"/>
                      <a:pt x="390126" y="19498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75E4E116-F5D1-429E-843B-AA1B1D82A514}"/>
                  </a:ext>
                </a:extLst>
              </p:cNvPr>
              <p:cNvSpPr/>
              <p:nvPr/>
            </p:nvSpPr>
            <p:spPr>
              <a:xfrm>
                <a:off x="2274801" y="2726701"/>
                <a:ext cx="390256" cy="390256"/>
              </a:xfrm>
              <a:custGeom>
                <a:avLst/>
                <a:gdLst>
                  <a:gd name="connsiteX0" fmla="*/ 390126 w 390256"/>
                  <a:gd name="connsiteY0" fmla="*/ 195215 h 390256"/>
                  <a:gd name="connsiteX1" fmla="*/ 194998 w 390256"/>
                  <a:gd name="connsiteY1" fmla="*/ 390343 h 390256"/>
                  <a:gd name="connsiteX2" fmla="*/ -130 w 390256"/>
                  <a:gd name="connsiteY2" fmla="*/ 195215 h 390256"/>
                  <a:gd name="connsiteX3" fmla="*/ 194998 w 390256"/>
                  <a:gd name="connsiteY3" fmla="*/ 86 h 390256"/>
                  <a:gd name="connsiteX4" fmla="*/ 390126 w 390256"/>
                  <a:gd name="connsiteY4" fmla="*/ 195215 h 390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256" h="390256">
                    <a:moveTo>
                      <a:pt x="390126" y="195215"/>
                    </a:moveTo>
                    <a:cubicBezTo>
                      <a:pt x="390126" y="302981"/>
                      <a:pt x="302764" y="390343"/>
                      <a:pt x="194998" y="390343"/>
                    </a:cubicBezTo>
                    <a:cubicBezTo>
                      <a:pt x="87232" y="390343"/>
                      <a:pt x="-130" y="302981"/>
                      <a:pt x="-130" y="195215"/>
                    </a:cubicBezTo>
                    <a:cubicBezTo>
                      <a:pt x="-130" y="87448"/>
                      <a:pt x="87232" y="86"/>
                      <a:pt x="194998" y="86"/>
                    </a:cubicBezTo>
                    <a:cubicBezTo>
                      <a:pt x="302764" y="86"/>
                      <a:pt x="390126" y="87448"/>
                      <a:pt x="390126" y="195215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1CF9BBB0-D9E9-4CBD-B38E-A3A24AA70976}"/>
                  </a:ext>
                </a:extLst>
              </p:cNvPr>
              <p:cNvSpPr/>
              <p:nvPr/>
            </p:nvSpPr>
            <p:spPr>
              <a:xfrm>
                <a:off x="2274801" y="3507214"/>
                <a:ext cx="390256" cy="390256"/>
              </a:xfrm>
              <a:custGeom>
                <a:avLst/>
                <a:gdLst>
                  <a:gd name="connsiteX0" fmla="*/ 390126 w 390256"/>
                  <a:gd name="connsiteY0" fmla="*/ 195444 h 390256"/>
                  <a:gd name="connsiteX1" fmla="*/ 194998 w 390256"/>
                  <a:gd name="connsiteY1" fmla="*/ 390572 h 390256"/>
                  <a:gd name="connsiteX2" fmla="*/ -130 w 390256"/>
                  <a:gd name="connsiteY2" fmla="*/ 195444 h 390256"/>
                  <a:gd name="connsiteX3" fmla="*/ 194998 w 390256"/>
                  <a:gd name="connsiteY3" fmla="*/ 315 h 390256"/>
                  <a:gd name="connsiteX4" fmla="*/ 390126 w 390256"/>
                  <a:gd name="connsiteY4" fmla="*/ 195444 h 390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256" h="390256">
                    <a:moveTo>
                      <a:pt x="390126" y="195444"/>
                    </a:moveTo>
                    <a:cubicBezTo>
                      <a:pt x="390126" y="303210"/>
                      <a:pt x="302764" y="390572"/>
                      <a:pt x="194998" y="390572"/>
                    </a:cubicBezTo>
                    <a:cubicBezTo>
                      <a:pt x="87232" y="390572"/>
                      <a:pt x="-130" y="303210"/>
                      <a:pt x="-130" y="195444"/>
                    </a:cubicBezTo>
                    <a:cubicBezTo>
                      <a:pt x="-130" y="87677"/>
                      <a:pt x="87232" y="315"/>
                      <a:pt x="194998" y="315"/>
                    </a:cubicBezTo>
                    <a:cubicBezTo>
                      <a:pt x="302764" y="315"/>
                      <a:pt x="390126" y="87677"/>
                      <a:pt x="390126" y="1954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24AC9CAC-BE93-420D-9BE3-A8B9038C4C73}"/>
                  </a:ext>
                </a:extLst>
              </p:cNvPr>
              <p:cNvSpPr/>
              <p:nvPr/>
            </p:nvSpPr>
            <p:spPr>
              <a:xfrm>
                <a:off x="3913878" y="1946188"/>
                <a:ext cx="390256" cy="390256"/>
              </a:xfrm>
              <a:custGeom>
                <a:avLst/>
                <a:gdLst>
                  <a:gd name="connsiteX0" fmla="*/ 390608 w 390256"/>
                  <a:gd name="connsiteY0" fmla="*/ 194986 h 390256"/>
                  <a:gd name="connsiteX1" fmla="*/ 195480 w 390256"/>
                  <a:gd name="connsiteY1" fmla="*/ 390114 h 390256"/>
                  <a:gd name="connsiteX2" fmla="*/ 352 w 390256"/>
                  <a:gd name="connsiteY2" fmla="*/ 194986 h 390256"/>
                  <a:gd name="connsiteX3" fmla="*/ 195480 w 390256"/>
                  <a:gd name="connsiteY3" fmla="*/ -143 h 390256"/>
                  <a:gd name="connsiteX4" fmla="*/ 390608 w 390256"/>
                  <a:gd name="connsiteY4" fmla="*/ 194986 h 390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256" h="390256">
                    <a:moveTo>
                      <a:pt x="390608" y="194986"/>
                    </a:moveTo>
                    <a:cubicBezTo>
                      <a:pt x="390608" y="302752"/>
                      <a:pt x="303246" y="390114"/>
                      <a:pt x="195480" y="390114"/>
                    </a:cubicBezTo>
                    <a:cubicBezTo>
                      <a:pt x="87714" y="390114"/>
                      <a:pt x="352" y="302752"/>
                      <a:pt x="352" y="194986"/>
                    </a:cubicBezTo>
                    <a:cubicBezTo>
                      <a:pt x="352" y="87219"/>
                      <a:pt x="87714" y="-143"/>
                      <a:pt x="195480" y="-143"/>
                    </a:cubicBezTo>
                    <a:cubicBezTo>
                      <a:pt x="303246" y="-143"/>
                      <a:pt x="390608" y="87219"/>
                      <a:pt x="390608" y="19498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D4F6C0FB-7C41-4ACF-9B2E-820F74523A98}"/>
                  </a:ext>
                </a:extLst>
              </p:cNvPr>
              <p:cNvSpPr/>
              <p:nvPr/>
            </p:nvSpPr>
            <p:spPr>
              <a:xfrm>
                <a:off x="3913878" y="2726701"/>
                <a:ext cx="390256" cy="390256"/>
              </a:xfrm>
              <a:custGeom>
                <a:avLst/>
                <a:gdLst>
                  <a:gd name="connsiteX0" fmla="*/ 390608 w 390256"/>
                  <a:gd name="connsiteY0" fmla="*/ 195215 h 390256"/>
                  <a:gd name="connsiteX1" fmla="*/ 195480 w 390256"/>
                  <a:gd name="connsiteY1" fmla="*/ 390343 h 390256"/>
                  <a:gd name="connsiteX2" fmla="*/ 352 w 390256"/>
                  <a:gd name="connsiteY2" fmla="*/ 195215 h 390256"/>
                  <a:gd name="connsiteX3" fmla="*/ 195480 w 390256"/>
                  <a:gd name="connsiteY3" fmla="*/ 86 h 390256"/>
                  <a:gd name="connsiteX4" fmla="*/ 390608 w 390256"/>
                  <a:gd name="connsiteY4" fmla="*/ 195215 h 390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256" h="390256">
                    <a:moveTo>
                      <a:pt x="390608" y="195215"/>
                    </a:moveTo>
                    <a:cubicBezTo>
                      <a:pt x="390608" y="302981"/>
                      <a:pt x="303246" y="390343"/>
                      <a:pt x="195480" y="390343"/>
                    </a:cubicBezTo>
                    <a:cubicBezTo>
                      <a:pt x="87714" y="390343"/>
                      <a:pt x="352" y="302981"/>
                      <a:pt x="352" y="195215"/>
                    </a:cubicBezTo>
                    <a:cubicBezTo>
                      <a:pt x="352" y="87448"/>
                      <a:pt x="87714" y="86"/>
                      <a:pt x="195480" y="86"/>
                    </a:cubicBezTo>
                    <a:cubicBezTo>
                      <a:pt x="303246" y="86"/>
                      <a:pt x="390608" y="87448"/>
                      <a:pt x="390608" y="195215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72FD49C4-0BBF-42A9-AB2C-17BAD06CF1A0}"/>
                  </a:ext>
                </a:extLst>
              </p:cNvPr>
              <p:cNvSpPr/>
              <p:nvPr/>
            </p:nvSpPr>
            <p:spPr>
              <a:xfrm>
                <a:off x="3913878" y="3507214"/>
                <a:ext cx="390256" cy="390256"/>
              </a:xfrm>
              <a:custGeom>
                <a:avLst/>
                <a:gdLst>
                  <a:gd name="connsiteX0" fmla="*/ 390608 w 390256"/>
                  <a:gd name="connsiteY0" fmla="*/ 195444 h 390256"/>
                  <a:gd name="connsiteX1" fmla="*/ 195480 w 390256"/>
                  <a:gd name="connsiteY1" fmla="*/ 390572 h 390256"/>
                  <a:gd name="connsiteX2" fmla="*/ 352 w 390256"/>
                  <a:gd name="connsiteY2" fmla="*/ 195444 h 390256"/>
                  <a:gd name="connsiteX3" fmla="*/ 195480 w 390256"/>
                  <a:gd name="connsiteY3" fmla="*/ 315 h 390256"/>
                  <a:gd name="connsiteX4" fmla="*/ 390608 w 390256"/>
                  <a:gd name="connsiteY4" fmla="*/ 195444 h 390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256" h="390256">
                    <a:moveTo>
                      <a:pt x="390608" y="195444"/>
                    </a:moveTo>
                    <a:cubicBezTo>
                      <a:pt x="390608" y="303210"/>
                      <a:pt x="303246" y="390572"/>
                      <a:pt x="195480" y="390572"/>
                    </a:cubicBezTo>
                    <a:cubicBezTo>
                      <a:pt x="87714" y="390572"/>
                      <a:pt x="352" y="303210"/>
                      <a:pt x="352" y="195444"/>
                    </a:cubicBezTo>
                    <a:cubicBezTo>
                      <a:pt x="352" y="87677"/>
                      <a:pt x="87714" y="315"/>
                      <a:pt x="195480" y="315"/>
                    </a:cubicBezTo>
                    <a:cubicBezTo>
                      <a:pt x="303246" y="315"/>
                      <a:pt x="390608" y="87677"/>
                      <a:pt x="390608" y="1954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55" name="任意多边形: 形状 54">
            <a:extLst>
              <a:ext uri="{FF2B5EF4-FFF2-40B4-BE49-F238E27FC236}">
                <a16:creationId xmlns:a16="http://schemas.microsoft.com/office/drawing/2014/main" id="{46ADF4D4-0290-4243-B14D-1333E98043CC}"/>
              </a:ext>
            </a:extLst>
          </p:cNvPr>
          <p:cNvSpPr/>
          <p:nvPr/>
        </p:nvSpPr>
        <p:spPr>
          <a:xfrm>
            <a:off x="2081981" y="47624"/>
            <a:ext cx="2897688" cy="847725"/>
          </a:xfrm>
          <a:custGeom>
            <a:avLst/>
            <a:gdLst>
              <a:gd name="connsiteX0" fmla="*/ 0 w 2827020"/>
              <a:gd name="connsiteY0" fmla="*/ 171450 h 845820"/>
              <a:gd name="connsiteX1" fmla="*/ 0 w 2827020"/>
              <a:gd name="connsiteY1" fmla="*/ 0 h 845820"/>
              <a:gd name="connsiteX2" fmla="*/ 2827020 w 2827020"/>
              <a:gd name="connsiteY2" fmla="*/ 0 h 845820"/>
              <a:gd name="connsiteX3" fmla="*/ 2827020 w 2827020"/>
              <a:gd name="connsiteY3" fmla="*/ 845820 h 845820"/>
              <a:gd name="connsiteX0" fmla="*/ 0 w 2827020"/>
              <a:gd name="connsiteY0" fmla="*/ 173355 h 847725"/>
              <a:gd name="connsiteX1" fmla="*/ 0 w 2827020"/>
              <a:gd name="connsiteY1" fmla="*/ 1905 h 847725"/>
              <a:gd name="connsiteX2" fmla="*/ 2308751 w 2827020"/>
              <a:gd name="connsiteY2" fmla="*/ 0 h 847725"/>
              <a:gd name="connsiteX3" fmla="*/ 2827020 w 2827020"/>
              <a:gd name="connsiteY3" fmla="*/ 1905 h 847725"/>
              <a:gd name="connsiteX4" fmla="*/ 2827020 w 2827020"/>
              <a:gd name="connsiteY4" fmla="*/ 847725 h 847725"/>
              <a:gd name="connsiteX0" fmla="*/ 0 w 2827801"/>
              <a:gd name="connsiteY0" fmla="*/ 173355 h 847725"/>
              <a:gd name="connsiteX1" fmla="*/ 0 w 2827801"/>
              <a:gd name="connsiteY1" fmla="*/ 1905 h 847725"/>
              <a:gd name="connsiteX2" fmla="*/ 2308751 w 2827801"/>
              <a:gd name="connsiteY2" fmla="*/ 0 h 847725"/>
              <a:gd name="connsiteX3" fmla="*/ 2827020 w 2827801"/>
              <a:gd name="connsiteY3" fmla="*/ 1905 h 847725"/>
              <a:gd name="connsiteX4" fmla="*/ 2827801 w 2827801"/>
              <a:gd name="connsiteY4" fmla="*/ 533401 h 847725"/>
              <a:gd name="connsiteX5" fmla="*/ 2827020 w 2827801"/>
              <a:gd name="connsiteY5" fmla="*/ 847725 h 847725"/>
              <a:gd name="connsiteX0" fmla="*/ 0 w 2827801"/>
              <a:gd name="connsiteY0" fmla="*/ 173355 h 847725"/>
              <a:gd name="connsiteX1" fmla="*/ 0 w 2827801"/>
              <a:gd name="connsiteY1" fmla="*/ 1905 h 847725"/>
              <a:gd name="connsiteX2" fmla="*/ 2308751 w 2827801"/>
              <a:gd name="connsiteY2" fmla="*/ 0 h 847725"/>
              <a:gd name="connsiteX3" fmla="*/ 2827801 w 2827801"/>
              <a:gd name="connsiteY3" fmla="*/ 533401 h 847725"/>
              <a:gd name="connsiteX4" fmla="*/ 2827020 w 2827801"/>
              <a:gd name="connsiteY4" fmla="*/ 847725 h 847725"/>
              <a:gd name="connsiteX0" fmla="*/ 0 w 2827801"/>
              <a:gd name="connsiteY0" fmla="*/ 173355 h 847725"/>
              <a:gd name="connsiteX1" fmla="*/ 0 w 2827801"/>
              <a:gd name="connsiteY1" fmla="*/ 1905 h 847725"/>
              <a:gd name="connsiteX2" fmla="*/ 2308751 w 2827801"/>
              <a:gd name="connsiteY2" fmla="*/ 0 h 847725"/>
              <a:gd name="connsiteX3" fmla="*/ 2827801 w 2827801"/>
              <a:gd name="connsiteY3" fmla="*/ 533401 h 847725"/>
              <a:gd name="connsiteX4" fmla="*/ 2827020 w 2827801"/>
              <a:gd name="connsiteY4" fmla="*/ 847725 h 847725"/>
              <a:gd name="connsiteX0" fmla="*/ 0 w 2827801"/>
              <a:gd name="connsiteY0" fmla="*/ 173355 h 847725"/>
              <a:gd name="connsiteX1" fmla="*/ 0 w 2827801"/>
              <a:gd name="connsiteY1" fmla="*/ 1905 h 847725"/>
              <a:gd name="connsiteX2" fmla="*/ 2308751 w 2827801"/>
              <a:gd name="connsiteY2" fmla="*/ 0 h 847725"/>
              <a:gd name="connsiteX3" fmla="*/ 2827801 w 2827801"/>
              <a:gd name="connsiteY3" fmla="*/ 533401 h 847725"/>
              <a:gd name="connsiteX4" fmla="*/ 2827020 w 2827801"/>
              <a:gd name="connsiteY4" fmla="*/ 847725 h 847725"/>
              <a:gd name="connsiteX0" fmla="*/ 0 w 2827801"/>
              <a:gd name="connsiteY0" fmla="*/ 173355 h 847725"/>
              <a:gd name="connsiteX1" fmla="*/ 0 w 2827801"/>
              <a:gd name="connsiteY1" fmla="*/ 1905 h 847725"/>
              <a:gd name="connsiteX2" fmla="*/ 2308751 w 2827801"/>
              <a:gd name="connsiteY2" fmla="*/ 0 h 847725"/>
              <a:gd name="connsiteX3" fmla="*/ 2827801 w 2827801"/>
              <a:gd name="connsiteY3" fmla="*/ 533401 h 847725"/>
              <a:gd name="connsiteX4" fmla="*/ 2827020 w 2827801"/>
              <a:gd name="connsiteY4" fmla="*/ 847725 h 847725"/>
              <a:gd name="connsiteX0" fmla="*/ 1859 w 2829660"/>
              <a:gd name="connsiteY0" fmla="*/ 173355 h 847725"/>
              <a:gd name="connsiteX1" fmla="*/ 0 w 2829660"/>
              <a:gd name="connsiteY1" fmla="*/ 127636 h 847725"/>
              <a:gd name="connsiteX2" fmla="*/ 1859 w 2829660"/>
              <a:gd name="connsiteY2" fmla="*/ 1905 h 847725"/>
              <a:gd name="connsiteX3" fmla="*/ 2310610 w 2829660"/>
              <a:gd name="connsiteY3" fmla="*/ 0 h 847725"/>
              <a:gd name="connsiteX4" fmla="*/ 2829660 w 2829660"/>
              <a:gd name="connsiteY4" fmla="*/ 533401 h 847725"/>
              <a:gd name="connsiteX5" fmla="*/ 2828879 w 2829660"/>
              <a:gd name="connsiteY5" fmla="*/ 847725 h 847725"/>
              <a:gd name="connsiteX0" fmla="*/ 1859 w 2829660"/>
              <a:gd name="connsiteY0" fmla="*/ 173355 h 847725"/>
              <a:gd name="connsiteX1" fmla="*/ 0 w 2829660"/>
              <a:gd name="connsiteY1" fmla="*/ 127636 h 847725"/>
              <a:gd name="connsiteX2" fmla="*/ 1859 w 2829660"/>
              <a:gd name="connsiteY2" fmla="*/ 1905 h 847725"/>
              <a:gd name="connsiteX3" fmla="*/ 63253 w 2829660"/>
              <a:gd name="connsiteY3" fmla="*/ 1 h 847725"/>
              <a:gd name="connsiteX4" fmla="*/ 2310610 w 2829660"/>
              <a:gd name="connsiteY4" fmla="*/ 0 h 847725"/>
              <a:gd name="connsiteX5" fmla="*/ 2829660 w 2829660"/>
              <a:gd name="connsiteY5" fmla="*/ 533401 h 847725"/>
              <a:gd name="connsiteX6" fmla="*/ 2828879 w 2829660"/>
              <a:gd name="connsiteY6" fmla="*/ 847725 h 847725"/>
              <a:gd name="connsiteX0" fmla="*/ 125189 w 2952990"/>
              <a:gd name="connsiteY0" fmla="*/ 173355 h 847725"/>
              <a:gd name="connsiteX1" fmla="*/ 123330 w 2952990"/>
              <a:gd name="connsiteY1" fmla="*/ 127636 h 847725"/>
              <a:gd name="connsiteX2" fmla="*/ 186583 w 2952990"/>
              <a:gd name="connsiteY2" fmla="*/ 1 h 847725"/>
              <a:gd name="connsiteX3" fmla="*/ 2433940 w 2952990"/>
              <a:gd name="connsiteY3" fmla="*/ 0 h 847725"/>
              <a:gd name="connsiteX4" fmla="*/ 2952990 w 2952990"/>
              <a:gd name="connsiteY4" fmla="*/ 533401 h 847725"/>
              <a:gd name="connsiteX5" fmla="*/ 2952209 w 2952990"/>
              <a:gd name="connsiteY5" fmla="*/ 847725 h 847725"/>
              <a:gd name="connsiteX0" fmla="*/ 126636 w 2954437"/>
              <a:gd name="connsiteY0" fmla="*/ 173355 h 847725"/>
              <a:gd name="connsiteX1" fmla="*/ 124777 w 2954437"/>
              <a:gd name="connsiteY1" fmla="*/ 127636 h 847725"/>
              <a:gd name="connsiteX2" fmla="*/ 188030 w 2954437"/>
              <a:gd name="connsiteY2" fmla="*/ 1 h 847725"/>
              <a:gd name="connsiteX3" fmla="*/ 2435387 w 2954437"/>
              <a:gd name="connsiteY3" fmla="*/ 0 h 847725"/>
              <a:gd name="connsiteX4" fmla="*/ 2954437 w 2954437"/>
              <a:gd name="connsiteY4" fmla="*/ 533401 h 847725"/>
              <a:gd name="connsiteX5" fmla="*/ 2953656 w 2954437"/>
              <a:gd name="connsiteY5" fmla="*/ 847725 h 847725"/>
              <a:gd name="connsiteX0" fmla="*/ 127610 w 2955411"/>
              <a:gd name="connsiteY0" fmla="*/ 173355 h 847725"/>
              <a:gd name="connsiteX1" fmla="*/ 125751 w 2955411"/>
              <a:gd name="connsiteY1" fmla="*/ 127636 h 847725"/>
              <a:gd name="connsiteX2" fmla="*/ 189004 w 2955411"/>
              <a:gd name="connsiteY2" fmla="*/ 1 h 847725"/>
              <a:gd name="connsiteX3" fmla="*/ 2436361 w 2955411"/>
              <a:gd name="connsiteY3" fmla="*/ 0 h 847725"/>
              <a:gd name="connsiteX4" fmla="*/ 2955411 w 2955411"/>
              <a:gd name="connsiteY4" fmla="*/ 533401 h 847725"/>
              <a:gd name="connsiteX5" fmla="*/ 2954630 w 2955411"/>
              <a:gd name="connsiteY5" fmla="*/ 847725 h 847725"/>
              <a:gd name="connsiteX0" fmla="*/ 1859 w 2829660"/>
              <a:gd name="connsiteY0" fmla="*/ 173355 h 847725"/>
              <a:gd name="connsiteX1" fmla="*/ 0 w 2829660"/>
              <a:gd name="connsiteY1" fmla="*/ 127636 h 847725"/>
              <a:gd name="connsiteX2" fmla="*/ 63253 w 2829660"/>
              <a:gd name="connsiteY2" fmla="*/ 1 h 847725"/>
              <a:gd name="connsiteX3" fmla="*/ 2310610 w 2829660"/>
              <a:gd name="connsiteY3" fmla="*/ 0 h 847725"/>
              <a:gd name="connsiteX4" fmla="*/ 2829660 w 2829660"/>
              <a:gd name="connsiteY4" fmla="*/ 533401 h 847725"/>
              <a:gd name="connsiteX5" fmla="*/ 2828879 w 2829660"/>
              <a:gd name="connsiteY5" fmla="*/ 847725 h 847725"/>
              <a:gd name="connsiteX0" fmla="*/ 178 w 2829839"/>
              <a:gd name="connsiteY0" fmla="*/ 173355 h 847725"/>
              <a:gd name="connsiteX1" fmla="*/ 179 w 2829839"/>
              <a:gd name="connsiteY1" fmla="*/ 127636 h 847725"/>
              <a:gd name="connsiteX2" fmla="*/ 63432 w 2829839"/>
              <a:gd name="connsiteY2" fmla="*/ 1 h 847725"/>
              <a:gd name="connsiteX3" fmla="*/ 2310789 w 2829839"/>
              <a:gd name="connsiteY3" fmla="*/ 0 h 847725"/>
              <a:gd name="connsiteX4" fmla="*/ 2829839 w 2829839"/>
              <a:gd name="connsiteY4" fmla="*/ 533401 h 847725"/>
              <a:gd name="connsiteX5" fmla="*/ 2829058 w 2829839"/>
              <a:gd name="connsiteY5" fmla="*/ 847725 h 84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29839" h="847725">
                <a:moveTo>
                  <a:pt x="178" y="173355"/>
                </a:moveTo>
                <a:cubicBezTo>
                  <a:pt x="-442" y="158115"/>
                  <a:pt x="799" y="142876"/>
                  <a:pt x="179" y="127636"/>
                </a:cubicBezTo>
                <a:cubicBezTo>
                  <a:pt x="1108" y="70169"/>
                  <a:pt x="3899" y="2224"/>
                  <a:pt x="63432" y="1"/>
                </a:cubicBezTo>
                <a:lnTo>
                  <a:pt x="2310789" y="0"/>
                </a:lnTo>
                <a:cubicBezTo>
                  <a:pt x="2569386" y="2540"/>
                  <a:pt x="2829839" y="269876"/>
                  <a:pt x="2829839" y="533401"/>
                </a:cubicBezTo>
                <a:cubicBezTo>
                  <a:pt x="2829579" y="638176"/>
                  <a:pt x="2829318" y="742950"/>
                  <a:pt x="2829058" y="847725"/>
                </a:cubicBezTo>
              </a:path>
            </a:pathLst>
          </a:custGeom>
          <a:noFill/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DFB13F78-3AAA-44F1-B641-28AB38C5CDD1}"/>
              </a:ext>
            </a:extLst>
          </p:cNvPr>
          <p:cNvCxnSpPr>
            <a:cxnSpLocks/>
          </p:cNvCxnSpPr>
          <p:nvPr/>
        </p:nvCxnSpPr>
        <p:spPr>
          <a:xfrm flipV="1">
            <a:off x="4979755" y="957276"/>
            <a:ext cx="0" cy="414324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文本框 338">
            <a:extLst>
              <a:ext uri="{FF2B5EF4-FFF2-40B4-BE49-F238E27FC236}">
                <a16:creationId xmlns:a16="http://schemas.microsoft.com/office/drawing/2014/main" id="{78620A0E-2B11-4E56-93FC-B45E4639F939}"/>
              </a:ext>
            </a:extLst>
          </p:cNvPr>
          <p:cNvSpPr txBox="1"/>
          <p:nvPr/>
        </p:nvSpPr>
        <p:spPr>
          <a:xfrm>
            <a:off x="4361852" y="1582655"/>
            <a:ext cx="12362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Distance information</a:t>
            </a:r>
          </a:p>
        </p:txBody>
      </p:sp>
      <p:sp>
        <p:nvSpPr>
          <p:cNvPr id="344" name="文本框 343">
            <a:extLst>
              <a:ext uri="{FF2B5EF4-FFF2-40B4-BE49-F238E27FC236}">
                <a16:creationId xmlns:a16="http://schemas.microsoft.com/office/drawing/2014/main" id="{49FB4CA2-56C1-45E1-86AB-BC497AA32632}"/>
              </a:ext>
            </a:extLst>
          </p:cNvPr>
          <p:cNvSpPr txBox="1"/>
          <p:nvPr/>
        </p:nvSpPr>
        <p:spPr>
          <a:xfrm>
            <a:off x="5063006" y="468854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New feature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06" name="组合 405">
            <a:extLst>
              <a:ext uri="{FF2B5EF4-FFF2-40B4-BE49-F238E27FC236}">
                <a16:creationId xmlns:a16="http://schemas.microsoft.com/office/drawing/2014/main" id="{1ABAE405-8351-4678-BD08-923081919982}"/>
              </a:ext>
            </a:extLst>
          </p:cNvPr>
          <p:cNvGrpSpPr/>
          <p:nvPr/>
        </p:nvGrpSpPr>
        <p:grpSpPr>
          <a:xfrm rot="16200000">
            <a:off x="3054562" y="3657332"/>
            <a:ext cx="498043" cy="78135"/>
            <a:chOff x="583981" y="4332378"/>
            <a:chExt cx="498043" cy="78135"/>
          </a:xfrm>
        </p:grpSpPr>
        <p:sp>
          <p:nvSpPr>
            <p:cNvPr id="408" name="矩形 407">
              <a:extLst>
                <a:ext uri="{FF2B5EF4-FFF2-40B4-BE49-F238E27FC236}">
                  <a16:creationId xmlns:a16="http://schemas.microsoft.com/office/drawing/2014/main" id="{4FBAC32E-4263-4C55-9EBC-34CB61EFAA25}"/>
                </a:ext>
              </a:extLst>
            </p:cNvPr>
            <p:cNvSpPr/>
            <p:nvPr/>
          </p:nvSpPr>
          <p:spPr>
            <a:xfrm>
              <a:off x="793935" y="4332378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9" name="矩形 408">
              <a:extLst>
                <a:ext uri="{FF2B5EF4-FFF2-40B4-BE49-F238E27FC236}">
                  <a16:creationId xmlns:a16="http://schemas.microsoft.com/office/drawing/2014/main" id="{BD8213A7-D618-4499-A1B1-25622D888305}"/>
                </a:ext>
              </a:extLst>
            </p:cNvPr>
            <p:cNvSpPr/>
            <p:nvPr/>
          </p:nvSpPr>
          <p:spPr>
            <a:xfrm>
              <a:off x="1003889" y="4332378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0" name="矩形 409">
              <a:extLst>
                <a:ext uri="{FF2B5EF4-FFF2-40B4-BE49-F238E27FC236}">
                  <a16:creationId xmlns:a16="http://schemas.microsoft.com/office/drawing/2014/main" id="{82421C46-20B2-47FF-9621-DCF4B66399C9}"/>
                </a:ext>
              </a:extLst>
            </p:cNvPr>
            <p:cNvSpPr/>
            <p:nvPr/>
          </p:nvSpPr>
          <p:spPr>
            <a:xfrm>
              <a:off x="583981" y="4332378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2" name="矩形 411">
              <a:extLst>
                <a:ext uri="{FF2B5EF4-FFF2-40B4-BE49-F238E27FC236}">
                  <a16:creationId xmlns:a16="http://schemas.microsoft.com/office/drawing/2014/main" id="{C531EBBD-7D1D-4D65-91D2-9C49FF22798C}"/>
                </a:ext>
              </a:extLst>
            </p:cNvPr>
            <p:cNvSpPr/>
            <p:nvPr/>
          </p:nvSpPr>
          <p:spPr>
            <a:xfrm>
              <a:off x="688958" y="4332378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3" name="矩形 412">
              <a:extLst>
                <a:ext uri="{FF2B5EF4-FFF2-40B4-BE49-F238E27FC236}">
                  <a16:creationId xmlns:a16="http://schemas.microsoft.com/office/drawing/2014/main" id="{6DAE219A-8F94-4481-ACE5-83807DF1AA5C}"/>
                </a:ext>
              </a:extLst>
            </p:cNvPr>
            <p:cNvSpPr/>
            <p:nvPr/>
          </p:nvSpPr>
          <p:spPr>
            <a:xfrm>
              <a:off x="898912" y="4332378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14" name="左大括号 413">
            <a:extLst>
              <a:ext uri="{FF2B5EF4-FFF2-40B4-BE49-F238E27FC236}">
                <a16:creationId xmlns:a16="http://schemas.microsoft.com/office/drawing/2014/main" id="{6238B613-FDEB-4C98-9F41-4FC6FEDA8C57}"/>
              </a:ext>
            </a:extLst>
          </p:cNvPr>
          <p:cNvSpPr/>
          <p:nvPr/>
        </p:nvSpPr>
        <p:spPr>
          <a:xfrm>
            <a:off x="1059807" y="2715235"/>
            <a:ext cx="159039" cy="883920"/>
          </a:xfrm>
          <a:prstGeom prst="leftBrace">
            <a:avLst>
              <a:gd name="adj1" fmla="val 7518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2DD20B23-8421-45BB-8A08-63C059891282}"/>
              </a:ext>
            </a:extLst>
          </p:cNvPr>
          <p:cNvGrpSpPr/>
          <p:nvPr/>
        </p:nvGrpSpPr>
        <p:grpSpPr>
          <a:xfrm>
            <a:off x="4653180" y="2343922"/>
            <a:ext cx="537387" cy="526313"/>
            <a:chOff x="2056269" y="4046773"/>
            <a:chExt cx="537387" cy="526313"/>
          </a:xfrm>
        </p:grpSpPr>
        <p:sp>
          <p:nvSpPr>
            <p:cNvPr id="872" name="椭圆 871">
              <a:extLst>
                <a:ext uri="{FF2B5EF4-FFF2-40B4-BE49-F238E27FC236}">
                  <a16:creationId xmlns:a16="http://schemas.microsoft.com/office/drawing/2014/main" id="{EE7F01F2-DBBE-4A94-BCFD-2A433216CDF5}"/>
                </a:ext>
              </a:extLst>
            </p:cNvPr>
            <p:cNvSpPr/>
            <p:nvPr/>
          </p:nvSpPr>
          <p:spPr>
            <a:xfrm>
              <a:off x="2056269" y="4046773"/>
              <a:ext cx="537387" cy="526313"/>
            </a:xfrm>
            <a:prstGeom prst="ellipse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3" name="文本框 872">
              <a:extLst>
                <a:ext uri="{FF2B5EF4-FFF2-40B4-BE49-F238E27FC236}">
                  <a16:creationId xmlns:a16="http://schemas.microsoft.com/office/drawing/2014/main" id="{6BEEC8DE-FDFE-4C1E-8139-0865610758B6}"/>
                </a:ext>
              </a:extLst>
            </p:cNvPr>
            <p:cNvSpPr txBox="1"/>
            <p:nvPr/>
          </p:nvSpPr>
          <p:spPr>
            <a:xfrm>
              <a:off x="2212752" y="4403601"/>
              <a:ext cx="224420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E2N</a:t>
              </a:r>
              <a:endPara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74" name="直接连接符 873">
              <a:extLst>
                <a:ext uri="{FF2B5EF4-FFF2-40B4-BE49-F238E27FC236}">
                  <a16:creationId xmlns:a16="http://schemas.microsoft.com/office/drawing/2014/main" id="{1CDFB633-82ED-46BF-B7AB-632CE44DA7FC}"/>
                </a:ext>
              </a:extLst>
            </p:cNvPr>
            <p:cNvCxnSpPr>
              <a:cxnSpLocks/>
            </p:cNvCxnSpPr>
            <p:nvPr/>
          </p:nvCxnSpPr>
          <p:spPr>
            <a:xfrm>
              <a:off x="2211930" y="4334151"/>
              <a:ext cx="239163" cy="103"/>
            </a:xfrm>
            <a:prstGeom prst="line">
              <a:avLst/>
            </a:prstGeom>
            <a:ln w="19050">
              <a:solidFill>
                <a:srgbClr val="A802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6" name="任意多边形: 形状 875">
              <a:extLst>
                <a:ext uri="{FF2B5EF4-FFF2-40B4-BE49-F238E27FC236}">
                  <a16:creationId xmlns:a16="http://schemas.microsoft.com/office/drawing/2014/main" id="{400285EC-B914-4898-97E4-55C4C20F1404}"/>
                </a:ext>
              </a:extLst>
            </p:cNvPr>
            <p:cNvSpPr/>
            <p:nvPr/>
          </p:nvSpPr>
          <p:spPr>
            <a:xfrm rot="900000">
              <a:off x="2145836" y="4205979"/>
              <a:ext cx="171870" cy="87477"/>
            </a:xfrm>
            <a:custGeom>
              <a:avLst/>
              <a:gdLst>
                <a:gd name="connsiteX0" fmla="*/ 0 w 531495"/>
                <a:gd name="connsiteY0" fmla="*/ 264800 h 270515"/>
                <a:gd name="connsiteX1" fmla="*/ 268605 w 531495"/>
                <a:gd name="connsiteY1" fmla="*/ 5 h 270515"/>
                <a:gd name="connsiteX2" fmla="*/ 531495 w 531495"/>
                <a:gd name="connsiteY2" fmla="*/ 270515 h 270515"/>
                <a:gd name="connsiteX0" fmla="*/ 8 w 531503"/>
                <a:gd name="connsiteY0" fmla="*/ 264863 h 270578"/>
                <a:gd name="connsiteX1" fmla="*/ 268613 w 531503"/>
                <a:gd name="connsiteY1" fmla="*/ 68 h 270578"/>
                <a:gd name="connsiteX2" fmla="*/ 531503 w 531503"/>
                <a:gd name="connsiteY2" fmla="*/ 270578 h 270578"/>
                <a:gd name="connsiteX0" fmla="*/ 0 w 531495"/>
                <a:gd name="connsiteY0" fmla="*/ 264802 h 270517"/>
                <a:gd name="connsiteX1" fmla="*/ 268605 w 531495"/>
                <a:gd name="connsiteY1" fmla="*/ 7 h 270517"/>
                <a:gd name="connsiteX2" fmla="*/ 531495 w 531495"/>
                <a:gd name="connsiteY2" fmla="*/ 270517 h 270517"/>
                <a:gd name="connsiteX0" fmla="*/ 0 w 531495"/>
                <a:gd name="connsiteY0" fmla="*/ 264802 h 270517"/>
                <a:gd name="connsiteX1" fmla="*/ 268605 w 531495"/>
                <a:gd name="connsiteY1" fmla="*/ 7 h 270517"/>
                <a:gd name="connsiteX2" fmla="*/ 531495 w 531495"/>
                <a:gd name="connsiteY2" fmla="*/ 270517 h 270517"/>
                <a:gd name="connsiteX0" fmla="*/ 0 w 531495"/>
                <a:gd name="connsiteY0" fmla="*/ 264802 h 270517"/>
                <a:gd name="connsiteX1" fmla="*/ 268605 w 531495"/>
                <a:gd name="connsiteY1" fmla="*/ 7 h 270517"/>
                <a:gd name="connsiteX2" fmla="*/ 531495 w 531495"/>
                <a:gd name="connsiteY2" fmla="*/ 270517 h 270517"/>
                <a:gd name="connsiteX0" fmla="*/ 0 w 531495"/>
                <a:gd name="connsiteY0" fmla="*/ 264802 h 270517"/>
                <a:gd name="connsiteX1" fmla="*/ 268605 w 531495"/>
                <a:gd name="connsiteY1" fmla="*/ 7 h 270517"/>
                <a:gd name="connsiteX2" fmla="*/ 531495 w 531495"/>
                <a:gd name="connsiteY2" fmla="*/ 270517 h 270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1495" h="270517">
                  <a:moveTo>
                    <a:pt x="0" y="264802"/>
                  </a:moveTo>
                  <a:cubicBezTo>
                    <a:pt x="476" y="107163"/>
                    <a:pt x="134303" y="-945"/>
                    <a:pt x="268605" y="7"/>
                  </a:cubicBezTo>
                  <a:cubicBezTo>
                    <a:pt x="402907" y="959"/>
                    <a:pt x="528003" y="129864"/>
                    <a:pt x="531495" y="270517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triangl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7" name="任意多边形: 形状 876">
              <a:extLst>
                <a:ext uri="{FF2B5EF4-FFF2-40B4-BE49-F238E27FC236}">
                  <a16:creationId xmlns:a16="http://schemas.microsoft.com/office/drawing/2014/main" id="{3B05C8AB-703D-40AF-9FE4-8EED1F019BBA}"/>
                </a:ext>
              </a:extLst>
            </p:cNvPr>
            <p:cNvSpPr/>
            <p:nvPr/>
          </p:nvSpPr>
          <p:spPr>
            <a:xfrm rot="-900000">
              <a:off x="2332218" y="4205979"/>
              <a:ext cx="171870" cy="87477"/>
            </a:xfrm>
            <a:custGeom>
              <a:avLst/>
              <a:gdLst>
                <a:gd name="connsiteX0" fmla="*/ 0 w 531495"/>
                <a:gd name="connsiteY0" fmla="*/ 264800 h 270515"/>
                <a:gd name="connsiteX1" fmla="*/ 268605 w 531495"/>
                <a:gd name="connsiteY1" fmla="*/ 5 h 270515"/>
                <a:gd name="connsiteX2" fmla="*/ 531495 w 531495"/>
                <a:gd name="connsiteY2" fmla="*/ 270515 h 270515"/>
                <a:gd name="connsiteX0" fmla="*/ 8 w 531503"/>
                <a:gd name="connsiteY0" fmla="*/ 264863 h 270578"/>
                <a:gd name="connsiteX1" fmla="*/ 268613 w 531503"/>
                <a:gd name="connsiteY1" fmla="*/ 68 h 270578"/>
                <a:gd name="connsiteX2" fmla="*/ 531503 w 531503"/>
                <a:gd name="connsiteY2" fmla="*/ 270578 h 270578"/>
                <a:gd name="connsiteX0" fmla="*/ 0 w 531495"/>
                <a:gd name="connsiteY0" fmla="*/ 264802 h 270517"/>
                <a:gd name="connsiteX1" fmla="*/ 268605 w 531495"/>
                <a:gd name="connsiteY1" fmla="*/ 7 h 270517"/>
                <a:gd name="connsiteX2" fmla="*/ 531495 w 531495"/>
                <a:gd name="connsiteY2" fmla="*/ 270517 h 270517"/>
                <a:gd name="connsiteX0" fmla="*/ 0 w 531495"/>
                <a:gd name="connsiteY0" fmla="*/ 264802 h 270517"/>
                <a:gd name="connsiteX1" fmla="*/ 268605 w 531495"/>
                <a:gd name="connsiteY1" fmla="*/ 7 h 270517"/>
                <a:gd name="connsiteX2" fmla="*/ 531495 w 531495"/>
                <a:gd name="connsiteY2" fmla="*/ 270517 h 270517"/>
                <a:gd name="connsiteX0" fmla="*/ 0 w 531495"/>
                <a:gd name="connsiteY0" fmla="*/ 264802 h 270517"/>
                <a:gd name="connsiteX1" fmla="*/ 268605 w 531495"/>
                <a:gd name="connsiteY1" fmla="*/ 7 h 270517"/>
                <a:gd name="connsiteX2" fmla="*/ 531495 w 531495"/>
                <a:gd name="connsiteY2" fmla="*/ 270517 h 270517"/>
                <a:gd name="connsiteX0" fmla="*/ 0 w 531495"/>
                <a:gd name="connsiteY0" fmla="*/ 264802 h 270517"/>
                <a:gd name="connsiteX1" fmla="*/ 268605 w 531495"/>
                <a:gd name="connsiteY1" fmla="*/ 7 h 270517"/>
                <a:gd name="connsiteX2" fmla="*/ 531495 w 531495"/>
                <a:gd name="connsiteY2" fmla="*/ 270517 h 270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1495" h="270517">
                  <a:moveTo>
                    <a:pt x="0" y="264802"/>
                  </a:moveTo>
                  <a:cubicBezTo>
                    <a:pt x="476" y="107163"/>
                    <a:pt x="134303" y="-945"/>
                    <a:pt x="268605" y="7"/>
                  </a:cubicBezTo>
                  <a:cubicBezTo>
                    <a:pt x="402907" y="959"/>
                    <a:pt x="528003" y="129864"/>
                    <a:pt x="531495" y="270517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8" name="任意多边形: 形状 877">
              <a:extLst>
                <a:ext uri="{FF2B5EF4-FFF2-40B4-BE49-F238E27FC236}">
                  <a16:creationId xmlns:a16="http://schemas.microsoft.com/office/drawing/2014/main" id="{7D7B9CDE-22EC-4C33-BEE6-C31F6BB217B2}"/>
                </a:ext>
              </a:extLst>
            </p:cNvPr>
            <p:cNvSpPr/>
            <p:nvPr/>
          </p:nvSpPr>
          <p:spPr>
            <a:xfrm>
              <a:off x="2080340" y="4270561"/>
              <a:ext cx="127282" cy="127282"/>
            </a:xfrm>
            <a:custGeom>
              <a:avLst/>
              <a:gdLst>
                <a:gd name="connsiteX0" fmla="*/ 390126 w 390256"/>
                <a:gd name="connsiteY0" fmla="*/ 195444 h 390256"/>
                <a:gd name="connsiteX1" fmla="*/ 194998 w 390256"/>
                <a:gd name="connsiteY1" fmla="*/ 390572 h 390256"/>
                <a:gd name="connsiteX2" fmla="*/ -130 w 390256"/>
                <a:gd name="connsiteY2" fmla="*/ 195444 h 390256"/>
                <a:gd name="connsiteX3" fmla="*/ 194998 w 390256"/>
                <a:gd name="connsiteY3" fmla="*/ 315 h 390256"/>
                <a:gd name="connsiteX4" fmla="*/ 390126 w 390256"/>
                <a:gd name="connsiteY4" fmla="*/ 195444 h 390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256" h="390256">
                  <a:moveTo>
                    <a:pt x="390126" y="195444"/>
                  </a:moveTo>
                  <a:cubicBezTo>
                    <a:pt x="390126" y="303210"/>
                    <a:pt x="302764" y="390572"/>
                    <a:pt x="194998" y="390572"/>
                  </a:cubicBezTo>
                  <a:cubicBezTo>
                    <a:pt x="87232" y="390572"/>
                    <a:pt x="-130" y="303210"/>
                    <a:pt x="-130" y="195444"/>
                  </a:cubicBezTo>
                  <a:cubicBezTo>
                    <a:pt x="-130" y="87677"/>
                    <a:pt x="87232" y="315"/>
                    <a:pt x="194998" y="315"/>
                  </a:cubicBezTo>
                  <a:cubicBezTo>
                    <a:pt x="302764" y="315"/>
                    <a:pt x="390126" y="87677"/>
                    <a:pt x="390126" y="195444"/>
                  </a:cubicBezTo>
                  <a:close/>
                </a:path>
              </a:pathLst>
            </a:custGeom>
            <a:solidFill>
              <a:srgbClr val="FFE99D"/>
            </a:solidFill>
            <a:ln w="63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9" name="任意多边形: 形状 878">
              <a:extLst>
                <a:ext uri="{FF2B5EF4-FFF2-40B4-BE49-F238E27FC236}">
                  <a16:creationId xmlns:a16="http://schemas.microsoft.com/office/drawing/2014/main" id="{48D9D957-3013-4B5C-A84C-BEE866E88D2B}"/>
                </a:ext>
              </a:extLst>
            </p:cNvPr>
            <p:cNvSpPr/>
            <p:nvPr/>
          </p:nvSpPr>
          <p:spPr>
            <a:xfrm>
              <a:off x="2451135" y="4270561"/>
              <a:ext cx="127282" cy="127282"/>
            </a:xfrm>
            <a:custGeom>
              <a:avLst/>
              <a:gdLst>
                <a:gd name="connsiteX0" fmla="*/ 390126 w 390256"/>
                <a:gd name="connsiteY0" fmla="*/ 195444 h 390256"/>
                <a:gd name="connsiteX1" fmla="*/ 194998 w 390256"/>
                <a:gd name="connsiteY1" fmla="*/ 390572 h 390256"/>
                <a:gd name="connsiteX2" fmla="*/ -130 w 390256"/>
                <a:gd name="connsiteY2" fmla="*/ 195444 h 390256"/>
                <a:gd name="connsiteX3" fmla="*/ 194998 w 390256"/>
                <a:gd name="connsiteY3" fmla="*/ 315 h 390256"/>
                <a:gd name="connsiteX4" fmla="*/ 390126 w 390256"/>
                <a:gd name="connsiteY4" fmla="*/ 195444 h 390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256" h="390256">
                  <a:moveTo>
                    <a:pt x="390126" y="195444"/>
                  </a:moveTo>
                  <a:cubicBezTo>
                    <a:pt x="390126" y="303210"/>
                    <a:pt x="302764" y="390572"/>
                    <a:pt x="194998" y="390572"/>
                  </a:cubicBezTo>
                  <a:cubicBezTo>
                    <a:pt x="87232" y="390572"/>
                    <a:pt x="-130" y="303210"/>
                    <a:pt x="-130" y="195444"/>
                  </a:cubicBezTo>
                  <a:cubicBezTo>
                    <a:pt x="-130" y="87677"/>
                    <a:pt x="87232" y="315"/>
                    <a:pt x="194998" y="315"/>
                  </a:cubicBezTo>
                  <a:cubicBezTo>
                    <a:pt x="302764" y="315"/>
                    <a:pt x="390126" y="87677"/>
                    <a:pt x="390126" y="195444"/>
                  </a:cubicBezTo>
                  <a:close/>
                </a:path>
              </a:pathLst>
            </a:custGeom>
            <a:solidFill>
              <a:srgbClr val="FFE99D"/>
            </a:solidFill>
            <a:ln w="63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83" name="矩形 882">
                <a:extLst>
                  <a:ext uri="{FF2B5EF4-FFF2-40B4-BE49-F238E27FC236}">
                    <a16:creationId xmlns:a16="http://schemas.microsoft.com/office/drawing/2014/main" id="{CD37B9D5-05C6-4DCB-B0CE-050E24A197D1}"/>
                  </a:ext>
                </a:extLst>
              </p:cNvPr>
              <p:cNvSpPr/>
              <p:nvPr/>
            </p:nvSpPr>
            <p:spPr>
              <a:xfrm>
                <a:off x="4406381" y="3031268"/>
                <a:ext cx="253827" cy="253827"/>
              </a:xfrm>
              <a:prstGeom prst="rect">
                <a:avLst/>
              </a:prstGeom>
              <a:solidFill>
                <a:srgbClr val="EEC1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9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sz="900" b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u</m:t>
                          </m:r>
                        </m:e>
                      </m:acc>
                    </m:oMath>
                  </m:oMathPara>
                </a14:m>
                <a:endParaRPr lang="en-US" sz="9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83" name="矩形 882">
                <a:extLst>
                  <a:ext uri="{FF2B5EF4-FFF2-40B4-BE49-F238E27FC236}">
                    <a16:creationId xmlns:a16="http://schemas.microsoft.com/office/drawing/2014/main" id="{CD37B9D5-05C6-4DCB-B0CE-050E24A197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381" y="3031268"/>
                <a:ext cx="253827" cy="253827"/>
              </a:xfrm>
              <a:prstGeom prst="rect">
                <a:avLst/>
              </a:prstGeom>
              <a:blipFill>
                <a:blip r:embed="rId3"/>
                <a:stretch>
                  <a:fillRect r="-536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>
            <a:extLst>
              <a:ext uri="{FF2B5EF4-FFF2-40B4-BE49-F238E27FC236}">
                <a16:creationId xmlns:a16="http://schemas.microsoft.com/office/drawing/2014/main" id="{C59E8745-36E7-4C55-9787-BBC5CA536D59}"/>
              </a:ext>
            </a:extLst>
          </p:cNvPr>
          <p:cNvGrpSpPr/>
          <p:nvPr/>
        </p:nvGrpSpPr>
        <p:grpSpPr>
          <a:xfrm>
            <a:off x="1244102" y="3350329"/>
            <a:ext cx="760374" cy="692141"/>
            <a:chOff x="1244102" y="2031396"/>
            <a:chExt cx="760374" cy="692141"/>
          </a:xfrm>
        </p:grpSpPr>
        <p:sp>
          <p:nvSpPr>
            <p:cNvPr id="522" name="矩形: 圆角 521">
              <a:extLst>
                <a:ext uri="{FF2B5EF4-FFF2-40B4-BE49-F238E27FC236}">
                  <a16:creationId xmlns:a16="http://schemas.microsoft.com/office/drawing/2014/main" id="{FE5B5AD2-F03D-477C-A933-3FA174B05B84}"/>
                </a:ext>
              </a:extLst>
            </p:cNvPr>
            <p:cNvSpPr/>
            <p:nvPr/>
          </p:nvSpPr>
          <p:spPr>
            <a:xfrm>
              <a:off x="1283394" y="2061175"/>
              <a:ext cx="603020" cy="603020"/>
            </a:xfrm>
            <a:prstGeom prst="roundRect">
              <a:avLst>
                <a:gd name="adj" fmla="val 10033"/>
              </a:avLst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AGAT Layer</a:t>
              </a:r>
              <a:endParaRPr lang="en-US" sz="9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8" name="文本框 847">
              <a:extLst>
                <a:ext uri="{FF2B5EF4-FFF2-40B4-BE49-F238E27FC236}">
                  <a16:creationId xmlns:a16="http://schemas.microsoft.com/office/drawing/2014/main" id="{7E42258A-0C33-427F-A642-E37B9E83BD1E}"/>
                </a:ext>
              </a:extLst>
            </p:cNvPr>
            <p:cNvSpPr txBox="1"/>
            <p:nvPr/>
          </p:nvSpPr>
          <p:spPr>
            <a:xfrm>
              <a:off x="1940356" y="2585038"/>
              <a:ext cx="64120" cy="1384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i="1" dirty="0">
                  <a:solidFill>
                    <a:srgbClr val="1597A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4" name="双括号 3">
              <a:extLst>
                <a:ext uri="{FF2B5EF4-FFF2-40B4-BE49-F238E27FC236}">
                  <a16:creationId xmlns:a16="http://schemas.microsoft.com/office/drawing/2014/main" id="{9E52B5B5-CBAE-4DD0-B078-7DF54667E173}"/>
                </a:ext>
              </a:extLst>
            </p:cNvPr>
            <p:cNvSpPr/>
            <p:nvPr/>
          </p:nvSpPr>
          <p:spPr>
            <a:xfrm>
              <a:off x="1244102" y="2031396"/>
              <a:ext cx="681605" cy="662579"/>
            </a:xfrm>
            <a:prstGeom prst="bracketPair">
              <a:avLst>
                <a:gd name="adj" fmla="val 6442"/>
              </a:avLst>
            </a:prstGeom>
            <a:ln>
              <a:solidFill>
                <a:srgbClr val="1597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18" name="直接箭头连接符 417">
            <a:extLst>
              <a:ext uri="{FF2B5EF4-FFF2-40B4-BE49-F238E27FC236}">
                <a16:creationId xmlns:a16="http://schemas.microsoft.com/office/drawing/2014/main" id="{07F009D5-2D76-47A4-9BEC-3C77D79EB9F7}"/>
              </a:ext>
            </a:extLst>
          </p:cNvPr>
          <p:cNvCxnSpPr>
            <a:cxnSpLocks/>
          </p:cNvCxnSpPr>
          <p:nvPr/>
        </p:nvCxnSpPr>
        <p:spPr>
          <a:xfrm>
            <a:off x="1981934" y="3696399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接箭头连接符 418">
            <a:extLst>
              <a:ext uri="{FF2B5EF4-FFF2-40B4-BE49-F238E27FC236}">
                <a16:creationId xmlns:a16="http://schemas.microsoft.com/office/drawing/2014/main" id="{DBDF451E-31C4-4DAF-A58C-C7067CE2D468}"/>
              </a:ext>
            </a:extLst>
          </p:cNvPr>
          <p:cNvCxnSpPr>
            <a:cxnSpLocks/>
          </p:cNvCxnSpPr>
          <p:nvPr/>
        </p:nvCxnSpPr>
        <p:spPr>
          <a:xfrm>
            <a:off x="1995527" y="2607078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直接箭头连接符 419">
            <a:extLst>
              <a:ext uri="{FF2B5EF4-FFF2-40B4-BE49-F238E27FC236}">
                <a16:creationId xmlns:a16="http://schemas.microsoft.com/office/drawing/2014/main" id="{100E545A-E9AC-460C-9DEA-D801EF8A3A40}"/>
              </a:ext>
            </a:extLst>
          </p:cNvPr>
          <p:cNvCxnSpPr>
            <a:cxnSpLocks/>
          </p:cNvCxnSpPr>
          <p:nvPr/>
        </p:nvCxnSpPr>
        <p:spPr>
          <a:xfrm>
            <a:off x="2740480" y="2607078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接箭头连接符 420">
            <a:extLst>
              <a:ext uri="{FF2B5EF4-FFF2-40B4-BE49-F238E27FC236}">
                <a16:creationId xmlns:a16="http://schemas.microsoft.com/office/drawing/2014/main" id="{FCB17D00-8AB2-4882-9226-5D5880A44EF3}"/>
              </a:ext>
            </a:extLst>
          </p:cNvPr>
          <p:cNvCxnSpPr>
            <a:cxnSpLocks/>
          </p:cNvCxnSpPr>
          <p:nvPr/>
        </p:nvCxnSpPr>
        <p:spPr>
          <a:xfrm>
            <a:off x="3648359" y="2607078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接箭头连接符 421">
            <a:extLst>
              <a:ext uri="{FF2B5EF4-FFF2-40B4-BE49-F238E27FC236}">
                <a16:creationId xmlns:a16="http://schemas.microsoft.com/office/drawing/2014/main" id="{F2144853-4B3B-472C-9355-213303030D99}"/>
              </a:ext>
            </a:extLst>
          </p:cNvPr>
          <p:cNvCxnSpPr>
            <a:cxnSpLocks/>
          </p:cNvCxnSpPr>
          <p:nvPr/>
        </p:nvCxnSpPr>
        <p:spPr>
          <a:xfrm>
            <a:off x="4469439" y="2607078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接箭头连接符 422">
            <a:extLst>
              <a:ext uri="{FF2B5EF4-FFF2-40B4-BE49-F238E27FC236}">
                <a16:creationId xmlns:a16="http://schemas.microsoft.com/office/drawing/2014/main" id="{47D551DA-0DBC-4B17-9A44-7D1CACE7EA45}"/>
              </a:ext>
            </a:extLst>
          </p:cNvPr>
          <p:cNvCxnSpPr>
            <a:cxnSpLocks/>
          </p:cNvCxnSpPr>
          <p:nvPr/>
        </p:nvCxnSpPr>
        <p:spPr>
          <a:xfrm>
            <a:off x="2792660" y="3696399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8AD97B01-D68C-4CA7-BED3-D1E2D527F107}"/>
              </a:ext>
            </a:extLst>
          </p:cNvPr>
          <p:cNvGrpSpPr/>
          <p:nvPr/>
        </p:nvGrpSpPr>
        <p:grpSpPr>
          <a:xfrm>
            <a:off x="2921833" y="2300628"/>
            <a:ext cx="730335" cy="612900"/>
            <a:chOff x="2999782" y="2986784"/>
            <a:chExt cx="730335" cy="612900"/>
          </a:xfrm>
        </p:grpSpPr>
        <p:sp>
          <p:nvSpPr>
            <p:cNvPr id="813" name="矩形 812">
              <a:extLst>
                <a:ext uri="{FF2B5EF4-FFF2-40B4-BE49-F238E27FC236}">
                  <a16:creationId xmlns:a16="http://schemas.microsoft.com/office/drawing/2014/main" id="{A3881871-576B-4A09-B5C6-CA9B18A55EB7}"/>
                </a:ext>
              </a:extLst>
            </p:cNvPr>
            <p:cNvSpPr/>
            <p:nvPr/>
          </p:nvSpPr>
          <p:spPr>
            <a:xfrm>
              <a:off x="2999782" y="3012798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4" name="矩形 813">
              <a:extLst>
                <a:ext uri="{FF2B5EF4-FFF2-40B4-BE49-F238E27FC236}">
                  <a16:creationId xmlns:a16="http://schemas.microsoft.com/office/drawing/2014/main" id="{837FBE0A-D104-4830-B1B4-2CBE69CD39C7}"/>
                </a:ext>
              </a:extLst>
            </p:cNvPr>
            <p:cNvSpPr/>
            <p:nvPr/>
          </p:nvSpPr>
          <p:spPr>
            <a:xfrm>
              <a:off x="3419690" y="3012798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5" name="矩形 814">
              <a:extLst>
                <a:ext uri="{FF2B5EF4-FFF2-40B4-BE49-F238E27FC236}">
                  <a16:creationId xmlns:a16="http://schemas.microsoft.com/office/drawing/2014/main" id="{68D84FF2-302B-4DD7-AA95-25F906C0CA7D}"/>
                </a:ext>
              </a:extLst>
            </p:cNvPr>
            <p:cNvSpPr/>
            <p:nvPr/>
          </p:nvSpPr>
          <p:spPr>
            <a:xfrm>
              <a:off x="3629644" y="3012798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6" name="矩形 815">
              <a:extLst>
                <a:ext uri="{FF2B5EF4-FFF2-40B4-BE49-F238E27FC236}">
                  <a16:creationId xmlns:a16="http://schemas.microsoft.com/office/drawing/2014/main" id="{5E08425B-09EF-4AF8-A501-27F5AFC3C3F4}"/>
                </a:ext>
              </a:extLst>
            </p:cNvPr>
            <p:cNvSpPr/>
            <p:nvPr/>
          </p:nvSpPr>
          <p:spPr>
            <a:xfrm>
              <a:off x="3209736" y="3012798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7" name="矩形 816">
              <a:extLst>
                <a:ext uri="{FF2B5EF4-FFF2-40B4-BE49-F238E27FC236}">
                  <a16:creationId xmlns:a16="http://schemas.microsoft.com/office/drawing/2014/main" id="{C9827D0D-CC2F-4F60-9CDD-5A3FDE03AB38}"/>
                </a:ext>
              </a:extLst>
            </p:cNvPr>
            <p:cNvSpPr/>
            <p:nvPr/>
          </p:nvSpPr>
          <p:spPr>
            <a:xfrm>
              <a:off x="3079813" y="2986784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818" name="矩形 817">
              <a:extLst>
                <a:ext uri="{FF2B5EF4-FFF2-40B4-BE49-F238E27FC236}">
                  <a16:creationId xmlns:a16="http://schemas.microsoft.com/office/drawing/2014/main" id="{2B384F5C-1249-4FF7-8351-2797D394ADCD}"/>
                </a:ext>
              </a:extLst>
            </p:cNvPr>
            <p:cNvSpPr/>
            <p:nvPr/>
          </p:nvSpPr>
          <p:spPr>
            <a:xfrm>
              <a:off x="3314713" y="3012798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9" name="矩形 818">
              <a:extLst>
                <a:ext uri="{FF2B5EF4-FFF2-40B4-BE49-F238E27FC236}">
                  <a16:creationId xmlns:a16="http://schemas.microsoft.com/office/drawing/2014/main" id="{B0F9D419-0112-4A66-8DE7-996CD20DA8AF}"/>
                </a:ext>
              </a:extLst>
            </p:cNvPr>
            <p:cNvSpPr/>
            <p:nvPr/>
          </p:nvSpPr>
          <p:spPr>
            <a:xfrm>
              <a:off x="3524667" y="3012798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0" name="矩形 819">
              <a:extLst>
                <a:ext uri="{FF2B5EF4-FFF2-40B4-BE49-F238E27FC236}">
                  <a16:creationId xmlns:a16="http://schemas.microsoft.com/office/drawing/2014/main" id="{636E99AE-C05E-4813-833F-0A43B69E8777}"/>
                </a:ext>
              </a:extLst>
            </p:cNvPr>
            <p:cNvSpPr/>
            <p:nvPr/>
          </p:nvSpPr>
          <p:spPr>
            <a:xfrm>
              <a:off x="2999782" y="3113792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1" name="矩形 820">
              <a:extLst>
                <a:ext uri="{FF2B5EF4-FFF2-40B4-BE49-F238E27FC236}">
                  <a16:creationId xmlns:a16="http://schemas.microsoft.com/office/drawing/2014/main" id="{C09608FD-33AE-467A-B5B8-9E6AADB38BE2}"/>
                </a:ext>
              </a:extLst>
            </p:cNvPr>
            <p:cNvSpPr/>
            <p:nvPr/>
          </p:nvSpPr>
          <p:spPr>
            <a:xfrm>
              <a:off x="3104759" y="3113792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2" name="矩形 821">
              <a:extLst>
                <a:ext uri="{FF2B5EF4-FFF2-40B4-BE49-F238E27FC236}">
                  <a16:creationId xmlns:a16="http://schemas.microsoft.com/office/drawing/2014/main" id="{610D655E-A071-4B4E-B4D1-3016F9E16D2A}"/>
                </a:ext>
              </a:extLst>
            </p:cNvPr>
            <p:cNvSpPr/>
            <p:nvPr/>
          </p:nvSpPr>
          <p:spPr>
            <a:xfrm>
              <a:off x="3419690" y="3113792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3" name="矩形 822">
              <a:extLst>
                <a:ext uri="{FF2B5EF4-FFF2-40B4-BE49-F238E27FC236}">
                  <a16:creationId xmlns:a16="http://schemas.microsoft.com/office/drawing/2014/main" id="{7BED4E2B-080B-465B-B2F6-5C0F37ED90B9}"/>
                </a:ext>
              </a:extLst>
            </p:cNvPr>
            <p:cNvSpPr/>
            <p:nvPr/>
          </p:nvSpPr>
          <p:spPr>
            <a:xfrm>
              <a:off x="3629644" y="3113792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4" name="矩形 823">
              <a:extLst>
                <a:ext uri="{FF2B5EF4-FFF2-40B4-BE49-F238E27FC236}">
                  <a16:creationId xmlns:a16="http://schemas.microsoft.com/office/drawing/2014/main" id="{037EB198-F135-4892-B9E6-8833D64FFB5E}"/>
                </a:ext>
              </a:extLst>
            </p:cNvPr>
            <p:cNvSpPr/>
            <p:nvPr/>
          </p:nvSpPr>
          <p:spPr>
            <a:xfrm>
              <a:off x="3184790" y="3087778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825" name="矩形 824">
              <a:extLst>
                <a:ext uri="{FF2B5EF4-FFF2-40B4-BE49-F238E27FC236}">
                  <a16:creationId xmlns:a16="http://schemas.microsoft.com/office/drawing/2014/main" id="{73B813F6-CC45-4EC9-BA18-D0CFBC5188E3}"/>
                </a:ext>
              </a:extLst>
            </p:cNvPr>
            <p:cNvSpPr/>
            <p:nvPr/>
          </p:nvSpPr>
          <p:spPr>
            <a:xfrm>
              <a:off x="3314713" y="3113792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6" name="矩形 825">
              <a:extLst>
                <a:ext uri="{FF2B5EF4-FFF2-40B4-BE49-F238E27FC236}">
                  <a16:creationId xmlns:a16="http://schemas.microsoft.com/office/drawing/2014/main" id="{8B375108-6ED5-4CF6-85F1-246BBB914B28}"/>
                </a:ext>
              </a:extLst>
            </p:cNvPr>
            <p:cNvSpPr/>
            <p:nvPr/>
          </p:nvSpPr>
          <p:spPr>
            <a:xfrm>
              <a:off x="3524667" y="3113792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7" name="矩形 826">
              <a:extLst>
                <a:ext uri="{FF2B5EF4-FFF2-40B4-BE49-F238E27FC236}">
                  <a16:creationId xmlns:a16="http://schemas.microsoft.com/office/drawing/2014/main" id="{3721376D-72B1-4A43-9643-ADC49B48009E}"/>
                </a:ext>
              </a:extLst>
            </p:cNvPr>
            <p:cNvSpPr/>
            <p:nvPr/>
          </p:nvSpPr>
          <p:spPr>
            <a:xfrm>
              <a:off x="2999782" y="3214786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8" name="矩形 827">
              <a:extLst>
                <a:ext uri="{FF2B5EF4-FFF2-40B4-BE49-F238E27FC236}">
                  <a16:creationId xmlns:a16="http://schemas.microsoft.com/office/drawing/2014/main" id="{C2290D4A-8D49-4C56-B0C1-F9717EB05B84}"/>
                </a:ext>
              </a:extLst>
            </p:cNvPr>
            <p:cNvSpPr/>
            <p:nvPr/>
          </p:nvSpPr>
          <p:spPr>
            <a:xfrm>
              <a:off x="3104759" y="3214786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9" name="矩形 828">
              <a:extLst>
                <a:ext uri="{FF2B5EF4-FFF2-40B4-BE49-F238E27FC236}">
                  <a16:creationId xmlns:a16="http://schemas.microsoft.com/office/drawing/2014/main" id="{F6D85014-7208-407C-A497-7896EDE1484B}"/>
                </a:ext>
              </a:extLst>
            </p:cNvPr>
            <p:cNvSpPr/>
            <p:nvPr/>
          </p:nvSpPr>
          <p:spPr>
            <a:xfrm>
              <a:off x="3419690" y="3214786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0" name="矩形 829">
              <a:extLst>
                <a:ext uri="{FF2B5EF4-FFF2-40B4-BE49-F238E27FC236}">
                  <a16:creationId xmlns:a16="http://schemas.microsoft.com/office/drawing/2014/main" id="{625ED7F9-9089-44F7-AB5D-E8526EFE0B92}"/>
                </a:ext>
              </a:extLst>
            </p:cNvPr>
            <p:cNvSpPr/>
            <p:nvPr/>
          </p:nvSpPr>
          <p:spPr>
            <a:xfrm>
              <a:off x="3629644" y="3214786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1" name="矩形 830">
              <a:extLst>
                <a:ext uri="{FF2B5EF4-FFF2-40B4-BE49-F238E27FC236}">
                  <a16:creationId xmlns:a16="http://schemas.microsoft.com/office/drawing/2014/main" id="{988684E7-024B-4A4E-BCF8-6BC4327A60F3}"/>
                </a:ext>
              </a:extLst>
            </p:cNvPr>
            <p:cNvSpPr/>
            <p:nvPr/>
          </p:nvSpPr>
          <p:spPr>
            <a:xfrm>
              <a:off x="3209736" y="3214786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2" name="矩形 831">
              <a:extLst>
                <a:ext uri="{FF2B5EF4-FFF2-40B4-BE49-F238E27FC236}">
                  <a16:creationId xmlns:a16="http://schemas.microsoft.com/office/drawing/2014/main" id="{1CBFAC16-B34A-4D52-ABB0-3574DD8EBC76}"/>
                </a:ext>
              </a:extLst>
            </p:cNvPr>
            <p:cNvSpPr/>
            <p:nvPr/>
          </p:nvSpPr>
          <p:spPr>
            <a:xfrm>
              <a:off x="3289767" y="3188772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833" name="矩形 832">
              <a:extLst>
                <a:ext uri="{FF2B5EF4-FFF2-40B4-BE49-F238E27FC236}">
                  <a16:creationId xmlns:a16="http://schemas.microsoft.com/office/drawing/2014/main" id="{D166E9D1-1E11-420B-ACF9-11F652DBD2BA}"/>
                </a:ext>
              </a:extLst>
            </p:cNvPr>
            <p:cNvSpPr/>
            <p:nvPr/>
          </p:nvSpPr>
          <p:spPr>
            <a:xfrm>
              <a:off x="3524667" y="3214786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4" name="矩形 833">
              <a:extLst>
                <a:ext uri="{FF2B5EF4-FFF2-40B4-BE49-F238E27FC236}">
                  <a16:creationId xmlns:a16="http://schemas.microsoft.com/office/drawing/2014/main" id="{DCD15D1E-6CEE-46AC-9909-A49DFC7BB78F}"/>
                </a:ext>
              </a:extLst>
            </p:cNvPr>
            <p:cNvSpPr/>
            <p:nvPr/>
          </p:nvSpPr>
          <p:spPr>
            <a:xfrm>
              <a:off x="2999782" y="3315780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5" name="矩形 834">
              <a:extLst>
                <a:ext uri="{FF2B5EF4-FFF2-40B4-BE49-F238E27FC236}">
                  <a16:creationId xmlns:a16="http://schemas.microsoft.com/office/drawing/2014/main" id="{5769280D-DC59-4914-948A-948E02AF39E9}"/>
                </a:ext>
              </a:extLst>
            </p:cNvPr>
            <p:cNvSpPr/>
            <p:nvPr/>
          </p:nvSpPr>
          <p:spPr>
            <a:xfrm>
              <a:off x="3104759" y="3315780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6" name="矩形 835">
              <a:extLst>
                <a:ext uri="{FF2B5EF4-FFF2-40B4-BE49-F238E27FC236}">
                  <a16:creationId xmlns:a16="http://schemas.microsoft.com/office/drawing/2014/main" id="{4E5048D1-B99B-45EE-8235-DEF4AD7EE571}"/>
                </a:ext>
              </a:extLst>
            </p:cNvPr>
            <p:cNvSpPr/>
            <p:nvPr/>
          </p:nvSpPr>
          <p:spPr>
            <a:xfrm>
              <a:off x="3629644" y="3315780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7" name="矩形 836">
              <a:extLst>
                <a:ext uri="{FF2B5EF4-FFF2-40B4-BE49-F238E27FC236}">
                  <a16:creationId xmlns:a16="http://schemas.microsoft.com/office/drawing/2014/main" id="{64730F0C-7D96-40AA-94D0-430469FD386A}"/>
                </a:ext>
              </a:extLst>
            </p:cNvPr>
            <p:cNvSpPr/>
            <p:nvPr/>
          </p:nvSpPr>
          <p:spPr>
            <a:xfrm>
              <a:off x="3209736" y="3315780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8" name="矩形 837">
              <a:extLst>
                <a:ext uri="{FF2B5EF4-FFF2-40B4-BE49-F238E27FC236}">
                  <a16:creationId xmlns:a16="http://schemas.microsoft.com/office/drawing/2014/main" id="{FAA924EF-0762-49F7-8842-4017E529BDBF}"/>
                </a:ext>
              </a:extLst>
            </p:cNvPr>
            <p:cNvSpPr/>
            <p:nvPr/>
          </p:nvSpPr>
          <p:spPr>
            <a:xfrm>
              <a:off x="3394744" y="3289766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839" name="矩形 838">
              <a:extLst>
                <a:ext uri="{FF2B5EF4-FFF2-40B4-BE49-F238E27FC236}">
                  <a16:creationId xmlns:a16="http://schemas.microsoft.com/office/drawing/2014/main" id="{F6DF4CCD-4BCC-46DE-8882-C3197BEC05CA}"/>
                </a:ext>
              </a:extLst>
            </p:cNvPr>
            <p:cNvSpPr/>
            <p:nvPr/>
          </p:nvSpPr>
          <p:spPr>
            <a:xfrm>
              <a:off x="3314713" y="3315780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0" name="矩形 839">
              <a:extLst>
                <a:ext uri="{FF2B5EF4-FFF2-40B4-BE49-F238E27FC236}">
                  <a16:creationId xmlns:a16="http://schemas.microsoft.com/office/drawing/2014/main" id="{94F47E68-AB09-4FD1-B951-A9E14B762677}"/>
                </a:ext>
              </a:extLst>
            </p:cNvPr>
            <p:cNvSpPr/>
            <p:nvPr/>
          </p:nvSpPr>
          <p:spPr>
            <a:xfrm>
              <a:off x="3524667" y="3315780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1" name="矩形 840">
              <a:extLst>
                <a:ext uri="{FF2B5EF4-FFF2-40B4-BE49-F238E27FC236}">
                  <a16:creationId xmlns:a16="http://schemas.microsoft.com/office/drawing/2014/main" id="{BBC61FE1-E21E-422E-B821-13E3103F4002}"/>
                </a:ext>
              </a:extLst>
            </p:cNvPr>
            <p:cNvSpPr/>
            <p:nvPr/>
          </p:nvSpPr>
          <p:spPr>
            <a:xfrm>
              <a:off x="2999782" y="3521549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2" name="矩形 841">
              <a:extLst>
                <a:ext uri="{FF2B5EF4-FFF2-40B4-BE49-F238E27FC236}">
                  <a16:creationId xmlns:a16="http://schemas.microsoft.com/office/drawing/2014/main" id="{0151C6FE-0670-4E7F-800B-29A455BABE07}"/>
                </a:ext>
              </a:extLst>
            </p:cNvPr>
            <p:cNvSpPr/>
            <p:nvPr/>
          </p:nvSpPr>
          <p:spPr>
            <a:xfrm>
              <a:off x="3104759" y="3521549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3" name="矩形 842">
              <a:extLst>
                <a:ext uri="{FF2B5EF4-FFF2-40B4-BE49-F238E27FC236}">
                  <a16:creationId xmlns:a16="http://schemas.microsoft.com/office/drawing/2014/main" id="{7ABAD5B8-D949-4DAB-8C49-C9B68585F93D}"/>
                </a:ext>
              </a:extLst>
            </p:cNvPr>
            <p:cNvSpPr/>
            <p:nvPr/>
          </p:nvSpPr>
          <p:spPr>
            <a:xfrm>
              <a:off x="3419690" y="3521549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4" name="矩形 843">
              <a:extLst>
                <a:ext uri="{FF2B5EF4-FFF2-40B4-BE49-F238E27FC236}">
                  <a16:creationId xmlns:a16="http://schemas.microsoft.com/office/drawing/2014/main" id="{C7FE2AD2-94F9-4BE2-B0D6-F2ED5A9D3CDD}"/>
                </a:ext>
              </a:extLst>
            </p:cNvPr>
            <p:cNvSpPr/>
            <p:nvPr/>
          </p:nvSpPr>
          <p:spPr>
            <a:xfrm>
              <a:off x="3629644" y="3521549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5" name="矩形 844">
              <a:extLst>
                <a:ext uri="{FF2B5EF4-FFF2-40B4-BE49-F238E27FC236}">
                  <a16:creationId xmlns:a16="http://schemas.microsoft.com/office/drawing/2014/main" id="{4B5242F3-2A59-4785-86E1-FC4EC521F415}"/>
                </a:ext>
              </a:extLst>
            </p:cNvPr>
            <p:cNvSpPr/>
            <p:nvPr/>
          </p:nvSpPr>
          <p:spPr>
            <a:xfrm>
              <a:off x="3209736" y="3521549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6" name="矩形 845">
              <a:extLst>
                <a:ext uri="{FF2B5EF4-FFF2-40B4-BE49-F238E27FC236}">
                  <a16:creationId xmlns:a16="http://schemas.microsoft.com/office/drawing/2014/main" id="{11794F21-D54D-4EA9-8C9B-C6365D79DB0F}"/>
                </a:ext>
              </a:extLst>
            </p:cNvPr>
            <p:cNvSpPr/>
            <p:nvPr/>
          </p:nvSpPr>
          <p:spPr>
            <a:xfrm>
              <a:off x="3499721" y="3510775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847" name="矩形 846">
              <a:extLst>
                <a:ext uri="{FF2B5EF4-FFF2-40B4-BE49-F238E27FC236}">
                  <a16:creationId xmlns:a16="http://schemas.microsoft.com/office/drawing/2014/main" id="{5E51FAEC-7856-4CF0-90C8-C1DCC9B688AF}"/>
                </a:ext>
              </a:extLst>
            </p:cNvPr>
            <p:cNvSpPr/>
            <p:nvPr/>
          </p:nvSpPr>
          <p:spPr>
            <a:xfrm>
              <a:off x="3314713" y="3521549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6" name="矩形 425">
              <a:extLst>
                <a:ext uri="{FF2B5EF4-FFF2-40B4-BE49-F238E27FC236}">
                  <a16:creationId xmlns:a16="http://schemas.microsoft.com/office/drawing/2014/main" id="{63D814E2-5E67-4A89-8496-B3AB1FA26D25}"/>
                </a:ext>
              </a:extLst>
            </p:cNvPr>
            <p:cNvSpPr/>
            <p:nvPr/>
          </p:nvSpPr>
          <p:spPr>
            <a:xfrm rot="5400000">
              <a:off x="3000281" y="3421916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507" name="矩形 506">
              <a:extLst>
                <a:ext uri="{FF2B5EF4-FFF2-40B4-BE49-F238E27FC236}">
                  <a16:creationId xmlns:a16="http://schemas.microsoft.com/office/drawing/2014/main" id="{4EBF52FB-4038-4DBF-BA1A-C1E391E72A70}"/>
                </a:ext>
              </a:extLst>
            </p:cNvPr>
            <p:cNvSpPr/>
            <p:nvPr/>
          </p:nvSpPr>
          <p:spPr>
            <a:xfrm rot="5400000">
              <a:off x="3105844" y="3421916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508" name="矩形 507">
              <a:extLst>
                <a:ext uri="{FF2B5EF4-FFF2-40B4-BE49-F238E27FC236}">
                  <a16:creationId xmlns:a16="http://schemas.microsoft.com/office/drawing/2014/main" id="{39015FB5-5B9D-42A3-AB4B-44A39919E53A}"/>
                </a:ext>
              </a:extLst>
            </p:cNvPr>
            <p:cNvSpPr/>
            <p:nvPr/>
          </p:nvSpPr>
          <p:spPr>
            <a:xfrm rot="5400000">
              <a:off x="3211895" y="3421916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509" name="矩形 508">
              <a:extLst>
                <a:ext uri="{FF2B5EF4-FFF2-40B4-BE49-F238E27FC236}">
                  <a16:creationId xmlns:a16="http://schemas.microsoft.com/office/drawing/2014/main" id="{EB696CF1-9EE3-461B-96CE-920BF632B0B4}"/>
                </a:ext>
              </a:extLst>
            </p:cNvPr>
            <p:cNvSpPr/>
            <p:nvPr/>
          </p:nvSpPr>
          <p:spPr>
            <a:xfrm rot="5400000">
              <a:off x="3316890" y="3421916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517" name="矩形 516">
              <a:extLst>
                <a:ext uri="{FF2B5EF4-FFF2-40B4-BE49-F238E27FC236}">
                  <a16:creationId xmlns:a16="http://schemas.microsoft.com/office/drawing/2014/main" id="{76FDBA02-E9AB-4FAD-BF77-D4C0BA8C0685}"/>
                </a:ext>
              </a:extLst>
            </p:cNvPr>
            <p:cNvSpPr/>
            <p:nvPr/>
          </p:nvSpPr>
          <p:spPr>
            <a:xfrm rot="5400000">
              <a:off x="3627036" y="3421916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5BC1A85-8E71-4ADC-BAE2-D71173829EB9}"/>
              </a:ext>
            </a:extLst>
          </p:cNvPr>
          <p:cNvGrpSpPr/>
          <p:nvPr/>
        </p:nvGrpSpPr>
        <p:grpSpPr>
          <a:xfrm>
            <a:off x="1244102" y="2257279"/>
            <a:ext cx="760374" cy="699598"/>
            <a:chOff x="1244102" y="2958015"/>
            <a:chExt cx="760374" cy="699598"/>
          </a:xfrm>
          <a:solidFill>
            <a:srgbClr val="017369"/>
          </a:solidFill>
        </p:grpSpPr>
        <p:sp>
          <p:nvSpPr>
            <p:cNvPr id="518" name="双括号 517">
              <a:extLst>
                <a:ext uri="{FF2B5EF4-FFF2-40B4-BE49-F238E27FC236}">
                  <a16:creationId xmlns:a16="http://schemas.microsoft.com/office/drawing/2014/main" id="{46242BC3-83F4-4654-BE40-D1B25FF1AE64}"/>
                </a:ext>
              </a:extLst>
            </p:cNvPr>
            <p:cNvSpPr/>
            <p:nvPr/>
          </p:nvSpPr>
          <p:spPr>
            <a:xfrm>
              <a:off x="1244102" y="2958015"/>
              <a:ext cx="681605" cy="662579"/>
            </a:xfrm>
            <a:prstGeom prst="bracketPair">
              <a:avLst>
                <a:gd name="adj" fmla="val 6442"/>
              </a:avLst>
            </a:prstGeom>
            <a:noFill/>
            <a:ln>
              <a:solidFill>
                <a:srgbClr val="1597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矩形: 圆角 535">
              <a:extLst>
                <a:ext uri="{FF2B5EF4-FFF2-40B4-BE49-F238E27FC236}">
                  <a16:creationId xmlns:a16="http://schemas.microsoft.com/office/drawing/2014/main" id="{1958AA19-EC14-4329-B310-E970EFB65DB0}"/>
                </a:ext>
              </a:extLst>
            </p:cNvPr>
            <p:cNvSpPr/>
            <p:nvPr/>
          </p:nvSpPr>
          <p:spPr>
            <a:xfrm>
              <a:off x="1283394" y="2987794"/>
              <a:ext cx="603020" cy="603020"/>
            </a:xfrm>
            <a:prstGeom prst="roundRect">
              <a:avLst>
                <a:gd name="adj" fmla="val 10033"/>
              </a:avLst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AGAT Layer</a:t>
              </a:r>
              <a:endParaRPr lang="en-US" sz="9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9" name="文本框 518">
              <a:extLst>
                <a:ext uri="{FF2B5EF4-FFF2-40B4-BE49-F238E27FC236}">
                  <a16:creationId xmlns:a16="http://schemas.microsoft.com/office/drawing/2014/main" id="{CFAAF5A1-A3F5-41B6-8E11-6C7D2D6A25B1}"/>
                </a:ext>
              </a:extLst>
            </p:cNvPr>
            <p:cNvSpPr txBox="1"/>
            <p:nvPr/>
          </p:nvSpPr>
          <p:spPr>
            <a:xfrm>
              <a:off x="1940356" y="3519114"/>
              <a:ext cx="6412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i="1" dirty="0">
                  <a:solidFill>
                    <a:srgbClr val="1597A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38341FB-37B2-493E-BE03-C585EE0CAA4B}"/>
              </a:ext>
            </a:extLst>
          </p:cNvPr>
          <p:cNvGrpSpPr/>
          <p:nvPr/>
        </p:nvGrpSpPr>
        <p:grpSpPr>
          <a:xfrm>
            <a:off x="2168875" y="3394936"/>
            <a:ext cx="697006" cy="602927"/>
            <a:chOff x="2283175" y="2050125"/>
            <a:chExt cx="697006" cy="602927"/>
          </a:xfrm>
        </p:grpSpPr>
        <p:grpSp>
          <p:nvGrpSpPr>
            <p:cNvPr id="352" name="组合 351">
              <a:extLst>
                <a:ext uri="{FF2B5EF4-FFF2-40B4-BE49-F238E27FC236}">
                  <a16:creationId xmlns:a16="http://schemas.microsoft.com/office/drawing/2014/main" id="{CC0DCDE4-BA20-4F17-B5AB-3495072FB3DB}"/>
                </a:ext>
              </a:extLst>
            </p:cNvPr>
            <p:cNvGrpSpPr/>
            <p:nvPr/>
          </p:nvGrpSpPr>
          <p:grpSpPr>
            <a:xfrm>
              <a:off x="2295929" y="2076670"/>
              <a:ext cx="537387" cy="526313"/>
              <a:chOff x="926412" y="2430955"/>
              <a:chExt cx="537387" cy="526313"/>
            </a:xfrm>
          </p:grpSpPr>
          <p:sp>
            <p:nvSpPr>
              <p:cNvPr id="353" name="椭圆 352">
                <a:extLst>
                  <a:ext uri="{FF2B5EF4-FFF2-40B4-BE49-F238E27FC236}">
                    <a16:creationId xmlns:a16="http://schemas.microsoft.com/office/drawing/2014/main" id="{48A369E4-0AF6-431E-B496-1B81BCCDED9C}"/>
                  </a:ext>
                </a:extLst>
              </p:cNvPr>
              <p:cNvSpPr/>
              <p:nvPr/>
            </p:nvSpPr>
            <p:spPr>
              <a:xfrm>
                <a:off x="926412" y="2430955"/>
                <a:ext cx="537387" cy="526313"/>
              </a:xfrm>
              <a:prstGeom prst="ellipse">
                <a:avLst/>
              </a:prstGeom>
              <a:solidFill>
                <a:srgbClr val="E47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4" name="文本框 353">
                <a:extLst>
                  <a:ext uri="{FF2B5EF4-FFF2-40B4-BE49-F238E27FC236}">
                    <a16:creationId xmlns:a16="http://schemas.microsoft.com/office/drawing/2014/main" id="{1012767F-BC76-4425-A9F4-DCE5BCBD9BDD}"/>
                  </a:ext>
                </a:extLst>
              </p:cNvPr>
              <p:cNvSpPr txBox="1"/>
              <p:nvPr/>
            </p:nvSpPr>
            <p:spPr>
              <a:xfrm>
                <a:off x="1073277" y="2803560"/>
                <a:ext cx="25006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9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ANN</a:t>
                </a:r>
              </a:p>
            </p:txBody>
          </p:sp>
          <p:grpSp>
            <p:nvGrpSpPr>
              <p:cNvPr id="355" name="图形 34">
                <a:extLst>
                  <a:ext uri="{FF2B5EF4-FFF2-40B4-BE49-F238E27FC236}">
                    <a16:creationId xmlns:a16="http://schemas.microsoft.com/office/drawing/2014/main" id="{2D6220AE-96BF-4978-A62F-5C026BC0D3D4}"/>
                  </a:ext>
                </a:extLst>
              </p:cNvPr>
              <p:cNvGrpSpPr/>
              <p:nvPr/>
            </p:nvGrpSpPr>
            <p:grpSpPr>
              <a:xfrm>
                <a:off x="1028593" y="2508709"/>
                <a:ext cx="333024" cy="320216"/>
                <a:chOff x="2274801" y="1946188"/>
                <a:chExt cx="2029333" cy="1951282"/>
              </a:xfrm>
            </p:grpSpPr>
            <p:sp>
              <p:nvSpPr>
                <p:cNvPr id="356" name="任意多边形: 形状 355">
                  <a:extLst>
                    <a:ext uri="{FF2B5EF4-FFF2-40B4-BE49-F238E27FC236}">
                      <a16:creationId xmlns:a16="http://schemas.microsoft.com/office/drawing/2014/main" id="{350B83D2-5242-4558-BF5D-941D86A624E2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2900"/>
                </a:xfrm>
                <a:custGeom>
                  <a:avLst/>
                  <a:gdLst>
                    <a:gd name="connsiteX0" fmla="*/ 111 w 1639078"/>
                    <a:gd name="connsiteY0" fmla="*/ -143 h 2900"/>
                    <a:gd name="connsiteX1" fmla="*/ 1639189 w 1639078"/>
                    <a:gd name="connsiteY1" fmla="*/ -143 h 2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2900">
                      <a:moveTo>
                        <a:pt x="111" y="-143"/>
                      </a:moveTo>
                      <a:lnTo>
                        <a:pt x="1639189" y="-143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7" name="任意多边形: 形状 356">
                  <a:extLst>
                    <a:ext uri="{FF2B5EF4-FFF2-40B4-BE49-F238E27FC236}">
                      <a16:creationId xmlns:a16="http://schemas.microsoft.com/office/drawing/2014/main" id="{6E99D6FE-FE32-4297-98D4-5F8294493906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780512"/>
                </a:xfrm>
                <a:custGeom>
                  <a:avLst/>
                  <a:gdLst>
                    <a:gd name="connsiteX0" fmla="*/ 111 w 1639078"/>
                    <a:gd name="connsiteY0" fmla="*/ -28 h 780512"/>
                    <a:gd name="connsiteX1" fmla="*/ 1639189 w 1639078"/>
                    <a:gd name="connsiteY1" fmla="*/ 780485 h 780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780512">
                      <a:moveTo>
                        <a:pt x="111" y="-28"/>
                      </a:moveTo>
                      <a:lnTo>
                        <a:pt x="1639189" y="780485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2" name="任意多边形: 形状 371">
                  <a:extLst>
                    <a:ext uri="{FF2B5EF4-FFF2-40B4-BE49-F238E27FC236}">
                      <a16:creationId xmlns:a16="http://schemas.microsoft.com/office/drawing/2014/main" id="{9C172DF5-D5AB-487F-870C-A6845B917A83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1561025"/>
                </a:xfrm>
                <a:custGeom>
                  <a:avLst/>
                  <a:gdLst>
                    <a:gd name="connsiteX0" fmla="*/ 111 w 1639078"/>
                    <a:gd name="connsiteY0" fmla="*/ 86 h 1561025"/>
                    <a:gd name="connsiteX1" fmla="*/ 1639189 w 1639078"/>
                    <a:gd name="connsiteY1" fmla="*/ 1561112 h 1561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1561025">
                      <a:moveTo>
                        <a:pt x="111" y="86"/>
                      </a:moveTo>
                      <a:lnTo>
                        <a:pt x="1639189" y="1561112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3" name="任意多边形: 形状 372">
                  <a:extLst>
                    <a:ext uri="{FF2B5EF4-FFF2-40B4-BE49-F238E27FC236}">
                      <a16:creationId xmlns:a16="http://schemas.microsoft.com/office/drawing/2014/main" id="{222F5C8A-E8A3-4DC7-AA1C-AB818AC7489D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780512"/>
                </a:xfrm>
                <a:custGeom>
                  <a:avLst/>
                  <a:gdLst>
                    <a:gd name="connsiteX0" fmla="*/ 111 w 1639078"/>
                    <a:gd name="connsiteY0" fmla="*/ 780485 h 780512"/>
                    <a:gd name="connsiteX1" fmla="*/ 1639189 w 1639078"/>
                    <a:gd name="connsiteY1" fmla="*/ -28 h 780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780512">
                      <a:moveTo>
                        <a:pt x="111" y="780485"/>
                      </a:moveTo>
                      <a:lnTo>
                        <a:pt x="1639189" y="-28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6" name="任意多边形: 形状 375">
                  <a:extLst>
                    <a:ext uri="{FF2B5EF4-FFF2-40B4-BE49-F238E27FC236}">
                      <a16:creationId xmlns:a16="http://schemas.microsoft.com/office/drawing/2014/main" id="{C335CE99-09DA-4929-BD06-E5EB69524831}"/>
                    </a:ext>
                  </a:extLst>
                </p:cNvPr>
                <p:cNvSpPr/>
                <p:nvPr/>
              </p:nvSpPr>
              <p:spPr>
                <a:xfrm>
                  <a:off x="2469928" y="2921829"/>
                  <a:ext cx="1639078" cy="2900"/>
                </a:xfrm>
                <a:custGeom>
                  <a:avLst/>
                  <a:gdLst>
                    <a:gd name="connsiteX0" fmla="*/ 111 w 1639078"/>
                    <a:gd name="connsiteY0" fmla="*/ 86 h 2900"/>
                    <a:gd name="connsiteX1" fmla="*/ 1639189 w 1639078"/>
                    <a:gd name="connsiteY1" fmla="*/ 86 h 2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2900">
                      <a:moveTo>
                        <a:pt x="111" y="86"/>
                      </a:moveTo>
                      <a:lnTo>
                        <a:pt x="1639189" y="86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7" name="任意多边形: 形状 376">
                  <a:extLst>
                    <a:ext uri="{FF2B5EF4-FFF2-40B4-BE49-F238E27FC236}">
                      <a16:creationId xmlns:a16="http://schemas.microsoft.com/office/drawing/2014/main" id="{B292AE41-B42A-4437-AFB1-145F8E541B9A}"/>
                    </a:ext>
                  </a:extLst>
                </p:cNvPr>
                <p:cNvSpPr/>
                <p:nvPr/>
              </p:nvSpPr>
              <p:spPr>
                <a:xfrm>
                  <a:off x="2469928" y="2921829"/>
                  <a:ext cx="1639078" cy="780512"/>
                </a:xfrm>
                <a:custGeom>
                  <a:avLst/>
                  <a:gdLst>
                    <a:gd name="connsiteX0" fmla="*/ 111 w 1639078"/>
                    <a:gd name="connsiteY0" fmla="*/ 201 h 780512"/>
                    <a:gd name="connsiteX1" fmla="*/ 1639189 w 1639078"/>
                    <a:gd name="connsiteY1" fmla="*/ 780714 h 780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780512">
                      <a:moveTo>
                        <a:pt x="111" y="201"/>
                      </a:moveTo>
                      <a:lnTo>
                        <a:pt x="1639189" y="780714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8" name="任意多边形: 形状 377">
                  <a:extLst>
                    <a:ext uri="{FF2B5EF4-FFF2-40B4-BE49-F238E27FC236}">
                      <a16:creationId xmlns:a16="http://schemas.microsoft.com/office/drawing/2014/main" id="{56A998FC-0187-4976-8D7E-37E9FB7C9B2E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1561025"/>
                </a:xfrm>
                <a:custGeom>
                  <a:avLst/>
                  <a:gdLst>
                    <a:gd name="connsiteX0" fmla="*/ 111 w 1639078"/>
                    <a:gd name="connsiteY0" fmla="*/ 1561112 h 1561025"/>
                    <a:gd name="connsiteX1" fmla="*/ 1639189 w 1639078"/>
                    <a:gd name="connsiteY1" fmla="*/ 86 h 1561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1561025">
                      <a:moveTo>
                        <a:pt x="111" y="1561112"/>
                      </a:moveTo>
                      <a:lnTo>
                        <a:pt x="1639189" y="86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9" name="任意多边形: 形状 378">
                  <a:extLst>
                    <a:ext uri="{FF2B5EF4-FFF2-40B4-BE49-F238E27FC236}">
                      <a16:creationId xmlns:a16="http://schemas.microsoft.com/office/drawing/2014/main" id="{B5112B96-B999-4496-B78D-CCE8B7B71128}"/>
                    </a:ext>
                  </a:extLst>
                </p:cNvPr>
                <p:cNvSpPr/>
                <p:nvPr/>
              </p:nvSpPr>
              <p:spPr>
                <a:xfrm>
                  <a:off x="2469928" y="2921829"/>
                  <a:ext cx="1639078" cy="780512"/>
                </a:xfrm>
                <a:custGeom>
                  <a:avLst/>
                  <a:gdLst>
                    <a:gd name="connsiteX0" fmla="*/ 111 w 1639078"/>
                    <a:gd name="connsiteY0" fmla="*/ 780714 h 780512"/>
                    <a:gd name="connsiteX1" fmla="*/ 1639189 w 1639078"/>
                    <a:gd name="connsiteY1" fmla="*/ 201 h 780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780512">
                      <a:moveTo>
                        <a:pt x="111" y="780714"/>
                      </a:moveTo>
                      <a:lnTo>
                        <a:pt x="1639189" y="201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0" name="任意多边形: 形状 379">
                  <a:extLst>
                    <a:ext uri="{FF2B5EF4-FFF2-40B4-BE49-F238E27FC236}">
                      <a16:creationId xmlns:a16="http://schemas.microsoft.com/office/drawing/2014/main" id="{B2F40FB7-9796-4FEB-8398-A5DA7C45C530}"/>
                    </a:ext>
                  </a:extLst>
                </p:cNvPr>
                <p:cNvSpPr/>
                <p:nvPr/>
              </p:nvSpPr>
              <p:spPr>
                <a:xfrm>
                  <a:off x="2469928" y="3702342"/>
                  <a:ext cx="1639078" cy="2900"/>
                </a:xfrm>
                <a:custGeom>
                  <a:avLst/>
                  <a:gdLst>
                    <a:gd name="connsiteX0" fmla="*/ 111 w 1639078"/>
                    <a:gd name="connsiteY0" fmla="*/ 315 h 2900"/>
                    <a:gd name="connsiteX1" fmla="*/ 1639189 w 1639078"/>
                    <a:gd name="connsiteY1" fmla="*/ 315 h 2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2900">
                      <a:moveTo>
                        <a:pt x="111" y="315"/>
                      </a:moveTo>
                      <a:lnTo>
                        <a:pt x="1639189" y="315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1" name="任意多边形: 形状 380">
                  <a:extLst>
                    <a:ext uri="{FF2B5EF4-FFF2-40B4-BE49-F238E27FC236}">
                      <a16:creationId xmlns:a16="http://schemas.microsoft.com/office/drawing/2014/main" id="{C4A9FA53-F579-44FB-A81C-2A75C7BAFE57}"/>
                    </a:ext>
                  </a:extLst>
                </p:cNvPr>
                <p:cNvSpPr/>
                <p:nvPr/>
              </p:nvSpPr>
              <p:spPr>
                <a:xfrm>
                  <a:off x="2274801" y="1946188"/>
                  <a:ext cx="390256" cy="390256"/>
                </a:xfrm>
                <a:custGeom>
                  <a:avLst/>
                  <a:gdLst>
                    <a:gd name="connsiteX0" fmla="*/ 390126 w 390256"/>
                    <a:gd name="connsiteY0" fmla="*/ 194986 h 390256"/>
                    <a:gd name="connsiteX1" fmla="*/ 194998 w 390256"/>
                    <a:gd name="connsiteY1" fmla="*/ 390114 h 390256"/>
                    <a:gd name="connsiteX2" fmla="*/ -130 w 390256"/>
                    <a:gd name="connsiteY2" fmla="*/ 194986 h 390256"/>
                    <a:gd name="connsiteX3" fmla="*/ 194998 w 390256"/>
                    <a:gd name="connsiteY3" fmla="*/ -143 h 390256"/>
                    <a:gd name="connsiteX4" fmla="*/ 390126 w 390256"/>
                    <a:gd name="connsiteY4" fmla="*/ 194986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126" y="194986"/>
                      </a:moveTo>
                      <a:cubicBezTo>
                        <a:pt x="390126" y="302752"/>
                        <a:pt x="302764" y="390114"/>
                        <a:pt x="194998" y="390114"/>
                      </a:cubicBezTo>
                      <a:cubicBezTo>
                        <a:pt x="87232" y="390114"/>
                        <a:pt x="-130" y="302752"/>
                        <a:pt x="-130" y="194986"/>
                      </a:cubicBezTo>
                      <a:cubicBezTo>
                        <a:pt x="-130" y="87219"/>
                        <a:pt x="87232" y="-143"/>
                        <a:pt x="194998" y="-143"/>
                      </a:cubicBezTo>
                      <a:cubicBezTo>
                        <a:pt x="302764" y="-143"/>
                        <a:pt x="390126" y="87219"/>
                        <a:pt x="390126" y="1949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2" name="任意多边形: 形状 381">
                  <a:extLst>
                    <a:ext uri="{FF2B5EF4-FFF2-40B4-BE49-F238E27FC236}">
                      <a16:creationId xmlns:a16="http://schemas.microsoft.com/office/drawing/2014/main" id="{A785460B-DDDD-49A6-98AB-46F06B578DC9}"/>
                    </a:ext>
                  </a:extLst>
                </p:cNvPr>
                <p:cNvSpPr/>
                <p:nvPr/>
              </p:nvSpPr>
              <p:spPr>
                <a:xfrm>
                  <a:off x="2274801" y="2726701"/>
                  <a:ext cx="390256" cy="390256"/>
                </a:xfrm>
                <a:custGeom>
                  <a:avLst/>
                  <a:gdLst>
                    <a:gd name="connsiteX0" fmla="*/ 390126 w 390256"/>
                    <a:gd name="connsiteY0" fmla="*/ 195215 h 390256"/>
                    <a:gd name="connsiteX1" fmla="*/ 194998 w 390256"/>
                    <a:gd name="connsiteY1" fmla="*/ 390343 h 390256"/>
                    <a:gd name="connsiteX2" fmla="*/ -130 w 390256"/>
                    <a:gd name="connsiteY2" fmla="*/ 195215 h 390256"/>
                    <a:gd name="connsiteX3" fmla="*/ 194998 w 390256"/>
                    <a:gd name="connsiteY3" fmla="*/ 86 h 390256"/>
                    <a:gd name="connsiteX4" fmla="*/ 390126 w 390256"/>
                    <a:gd name="connsiteY4" fmla="*/ 195215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126" y="195215"/>
                      </a:moveTo>
                      <a:cubicBezTo>
                        <a:pt x="390126" y="302981"/>
                        <a:pt x="302764" y="390343"/>
                        <a:pt x="194998" y="390343"/>
                      </a:cubicBezTo>
                      <a:cubicBezTo>
                        <a:pt x="87232" y="390343"/>
                        <a:pt x="-130" y="302981"/>
                        <a:pt x="-130" y="195215"/>
                      </a:cubicBezTo>
                      <a:cubicBezTo>
                        <a:pt x="-130" y="87448"/>
                        <a:pt x="87232" y="86"/>
                        <a:pt x="194998" y="86"/>
                      </a:cubicBezTo>
                      <a:cubicBezTo>
                        <a:pt x="302764" y="86"/>
                        <a:pt x="390126" y="87448"/>
                        <a:pt x="390126" y="19521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3" name="任意多边形: 形状 382">
                  <a:extLst>
                    <a:ext uri="{FF2B5EF4-FFF2-40B4-BE49-F238E27FC236}">
                      <a16:creationId xmlns:a16="http://schemas.microsoft.com/office/drawing/2014/main" id="{42C2178A-EA2B-4303-8A42-7EEFDF89CD18}"/>
                    </a:ext>
                  </a:extLst>
                </p:cNvPr>
                <p:cNvSpPr/>
                <p:nvPr/>
              </p:nvSpPr>
              <p:spPr>
                <a:xfrm>
                  <a:off x="2274801" y="3507214"/>
                  <a:ext cx="390256" cy="390256"/>
                </a:xfrm>
                <a:custGeom>
                  <a:avLst/>
                  <a:gdLst>
                    <a:gd name="connsiteX0" fmla="*/ 390126 w 390256"/>
                    <a:gd name="connsiteY0" fmla="*/ 195444 h 390256"/>
                    <a:gd name="connsiteX1" fmla="*/ 194998 w 390256"/>
                    <a:gd name="connsiteY1" fmla="*/ 390572 h 390256"/>
                    <a:gd name="connsiteX2" fmla="*/ -130 w 390256"/>
                    <a:gd name="connsiteY2" fmla="*/ 195444 h 390256"/>
                    <a:gd name="connsiteX3" fmla="*/ 194998 w 390256"/>
                    <a:gd name="connsiteY3" fmla="*/ 315 h 390256"/>
                    <a:gd name="connsiteX4" fmla="*/ 390126 w 390256"/>
                    <a:gd name="connsiteY4" fmla="*/ 195444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126" y="195444"/>
                      </a:moveTo>
                      <a:cubicBezTo>
                        <a:pt x="390126" y="303210"/>
                        <a:pt x="302764" y="390572"/>
                        <a:pt x="194998" y="390572"/>
                      </a:cubicBezTo>
                      <a:cubicBezTo>
                        <a:pt x="87232" y="390572"/>
                        <a:pt x="-130" y="303210"/>
                        <a:pt x="-130" y="195444"/>
                      </a:cubicBezTo>
                      <a:cubicBezTo>
                        <a:pt x="-130" y="87677"/>
                        <a:pt x="87232" y="315"/>
                        <a:pt x="194998" y="315"/>
                      </a:cubicBezTo>
                      <a:cubicBezTo>
                        <a:pt x="302764" y="315"/>
                        <a:pt x="390126" y="87677"/>
                        <a:pt x="390126" y="1954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4" name="任意多边形: 形状 383">
                  <a:extLst>
                    <a:ext uri="{FF2B5EF4-FFF2-40B4-BE49-F238E27FC236}">
                      <a16:creationId xmlns:a16="http://schemas.microsoft.com/office/drawing/2014/main" id="{1AA7871D-EBE0-4BA6-AB86-6265DFC11B1F}"/>
                    </a:ext>
                  </a:extLst>
                </p:cNvPr>
                <p:cNvSpPr/>
                <p:nvPr/>
              </p:nvSpPr>
              <p:spPr>
                <a:xfrm>
                  <a:off x="3913878" y="1946188"/>
                  <a:ext cx="390256" cy="390256"/>
                </a:xfrm>
                <a:custGeom>
                  <a:avLst/>
                  <a:gdLst>
                    <a:gd name="connsiteX0" fmla="*/ 390608 w 390256"/>
                    <a:gd name="connsiteY0" fmla="*/ 194986 h 390256"/>
                    <a:gd name="connsiteX1" fmla="*/ 195480 w 390256"/>
                    <a:gd name="connsiteY1" fmla="*/ 390114 h 390256"/>
                    <a:gd name="connsiteX2" fmla="*/ 352 w 390256"/>
                    <a:gd name="connsiteY2" fmla="*/ 194986 h 390256"/>
                    <a:gd name="connsiteX3" fmla="*/ 195480 w 390256"/>
                    <a:gd name="connsiteY3" fmla="*/ -143 h 390256"/>
                    <a:gd name="connsiteX4" fmla="*/ 390608 w 390256"/>
                    <a:gd name="connsiteY4" fmla="*/ 194986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608" y="194986"/>
                      </a:moveTo>
                      <a:cubicBezTo>
                        <a:pt x="390608" y="302752"/>
                        <a:pt x="303246" y="390114"/>
                        <a:pt x="195480" y="390114"/>
                      </a:cubicBezTo>
                      <a:cubicBezTo>
                        <a:pt x="87714" y="390114"/>
                        <a:pt x="352" y="302752"/>
                        <a:pt x="352" y="194986"/>
                      </a:cubicBezTo>
                      <a:cubicBezTo>
                        <a:pt x="352" y="87219"/>
                        <a:pt x="87714" y="-143"/>
                        <a:pt x="195480" y="-143"/>
                      </a:cubicBezTo>
                      <a:cubicBezTo>
                        <a:pt x="303246" y="-143"/>
                        <a:pt x="390608" y="87219"/>
                        <a:pt x="390608" y="1949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5" name="任意多边形: 形状 384">
                  <a:extLst>
                    <a:ext uri="{FF2B5EF4-FFF2-40B4-BE49-F238E27FC236}">
                      <a16:creationId xmlns:a16="http://schemas.microsoft.com/office/drawing/2014/main" id="{D2BD963B-C370-4C9D-B2CE-2FC5F693BC21}"/>
                    </a:ext>
                  </a:extLst>
                </p:cNvPr>
                <p:cNvSpPr/>
                <p:nvPr/>
              </p:nvSpPr>
              <p:spPr>
                <a:xfrm>
                  <a:off x="3913878" y="2726701"/>
                  <a:ext cx="390256" cy="390256"/>
                </a:xfrm>
                <a:custGeom>
                  <a:avLst/>
                  <a:gdLst>
                    <a:gd name="connsiteX0" fmla="*/ 390608 w 390256"/>
                    <a:gd name="connsiteY0" fmla="*/ 195215 h 390256"/>
                    <a:gd name="connsiteX1" fmla="*/ 195480 w 390256"/>
                    <a:gd name="connsiteY1" fmla="*/ 390343 h 390256"/>
                    <a:gd name="connsiteX2" fmla="*/ 352 w 390256"/>
                    <a:gd name="connsiteY2" fmla="*/ 195215 h 390256"/>
                    <a:gd name="connsiteX3" fmla="*/ 195480 w 390256"/>
                    <a:gd name="connsiteY3" fmla="*/ 86 h 390256"/>
                    <a:gd name="connsiteX4" fmla="*/ 390608 w 390256"/>
                    <a:gd name="connsiteY4" fmla="*/ 195215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608" y="195215"/>
                      </a:moveTo>
                      <a:cubicBezTo>
                        <a:pt x="390608" y="302981"/>
                        <a:pt x="303246" y="390343"/>
                        <a:pt x="195480" y="390343"/>
                      </a:cubicBezTo>
                      <a:cubicBezTo>
                        <a:pt x="87714" y="390343"/>
                        <a:pt x="352" y="302981"/>
                        <a:pt x="352" y="195215"/>
                      </a:cubicBezTo>
                      <a:cubicBezTo>
                        <a:pt x="352" y="87448"/>
                        <a:pt x="87714" y="86"/>
                        <a:pt x="195480" y="86"/>
                      </a:cubicBezTo>
                      <a:cubicBezTo>
                        <a:pt x="303246" y="86"/>
                        <a:pt x="390608" y="87448"/>
                        <a:pt x="390608" y="19521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6" name="任意多边形: 形状 385">
                  <a:extLst>
                    <a:ext uri="{FF2B5EF4-FFF2-40B4-BE49-F238E27FC236}">
                      <a16:creationId xmlns:a16="http://schemas.microsoft.com/office/drawing/2014/main" id="{6C99E224-40A5-4357-BE12-A36C5E336EC5}"/>
                    </a:ext>
                  </a:extLst>
                </p:cNvPr>
                <p:cNvSpPr/>
                <p:nvPr/>
              </p:nvSpPr>
              <p:spPr>
                <a:xfrm>
                  <a:off x="3913878" y="3507214"/>
                  <a:ext cx="390256" cy="390256"/>
                </a:xfrm>
                <a:custGeom>
                  <a:avLst/>
                  <a:gdLst>
                    <a:gd name="connsiteX0" fmla="*/ 390608 w 390256"/>
                    <a:gd name="connsiteY0" fmla="*/ 195444 h 390256"/>
                    <a:gd name="connsiteX1" fmla="*/ 195480 w 390256"/>
                    <a:gd name="connsiteY1" fmla="*/ 390572 h 390256"/>
                    <a:gd name="connsiteX2" fmla="*/ 352 w 390256"/>
                    <a:gd name="connsiteY2" fmla="*/ 195444 h 390256"/>
                    <a:gd name="connsiteX3" fmla="*/ 195480 w 390256"/>
                    <a:gd name="connsiteY3" fmla="*/ 315 h 390256"/>
                    <a:gd name="connsiteX4" fmla="*/ 390608 w 390256"/>
                    <a:gd name="connsiteY4" fmla="*/ 195444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608" y="195444"/>
                      </a:moveTo>
                      <a:cubicBezTo>
                        <a:pt x="390608" y="303210"/>
                        <a:pt x="303246" y="390572"/>
                        <a:pt x="195480" y="390572"/>
                      </a:cubicBezTo>
                      <a:cubicBezTo>
                        <a:pt x="87714" y="390572"/>
                        <a:pt x="352" y="303210"/>
                        <a:pt x="352" y="195444"/>
                      </a:cubicBezTo>
                      <a:cubicBezTo>
                        <a:pt x="352" y="87677"/>
                        <a:pt x="87714" y="315"/>
                        <a:pt x="195480" y="315"/>
                      </a:cubicBezTo>
                      <a:cubicBezTo>
                        <a:pt x="303246" y="315"/>
                        <a:pt x="390608" y="87677"/>
                        <a:pt x="390608" y="1954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17" name="双括号 416">
              <a:extLst>
                <a:ext uri="{FF2B5EF4-FFF2-40B4-BE49-F238E27FC236}">
                  <a16:creationId xmlns:a16="http://schemas.microsoft.com/office/drawing/2014/main" id="{07C87972-E1A5-4EB4-A4D4-220314F4D8F2}"/>
                </a:ext>
              </a:extLst>
            </p:cNvPr>
            <p:cNvSpPr/>
            <p:nvPr/>
          </p:nvSpPr>
          <p:spPr>
            <a:xfrm>
              <a:off x="2283175" y="2050125"/>
              <a:ext cx="562895" cy="579402"/>
            </a:xfrm>
            <a:prstGeom prst="bracketPair">
              <a:avLst>
                <a:gd name="adj" fmla="val 5292"/>
              </a:avLst>
            </a:prstGeom>
            <a:ln>
              <a:solidFill>
                <a:srgbClr val="E47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文本框 519">
              <a:extLst>
                <a:ext uri="{FF2B5EF4-FFF2-40B4-BE49-F238E27FC236}">
                  <a16:creationId xmlns:a16="http://schemas.microsoft.com/office/drawing/2014/main" id="{11EF9015-818F-4A51-893F-E34C1CA6F2FB}"/>
                </a:ext>
              </a:extLst>
            </p:cNvPr>
            <p:cNvSpPr txBox="1"/>
            <p:nvPr/>
          </p:nvSpPr>
          <p:spPr>
            <a:xfrm>
              <a:off x="2880332" y="2514553"/>
              <a:ext cx="99849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i="1" dirty="0">
                  <a:solidFill>
                    <a:srgbClr val="A8022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n'</a:t>
              </a:r>
            </a:p>
          </p:txBody>
        </p:sp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AF01B8CD-7E34-490B-AEC1-8F02E0E651A9}"/>
              </a:ext>
            </a:extLst>
          </p:cNvPr>
          <p:cNvGrpSpPr/>
          <p:nvPr/>
        </p:nvGrpSpPr>
        <p:grpSpPr>
          <a:xfrm>
            <a:off x="2181629" y="2343922"/>
            <a:ext cx="537387" cy="526313"/>
            <a:chOff x="2056269" y="3051344"/>
            <a:chExt cx="537387" cy="526313"/>
          </a:xfrm>
        </p:grpSpPr>
        <p:sp>
          <p:nvSpPr>
            <p:cNvPr id="850" name="椭圆 849">
              <a:extLst>
                <a:ext uri="{FF2B5EF4-FFF2-40B4-BE49-F238E27FC236}">
                  <a16:creationId xmlns:a16="http://schemas.microsoft.com/office/drawing/2014/main" id="{17DC2AA8-0DE2-465D-84BD-892C12A3B571}"/>
                </a:ext>
              </a:extLst>
            </p:cNvPr>
            <p:cNvSpPr/>
            <p:nvPr/>
          </p:nvSpPr>
          <p:spPr>
            <a:xfrm>
              <a:off x="2056269" y="3051344"/>
              <a:ext cx="537387" cy="526313"/>
            </a:xfrm>
            <a:prstGeom prst="ellipse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1" name="文本框 850">
              <a:extLst>
                <a:ext uri="{FF2B5EF4-FFF2-40B4-BE49-F238E27FC236}">
                  <a16:creationId xmlns:a16="http://schemas.microsoft.com/office/drawing/2014/main" id="{0BD72EDE-3A2C-4A4B-84BA-F6FEC2E2C876}"/>
                </a:ext>
              </a:extLst>
            </p:cNvPr>
            <p:cNvSpPr txBox="1"/>
            <p:nvPr/>
          </p:nvSpPr>
          <p:spPr>
            <a:xfrm>
              <a:off x="2212752" y="3408172"/>
              <a:ext cx="224420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N2E</a:t>
              </a:r>
              <a:endPara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70" name="直接连接符 869">
              <a:extLst>
                <a:ext uri="{FF2B5EF4-FFF2-40B4-BE49-F238E27FC236}">
                  <a16:creationId xmlns:a16="http://schemas.microsoft.com/office/drawing/2014/main" id="{A3E317B1-6B08-4920-9779-6E0CED884698}"/>
                </a:ext>
              </a:extLst>
            </p:cNvPr>
            <p:cNvCxnSpPr>
              <a:cxnSpLocks/>
            </p:cNvCxnSpPr>
            <p:nvPr/>
          </p:nvCxnSpPr>
          <p:spPr>
            <a:xfrm>
              <a:off x="2211930" y="3338722"/>
              <a:ext cx="239163" cy="103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2" name="组合 131">
              <a:extLst>
                <a:ext uri="{FF2B5EF4-FFF2-40B4-BE49-F238E27FC236}">
                  <a16:creationId xmlns:a16="http://schemas.microsoft.com/office/drawing/2014/main" id="{1E07E1BC-49FC-4EF5-B2CA-50531673A5BC}"/>
                </a:ext>
              </a:extLst>
            </p:cNvPr>
            <p:cNvGrpSpPr/>
            <p:nvPr/>
          </p:nvGrpSpPr>
          <p:grpSpPr>
            <a:xfrm>
              <a:off x="2126786" y="3227695"/>
              <a:ext cx="396352" cy="87477"/>
              <a:chOff x="2126800" y="3181975"/>
              <a:chExt cx="396352" cy="87477"/>
            </a:xfrm>
          </p:grpSpPr>
          <p:sp>
            <p:nvSpPr>
              <p:cNvPr id="131" name="任意多边形: 形状 130">
                <a:extLst>
                  <a:ext uri="{FF2B5EF4-FFF2-40B4-BE49-F238E27FC236}">
                    <a16:creationId xmlns:a16="http://schemas.microsoft.com/office/drawing/2014/main" id="{CB0E152C-32DB-439F-8A8F-ABF6ED240AAA}"/>
                  </a:ext>
                </a:extLst>
              </p:cNvPr>
              <p:cNvSpPr/>
              <p:nvPr/>
            </p:nvSpPr>
            <p:spPr>
              <a:xfrm>
                <a:off x="2126800" y="3181975"/>
                <a:ext cx="171870" cy="87477"/>
              </a:xfrm>
              <a:custGeom>
                <a:avLst/>
                <a:gdLst>
                  <a:gd name="connsiteX0" fmla="*/ 0 w 531495"/>
                  <a:gd name="connsiteY0" fmla="*/ 264800 h 270515"/>
                  <a:gd name="connsiteX1" fmla="*/ 268605 w 531495"/>
                  <a:gd name="connsiteY1" fmla="*/ 5 h 270515"/>
                  <a:gd name="connsiteX2" fmla="*/ 531495 w 531495"/>
                  <a:gd name="connsiteY2" fmla="*/ 270515 h 270515"/>
                  <a:gd name="connsiteX0" fmla="*/ 8 w 531503"/>
                  <a:gd name="connsiteY0" fmla="*/ 264863 h 270578"/>
                  <a:gd name="connsiteX1" fmla="*/ 268613 w 531503"/>
                  <a:gd name="connsiteY1" fmla="*/ 68 h 270578"/>
                  <a:gd name="connsiteX2" fmla="*/ 531503 w 531503"/>
                  <a:gd name="connsiteY2" fmla="*/ 270578 h 270578"/>
                  <a:gd name="connsiteX0" fmla="*/ 0 w 531495"/>
                  <a:gd name="connsiteY0" fmla="*/ 264802 h 270517"/>
                  <a:gd name="connsiteX1" fmla="*/ 268605 w 531495"/>
                  <a:gd name="connsiteY1" fmla="*/ 7 h 270517"/>
                  <a:gd name="connsiteX2" fmla="*/ 531495 w 531495"/>
                  <a:gd name="connsiteY2" fmla="*/ 270517 h 270517"/>
                  <a:gd name="connsiteX0" fmla="*/ 0 w 531495"/>
                  <a:gd name="connsiteY0" fmla="*/ 264802 h 270517"/>
                  <a:gd name="connsiteX1" fmla="*/ 268605 w 531495"/>
                  <a:gd name="connsiteY1" fmla="*/ 7 h 270517"/>
                  <a:gd name="connsiteX2" fmla="*/ 531495 w 531495"/>
                  <a:gd name="connsiteY2" fmla="*/ 270517 h 270517"/>
                  <a:gd name="connsiteX0" fmla="*/ 0 w 531495"/>
                  <a:gd name="connsiteY0" fmla="*/ 264802 h 270517"/>
                  <a:gd name="connsiteX1" fmla="*/ 268605 w 531495"/>
                  <a:gd name="connsiteY1" fmla="*/ 7 h 270517"/>
                  <a:gd name="connsiteX2" fmla="*/ 531495 w 531495"/>
                  <a:gd name="connsiteY2" fmla="*/ 270517 h 270517"/>
                  <a:gd name="connsiteX0" fmla="*/ 0 w 531495"/>
                  <a:gd name="connsiteY0" fmla="*/ 264802 h 270517"/>
                  <a:gd name="connsiteX1" fmla="*/ 268605 w 531495"/>
                  <a:gd name="connsiteY1" fmla="*/ 7 h 270517"/>
                  <a:gd name="connsiteX2" fmla="*/ 531495 w 531495"/>
                  <a:gd name="connsiteY2" fmla="*/ 270517 h 270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1495" h="270517">
                    <a:moveTo>
                      <a:pt x="0" y="264802"/>
                    </a:moveTo>
                    <a:cubicBezTo>
                      <a:pt x="476" y="107163"/>
                      <a:pt x="134303" y="-945"/>
                      <a:pt x="268605" y="7"/>
                    </a:cubicBezTo>
                    <a:cubicBezTo>
                      <a:pt x="402907" y="959"/>
                      <a:pt x="528003" y="129864"/>
                      <a:pt x="531495" y="270517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1" name="任意多边形: 形状 870">
                <a:extLst>
                  <a:ext uri="{FF2B5EF4-FFF2-40B4-BE49-F238E27FC236}">
                    <a16:creationId xmlns:a16="http://schemas.microsoft.com/office/drawing/2014/main" id="{AB5A179F-BEEB-4CF1-89A1-ED9C9EDAB7C5}"/>
                  </a:ext>
                </a:extLst>
              </p:cNvPr>
              <p:cNvSpPr/>
              <p:nvPr/>
            </p:nvSpPr>
            <p:spPr>
              <a:xfrm>
                <a:off x="2351282" y="3181975"/>
                <a:ext cx="171870" cy="87477"/>
              </a:xfrm>
              <a:custGeom>
                <a:avLst/>
                <a:gdLst>
                  <a:gd name="connsiteX0" fmla="*/ 0 w 531495"/>
                  <a:gd name="connsiteY0" fmla="*/ 264800 h 270515"/>
                  <a:gd name="connsiteX1" fmla="*/ 268605 w 531495"/>
                  <a:gd name="connsiteY1" fmla="*/ 5 h 270515"/>
                  <a:gd name="connsiteX2" fmla="*/ 531495 w 531495"/>
                  <a:gd name="connsiteY2" fmla="*/ 270515 h 270515"/>
                  <a:gd name="connsiteX0" fmla="*/ 8 w 531503"/>
                  <a:gd name="connsiteY0" fmla="*/ 264863 h 270578"/>
                  <a:gd name="connsiteX1" fmla="*/ 268613 w 531503"/>
                  <a:gd name="connsiteY1" fmla="*/ 68 h 270578"/>
                  <a:gd name="connsiteX2" fmla="*/ 531503 w 531503"/>
                  <a:gd name="connsiteY2" fmla="*/ 270578 h 270578"/>
                  <a:gd name="connsiteX0" fmla="*/ 0 w 531495"/>
                  <a:gd name="connsiteY0" fmla="*/ 264802 h 270517"/>
                  <a:gd name="connsiteX1" fmla="*/ 268605 w 531495"/>
                  <a:gd name="connsiteY1" fmla="*/ 7 h 270517"/>
                  <a:gd name="connsiteX2" fmla="*/ 531495 w 531495"/>
                  <a:gd name="connsiteY2" fmla="*/ 270517 h 270517"/>
                  <a:gd name="connsiteX0" fmla="*/ 0 w 531495"/>
                  <a:gd name="connsiteY0" fmla="*/ 264802 h 270517"/>
                  <a:gd name="connsiteX1" fmla="*/ 268605 w 531495"/>
                  <a:gd name="connsiteY1" fmla="*/ 7 h 270517"/>
                  <a:gd name="connsiteX2" fmla="*/ 531495 w 531495"/>
                  <a:gd name="connsiteY2" fmla="*/ 270517 h 270517"/>
                  <a:gd name="connsiteX0" fmla="*/ 0 w 531495"/>
                  <a:gd name="connsiteY0" fmla="*/ 264802 h 270517"/>
                  <a:gd name="connsiteX1" fmla="*/ 268605 w 531495"/>
                  <a:gd name="connsiteY1" fmla="*/ 7 h 270517"/>
                  <a:gd name="connsiteX2" fmla="*/ 531495 w 531495"/>
                  <a:gd name="connsiteY2" fmla="*/ 270517 h 270517"/>
                  <a:gd name="connsiteX0" fmla="*/ 0 w 531495"/>
                  <a:gd name="connsiteY0" fmla="*/ 264802 h 270517"/>
                  <a:gd name="connsiteX1" fmla="*/ 268605 w 531495"/>
                  <a:gd name="connsiteY1" fmla="*/ 7 h 270517"/>
                  <a:gd name="connsiteX2" fmla="*/ 531495 w 531495"/>
                  <a:gd name="connsiteY2" fmla="*/ 270517 h 270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1495" h="270517">
                    <a:moveTo>
                      <a:pt x="0" y="264802"/>
                    </a:moveTo>
                    <a:cubicBezTo>
                      <a:pt x="476" y="107163"/>
                      <a:pt x="134303" y="-945"/>
                      <a:pt x="268605" y="7"/>
                    </a:cubicBezTo>
                    <a:cubicBezTo>
                      <a:pt x="402907" y="959"/>
                      <a:pt x="528003" y="129864"/>
                      <a:pt x="531495" y="270517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  <a:head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68" name="任意多边形: 形状 867">
              <a:extLst>
                <a:ext uri="{FF2B5EF4-FFF2-40B4-BE49-F238E27FC236}">
                  <a16:creationId xmlns:a16="http://schemas.microsoft.com/office/drawing/2014/main" id="{56DD7084-E100-4F01-B3B1-C35CD3F11ECA}"/>
                </a:ext>
              </a:extLst>
            </p:cNvPr>
            <p:cNvSpPr/>
            <p:nvPr/>
          </p:nvSpPr>
          <p:spPr>
            <a:xfrm>
              <a:off x="2080340" y="3275132"/>
              <a:ext cx="127282" cy="127282"/>
            </a:xfrm>
            <a:custGeom>
              <a:avLst/>
              <a:gdLst>
                <a:gd name="connsiteX0" fmla="*/ 390126 w 390256"/>
                <a:gd name="connsiteY0" fmla="*/ 195444 h 390256"/>
                <a:gd name="connsiteX1" fmla="*/ 194998 w 390256"/>
                <a:gd name="connsiteY1" fmla="*/ 390572 h 390256"/>
                <a:gd name="connsiteX2" fmla="*/ -130 w 390256"/>
                <a:gd name="connsiteY2" fmla="*/ 195444 h 390256"/>
                <a:gd name="connsiteX3" fmla="*/ 194998 w 390256"/>
                <a:gd name="connsiteY3" fmla="*/ 315 h 390256"/>
                <a:gd name="connsiteX4" fmla="*/ 390126 w 390256"/>
                <a:gd name="connsiteY4" fmla="*/ 195444 h 390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256" h="390256">
                  <a:moveTo>
                    <a:pt x="390126" y="195444"/>
                  </a:moveTo>
                  <a:cubicBezTo>
                    <a:pt x="390126" y="303210"/>
                    <a:pt x="302764" y="390572"/>
                    <a:pt x="194998" y="390572"/>
                  </a:cubicBezTo>
                  <a:cubicBezTo>
                    <a:pt x="87232" y="390572"/>
                    <a:pt x="-130" y="303210"/>
                    <a:pt x="-130" y="195444"/>
                  </a:cubicBezTo>
                  <a:cubicBezTo>
                    <a:pt x="-130" y="87677"/>
                    <a:pt x="87232" y="315"/>
                    <a:pt x="194998" y="315"/>
                  </a:cubicBezTo>
                  <a:cubicBezTo>
                    <a:pt x="302764" y="315"/>
                    <a:pt x="390126" y="87677"/>
                    <a:pt x="390126" y="195444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9" name="任意多边形: 形状 868">
              <a:extLst>
                <a:ext uri="{FF2B5EF4-FFF2-40B4-BE49-F238E27FC236}">
                  <a16:creationId xmlns:a16="http://schemas.microsoft.com/office/drawing/2014/main" id="{38ECA2CD-5086-4826-94B7-C9030F6038E3}"/>
                </a:ext>
              </a:extLst>
            </p:cNvPr>
            <p:cNvSpPr/>
            <p:nvPr/>
          </p:nvSpPr>
          <p:spPr>
            <a:xfrm>
              <a:off x="2451135" y="3275132"/>
              <a:ext cx="127282" cy="127282"/>
            </a:xfrm>
            <a:custGeom>
              <a:avLst/>
              <a:gdLst>
                <a:gd name="connsiteX0" fmla="*/ 390126 w 390256"/>
                <a:gd name="connsiteY0" fmla="*/ 195444 h 390256"/>
                <a:gd name="connsiteX1" fmla="*/ 194998 w 390256"/>
                <a:gd name="connsiteY1" fmla="*/ 390572 h 390256"/>
                <a:gd name="connsiteX2" fmla="*/ -130 w 390256"/>
                <a:gd name="connsiteY2" fmla="*/ 195444 h 390256"/>
                <a:gd name="connsiteX3" fmla="*/ 194998 w 390256"/>
                <a:gd name="connsiteY3" fmla="*/ 315 h 390256"/>
                <a:gd name="connsiteX4" fmla="*/ 390126 w 390256"/>
                <a:gd name="connsiteY4" fmla="*/ 195444 h 390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256" h="390256">
                  <a:moveTo>
                    <a:pt x="390126" y="195444"/>
                  </a:moveTo>
                  <a:cubicBezTo>
                    <a:pt x="390126" y="303210"/>
                    <a:pt x="302764" y="390572"/>
                    <a:pt x="194998" y="390572"/>
                  </a:cubicBezTo>
                  <a:cubicBezTo>
                    <a:pt x="87232" y="390572"/>
                    <a:pt x="-130" y="303210"/>
                    <a:pt x="-130" y="195444"/>
                  </a:cubicBezTo>
                  <a:cubicBezTo>
                    <a:pt x="-130" y="87677"/>
                    <a:pt x="87232" y="315"/>
                    <a:pt x="194998" y="315"/>
                  </a:cubicBezTo>
                  <a:cubicBezTo>
                    <a:pt x="302764" y="315"/>
                    <a:pt x="390126" y="87677"/>
                    <a:pt x="390126" y="195444"/>
                  </a:cubicBezTo>
                  <a:close/>
                </a:path>
              </a:pathLst>
            </a:custGeom>
            <a:solidFill>
              <a:srgbClr val="A6A6A6"/>
            </a:solidFill>
            <a:ln w="63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91F3B26-496B-4FB2-A422-496D39D91C63}"/>
              </a:ext>
            </a:extLst>
          </p:cNvPr>
          <p:cNvGrpSpPr/>
          <p:nvPr/>
        </p:nvGrpSpPr>
        <p:grpSpPr>
          <a:xfrm>
            <a:off x="3830037" y="2297502"/>
            <a:ext cx="706793" cy="619152"/>
            <a:chOff x="3959577" y="3001478"/>
            <a:chExt cx="706793" cy="619152"/>
          </a:xfrm>
        </p:grpSpPr>
        <p:grpSp>
          <p:nvGrpSpPr>
            <p:cNvPr id="537" name="组合 536">
              <a:extLst>
                <a:ext uri="{FF2B5EF4-FFF2-40B4-BE49-F238E27FC236}">
                  <a16:creationId xmlns:a16="http://schemas.microsoft.com/office/drawing/2014/main" id="{F968DFE0-5151-4AE9-A325-36EB85BB05B0}"/>
                </a:ext>
              </a:extLst>
            </p:cNvPr>
            <p:cNvGrpSpPr/>
            <p:nvPr/>
          </p:nvGrpSpPr>
          <p:grpSpPr>
            <a:xfrm>
              <a:off x="3972331" y="3028023"/>
              <a:ext cx="537387" cy="526313"/>
              <a:chOff x="926412" y="2430955"/>
              <a:chExt cx="537387" cy="526313"/>
            </a:xfrm>
          </p:grpSpPr>
          <p:sp>
            <p:nvSpPr>
              <p:cNvPr id="538" name="椭圆 537">
                <a:extLst>
                  <a:ext uri="{FF2B5EF4-FFF2-40B4-BE49-F238E27FC236}">
                    <a16:creationId xmlns:a16="http://schemas.microsoft.com/office/drawing/2014/main" id="{C416C58E-47FD-40BB-AAEF-FC5945BA1E74}"/>
                  </a:ext>
                </a:extLst>
              </p:cNvPr>
              <p:cNvSpPr/>
              <p:nvPr/>
            </p:nvSpPr>
            <p:spPr>
              <a:xfrm>
                <a:off x="926412" y="2430955"/>
                <a:ext cx="537387" cy="526313"/>
              </a:xfrm>
              <a:prstGeom prst="ellipse">
                <a:avLst/>
              </a:prstGeom>
              <a:solidFill>
                <a:srgbClr val="E47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9" name="文本框 538">
                <a:extLst>
                  <a:ext uri="{FF2B5EF4-FFF2-40B4-BE49-F238E27FC236}">
                    <a16:creationId xmlns:a16="http://schemas.microsoft.com/office/drawing/2014/main" id="{62DF2CC3-8DC3-4DBF-B18D-D326FD61D800}"/>
                  </a:ext>
                </a:extLst>
              </p:cNvPr>
              <p:cNvSpPr txBox="1"/>
              <p:nvPr/>
            </p:nvSpPr>
            <p:spPr>
              <a:xfrm>
                <a:off x="1073277" y="2803560"/>
                <a:ext cx="25006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9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ANN</a:t>
                </a:r>
              </a:p>
            </p:txBody>
          </p:sp>
          <p:grpSp>
            <p:nvGrpSpPr>
              <p:cNvPr id="540" name="图形 34">
                <a:extLst>
                  <a:ext uri="{FF2B5EF4-FFF2-40B4-BE49-F238E27FC236}">
                    <a16:creationId xmlns:a16="http://schemas.microsoft.com/office/drawing/2014/main" id="{9AB9C9BC-01A8-4FF8-9260-136C7C582CB5}"/>
                  </a:ext>
                </a:extLst>
              </p:cNvPr>
              <p:cNvGrpSpPr/>
              <p:nvPr/>
            </p:nvGrpSpPr>
            <p:grpSpPr>
              <a:xfrm>
                <a:off x="1028593" y="2508709"/>
                <a:ext cx="333024" cy="320216"/>
                <a:chOff x="2274801" y="1946188"/>
                <a:chExt cx="2029333" cy="1951282"/>
              </a:xfrm>
            </p:grpSpPr>
            <p:sp>
              <p:nvSpPr>
                <p:cNvPr id="541" name="任意多边形: 形状 540">
                  <a:extLst>
                    <a:ext uri="{FF2B5EF4-FFF2-40B4-BE49-F238E27FC236}">
                      <a16:creationId xmlns:a16="http://schemas.microsoft.com/office/drawing/2014/main" id="{14720EEF-EE9F-4AC9-AF84-CE82458BC01C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2900"/>
                </a:xfrm>
                <a:custGeom>
                  <a:avLst/>
                  <a:gdLst>
                    <a:gd name="connsiteX0" fmla="*/ 111 w 1639078"/>
                    <a:gd name="connsiteY0" fmla="*/ -143 h 2900"/>
                    <a:gd name="connsiteX1" fmla="*/ 1639189 w 1639078"/>
                    <a:gd name="connsiteY1" fmla="*/ -143 h 2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2900">
                      <a:moveTo>
                        <a:pt x="111" y="-143"/>
                      </a:moveTo>
                      <a:lnTo>
                        <a:pt x="1639189" y="-143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2" name="任意多边形: 形状 541">
                  <a:extLst>
                    <a:ext uri="{FF2B5EF4-FFF2-40B4-BE49-F238E27FC236}">
                      <a16:creationId xmlns:a16="http://schemas.microsoft.com/office/drawing/2014/main" id="{D8495A50-535D-4198-93AD-0159355430EF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780512"/>
                </a:xfrm>
                <a:custGeom>
                  <a:avLst/>
                  <a:gdLst>
                    <a:gd name="connsiteX0" fmla="*/ 111 w 1639078"/>
                    <a:gd name="connsiteY0" fmla="*/ -28 h 780512"/>
                    <a:gd name="connsiteX1" fmla="*/ 1639189 w 1639078"/>
                    <a:gd name="connsiteY1" fmla="*/ 780485 h 780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780512">
                      <a:moveTo>
                        <a:pt x="111" y="-28"/>
                      </a:moveTo>
                      <a:lnTo>
                        <a:pt x="1639189" y="780485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3" name="任意多边形: 形状 542">
                  <a:extLst>
                    <a:ext uri="{FF2B5EF4-FFF2-40B4-BE49-F238E27FC236}">
                      <a16:creationId xmlns:a16="http://schemas.microsoft.com/office/drawing/2014/main" id="{B5B8604E-0D2A-45D0-86FA-4E7B6B7EEB83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1561025"/>
                </a:xfrm>
                <a:custGeom>
                  <a:avLst/>
                  <a:gdLst>
                    <a:gd name="connsiteX0" fmla="*/ 111 w 1639078"/>
                    <a:gd name="connsiteY0" fmla="*/ 86 h 1561025"/>
                    <a:gd name="connsiteX1" fmla="*/ 1639189 w 1639078"/>
                    <a:gd name="connsiteY1" fmla="*/ 1561112 h 1561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1561025">
                      <a:moveTo>
                        <a:pt x="111" y="86"/>
                      </a:moveTo>
                      <a:lnTo>
                        <a:pt x="1639189" y="1561112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4" name="任意多边形: 形状 543">
                  <a:extLst>
                    <a:ext uri="{FF2B5EF4-FFF2-40B4-BE49-F238E27FC236}">
                      <a16:creationId xmlns:a16="http://schemas.microsoft.com/office/drawing/2014/main" id="{0279C955-D418-4C97-A934-19F93AE98385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780512"/>
                </a:xfrm>
                <a:custGeom>
                  <a:avLst/>
                  <a:gdLst>
                    <a:gd name="connsiteX0" fmla="*/ 111 w 1639078"/>
                    <a:gd name="connsiteY0" fmla="*/ 780485 h 780512"/>
                    <a:gd name="connsiteX1" fmla="*/ 1639189 w 1639078"/>
                    <a:gd name="connsiteY1" fmla="*/ -28 h 780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780512">
                      <a:moveTo>
                        <a:pt x="111" y="780485"/>
                      </a:moveTo>
                      <a:lnTo>
                        <a:pt x="1639189" y="-28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4" name="任意多边形: 形状 553">
                  <a:extLst>
                    <a:ext uri="{FF2B5EF4-FFF2-40B4-BE49-F238E27FC236}">
                      <a16:creationId xmlns:a16="http://schemas.microsoft.com/office/drawing/2014/main" id="{9216936D-A72C-45BA-9140-5053736E77F1}"/>
                    </a:ext>
                  </a:extLst>
                </p:cNvPr>
                <p:cNvSpPr/>
                <p:nvPr/>
              </p:nvSpPr>
              <p:spPr>
                <a:xfrm>
                  <a:off x="2469928" y="2921829"/>
                  <a:ext cx="1639078" cy="2900"/>
                </a:xfrm>
                <a:custGeom>
                  <a:avLst/>
                  <a:gdLst>
                    <a:gd name="connsiteX0" fmla="*/ 111 w 1639078"/>
                    <a:gd name="connsiteY0" fmla="*/ 86 h 2900"/>
                    <a:gd name="connsiteX1" fmla="*/ 1639189 w 1639078"/>
                    <a:gd name="connsiteY1" fmla="*/ 86 h 2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2900">
                      <a:moveTo>
                        <a:pt x="111" y="86"/>
                      </a:moveTo>
                      <a:lnTo>
                        <a:pt x="1639189" y="86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5" name="任意多边形: 形状 554">
                  <a:extLst>
                    <a:ext uri="{FF2B5EF4-FFF2-40B4-BE49-F238E27FC236}">
                      <a16:creationId xmlns:a16="http://schemas.microsoft.com/office/drawing/2014/main" id="{04D42F1D-06E1-4AA6-8307-095E4740FB32}"/>
                    </a:ext>
                  </a:extLst>
                </p:cNvPr>
                <p:cNvSpPr/>
                <p:nvPr/>
              </p:nvSpPr>
              <p:spPr>
                <a:xfrm>
                  <a:off x="2469928" y="2921829"/>
                  <a:ext cx="1639078" cy="780512"/>
                </a:xfrm>
                <a:custGeom>
                  <a:avLst/>
                  <a:gdLst>
                    <a:gd name="connsiteX0" fmla="*/ 111 w 1639078"/>
                    <a:gd name="connsiteY0" fmla="*/ 201 h 780512"/>
                    <a:gd name="connsiteX1" fmla="*/ 1639189 w 1639078"/>
                    <a:gd name="connsiteY1" fmla="*/ 780714 h 780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780512">
                      <a:moveTo>
                        <a:pt x="111" y="201"/>
                      </a:moveTo>
                      <a:lnTo>
                        <a:pt x="1639189" y="780714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6" name="任意多边形: 形状 555">
                  <a:extLst>
                    <a:ext uri="{FF2B5EF4-FFF2-40B4-BE49-F238E27FC236}">
                      <a16:creationId xmlns:a16="http://schemas.microsoft.com/office/drawing/2014/main" id="{E2F21F0C-5102-413A-8A8D-9622C04435DE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1561025"/>
                </a:xfrm>
                <a:custGeom>
                  <a:avLst/>
                  <a:gdLst>
                    <a:gd name="connsiteX0" fmla="*/ 111 w 1639078"/>
                    <a:gd name="connsiteY0" fmla="*/ 1561112 h 1561025"/>
                    <a:gd name="connsiteX1" fmla="*/ 1639189 w 1639078"/>
                    <a:gd name="connsiteY1" fmla="*/ 86 h 1561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1561025">
                      <a:moveTo>
                        <a:pt x="111" y="1561112"/>
                      </a:moveTo>
                      <a:lnTo>
                        <a:pt x="1639189" y="86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8" name="任意多边形: 形状 557">
                  <a:extLst>
                    <a:ext uri="{FF2B5EF4-FFF2-40B4-BE49-F238E27FC236}">
                      <a16:creationId xmlns:a16="http://schemas.microsoft.com/office/drawing/2014/main" id="{4313EE85-CD8E-49D5-B244-23F592FBC1A8}"/>
                    </a:ext>
                  </a:extLst>
                </p:cNvPr>
                <p:cNvSpPr/>
                <p:nvPr/>
              </p:nvSpPr>
              <p:spPr>
                <a:xfrm>
                  <a:off x="2469928" y="2921829"/>
                  <a:ext cx="1639078" cy="780512"/>
                </a:xfrm>
                <a:custGeom>
                  <a:avLst/>
                  <a:gdLst>
                    <a:gd name="connsiteX0" fmla="*/ 111 w 1639078"/>
                    <a:gd name="connsiteY0" fmla="*/ 780714 h 780512"/>
                    <a:gd name="connsiteX1" fmla="*/ 1639189 w 1639078"/>
                    <a:gd name="connsiteY1" fmla="*/ 201 h 780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780512">
                      <a:moveTo>
                        <a:pt x="111" y="780714"/>
                      </a:moveTo>
                      <a:lnTo>
                        <a:pt x="1639189" y="201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9" name="任意多边形: 形状 558">
                  <a:extLst>
                    <a:ext uri="{FF2B5EF4-FFF2-40B4-BE49-F238E27FC236}">
                      <a16:creationId xmlns:a16="http://schemas.microsoft.com/office/drawing/2014/main" id="{FE57FEF2-629C-42EC-8673-FDC68B8644A7}"/>
                    </a:ext>
                  </a:extLst>
                </p:cNvPr>
                <p:cNvSpPr/>
                <p:nvPr/>
              </p:nvSpPr>
              <p:spPr>
                <a:xfrm>
                  <a:off x="2469928" y="3702342"/>
                  <a:ext cx="1639078" cy="2900"/>
                </a:xfrm>
                <a:custGeom>
                  <a:avLst/>
                  <a:gdLst>
                    <a:gd name="connsiteX0" fmla="*/ 111 w 1639078"/>
                    <a:gd name="connsiteY0" fmla="*/ 315 h 2900"/>
                    <a:gd name="connsiteX1" fmla="*/ 1639189 w 1639078"/>
                    <a:gd name="connsiteY1" fmla="*/ 315 h 2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2900">
                      <a:moveTo>
                        <a:pt x="111" y="315"/>
                      </a:moveTo>
                      <a:lnTo>
                        <a:pt x="1639189" y="315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0" name="任意多边形: 形状 559">
                  <a:extLst>
                    <a:ext uri="{FF2B5EF4-FFF2-40B4-BE49-F238E27FC236}">
                      <a16:creationId xmlns:a16="http://schemas.microsoft.com/office/drawing/2014/main" id="{C4F297EA-EC06-4BFD-8919-581A19F54FE5}"/>
                    </a:ext>
                  </a:extLst>
                </p:cNvPr>
                <p:cNvSpPr/>
                <p:nvPr/>
              </p:nvSpPr>
              <p:spPr>
                <a:xfrm>
                  <a:off x="2274801" y="1946188"/>
                  <a:ext cx="390256" cy="390256"/>
                </a:xfrm>
                <a:custGeom>
                  <a:avLst/>
                  <a:gdLst>
                    <a:gd name="connsiteX0" fmla="*/ 390126 w 390256"/>
                    <a:gd name="connsiteY0" fmla="*/ 194986 h 390256"/>
                    <a:gd name="connsiteX1" fmla="*/ 194998 w 390256"/>
                    <a:gd name="connsiteY1" fmla="*/ 390114 h 390256"/>
                    <a:gd name="connsiteX2" fmla="*/ -130 w 390256"/>
                    <a:gd name="connsiteY2" fmla="*/ 194986 h 390256"/>
                    <a:gd name="connsiteX3" fmla="*/ 194998 w 390256"/>
                    <a:gd name="connsiteY3" fmla="*/ -143 h 390256"/>
                    <a:gd name="connsiteX4" fmla="*/ 390126 w 390256"/>
                    <a:gd name="connsiteY4" fmla="*/ 194986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126" y="194986"/>
                      </a:moveTo>
                      <a:cubicBezTo>
                        <a:pt x="390126" y="302752"/>
                        <a:pt x="302764" y="390114"/>
                        <a:pt x="194998" y="390114"/>
                      </a:cubicBezTo>
                      <a:cubicBezTo>
                        <a:pt x="87232" y="390114"/>
                        <a:pt x="-130" y="302752"/>
                        <a:pt x="-130" y="194986"/>
                      </a:cubicBezTo>
                      <a:cubicBezTo>
                        <a:pt x="-130" y="87219"/>
                        <a:pt x="87232" y="-143"/>
                        <a:pt x="194998" y="-143"/>
                      </a:cubicBezTo>
                      <a:cubicBezTo>
                        <a:pt x="302764" y="-143"/>
                        <a:pt x="390126" y="87219"/>
                        <a:pt x="390126" y="1949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1" name="任意多边形: 形状 560">
                  <a:extLst>
                    <a:ext uri="{FF2B5EF4-FFF2-40B4-BE49-F238E27FC236}">
                      <a16:creationId xmlns:a16="http://schemas.microsoft.com/office/drawing/2014/main" id="{F5E8901D-D7A8-4796-860E-5C8E982D3C3A}"/>
                    </a:ext>
                  </a:extLst>
                </p:cNvPr>
                <p:cNvSpPr/>
                <p:nvPr/>
              </p:nvSpPr>
              <p:spPr>
                <a:xfrm>
                  <a:off x="2274801" y="2726701"/>
                  <a:ext cx="390256" cy="390256"/>
                </a:xfrm>
                <a:custGeom>
                  <a:avLst/>
                  <a:gdLst>
                    <a:gd name="connsiteX0" fmla="*/ 390126 w 390256"/>
                    <a:gd name="connsiteY0" fmla="*/ 195215 h 390256"/>
                    <a:gd name="connsiteX1" fmla="*/ 194998 w 390256"/>
                    <a:gd name="connsiteY1" fmla="*/ 390343 h 390256"/>
                    <a:gd name="connsiteX2" fmla="*/ -130 w 390256"/>
                    <a:gd name="connsiteY2" fmla="*/ 195215 h 390256"/>
                    <a:gd name="connsiteX3" fmla="*/ 194998 w 390256"/>
                    <a:gd name="connsiteY3" fmla="*/ 86 h 390256"/>
                    <a:gd name="connsiteX4" fmla="*/ 390126 w 390256"/>
                    <a:gd name="connsiteY4" fmla="*/ 195215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126" y="195215"/>
                      </a:moveTo>
                      <a:cubicBezTo>
                        <a:pt x="390126" y="302981"/>
                        <a:pt x="302764" y="390343"/>
                        <a:pt x="194998" y="390343"/>
                      </a:cubicBezTo>
                      <a:cubicBezTo>
                        <a:pt x="87232" y="390343"/>
                        <a:pt x="-130" y="302981"/>
                        <a:pt x="-130" y="195215"/>
                      </a:cubicBezTo>
                      <a:cubicBezTo>
                        <a:pt x="-130" y="87448"/>
                        <a:pt x="87232" y="86"/>
                        <a:pt x="194998" y="86"/>
                      </a:cubicBezTo>
                      <a:cubicBezTo>
                        <a:pt x="302764" y="86"/>
                        <a:pt x="390126" y="87448"/>
                        <a:pt x="390126" y="19521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2" name="任意多边形: 形状 561">
                  <a:extLst>
                    <a:ext uri="{FF2B5EF4-FFF2-40B4-BE49-F238E27FC236}">
                      <a16:creationId xmlns:a16="http://schemas.microsoft.com/office/drawing/2014/main" id="{E44C7462-8B42-4C24-8A9E-FB1E9F64D7E2}"/>
                    </a:ext>
                  </a:extLst>
                </p:cNvPr>
                <p:cNvSpPr/>
                <p:nvPr/>
              </p:nvSpPr>
              <p:spPr>
                <a:xfrm>
                  <a:off x="2274801" y="3507214"/>
                  <a:ext cx="390256" cy="390256"/>
                </a:xfrm>
                <a:custGeom>
                  <a:avLst/>
                  <a:gdLst>
                    <a:gd name="connsiteX0" fmla="*/ 390126 w 390256"/>
                    <a:gd name="connsiteY0" fmla="*/ 195444 h 390256"/>
                    <a:gd name="connsiteX1" fmla="*/ 194998 w 390256"/>
                    <a:gd name="connsiteY1" fmla="*/ 390572 h 390256"/>
                    <a:gd name="connsiteX2" fmla="*/ -130 w 390256"/>
                    <a:gd name="connsiteY2" fmla="*/ 195444 h 390256"/>
                    <a:gd name="connsiteX3" fmla="*/ 194998 w 390256"/>
                    <a:gd name="connsiteY3" fmla="*/ 315 h 390256"/>
                    <a:gd name="connsiteX4" fmla="*/ 390126 w 390256"/>
                    <a:gd name="connsiteY4" fmla="*/ 195444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126" y="195444"/>
                      </a:moveTo>
                      <a:cubicBezTo>
                        <a:pt x="390126" y="303210"/>
                        <a:pt x="302764" y="390572"/>
                        <a:pt x="194998" y="390572"/>
                      </a:cubicBezTo>
                      <a:cubicBezTo>
                        <a:pt x="87232" y="390572"/>
                        <a:pt x="-130" y="303210"/>
                        <a:pt x="-130" y="195444"/>
                      </a:cubicBezTo>
                      <a:cubicBezTo>
                        <a:pt x="-130" y="87677"/>
                        <a:pt x="87232" y="315"/>
                        <a:pt x="194998" y="315"/>
                      </a:cubicBezTo>
                      <a:cubicBezTo>
                        <a:pt x="302764" y="315"/>
                        <a:pt x="390126" y="87677"/>
                        <a:pt x="390126" y="1954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3" name="任意多边形: 形状 562">
                  <a:extLst>
                    <a:ext uri="{FF2B5EF4-FFF2-40B4-BE49-F238E27FC236}">
                      <a16:creationId xmlns:a16="http://schemas.microsoft.com/office/drawing/2014/main" id="{93B3FAF6-865E-4250-BB19-6AD3B9A3BC6D}"/>
                    </a:ext>
                  </a:extLst>
                </p:cNvPr>
                <p:cNvSpPr/>
                <p:nvPr/>
              </p:nvSpPr>
              <p:spPr>
                <a:xfrm>
                  <a:off x="3913878" y="1946188"/>
                  <a:ext cx="390256" cy="390256"/>
                </a:xfrm>
                <a:custGeom>
                  <a:avLst/>
                  <a:gdLst>
                    <a:gd name="connsiteX0" fmla="*/ 390608 w 390256"/>
                    <a:gd name="connsiteY0" fmla="*/ 194986 h 390256"/>
                    <a:gd name="connsiteX1" fmla="*/ 195480 w 390256"/>
                    <a:gd name="connsiteY1" fmla="*/ 390114 h 390256"/>
                    <a:gd name="connsiteX2" fmla="*/ 352 w 390256"/>
                    <a:gd name="connsiteY2" fmla="*/ 194986 h 390256"/>
                    <a:gd name="connsiteX3" fmla="*/ 195480 w 390256"/>
                    <a:gd name="connsiteY3" fmla="*/ -143 h 390256"/>
                    <a:gd name="connsiteX4" fmla="*/ 390608 w 390256"/>
                    <a:gd name="connsiteY4" fmla="*/ 194986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608" y="194986"/>
                      </a:moveTo>
                      <a:cubicBezTo>
                        <a:pt x="390608" y="302752"/>
                        <a:pt x="303246" y="390114"/>
                        <a:pt x="195480" y="390114"/>
                      </a:cubicBezTo>
                      <a:cubicBezTo>
                        <a:pt x="87714" y="390114"/>
                        <a:pt x="352" y="302752"/>
                        <a:pt x="352" y="194986"/>
                      </a:cubicBezTo>
                      <a:cubicBezTo>
                        <a:pt x="352" y="87219"/>
                        <a:pt x="87714" y="-143"/>
                        <a:pt x="195480" y="-143"/>
                      </a:cubicBezTo>
                      <a:cubicBezTo>
                        <a:pt x="303246" y="-143"/>
                        <a:pt x="390608" y="87219"/>
                        <a:pt x="390608" y="1949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4" name="任意多边形: 形状 563">
                  <a:extLst>
                    <a:ext uri="{FF2B5EF4-FFF2-40B4-BE49-F238E27FC236}">
                      <a16:creationId xmlns:a16="http://schemas.microsoft.com/office/drawing/2014/main" id="{92243416-E3C7-480C-A73A-FA12E92BAC56}"/>
                    </a:ext>
                  </a:extLst>
                </p:cNvPr>
                <p:cNvSpPr/>
                <p:nvPr/>
              </p:nvSpPr>
              <p:spPr>
                <a:xfrm>
                  <a:off x="3913878" y="2726701"/>
                  <a:ext cx="390256" cy="390256"/>
                </a:xfrm>
                <a:custGeom>
                  <a:avLst/>
                  <a:gdLst>
                    <a:gd name="connsiteX0" fmla="*/ 390608 w 390256"/>
                    <a:gd name="connsiteY0" fmla="*/ 195215 h 390256"/>
                    <a:gd name="connsiteX1" fmla="*/ 195480 w 390256"/>
                    <a:gd name="connsiteY1" fmla="*/ 390343 h 390256"/>
                    <a:gd name="connsiteX2" fmla="*/ 352 w 390256"/>
                    <a:gd name="connsiteY2" fmla="*/ 195215 h 390256"/>
                    <a:gd name="connsiteX3" fmla="*/ 195480 w 390256"/>
                    <a:gd name="connsiteY3" fmla="*/ 86 h 390256"/>
                    <a:gd name="connsiteX4" fmla="*/ 390608 w 390256"/>
                    <a:gd name="connsiteY4" fmla="*/ 195215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608" y="195215"/>
                      </a:moveTo>
                      <a:cubicBezTo>
                        <a:pt x="390608" y="302981"/>
                        <a:pt x="303246" y="390343"/>
                        <a:pt x="195480" y="390343"/>
                      </a:cubicBezTo>
                      <a:cubicBezTo>
                        <a:pt x="87714" y="390343"/>
                        <a:pt x="352" y="302981"/>
                        <a:pt x="352" y="195215"/>
                      </a:cubicBezTo>
                      <a:cubicBezTo>
                        <a:pt x="352" y="87448"/>
                        <a:pt x="87714" y="86"/>
                        <a:pt x="195480" y="86"/>
                      </a:cubicBezTo>
                      <a:cubicBezTo>
                        <a:pt x="303246" y="86"/>
                        <a:pt x="390608" y="87448"/>
                        <a:pt x="390608" y="19521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5" name="任意多边形: 形状 564">
                  <a:extLst>
                    <a:ext uri="{FF2B5EF4-FFF2-40B4-BE49-F238E27FC236}">
                      <a16:creationId xmlns:a16="http://schemas.microsoft.com/office/drawing/2014/main" id="{1D99A17A-9E6F-4D92-B219-DA28A2801519}"/>
                    </a:ext>
                  </a:extLst>
                </p:cNvPr>
                <p:cNvSpPr/>
                <p:nvPr/>
              </p:nvSpPr>
              <p:spPr>
                <a:xfrm>
                  <a:off x="3913878" y="3507214"/>
                  <a:ext cx="390256" cy="390256"/>
                </a:xfrm>
                <a:custGeom>
                  <a:avLst/>
                  <a:gdLst>
                    <a:gd name="connsiteX0" fmla="*/ 390608 w 390256"/>
                    <a:gd name="connsiteY0" fmla="*/ 195444 h 390256"/>
                    <a:gd name="connsiteX1" fmla="*/ 195480 w 390256"/>
                    <a:gd name="connsiteY1" fmla="*/ 390572 h 390256"/>
                    <a:gd name="connsiteX2" fmla="*/ 352 w 390256"/>
                    <a:gd name="connsiteY2" fmla="*/ 195444 h 390256"/>
                    <a:gd name="connsiteX3" fmla="*/ 195480 w 390256"/>
                    <a:gd name="connsiteY3" fmla="*/ 315 h 390256"/>
                    <a:gd name="connsiteX4" fmla="*/ 390608 w 390256"/>
                    <a:gd name="connsiteY4" fmla="*/ 195444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608" y="195444"/>
                      </a:moveTo>
                      <a:cubicBezTo>
                        <a:pt x="390608" y="303210"/>
                        <a:pt x="303246" y="390572"/>
                        <a:pt x="195480" y="390572"/>
                      </a:cubicBezTo>
                      <a:cubicBezTo>
                        <a:pt x="87714" y="390572"/>
                        <a:pt x="352" y="303210"/>
                        <a:pt x="352" y="195444"/>
                      </a:cubicBezTo>
                      <a:cubicBezTo>
                        <a:pt x="352" y="87677"/>
                        <a:pt x="87714" y="315"/>
                        <a:pt x="195480" y="315"/>
                      </a:cubicBezTo>
                      <a:cubicBezTo>
                        <a:pt x="303246" y="315"/>
                        <a:pt x="390608" y="87677"/>
                        <a:pt x="390608" y="1954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67" name="双括号 566">
              <a:extLst>
                <a:ext uri="{FF2B5EF4-FFF2-40B4-BE49-F238E27FC236}">
                  <a16:creationId xmlns:a16="http://schemas.microsoft.com/office/drawing/2014/main" id="{44564D05-11BE-4D2D-B6E0-FB338B845BB7}"/>
                </a:ext>
              </a:extLst>
            </p:cNvPr>
            <p:cNvSpPr/>
            <p:nvPr/>
          </p:nvSpPr>
          <p:spPr>
            <a:xfrm>
              <a:off x="3959577" y="3001478"/>
              <a:ext cx="562895" cy="579402"/>
            </a:xfrm>
            <a:prstGeom prst="bracketPair">
              <a:avLst>
                <a:gd name="adj" fmla="val 5292"/>
              </a:avLst>
            </a:prstGeom>
            <a:ln>
              <a:solidFill>
                <a:srgbClr val="E47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文本框 589">
              <a:extLst>
                <a:ext uri="{FF2B5EF4-FFF2-40B4-BE49-F238E27FC236}">
                  <a16:creationId xmlns:a16="http://schemas.microsoft.com/office/drawing/2014/main" id="{5A8B2E9D-2838-4F33-AFDF-5F928A47A55A}"/>
                </a:ext>
              </a:extLst>
            </p:cNvPr>
            <p:cNvSpPr txBox="1"/>
            <p:nvPr/>
          </p:nvSpPr>
          <p:spPr>
            <a:xfrm>
              <a:off x="4556735" y="3482131"/>
              <a:ext cx="109635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i="1" dirty="0">
                  <a:solidFill>
                    <a:srgbClr val="E47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n'</a:t>
              </a:r>
            </a:p>
          </p:txBody>
        </p:sp>
      </p:grpSp>
      <p:sp>
        <p:nvSpPr>
          <p:cNvPr id="886" name="矩形 885">
            <a:extLst>
              <a:ext uri="{FF2B5EF4-FFF2-40B4-BE49-F238E27FC236}">
                <a16:creationId xmlns:a16="http://schemas.microsoft.com/office/drawing/2014/main" id="{2A623B79-359C-4914-8C8A-289E040AD0E9}"/>
              </a:ext>
            </a:extLst>
          </p:cNvPr>
          <p:cNvSpPr/>
          <p:nvPr/>
        </p:nvSpPr>
        <p:spPr>
          <a:xfrm rot="5400000">
            <a:off x="5626559" y="2568011"/>
            <a:ext cx="78135" cy="78135"/>
          </a:xfrm>
          <a:prstGeom prst="rect">
            <a:avLst/>
          </a:prstGeom>
          <a:solidFill>
            <a:srgbClr val="E8C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7" name="矩形 886">
            <a:extLst>
              <a:ext uri="{FF2B5EF4-FFF2-40B4-BE49-F238E27FC236}">
                <a16:creationId xmlns:a16="http://schemas.microsoft.com/office/drawing/2014/main" id="{61D61E34-ADCD-467D-83E1-AA13CF7A76D4}"/>
              </a:ext>
            </a:extLst>
          </p:cNvPr>
          <p:cNvSpPr/>
          <p:nvPr/>
        </p:nvSpPr>
        <p:spPr>
          <a:xfrm rot="5400000">
            <a:off x="5626559" y="2777965"/>
            <a:ext cx="78135" cy="78135"/>
          </a:xfrm>
          <a:prstGeom prst="rect">
            <a:avLst/>
          </a:prstGeom>
          <a:solidFill>
            <a:srgbClr val="E4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rgbClr val="D750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8" name="矩形 887">
            <a:extLst>
              <a:ext uri="{FF2B5EF4-FFF2-40B4-BE49-F238E27FC236}">
                <a16:creationId xmlns:a16="http://schemas.microsoft.com/office/drawing/2014/main" id="{ADA87927-E626-4E99-9DDA-4EE5ECD7BAAB}"/>
              </a:ext>
            </a:extLst>
          </p:cNvPr>
          <p:cNvSpPr/>
          <p:nvPr/>
        </p:nvSpPr>
        <p:spPr>
          <a:xfrm rot="5400000">
            <a:off x="5626559" y="2358057"/>
            <a:ext cx="78135" cy="78135"/>
          </a:xfrm>
          <a:prstGeom prst="rect">
            <a:avLst/>
          </a:prstGeom>
          <a:solidFill>
            <a:srgbClr val="E4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rgbClr val="D750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0" name="矩形 889">
            <a:extLst>
              <a:ext uri="{FF2B5EF4-FFF2-40B4-BE49-F238E27FC236}">
                <a16:creationId xmlns:a16="http://schemas.microsoft.com/office/drawing/2014/main" id="{D98193BB-79EF-4A8E-B7FA-83D893E6CD13}"/>
              </a:ext>
            </a:extLst>
          </p:cNvPr>
          <p:cNvSpPr/>
          <p:nvPr/>
        </p:nvSpPr>
        <p:spPr>
          <a:xfrm rot="5400000">
            <a:off x="5626559" y="2463034"/>
            <a:ext cx="78135" cy="78135"/>
          </a:xfrm>
          <a:prstGeom prst="rect">
            <a:avLst/>
          </a:prstGeom>
          <a:solidFill>
            <a:srgbClr val="E8C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1" name="矩形 890">
            <a:extLst>
              <a:ext uri="{FF2B5EF4-FFF2-40B4-BE49-F238E27FC236}">
                <a16:creationId xmlns:a16="http://schemas.microsoft.com/office/drawing/2014/main" id="{7AF56A34-1152-4FB8-8D5A-22D47DDC94B2}"/>
              </a:ext>
            </a:extLst>
          </p:cNvPr>
          <p:cNvSpPr/>
          <p:nvPr/>
        </p:nvSpPr>
        <p:spPr>
          <a:xfrm rot="5400000">
            <a:off x="5626559" y="2672988"/>
            <a:ext cx="78135" cy="78135"/>
          </a:xfrm>
          <a:prstGeom prst="rect">
            <a:avLst/>
          </a:prstGeom>
          <a:solidFill>
            <a:srgbClr val="E8C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2" name="矩形 591">
            <a:extLst>
              <a:ext uri="{FF2B5EF4-FFF2-40B4-BE49-F238E27FC236}">
                <a16:creationId xmlns:a16="http://schemas.microsoft.com/office/drawing/2014/main" id="{D77FE441-21F6-49A3-BD16-A352AE2BFDAD}"/>
              </a:ext>
            </a:extLst>
          </p:cNvPr>
          <p:cNvSpPr/>
          <p:nvPr/>
        </p:nvSpPr>
        <p:spPr>
          <a:xfrm rot="5400000">
            <a:off x="5522864" y="2568011"/>
            <a:ext cx="78135" cy="78135"/>
          </a:xfrm>
          <a:prstGeom prst="rect">
            <a:avLst/>
          </a:prstGeom>
          <a:solidFill>
            <a:srgbClr val="E4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rgbClr val="D750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7" name="矩形 596">
            <a:extLst>
              <a:ext uri="{FF2B5EF4-FFF2-40B4-BE49-F238E27FC236}">
                <a16:creationId xmlns:a16="http://schemas.microsoft.com/office/drawing/2014/main" id="{EC3E0139-A6F5-466C-B7AA-9E15F955A8C1}"/>
              </a:ext>
            </a:extLst>
          </p:cNvPr>
          <p:cNvSpPr/>
          <p:nvPr/>
        </p:nvSpPr>
        <p:spPr>
          <a:xfrm rot="5400000">
            <a:off x="5522864" y="2777965"/>
            <a:ext cx="78135" cy="78135"/>
          </a:xfrm>
          <a:prstGeom prst="rect">
            <a:avLst/>
          </a:prstGeom>
          <a:solidFill>
            <a:srgbClr val="E8C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8" name="矩形 597">
            <a:extLst>
              <a:ext uri="{FF2B5EF4-FFF2-40B4-BE49-F238E27FC236}">
                <a16:creationId xmlns:a16="http://schemas.microsoft.com/office/drawing/2014/main" id="{2EC4C50D-4D07-42C1-ADEA-72CE31554BBD}"/>
              </a:ext>
            </a:extLst>
          </p:cNvPr>
          <p:cNvSpPr/>
          <p:nvPr/>
        </p:nvSpPr>
        <p:spPr>
          <a:xfrm rot="5400000">
            <a:off x="5522864" y="2358057"/>
            <a:ext cx="78135" cy="78135"/>
          </a:xfrm>
          <a:prstGeom prst="rect">
            <a:avLst/>
          </a:prstGeom>
          <a:solidFill>
            <a:srgbClr val="E8C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3" name="矩形 602">
            <a:extLst>
              <a:ext uri="{FF2B5EF4-FFF2-40B4-BE49-F238E27FC236}">
                <a16:creationId xmlns:a16="http://schemas.microsoft.com/office/drawing/2014/main" id="{367EEC36-F8C8-4567-9B59-E2C36DAF7532}"/>
              </a:ext>
            </a:extLst>
          </p:cNvPr>
          <p:cNvSpPr/>
          <p:nvPr/>
        </p:nvSpPr>
        <p:spPr>
          <a:xfrm rot="5400000">
            <a:off x="5522864" y="2463034"/>
            <a:ext cx="78135" cy="78135"/>
          </a:xfrm>
          <a:prstGeom prst="rect">
            <a:avLst/>
          </a:prstGeom>
          <a:solidFill>
            <a:srgbClr val="E4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rgbClr val="D750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4" name="矩形 603">
            <a:extLst>
              <a:ext uri="{FF2B5EF4-FFF2-40B4-BE49-F238E27FC236}">
                <a16:creationId xmlns:a16="http://schemas.microsoft.com/office/drawing/2014/main" id="{FA42E7B6-0B0B-459C-8D11-0BF702CFCA29}"/>
              </a:ext>
            </a:extLst>
          </p:cNvPr>
          <p:cNvSpPr/>
          <p:nvPr/>
        </p:nvSpPr>
        <p:spPr>
          <a:xfrm rot="5400000">
            <a:off x="5522864" y="2672988"/>
            <a:ext cx="78135" cy="78135"/>
          </a:xfrm>
          <a:prstGeom prst="rect">
            <a:avLst/>
          </a:prstGeom>
          <a:solidFill>
            <a:srgbClr val="E4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rgbClr val="D750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7" name="矩形 606">
            <a:extLst>
              <a:ext uri="{FF2B5EF4-FFF2-40B4-BE49-F238E27FC236}">
                <a16:creationId xmlns:a16="http://schemas.microsoft.com/office/drawing/2014/main" id="{B50AA8E6-CEB1-4E24-8486-66FCEEAAAFFE}"/>
              </a:ext>
            </a:extLst>
          </p:cNvPr>
          <p:cNvSpPr/>
          <p:nvPr/>
        </p:nvSpPr>
        <p:spPr>
          <a:xfrm rot="5400000">
            <a:off x="5419169" y="2568011"/>
            <a:ext cx="78135" cy="78135"/>
          </a:xfrm>
          <a:prstGeom prst="rect">
            <a:avLst/>
          </a:prstGeom>
          <a:solidFill>
            <a:srgbClr val="E8C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8" name="矩形 607">
            <a:extLst>
              <a:ext uri="{FF2B5EF4-FFF2-40B4-BE49-F238E27FC236}">
                <a16:creationId xmlns:a16="http://schemas.microsoft.com/office/drawing/2014/main" id="{1DAC5C84-3A42-4C18-B940-E0065C2BF3D6}"/>
              </a:ext>
            </a:extLst>
          </p:cNvPr>
          <p:cNvSpPr/>
          <p:nvPr/>
        </p:nvSpPr>
        <p:spPr>
          <a:xfrm rot="5400000">
            <a:off x="5419169" y="2777965"/>
            <a:ext cx="78135" cy="78135"/>
          </a:xfrm>
          <a:prstGeom prst="rect">
            <a:avLst/>
          </a:prstGeom>
          <a:solidFill>
            <a:srgbClr val="E4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rgbClr val="D750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9" name="矩形 608">
            <a:extLst>
              <a:ext uri="{FF2B5EF4-FFF2-40B4-BE49-F238E27FC236}">
                <a16:creationId xmlns:a16="http://schemas.microsoft.com/office/drawing/2014/main" id="{647F688F-E1F6-4F3D-8246-9363D5D3B4EA}"/>
              </a:ext>
            </a:extLst>
          </p:cNvPr>
          <p:cNvSpPr/>
          <p:nvPr/>
        </p:nvSpPr>
        <p:spPr>
          <a:xfrm rot="5400000">
            <a:off x="5419169" y="2358057"/>
            <a:ext cx="78135" cy="78135"/>
          </a:xfrm>
          <a:prstGeom prst="rect">
            <a:avLst/>
          </a:prstGeom>
          <a:solidFill>
            <a:srgbClr val="E4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rgbClr val="D750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1" name="矩形 610">
            <a:extLst>
              <a:ext uri="{FF2B5EF4-FFF2-40B4-BE49-F238E27FC236}">
                <a16:creationId xmlns:a16="http://schemas.microsoft.com/office/drawing/2014/main" id="{712B5D04-17B1-466F-85D4-91C422269DB6}"/>
              </a:ext>
            </a:extLst>
          </p:cNvPr>
          <p:cNvSpPr/>
          <p:nvPr/>
        </p:nvSpPr>
        <p:spPr>
          <a:xfrm rot="5400000">
            <a:off x="5419169" y="2463034"/>
            <a:ext cx="78135" cy="78135"/>
          </a:xfrm>
          <a:prstGeom prst="rect">
            <a:avLst/>
          </a:prstGeom>
          <a:solidFill>
            <a:srgbClr val="E4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rgbClr val="D750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2" name="矩形 611">
            <a:extLst>
              <a:ext uri="{FF2B5EF4-FFF2-40B4-BE49-F238E27FC236}">
                <a16:creationId xmlns:a16="http://schemas.microsoft.com/office/drawing/2014/main" id="{05ED6311-D24E-416F-8A0A-8D51371102F0}"/>
              </a:ext>
            </a:extLst>
          </p:cNvPr>
          <p:cNvSpPr/>
          <p:nvPr/>
        </p:nvSpPr>
        <p:spPr>
          <a:xfrm rot="5400000">
            <a:off x="5419169" y="2672988"/>
            <a:ext cx="78135" cy="78135"/>
          </a:xfrm>
          <a:prstGeom prst="rect">
            <a:avLst/>
          </a:prstGeom>
          <a:solidFill>
            <a:srgbClr val="E8C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3" name="直接箭头连接符 612">
            <a:extLst>
              <a:ext uri="{FF2B5EF4-FFF2-40B4-BE49-F238E27FC236}">
                <a16:creationId xmlns:a16="http://schemas.microsoft.com/office/drawing/2014/main" id="{4A0BF75E-5F30-46CF-8778-EE16595FBB94}"/>
              </a:ext>
            </a:extLst>
          </p:cNvPr>
          <p:cNvCxnSpPr>
            <a:cxnSpLocks/>
          </p:cNvCxnSpPr>
          <p:nvPr/>
        </p:nvCxnSpPr>
        <p:spPr>
          <a:xfrm>
            <a:off x="5230891" y="2607078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" name="文本框 613">
            <a:extLst>
              <a:ext uri="{FF2B5EF4-FFF2-40B4-BE49-F238E27FC236}">
                <a16:creationId xmlns:a16="http://schemas.microsoft.com/office/drawing/2014/main" id="{30574892-1F92-493F-8BE8-3D6320E22785}"/>
              </a:ext>
            </a:extLst>
          </p:cNvPr>
          <p:cNvSpPr txBox="1"/>
          <p:nvPr/>
        </p:nvSpPr>
        <p:spPr>
          <a:xfrm>
            <a:off x="2842560" y="3257158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Atomic energy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5" name="文本框 614">
            <a:extLst>
              <a:ext uri="{FF2B5EF4-FFF2-40B4-BE49-F238E27FC236}">
                <a16:creationId xmlns:a16="http://schemas.microsoft.com/office/drawing/2014/main" id="{27C9FE2C-FC71-4A64-B8E7-907F15287226}"/>
              </a:ext>
            </a:extLst>
          </p:cNvPr>
          <p:cNvSpPr txBox="1"/>
          <p:nvPr/>
        </p:nvSpPr>
        <p:spPr>
          <a:xfrm>
            <a:off x="5148998" y="2123482"/>
            <a:ext cx="8258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Atomic force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6" name="直接箭头连接符 615">
            <a:extLst>
              <a:ext uri="{FF2B5EF4-FFF2-40B4-BE49-F238E27FC236}">
                <a16:creationId xmlns:a16="http://schemas.microsoft.com/office/drawing/2014/main" id="{B014AE48-1F82-46D7-8844-79FAC6E7F12E}"/>
              </a:ext>
            </a:extLst>
          </p:cNvPr>
          <p:cNvCxnSpPr>
            <a:cxnSpLocks/>
          </p:cNvCxnSpPr>
          <p:nvPr/>
        </p:nvCxnSpPr>
        <p:spPr>
          <a:xfrm flipV="1">
            <a:off x="4533294" y="2641187"/>
            <a:ext cx="0" cy="367026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1" name="矩形: 圆角 760">
            <a:extLst>
              <a:ext uri="{FF2B5EF4-FFF2-40B4-BE49-F238E27FC236}">
                <a16:creationId xmlns:a16="http://schemas.microsoft.com/office/drawing/2014/main" id="{A7C9FAE4-FEC3-40DB-9707-91BEE8249323}"/>
              </a:ext>
            </a:extLst>
          </p:cNvPr>
          <p:cNvSpPr/>
          <p:nvPr/>
        </p:nvSpPr>
        <p:spPr>
          <a:xfrm>
            <a:off x="3765537" y="3506444"/>
            <a:ext cx="2115278" cy="390407"/>
          </a:xfrm>
          <a:prstGeom prst="roundRect">
            <a:avLst>
              <a:gd name="adj" fmla="val 10033"/>
            </a:avLst>
          </a:prstGeom>
          <a:solidFill>
            <a:srgbClr val="E4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5000"/>
              </a:lnSpc>
            </a:pPr>
            <a:r>
              <a:rPr lang="en-HK" altLang="zh-CN" sz="900" b="1" dirty="0">
                <a:latin typeface="Arial" panose="020B0604020202020204" pitchFamily="34" charset="0"/>
                <a:cs typeface="Arial" panose="020B0604020202020204" pitchFamily="34" charset="0"/>
              </a:rPr>
              <a:t>N2E: </a:t>
            </a:r>
            <a:r>
              <a:rPr lang="en-HK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aggregate node features to edges</a:t>
            </a:r>
          </a:p>
          <a:p>
            <a:pPr algn="ctr">
              <a:lnSpc>
                <a:spcPct val="125000"/>
              </a:lnSpc>
            </a:pPr>
            <a:r>
              <a:rPr lang="en-HK" altLang="zh-CN" sz="900" b="1" dirty="0">
                <a:latin typeface="Arial" panose="020B0604020202020204" pitchFamily="34" charset="0"/>
                <a:cs typeface="Arial" panose="020B0604020202020204" pitchFamily="34" charset="0"/>
              </a:rPr>
              <a:t>E2N: </a:t>
            </a:r>
            <a:r>
              <a:rPr lang="en-HK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aggregate edge features to nodes</a:t>
            </a:r>
          </a:p>
        </p:txBody>
      </p:sp>
      <p:sp>
        <p:nvSpPr>
          <p:cNvPr id="771" name="椭圆 770">
            <a:extLst>
              <a:ext uri="{FF2B5EF4-FFF2-40B4-BE49-F238E27FC236}">
                <a16:creationId xmlns:a16="http://schemas.microsoft.com/office/drawing/2014/main" id="{CCE4F44A-4C13-4D44-A269-6DB38896ABE4}"/>
              </a:ext>
            </a:extLst>
          </p:cNvPr>
          <p:cNvSpPr/>
          <p:nvPr/>
        </p:nvSpPr>
        <p:spPr>
          <a:xfrm>
            <a:off x="128378" y="5173865"/>
            <a:ext cx="784800" cy="784800"/>
          </a:xfrm>
          <a:prstGeom prst="ellipse">
            <a:avLst/>
          </a:prstGeom>
          <a:solidFill>
            <a:srgbClr val="7970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Chemical formula</a:t>
            </a:r>
          </a:p>
        </p:txBody>
      </p:sp>
      <p:sp>
        <p:nvSpPr>
          <p:cNvPr id="772" name="椭圆 771">
            <a:extLst>
              <a:ext uri="{FF2B5EF4-FFF2-40B4-BE49-F238E27FC236}">
                <a16:creationId xmlns:a16="http://schemas.microsoft.com/office/drawing/2014/main" id="{F97231FB-59E2-4128-80BB-08ADAC900A67}"/>
              </a:ext>
            </a:extLst>
          </p:cNvPr>
          <p:cNvSpPr/>
          <p:nvPr/>
        </p:nvSpPr>
        <p:spPr>
          <a:xfrm>
            <a:off x="1354599" y="5173865"/>
            <a:ext cx="784800" cy="784800"/>
          </a:xfrm>
          <a:prstGeom prst="ellipse">
            <a:avLst/>
          </a:prstGeom>
          <a:solidFill>
            <a:srgbClr val="7970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Bulk relaxation</a:t>
            </a:r>
          </a:p>
        </p:txBody>
      </p:sp>
      <p:sp>
        <p:nvSpPr>
          <p:cNvPr id="773" name="椭圆 772">
            <a:extLst>
              <a:ext uri="{FF2B5EF4-FFF2-40B4-BE49-F238E27FC236}">
                <a16:creationId xmlns:a16="http://schemas.microsoft.com/office/drawing/2014/main" id="{59B06E00-6AB9-4D99-A3CB-ECCD35605C6C}"/>
              </a:ext>
            </a:extLst>
          </p:cNvPr>
          <p:cNvSpPr/>
          <p:nvPr/>
        </p:nvSpPr>
        <p:spPr>
          <a:xfrm>
            <a:off x="2580820" y="5173865"/>
            <a:ext cx="784800" cy="784800"/>
          </a:xfrm>
          <a:prstGeom prst="ellipse">
            <a:avLst/>
          </a:prstGeom>
          <a:solidFill>
            <a:srgbClr val="7970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b="1" dirty="0">
                <a:latin typeface="Arial" panose="020B0604020202020204" pitchFamily="34" charset="0"/>
                <a:cs typeface="Arial" panose="020B0604020202020204" pitchFamily="34" charset="0"/>
              </a:rPr>
              <a:t>Surface relaxation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4" name="椭圆 773">
            <a:extLst>
              <a:ext uri="{FF2B5EF4-FFF2-40B4-BE49-F238E27FC236}">
                <a16:creationId xmlns:a16="http://schemas.microsoft.com/office/drawing/2014/main" id="{A466EF55-79DF-40AE-A0AB-C9BDCA91FC95}"/>
              </a:ext>
            </a:extLst>
          </p:cNvPr>
          <p:cNvSpPr/>
          <p:nvPr/>
        </p:nvSpPr>
        <p:spPr>
          <a:xfrm>
            <a:off x="3807041" y="5173865"/>
            <a:ext cx="784800" cy="784800"/>
          </a:xfrm>
          <a:prstGeom prst="ellipse">
            <a:avLst/>
          </a:prstGeom>
          <a:solidFill>
            <a:srgbClr val="7970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Adsorption </a:t>
            </a:r>
            <a:r>
              <a:rPr lang="en-US" altLang="zh-CN" sz="900" b="1" dirty="0">
                <a:latin typeface="Arial" panose="020B0604020202020204" pitchFamily="34" charset="0"/>
                <a:cs typeface="Arial" panose="020B0604020202020204" pitchFamily="34" charset="0"/>
              </a:rPr>
              <a:t>relaxation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5" name="椭圆 774">
            <a:extLst>
              <a:ext uri="{FF2B5EF4-FFF2-40B4-BE49-F238E27FC236}">
                <a16:creationId xmlns:a16="http://schemas.microsoft.com/office/drawing/2014/main" id="{793107D8-D461-4A5A-A987-C1C5619E1C2E}"/>
              </a:ext>
            </a:extLst>
          </p:cNvPr>
          <p:cNvSpPr/>
          <p:nvPr/>
        </p:nvSpPr>
        <p:spPr>
          <a:xfrm>
            <a:off x="5033264" y="5173865"/>
            <a:ext cx="784800" cy="784800"/>
          </a:xfrm>
          <a:prstGeom prst="ellipse">
            <a:avLst/>
          </a:prstGeom>
          <a:solidFill>
            <a:srgbClr val="7970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b="1" dirty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78" name="直接箭头连接符 777">
            <a:extLst>
              <a:ext uri="{FF2B5EF4-FFF2-40B4-BE49-F238E27FC236}">
                <a16:creationId xmlns:a16="http://schemas.microsoft.com/office/drawing/2014/main" id="{C0513DB6-E1C0-4204-9C74-8A9B0BA7B01D}"/>
              </a:ext>
            </a:extLst>
          </p:cNvPr>
          <p:cNvCxnSpPr>
            <a:cxnSpLocks/>
          </p:cNvCxnSpPr>
          <p:nvPr/>
        </p:nvCxnSpPr>
        <p:spPr>
          <a:xfrm>
            <a:off x="920593" y="5566265"/>
            <a:ext cx="426591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9" name="矩形: 圆角 768">
            <a:extLst>
              <a:ext uri="{FF2B5EF4-FFF2-40B4-BE49-F238E27FC236}">
                <a16:creationId xmlns:a16="http://schemas.microsoft.com/office/drawing/2014/main" id="{EC5A4152-7EA2-4815-81E8-B0F589259567}"/>
              </a:ext>
            </a:extLst>
          </p:cNvPr>
          <p:cNvSpPr/>
          <p:nvPr/>
        </p:nvSpPr>
        <p:spPr>
          <a:xfrm>
            <a:off x="1294265" y="4570472"/>
            <a:ext cx="3354867" cy="304843"/>
          </a:xfrm>
          <a:prstGeom prst="roundRect">
            <a:avLst>
              <a:gd name="adj" fmla="val 10033"/>
            </a:avLst>
          </a:prstGeom>
          <a:solidFill>
            <a:srgbClr val="7970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5000"/>
              </a:lnSpc>
            </a:pPr>
            <a:r>
              <a:rPr lang="en-HK" altLang="zh-CN" sz="900" b="1" dirty="0">
                <a:latin typeface="Arial" panose="020B0604020202020204" pitchFamily="34" charset="0"/>
                <a:cs typeface="Arial" panose="020B0604020202020204" pitchFamily="34" charset="0"/>
              </a:rPr>
              <a:t>BFGS optimizer</a:t>
            </a:r>
          </a:p>
        </p:txBody>
      </p:sp>
      <p:sp>
        <p:nvSpPr>
          <p:cNvPr id="770" name="矩形: 圆角 769">
            <a:extLst>
              <a:ext uri="{FF2B5EF4-FFF2-40B4-BE49-F238E27FC236}">
                <a16:creationId xmlns:a16="http://schemas.microsoft.com/office/drawing/2014/main" id="{4DD425C9-F6FA-46F2-9B92-F7FE9DCBD37D}"/>
              </a:ext>
            </a:extLst>
          </p:cNvPr>
          <p:cNvSpPr/>
          <p:nvPr/>
        </p:nvSpPr>
        <p:spPr>
          <a:xfrm>
            <a:off x="194443" y="4570471"/>
            <a:ext cx="784800" cy="304843"/>
          </a:xfrm>
          <a:prstGeom prst="roundRect">
            <a:avLst>
              <a:gd name="adj" fmla="val 10033"/>
            </a:avLst>
          </a:prstGeom>
          <a:solidFill>
            <a:srgbClr val="E4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5000"/>
              </a:lnSpc>
            </a:pPr>
            <a:r>
              <a:rPr lang="en-HK" altLang="zh-CN" sz="900" b="1" dirty="0">
                <a:latin typeface="Arial" panose="020B0604020202020204" pitchFamily="34" charset="0"/>
                <a:cs typeface="Arial" panose="020B0604020202020204" pitchFamily="34" charset="0"/>
              </a:rPr>
              <a:t>AGAT model</a:t>
            </a:r>
          </a:p>
        </p:txBody>
      </p:sp>
      <p:sp>
        <p:nvSpPr>
          <p:cNvPr id="776" name="矩形: 圆角 775">
            <a:extLst>
              <a:ext uri="{FF2B5EF4-FFF2-40B4-BE49-F238E27FC236}">
                <a16:creationId xmlns:a16="http://schemas.microsoft.com/office/drawing/2014/main" id="{67B54C1C-1181-44C9-8034-61CCDCB826F7}"/>
              </a:ext>
            </a:extLst>
          </p:cNvPr>
          <p:cNvSpPr/>
          <p:nvPr/>
        </p:nvSpPr>
        <p:spPr>
          <a:xfrm>
            <a:off x="4963997" y="4570471"/>
            <a:ext cx="784800" cy="304843"/>
          </a:xfrm>
          <a:prstGeom prst="roundRect">
            <a:avLst>
              <a:gd name="adj" fmla="val 10033"/>
            </a:avLst>
          </a:prstGeom>
          <a:solidFill>
            <a:srgbClr val="7970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5000"/>
              </a:lnSpc>
            </a:pPr>
            <a:r>
              <a:rPr lang="en-US" altLang="zh-CN" sz="900" b="1" dirty="0">
                <a:latin typeface="Arial" panose="020B0604020202020204" pitchFamily="34" charset="0"/>
                <a:cs typeface="Arial" panose="020B0604020202020204" pitchFamily="34" charset="0"/>
              </a:rPr>
              <a:t>Site finder</a:t>
            </a:r>
            <a:endParaRPr lang="en-HK" altLang="zh-CN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77" name="直接箭头连接符 776">
            <a:extLst>
              <a:ext uri="{FF2B5EF4-FFF2-40B4-BE49-F238E27FC236}">
                <a16:creationId xmlns:a16="http://schemas.microsoft.com/office/drawing/2014/main" id="{99A050C9-6A2E-4A4D-A52E-489B9B8CC009}"/>
              </a:ext>
            </a:extLst>
          </p:cNvPr>
          <p:cNvCxnSpPr>
            <a:cxnSpLocks/>
          </p:cNvCxnSpPr>
          <p:nvPr/>
        </p:nvCxnSpPr>
        <p:spPr>
          <a:xfrm>
            <a:off x="987276" y="4736776"/>
            <a:ext cx="298956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0" name="直接箭头连接符 779">
            <a:extLst>
              <a:ext uri="{FF2B5EF4-FFF2-40B4-BE49-F238E27FC236}">
                <a16:creationId xmlns:a16="http://schemas.microsoft.com/office/drawing/2014/main" id="{13BBC41A-77F1-4AAD-AD46-E8CA84A2AACD}"/>
              </a:ext>
            </a:extLst>
          </p:cNvPr>
          <p:cNvCxnSpPr>
            <a:cxnSpLocks/>
          </p:cNvCxnSpPr>
          <p:nvPr/>
        </p:nvCxnSpPr>
        <p:spPr>
          <a:xfrm>
            <a:off x="2146814" y="5566265"/>
            <a:ext cx="426591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" name="直接箭头连接符 780">
            <a:extLst>
              <a:ext uri="{FF2B5EF4-FFF2-40B4-BE49-F238E27FC236}">
                <a16:creationId xmlns:a16="http://schemas.microsoft.com/office/drawing/2014/main" id="{B5E07E25-D024-469F-83BC-D268051BBE6B}"/>
              </a:ext>
            </a:extLst>
          </p:cNvPr>
          <p:cNvCxnSpPr>
            <a:cxnSpLocks/>
          </p:cNvCxnSpPr>
          <p:nvPr/>
        </p:nvCxnSpPr>
        <p:spPr>
          <a:xfrm>
            <a:off x="3373035" y="5566265"/>
            <a:ext cx="426591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直接箭头连接符 781">
            <a:extLst>
              <a:ext uri="{FF2B5EF4-FFF2-40B4-BE49-F238E27FC236}">
                <a16:creationId xmlns:a16="http://schemas.microsoft.com/office/drawing/2014/main" id="{A22BB400-6292-4AB1-A1AA-EBA4FA74C990}"/>
              </a:ext>
            </a:extLst>
          </p:cNvPr>
          <p:cNvCxnSpPr>
            <a:cxnSpLocks/>
          </p:cNvCxnSpPr>
          <p:nvPr/>
        </p:nvCxnSpPr>
        <p:spPr>
          <a:xfrm>
            <a:off x="4599256" y="5566265"/>
            <a:ext cx="426591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7" name="直接连接符 786">
            <a:extLst>
              <a:ext uri="{FF2B5EF4-FFF2-40B4-BE49-F238E27FC236}">
                <a16:creationId xmlns:a16="http://schemas.microsoft.com/office/drawing/2014/main" id="{CDE3F873-2D8E-4464-B2EA-5BA59260F3A3}"/>
              </a:ext>
            </a:extLst>
          </p:cNvPr>
          <p:cNvCxnSpPr>
            <a:cxnSpLocks/>
          </p:cNvCxnSpPr>
          <p:nvPr/>
        </p:nvCxnSpPr>
        <p:spPr>
          <a:xfrm>
            <a:off x="2360109" y="4870234"/>
            <a:ext cx="0" cy="685638"/>
          </a:xfrm>
          <a:prstGeom prst="line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3" name="直接连接符 792">
            <a:extLst>
              <a:ext uri="{FF2B5EF4-FFF2-40B4-BE49-F238E27FC236}">
                <a16:creationId xmlns:a16="http://schemas.microsoft.com/office/drawing/2014/main" id="{4E674ADA-4C06-4E28-8075-16FC68A75066}"/>
              </a:ext>
            </a:extLst>
          </p:cNvPr>
          <p:cNvCxnSpPr>
            <a:cxnSpLocks/>
          </p:cNvCxnSpPr>
          <p:nvPr/>
        </p:nvCxnSpPr>
        <p:spPr>
          <a:xfrm>
            <a:off x="3486234" y="4870234"/>
            <a:ext cx="0" cy="685638"/>
          </a:xfrm>
          <a:prstGeom prst="line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3" name="组合 522">
            <a:extLst>
              <a:ext uri="{FF2B5EF4-FFF2-40B4-BE49-F238E27FC236}">
                <a16:creationId xmlns:a16="http://schemas.microsoft.com/office/drawing/2014/main" id="{704EB7CB-609B-4700-A59F-0BBE568EF3BC}"/>
              </a:ext>
            </a:extLst>
          </p:cNvPr>
          <p:cNvGrpSpPr/>
          <p:nvPr/>
        </p:nvGrpSpPr>
        <p:grpSpPr>
          <a:xfrm>
            <a:off x="4741935" y="3046156"/>
            <a:ext cx="741600" cy="224051"/>
            <a:chOff x="46616" y="1349974"/>
            <a:chExt cx="741600" cy="224051"/>
          </a:xfrm>
        </p:grpSpPr>
        <p:sp>
          <p:nvSpPr>
            <p:cNvPr id="524" name="矩形 523">
              <a:extLst>
                <a:ext uri="{FF2B5EF4-FFF2-40B4-BE49-F238E27FC236}">
                  <a16:creationId xmlns:a16="http://schemas.microsoft.com/office/drawing/2014/main" id="{AAA17DC2-E8B4-462F-8C1D-223F4673815B}"/>
                </a:ext>
              </a:extLst>
            </p:cNvPr>
            <p:cNvSpPr/>
            <p:nvPr/>
          </p:nvSpPr>
          <p:spPr>
            <a:xfrm>
              <a:off x="46616" y="1349974"/>
              <a:ext cx="741600" cy="22405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矩形 524">
              <a:extLst>
                <a:ext uri="{FF2B5EF4-FFF2-40B4-BE49-F238E27FC236}">
                  <a16:creationId xmlns:a16="http://schemas.microsoft.com/office/drawing/2014/main" id="{DD4AC521-9764-4E38-BA7A-0E13A3D366C8}"/>
                </a:ext>
              </a:extLst>
            </p:cNvPr>
            <p:cNvSpPr/>
            <p:nvPr/>
          </p:nvSpPr>
          <p:spPr>
            <a:xfrm>
              <a:off x="74196" y="1378383"/>
              <a:ext cx="162000" cy="162000"/>
            </a:xfrm>
            <a:prstGeom prst="rect">
              <a:avLst/>
            </a:prstGeom>
            <a:solidFill>
              <a:srgbClr val="EEC1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en-US" sz="7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6" name="矩形 525">
              <a:extLst>
                <a:ext uri="{FF2B5EF4-FFF2-40B4-BE49-F238E27FC236}">
                  <a16:creationId xmlns:a16="http://schemas.microsoft.com/office/drawing/2014/main" id="{0E31F12C-4BFB-4577-8104-877F623CB951}"/>
                </a:ext>
              </a:extLst>
            </p:cNvPr>
            <p:cNvSpPr/>
            <p:nvPr/>
          </p:nvSpPr>
          <p:spPr>
            <a:xfrm>
              <a:off x="335111" y="1378383"/>
              <a:ext cx="162000" cy="162000"/>
            </a:xfrm>
            <a:prstGeom prst="rect">
              <a:avLst/>
            </a:prstGeom>
            <a:solidFill>
              <a:srgbClr val="EEC1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700" dirty="0">
                  <a:latin typeface="Arial" panose="020B0604020202020204" pitchFamily="34" charset="0"/>
                  <a:cs typeface="Arial" panose="020B0604020202020204" pitchFamily="34" charset="0"/>
                </a:rPr>
                <a:t>1/</a:t>
              </a:r>
              <a:r>
                <a:rPr lang="en-US" altLang="zh-CN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en-US" sz="7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7" name="矩形 526">
              <a:extLst>
                <a:ext uri="{FF2B5EF4-FFF2-40B4-BE49-F238E27FC236}">
                  <a16:creationId xmlns:a16="http://schemas.microsoft.com/office/drawing/2014/main" id="{6C8A93C5-9A09-4AA4-86A4-8FCF49460C63}"/>
                </a:ext>
              </a:extLst>
            </p:cNvPr>
            <p:cNvSpPr/>
            <p:nvPr/>
          </p:nvSpPr>
          <p:spPr>
            <a:xfrm>
              <a:off x="596025" y="1378383"/>
              <a:ext cx="162000" cy="162000"/>
            </a:xfrm>
            <a:prstGeom prst="rect">
              <a:avLst/>
            </a:prstGeom>
            <a:solidFill>
              <a:srgbClr val="EEC1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700" dirty="0">
                  <a:latin typeface="Arial" panose="020B0604020202020204" pitchFamily="34" charset="0"/>
                  <a:cs typeface="Arial" panose="020B0604020202020204" pitchFamily="34" charset="0"/>
                </a:rPr>
                <a:t>1.0</a:t>
              </a:r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7610AB43-FB59-4315-B6F4-08BC42926404}"/>
              </a:ext>
            </a:extLst>
          </p:cNvPr>
          <p:cNvGrpSpPr/>
          <p:nvPr/>
        </p:nvGrpSpPr>
        <p:grpSpPr>
          <a:xfrm>
            <a:off x="1090108" y="4870234"/>
            <a:ext cx="623222" cy="685638"/>
            <a:chOff x="1088700" y="4229262"/>
            <a:chExt cx="623222" cy="685638"/>
          </a:xfrm>
        </p:grpSpPr>
        <p:cxnSp>
          <p:nvCxnSpPr>
            <p:cNvPr id="610" name="直接连接符 609">
              <a:extLst>
                <a:ext uri="{FF2B5EF4-FFF2-40B4-BE49-F238E27FC236}">
                  <a16:creationId xmlns:a16="http://schemas.microsoft.com/office/drawing/2014/main" id="{D1BA99F3-D90A-440F-95D2-A73B798B326F}"/>
                </a:ext>
              </a:extLst>
            </p:cNvPr>
            <p:cNvCxnSpPr>
              <a:cxnSpLocks/>
              <a:stCxn id="606" idx="0"/>
            </p:cNvCxnSpPr>
            <p:nvPr/>
          </p:nvCxnSpPr>
          <p:spPr>
            <a:xfrm flipV="1">
              <a:off x="1711920" y="4229262"/>
              <a:ext cx="0" cy="8641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1" name="直接连接符 590">
              <a:extLst>
                <a:ext uri="{FF2B5EF4-FFF2-40B4-BE49-F238E27FC236}">
                  <a16:creationId xmlns:a16="http://schemas.microsoft.com/office/drawing/2014/main" id="{8C2A7B32-89E2-4693-B735-17873CC575D3}"/>
                </a:ext>
              </a:extLst>
            </p:cNvPr>
            <p:cNvCxnSpPr>
              <a:cxnSpLocks/>
              <a:endCxn id="146" idx="0"/>
            </p:cNvCxnSpPr>
            <p:nvPr/>
          </p:nvCxnSpPr>
          <p:spPr>
            <a:xfrm flipV="1">
              <a:off x="1088703" y="4524516"/>
              <a:ext cx="0" cy="390384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sm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2" name="直接连接符 601">
              <a:extLst>
                <a:ext uri="{FF2B5EF4-FFF2-40B4-BE49-F238E27FC236}">
                  <a16:creationId xmlns:a16="http://schemas.microsoft.com/office/drawing/2014/main" id="{5DDBA230-72F8-4723-B92A-D196974E05DB}"/>
                </a:ext>
              </a:extLst>
            </p:cNvPr>
            <p:cNvCxnSpPr>
              <a:cxnSpLocks/>
              <a:stCxn id="146" idx="2"/>
            </p:cNvCxnSpPr>
            <p:nvPr/>
          </p:nvCxnSpPr>
          <p:spPr>
            <a:xfrm flipV="1">
              <a:off x="1221982" y="4393108"/>
              <a:ext cx="411957" cy="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弧形 145">
              <a:extLst>
                <a:ext uri="{FF2B5EF4-FFF2-40B4-BE49-F238E27FC236}">
                  <a16:creationId xmlns:a16="http://schemas.microsoft.com/office/drawing/2014/main" id="{B9401387-3989-4B8C-9D41-01516AE56CAF}"/>
                </a:ext>
              </a:extLst>
            </p:cNvPr>
            <p:cNvSpPr/>
            <p:nvPr/>
          </p:nvSpPr>
          <p:spPr>
            <a:xfrm>
              <a:off x="1088700" y="4393107"/>
              <a:ext cx="264721" cy="264721"/>
            </a:xfrm>
            <a:prstGeom prst="arc">
              <a:avLst>
                <a:gd name="adj1" fmla="val 10824710"/>
                <a:gd name="adj2" fmla="val 16223943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6" name="弧形 605">
              <a:extLst>
                <a:ext uri="{FF2B5EF4-FFF2-40B4-BE49-F238E27FC236}">
                  <a16:creationId xmlns:a16="http://schemas.microsoft.com/office/drawing/2014/main" id="{761C3A3F-C7E1-4F28-8B1E-0EFF7BFF8A56}"/>
                </a:ext>
              </a:extLst>
            </p:cNvPr>
            <p:cNvSpPr/>
            <p:nvPr/>
          </p:nvSpPr>
          <p:spPr>
            <a:xfrm>
              <a:off x="1555956" y="4237141"/>
              <a:ext cx="155966" cy="155966"/>
            </a:xfrm>
            <a:prstGeom prst="arc">
              <a:avLst>
                <a:gd name="adj1" fmla="val 24455"/>
                <a:gd name="adj2" fmla="val 5389044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A3775EB9-BDF7-431D-9661-BF18536A5984}"/>
              </a:ext>
            </a:extLst>
          </p:cNvPr>
          <p:cNvGrpSpPr/>
          <p:nvPr/>
        </p:nvGrpSpPr>
        <p:grpSpPr>
          <a:xfrm>
            <a:off x="3635188" y="4870235"/>
            <a:ext cx="1721209" cy="685637"/>
            <a:chOff x="3633780" y="4229263"/>
            <a:chExt cx="1721209" cy="685637"/>
          </a:xfrm>
        </p:grpSpPr>
        <p:cxnSp>
          <p:nvCxnSpPr>
            <p:cNvPr id="619" name="直接连接符 618">
              <a:extLst>
                <a:ext uri="{FF2B5EF4-FFF2-40B4-BE49-F238E27FC236}">
                  <a16:creationId xmlns:a16="http://schemas.microsoft.com/office/drawing/2014/main" id="{4B229638-0927-44A0-AE43-52C9D361F4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989" y="4229263"/>
              <a:ext cx="0" cy="8641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0" name="直接连接符 619">
              <a:extLst>
                <a:ext uri="{FF2B5EF4-FFF2-40B4-BE49-F238E27FC236}">
                  <a16:creationId xmlns:a16="http://schemas.microsoft.com/office/drawing/2014/main" id="{E7468853-8B50-43B5-9C73-4214D6E8E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33780" y="4524516"/>
              <a:ext cx="0" cy="390384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sm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1" name="直接连接符 620">
              <a:extLst>
                <a:ext uri="{FF2B5EF4-FFF2-40B4-BE49-F238E27FC236}">
                  <a16:creationId xmlns:a16="http://schemas.microsoft.com/office/drawing/2014/main" id="{17AD5A55-38A1-4558-ADA7-92C19B8E7012}"/>
                </a:ext>
              </a:extLst>
            </p:cNvPr>
            <p:cNvCxnSpPr>
              <a:cxnSpLocks/>
              <a:stCxn id="622" idx="2"/>
              <a:endCxn id="623" idx="2"/>
            </p:cNvCxnSpPr>
            <p:nvPr/>
          </p:nvCxnSpPr>
          <p:spPr>
            <a:xfrm flipV="1">
              <a:off x="3767062" y="4393107"/>
              <a:ext cx="1510193" cy="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2" name="弧形 621">
              <a:extLst>
                <a:ext uri="{FF2B5EF4-FFF2-40B4-BE49-F238E27FC236}">
                  <a16:creationId xmlns:a16="http://schemas.microsoft.com/office/drawing/2014/main" id="{79C7EB80-614C-4300-85CF-C2619DC3EF9A}"/>
                </a:ext>
              </a:extLst>
            </p:cNvPr>
            <p:cNvSpPr/>
            <p:nvPr/>
          </p:nvSpPr>
          <p:spPr>
            <a:xfrm>
              <a:off x="3633780" y="4393107"/>
              <a:ext cx="264721" cy="264721"/>
            </a:xfrm>
            <a:prstGeom prst="arc">
              <a:avLst>
                <a:gd name="adj1" fmla="val 10824710"/>
                <a:gd name="adj2" fmla="val 16223943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3" name="弧形 622">
              <a:extLst>
                <a:ext uri="{FF2B5EF4-FFF2-40B4-BE49-F238E27FC236}">
                  <a16:creationId xmlns:a16="http://schemas.microsoft.com/office/drawing/2014/main" id="{9E86AC70-5E02-4090-9985-AAEE431D3B5E}"/>
                </a:ext>
              </a:extLst>
            </p:cNvPr>
            <p:cNvSpPr/>
            <p:nvPr/>
          </p:nvSpPr>
          <p:spPr>
            <a:xfrm>
              <a:off x="5199023" y="4237141"/>
              <a:ext cx="155966" cy="155966"/>
            </a:xfrm>
            <a:prstGeom prst="arc">
              <a:avLst>
                <a:gd name="adj1" fmla="val 24455"/>
                <a:gd name="adj2" fmla="val 5389044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25" name="直接连接符 624">
            <a:extLst>
              <a:ext uri="{FF2B5EF4-FFF2-40B4-BE49-F238E27FC236}">
                <a16:creationId xmlns:a16="http://schemas.microsoft.com/office/drawing/2014/main" id="{A51CBA53-1E79-46B4-B3EC-AF123CA185E2}"/>
              </a:ext>
            </a:extLst>
          </p:cNvPr>
          <p:cNvCxnSpPr>
            <a:cxnSpLocks/>
          </p:cNvCxnSpPr>
          <p:nvPr/>
        </p:nvCxnSpPr>
        <p:spPr>
          <a:xfrm>
            <a:off x="5113906" y="2996783"/>
            <a:ext cx="0" cy="5117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7" name="直接连接符 626">
            <a:extLst>
              <a:ext uri="{FF2B5EF4-FFF2-40B4-BE49-F238E27FC236}">
                <a16:creationId xmlns:a16="http://schemas.microsoft.com/office/drawing/2014/main" id="{8A3E2993-DEB4-44E7-89A5-D7259B892185}"/>
              </a:ext>
            </a:extLst>
          </p:cNvPr>
          <p:cNvCxnSpPr>
            <a:cxnSpLocks/>
            <a:stCxn id="631" idx="2"/>
            <a:endCxn id="629" idx="2"/>
          </p:cNvCxnSpPr>
          <p:nvPr/>
        </p:nvCxnSpPr>
        <p:spPr>
          <a:xfrm>
            <a:off x="4728414" y="2923644"/>
            <a:ext cx="307777" cy="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弧形 628">
            <a:extLst>
              <a:ext uri="{FF2B5EF4-FFF2-40B4-BE49-F238E27FC236}">
                <a16:creationId xmlns:a16="http://schemas.microsoft.com/office/drawing/2014/main" id="{7761ED6B-1C26-43E0-95B0-F6E4A8066E36}"/>
              </a:ext>
            </a:extLst>
          </p:cNvPr>
          <p:cNvSpPr/>
          <p:nvPr/>
        </p:nvSpPr>
        <p:spPr>
          <a:xfrm flipV="1">
            <a:off x="4957977" y="2923648"/>
            <a:ext cx="155929" cy="156413"/>
          </a:xfrm>
          <a:prstGeom prst="arc">
            <a:avLst>
              <a:gd name="adj1" fmla="val 24455"/>
              <a:gd name="adj2" fmla="val 5389044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0" name="直接连接符 629">
            <a:extLst>
              <a:ext uri="{FF2B5EF4-FFF2-40B4-BE49-F238E27FC236}">
                <a16:creationId xmlns:a16="http://schemas.microsoft.com/office/drawing/2014/main" id="{DEFDD7B2-D9AE-4A10-84E3-A9DD9F8DB1D3}"/>
              </a:ext>
            </a:extLst>
          </p:cNvPr>
          <p:cNvCxnSpPr>
            <a:cxnSpLocks/>
          </p:cNvCxnSpPr>
          <p:nvPr/>
        </p:nvCxnSpPr>
        <p:spPr>
          <a:xfrm>
            <a:off x="4595161" y="2641185"/>
            <a:ext cx="0" cy="150677"/>
          </a:xfrm>
          <a:prstGeom prst="line">
            <a:avLst/>
          </a:prstGeom>
          <a:ln w="6350">
            <a:solidFill>
              <a:schemeClr val="tx1"/>
            </a:solidFill>
            <a:headEnd type="triangle" w="sm" len="sm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1" name="弧形 630">
            <a:extLst>
              <a:ext uri="{FF2B5EF4-FFF2-40B4-BE49-F238E27FC236}">
                <a16:creationId xmlns:a16="http://schemas.microsoft.com/office/drawing/2014/main" id="{62EE05B2-D90F-4D0C-9EFA-AF4755B52C5D}"/>
              </a:ext>
            </a:extLst>
          </p:cNvPr>
          <p:cNvSpPr/>
          <p:nvPr/>
        </p:nvSpPr>
        <p:spPr>
          <a:xfrm flipV="1">
            <a:off x="4595161" y="2658168"/>
            <a:ext cx="264658" cy="265479"/>
          </a:xfrm>
          <a:prstGeom prst="arc">
            <a:avLst>
              <a:gd name="adj1" fmla="val 10824710"/>
              <a:gd name="adj2" fmla="val 16223943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4414946-3EF6-4F1E-A70D-A45B926A663C}"/>
              </a:ext>
            </a:extLst>
          </p:cNvPr>
          <p:cNvSpPr/>
          <p:nvPr/>
        </p:nvSpPr>
        <p:spPr>
          <a:xfrm>
            <a:off x="16005" y="22860"/>
            <a:ext cx="5908414" cy="1735200"/>
          </a:xfrm>
          <a:prstGeom prst="roundRect">
            <a:avLst>
              <a:gd name="adj" fmla="val 47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8" name="矩形: 圆角 527">
            <a:extLst>
              <a:ext uri="{FF2B5EF4-FFF2-40B4-BE49-F238E27FC236}">
                <a16:creationId xmlns:a16="http://schemas.microsoft.com/office/drawing/2014/main" id="{2F77F17E-ADC7-4282-A91C-DBFC9710C3AD}"/>
              </a:ext>
            </a:extLst>
          </p:cNvPr>
          <p:cNvSpPr/>
          <p:nvPr/>
        </p:nvSpPr>
        <p:spPr>
          <a:xfrm>
            <a:off x="16005" y="2170023"/>
            <a:ext cx="5908414" cy="1872000"/>
          </a:xfrm>
          <a:prstGeom prst="roundRect">
            <a:avLst>
              <a:gd name="adj" fmla="val 47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" name="矩形: 圆角 528">
            <a:extLst>
              <a:ext uri="{FF2B5EF4-FFF2-40B4-BE49-F238E27FC236}">
                <a16:creationId xmlns:a16="http://schemas.microsoft.com/office/drawing/2014/main" id="{77228956-2112-49C9-AD96-6373FD901CAE}"/>
              </a:ext>
            </a:extLst>
          </p:cNvPr>
          <p:cNvSpPr/>
          <p:nvPr/>
        </p:nvSpPr>
        <p:spPr>
          <a:xfrm>
            <a:off x="16005" y="4465872"/>
            <a:ext cx="5908414" cy="1540800"/>
          </a:xfrm>
          <a:prstGeom prst="roundRect">
            <a:avLst>
              <a:gd name="adj" fmla="val 47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箭头: 下 135">
            <a:extLst>
              <a:ext uri="{FF2B5EF4-FFF2-40B4-BE49-F238E27FC236}">
                <a16:creationId xmlns:a16="http://schemas.microsoft.com/office/drawing/2014/main" id="{7DAA27E3-2EEC-481F-04BE-43D253691045}"/>
              </a:ext>
            </a:extLst>
          </p:cNvPr>
          <p:cNvSpPr/>
          <p:nvPr/>
        </p:nvSpPr>
        <p:spPr>
          <a:xfrm>
            <a:off x="297665" y="4112723"/>
            <a:ext cx="542905" cy="282449"/>
          </a:xfrm>
          <a:prstGeom prst="downArrow">
            <a:avLst/>
          </a:prstGeom>
          <a:gradFill flip="none" rotWithShape="1">
            <a:gsLst>
              <a:gs pos="33489">
                <a:srgbClr val="FDB86D">
                  <a:alpha val="70000"/>
                </a:srgbClr>
              </a:gs>
              <a:gs pos="0">
                <a:srgbClr val="EEC16F">
                  <a:alpha val="50000"/>
                </a:srgbClr>
              </a:gs>
              <a:gs pos="66000">
                <a:srgbClr val="F67949">
                  <a:alpha val="75000"/>
                </a:srgbClr>
              </a:gs>
              <a:gs pos="100000">
                <a:srgbClr val="DA382B">
                  <a:alpha val="9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箭头: 下 136">
            <a:extLst>
              <a:ext uri="{FF2B5EF4-FFF2-40B4-BE49-F238E27FC236}">
                <a16:creationId xmlns:a16="http://schemas.microsoft.com/office/drawing/2014/main" id="{48AFC889-B564-AA08-08CF-00D346324BC9}"/>
              </a:ext>
            </a:extLst>
          </p:cNvPr>
          <p:cNvSpPr/>
          <p:nvPr/>
        </p:nvSpPr>
        <p:spPr>
          <a:xfrm>
            <a:off x="1313451" y="1834003"/>
            <a:ext cx="542905" cy="282449"/>
          </a:xfrm>
          <a:prstGeom prst="downArrow">
            <a:avLst/>
          </a:prstGeom>
          <a:gradFill flip="none" rotWithShape="1">
            <a:gsLst>
              <a:gs pos="0">
                <a:srgbClr val="8FB79D">
                  <a:alpha val="50000"/>
                </a:srgbClr>
              </a:gs>
              <a:gs pos="66000">
                <a:srgbClr val="3E6A68">
                  <a:alpha val="75000"/>
                </a:srgbClr>
              </a:gs>
              <a:gs pos="100000">
                <a:srgbClr val="017369">
                  <a:alpha val="9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7" name="图形 56">
            <a:extLst>
              <a:ext uri="{FF2B5EF4-FFF2-40B4-BE49-F238E27FC236}">
                <a16:creationId xmlns:a16="http://schemas.microsoft.com/office/drawing/2014/main" id="{2B381EAA-3C26-30C0-03A0-EBC5263BC2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8601" y="2633031"/>
            <a:ext cx="1062000" cy="1060084"/>
          </a:xfrm>
          <a:prstGeom prst="rect">
            <a:avLst/>
          </a:prstGeom>
        </p:spPr>
      </p:pic>
      <p:grpSp>
        <p:nvGrpSpPr>
          <p:cNvPr id="58" name="组合 57">
            <a:extLst>
              <a:ext uri="{FF2B5EF4-FFF2-40B4-BE49-F238E27FC236}">
                <a16:creationId xmlns:a16="http://schemas.microsoft.com/office/drawing/2014/main" id="{644D33F7-2CCC-F1F3-4C71-C6FE5B044411}"/>
              </a:ext>
            </a:extLst>
          </p:cNvPr>
          <p:cNvGrpSpPr/>
          <p:nvPr/>
        </p:nvGrpSpPr>
        <p:grpSpPr>
          <a:xfrm rot="16200000">
            <a:off x="3241523" y="857225"/>
            <a:ext cx="707997" cy="104149"/>
            <a:chOff x="374027" y="4306364"/>
            <a:chExt cx="707997" cy="104149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ECDC1A5E-DCDA-8C82-518C-34CD41748BD1}"/>
                </a:ext>
              </a:extLst>
            </p:cNvPr>
            <p:cNvSpPr/>
            <p:nvPr/>
          </p:nvSpPr>
          <p:spPr>
            <a:xfrm>
              <a:off x="374027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76E89476-58F0-F021-75C5-E38988E8B9AA}"/>
                </a:ext>
              </a:extLst>
            </p:cNvPr>
            <p:cNvSpPr/>
            <p:nvPr/>
          </p:nvSpPr>
          <p:spPr>
            <a:xfrm>
              <a:off x="793935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D1D741F6-B302-C1CE-7FCC-A2A49B8353C0}"/>
                </a:ext>
              </a:extLst>
            </p:cNvPr>
            <p:cNvSpPr/>
            <p:nvPr/>
          </p:nvSpPr>
          <p:spPr>
            <a:xfrm>
              <a:off x="1003889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3721207F-B032-9FE9-67F6-194A0A027BAD}"/>
                </a:ext>
              </a:extLst>
            </p:cNvPr>
            <p:cNvSpPr/>
            <p:nvPr/>
          </p:nvSpPr>
          <p:spPr>
            <a:xfrm>
              <a:off x="583981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05899EC6-2C33-6A27-1A97-330854506640}"/>
                </a:ext>
              </a:extLst>
            </p:cNvPr>
            <p:cNvSpPr/>
            <p:nvPr/>
          </p:nvSpPr>
          <p:spPr>
            <a:xfrm>
              <a:off x="454058" y="4306364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ED52DDDB-2140-8CE7-8D73-24BFE91FC7B0}"/>
                </a:ext>
              </a:extLst>
            </p:cNvPr>
            <p:cNvSpPr/>
            <p:nvPr/>
          </p:nvSpPr>
          <p:spPr>
            <a:xfrm>
              <a:off x="688958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7F4E3372-4DDE-5D12-B865-D042C00465AD}"/>
                </a:ext>
              </a:extLst>
            </p:cNvPr>
            <p:cNvSpPr/>
            <p:nvPr/>
          </p:nvSpPr>
          <p:spPr>
            <a:xfrm>
              <a:off x="898912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E5970591-DC4A-BDA7-E262-E53496A9AEC9}"/>
              </a:ext>
            </a:extLst>
          </p:cNvPr>
          <p:cNvCxnSpPr>
            <a:cxnSpLocks/>
          </p:cNvCxnSpPr>
          <p:nvPr/>
        </p:nvCxnSpPr>
        <p:spPr>
          <a:xfrm>
            <a:off x="3662478" y="914454"/>
            <a:ext cx="126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25549DB5-1545-8734-CE18-363F6890C9E8}"/>
              </a:ext>
            </a:extLst>
          </p:cNvPr>
          <p:cNvGrpSpPr/>
          <p:nvPr/>
        </p:nvGrpSpPr>
        <p:grpSpPr>
          <a:xfrm rot="16200000">
            <a:off x="4457464" y="857225"/>
            <a:ext cx="707997" cy="104149"/>
            <a:chOff x="374027" y="4306364"/>
            <a:chExt cx="707997" cy="104149"/>
          </a:xfrm>
        </p:grpSpPr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302FFC07-EE98-4327-6984-2226B15BFB06}"/>
                </a:ext>
              </a:extLst>
            </p:cNvPr>
            <p:cNvSpPr/>
            <p:nvPr/>
          </p:nvSpPr>
          <p:spPr>
            <a:xfrm>
              <a:off x="374027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72045446-4CF1-7BD6-8F49-76B2E7F7AE56}"/>
                </a:ext>
              </a:extLst>
            </p:cNvPr>
            <p:cNvSpPr/>
            <p:nvPr/>
          </p:nvSpPr>
          <p:spPr>
            <a:xfrm>
              <a:off x="793935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CBF32BFF-5F71-6437-0F32-75B02B685C3E}"/>
                </a:ext>
              </a:extLst>
            </p:cNvPr>
            <p:cNvSpPr/>
            <p:nvPr/>
          </p:nvSpPr>
          <p:spPr>
            <a:xfrm>
              <a:off x="1003889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F6F3F820-92B6-9446-8DD3-72BF10E52A58}"/>
                </a:ext>
              </a:extLst>
            </p:cNvPr>
            <p:cNvSpPr/>
            <p:nvPr/>
          </p:nvSpPr>
          <p:spPr>
            <a:xfrm>
              <a:off x="583981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C78B0E3A-C928-F8BA-B922-C4A099AC32F2}"/>
                </a:ext>
              </a:extLst>
            </p:cNvPr>
            <p:cNvSpPr/>
            <p:nvPr/>
          </p:nvSpPr>
          <p:spPr>
            <a:xfrm>
              <a:off x="454058" y="4306364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AA5E8CA3-7836-1413-960E-EF461F659CB8}"/>
                </a:ext>
              </a:extLst>
            </p:cNvPr>
            <p:cNvSpPr/>
            <p:nvPr/>
          </p:nvSpPr>
          <p:spPr>
            <a:xfrm>
              <a:off x="688958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1631C437-A008-77ED-89C1-566A5E978327}"/>
                </a:ext>
              </a:extLst>
            </p:cNvPr>
            <p:cNvSpPr/>
            <p:nvPr/>
          </p:nvSpPr>
          <p:spPr>
            <a:xfrm>
              <a:off x="898912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97C3CF67-D671-1722-576F-8DA45C0DE23E}"/>
              </a:ext>
            </a:extLst>
          </p:cNvPr>
          <p:cNvCxnSpPr>
            <a:cxnSpLocks/>
          </p:cNvCxnSpPr>
          <p:nvPr/>
        </p:nvCxnSpPr>
        <p:spPr>
          <a:xfrm>
            <a:off x="4643515" y="914454"/>
            <a:ext cx="126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>
            <a:extLst>
              <a:ext uri="{FF2B5EF4-FFF2-40B4-BE49-F238E27FC236}">
                <a16:creationId xmlns:a16="http://schemas.microsoft.com/office/drawing/2014/main" id="{C8A73E9D-4244-7130-2465-5BC4CE42D861}"/>
              </a:ext>
            </a:extLst>
          </p:cNvPr>
          <p:cNvSpPr txBox="1"/>
          <p:nvPr/>
        </p:nvSpPr>
        <p:spPr>
          <a:xfrm>
            <a:off x="3475330" y="332135"/>
            <a:ext cx="2840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zh-CN" sz="9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ij</a:t>
            </a:r>
            <a:endParaRPr lang="en-US" sz="9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EF369FAC-A0DA-CA8E-C2E6-25C54A16703B}"/>
              </a:ext>
            </a:extLst>
          </p:cNvPr>
          <p:cNvSpPr txBox="1"/>
          <p:nvPr/>
        </p:nvSpPr>
        <p:spPr>
          <a:xfrm>
            <a:off x="4684102" y="332135"/>
            <a:ext cx="2872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altLang="zh-CN" sz="9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ij</a:t>
            </a:r>
            <a:endParaRPr lang="en-US" sz="9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C95E8329-5516-BC57-A7FF-1B887C9C6F0F}"/>
              </a:ext>
            </a:extLst>
          </p:cNvPr>
          <p:cNvSpPr txBox="1"/>
          <p:nvPr/>
        </p:nvSpPr>
        <p:spPr>
          <a:xfrm>
            <a:off x="3584008" y="1048946"/>
            <a:ext cx="819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Leaky </a:t>
            </a:r>
            <a:r>
              <a:rPr lang="en-US" altLang="zh-CN" sz="900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45944B7F-C6A7-68B7-1AA3-7331C78A1D3D}"/>
              </a:ext>
            </a:extLst>
          </p:cNvPr>
          <p:cNvSpPr txBox="1"/>
          <p:nvPr/>
        </p:nvSpPr>
        <p:spPr>
          <a:xfrm>
            <a:off x="4150270" y="552252"/>
            <a:ext cx="6078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 err="1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1DDF660-41E7-B076-4D36-9B898484FEEC}"/>
              </a:ext>
            </a:extLst>
          </p:cNvPr>
          <p:cNvSpPr txBox="1"/>
          <p:nvPr/>
        </p:nvSpPr>
        <p:spPr>
          <a:xfrm>
            <a:off x="-901440" y="136146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V1.*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308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C3ED207B-B833-4F24-8C6A-E1500E8A5C31}"/>
              </a:ext>
            </a:extLst>
          </p:cNvPr>
          <p:cNvSpPr txBox="1"/>
          <p:nvPr/>
        </p:nvSpPr>
        <p:spPr>
          <a:xfrm>
            <a:off x="1669563" y="1286316"/>
            <a:ext cx="8386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Source node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左大括号 27">
            <a:extLst>
              <a:ext uri="{FF2B5EF4-FFF2-40B4-BE49-F238E27FC236}">
                <a16:creationId xmlns:a16="http://schemas.microsoft.com/office/drawing/2014/main" id="{E618B920-BF62-4656-A6C1-34E9B6A50B14}"/>
              </a:ext>
            </a:extLst>
          </p:cNvPr>
          <p:cNvSpPr/>
          <p:nvPr/>
        </p:nvSpPr>
        <p:spPr>
          <a:xfrm>
            <a:off x="1568226" y="1063806"/>
            <a:ext cx="159039" cy="883920"/>
          </a:xfrm>
          <a:prstGeom prst="leftBrace">
            <a:avLst>
              <a:gd name="adj1" fmla="val 7518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528290A-BD0C-4694-952B-52C415DC5355}"/>
              </a:ext>
            </a:extLst>
          </p:cNvPr>
          <p:cNvGrpSpPr/>
          <p:nvPr/>
        </p:nvGrpSpPr>
        <p:grpSpPr>
          <a:xfrm>
            <a:off x="111386" y="1245604"/>
            <a:ext cx="740530" cy="520325"/>
            <a:chOff x="46616" y="529646"/>
            <a:chExt cx="740530" cy="520325"/>
          </a:xfrm>
        </p:grpSpPr>
        <p:sp>
          <p:nvSpPr>
            <p:cNvPr id="259" name="矩形 258">
              <a:extLst>
                <a:ext uri="{FF2B5EF4-FFF2-40B4-BE49-F238E27FC236}">
                  <a16:creationId xmlns:a16="http://schemas.microsoft.com/office/drawing/2014/main" id="{3D42FEE8-722E-4F18-BFB7-D2B0B1D764A7}"/>
                </a:ext>
              </a:extLst>
            </p:cNvPr>
            <p:cNvSpPr/>
            <p:nvPr/>
          </p:nvSpPr>
          <p:spPr>
            <a:xfrm>
              <a:off x="46616" y="539839"/>
              <a:ext cx="740530" cy="5101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4" name="组合 283">
              <a:extLst>
                <a:ext uri="{FF2B5EF4-FFF2-40B4-BE49-F238E27FC236}">
                  <a16:creationId xmlns:a16="http://schemas.microsoft.com/office/drawing/2014/main" id="{AFCE15FA-7C58-4774-8D2A-59D8C0D8C329}"/>
                </a:ext>
              </a:extLst>
            </p:cNvPr>
            <p:cNvGrpSpPr/>
            <p:nvPr/>
          </p:nvGrpSpPr>
          <p:grpSpPr>
            <a:xfrm>
              <a:off x="62883" y="529646"/>
              <a:ext cx="707997" cy="508125"/>
              <a:chOff x="743497" y="966032"/>
              <a:chExt cx="707997" cy="508125"/>
            </a:xfrm>
          </p:grpSpPr>
          <p:sp>
            <p:nvSpPr>
              <p:cNvPr id="177" name="矩形 176">
                <a:extLst>
                  <a:ext uri="{FF2B5EF4-FFF2-40B4-BE49-F238E27FC236}">
                    <a16:creationId xmlns:a16="http://schemas.microsoft.com/office/drawing/2014/main" id="{35081394-45D7-41E7-8484-AED59F2027D4}"/>
                  </a:ext>
                </a:extLst>
              </p:cNvPr>
              <p:cNvSpPr/>
              <p:nvPr/>
            </p:nvSpPr>
            <p:spPr>
              <a:xfrm>
                <a:off x="743497" y="992046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id="{E47F5EED-BA93-4564-933D-A792F0C6F2FD}"/>
                  </a:ext>
                </a:extLst>
              </p:cNvPr>
              <p:cNvSpPr/>
              <p:nvPr/>
            </p:nvSpPr>
            <p:spPr>
              <a:xfrm>
                <a:off x="1163405" y="992046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0" name="矩形 179">
                <a:extLst>
                  <a:ext uri="{FF2B5EF4-FFF2-40B4-BE49-F238E27FC236}">
                    <a16:creationId xmlns:a16="http://schemas.microsoft.com/office/drawing/2014/main" id="{76A7DECD-4885-4EA3-9626-B02CBEC7622F}"/>
                  </a:ext>
                </a:extLst>
              </p:cNvPr>
              <p:cNvSpPr/>
              <p:nvPr/>
            </p:nvSpPr>
            <p:spPr>
              <a:xfrm>
                <a:off x="1373359" y="992046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1" name="矩形 180">
                <a:extLst>
                  <a:ext uri="{FF2B5EF4-FFF2-40B4-BE49-F238E27FC236}">
                    <a16:creationId xmlns:a16="http://schemas.microsoft.com/office/drawing/2014/main" id="{5A0C3934-FB02-4F3C-B5BF-F1604A56F581}"/>
                  </a:ext>
                </a:extLst>
              </p:cNvPr>
              <p:cNvSpPr/>
              <p:nvPr/>
            </p:nvSpPr>
            <p:spPr>
              <a:xfrm>
                <a:off x="953451" y="992046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3F66FD83-3A58-42F9-A1C4-D258B621327F}"/>
                  </a:ext>
                </a:extLst>
              </p:cNvPr>
              <p:cNvSpPr/>
              <p:nvPr/>
            </p:nvSpPr>
            <p:spPr>
              <a:xfrm>
                <a:off x="823528" y="966032"/>
                <a:ext cx="128027" cy="781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 dirty="0">
                    <a:solidFill>
                      <a:srgbClr val="1244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186" name="矩形 185">
                <a:extLst>
                  <a:ext uri="{FF2B5EF4-FFF2-40B4-BE49-F238E27FC236}">
                    <a16:creationId xmlns:a16="http://schemas.microsoft.com/office/drawing/2014/main" id="{A4794159-F707-431A-B939-9D8D39C05B62}"/>
                  </a:ext>
                </a:extLst>
              </p:cNvPr>
              <p:cNvSpPr/>
              <p:nvPr/>
            </p:nvSpPr>
            <p:spPr>
              <a:xfrm>
                <a:off x="1058428" y="992046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" name="矩形 186">
                <a:extLst>
                  <a:ext uri="{FF2B5EF4-FFF2-40B4-BE49-F238E27FC236}">
                    <a16:creationId xmlns:a16="http://schemas.microsoft.com/office/drawing/2014/main" id="{E2779F7C-AFC7-4D28-8B93-C7B0AA89D225}"/>
                  </a:ext>
                </a:extLst>
              </p:cNvPr>
              <p:cNvSpPr/>
              <p:nvPr/>
            </p:nvSpPr>
            <p:spPr>
              <a:xfrm>
                <a:off x="1268382" y="992046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6820487B-F192-4125-B8EF-947FBD43118D}"/>
                  </a:ext>
                </a:extLst>
              </p:cNvPr>
              <p:cNvSpPr/>
              <p:nvPr/>
            </p:nvSpPr>
            <p:spPr>
              <a:xfrm>
                <a:off x="743497" y="1093040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AF29A8FB-4698-4571-B1AE-C42A994EADB2}"/>
                  </a:ext>
                </a:extLst>
              </p:cNvPr>
              <p:cNvSpPr/>
              <p:nvPr/>
            </p:nvSpPr>
            <p:spPr>
              <a:xfrm>
                <a:off x="848474" y="1093040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1C538E52-54AA-4C37-ACCB-E0856A083A4C}"/>
                  </a:ext>
                </a:extLst>
              </p:cNvPr>
              <p:cNvSpPr/>
              <p:nvPr/>
            </p:nvSpPr>
            <p:spPr>
              <a:xfrm>
                <a:off x="1163405" y="1093040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F9FDECC1-52B9-4C97-AFC9-1617B2346A16}"/>
                  </a:ext>
                </a:extLst>
              </p:cNvPr>
              <p:cNvSpPr/>
              <p:nvPr/>
            </p:nvSpPr>
            <p:spPr>
              <a:xfrm>
                <a:off x="1373359" y="1093040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1" name="矩形 250">
                <a:extLst>
                  <a:ext uri="{FF2B5EF4-FFF2-40B4-BE49-F238E27FC236}">
                    <a16:creationId xmlns:a16="http://schemas.microsoft.com/office/drawing/2014/main" id="{89476C58-9A31-4C51-901D-9E1851D045CA}"/>
                  </a:ext>
                </a:extLst>
              </p:cNvPr>
              <p:cNvSpPr/>
              <p:nvPr/>
            </p:nvSpPr>
            <p:spPr>
              <a:xfrm>
                <a:off x="928505" y="1067026"/>
                <a:ext cx="128027" cy="781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 dirty="0">
                    <a:solidFill>
                      <a:srgbClr val="01736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252" name="矩形 251">
                <a:extLst>
                  <a:ext uri="{FF2B5EF4-FFF2-40B4-BE49-F238E27FC236}">
                    <a16:creationId xmlns:a16="http://schemas.microsoft.com/office/drawing/2014/main" id="{6FFE3106-D944-4D6C-BA40-D5CFBA6524C4}"/>
                  </a:ext>
                </a:extLst>
              </p:cNvPr>
              <p:cNvSpPr/>
              <p:nvPr/>
            </p:nvSpPr>
            <p:spPr>
              <a:xfrm>
                <a:off x="1058428" y="1093040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3" name="矩形 252">
                <a:extLst>
                  <a:ext uri="{FF2B5EF4-FFF2-40B4-BE49-F238E27FC236}">
                    <a16:creationId xmlns:a16="http://schemas.microsoft.com/office/drawing/2014/main" id="{F039EBDE-B07F-4B70-8816-73E7A0CCD1F2}"/>
                  </a:ext>
                </a:extLst>
              </p:cNvPr>
              <p:cNvSpPr/>
              <p:nvPr/>
            </p:nvSpPr>
            <p:spPr>
              <a:xfrm>
                <a:off x="1268382" y="1093040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4" name="矩形 253">
                <a:extLst>
                  <a:ext uri="{FF2B5EF4-FFF2-40B4-BE49-F238E27FC236}">
                    <a16:creationId xmlns:a16="http://schemas.microsoft.com/office/drawing/2014/main" id="{A804DD8A-AF88-47E3-A662-5BB1A53D22C7}"/>
                  </a:ext>
                </a:extLst>
              </p:cNvPr>
              <p:cNvSpPr/>
              <p:nvPr/>
            </p:nvSpPr>
            <p:spPr>
              <a:xfrm>
                <a:off x="743497" y="1194034"/>
                <a:ext cx="78135" cy="78135"/>
              </a:xfrm>
              <a:prstGeom prst="rect">
                <a:avLst/>
              </a:prstGeom>
              <a:solidFill>
                <a:srgbClr val="248C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5" name="矩形 254">
                <a:extLst>
                  <a:ext uri="{FF2B5EF4-FFF2-40B4-BE49-F238E27FC236}">
                    <a16:creationId xmlns:a16="http://schemas.microsoft.com/office/drawing/2014/main" id="{F265CE3C-2339-4528-ADC1-154AC45B883E}"/>
                  </a:ext>
                </a:extLst>
              </p:cNvPr>
              <p:cNvSpPr/>
              <p:nvPr/>
            </p:nvSpPr>
            <p:spPr>
              <a:xfrm>
                <a:off x="848474" y="1194034"/>
                <a:ext cx="78135" cy="78135"/>
              </a:xfrm>
              <a:prstGeom prst="rect">
                <a:avLst/>
              </a:prstGeom>
              <a:solidFill>
                <a:srgbClr val="248C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" name="矩形 255">
                <a:extLst>
                  <a:ext uri="{FF2B5EF4-FFF2-40B4-BE49-F238E27FC236}">
                    <a16:creationId xmlns:a16="http://schemas.microsoft.com/office/drawing/2014/main" id="{FE2BDF80-6E83-478D-89ED-049D18BFA0DC}"/>
                  </a:ext>
                </a:extLst>
              </p:cNvPr>
              <p:cNvSpPr/>
              <p:nvPr/>
            </p:nvSpPr>
            <p:spPr>
              <a:xfrm>
                <a:off x="1163405" y="1194034"/>
                <a:ext cx="78135" cy="78135"/>
              </a:xfrm>
              <a:prstGeom prst="rect">
                <a:avLst/>
              </a:prstGeom>
              <a:solidFill>
                <a:srgbClr val="248C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7" name="矩形 256">
                <a:extLst>
                  <a:ext uri="{FF2B5EF4-FFF2-40B4-BE49-F238E27FC236}">
                    <a16:creationId xmlns:a16="http://schemas.microsoft.com/office/drawing/2014/main" id="{3D937B59-DA54-4918-B817-878FBE78885B}"/>
                  </a:ext>
                </a:extLst>
              </p:cNvPr>
              <p:cNvSpPr/>
              <p:nvPr/>
            </p:nvSpPr>
            <p:spPr>
              <a:xfrm>
                <a:off x="1373359" y="1194034"/>
                <a:ext cx="78135" cy="78135"/>
              </a:xfrm>
              <a:prstGeom prst="rect">
                <a:avLst/>
              </a:prstGeom>
              <a:solidFill>
                <a:srgbClr val="248C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8" name="矩形 257">
                <a:extLst>
                  <a:ext uri="{FF2B5EF4-FFF2-40B4-BE49-F238E27FC236}">
                    <a16:creationId xmlns:a16="http://schemas.microsoft.com/office/drawing/2014/main" id="{95C9B731-B1DD-4C15-BA0E-1F1D87DED480}"/>
                  </a:ext>
                </a:extLst>
              </p:cNvPr>
              <p:cNvSpPr/>
              <p:nvPr/>
            </p:nvSpPr>
            <p:spPr>
              <a:xfrm>
                <a:off x="953451" y="1194034"/>
                <a:ext cx="78135" cy="78135"/>
              </a:xfrm>
              <a:prstGeom prst="rect">
                <a:avLst/>
              </a:prstGeom>
              <a:solidFill>
                <a:srgbClr val="248C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1" name="矩形 260">
                <a:extLst>
                  <a:ext uri="{FF2B5EF4-FFF2-40B4-BE49-F238E27FC236}">
                    <a16:creationId xmlns:a16="http://schemas.microsoft.com/office/drawing/2014/main" id="{D4D961AE-2E46-40EA-A2E8-1E7F7BE8670B}"/>
                  </a:ext>
                </a:extLst>
              </p:cNvPr>
              <p:cNvSpPr/>
              <p:nvPr/>
            </p:nvSpPr>
            <p:spPr>
              <a:xfrm>
                <a:off x="1033482" y="1168020"/>
                <a:ext cx="128027" cy="781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 dirty="0">
                    <a:solidFill>
                      <a:srgbClr val="248CA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263" name="矩形 262">
                <a:extLst>
                  <a:ext uri="{FF2B5EF4-FFF2-40B4-BE49-F238E27FC236}">
                    <a16:creationId xmlns:a16="http://schemas.microsoft.com/office/drawing/2014/main" id="{3A04DA63-6062-46FC-A12F-76D8DF04EF4E}"/>
                  </a:ext>
                </a:extLst>
              </p:cNvPr>
              <p:cNvSpPr/>
              <p:nvPr/>
            </p:nvSpPr>
            <p:spPr>
              <a:xfrm>
                <a:off x="1268382" y="1194034"/>
                <a:ext cx="78135" cy="78135"/>
              </a:xfrm>
              <a:prstGeom prst="rect">
                <a:avLst/>
              </a:prstGeom>
              <a:solidFill>
                <a:srgbClr val="248C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id="{CDD09D12-033E-4AE4-AA22-741CA9B21569}"/>
                  </a:ext>
                </a:extLst>
              </p:cNvPr>
              <p:cNvSpPr/>
              <p:nvPr/>
            </p:nvSpPr>
            <p:spPr>
              <a:xfrm>
                <a:off x="743497" y="1295028"/>
                <a:ext cx="78135" cy="78135"/>
              </a:xfrm>
              <a:prstGeom prst="rect">
                <a:avLst/>
              </a:prstGeom>
              <a:solidFill>
                <a:srgbClr val="4DAC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5" name="矩形 264">
                <a:extLst>
                  <a:ext uri="{FF2B5EF4-FFF2-40B4-BE49-F238E27FC236}">
                    <a16:creationId xmlns:a16="http://schemas.microsoft.com/office/drawing/2014/main" id="{A26A60C8-5A21-4C2D-8CE6-87CED233ECD1}"/>
                  </a:ext>
                </a:extLst>
              </p:cNvPr>
              <p:cNvSpPr/>
              <p:nvPr/>
            </p:nvSpPr>
            <p:spPr>
              <a:xfrm>
                <a:off x="848474" y="1295028"/>
                <a:ext cx="78135" cy="78135"/>
              </a:xfrm>
              <a:prstGeom prst="rect">
                <a:avLst/>
              </a:prstGeom>
              <a:solidFill>
                <a:srgbClr val="4DAC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7" name="矩形 266">
                <a:extLst>
                  <a:ext uri="{FF2B5EF4-FFF2-40B4-BE49-F238E27FC236}">
                    <a16:creationId xmlns:a16="http://schemas.microsoft.com/office/drawing/2014/main" id="{F0931EF3-4354-4A74-B312-BE48E4F078FA}"/>
                  </a:ext>
                </a:extLst>
              </p:cNvPr>
              <p:cNvSpPr/>
              <p:nvPr/>
            </p:nvSpPr>
            <p:spPr>
              <a:xfrm>
                <a:off x="1373359" y="1295028"/>
                <a:ext cx="78135" cy="78135"/>
              </a:xfrm>
              <a:prstGeom prst="rect">
                <a:avLst/>
              </a:prstGeom>
              <a:solidFill>
                <a:srgbClr val="4DAC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8" name="矩形 267">
                <a:extLst>
                  <a:ext uri="{FF2B5EF4-FFF2-40B4-BE49-F238E27FC236}">
                    <a16:creationId xmlns:a16="http://schemas.microsoft.com/office/drawing/2014/main" id="{A4DD42ED-661E-456F-998A-A131852B69BF}"/>
                  </a:ext>
                </a:extLst>
              </p:cNvPr>
              <p:cNvSpPr/>
              <p:nvPr/>
            </p:nvSpPr>
            <p:spPr>
              <a:xfrm>
                <a:off x="953451" y="1295028"/>
                <a:ext cx="78135" cy="78135"/>
              </a:xfrm>
              <a:prstGeom prst="rect">
                <a:avLst/>
              </a:prstGeom>
              <a:solidFill>
                <a:srgbClr val="4DAC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1" name="矩形 270">
                <a:extLst>
                  <a:ext uri="{FF2B5EF4-FFF2-40B4-BE49-F238E27FC236}">
                    <a16:creationId xmlns:a16="http://schemas.microsoft.com/office/drawing/2014/main" id="{D3EF3BA5-4DDC-462D-9E28-5D27F6757EA3}"/>
                  </a:ext>
                </a:extLst>
              </p:cNvPr>
              <p:cNvSpPr/>
              <p:nvPr/>
            </p:nvSpPr>
            <p:spPr>
              <a:xfrm>
                <a:off x="1138459" y="1269014"/>
                <a:ext cx="128027" cy="781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 dirty="0">
                    <a:solidFill>
                      <a:srgbClr val="4DAC8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272" name="矩形 271">
                <a:extLst>
                  <a:ext uri="{FF2B5EF4-FFF2-40B4-BE49-F238E27FC236}">
                    <a16:creationId xmlns:a16="http://schemas.microsoft.com/office/drawing/2014/main" id="{EA4FD69C-D3E5-446E-ABAF-9B85454C20B1}"/>
                  </a:ext>
                </a:extLst>
              </p:cNvPr>
              <p:cNvSpPr/>
              <p:nvPr/>
            </p:nvSpPr>
            <p:spPr>
              <a:xfrm>
                <a:off x="1058428" y="1295028"/>
                <a:ext cx="78135" cy="78135"/>
              </a:xfrm>
              <a:prstGeom prst="rect">
                <a:avLst/>
              </a:prstGeom>
              <a:solidFill>
                <a:srgbClr val="4DAC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3" name="矩形 272">
                <a:extLst>
                  <a:ext uri="{FF2B5EF4-FFF2-40B4-BE49-F238E27FC236}">
                    <a16:creationId xmlns:a16="http://schemas.microsoft.com/office/drawing/2014/main" id="{5ADBE305-C7B7-4852-9945-006D60957AB0}"/>
                  </a:ext>
                </a:extLst>
              </p:cNvPr>
              <p:cNvSpPr/>
              <p:nvPr/>
            </p:nvSpPr>
            <p:spPr>
              <a:xfrm>
                <a:off x="1268382" y="1295028"/>
                <a:ext cx="78135" cy="78135"/>
              </a:xfrm>
              <a:prstGeom prst="rect">
                <a:avLst/>
              </a:prstGeom>
              <a:solidFill>
                <a:srgbClr val="4DAC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4" name="矩形 273">
                <a:extLst>
                  <a:ext uri="{FF2B5EF4-FFF2-40B4-BE49-F238E27FC236}">
                    <a16:creationId xmlns:a16="http://schemas.microsoft.com/office/drawing/2014/main" id="{D699D7CC-E1E4-4897-A611-C67780624275}"/>
                  </a:ext>
                </a:extLst>
              </p:cNvPr>
              <p:cNvSpPr/>
              <p:nvPr/>
            </p:nvSpPr>
            <p:spPr>
              <a:xfrm>
                <a:off x="743497" y="1396022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5" name="矩形 274">
                <a:extLst>
                  <a:ext uri="{FF2B5EF4-FFF2-40B4-BE49-F238E27FC236}">
                    <a16:creationId xmlns:a16="http://schemas.microsoft.com/office/drawing/2014/main" id="{C783B43C-37C7-468B-8B1D-9660A70023EF}"/>
                  </a:ext>
                </a:extLst>
              </p:cNvPr>
              <p:cNvSpPr/>
              <p:nvPr/>
            </p:nvSpPr>
            <p:spPr>
              <a:xfrm>
                <a:off x="848474" y="1396022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6" name="矩形 275">
                <a:extLst>
                  <a:ext uri="{FF2B5EF4-FFF2-40B4-BE49-F238E27FC236}">
                    <a16:creationId xmlns:a16="http://schemas.microsoft.com/office/drawing/2014/main" id="{C33ACBD8-C504-4742-8DA7-661B119996E5}"/>
                  </a:ext>
                </a:extLst>
              </p:cNvPr>
              <p:cNvSpPr/>
              <p:nvPr/>
            </p:nvSpPr>
            <p:spPr>
              <a:xfrm>
                <a:off x="1163405" y="1396022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7" name="矩形 276">
                <a:extLst>
                  <a:ext uri="{FF2B5EF4-FFF2-40B4-BE49-F238E27FC236}">
                    <a16:creationId xmlns:a16="http://schemas.microsoft.com/office/drawing/2014/main" id="{52E61E1C-22A5-4F6E-8D3B-7BE847017034}"/>
                  </a:ext>
                </a:extLst>
              </p:cNvPr>
              <p:cNvSpPr/>
              <p:nvPr/>
            </p:nvSpPr>
            <p:spPr>
              <a:xfrm>
                <a:off x="1373359" y="1396022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8" name="矩形 277">
                <a:extLst>
                  <a:ext uri="{FF2B5EF4-FFF2-40B4-BE49-F238E27FC236}">
                    <a16:creationId xmlns:a16="http://schemas.microsoft.com/office/drawing/2014/main" id="{65221B3B-97AA-4185-94C3-503FF820D4F7}"/>
                  </a:ext>
                </a:extLst>
              </p:cNvPr>
              <p:cNvSpPr/>
              <p:nvPr/>
            </p:nvSpPr>
            <p:spPr>
              <a:xfrm>
                <a:off x="953451" y="1396022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1" name="矩形 280">
                <a:extLst>
                  <a:ext uri="{FF2B5EF4-FFF2-40B4-BE49-F238E27FC236}">
                    <a16:creationId xmlns:a16="http://schemas.microsoft.com/office/drawing/2014/main" id="{2437777B-313E-438B-BE58-C1D2A9477909}"/>
                  </a:ext>
                </a:extLst>
              </p:cNvPr>
              <p:cNvSpPr/>
              <p:nvPr/>
            </p:nvSpPr>
            <p:spPr>
              <a:xfrm>
                <a:off x="1243436" y="1370008"/>
                <a:ext cx="128027" cy="781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 dirty="0">
                    <a:solidFill>
                      <a:srgbClr val="8FB79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282" name="矩形 281">
                <a:extLst>
                  <a:ext uri="{FF2B5EF4-FFF2-40B4-BE49-F238E27FC236}">
                    <a16:creationId xmlns:a16="http://schemas.microsoft.com/office/drawing/2014/main" id="{80D1C377-6BDB-4323-BE10-BB1C6F6E81DA}"/>
                  </a:ext>
                </a:extLst>
              </p:cNvPr>
              <p:cNvSpPr/>
              <p:nvPr/>
            </p:nvSpPr>
            <p:spPr>
              <a:xfrm>
                <a:off x="1058428" y="1396022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74" name="文本框 373">
            <a:extLst>
              <a:ext uri="{FF2B5EF4-FFF2-40B4-BE49-F238E27FC236}">
                <a16:creationId xmlns:a16="http://schemas.microsoft.com/office/drawing/2014/main" id="{32D41672-862C-4112-836E-E97DBB2A67DD}"/>
              </a:ext>
            </a:extLst>
          </p:cNvPr>
          <p:cNvSpPr txBox="1"/>
          <p:nvPr/>
        </p:nvSpPr>
        <p:spPr>
          <a:xfrm>
            <a:off x="1563764" y="2173967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Destination node</a:t>
            </a:r>
          </a:p>
        </p:txBody>
      </p:sp>
      <p:grpSp>
        <p:nvGrpSpPr>
          <p:cNvPr id="435" name="组合 434">
            <a:extLst>
              <a:ext uri="{FF2B5EF4-FFF2-40B4-BE49-F238E27FC236}">
                <a16:creationId xmlns:a16="http://schemas.microsoft.com/office/drawing/2014/main" id="{7942AF5D-7DF2-4A37-B74A-7AE66352B9E0}"/>
              </a:ext>
            </a:extLst>
          </p:cNvPr>
          <p:cNvGrpSpPr/>
          <p:nvPr/>
        </p:nvGrpSpPr>
        <p:grpSpPr>
          <a:xfrm>
            <a:off x="1734910" y="811130"/>
            <a:ext cx="707997" cy="508125"/>
            <a:chOff x="1256175" y="2526122"/>
            <a:chExt cx="707997" cy="508125"/>
          </a:xfrm>
        </p:grpSpPr>
        <p:sp>
          <p:nvSpPr>
            <p:cNvPr id="436" name="矩形 435">
              <a:extLst>
                <a:ext uri="{FF2B5EF4-FFF2-40B4-BE49-F238E27FC236}">
                  <a16:creationId xmlns:a16="http://schemas.microsoft.com/office/drawing/2014/main" id="{2E919C6A-996C-4D97-858B-0D38C79D1868}"/>
                </a:ext>
              </a:extLst>
            </p:cNvPr>
            <p:cNvSpPr/>
            <p:nvPr/>
          </p:nvSpPr>
          <p:spPr>
            <a:xfrm>
              <a:off x="1256175" y="2552136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7" name="矩形 436">
              <a:extLst>
                <a:ext uri="{FF2B5EF4-FFF2-40B4-BE49-F238E27FC236}">
                  <a16:creationId xmlns:a16="http://schemas.microsoft.com/office/drawing/2014/main" id="{8116F18F-4DB8-4DE5-B97F-7969B62D79C7}"/>
                </a:ext>
              </a:extLst>
            </p:cNvPr>
            <p:cNvSpPr/>
            <p:nvPr/>
          </p:nvSpPr>
          <p:spPr>
            <a:xfrm>
              <a:off x="1676083" y="2552136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8" name="矩形 437">
              <a:extLst>
                <a:ext uri="{FF2B5EF4-FFF2-40B4-BE49-F238E27FC236}">
                  <a16:creationId xmlns:a16="http://schemas.microsoft.com/office/drawing/2014/main" id="{DEB090CD-E5D2-4667-A1A3-A6EDB4E6FB99}"/>
                </a:ext>
              </a:extLst>
            </p:cNvPr>
            <p:cNvSpPr/>
            <p:nvPr/>
          </p:nvSpPr>
          <p:spPr>
            <a:xfrm>
              <a:off x="1886037" y="2552136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9" name="矩形 438">
              <a:extLst>
                <a:ext uri="{FF2B5EF4-FFF2-40B4-BE49-F238E27FC236}">
                  <a16:creationId xmlns:a16="http://schemas.microsoft.com/office/drawing/2014/main" id="{D7C0E637-C184-4EB4-97B2-676B88FA2DD5}"/>
                </a:ext>
              </a:extLst>
            </p:cNvPr>
            <p:cNvSpPr/>
            <p:nvPr/>
          </p:nvSpPr>
          <p:spPr>
            <a:xfrm>
              <a:off x="1466129" y="2552136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0" name="矩形 439">
              <a:extLst>
                <a:ext uri="{FF2B5EF4-FFF2-40B4-BE49-F238E27FC236}">
                  <a16:creationId xmlns:a16="http://schemas.microsoft.com/office/drawing/2014/main" id="{55109C15-BB36-4DEA-8503-339C1F3250FD}"/>
                </a:ext>
              </a:extLst>
            </p:cNvPr>
            <p:cNvSpPr/>
            <p:nvPr/>
          </p:nvSpPr>
          <p:spPr>
            <a:xfrm>
              <a:off x="1336206" y="2526122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41" name="矩形 440">
              <a:extLst>
                <a:ext uri="{FF2B5EF4-FFF2-40B4-BE49-F238E27FC236}">
                  <a16:creationId xmlns:a16="http://schemas.microsoft.com/office/drawing/2014/main" id="{6C698C80-5D14-467F-BF49-52D9FBCD3697}"/>
                </a:ext>
              </a:extLst>
            </p:cNvPr>
            <p:cNvSpPr/>
            <p:nvPr/>
          </p:nvSpPr>
          <p:spPr>
            <a:xfrm>
              <a:off x="1571106" y="2552136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" name="矩形 441">
              <a:extLst>
                <a:ext uri="{FF2B5EF4-FFF2-40B4-BE49-F238E27FC236}">
                  <a16:creationId xmlns:a16="http://schemas.microsoft.com/office/drawing/2014/main" id="{051330B1-2A3C-4930-9961-8DC192D7363D}"/>
                </a:ext>
              </a:extLst>
            </p:cNvPr>
            <p:cNvSpPr/>
            <p:nvPr/>
          </p:nvSpPr>
          <p:spPr>
            <a:xfrm>
              <a:off x="1781060" y="2552136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3" name="矩形 442">
              <a:extLst>
                <a:ext uri="{FF2B5EF4-FFF2-40B4-BE49-F238E27FC236}">
                  <a16:creationId xmlns:a16="http://schemas.microsoft.com/office/drawing/2014/main" id="{7E8E9693-A140-429F-BC81-66200AB0679E}"/>
                </a:ext>
              </a:extLst>
            </p:cNvPr>
            <p:cNvSpPr/>
            <p:nvPr/>
          </p:nvSpPr>
          <p:spPr>
            <a:xfrm>
              <a:off x="1256175" y="2653130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4" name="矩形 443">
              <a:extLst>
                <a:ext uri="{FF2B5EF4-FFF2-40B4-BE49-F238E27FC236}">
                  <a16:creationId xmlns:a16="http://schemas.microsoft.com/office/drawing/2014/main" id="{DB06E879-4B98-42CF-B899-10955DDBFD64}"/>
                </a:ext>
              </a:extLst>
            </p:cNvPr>
            <p:cNvSpPr/>
            <p:nvPr/>
          </p:nvSpPr>
          <p:spPr>
            <a:xfrm>
              <a:off x="1361152" y="2653130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5" name="矩形 444">
              <a:extLst>
                <a:ext uri="{FF2B5EF4-FFF2-40B4-BE49-F238E27FC236}">
                  <a16:creationId xmlns:a16="http://schemas.microsoft.com/office/drawing/2014/main" id="{85D14EDD-523C-4CD4-A518-816752DF0162}"/>
                </a:ext>
              </a:extLst>
            </p:cNvPr>
            <p:cNvSpPr/>
            <p:nvPr/>
          </p:nvSpPr>
          <p:spPr>
            <a:xfrm>
              <a:off x="1676083" y="2653130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6" name="矩形 445">
              <a:extLst>
                <a:ext uri="{FF2B5EF4-FFF2-40B4-BE49-F238E27FC236}">
                  <a16:creationId xmlns:a16="http://schemas.microsoft.com/office/drawing/2014/main" id="{EDB84150-8DA7-4371-8C0A-92170B4F65A5}"/>
                </a:ext>
              </a:extLst>
            </p:cNvPr>
            <p:cNvSpPr/>
            <p:nvPr/>
          </p:nvSpPr>
          <p:spPr>
            <a:xfrm>
              <a:off x="1886037" y="2653130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7" name="矩形 446">
              <a:extLst>
                <a:ext uri="{FF2B5EF4-FFF2-40B4-BE49-F238E27FC236}">
                  <a16:creationId xmlns:a16="http://schemas.microsoft.com/office/drawing/2014/main" id="{FF90CBB5-D2F5-47BF-87B0-E40C436F03EE}"/>
                </a:ext>
              </a:extLst>
            </p:cNvPr>
            <p:cNvSpPr/>
            <p:nvPr/>
          </p:nvSpPr>
          <p:spPr>
            <a:xfrm>
              <a:off x="1441183" y="2627116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48" name="矩形 447">
              <a:extLst>
                <a:ext uri="{FF2B5EF4-FFF2-40B4-BE49-F238E27FC236}">
                  <a16:creationId xmlns:a16="http://schemas.microsoft.com/office/drawing/2014/main" id="{20A49248-97E6-4130-8BD3-0765F20D5797}"/>
                </a:ext>
              </a:extLst>
            </p:cNvPr>
            <p:cNvSpPr/>
            <p:nvPr/>
          </p:nvSpPr>
          <p:spPr>
            <a:xfrm>
              <a:off x="1571106" y="2653130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9" name="矩形 448">
              <a:extLst>
                <a:ext uri="{FF2B5EF4-FFF2-40B4-BE49-F238E27FC236}">
                  <a16:creationId xmlns:a16="http://schemas.microsoft.com/office/drawing/2014/main" id="{098615DC-E19C-451D-A5CE-30C58985F9B3}"/>
                </a:ext>
              </a:extLst>
            </p:cNvPr>
            <p:cNvSpPr/>
            <p:nvPr/>
          </p:nvSpPr>
          <p:spPr>
            <a:xfrm>
              <a:off x="1781060" y="2653130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0" name="矩形 449">
              <a:extLst>
                <a:ext uri="{FF2B5EF4-FFF2-40B4-BE49-F238E27FC236}">
                  <a16:creationId xmlns:a16="http://schemas.microsoft.com/office/drawing/2014/main" id="{CED868AD-37BD-47C2-8F07-786CA6722438}"/>
                </a:ext>
              </a:extLst>
            </p:cNvPr>
            <p:cNvSpPr/>
            <p:nvPr/>
          </p:nvSpPr>
          <p:spPr>
            <a:xfrm>
              <a:off x="1256175" y="2754124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1" name="矩形 450">
              <a:extLst>
                <a:ext uri="{FF2B5EF4-FFF2-40B4-BE49-F238E27FC236}">
                  <a16:creationId xmlns:a16="http://schemas.microsoft.com/office/drawing/2014/main" id="{08A2A96D-776B-4D8F-A45C-3B7974572816}"/>
                </a:ext>
              </a:extLst>
            </p:cNvPr>
            <p:cNvSpPr/>
            <p:nvPr/>
          </p:nvSpPr>
          <p:spPr>
            <a:xfrm>
              <a:off x="1361152" y="2754124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2" name="矩形 451">
              <a:extLst>
                <a:ext uri="{FF2B5EF4-FFF2-40B4-BE49-F238E27FC236}">
                  <a16:creationId xmlns:a16="http://schemas.microsoft.com/office/drawing/2014/main" id="{5552832C-9738-42E0-A3E2-EFB74B87AFDF}"/>
                </a:ext>
              </a:extLst>
            </p:cNvPr>
            <p:cNvSpPr/>
            <p:nvPr/>
          </p:nvSpPr>
          <p:spPr>
            <a:xfrm>
              <a:off x="1676083" y="2754124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3" name="矩形 452">
              <a:extLst>
                <a:ext uri="{FF2B5EF4-FFF2-40B4-BE49-F238E27FC236}">
                  <a16:creationId xmlns:a16="http://schemas.microsoft.com/office/drawing/2014/main" id="{FBE77E59-7621-4882-ACF5-21184D992216}"/>
                </a:ext>
              </a:extLst>
            </p:cNvPr>
            <p:cNvSpPr/>
            <p:nvPr/>
          </p:nvSpPr>
          <p:spPr>
            <a:xfrm>
              <a:off x="1886037" y="2754124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4" name="矩形 453">
              <a:extLst>
                <a:ext uri="{FF2B5EF4-FFF2-40B4-BE49-F238E27FC236}">
                  <a16:creationId xmlns:a16="http://schemas.microsoft.com/office/drawing/2014/main" id="{4BA246AC-D1DD-4698-AE36-97C5C9ADA8C8}"/>
                </a:ext>
              </a:extLst>
            </p:cNvPr>
            <p:cNvSpPr/>
            <p:nvPr/>
          </p:nvSpPr>
          <p:spPr>
            <a:xfrm>
              <a:off x="1466129" y="2754124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5" name="矩形 454">
              <a:extLst>
                <a:ext uri="{FF2B5EF4-FFF2-40B4-BE49-F238E27FC236}">
                  <a16:creationId xmlns:a16="http://schemas.microsoft.com/office/drawing/2014/main" id="{AA3DECEC-8E92-423C-81F8-48D172EC747E}"/>
                </a:ext>
              </a:extLst>
            </p:cNvPr>
            <p:cNvSpPr/>
            <p:nvPr/>
          </p:nvSpPr>
          <p:spPr>
            <a:xfrm>
              <a:off x="1546160" y="2728110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56" name="矩形 455">
              <a:extLst>
                <a:ext uri="{FF2B5EF4-FFF2-40B4-BE49-F238E27FC236}">
                  <a16:creationId xmlns:a16="http://schemas.microsoft.com/office/drawing/2014/main" id="{B4C134B4-9966-4AA3-9C76-BBB83F077FCD}"/>
                </a:ext>
              </a:extLst>
            </p:cNvPr>
            <p:cNvSpPr/>
            <p:nvPr/>
          </p:nvSpPr>
          <p:spPr>
            <a:xfrm>
              <a:off x="1781060" y="2754124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7" name="矩形 456">
              <a:extLst>
                <a:ext uri="{FF2B5EF4-FFF2-40B4-BE49-F238E27FC236}">
                  <a16:creationId xmlns:a16="http://schemas.microsoft.com/office/drawing/2014/main" id="{E358F9FF-1F5C-400F-A559-67BC7C632711}"/>
                </a:ext>
              </a:extLst>
            </p:cNvPr>
            <p:cNvSpPr/>
            <p:nvPr/>
          </p:nvSpPr>
          <p:spPr>
            <a:xfrm>
              <a:off x="1256175" y="285511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8" name="矩形 457">
              <a:extLst>
                <a:ext uri="{FF2B5EF4-FFF2-40B4-BE49-F238E27FC236}">
                  <a16:creationId xmlns:a16="http://schemas.microsoft.com/office/drawing/2014/main" id="{23E17F0C-925D-4A4D-9F24-261F5A0956EC}"/>
                </a:ext>
              </a:extLst>
            </p:cNvPr>
            <p:cNvSpPr/>
            <p:nvPr/>
          </p:nvSpPr>
          <p:spPr>
            <a:xfrm>
              <a:off x="1361152" y="285511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9" name="矩形 458">
              <a:extLst>
                <a:ext uri="{FF2B5EF4-FFF2-40B4-BE49-F238E27FC236}">
                  <a16:creationId xmlns:a16="http://schemas.microsoft.com/office/drawing/2014/main" id="{3AB0858F-C90E-4816-AA34-4915114288F8}"/>
                </a:ext>
              </a:extLst>
            </p:cNvPr>
            <p:cNvSpPr/>
            <p:nvPr/>
          </p:nvSpPr>
          <p:spPr>
            <a:xfrm>
              <a:off x="1886037" y="285511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0" name="矩形 459">
              <a:extLst>
                <a:ext uri="{FF2B5EF4-FFF2-40B4-BE49-F238E27FC236}">
                  <a16:creationId xmlns:a16="http://schemas.microsoft.com/office/drawing/2014/main" id="{CBCC23B3-D400-4698-B2B7-A5B8AF3423C2}"/>
                </a:ext>
              </a:extLst>
            </p:cNvPr>
            <p:cNvSpPr/>
            <p:nvPr/>
          </p:nvSpPr>
          <p:spPr>
            <a:xfrm>
              <a:off x="1466129" y="285511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1" name="矩形 460">
              <a:extLst>
                <a:ext uri="{FF2B5EF4-FFF2-40B4-BE49-F238E27FC236}">
                  <a16:creationId xmlns:a16="http://schemas.microsoft.com/office/drawing/2014/main" id="{45CEE720-B821-420B-8DA0-9AF8B1CC3B50}"/>
                </a:ext>
              </a:extLst>
            </p:cNvPr>
            <p:cNvSpPr/>
            <p:nvPr/>
          </p:nvSpPr>
          <p:spPr>
            <a:xfrm>
              <a:off x="1651137" y="2829104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62" name="矩形 461">
              <a:extLst>
                <a:ext uri="{FF2B5EF4-FFF2-40B4-BE49-F238E27FC236}">
                  <a16:creationId xmlns:a16="http://schemas.microsoft.com/office/drawing/2014/main" id="{278C00CA-2E18-440A-8AD6-93443169C503}"/>
                </a:ext>
              </a:extLst>
            </p:cNvPr>
            <p:cNvSpPr/>
            <p:nvPr/>
          </p:nvSpPr>
          <p:spPr>
            <a:xfrm>
              <a:off x="1571106" y="285511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3" name="矩形 462">
              <a:extLst>
                <a:ext uri="{FF2B5EF4-FFF2-40B4-BE49-F238E27FC236}">
                  <a16:creationId xmlns:a16="http://schemas.microsoft.com/office/drawing/2014/main" id="{FA1EF85E-E71C-4617-BF5A-063216F55CE1}"/>
                </a:ext>
              </a:extLst>
            </p:cNvPr>
            <p:cNvSpPr/>
            <p:nvPr/>
          </p:nvSpPr>
          <p:spPr>
            <a:xfrm>
              <a:off x="1781060" y="285511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4" name="矩形 463">
              <a:extLst>
                <a:ext uri="{FF2B5EF4-FFF2-40B4-BE49-F238E27FC236}">
                  <a16:creationId xmlns:a16="http://schemas.microsoft.com/office/drawing/2014/main" id="{BF6D035C-6D5A-42A9-BA58-F282948872B6}"/>
                </a:ext>
              </a:extLst>
            </p:cNvPr>
            <p:cNvSpPr/>
            <p:nvPr/>
          </p:nvSpPr>
          <p:spPr>
            <a:xfrm>
              <a:off x="1256175" y="2956112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5" name="矩形 464">
              <a:extLst>
                <a:ext uri="{FF2B5EF4-FFF2-40B4-BE49-F238E27FC236}">
                  <a16:creationId xmlns:a16="http://schemas.microsoft.com/office/drawing/2014/main" id="{3E417317-53C0-40CC-AE46-A04110ADE317}"/>
                </a:ext>
              </a:extLst>
            </p:cNvPr>
            <p:cNvSpPr/>
            <p:nvPr/>
          </p:nvSpPr>
          <p:spPr>
            <a:xfrm>
              <a:off x="1361152" y="2956112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6" name="矩形 465">
              <a:extLst>
                <a:ext uri="{FF2B5EF4-FFF2-40B4-BE49-F238E27FC236}">
                  <a16:creationId xmlns:a16="http://schemas.microsoft.com/office/drawing/2014/main" id="{A95A1565-0E6B-44F8-A73C-E80F79F9F028}"/>
                </a:ext>
              </a:extLst>
            </p:cNvPr>
            <p:cNvSpPr/>
            <p:nvPr/>
          </p:nvSpPr>
          <p:spPr>
            <a:xfrm>
              <a:off x="1676083" y="2956112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7" name="矩形 466">
              <a:extLst>
                <a:ext uri="{FF2B5EF4-FFF2-40B4-BE49-F238E27FC236}">
                  <a16:creationId xmlns:a16="http://schemas.microsoft.com/office/drawing/2014/main" id="{33FC0577-D05A-4CAD-8A9C-18F5C605B301}"/>
                </a:ext>
              </a:extLst>
            </p:cNvPr>
            <p:cNvSpPr/>
            <p:nvPr/>
          </p:nvSpPr>
          <p:spPr>
            <a:xfrm>
              <a:off x="1886037" y="2956112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8" name="矩形 467">
              <a:extLst>
                <a:ext uri="{FF2B5EF4-FFF2-40B4-BE49-F238E27FC236}">
                  <a16:creationId xmlns:a16="http://schemas.microsoft.com/office/drawing/2014/main" id="{A4438304-7E23-4A71-9505-57CA498A4A35}"/>
                </a:ext>
              </a:extLst>
            </p:cNvPr>
            <p:cNvSpPr/>
            <p:nvPr/>
          </p:nvSpPr>
          <p:spPr>
            <a:xfrm>
              <a:off x="1466129" y="2956112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9" name="矩形 468">
              <a:extLst>
                <a:ext uri="{FF2B5EF4-FFF2-40B4-BE49-F238E27FC236}">
                  <a16:creationId xmlns:a16="http://schemas.microsoft.com/office/drawing/2014/main" id="{055C374B-7869-464A-95FB-599AF0D81A85}"/>
                </a:ext>
              </a:extLst>
            </p:cNvPr>
            <p:cNvSpPr/>
            <p:nvPr/>
          </p:nvSpPr>
          <p:spPr>
            <a:xfrm>
              <a:off x="1756114" y="2930098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70" name="矩形 469">
              <a:extLst>
                <a:ext uri="{FF2B5EF4-FFF2-40B4-BE49-F238E27FC236}">
                  <a16:creationId xmlns:a16="http://schemas.microsoft.com/office/drawing/2014/main" id="{023028FC-7521-4FBC-B918-ACE1D3A8D7FC}"/>
                </a:ext>
              </a:extLst>
            </p:cNvPr>
            <p:cNvSpPr/>
            <p:nvPr/>
          </p:nvSpPr>
          <p:spPr>
            <a:xfrm>
              <a:off x="1571106" y="2956112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1" name="组合 470">
            <a:extLst>
              <a:ext uri="{FF2B5EF4-FFF2-40B4-BE49-F238E27FC236}">
                <a16:creationId xmlns:a16="http://schemas.microsoft.com/office/drawing/2014/main" id="{EF74FEA3-796D-4915-B7A4-23790FD830E1}"/>
              </a:ext>
            </a:extLst>
          </p:cNvPr>
          <p:cNvGrpSpPr/>
          <p:nvPr/>
        </p:nvGrpSpPr>
        <p:grpSpPr>
          <a:xfrm>
            <a:off x="1734910" y="1695071"/>
            <a:ext cx="707997" cy="508125"/>
            <a:chOff x="1256175" y="2526122"/>
            <a:chExt cx="707997" cy="508125"/>
          </a:xfrm>
        </p:grpSpPr>
        <p:sp>
          <p:nvSpPr>
            <p:cNvPr id="472" name="矩形 471">
              <a:extLst>
                <a:ext uri="{FF2B5EF4-FFF2-40B4-BE49-F238E27FC236}">
                  <a16:creationId xmlns:a16="http://schemas.microsoft.com/office/drawing/2014/main" id="{17087C7D-CBDA-4EFF-A4C3-9382463F59CD}"/>
                </a:ext>
              </a:extLst>
            </p:cNvPr>
            <p:cNvSpPr/>
            <p:nvPr/>
          </p:nvSpPr>
          <p:spPr>
            <a:xfrm>
              <a:off x="1256175" y="2552136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3" name="矩形 472">
              <a:extLst>
                <a:ext uri="{FF2B5EF4-FFF2-40B4-BE49-F238E27FC236}">
                  <a16:creationId xmlns:a16="http://schemas.microsoft.com/office/drawing/2014/main" id="{B60EDC55-7F37-49A4-A5FA-383D5DB870A2}"/>
                </a:ext>
              </a:extLst>
            </p:cNvPr>
            <p:cNvSpPr/>
            <p:nvPr/>
          </p:nvSpPr>
          <p:spPr>
            <a:xfrm>
              <a:off x="1676083" y="2552136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4" name="矩形 473">
              <a:extLst>
                <a:ext uri="{FF2B5EF4-FFF2-40B4-BE49-F238E27FC236}">
                  <a16:creationId xmlns:a16="http://schemas.microsoft.com/office/drawing/2014/main" id="{90075137-003C-42F8-9E5C-36354BD048B6}"/>
                </a:ext>
              </a:extLst>
            </p:cNvPr>
            <p:cNvSpPr/>
            <p:nvPr/>
          </p:nvSpPr>
          <p:spPr>
            <a:xfrm>
              <a:off x="1886037" y="2552136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5" name="矩形 474">
              <a:extLst>
                <a:ext uri="{FF2B5EF4-FFF2-40B4-BE49-F238E27FC236}">
                  <a16:creationId xmlns:a16="http://schemas.microsoft.com/office/drawing/2014/main" id="{D635DC77-F0F6-4297-9152-4EBA5C2C688B}"/>
                </a:ext>
              </a:extLst>
            </p:cNvPr>
            <p:cNvSpPr/>
            <p:nvPr/>
          </p:nvSpPr>
          <p:spPr>
            <a:xfrm>
              <a:off x="1466129" y="2552136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6" name="矩形 475">
              <a:extLst>
                <a:ext uri="{FF2B5EF4-FFF2-40B4-BE49-F238E27FC236}">
                  <a16:creationId xmlns:a16="http://schemas.microsoft.com/office/drawing/2014/main" id="{26491794-F9DE-4978-AA72-CC4587561A0E}"/>
                </a:ext>
              </a:extLst>
            </p:cNvPr>
            <p:cNvSpPr/>
            <p:nvPr/>
          </p:nvSpPr>
          <p:spPr>
            <a:xfrm>
              <a:off x="1336206" y="2526122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77" name="矩形 476">
              <a:extLst>
                <a:ext uri="{FF2B5EF4-FFF2-40B4-BE49-F238E27FC236}">
                  <a16:creationId xmlns:a16="http://schemas.microsoft.com/office/drawing/2014/main" id="{E7B22DB7-54C4-4515-AB3A-50EE164BFC30}"/>
                </a:ext>
              </a:extLst>
            </p:cNvPr>
            <p:cNvSpPr/>
            <p:nvPr/>
          </p:nvSpPr>
          <p:spPr>
            <a:xfrm>
              <a:off x="1571106" y="2552136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8" name="矩形 477">
              <a:extLst>
                <a:ext uri="{FF2B5EF4-FFF2-40B4-BE49-F238E27FC236}">
                  <a16:creationId xmlns:a16="http://schemas.microsoft.com/office/drawing/2014/main" id="{092D76C4-F65E-45B1-A2DF-3F40C7B40042}"/>
                </a:ext>
              </a:extLst>
            </p:cNvPr>
            <p:cNvSpPr/>
            <p:nvPr/>
          </p:nvSpPr>
          <p:spPr>
            <a:xfrm>
              <a:off x="1781060" y="2552136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9" name="矩形 478">
              <a:extLst>
                <a:ext uri="{FF2B5EF4-FFF2-40B4-BE49-F238E27FC236}">
                  <a16:creationId xmlns:a16="http://schemas.microsoft.com/office/drawing/2014/main" id="{44AD60EC-0608-4EED-85F7-B34CF5BF1DB4}"/>
                </a:ext>
              </a:extLst>
            </p:cNvPr>
            <p:cNvSpPr/>
            <p:nvPr/>
          </p:nvSpPr>
          <p:spPr>
            <a:xfrm>
              <a:off x="1256175" y="2653130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0" name="矩形 479">
              <a:extLst>
                <a:ext uri="{FF2B5EF4-FFF2-40B4-BE49-F238E27FC236}">
                  <a16:creationId xmlns:a16="http://schemas.microsoft.com/office/drawing/2014/main" id="{5AB2ECA2-5938-451C-9975-C84574CCA15C}"/>
                </a:ext>
              </a:extLst>
            </p:cNvPr>
            <p:cNvSpPr/>
            <p:nvPr/>
          </p:nvSpPr>
          <p:spPr>
            <a:xfrm>
              <a:off x="1361152" y="2653130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" name="矩形 480">
              <a:extLst>
                <a:ext uri="{FF2B5EF4-FFF2-40B4-BE49-F238E27FC236}">
                  <a16:creationId xmlns:a16="http://schemas.microsoft.com/office/drawing/2014/main" id="{CBAC40E5-563A-4679-B2B6-CF15F771F120}"/>
                </a:ext>
              </a:extLst>
            </p:cNvPr>
            <p:cNvSpPr/>
            <p:nvPr/>
          </p:nvSpPr>
          <p:spPr>
            <a:xfrm>
              <a:off x="1676083" y="2653130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" name="矩形 481">
              <a:extLst>
                <a:ext uri="{FF2B5EF4-FFF2-40B4-BE49-F238E27FC236}">
                  <a16:creationId xmlns:a16="http://schemas.microsoft.com/office/drawing/2014/main" id="{12000DF3-2717-451E-ABA7-FBC9D12703B4}"/>
                </a:ext>
              </a:extLst>
            </p:cNvPr>
            <p:cNvSpPr/>
            <p:nvPr/>
          </p:nvSpPr>
          <p:spPr>
            <a:xfrm>
              <a:off x="1886037" y="2653130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" name="矩形 482">
              <a:extLst>
                <a:ext uri="{FF2B5EF4-FFF2-40B4-BE49-F238E27FC236}">
                  <a16:creationId xmlns:a16="http://schemas.microsoft.com/office/drawing/2014/main" id="{F6A3AD5C-94A6-41EB-8842-1D887AF02F10}"/>
                </a:ext>
              </a:extLst>
            </p:cNvPr>
            <p:cNvSpPr/>
            <p:nvPr/>
          </p:nvSpPr>
          <p:spPr>
            <a:xfrm>
              <a:off x="1441183" y="2627116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84" name="矩形 483">
              <a:extLst>
                <a:ext uri="{FF2B5EF4-FFF2-40B4-BE49-F238E27FC236}">
                  <a16:creationId xmlns:a16="http://schemas.microsoft.com/office/drawing/2014/main" id="{1016BE46-00C1-47B8-B8E6-6F40B8FE89F0}"/>
                </a:ext>
              </a:extLst>
            </p:cNvPr>
            <p:cNvSpPr/>
            <p:nvPr/>
          </p:nvSpPr>
          <p:spPr>
            <a:xfrm>
              <a:off x="1571106" y="2653130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5" name="矩形 484">
              <a:extLst>
                <a:ext uri="{FF2B5EF4-FFF2-40B4-BE49-F238E27FC236}">
                  <a16:creationId xmlns:a16="http://schemas.microsoft.com/office/drawing/2014/main" id="{FDEF099D-9004-4791-9344-33458F934E0A}"/>
                </a:ext>
              </a:extLst>
            </p:cNvPr>
            <p:cNvSpPr/>
            <p:nvPr/>
          </p:nvSpPr>
          <p:spPr>
            <a:xfrm>
              <a:off x="1781060" y="2653130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6" name="矩形 485">
              <a:extLst>
                <a:ext uri="{FF2B5EF4-FFF2-40B4-BE49-F238E27FC236}">
                  <a16:creationId xmlns:a16="http://schemas.microsoft.com/office/drawing/2014/main" id="{FFD90F33-F499-4146-A03A-B4256C34A19E}"/>
                </a:ext>
              </a:extLst>
            </p:cNvPr>
            <p:cNvSpPr/>
            <p:nvPr/>
          </p:nvSpPr>
          <p:spPr>
            <a:xfrm>
              <a:off x="1256175" y="2754124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7" name="矩形 486">
              <a:extLst>
                <a:ext uri="{FF2B5EF4-FFF2-40B4-BE49-F238E27FC236}">
                  <a16:creationId xmlns:a16="http://schemas.microsoft.com/office/drawing/2014/main" id="{7E7A7A02-090B-4673-B939-E2127C9E6269}"/>
                </a:ext>
              </a:extLst>
            </p:cNvPr>
            <p:cNvSpPr/>
            <p:nvPr/>
          </p:nvSpPr>
          <p:spPr>
            <a:xfrm>
              <a:off x="1361152" y="2754124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8" name="矩形 487">
              <a:extLst>
                <a:ext uri="{FF2B5EF4-FFF2-40B4-BE49-F238E27FC236}">
                  <a16:creationId xmlns:a16="http://schemas.microsoft.com/office/drawing/2014/main" id="{652ABF3C-392E-452C-B33F-F6D9419E7F88}"/>
                </a:ext>
              </a:extLst>
            </p:cNvPr>
            <p:cNvSpPr/>
            <p:nvPr/>
          </p:nvSpPr>
          <p:spPr>
            <a:xfrm>
              <a:off x="1676083" y="2754124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9" name="矩形 488">
              <a:extLst>
                <a:ext uri="{FF2B5EF4-FFF2-40B4-BE49-F238E27FC236}">
                  <a16:creationId xmlns:a16="http://schemas.microsoft.com/office/drawing/2014/main" id="{43A24F13-E3A7-44ED-932E-C7EA6FFD5507}"/>
                </a:ext>
              </a:extLst>
            </p:cNvPr>
            <p:cNvSpPr/>
            <p:nvPr/>
          </p:nvSpPr>
          <p:spPr>
            <a:xfrm>
              <a:off x="1886037" y="2754124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0" name="矩形 489">
              <a:extLst>
                <a:ext uri="{FF2B5EF4-FFF2-40B4-BE49-F238E27FC236}">
                  <a16:creationId xmlns:a16="http://schemas.microsoft.com/office/drawing/2014/main" id="{54D1BFFA-FFA8-478B-8C41-676425003804}"/>
                </a:ext>
              </a:extLst>
            </p:cNvPr>
            <p:cNvSpPr/>
            <p:nvPr/>
          </p:nvSpPr>
          <p:spPr>
            <a:xfrm>
              <a:off x="1466129" y="2754124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1" name="矩形 490">
              <a:extLst>
                <a:ext uri="{FF2B5EF4-FFF2-40B4-BE49-F238E27FC236}">
                  <a16:creationId xmlns:a16="http://schemas.microsoft.com/office/drawing/2014/main" id="{79E43696-C0F5-48B4-A0B1-597B913351F9}"/>
                </a:ext>
              </a:extLst>
            </p:cNvPr>
            <p:cNvSpPr/>
            <p:nvPr/>
          </p:nvSpPr>
          <p:spPr>
            <a:xfrm>
              <a:off x="1546160" y="2728110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92" name="矩形 491">
              <a:extLst>
                <a:ext uri="{FF2B5EF4-FFF2-40B4-BE49-F238E27FC236}">
                  <a16:creationId xmlns:a16="http://schemas.microsoft.com/office/drawing/2014/main" id="{62007450-2853-4C7C-B2A0-E1FE65CAD438}"/>
                </a:ext>
              </a:extLst>
            </p:cNvPr>
            <p:cNvSpPr/>
            <p:nvPr/>
          </p:nvSpPr>
          <p:spPr>
            <a:xfrm>
              <a:off x="1781060" y="2754124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3" name="矩形 492">
              <a:extLst>
                <a:ext uri="{FF2B5EF4-FFF2-40B4-BE49-F238E27FC236}">
                  <a16:creationId xmlns:a16="http://schemas.microsoft.com/office/drawing/2014/main" id="{C13951AA-919E-4CD6-996F-699DE2B1E7B5}"/>
                </a:ext>
              </a:extLst>
            </p:cNvPr>
            <p:cNvSpPr/>
            <p:nvPr/>
          </p:nvSpPr>
          <p:spPr>
            <a:xfrm>
              <a:off x="1256175" y="285511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4" name="矩形 493">
              <a:extLst>
                <a:ext uri="{FF2B5EF4-FFF2-40B4-BE49-F238E27FC236}">
                  <a16:creationId xmlns:a16="http://schemas.microsoft.com/office/drawing/2014/main" id="{D99984DC-12AA-41FA-9E16-D522AB186A0D}"/>
                </a:ext>
              </a:extLst>
            </p:cNvPr>
            <p:cNvSpPr/>
            <p:nvPr/>
          </p:nvSpPr>
          <p:spPr>
            <a:xfrm>
              <a:off x="1361152" y="285511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5" name="矩形 494">
              <a:extLst>
                <a:ext uri="{FF2B5EF4-FFF2-40B4-BE49-F238E27FC236}">
                  <a16:creationId xmlns:a16="http://schemas.microsoft.com/office/drawing/2014/main" id="{0C54E0B7-489D-457E-8925-3D2B0C6F6B78}"/>
                </a:ext>
              </a:extLst>
            </p:cNvPr>
            <p:cNvSpPr/>
            <p:nvPr/>
          </p:nvSpPr>
          <p:spPr>
            <a:xfrm>
              <a:off x="1886037" y="285511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6" name="矩形 495">
              <a:extLst>
                <a:ext uri="{FF2B5EF4-FFF2-40B4-BE49-F238E27FC236}">
                  <a16:creationId xmlns:a16="http://schemas.microsoft.com/office/drawing/2014/main" id="{06FE9C2D-7E90-4C3F-98E6-5FAFA928ABE2}"/>
                </a:ext>
              </a:extLst>
            </p:cNvPr>
            <p:cNvSpPr/>
            <p:nvPr/>
          </p:nvSpPr>
          <p:spPr>
            <a:xfrm>
              <a:off x="1466129" y="285511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7" name="矩形 496">
              <a:extLst>
                <a:ext uri="{FF2B5EF4-FFF2-40B4-BE49-F238E27FC236}">
                  <a16:creationId xmlns:a16="http://schemas.microsoft.com/office/drawing/2014/main" id="{1D7F0010-0063-43E4-9319-E461C2B35DDA}"/>
                </a:ext>
              </a:extLst>
            </p:cNvPr>
            <p:cNvSpPr/>
            <p:nvPr/>
          </p:nvSpPr>
          <p:spPr>
            <a:xfrm>
              <a:off x="1651137" y="2829104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98" name="矩形 497">
              <a:extLst>
                <a:ext uri="{FF2B5EF4-FFF2-40B4-BE49-F238E27FC236}">
                  <a16:creationId xmlns:a16="http://schemas.microsoft.com/office/drawing/2014/main" id="{A9A195F1-F6FB-40DA-9DC5-4CFBDD1D0AF0}"/>
                </a:ext>
              </a:extLst>
            </p:cNvPr>
            <p:cNvSpPr/>
            <p:nvPr/>
          </p:nvSpPr>
          <p:spPr>
            <a:xfrm>
              <a:off x="1571106" y="285511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9" name="矩形 498">
              <a:extLst>
                <a:ext uri="{FF2B5EF4-FFF2-40B4-BE49-F238E27FC236}">
                  <a16:creationId xmlns:a16="http://schemas.microsoft.com/office/drawing/2014/main" id="{A700BB36-7C94-4731-AA0C-9E3D4A6F55FC}"/>
                </a:ext>
              </a:extLst>
            </p:cNvPr>
            <p:cNvSpPr/>
            <p:nvPr/>
          </p:nvSpPr>
          <p:spPr>
            <a:xfrm>
              <a:off x="1781060" y="285511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0" name="矩形 499">
              <a:extLst>
                <a:ext uri="{FF2B5EF4-FFF2-40B4-BE49-F238E27FC236}">
                  <a16:creationId xmlns:a16="http://schemas.microsoft.com/office/drawing/2014/main" id="{F6362269-34E0-4DFA-8124-4FAAF769A9CE}"/>
                </a:ext>
              </a:extLst>
            </p:cNvPr>
            <p:cNvSpPr/>
            <p:nvPr/>
          </p:nvSpPr>
          <p:spPr>
            <a:xfrm>
              <a:off x="1256175" y="2956112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1" name="矩形 500">
              <a:extLst>
                <a:ext uri="{FF2B5EF4-FFF2-40B4-BE49-F238E27FC236}">
                  <a16:creationId xmlns:a16="http://schemas.microsoft.com/office/drawing/2014/main" id="{01293544-27D4-4C8E-B3CC-E7772A19B008}"/>
                </a:ext>
              </a:extLst>
            </p:cNvPr>
            <p:cNvSpPr/>
            <p:nvPr/>
          </p:nvSpPr>
          <p:spPr>
            <a:xfrm>
              <a:off x="1361152" y="2956112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2" name="矩形 501">
              <a:extLst>
                <a:ext uri="{FF2B5EF4-FFF2-40B4-BE49-F238E27FC236}">
                  <a16:creationId xmlns:a16="http://schemas.microsoft.com/office/drawing/2014/main" id="{6213F798-2DF3-49D1-80FB-3BAB55EA1DD5}"/>
                </a:ext>
              </a:extLst>
            </p:cNvPr>
            <p:cNvSpPr/>
            <p:nvPr/>
          </p:nvSpPr>
          <p:spPr>
            <a:xfrm>
              <a:off x="1676083" y="2956112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3" name="矩形 502">
              <a:extLst>
                <a:ext uri="{FF2B5EF4-FFF2-40B4-BE49-F238E27FC236}">
                  <a16:creationId xmlns:a16="http://schemas.microsoft.com/office/drawing/2014/main" id="{3349804A-F347-4436-B132-4452B289B38F}"/>
                </a:ext>
              </a:extLst>
            </p:cNvPr>
            <p:cNvSpPr/>
            <p:nvPr/>
          </p:nvSpPr>
          <p:spPr>
            <a:xfrm>
              <a:off x="1886037" y="2956112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4" name="矩形 503">
              <a:extLst>
                <a:ext uri="{FF2B5EF4-FFF2-40B4-BE49-F238E27FC236}">
                  <a16:creationId xmlns:a16="http://schemas.microsoft.com/office/drawing/2014/main" id="{BF1B0A6F-1E2B-4815-8702-684F8B0F197F}"/>
                </a:ext>
              </a:extLst>
            </p:cNvPr>
            <p:cNvSpPr/>
            <p:nvPr/>
          </p:nvSpPr>
          <p:spPr>
            <a:xfrm>
              <a:off x="1466129" y="2956112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5" name="矩形 504">
              <a:extLst>
                <a:ext uri="{FF2B5EF4-FFF2-40B4-BE49-F238E27FC236}">
                  <a16:creationId xmlns:a16="http://schemas.microsoft.com/office/drawing/2014/main" id="{8443AE31-2C6A-40D9-9633-50B3B282407D}"/>
                </a:ext>
              </a:extLst>
            </p:cNvPr>
            <p:cNvSpPr/>
            <p:nvPr/>
          </p:nvSpPr>
          <p:spPr>
            <a:xfrm>
              <a:off x="1756114" y="2930098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506" name="矩形 505">
              <a:extLst>
                <a:ext uri="{FF2B5EF4-FFF2-40B4-BE49-F238E27FC236}">
                  <a16:creationId xmlns:a16="http://schemas.microsoft.com/office/drawing/2014/main" id="{D4B448BC-33D9-489B-8F7A-6691816133A8}"/>
                </a:ext>
              </a:extLst>
            </p:cNvPr>
            <p:cNvSpPr/>
            <p:nvPr/>
          </p:nvSpPr>
          <p:spPr>
            <a:xfrm>
              <a:off x="1571106" y="2956112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45" name="组合 544">
            <a:extLst>
              <a:ext uri="{FF2B5EF4-FFF2-40B4-BE49-F238E27FC236}">
                <a16:creationId xmlns:a16="http://schemas.microsoft.com/office/drawing/2014/main" id="{BCAEBC3D-F952-4C79-890B-4D345464E8D8}"/>
              </a:ext>
            </a:extLst>
          </p:cNvPr>
          <p:cNvGrpSpPr/>
          <p:nvPr/>
        </p:nvGrpSpPr>
        <p:grpSpPr>
          <a:xfrm rot="16200000">
            <a:off x="3011009" y="1013118"/>
            <a:ext cx="707997" cy="104149"/>
            <a:chOff x="374027" y="4306364"/>
            <a:chExt cx="707997" cy="104149"/>
          </a:xfrm>
        </p:grpSpPr>
        <p:sp>
          <p:nvSpPr>
            <p:cNvPr id="510" name="矩形 509">
              <a:extLst>
                <a:ext uri="{FF2B5EF4-FFF2-40B4-BE49-F238E27FC236}">
                  <a16:creationId xmlns:a16="http://schemas.microsoft.com/office/drawing/2014/main" id="{A996DBEB-2020-4CDC-B196-C22358EDEC5B}"/>
                </a:ext>
              </a:extLst>
            </p:cNvPr>
            <p:cNvSpPr/>
            <p:nvPr/>
          </p:nvSpPr>
          <p:spPr>
            <a:xfrm>
              <a:off x="374027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1" name="矩形 510">
              <a:extLst>
                <a:ext uri="{FF2B5EF4-FFF2-40B4-BE49-F238E27FC236}">
                  <a16:creationId xmlns:a16="http://schemas.microsoft.com/office/drawing/2014/main" id="{465B7669-A1A6-41E1-A791-98C116506299}"/>
                </a:ext>
              </a:extLst>
            </p:cNvPr>
            <p:cNvSpPr/>
            <p:nvPr/>
          </p:nvSpPr>
          <p:spPr>
            <a:xfrm>
              <a:off x="793935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2" name="矩形 511">
              <a:extLst>
                <a:ext uri="{FF2B5EF4-FFF2-40B4-BE49-F238E27FC236}">
                  <a16:creationId xmlns:a16="http://schemas.microsoft.com/office/drawing/2014/main" id="{578EBEE7-5F34-419B-997F-EB70F5FAB6ED}"/>
                </a:ext>
              </a:extLst>
            </p:cNvPr>
            <p:cNvSpPr/>
            <p:nvPr/>
          </p:nvSpPr>
          <p:spPr>
            <a:xfrm>
              <a:off x="1003889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3" name="矩形 512">
              <a:extLst>
                <a:ext uri="{FF2B5EF4-FFF2-40B4-BE49-F238E27FC236}">
                  <a16:creationId xmlns:a16="http://schemas.microsoft.com/office/drawing/2014/main" id="{F554FF5B-758F-4099-8B19-125F1548C3E0}"/>
                </a:ext>
              </a:extLst>
            </p:cNvPr>
            <p:cNvSpPr/>
            <p:nvPr/>
          </p:nvSpPr>
          <p:spPr>
            <a:xfrm>
              <a:off x="583981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4" name="矩形 513">
              <a:extLst>
                <a:ext uri="{FF2B5EF4-FFF2-40B4-BE49-F238E27FC236}">
                  <a16:creationId xmlns:a16="http://schemas.microsoft.com/office/drawing/2014/main" id="{5D7B2262-8914-40D9-B9D0-43AB19DB99AE}"/>
                </a:ext>
              </a:extLst>
            </p:cNvPr>
            <p:cNvSpPr/>
            <p:nvPr/>
          </p:nvSpPr>
          <p:spPr>
            <a:xfrm>
              <a:off x="454058" y="4306364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515" name="矩形 514">
              <a:extLst>
                <a:ext uri="{FF2B5EF4-FFF2-40B4-BE49-F238E27FC236}">
                  <a16:creationId xmlns:a16="http://schemas.microsoft.com/office/drawing/2014/main" id="{F72BF114-F2A6-4642-808D-DAF46DDBAEC8}"/>
                </a:ext>
              </a:extLst>
            </p:cNvPr>
            <p:cNvSpPr/>
            <p:nvPr/>
          </p:nvSpPr>
          <p:spPr>
            <a:xfrm>
              <a:off x="688958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6" name="矩形 515">
              <a:extLst>
                <a:ext uri="{FF2B5EF4-FFF2-40B4-BE49-F238E27FC236}">
                  <a16:creationId xmlns:a16="http://schemas.microsoft.com/office/drawing/2014/main" id="{6828C9E6-D5C7-424E-A14C-961D0F52F55E}"/>
                </a:ext>
              </a:extLst>
            </p:cNvPr>
            <p:cNvSpPr/>
            <p:nvPr/>
          </p:nvSpPr>
          <p:spPr>
            <a:xfrm>
              <a:off x="898912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46" name="组合 545">
            <a:extLst>
              <a:ext uri="{FF2B5EF4-FFF2-40B4-BE49-F238E27FC236}">
                <a16:creationId xmlns:a16="http://schemas.microsoft.com/office/drawing/2014/main" id="{C7C8CECF-5467-459D-9FD6-FEC1B3D7F64C}"/>
              </a:ext>
            </a:extLst>
          </p:cNvPr>
          <p:cNvGrpSpPr/>
          <p:nvPr/>
        </p:nvGrpSpPr>
        <p:grpSpPr>
          <a:xfrm rot="16200000">
            <a:off x="3011009" y="1897059"/>
            <a:ext cx="707997" cy="104149"/>
            <a:chOff x="374027" y="4306364"/>
            <a:chExt cx="707997" cy="104149"/>
          </a:xfrm>
        </p:grpSpPr>
        <p:sp>
          <p:nvSpPr>
            <p:cNvPr id="547" name="矩形 546">
              <a:extLst>
                <a:ext uri="{FF2B5EF4-FFF2-40B4-BE49-F238E27FC236}">
                  <a16:creationId xmlns:a16="http://schemas.microsoft.com/office/drawing/2014/main" id="{41FFECE1-E419-4544-ABF2-E183FC192C3B}"/>
                </a:ext>
              </a:extLst>
            </p:cNvPr>
            <p:cNvSpPr/>
            <p:nvPr/>
          </p:nvSpPr>
          <p:spPr>
            <a:xfrm>
              <a:off x="374027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8" name="矩形 547">
              <a:extLst>
                <a:ext uri="{FF2B5EF4-FFF2-40B4-BE49-F238E27FC236}">
                  <a16:creationId xmlns:a16="http://schemas.microsoft.com/office/drawing/2014/main" id="{84490DBE-6300-4221-8018-EFBD90AF284B}"/>
                </a:ext>
              </a:extLst>
            </p:cNvPr>
            <p:cNvSpPr/>
            <p:nvPr/>
          </p:nvSpPr>
          <p:spPr>
            <a:xfrm>
              <a:off x="793935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9" name="矩形 548">
              <a:extLst>
                <a:ext uri="{FF2B5EF4-FFF2-40B4-BE49-F238E27FC236}">
                  <a16:creationId xmlns:a16="http://schemas.microsoft.com/office/drawing/2014/main" id="{2F1AE1E6-4507-4E22-BA0E-B58DEBF99777}"/>
                </a:ext>
              </a:extLst>
            </p:cNvPr>
            <p:cNvSpPr/>
            <p:nvPr/>
          </p:nvSpPr>
          <p:spPr>
            <a:xfrm>
              <a:off x="1003889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0" name="矩形 549">
              <a:extLst>
                <a:ext uri="{FF2B5EF4-FFF2-40B4-BE49-F238E27FC236}">
                  <a16:creationId xmlns:a16="http://schemas.microsoft.com/office/drawing/2014/main" id="{14190C7C-7A5A-4AC8-8FA1-9A140567DC48}"/>
                </a:ext>
              </a:extLst>
            </p:cNvPr>
            <p:cNvSpPr/>
            <p:nvPr/>
          </p:nvSpPr>
          <p:spPr>
            <a:xfrm>
              <a:off x="583981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1" name="矩形 550">
              <a:extLst>
                <a:ext uri="{FF2B5EF4-FFF2-40B4-BE49-F238E27FC236}">
                  <a16:creationId xmlns:a16="http://schemas.microsoft.com/office/drawing/2014/main" id="{05F1620C-63B9-41DB-B5DC-9FFDC7740A32}"/>
                </a:ext>
              </a:extLst>
            </p:cNvPr>
            <p:cNvSpPr/>
            <p:nvPr/>
          </p:nvSpPr>
          <p:spPr>
            <a:xfrm>
              <a:off x="454058" y="4306364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552" name="矩形 551">
              <a:extLst>
                <a:ext uri="{FF2B5EF4-FFF2-40B4-BE49-F238E27FC236}">
                  <a16:creationId xmlns:a16="http://schemas.microsoft.com/office/drawing/2014/main" id="{5B52BC5C-6A05-4CF6-BA69-CAADC10280E3}"/>
                </a:ext>
              </a:extLst>
            </p:cNvPr>
            <p:cNvSpPr/>
            <p:nvPr/>
          </p:nvSpPr>
          <p:spPr>
            <a:xfrm>
              <a:off x="688958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3" name="矩形 552">
              <a:extLst>
                <a:ext uri="{FF2B5EF4-FFF2-40B4-BE49-F238E27FC236}">
                  <a16:creationId xmlns:a16="http://schemas.microsoft.com/office/drawing/2014/main" id="{484E57DD-A6D1-4918-B460-F8DA20F4CE37}"/>
                </a:ext>
              </a:extLst>
            </p:cNvPr>
            <p:cNvSpPr/>
            <p:nvPr/>
          </p:nvSpPr>
          <p:spPr>
            <a:xfrm>
              <a:off x="898912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57" name="左大括号 556">
            <a:extLst>
              <a:ext uri="{FF2B5EF4-FFF2-40B4-BE49-F238E27FC236}">
                <a16:creationId xmlns:a16="http://schemas.microsoft.com/office/drawing/2014/main" id="{09CB82C5-83A9-445C-B3FE-1248FCFA319D}"/>
              </a:ext>
            </a:extLst>
          </p:cNvPr>
          <p:cNvSpPr/>
          <p:nvPr/>
        </p:nvSpPr>
        <p:spPr>
          <a:xfrm rot="10800000">
            <a:off x="3428396" y="1063806"/>
            <a:ext cx="105099" cy="883920"/>
          </a:xfrm>
          <a:prstGeom prst="leftBrace">
            <a:avLst>
              <a:gd name="adj1" fmla="val 7518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6" name="组合 595">
            <a:extLst>
              <a:ext uri="{FF2B5EF4-FFF2-40B4-BE49-F238E27FC236}">
                <a16:creationId xmlns:a16="http://schemas.microsoft.com/office/drawing/2014/main" id="{5725AB38-F3E1-4855-A656-92D273497986}"/>
              </a:ext>
            </a:extLst>
          </p:cNvPr>
          <p:cNvGrpSpPr>
            <a:grpSpLocks noChangeAspect="1"/>
          </p:cNvGrpSpPr>
          <p:nvPr/>
        </p:nvGrpSpPr>
        <p:grpSpPr>
          <a:xfrm>
            <a:off x="3797720" y="1339263"/>
            <a:ext cx="340014" cy="333006"/>
            <a:chOff x="1611747" y="4652591"/>
            <a:chExt cx="537387" cy="526313"/>
          </a:xfrm>
        </p:grpSpPr>
        <p:sp>
          <p:nvSpPr>
            <p:cNvPr id="570" name="椭圆 569">
              <a:extLst>
                <a:ext uri="{FF2B5EF4-FFF2-40B4-BE49-F238E27FC236}">
                  <a16:creationId xmlns:a16="http://schemas.microsoft.com/office/drawing/2014/main" id="{28847500-313F-4369-9FAC-2DE259052F86}"/>
                </a:ext>
              </a:extLst>
            </p:cNvPr>
            <p:cNvSpPr/>
            <p:nvPr/>
          </p:nvSpPr>
          <p:spPr>
            <a:xfrm>
              <a:off x="1611747" y="4652591"/>
              <a:ext cx="537387" cy="526313"/>
            </a:xfrm>
            <a:prstGeom prst="ellipse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4" name="直接连接符 583">
              <a:extLst>
                <a:ext uri="{FF2B5EF4-FFF2-40B4-BE49-F238E27FC236}">
                  <a16:creationId xmlns:a16="http://schemas.microsoft.com/office/drawing/2014/main" id="{2C4C0D2C-1600-49A2-ADBB-B65D187DD5C2}"/>
                </a:ext>
              </a:extLst>
            </p:cNvPr>
            <p:cNvCxnSpPr>
              <a:cxnSpLocks/>
            </p:cNvCxnSpPr>
            <p:nvPr/>
          </p:nvCxnSpPr>
          <p:spPr>
            <a:xfrm>
              <a:off x="1656351" y="4915747"/>
              <a:ext cx="448179" cy="0"/>
            </a:xfrm>
            <a:prstGeom prst="line">
              <a:avLst/>
            </a:prstGeom>
            <a:ln>
              <a:solidFill>
                <a:schemeClr val="bg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直接连接符 588">
              <a:extLst>
                <a:ext uri="{FF2B5EF4-FFF2-40B4-BE49-F238E27FC236}">
                  <a16:creationId xmlns:a16="http://schemas.microsoft.com/office/drawing/2014/main" id="{ED4F7E5D-6B9D-43D9-9596-546A35F9CD87}"/>
                </a:ext>
              </a:extLst>
            </p:cNvPr>
            <p:cNvCxnSpPr>
              <a:cxnSpLocks/>
            </p:cNvCxnSpPr>
            <p:nvPr/>
          </p:nvCxnSpPr>
          <p:spPr>
            <a:xfrm>
              <a:off x="1880440" y="4724174"/>
              <a:ext cx="0" cy="383146"/>
            </a:xfrm>
            <a:prstGeom prst="line">
              <a:avLst/>
            </a:prstGeom>
            <a:ln>
              <a:solidFill>
                <a:schemeClr val="bg1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直接连接符 592">
              <a:extLst>
                <a:ext uri="{FF2B5EF4-FFF2-40B4-BE49-F238E27FC236}">
                  <a16:creationId xmlns:a16="http://schemas.microsoft.com/office/drawing/2014/main" id="{39EF4DBF-2AAE-4F09-9F18-EC0A7A551C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0440" y="4771747"/>
              <a:ext cx="144000" cy="14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直接连接符 594">
              <a:extLst>
                <a:ext uri="{FF2B5EF4-FFF2-40B4-BE49-F238E27FC236}">
                  <a16:creationId xmlns:a16="http://schemas.microsoft.com/office/drawing/2014/main" id="{CEBDEA69-8AB0-4337-94B6-53DAA8A87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4440" y="4915747"/>
              <a:ext cx="216000" cy="36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1DDAB4F3-F453-4240-BA70-1DA391DA6DB8}"/>
              </a:ext>
            </a:extLst>
          </p:cNvPr>
          <p:cNvGrpSpPr>
            <a:grpSpLocks noChangeAspect="1"/>
          </p:cNvGrpSpPr>
          <p:nvPr/>
        </p:nvGrpSpPr>
        <p:grpSpPr>
          <a:xfrm>
            <a:off x="4287251" y="1339263"/>
            <a:ext cx="340014" cy="333006"/>
            <a:chOff x="1172759" y="3901913"/>
            <a:chExt cx="537387" cy="526313"/>
          </a:xfrm>
        </p:grpSpPr>
        <p:sp>
          <p:nvSpPr>
            <p:cNvPr id="599" name="椭圆 598">
              <a:extLst>
                <a:ext uri="{FF2B5EF4-FFF2-40B4-BE49-F238E27FC236}">
                  <a16:creationId xmlns:a16="http://schemas.microsoft.com/office/drawing/2014/main" id="{B7BE9835-DB8D-4474-8AC4-58E2CF787BE3}"/>
                </a:ext>
              </a:extLst>
            </p:cNvPr>
            <p:cNvSpPr/>
            <p:nvPr/>
          </p:nvSpPr>
          <p:spPr>
            <a:xfrm>
              <a:off x="1172759" y="3901913"/>
              <a:ext cx="537387" cy="526313"/>
            </a:xfrm>
            <a:prstGeom prst="ellipse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0" name="直接连接符 599">
              <a:extLst>
                <a:ext uri="{FF2B5EF4-FFF2-40B4-BE49-F238E27FC236}">
                  <a16:creationId xmlns:a16="http://schemas.microsoft.com/office/drawing/2014/main" id="{67FD1AA1-96A7-436A-8CA3-DC0BAC6BAD29}"/>
                </a:ext>
              </a:extLst>
            </p:cNvPr>
            <p:cNvCxnSpPr>
              <a:cxnSpLocks/>
            </p:cNvCxnSpPr>
            <p:nvPr/>
          </p:nvCxnSpPr>
          <p:spPr>
            <a:xfrm>
              <a:off x="1217363" y="4165067"/>
              <a:ext cx="448179" cy="0"/>
            </a:xfrm>
            <a:prstGeom prst="line">
              <a:avLst/>
            </a:prstGeom>
            <a:ln>
              <a:solidFill>
                <a:schemeClr val="bg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直接连接符 600">
              <a:extLst>
                <a:ext uri="{FF2B5EF4-FFF2-40B4-BE49-F238E27FC236}">
                  <a16:creationId xmlns:a16="http://schemas.microsoft.com/office/drawing/2014/main" id="{A1DD7FA0-3D31-451B-AB7F-63086B880A60}"/>
                </a:ext>
              </a:extLst>
            </p:cNvPr>
            <p:cNvCxnSpPr>
              <a:cxnSpLocks/>
            </p:cNvCxnSpPr>
            <p:nvPr/>
          </p:nvCxnSpPr>
          <p:spPr>
            <a:xfrm>
              <a:off x="1441450" y="3973494"/>
              <a:ext cx="0" cy="383146"/>
            </a:xfrm>
            <a:prstGeom prst="line">
              <a:avLst/>
            </a:prstGeom>
            <a:ln>
              <a:solidFill>
                <a:schemeClr val="bg1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5" name="任意多边形: 形状 604">
              <a:extLst>
                <a:ext uri="{FF2B5EF4-FFF2-40B4-BE49-F238E27FC236}">
                  <a16:creationId xmlns:a16="http://schemas.microsoft.com/office/drawing/2014/main" id="{45A0C488-9C69-4F53-9D9D-B705A3375441}"/>
                </a:ext>
              </a:extLst>
            </p:cNvPr>
            <p:cNvSpPr/>
            <p:nvPr/>
          </p:nvSpPr>
          <p:spPr>
            <a:xfrm>
              <a:off x="1261450" y="3985067"/>
              <a:ext cx="360000" cy="360000"/>
            </a:xfrm>
            <a:custGeom>
              <a:avLst/>
              <a:gdLst>
                <a:gd name="connsiteX0" fmla="*/ 159544 w 159544"/>
                <a:gd name="connsiteY0" fmla="*/ 0 h 180975"/>
                <a:gd name="connsiteX1" fmla="*/ 0 w 159544"/>
                <a:gd name="connsiteY1" fmla="*/ 180975 h 180975"/>
                <a:gd name="connsiteX0" fmla="*/ 159544 w 159544"/>
                <a:gd name="connsiteY0" fmla="*/ 0 h 180975"/>
                <a:gd name="connsiteX1" fmla="*/ 79772 w 159544"/>
                <a:gd name="connsiteY1" fmla="*/ 91006 h 180975"/>
                <a:gd name="connsiteX2" fmla="*/ 0 w 159544"/>
                <a:gd name="connsiteY2" fmla="*/ 180975 h 180975"/>
                <a:gd name="connsiteX0" fmla="*/ 159544 w 159544"/>
                <a:gd name="connsiteY0" fmla="*/ 0 h 180975"/>
                <a:gd name="connsiteX1" fmla="*/ 79772 w 159544"/>
                <a:gd name="connsiteY1" fmla="*/ 91006 h 180975"/>
                <a:gd name="connsiteX2" fmla="*/ 0 w 159544"/>
                <a:gd name="connsiteY2" fmla="*/ 180975 h 180975"/>
                <a:gd name="connsiteX0" fmla="*/ 159544 w 159544"/>
                <a:gd name="connsiteY0" fmla="*/ 0 h 180975"/>
                <a:gd name="connsiteX1" fmla="*/ 79772 w 159544"/>
                <a:gd name="connsiteY1" fmla="*/ 91006 h 180975"/>
                <a:gd name="connsiteX2" fmla="*/ 0 w 159544"/>
                <a:gd name="connsiteY2" fmla="*/ 180975 h 180975"/>
                <a:gd name="connsiteX0" fmla="*/ 159544 w 159544"/>
                <a:gd name="connsiteY0" fmla="*/ 0 h 180975"/>
                <a:gd name="connsiteX1" fmla="*/ 79772 w 159544"/>
                <a:gd name="connsiteY1" fmla="*/ 91006 h 180975"/>
                <a:gd name="connsiteX2" fmla="*/ 0 w 159544"/>
                <a:gd name="connsiteY2" fmla="*/ 180975 h 180975"/>
                <a:gd name="connsiteX0" fmla="*/ 159544 w 159544"/>
                <a:gd name="connsiteY0" fmla="*/ 0 h 180975"/>
                <a:gd name="connsiteX1" fmla="*/ 79772 w 159544"/>
                <a:gd name="connsiteY1" fmla="*/ 91006 h 180975"/>
                <a:gd name="connsiteX2" fmla="*/ 0 w 159544"/>
                <a:gd name="connsiteY2" fmla="*/ 18097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9544" h="180975">
                  <a:moveTo>
                    <a:pt x="159544" y="0"/>
                  </a:moveTo>
                  <a:cubicBezTo>
                    <a:pt x="102349" y="2802"/>
                    <a:pt x="90534" y="53488"/>
                    <a:pt x="79772" y="91006"/>
                  </a:cubicBezTo>
                  <a:cubicBezTo>
                    <a:pt x="69010" y="128524"/>
                    <a:pt x="49357" y="178884"/>
                    <a:pt x="0" y="180975"/>
                  </a:cubicBez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68D79D8-273F-4C68-9AE5-F62EEE813FD7}"/>
              </a:ext>
            </a:extLst>
          </p:cNvPr>
          <p:cNvGrpSpPr/>
          <p:nvPr/>
        </p:nvGrpSpPr>
        <p:grpSpPr>
          <a:xfrm>
            <a:off x="5096056" y="1242737"/>
            <a:ext cx="740530" cy="522463"/>
            <a:chOff x="4981951" y="660950"/>
            <a:chExt cx="740530" cy="522463"/>
          </a:xfrm>
        </p:grpSpPr>
        <p:sp>
          <p:nvSpPr>
            <p:cNvPr id="618" name="矩形 617">
              <a:extLst>
                <a:ext uri="{FF2B5EF4-FFF2-40B4-BE49-F238E27FC236}">
                  <a16:creationId xmlns:a16="http://schemas.microsoft.com/office/drawing/2014/main" id="{E91ABB1D-E595-450A-985E-F47B41726840}"/>
                </a:ext>
              </a:extLst>
            </p:cNvPr>
            <p:cNvSpPr/>
            <p:nvPr/>
          </p:nvSpPr>
          <p:spPr>
            <a:xfrm>
              <a:off x="4981951" y="673281"/>
              <a:ext cx="740530" cy="5101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5" name="组合 644">
              <a:extLst>
                <a:ext uri="{FF2B5EF4-FFF2-40B4-BE49-F238E27FC236}">
                  <a16:creationId xmlns:a16="http://schemas.microsoft.com/office/drawing/2014/main" id="{46127BB0-C78F-4146-A36A-D58D8F3B2407}"/>
                </a:ext>
              </a:extLst>
            </p:cNvPr>
            <p:cNvGrpSpPr/>
            <p:nvPr/>
          </p:nvGrpSpPr>
          <p:grpSpPr>
            <a:xfrm>
              <a:off x="4998218" y="660950"/>
              <a:ext cx="707997" cy="508125"/>
              <a:chOff x="1256175" y="2526122"/>
              <a:chExt cx="707997" cy="508125"/>
            </a:xfrm>
          </p:grpSpPr>
          <p:sp>
            <p:nvSpPr>
              <p:cNvPr id="646" name="矩形 645">
                <a:extLst>
                  <a:ext uri="{FF2B5EF4-FFF2-40B4-BE49-F238E27FC236}">
                    <a16:creationId xmlns:a16="http://schemas.microsoft.com/office/drawing/2014/main" id="{C732086A-3F09-459A-86FB-063CCBDBBFE0}"/>
                  </a:ext>
                </a:extLst>
              </p:cNvPr>
              <p:cNvSpPr/>
              <p:nvPr/>
            </p:nvSpPr>
            <p:spPr>
              <a:xfrm>
                <a:off x="1256175" y="2552136"/>
                <a:ext cx="78135" cy="78135"/>
              </a:xfrm>
              <a:prstGeom prst="rect">
                <a:avLst/>
              </a:prstGeom>
              <a:solidFill>
                <a:srgbClr val="4DAC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7" name="矩形 646">
                <a:extLst>
                  <a:ext uri="{FF2B5EF4-FFF2-40B4-BE49-F238E27FC236}">
                    <a16:creationId xmlns:a16="http://schemas.microsoft.com/office/drawing/2014/main" id="{9741FD3E-0744-414F-9B57-21850781B335}"/>
                  </a:ext>
                </a:extLst>
              </p:cNvPr>
              <p:cNvSpPr/>
              <p:nvPr/>
            </p:nvSpPr>
            <p:spPr>
              <a:xfrm>
                <a:off x="1676083" y="2552136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8" name="矩形 647">
                <a:extLst>
                  <a:ext uri="{FF2B5EF4-FFF2-40B4-BE49-F238E27FC236}">
                    <a16:creationId xmlns:a16="http://schemas.microsoft.com/office/drawing/2014/main" id="{387CB634-418D-4A4B-B125-66835DFA905E}"/>
                  </a:ext>
                </a:extLst>
              </p:cNvPr>
              <p:cNvSpPr/>
              <p:nvPr/>
            </p:nvSpPr>
            <p:spPr>
              <a:xfrm>
                <a:off x="1886037" y="2552136"/>
                <a:ext cx="78135" cy="78135"/>
              </a:xfrm>
              <a:prstGeom prst="rect">
                <a:avLst/>
              </a:prstGeom>
              <a:solidFill>
                <a:srgbClr val="4DAC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9" name="矩形 648">
                <a:extLst>
                  <a:ext uri="{FF2B5EF4-FFF2-40B4-BE49-F238E27FC236}">
                    <a16:creationId xmlns:a16="http://schemas.microsoft.com/office/drawing/2014/main" id="{24E95B70-25EF-4D5B-8D1E-B394E192762D}"/>
                  </a:ext>
                </a:extLst>
              </p:cNvPr>
              <p:cNvSpPr/>
              <p:nvPr/>
            </p:nvSpPr>
            <p:spPr>
              <a:xfrm>
                <a:off x="1466129" y="2552136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0" name="矩形 649">
                <a:extLst>
                  <a:ext uri="{FF2B5EF4-FFF2-40B4-BE49-F238E27FC236}">
                    <a16:creationId xmlns:a16="http://schemas.microsoft.com/office/drawing/2014/main" id="{F9833694-5E86-4433-A95B-511B2BA39CD1}"/>
                  </a:ext>
                </a:extLst>
              </p:cNvPr>
              <p:cNvSpPr/>
              <p:nvPr/>
            </p:nvSpPr>
            <p:spPr>
              <a:xfrm>
                <a:off x="1336206" y="2526122"/>
                <a:ext cx="128027" cy="781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651" name="矩形 650">
                <a:extLst>
                  <a:ext uri="{FF2B5EF4-FFF2-40B4-BE49-F238E27FC236}">
                    <a16:creationId xmlns:a16="http://schemas.microsoft.com/office/drawing/2014/main" id="{C6268C6B-7E2B-4AFC-990B-CFA02D9AF2B6}"/>
                  </a:ext>
                </a:extLst>
              </p:cNvPr>
              <p:cNvSpPr/>
              <p:nvPr/>
            </p:nvSpPr>
            <p:spPr>
              <a:xfrm>
                <a:off x="1571106" y="2552136"/>
                <a:ext cx="78135" cy="78135"/>
              </a:xfrm>
              <a:prstGeom prst="rect">
                <a:avLst/>
              </a:prstGeom>
              <a:solidFill>
                <a:srgbClr val="238D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2" name="矩形 651">
                <a:extLst>
                  <a:ext uri="{FF2B5EF4-FFF2-40B4-BE49-F238E27FC236}">
                    <a16:creationId xmlns:a16="http://schemas.microsoft.com/office/drawing/2014/main" id="{F6E6053A-DE82-4B7B-9CAF-D4128462CB07}"/>
                  </a:ext>
                </a:extLst>
              </p:cNvPr>
              <p:cNvSpPr/>
              <p:nvPr/>
            </p:nvSpPr>
            <p:spPr>
              <a:xfrm>
                <a:off x="1781060" y="2552136"/>
                <a:ext cx="78135" cy="78135"/>
              </a:xfrm>
              <a:prstGeom prst="rect">
                <a:avLst/>
              </a:prstGeom>
              <a:solidFill>
                <a:srgbClr val="238D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3" name="矩形 652">
                <a:extLst>
                  <a:ext uri="{FF2B5EF4-FFF2-40B4-BE49-F238E27FC236}">
                    <a16:creationId xmlns:a16="http://schemas.microsoft.com/office/drawing/2014/main" id="{EF037F4A-DE79-44BB-8582-93A9F1706537}"/>
                  </a:ext>
                </a:extLst>
              </p:cNvPr>
              <p:cNvSpPr/>
              <p:nvPr/>
            </p:nvSpPr>
            <p:spPr>
              <a:xfrm>
                <a:off x="1256175" y="2653130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4" name="矩形 653">
                <a:extLst>
                  <a:ext uri="{FF2B5EF4-FFF2-40B4-BE49-F238E27FC236}">
                    <a16:creationId xmlns:a16="http://schemas.microsoft.com/office/drawing/2014/main" id="{A583CE20-1D0D-417E-8566-118922C918ED}"/>
                  </a:ext>
                </a:extLst>
              </p:cNvPr>
              <p:cNvSpPr/>
              <p:nvPr/>
            </p:nvSpPr>
            <p:spPr>
              <a:xfrm>
                <a:off x="1361152" y="2653130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5" name="矩形 654">
                <a:extLst>
                  <a:ext uri="{FF2B5EF4-FFF2-40B4-BE49-F238E27FC236}">
                    <a16:creationId xmlns:a16="http://schemas.microsoft.com/office/drawing/2014/main" id="{8239C1AA-6FD4-41D0-B69E-286D95B4F4A7}"/>
                  </a:ext>
                </a:extLst>
              </p:cNvPr>
              <p:cNvSpPr/>
              <p:nvPr/>
            </p:nvSpPr>
            <p:spPr>
              <a:xfrm>
                <a:off x="1676083" y="2653130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6" name="矩形 655">
                <a:extLst>
                  <a:ext uri="{FF2B5EF4-FFF2-40B4-BE49-F238E27FC236}">
                    <a16:creationId xmlns:a16="http://schemas.microsoft.com/office/drawing/2014/main" id="{2520DF85-2ADB-44F5-B1B4-EFF31A315ABE}"/>
                  </a:ext>
                </a:extLst>
              </p:cNvPr>
              <p:cNvSpPr/>
              <p:nvPr/>
            </p:nvSpPr>
            <p:spPr>
              <a:xfrm>
                <a:off x="1886037" y="2653130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7" name="矩形 656">
                <a:extLst>
                  <a:ext uri="{FF2B5EF4-FFF2-40B4-BE49-F238E27FC236}">
                    <a16:creationId xmlns:a16="http://schemas.microsoft.com/office/drawing/2014/main" id="{FA251D48-4AAA-4E40-B131-B3842DF0EBE1}"/>
                  </a:ext>
                </a:extLst>
              </p:cNvPr>
              <p:cNvSpPr/>
              <p:nvPr/>
            </p:nvSpPr>
            <p:spPr>
              <a:xfrm>
                <a:off x="1441183" y="2627116"/>
                <a:ext cx="128027" cy="781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658" name="矩形 657">
                <a:extLst>
                  <a:ext uri="{FF2B5EF4-FFF2-40B4-BE49-F238E27FC236}">
                    <a16:creationId xmlns:a16="http://schemas.microsoft.com/office/drawing/2014/main" id="{F55465B9-F4C9-4275-AD5C-3847E4F705D4}"/>
                  </a:ext>
                </a:extLst>
              </p:cNvPr>
              <p:cNvSpPr/>
              <p:nvPr/>
            </p:nvSpPr>
            <p:spPr>
              <a:xfrm>
                <a:off x="1571106" y="2653130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9" name="矩形 658">
                <a:extLst>
                  <a:ext uri="{FF2B5EF4-FFF2-40B4-BE49-F238E27FC236}">
                    <a16:creationId xmlns:a16="http://schemas.microsoft.com/office/drawing/2014/main" id="{AA1978EA-D435-433F-B9A5-6BCE1E78156E}"/>
                  </a:ext>
                </a:extLst>
              </p:cNvPr>
              <p:cNvSpPr/>
              <p:nvPr/>
            </p:nvSpPr>
            <p:spPr>
              <a:xfrm>
                <a:off x="1781060" y="2653130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0" name="矩形 659">
                <a:extLst>
                  <a:ext uri="{FF2B5EF4-FFF2-40B4-BE49-F238E27FC236}">
                    <a16:creationId xmlns:a16="http://schemas.microsoft.com/office/drawing/2014/main" id="{83E4F7D1-1751-450E-8FEC-084E5E5A095F}"/>
                  </a:ext>
                </a:extLst>
              </p:cNvPr>
              <p:cNvSpPr/>
              <p:nvPr/>
            </p:nvSpPr>
            <p:spPr>
              <a:xfrm>
                <a:off x="1256175" y="2754124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1" name="矩形 660">
                <a:extLst>
                  <a:ext uri="{FF2B5EF4-FFF2-40B4-BE49-F238E27FC236}">
                    <a16:creationId xmlns:a16="http://schemas.microsoft.com/office/drawing/2014/main" id="{563A4505-0737-435D-BD1A-DE525A81DABD}"/>
                  </a:ext>
                </a:extLst>
              </p:cNvPr>
              <p:cNvSpPr/>
              <p:nvPr/>
            </p:nvSpPr>
            <p:spPr>
              <a:xfrm>
                <a:off x="1361152" y="2754124"/>
                <a:ext cx="78135" cy="78135"/>
              </a:xfrm>
              <a:prstGeom prst="rect">
                <a:avLst/>
              </a:prstGeom>
              <a:solidFill>
                <a:srgbClr val="238D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2" name="矩形 661">
                <a:extLst>
                  <a:ext uri="{FF2B5EF4-FFF2-40B4-BE49-F238E27FC236}">
                    <a16:creationId xmlns:a16="http://schemas.microsoft.com/office/drawing/2014/main" id="{15895EF3-E6EF-430D-8BEF-2858D5FD2B6D}"/>
                  </a:ext>
                </a:extLst>
              </p:cNvPr>
              <p:cNvSpPr/>
              <p:nvPr/>
            </p:nvSpPr>
            <p:spPr>
              <a:xfrm>
                <a:off x="1676083" y="2754124"/>
                <a:ext cx="78135" cy="78135"/>
              </a:xfrm>
              <a:prstGeom prst="rect">
                <a:avLst/>
              </a:prstGeom>
              <a:solidFill>
                <a:srgbClr val="4DAC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3" name="矩形 662">
                <a:extLst>
                  <a:ext uri="{FF2B5EF4-FFF2-40B4-BE49-F238E27FC236}">
                    <a16:creationId xmlns:a16="http://schemas.microsoft.com/office/drawing/2014/main" id="{922FEEC7-EA09-40DF-BF81-94C55BE5BF91}"/>
                  </a:ext>
                </a:extLst>
              </p:cNvPr>
              <p:cNvSpPr/>
              <p:nvPr/>
            </p:nvSpPr>
            <p:spPr>
              <a:xfrm>
                <a:off x="1886037" y="2754124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4" name="矩形 663">
                <a:extLst>
                  <a:ext uri="{FF2B5EF4-FFF2-40B4-BE49-F238E27FC236}">
                    <a16:creationId xmlns:a16="http://schemas.microsoft.com/office/drawing/2014/main" id="{0A34E080-698F-41F0-849F-540D996F7D1D}"/>
                  </a:ext>
                </a:extLst>
              </p:cNvPr>
              <p:cNvSpPr/>
              <p:nvPr/>
            </p:nvSpPr>
            <p:spPr>
              <a:xfrm>
                <a:off x="1466129" y="2754124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5" name="矩形 664">
                <a:extLst>
                  <a:ext uri="{FF2B5EF4-FFF2-40B4-BE49-F238E27FC236}">
                    <a16:creationId xmlns:a16="http://schemas.microsoft.com/office/drawing/2014/main" id="{985C1E5E-655D-4771-8E5D-B5136D6893F6}"/>
                  </a:ext>
                </a:extLst>
              </p:cNvPr>
              <p:cNvSpPr/>
              <p:nvPr/>
            </p:nvSpPr>
            <p:spPr>
              <a:xfrm>
                <a:off x="1546160" y="2728110"/>
                <a:ext cx="128027" cy="781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666" name="矩形 665">
                <a:extLst>
                  <a:ext uri="{FF2B5EF4-FFF2-40B4-BE49-F238E27FC236}">
                    <a16:creationId xmlns:a16="http://schemas.microsoft.com/office/drawing/2014/main" id="{E6F84375-0EE8-448D-943E-C43CF7227804}"/>
                  </a:ext>
                </a:extLst>
              </p:cNvPr>
              <p:cNvSpPr/>
              <p:nvPr/>
            </p:nvSpPr>
            <p:spPr>
              <a:xfrm>
                <a:off x="1781060" y="2754124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7" name="矩形 666">
                <a:extLst>
                  <a:ext uri="{FF2B5EF4-FFF2-40B4-BE49-F238E27FC236}">
                    <a16:creationId xmlns:a16="http://schemas.microsoft.com/office/drawing/2014/main" id="{87806856-3A67-48DF-BFF4-A83BB545272C}"/>
                  </a:ext>
                </a:extLst>
              </p:cNvPr>
              <p:cNvSpPr/>
              <p:nvPr/>
            </p:nvSpPr>
            <p:spPr>
              <a:xfrm>
                <a:off x="1256175" y="2855118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8" name="矩形 667">
                <a:extLst>
                  <a:ext uri="{FF2B5EF4-FFF2-40B4-BE49-F238E27FC236}">
                    <a16:creationId xmlns:a16="http://schemas.microsoft.com/office/drawing/2014/main" id="{38FD4DC9-9ECA-40EF-B488-2B4CE77FA2E1}"/>
                  </a:ext>
                </a:extLst>
              </p:cNvPr>
              <p:cNvSpPr/>
              <p:nvPr/>
            </p:nvSpPr>
            <p:spPr>
              <a:xfrm>
                <a:off x="1361152" y="2855118"/>
                <a:ext cx="78135" cy="78135"/>
              </a:xfrm>
              <a:prstGeom prst="rect">
                <a:avLst/>
              </a:prstGeom>
              <a:solidFill>
                <a:srgbClr val="238D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9" name="矩形 668">
                <a:extLst>
                  <a:ext uri="{FF2B5EF4-FFF2-40B4-BE49-F238E27FC236}">
                    <a16:creationId xmlns:a16="http://schemas.microsoft.com/office/drawing/2014/main" id="{D5B873F7-029F-4D05-A8D1-AFD0F9B027F6}"/>
                  </a:ext>
                </a:extLst>
              </p:cNvPr>
              <p:cNvSpPr/>
              <p:nvPr/>
            </p:nvSpPr>
            <p:spPr>
              <a:xfrm>
                <a:off x="1886037" y="2855118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0" name="矩形 669">
                <a:extLst>
                  <a:ext uri="{FF2B5EF4-FFF2-40B4-BE49-F238E27FC236}">
                    <a16:creationId xmlns:a16="http://schemas.microsoft.com/office/drawing/2014/main" id="{AE7D698A-EB55-4DC6-BD22-7C61ADF306CF}"/>
                  </a:ext>
                </a:extLst>
              </p:cNvPr>
              <p:cNvSpPr/>
              <p:nvPr/>
            </p:nvSpPr>
            <p:spPr>
              <a:xfrm>
                <a:off x="1466129" y="2855118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1" name="矩形 670">
                <a:extLst>
                  <a:ext uri="{FF2B5EF4-FFF2-40B4-BE49-F238E27FC236}">
                    <a16:creationId xmlns:a16="http://schemas.microsoft.com/office/drawing/2014/main" id="{B06D5691-40AD-4DBB-8C80-57879694A729}"/>
                  </a:ext>
                </a:extLst>
              </p:cNvPr>
              <p:cNvSpPr/>
              <p:nvPr/>
            </p:nvSpPr>
            <p:spPr>
              <a:xfrm>
                <a:off x="1651137" y="2829104"/>
                <a:ext cx="128027" cy="781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672" name="矩形 671">
                <a:extLst>
                  <a:ext uri="{FF2B5EF4-FFF2-40B4-BE49-F238E27FC236}">
                    <a16:creationId xmlns:a16="http://schemas.microsoft.com/office/drawing/2014/main" id="{6362D6ED-BDB9-4CAE-9F28-EB7CBDE348E2}"/>
                  </a:ext>
                </a:extLst>
              </p:cNvPr>
              <p:cNvSpPr/>
              <p:nvPr/>
            </p:nvSpPr>
            <p:spPr>
              <a:xfrm>
                <a:off x="1571106" y="2855118"/>
                <a:ext cx="78135" cy="78135"/>
              </a:xfrm>
              <a:prstGeom prst="rect">
                <a:avLst/>
              </a:prstGeom>
              <a:solidFill>
                <a:srgbClr val="4DAC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3" name="矩形 672">
                <a:extLst>
                  <a:ext uri="{FF2B5EF4-FFF2-40B4-BE49-F238E27FC236}">
                    <a16:creationId xmlns:a16="http://schemas.microsoft.com/office/drawing/2014/main" id="{B49A011B-2B81-4148-AB51-8AEC8E4C94F5}"/>
                  </a:ext>
                </a:extLst>
              </p:cNvPr>
              <p:cNvSpPr/>
              <p:nvPr/>
            </p:nvSpPr>
            <p:spPr>
              <a:xfrm>
                <a:off x="1781060" y="2855118"/>
                <a:ext cx="78135" cy="78135"/>
              </a:xfrm>
              <a:prstGeom prst="rect">
                <a:avLst/>
              </a:prstGeom>
              <a:solidFill>
                <a:srgbClr val="238D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4" name="矩形 673">
                <a:extLst>
                  <a:ext uri="{FF2B5EF4-FFF2-40B4-BE49-F238E27FC236}">
                    <a16:creationId xmlns:a16="http://schemas.microsoft.com/office/drawing/2014/main" id="{D4453621-40BB-45FC-9450-2652F2076146}"/>
                  </a:ext>
                </a:extLst>
              </p:cNvPr>
              <p:cNvSpPr/>
              <p:nvPr/>
            </p:nvSpPr>
            <p:spPr>
              <a:xfrm>
                <a:off x="1256175" y="2956112"/>
                <a:ext cx="78135" cy="78135"/>
              </a:xfrm>
              <a:prstGeom prst="rect">
                <a:avLst/>
              </a:prstGeom>
              <a:solidFill>
                <a:srgbClr val="4DAC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5" name="矩形 674">
                <a:extLst>
                  <a:ext uri="{FF2B5EF4-FFF2-40B4-BE49-F238E27FC236}">
                    <a16:creationId xmlns:a16="http://schemas.microsoft.com/office/drawing/2014/main" id="{5CE76D22-38C6-465D-8813-E840FB09BCA0}"/>
                  </a:ext>
                </a:extLst>
              </p:cNvPr>
              <p:cNvSpPr/>
              <p:nvPr/>
            </p:nvSpPr>
            <p:spPr>
              <a:xfrm>
                <a:off x="1361152" y="2956112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6" name="矩形 675">
                <a:extLst>
                  <a:ext uri="{FF2B5EF4-FFF2-40B4-BE49-F238E27FC236}">
                    <a16:creationId xmlns:a16="http://schemas.microsoft.com/office/drawing/2014/main" id="{ACD81056-6750-4499-B2CC-31CC700F97D5}"/>
                  </a:ext>
                </a:extLst>
              </p:cNvPr>
              <p:cNvSpPr/>
              <p:nvPr/>
            </p:nvSpPr>
            <p:spPr>
              <a:xfrm>
                <a:off x="1676083" y="2956112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7" name="矩形 676">
                <a:extLst>
                  <a:ext uri="{FF2B5EF4-FFF2-40B4-BE49-F238E27FC236}">
                    <a16:creationId xmlns:a16="http://schemas.microsoft.com/office/drawing/2014/main" id="{8EE7B543-BED8-4AB9-A8C9-E234379645BE}"/>
                  </a:ext>
                </a:extLst>
              </p:cNvPr>
              <p:cNvSpPr/>
              <p:nvPr/>
            </p:nvSpPr>
            <p:spPr>
              <a:xfrm>
                <a:off x="1886037" y="2956112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8" name="矩形 677">
                <a:extLst>
                  <a:ext uri="{FF2B5EF4-FFF2-40B4-BE49-F238E27FC236}">
                    <a16:creationId xmlns:a16="http://schemas.microsoft.com/office/drawing/2014/main" id="{FF646E5B-226A-4ABC-8F12-FE6533A8E9DD}"/>
                  </a:ext>
                </a:extLst>
              </p:cNvPr>
              <p:cNvSpPr/>
              <p:nvPr/>
            </p:nvSpPr>
            <p:spPr>
              <a:xfrm>
                <a:off x="1466129" y="2956112"/>
                <a:ext cx="78135" cy="78135"/>
              </a:xfrm>
              <a:prstGeom prst="rect">
                <a:avLst/>
              </a:prstGeom>
              <a:solidFill>
                <a:srgbClr val="238D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9" name="矩形 678">
                <a:extLst>
                  <a:ext uri="{FF2B5EF4-FFF2-40B4-BE49-F238E27FC236}">
                    <a16:creationId xmlns:a16="http://schemas.microsoft.com/office/drawing/2014/main" id="{2C478E23-CE85-4802-BAE2-637D665ECBBB}"/>
                  </a:ext>
                </a:extLst>
              </p:cNvPr>
              <p:cNvSpPr/>
              <p:nvPr/>
            </p:nvSpPr>
            <p:spPr>
              <a:xfrm>
                <a:off x="1756114" y="2930098"/>
                <a:ext cx="128027" cy="781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680" name="矩形 679">
                <a:extLst>
                  <a:ext uri="{FF2B5EF4-FFF2-40B4-BE49-F238E27FC236}">
                    <a16:creationId xmlns:a16="http://schemas.microsoft.com/office/drawing/2014/main" id="{8698CF23-01A2-4FA2-8838-FFA4F332BABE}"/>
                  </a:ext>
                </a:extLst>
              </p:cNvPr>
              <p:cNvSpPr/>
              <p:nvPr/>
            </p:nvSpPr>
            <p:spPr>
              <a:xfrm>
                <a:off x="1571106" y="2956112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1E88B588-A77C-4B2F-9E64-A1FBA430D2D8}"/>
              </a:ext>
            </a:extLst>
          </p:cNvPr>
          <p:cNvGrpSpPr/>
          <p:nvPr/>
        </p:nvGrpSpPr>
        <p:grpSpPr>
          <a:xfrm>
            <a:off x="4609170" y="1975054"/>
            <a:ext cx="741600" cy="224051"/>
            <a:chOff x="46616" y="1349974"/>
            <a:chExt cx="741600" cy="224051"/>
          </a:xfrm>
        </p:grpSpPr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3C4905B7-FC4D-47B5-888F-9A29FE29F599}"/>
                </a:ext>
              </a:extLst>
            </p:cNvPr>
            <p:cNvSpPr/>
            <p:nvPr/>
          </p:nvSpPr>
          <p:spPr>
            <a:xfrm>
              <a:off x="46616" y="1349974"/>
              <a:ext cx="741600" cy="22405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1CA4EA47-11D5-42BB-B741-CC64A0B92EDA}"/>
                </a:ext>
              </a:extLst>
            </p:cNvPr>
            <p:cNvSpPr/>
            <p:nvPr/>
          </p:nvSpPr>
          <p:spPr>
            <a:xfrm>
              <a:off x="74196" y="1378383"/>
              <a:ext cx="162000" cy="162000"/>
            </a:xfrm>
            <a:prstGeom prst="rect">
              <a:avLst/>
            </a:prstGeom>
            <a:solidFill>
              <a:srgbClr val="63A7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en-US" sz="7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C48823F0-C72B-4F8B-9810-116B40D9B50A}"/>
                </a:ext>
              </a:extLst>
            </p:cNvPr>
            <p:cNvSpPr/>
            <p:nvPr/>
          </p:nvSpPr>
          <p:spPr>
            <a:xfrm>
              <a:off x="335111" y="1378383"/>
              <a:ext cx="162000" cy="162000"/>
            </a:xfrm>
            <a:prstGeom prst="rect">
              <a:avLst/>
            </a:prstGeom>
            <a:solidFill>
              <a:srgbClr val="63A7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700" dirty="0">
                  <a:latin typeface="Arial" panose="020B0604020202020204" pitchFamily="34" charset="0"/>
                  <a:cs typeface="Arial" panose="020B0604020202020204" pitchFamily="34" charset="0"/>
                </a:rPr>
                <a:t>1/</a:t>
              </a:r>
              <a:r>
                <a:rPr lang="en-US" altLang="zh-CN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en-US" sz="7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9" name="矩形 278">
              <a:extLst>
                <a:ext uri="{FF2B5EF4-FFF2-40B4-BE49-F238E27FC236}">
                  <a16:creationId xmlns:a16="http://schemas.microsoft.com/office/drawing/2014/main" id="{BCE04480-EC5D-41AF-AC8C-0E9EB9CF280B}"/>
                </a:ext>
              </a:extLst>
            </p:cNvPr>
            <p:cNvSpPr/>
            <p:nvPr/>
          </p:nvSpPr>
          <p:spPr>
            <a:xfrm>
              <a:off x="596025" y="1378383"/>
              <a:ext cx="162000" cy="162000"/>
            </a:xfrm>
            <a:prstGeom prst="rect">
              <a:avLst/>
            </a:prstGeom>
            <a:solidFill>
              <a:srgbClr val="63A7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700" dirty="0">
                  <a:latin typeface="Arial" panose="020B0604020202020204" pitchFamily="34" charset="0"/>
                  <a:cs typeface="Arial" panose="020B0604020202020204" pitchFamily="34" charset="0"/>
                </a:rPr>
                <a:t>1.0</a:t>
              </a:r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E4F96998-7775-4BBE-9453-2B31D6CE3B51}"/>
              </a:ext>
            </a:extLst>
          </p:cNvPr>
          <p:cNvCxnSpPr>
            <a:cxnSpLocks/>
          </p:cNvCxnSpPr>
          <p:nvPr/>
        </p:nvCxnSpPr>
        <p:spPr>
          <a:xfrm>
            <a:off x="861391" y="1505766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箭头连接符 279">
            <a:extLst>
              <a:ext uri="{FF2B5EF4-FFF2-40B4-BE49-F238E27FC236}">
                <a16:creationId xmlns:a16="http://schemas.microsoft.com/office/drawing/2014/main" id="{B78B7272-A306-482B-A0AC-E2F6D1CEA436}"/>
              </a:ext>
            </a:extLst>
          </p:cNvPr>
          <p:cNvCxnSpPr>
            <a:cxnSpLocks/>
          </p:cNvCxnSpPr>
          <p:nvPr/>
        </p:nvCxnSpPr>
        <p:spPr>
          <a:xfrm>
            <a:off x="2445297" y="1065192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箭头连接符 282">
            <a:extLst>
              <a:ext uri="{FF2B5EF4-FFF2-40B4-BE49-F238E27FC236}">
                <a16:creationId xmlns:a16="http://schemas.microsoft.com/office/drawing/2014/main" id="{FE5BE429-E191-46ED-A047-FD509FC1C349}"/>
              </a:ext>
            </a:extLst>
          </p:cNvPr>
          <p:cNvCxnSpPr>
            <a:cxnSpLocks/>
          </p:cNvCxnSpPr>
          <p:nvPr/>
        </p:nvCxnSpPr>
        <p:spPr>
          <a:xfrm>
            <a:off x="2445297" y="1949133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id="{E52A0BF9-2AB7-40D2-94FE-F47F793601E2}"/>
              </a:ext>
            </a:extLst>
          </p:cNvPr>
          <p:cNvCxnSpPr>
            <a:cxnSpLocks/>
          </p:cNvCxnSpPr>
          <p:nvPr/>
        </p:nvCxnSpPr>
        <p:spPr>
          <a:xfrm>
            <a:off x="4144902" y="1505766"/>
            <a:ext cx="126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286">
            <a:extLst>
              <a:ext uri="{FF2B5EF4-FFF2-40B4-BE49-F238E27FC236}">
                <a16:creationId xmlns:a16="http://schemas.microsoft.com/office/drawing/2014/main" id="{DF225F78-71D8-4B4B-93FE-FFF81239D7C7}"/>
              </a:ext>
            </a:extLst>
          </p:cNvPr>
          <p:cNvCxnSpPr>
            <a:cxnSpLocks/>
          </p:cNvCxnSpPr>
          <p:nvPr/>
        </p:nvCxnSpPr>
        <p:spPr>
          <a:xfrm>
            <a:off x="3148850" y="1065192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箭头连接符 287">
            <a:extLst>
              <a:ext uri="{FF2B5EF4-FFF2-40B4-BE49-F238E27FC236}">
                <a16:creationId xmlns:a16="http://schemas.microsoft.com/office/drawing/2014/main" id="{4CB689B0-0EA5-44AA-B08B-ECCBD35A9FA5}"/>
              </a:ext>
            </a:extLst>
          </p:cNvPr>
          <p:cNvCxnSpPr>
            <a:cxnSpLocks/>
          </p:cNvCxnSpPr>
          <p:nvPr/>
        </p:nvCxnSpPr>
        <p:spPr>
          <a:xfrm>
            <a:off x="3148850" y="1949133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>
            <a:extLst>
              <a:ext uri="{FF2B5EF4-FFF2-40B4-BE49-F238E27FC236}">
                <a16:creationId xmlns:a16="http://schemas.microsoft.com/office/drawing/2014/main" id="{A079DF9D-363B-4050-9E3C-4981BE2C8E4A}"/>
              </a:ext>
            </a:extLst>
          </p:cNvPr>
          <p:cNvCxnSpPr>
            <a:cxnSpLocks/>
          </p:cNvCxnSpPr>
          <p:nvPr/>
        </p:nvCxnSpPr>
        <p:spPr>
          <a:xfrm>
            <a:off x="4923066" y="1505766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4DE7808B-3F8F-4CD3-9B01-C5A79483427C}"/>
              </a:ext>
            </a:extLst>
          </p:cNvPr>
          <p:cNvGrpSpPr/>
          <p:nvPr/>
        </p:nvGrpSpPr>
        <p:grpSpPr>
          <a:xfrm>
            <a:off x="2609380" y="802036"/>
            <a:ext cx="537387" cy="526313"/>
            <a:chOff x="2565037" y="2374452"/>
            <a:chExt cx="537387" cy="526313"/>
          </a:xfrm>
        </p:grpSpPr>
        <p:sp>
          <p:nvSpPr>
            <p:cNvPr id="234" name="椭圆 233">
              <a:extLst>
                <a:ext uri="{FF2B5EF4-FFF2-40B4-BE49-F238E27FC236}">
                  <a16:creationId xmlns:a16="http://schemas.microsoft.com/office/drawing/2014/main" id="{301EE3F6-25C0-40DC-B18D-2842CEE6280E}"/>
                </a:ext>
              </a:extLst>
            </p:cNvPr>
            <p:cNvSpPr/>
            <p:nvPr/>
          </p:nvSpPr>
          <p:spPr>
            <a:xfrm>
              <a:off x="2565037" y="2374452"/>
              <a:ext cx="537387" cy="526313"/>
            </a:xfrm>
            <a:prstGeom prst="ellipse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8" name="文本框 237">
              <a:extLst>
                <a:ext uri="{FF2B5EF4-FFF2-40B4-BE49-F238E27FC236}">
                  <a16:creationId xmlns:a16="http://schemas.microsoft.com/office/drawing/2014/main" id="{5D445AB5-7F50-4146-8606-34DC57EAC68E}"/>
                </a:ext>
              </a:extLst>
            </p:cNvPr>
            <p:cNvSpPr txBox="1"/>
            <p:nvPr/>
          </p:nvSpPr>
          <p:spPr>
            <a:xfrm>
              <a:off x="2759992" y="2755175"/>
              <a:ext cx="15388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9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</a:t>
              </a: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81BD8D06-C1A0-4F22-BC87-431C63CDAEA5}"/>
                </a:ext>
              </a:extLst>
            </p:cNvPr>
            <p:cNvGrpSpPr/>
            <p:nvPr/>
          </p:nvGrpSpPr>
          <p:grpSpPr>
            <a:xfrm rot="16200000">
              <a:off x="2664505" y="2444227"/>
              <a:ext cx="338450" cy="298104"/>
              <a:chOff x="2663159" y="2438512"/>
              <a:chExt cx="338450" cy="298104"/>
            </a:xfrm>
          </p:grpSpPr>
          <p:sp>
            <p:nvSpPr>
              <p:cNvPr id="235" name="任意多边形: 形状 234">
                <a:extLst>
                  <a:ext uri="{FF2B5EF4-FFF2-40B4-BE49-F238E27FC236}">
                    <a16:creationId xmlns:a16="http://schemas.microsoft.com/office/drawing/2014/main" id="{568BFF8D-2F2E-4236-82A4-FA46F47A49B9}"/>
                  </a:ext>
                </a:extLst>
              </p:cNvPr>
              <p:cNvSpPr/>
              <p:nvPr/>
            </p:nvSpPr>
            <p:spPr>
              <a:xfrm>
                <a:off x="2663159" y="2648471"/>
                <a:ext cx="88145" cy="88145"/>
              </a:xfrm>
              <a:custGeom>
                <a:avLst/>
                <a:gdLst>
                  <a:gd name="connsiteX0" fmla="*/ 450049 w 450056"/>
                  <a:gd name="connsiteY0" fmla="*/ 225226 h 450056"/>
                  <a:gd name="connsiteX1" fmla="*/ 225021 w 450056"/>
                  <a:gd name="connsiteY1" fmla="*/ 450254 h 450056"/>
                  <a:gd name="connsiteX2" fmla="*/ -7 w 450056"/>
                  <a:gd name="connsiteY2" fmla="*/ 225226 h 450056"/>
                  <a:gd name="connsiteX3" fmla="*/ 225021 w 450056"/>
                  <a:gd name="connsiteY3" fmla="*/ 198 h 450056"/>
                  <a:gd name="connsiteX4" fmla="*/ 45004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049" y="225226"/>
                    </a:moveTo>
                    <a:cubicBezTo>
                      <a:pt x="450049" y="349506"/>
                      <a:pt x="349300" y="450254"/>
                      <a:pt x="225021" y="450254"/>
                    </a:cubicBezTo>
                    <a:cubicBezTo>
                      <a:pt x="100742" y="450254"/>
                      <a:pt x="-7" y="349506"/>
                      <a:pt x="-7" y="225226"/>
                    </a:cubicBezTo>
                    <a:cubicBezTo>
                      <a:pt x="-7" y="100946"/>
                      <a:pt x="100742" y="198"/>
                      <a:pt x="225021" y="198"/>
                    </a:cubicBezTo>
                    <a:cubicBezTo>
                      <a:pt x="349300" y="198"/>
                      <a:pt x="450049" y="100946"/>
                      <a:pt x="45004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36" name="任意多边形: 形状 235">
                <a:extLst>
                  <a:ext uri="{FF2B5EF4-FFF2-40B4-BE49-F238E27FC236}">
                    <a16:creationId xmlns:a16="http://schemas.microsoft.com/office/drawing/2014/main" id="{F2F526C0-7E9E-4FFD-BB37-7CE87F0F2BA3}"/>
                  </a:ext>
                </a:extLst>
              </p:cNvPr>
              <p:cNvSpPr/>
              <p:nvPr/>
            </p:nvSpPr>
            <p:spPr>
              <a:xfrm>
                <a:off x="2788311" y="2648471"/>
                <a:ext cx="88145" cy="88145"/>
              </a:xfrm>
              <a:custGeom>
                <a:avLst/>
                <a:gdLst>
                  <a:gd name="connsiteX0" fmla="*/ 450329 w 450056"/>
                  <a:gd name="connsiteY0" fmla="*/ 225226 h 450056"/>
                  <a:gd name="connsiteX1" fmla="*/ 225301 w 450056"/>
                  <a:gd name="connsiteY1" fmla="*/ 450254 h 450056"/>
                  <a:gd name="connsiteX2" fmla="*/ 273 w 450056"/>
                  <a:gd name="connsiteY2" fmla="*/ 225226 h 450056"/>
                  <a:gd name="connsiteX3" fmla="*/ 225301 w 450056"/>
                  <a:gd name="connsiteY3" fmla="*/ 198 h 450056"/>
                  <a:gd name="connsiteX4" fmla="*/ 45032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329" y="225226"/>
                    </a:moveTo>
                    <a:cubicBezTo>
                      <a:pt x="450329" y="349506"/>
                      <a:pt x="349580" y="450254"/>
                      <a:pt x="225301" y="450254"/>
                    </a:cubicBezTo>
                    <a:cubicBezTo>
                      <a:pt x="101022" y="450254"/>
                      <a:pt x="273" y="349506"/>
                      <a:pt x="273" y="225226"/>
                    </a:cubicBezTo>
                    <a:cubicBezTo>
                      <a:pt x="273" y="100946"/>
                      <a:pt x="101022" y="198"/>
                      <a:pt x="225301" y="198"/>
                    </a:cubicBezTo>
                    <a:cubicBezTo>
                      <a:pt x="349580" y="198"/>
                      <a:pt x="450329" y="100946"/>
                      <a:pt x="45032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37" name="任意多边形: 形状 236">
                <a:extLst>
                  <a:ext uri="{FF2B5EF4-FFF2-40B4-BE49-F238E27FC236}">
                    <a16:creationId xmlns:a16="http://schemas.microsoft.com/office/drawing/2014/main" id="{7627C6C1-4431-443F-8D5B-03C98DAE29E6}"/>
                  </a:ext>
                </a:extLst>
              </p:cNvPr>
              <p:cNvSpPr/>
              <p:nvPr/>
            </p:nvSpPr>
            <p:spPr>
              <a:xfrm>
                <a:off x="2913464" y="2648471"/>
                <a:ext cx="88145" cy="88145"/>
              </a:xfrm>
              <a:custGeom>
                <a:avLst/>
                <a:gdLst>
                  <a:gd name="connsiteX0" fmla="*/ 450609 w 450056"/>
                  <a:gd name="connsiteY0" fmla="*/ 225226 h 450056"/>
                  <a:gd name="connsiteX1" fmla="*/ 225581 w 450056"/>
                  <a:gd name="connsiteY1" fmla="*/ 450254 h 450056"/>
                  <a:gd name="connsiteX2" fmla="*/ 553 w 450056"/>
                  <a:gd name="connsiteY2" fmla="*/ 225226 h 450056"/>
                  <a:gd name="connsiteX3" fmla="*/ 225581 w 450056"/>
                  <a:gd name="connsiteY3" fmla="*/ 198 h 450056"/>
                  <a:gd name="connsiteX4" fmla="*/ 45060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609" y="225226"/>
                    </a:moveTo>
                    <a:cubicBezTo>
                      <a:pt x="450609" y="349506"/>
                      <a:pt x="349860" y="450254"/>
                      <a:pt x="225581" y="450254"/>
                    </a:cubicBezTo>
                    <a:cubicBezTo>
                      <a:pt x="101302" y="450254"/>
                      <a:pt x="553" y="349506"/>
                      <a:pt x="553" y="225226"/>
                    </a:cubicBezTo>
                    <a:cubicBezTo>
                      <a:pt x="553" y="100946"/>
                      <a:pt x="101302" y="198"/>
                      <a:pt x="225581" y="198"/>
                    </a:cubicBezTo>
                    <a:cubicBezTo>
                      <a:pt x="349860" y="198"/>
                      <a:pt x="450609" y="100946"/>
                      <a:pt x="45060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39" name="任意多边形: 形状 238">
                <a:extLst>
                  <a:ext uri="{FF2B5EF4-FFF2-40B4-BE49-F238E27FC236}">
                    <a16:creationId xmlns:a16="http://schemas.microsoft.com/office/drawing/2014/main" id="{B169FF7B-8883-446C-A277-0FC937109DE7}"/>
                  </a:ext>
                </a:extLst>
              </p:cNvPr>
              <p:cNvSpPr/>
              <p:nvPr/>
            </p:nvSpPr>
            <p:spPr>
              <a:xfrm>
                <a:off x="2663159" y="2438512"/>
                <a:ext cx="88145" cy="88145"/>
              </a:xfrm>
              <a:custGeom>
                <a:avLst/>
                <a:gdLst>
                  <a:gd name="connsiteX0" fmla="*/ 450049 w 450056"/>
                  <a:gd name="connsiteY0" fmla="*/ 225226 h 450056"/>
                  <a:gd name="connsiteX1" fmla="*/ 225021 w 450056"/>
                  <a:gd name="connsiteY1" fmla="*/ 450254 h 450056"/>
                  <a:gd name="connsiteX2" fmla="*/ -7 w 450056"/>
                  <a:gd name="connsiteY2" fmla="*/ 225226 h 450056"/>
                  <a:gd name="connsiteX3" fmla="*/ 225021 w 450056"/>
                  <a:gd name="connsiteY3" fmla="*/ 198 h 450056"/>
                  <a:gd name="connsiteX4" fmla="*/ 45004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049" y="225226"/>
                    </a:moveTo>
                    <a:cubicBezTo>
                      <a:pt x="450049" y="349506"/>
                      <a:pt x="349300" y="450254"/>
                      <a:pt x="225021" y="450254"/>
                    </a:cubicBezTo>
                    <a:cubicBezTo>
                      <a:pt x="100742" y="450254"/>
                      <a:pt x="-7" y="349506"/>
                      <a:pt x="-7" y="225226"/>
                    </a:cubicBezTo>
                    <a:cubicBezTo>
                      <a:pt x="-7" y="100946"/>
                      <a:pt x="100742" y="198"/>
                      <a:pt x="225021" y="198"/>
                    </a:cubicBezTo>
                    <a:cubicBezTo>
                      <a:pt x="349300" y="198"/>
                      <a:pt x="450049" y="100946"/>
                      <a:pt x="45004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40" name="任意多边形: 形状 239">
                <a:extLst>
                  <a:ext uri="{FF2B5EF4-FFF2-40B4-BE49-F238E27FC236}">
                    <a16:creationId xmlns:a16="http://schemas.microsoft.com/office/drawing/2014/main" id="{9D5151F3-A773-46EF-9869-DAC32ACF77FC}"/>
                  </a:ext>
                </a:extLst>
              </p:cNvPr>
              <p:cNvSpPr/>
              <p:nvPr/>
            </p:nvSpPr>
            <p:spPr>
              <a:xfrm>
                <a:off x="2788311" y="2438512"/>
                <a:ext cx="88145" cy="88145"/>
              </a:xfrm>
              <a:custGeom>
                <a:avLst/>
                <a:gdLst>
                  <a:gd name="connsiteX0" fmla="*/ 450329 w 450056"/>
                  <a:gd name="connsiteY0" fmla="*/ 225226 h 450056"/>
                  <a:gd name="connsiteX1" fmla="*/ 225301 w 450056"/>
                  <a:gd name="connsiteY1" fmla="*/ 450254 h 450056"/>
                  <a:gd name="connsiteX2" fmla="*/ 273 w 450056"/>
                  <a:gd name="connsiteY2" fmla="*/ 225226 h 450056"/>
                  <a:gd name="connsiteX3" fmla="*/ 225301 w 450056"/>
                  <a:gd name="connsiteY3" fmla="*/ 198 h 450056"/>
                  <a:gd name="connsiteX4" fmla="*/ 45032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329" y="225226"/>
                    </a:moveTo>
                    <a:cubicBezTo>
                      <a:pt x="450329" y="349506"/>
                      <a:pt x="349580" y="450254"/>
                      <a:pt x="225301" y="450254"/>
                    </a:cubicBezTo>
                    <a:cubicBezTo>
                      <a:pt x="101022" y="450254"/>
                      <a:pt x="273" y="349506"/>
                      <a:pt x="273" y="225226"/>
                    </a:cubicBezTo>
                    <a:cubicBezTo>
                      <a:pt x="273" y="100946"/>
                      <a:pt x="101022" y="198"/>
                      <a:pt x="225301" y="198"/>
                    </a:cubicBezTo>
                    <a:cubicBezTo>
                      <a:pt x="349580" y="198"/>
                      <a:pt x="450329" y="100946"/>
                      <a:pt x="45032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41" name="任意多边形: 形状 240">
                <a:extLst>
                  <a:ext uri="{FF2B5EF4-FFF2-40B4-BE49-F238E27FC236}">
                    <a16:creationId xmlns:a16="http://schemas.microsoft.com/office/drawing/2014/main" id="{1B0FAEEC-EBDB-4629-A6E9-BF2FA0F1FC3A}"/>
                  </a:ext>
                </a:extLst>
              </p:cNvPr>
              <p:cNvSpPr/>
              <p:nvPr/>
            </p:nvSpPr>
            <p:spPr>
              <a:xfrm>
                <a:off x="2913464" y="2438512"/>
                <a:ext cx="88145" cy="88145"/>
              </a:xfrm>
              <a:custGeom>
                <a:avLst/>
                <a:gdLst>
                  <a:gd name="connsiteX0" fmla="*/ 450609 w 450056"/>
                  <a:gd name="connsiteY0" fmla="*/ 225226 h 450056"/>
                  <a:gd name="connsiteX1" fmla="*/ 225581 w 450056"/>
                  <a:gd name="connsiteY1" fmla="*/ 450254 h 450056"/>
                  <a:gd name="connsiteX2" fmla="*/ 553 w 450056"/>
                  <a:gd name="connsiteY2" fmla="*/ 225226 h 450056"/>
                  <a:gd name="connsiteX3" fmla="*/ 225581 w 450056"/>
                  <a:gd name="connsiteY3" fmla="*/ 198 h 450056"/>
                  <a:gd name="connsiteX4" fmla="*/ 45060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609" y="225226"/>
                    </a:moveTo>
                    <a:cubicBezTo>
                      <a:pt x="450609" y="349506"/>
                      <a:pt x="349860" y="450254"/>
                      <a:pt x="225581" y="450254"/>
                    </a:cubicBezTo>
                    <a:cubicBezTo>
                      <a:pt x="101302" y="450254"/>
                      <a:pt x="553" y="349506"/>
                      <a:pt x="553" y="225226"/>
                    </a:cubicBezTo>
                    <a:cubicBezTo>
                      <a:pt x="553" y="100946"/>
                      <a:pt x="101302" y="198"/>
                      <a:pt x="225581" y="198"/>
                    </a:cubicBezTo>
                    <a:cubicBezTo>
                      <a:pt x="349860" y="198"/>
                      <a:pt x="450609" y="100946"/>
                      <a:pt x="45060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242" name="直接连接符 241">
                <a:extLst>
                  <a:ext uri="{FF2B5EF4-FFF2-40B4-BE49-F238E27FC236}">
                    <a16:creationId xmlns:a16="http://schemas.microsoft.com/office/drawing/2014/main" id="{ABD454AB-8CCD-4C26-8C51-F84519598E14}"/>
                  </a:ext>
                </a:extLst>
              </p:cNvPr>
              <p:cNvCxnSpPr>
                <a:stCxn id="239" idx="1"/>
                <a:endCxn id="235" idx="3"/>
              </p:cNvCxnSpPr>
              <p:nvPr/>
            </p:nvCxnSpPr>
            <p:spPr>
              <a:xfrm>
                <a:off x="2707230" y="2526696"/>
                <a:ext cx="0" cy="12181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直接连接符 242">
                <a:extLst>
                  <a:ext uri="{FF2B5EF4-FFF2-40B4-BE49-F238E27FC236}">
                    <a16:creationId xmlns:a16="http://schemas.microsoft.com/office/drawing/2014/main" id="{CC52501B-2759-4231-8070-ACF579667D56}"/>
                  </a:ext>
                </a:extLst>
              </p:cNvPr>
              <p:cNvCxnSpPr/>
              <p:nvPr/>
            </p:nvCxnSpPr>
            <p:spPr>
              <a:xfrm>
                <a:off x="2831055" y="2526696"/>
                <a:ext cx="0" cy="12181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直接连接符 247">
                <a:extLst>
                  <a:ext uri="{FF2B5EF4-FFF2-40B4-BE49-F238E27FC236}">
                    <a16:creationId xmlns:a16="http://schemas.microsoft.com/office/drawing/2014/main" id="{11931CD9-192D-4151-BA39-387FFA4634BB}"/>
                  </a:ext>
                </a:extLst>
              </p:cNvPr>
              <p:cNvCxnSpPr/>
              <p:nvPr/>
            </p:nvCxnSpPr>
            <p:spPr>
              <a:xfrm>
                <a:off x="2957262" y="2526696"/>
                <a:ext cx="0" cy="12181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9" name="组合 248">
            <a:extLst>
              <a:ext uri="{FF2B5EF4-FFF2-40B4-BE49-F238E27FC236}">
                <a16:creationId xmlns:a16="http://schemas.microsoft.com/office/drawing/2014/main" id="{1D9781C5-36FB-4F73-B42D-04CFDA0574F8}"/>
              </a:ext>
            </a:extLst>
          </p:cNvPr>
          <p:cNvGrpSpPr/>
          <p:nvPr/>
        </p:nvGrpSpPr>
        <p:grpSpPr>
          <a:xfrm>
            <a:off x="2609380" y="1685977"/>
            <a:ext cx="537387" cy="526313"/>
            <a:chOff x="2565037" y="2374452"/>
            <a:chExt cx="537387" cy="526313"/>
          </a:xfrm>
        </p:grpSpPr>
        <p:sp>
          <p:nvSpPr>
            <p:cNvPr id="250" name="椭圆 249">
              <a:extLst>
                <a:ext uri="{FF2B5EF4-FFF2-40B4-BE49-F238E27FC236}">
                  <a16:creationId xmlns:a16="http://schemas.microsoft.com/office/drawing/2014/main" id="{4AFEA766-4DC9-4A96-BF58-1A981EF3ADA1}"/>
                </a:ext>
              </a:extLst>
            </p:cNvPr>
            <p:cNvSpPr/>
            <p:nvPr/>
          </p:nvSpPr>
          <p:spPr>
            <a:xfrm>
              <a:off x="2565037" y="2374452"/>
              <a:ext cx="537387" cy="526313"/>
            </a:xfrm>
            <a:prstGeom prst="ellipse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文本框 259">
              <a:extLst>
                <a:ext uri="{FF2B5EF4-FFF2-40B4-BE49-F238E27FC236}">
                  <a16:creationId xmlns:a16="http://schemas.microsoft.com/office/drawing/2014/main" id="{ADB43347-8ECF-4BAA-9729-3FBCB7AFA3D5}"/>
                </a:ext>
              </a:extLst>
            </p:cNvPr>
            <p:cNvSpPr txBox="1"/>
            <p:nvPr/>
          </p:nvSpPr>
          <p:spPr>
            <a:xfrm>
              <a:off x="2759992" y="2755175"/>
              <a:ext cx="15388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9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</a:t>
              </a:r>
            </a:p>
          </p:txBody>
        </p:sp>
        <p:grpSp>
          <p:nvGrpSpPr>
            <p:cNvPr id="262" name="组合 261">
              <a:extLst>
                <a:ext uri="{FF2B5EF4-FFF2-40B4-BE49-F238E27FC236}">
                  <a16:creationId xmlns:a16="http://schemas.microsoft.com/office/drawing/2014/main" id="{6F52F090-4523-46C7-AB08-A1D9301AC1A1}"/>
                </a:ext>
              </a:extLst>
            </p:cNvPr>
            <p:cNvGrpSpPr/>
            <p:nvPr/>
          </p:nvGrpSpPr>
          <p:grpSpPr>
            <a:xfrm rot="16200000">
              <a:off x="2664505" y="2444227"/>
              <a:ext cx="338450" cy="298104"/>
              <a:chOff x="2663159" y="2438512"/>
              <a:chExt cx="338450" cy="298104"/>
            </a:xfrm>
          </p:grpSpPr>
          <p:sp>
            <p:nvSpPr>
              <p:cNvPr id="289" name="任意多边形: 形状 288">
                <a:extLst>
                  <a:ext uri="{FF2B5EF4-FFF2-40B4-BE49-F238E27FC236}">
                    <a16:creationId xmlns:a16="http://schemas.microsoft.com/office/drawing/2014/main" id="{FBECA295-7664-44D2-ACE9-F009E4AC0147}"/>
                  </a:ext>
                </a:extLst>
              </p:cNvPr>
              <p:cNvSpPr/>
              <p:nvPr/>
            </p:nvSpPr>
            <p:spPr>
              <a:xfrm>
                <a:off x="2663159" y="2648471"/>
                <a:ext cx="88145" cy="88145"/>
              </a:xfrm>
              <a:custGeom>
                <a:avLst/>
                <a:gdLst>
                  <a:gd name="connsiteX0" fmla="*/ 450049 w 450056"/>
                  <a:gd name="connsiteY0" fmla="*/ 225226 h 450056"/>
                  <a:gd name="connsiteX1" fmla="*/ 225021 w 450056"/>
                  <a:gd name="connsiteY1" fmla="*/ 450254 h 450056"/>
                  <a:gd name="connsiteX2" fmla="*/ -7 w 450056"/>
                  <a:gd name="connsiteY2" fmla="*/ 225226 h 450056"/>
                  <a:gd name="connsiteX3" fmla="*/ 225021 w 450056"/>
                  <a:gd name="connsiteY3" fmla="*/ 198 h 450056"/>
                  <a:gd name="connsiteX4" fmla="*/ 45004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049" y="225226"/>
                    </a:moveTo>
                    <a:cubicBezTo>
                      <a:pt x="450049" y="349506"/>
                      <a:pt x="349300" y="450254"/>
                      <a:pt x="225021" y="450254"/>
                    </a:cubicBezTo>
                    <a:cubicBezTo>
                      <a:pt x="100742" y="450254"/>
                      <a:pt x="-7" y="349506"/>
                      <a:pt x="-7" y="225226"/>
                    </a:cubicBezTo>
                    <a:cubicBezTo>
                      <a:pt x="-7" y="100946"/>
                      <a:pt x="100742" y="198"/>
                      <a:pt x="225021" y="198"/>
                    </a:cubicBezTo>
                    <a:cubicBezTo>
                      <a:pt x="349300" y="198"/>
                      <a:pt x="450049" y="100946"/>
                      <a:pt x="45004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0" name="任意多边形: 形状 289">
                <a:extLst>
                  <a:ext uri="{FF2B5EF4-FFF2-40B4-BE49-F238E27FC236}">
                    <a16:creationId xmlns:a16="http://schemas.microsoft.com/office/drawing/2014/main" id="{FACA8796-1778-4D77-9ABE-FDB4C916D83B}"/>
                  </a:ext>
                </a:extLst>
              </p:cNvPr>
              <p:cNvSpPr/>
              <p:nvPr/>
            </p:nvSpPr>
            <p:spPr>
              <a:xfrm>
                <a:off x="2788311" y="2648471"/>
                <a:ext cx="88145" cy="88145"/>
              </a:xfrm>
              <a:custGeom>
                <a:avLst/>
                <a:gdLst>
                  <a:gd name="connsiteX0" fmla="*/ 450329 w 450056"/>
                  <a:gd name="connsiteY0" fmla="*/ 225226 h 450056"/>
                  <a:gd name="connsiteX1" fmla="*/ 225301 w 450056"/>
                  <a:gd name="connsiteY1" fmla="*/ 450254 h 450056"/>
                  <a:gd name="connsiteX2" fmla="*/ 273 w 450056"/>
                  <a:gd name="connsiteY2" fmla="*/ 225226 h 450056"/>
                  <a:gd name="connsiteX3" fmla="*/ 225301 w 450056"/>
                  <a:gd name="connsiteY3" fmla="*/ 198 h 450056"/>
                  <a:gd name="connsiteX4" fmla="*/ 45032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329" y="225226"/>
                    </a:moveTo>
                    <a:cubicBezTo>
                      <a:pt x="450329" y="349506"/>
                      <a:pt x="349580" y="450254"/>
                      <a:pt x="225301" y="450254"/>
                    </a:cubicBezTo>
                    <a:cubicBezTo>
                      <a:pt x="101022" y="450254"/>
                      <a:pt x="273" y="349506"/>
                      <a:pt x="273" y="225226"/>
                    </a:cubicBezTo>
                    <a:cubicBezTo>
                      <a:pt x="273" y="100946"/>
                      <a:pt x="101022" y="198"/>
                      <a:pt x="225301" y="198"/>
                    </a:cubicBezTo>
                    <a:cubicBezTo>
                      <a:pt x="349580" y="198"/>
                      <a:pt x="450329" y="100946"/>
                      <a:pt x="45032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1" name="任意多边形: 形状 290">
                <a:extLst>
                  <a:ext uri="{FF2B5EF4-FFF2-40B4-BE49-F238E27FC236}">
                    <a16:creationId xmlns:a16="http://schemas.microsoft.com/office/drawing/2014/main" id="{34D82D25-2BDA-4C5B-9EC3-2B5C75BF0AFE}"/>
                  </a:ext>
                </a:extLst>
              </p:cNvPr>
              <p:cNvSpPr/>
              <p:nvPr/>
            </p:nvSpPr>
            <p:spPr>
              <a:xfrm>
                <a:off x="2913464" y="2648471"/>
                <a:ext cx="88145" cy="88145"/>
              </a:xfrm>
              <a:custGeom>
                <a:avLst/>
                <a:gdLst>
                  <a:gd name="connsiteX0" fmla="*/ 450609 w 450056"/>
                  <a:gd name="connsiteY0" fmla="*/ 225226 h 450056"/>
                  <a:gd name="connsiteX1" fmla="*/ 225581 w 450056"/>
                  <a:gd name="connsiteY1" fmla="*/ 450254 h 450056"/>
                  <a:gd name="connsiteX2" fmla="*/ 553 w 450056"/>
                  <a:gd name="connsiteY2" fmla="*/ 225226 h 450056"/>
                  <a:gd name="connsiteX3" fmla="*/ 225581 w 450056"/>
                  <a:gd name="connsiteY3" fmla="*/ 198 h 450056"/>
                  <a:gd name="connsiteX4" fmla="*/ 45060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609" y="225226"/>
                    </a:moveTo>
                    <a:cubicBezTo>
                      <a:pt x="450609" y="349506"/>
                      <a:pt x="349860" y="450254"/>
                      <a:pt x="225581" y="450254"/>
                    </a:cubicBezTo>
                    <a:cubicBezTo>
                      <a:pt x="101302" y="450254"/>
                      <a:pt x="553" y="349506"/>
                      <a:pt x="553" y="225226"/>
                    </a:cubicBezTo>
                    <a:cubicBezTo>
                      <a:pt x="553" y="100946"/>
                      <a:pt x="101302" y="198"/>
                      <a:pt x="225581" y="198"/>
                    </a:cubicBezTo>
                    <a:cubicBezTo>
                      <a:pt x="349860" y="198"/>
                      <a:pt x="450609" y="100946"/>
                      <a:pt x="45060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2" name="任意多边形: 形状 291">
                <a:extLst>
                  <a:ext uri="{FF2B5EF4-FFF2-40B4-BE49-F238E27FC236}">
                    <a16:creationId xmlns:a16="http://schemas.microsoft.com/office/drawing/2014/main" id="{B236A299-536C-4B7E-BC50-37E1A8562255}"/>
                  </a:ext>
                </a:extLst>
              </p:cNvPr>
              <p:cNvSpPr/>
              <p:nvPr/>
            </p:nvSpPr>
            <p:spPr>
              <a:xfrm>
                <a:off x="2663159" y="2438512"/>
                <a:ext cx="88145" cy="88145"/>
              </a:xfrm>
              <a:custGeom>
                <a:avLst/>
                <a:gdLst>
                  <a:gd name="connsiteX0" fmla="*/ 450049 w 450056"/>
                  <a:gd name="connsiteY0" fmla="*/ 225226 h 450056"/>
                  <a:gd name="connsiteX1" fmla="*/ 225021 w 450056"/>
                  <a:gd name="connsiteY1" fmla="*/ 450254 h 450056"/>
                  <a:gd name="connsiteX2" fmla="*/ -7 w 450056"/>
                  <a:gd name="connsiteY2" fmla="*/ 225226 h 450056"/>
                  <a:gd name="connsiteX3" fmla="*/ 225021 w 450056"/>
                  <a:gd name="connsiteY3" fmla="*/ 198 h 450056"/>
                  <a:gd name="connsiteX4" fmla="*/ 45004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049" y="225226"/>
                    </a:moveTo>
                    <a:cubicBezTo>
                      <a:pt x="450049" y="349506"/>
                      <a:pt x="349300" y="450254"/>
                      <a:pt x="225021" y="450254"/>
                    </a:cubicBezTo>
                    <a:cubicBezTo>
                      <a:pt x="100742" y="450254"/>
                      <a:pt x="-7" y="349506"/>
                      <a:pt x="-7" y="225226"/>
                    </a:cubicBezTo>
                    <a:cubicBezTo>
                      <a:pt x="-7" y="100946"/>
                      <a:pt x="100742" y="198"/>
                      <a:pt x="225021" y="198"/>
                    </a:cubicBezTo>
                    <a:cubicBezTo>
                      <a:pt x="349300" y="198"/>
                      <a:pt x="450049" y="100946"/>
                      <a:pt x="45004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3" name="任意多边形: 形状 292">
                <a:extLst>
                  <a:ext uri="{FF2B5EF4-FFF2-40B4-BE49-F238E27FC236}">
                    <a16:creationId xmlns:a16="http://schemas.microsoft.com/office/drawing/2014/main" id="{74E8159B-AA49-4B2B-AAC2-5F056BD3FFE3}"/>
                  </a:ext>
                </a:extLst>
              </p:cNvPr>
              <p:cNvSpPr/>
              <p:nvPr/>
            </p:nvSpPr>
            <p:spPr>
              <a:xfrm>
                <a:off x="2788311" y="2438512"/>
                <a:ext cx="88145" cy="88145"/>
              </a:xfrm>
              <a:custGeom>
                <a:avLst/>
                <a:gdLst>
                  <a:gd name="connsiteX0" fmla="*/ 450329 w 450056"/>
                  <a:gd name="connsiteY0" fmla="*/ 225226 h 450056"/>
                  <a:gd name="connsiteX1" fmla="*/ 225301 w 450056"/>
                  <a:gd name="connsiteY1" fmla="*/ 450254 h 450056"/>
                  <a:gd name="connsiteX2" fmla="*/ 273 w 450056"/>
                  <a:gd name="connsiteY2" fmla="*/ 225226 h 450056"/>
                  <a:gd name="connsiteX3" fmla="*/ 225301 w 450056"/>
                  <a:gd name="connsiteY3" fmla="*/ 198 h 450056"/>
                  <a:gd name="connsiteX4" fmla="*/ 45032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329" y="225226"/>
                    </a:moveTo>
                    <a:cubicBezTo>
                      <a:pt x="450329" y="349506"/>
                      <a:pt x="349580" y="450254"/>
                      <a:pt x="225301" y="450254"/>
                    </a:cubicBezTo>
                    <a:cubicBezTo>
                      <a:pt x="101022" y="450254"/>
                      <a:pt x="273" y="349506"/>
                      <a:pt x="273" y="225226"/>
                    </a:cubicBezTo>
                    <a:cubicBezTo>
                      <a:pt x="273" y="100946"/>
                      <a:pt x="101022" y="198"/>
                      <a:pt x="225301" y="198"/>
                    </a:cubicBezTo>
                    <a:cubicBezTo>
                      <a:pt x="349580" y="198"/>
                      <a:pt x="450329" y="100946"/>
                      <a:pt x="45032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4" name="任意多边形: 形状 293">
                <a:extLst>
                  <a:ext uri="{FF2B5EF4-FFF2-40B4-BE49-F238E27FC236}">
                    <a16:creationId xmlns:a16="http://schemas.microsoft.com/office/drawing/2014/main" id="{C8626265-4B49-44C8-B450-0457FDF7FADF}"/>
                  </a:ext>
                </a:extLst>
              </p:cNvPr>
              <p:cNvSpPr/>
              <p:nvPr/>
            </p:nvSpPr>
            <p:spPr>
              <a:xfrm>
                <a:off x="2913464" y="2438512"/>
                <a:ext cx="88145" cy="88145"/>
              </a:xfrm>
              <a:custGeom>
                <a:avLst/>
                <a:gdLst>
                  <a:gd name="connsiteX0" fmla="*/ 450609 w 450056"/>
                  <a:gd name="connsiteY0" fmla="*/ 225226 h 450056"/>
                  <a:gd name="connsiteX1" fmla="*/ 225581 w 450056"/>
                  <a:gd name="connsiteY1" fmla="*/ 450254 h 450056"/>
                  <a:gd name="connsiteX2" fmla="*/ 553 w 450056"/>
                  <a:gd name="connsiteY2" fmla="*/ 225226 h 450056"/>
                  <a:gd name="connsiteX3" fmla="*/ 225581 w 450056"/>
                  <a:gd name="connsiteY3" fmla="*/ 198 h 450056"/>
                  <a:gd name="connsiteX4" fmla="*/ 45060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609" y="225226"/>
                    </a:moveTo>
                    <a:cubicBezTo>
                      <a:pt x="450609" y="349506"/>
                      <a:pt x="349860" y="450254"/>
                      <a:pt x="225581" y="450254"/>
                    </a:cubicBezTo>
                    <a:cubicBezTo>
                      <a:pt x="101302" y="450254"/>
                      <a:pt x="553" y="349506"/>
                      <a:pt x="553" y="225226"/>
                    </a:cubicBezTo>
                    <a:cubicBezTo>
                      <a:pt x="553" y="100946"/>
                      <a:pt x="101302" y="198"/>
                      <a:pt x="225581" y="198"/>
                    </a:cubicBezTo>
                    <a:cubicBezTo>
                      <a:pt x="349860" y="198"/>
                      <a:pt x="450609" y="100946"/>
                      <a:pt x="45060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295" name="直接连接符 294">
                <a:extLst>
                  <a:ext uri="{FF2B5EF4-FFF2-40B4-BE49-F238E27FC236}">
                    <a16:creationId xmlns:a16="http://schemas.microsoft.com/office/drawing/2014/main" id="{5A625ACE-83F2-413A-A7E6-A8DA44469AE5}"/>
                  </a:ext>
                </a:extLst>
              </p:cNvPr>
              <p:cNvCxnSpPr>
                <a:stCxn id="292" idx="1"/>
                <a:endCxn id="289" idx="3"/>
              </p:cNvCxnSpPr>
              <p:nvPr/>
            </p:nvCxnSpPr>
            <p:spPr>
              <a:xfrm>
                <a:off x="2707230" y="2526696"/>
                <a:ext cx="0" cy="12181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直接连接符 295">
                <a:extLst>
                  <a:ext uri="{FF2B5EF4-FFF2-40B4-BE49-F238E27FC236}">
                    <a16:creationId xmlns:a16="http://schemas.microsoft.com/office/drawing/2014/main" id="{1B34F6DF-AA61-4D25-AC43-D3EA9C7E4DE5}"/>
                  </a:ext>
                </a:extLst>
              </p:cNvPr>
              <p:cNvCxnSpPr/>
              <p:nvPr/>
            </p:nvCxnSpPr>
            <p:spPr>
              <a:xfrm>
                <a:off x="2831055" y="2526696"/>
                <a:ext cx="0" cy="12181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直接连接符 296">
                <a:extLst>
                  <a:ext uri="{FF2B5EF4-FFF2-40B4-BE49-F238E27FC236}">
                    <a16:creationId xmlns:a16="http://schemas.microsoft.com/office/drawing/2014/main" id="{EBC60183-D706-484B-B602-48864DE97F15}"/>
                  </a:ext>
                </a:extLst>
              </p:cNvPr>
              <p:cNvCxnSpPr/>
              <p:nvPr/>
            </p:nvCxnSpPr>
            <p:spPr>
              <a:xfrm>
                <a:off x="2957262" y="2526696"/>
                <a:ext cx="0" cy="12181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79C8A145-833D-4298-BE16-F309328CA2BB}"/>
              </a:ext>
            </a:extLst>
          </p:cNvPr>
          <p:cNvGrpSpPr/>
          <p:nvPr/>
        </p:nvGrpSpPr>
        <p:grpSpPr>
          <a:xfrm>
            <a:off x="1025472" y="1242610"/>
            <a:ext cx="537387" cy="526313"/>
            <a:chOff x="926412" y="2430955"/>
            <a:chExt cx="537387" cy="526313"/>
          </a:xfrm>
        </p:grpSpPr>
        <p:sp>
          <p:nvSpPr>
            <p:cNvPr id="299" name="椭圆 298">
              <a:extLst>
                <a:ext uri="{FF2B5EF4-FFF2-40B4-BE49-F238E27FC236}">
                  <a16:creationId xmlns:a16="http://schemas.microsoft.com/office/drawing/2014/main" id="{F30B61B1-7076-4485-9A8A-130896CAFF3B}"/>
                </a:ext>
              </a:extLst>
            </p:cNvPr>
            <p:cNvSpPr/>
            <p:nvPr/>
          </p:nvSpPr>
          <p:spPr>
            <a:xfrm>
              <a:off x="926412" y="2430955"/>
              <a:ext cx="537387" cy="526313"/>
            </a:xfrm>
            <a:prstGeom prst="ellipse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文本框 300">
              <a:extLst>
                <a:ext uri="{FF2B5EF4-FFF2-40B4-BE49-F238E27FC236}">
                  <a16:creationId xmlns:a16="http://schemas.microsoft.com/office/drawing/2014/main" id="{39E4BFDE-4B9A-4093-8055-501F619F8726}"/>
                </a:ext>
              </a:extLst>
            </p:cNvPr>
            <p:cNvSpPr txBox="1"/>
            <p:nvPr/>
          </p:nvSpPr>
          <p:spPr>
            <a:xfrm>
              <a:off x="1073277" y="2803560"/>
              <a:ext cx="25006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9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ANN</a:t>
              </a:r>
            </a:p>
          </p:txBody>
        </p:sp>
        <p:grpSp>
          <p:nvGrpSpPr>
            <p:cNvPr id="36" name="图形 34">
              <a:extLst>
                <a:ext uri="{FF2B5EF4-FFF2-40B4-BE49-F238E27FC236}">
                  <a16:creationId xmlns:a16="http://schemas.microsoft.com/office/drawing/2014/main" id="{9B73C00F-69A5-45A4-B9EC-FF455363B9E1}"/>
                </a:ext>
              </a:extLst>
            </p:cNvPr>
            <p:cNvGrpSpPr/>
            <p:nvPr/>
          </p:nvGrpSpPr>
          <p:grpSpPr>
            <a:xfrm>
              <a:off x="1028593" y="2508709"/>
              <a:ext cx="333024" cy="320216"/>
              <a:chOff x="2274801" y="1946188"/>
              <a:chExt cx="2029333" cy="1951282"/>
            </a:xfrm>
          </p:grpSpPr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1FB0410E-A67B-491D-97D2-71088E25ECF7}"/>
                  </a:ext>
                </a:extLst>
              </p:cNvPr>
              <p:cNvSpPr/>
              <p:nvPr/>
            </p:nvSpPr>
            <p:spPr>
              <a:xfrm>
                <a:off x="2469928" y="2141316"/>
                <a:ext cx="1639078" cy="2900"/>
              </a:xfrm>
              <a:custGeom>
                <a:avLst/>
                <a:gdLst>
                  <a:gd name="connsiteX0" fmla="*/ 111 w 1639078"/>
                  <a:gd name="connsiteY0" fmla="*/ -143 h 2900"/>
                  <a:gd name="connsiteX1" fmla="*/ 1639189 w 1639078"/>
                  <a:gd name="connsiteY1" fmla="*/ -143 h 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39078" h="2900">
                    <a:moveTo>
                      <a:pt x="111" y="-143"/>
                    </a:moveTo>
                    <a:lnTo>
                      <a:pt x="1639189" y="-143"/>
                    </a:lnTo>
                  </a:path>
                </a:pathLst>
              </a:custGeom>
              <a:solidFill>
                <a:srgbClr val="000000"/>
              </a:solidFill>
              <a:ln w="6350" cap="flat">
                <a:solidFill>
                  <a:srgbClr val="505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5EE416A0-0CF6-4DDF-A6D5-CB07D046E7DD}"/>
                  </a:ext>
                </a:extLst>
              </p:cNvPr>
              <p:cNvSpPr/>
              <p:nvPr/>
            </p:nvSpPr>
            <p:spPr>
              <a:xfrm>
                <a:off x="2469928" y="2141316"/>
                <a:ext cx="1639078" cy="780512"/>
              </a:xfrm>
              <a:custGeom>
                <a:avLst/>
                <a:gdLst>
                  <a:gd name="connsiteX0" fmla="*/ 111 w 1639078"/>
                  <a:gd name="connsiteY0" fmla="*/ -28 h 780512"/>
                  <a:gd name="connsiteX1" fmla="*/ 1639189 w 1639078"/>
                  <a:gd name="connsiteY1" fmla="*/ 780485 h 780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39078" h="780512">
                    <a:moveTo>
                      <a:pt x="111" y="-28"/>
                    </a:moveTo>
                    <a:lnTo>
                      <a:pt x="1639189" y="780485"/>
                    </a:lnTo>
                  </a:path>
                </a:pathLst>
              </a:custGeom>
              <a:solidFill>
                <a:srgbClr val="000000"/>
              </a:solidFill>
              <a:ln w="6350" cap="flat">
                <a:solidFill>
                  <a:srgbClr val="505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3F25F2B4-5C9B-44A2-AD23-25BF6F583557}"/>
                  </a:ext>
                </a:extLst>
              </p:cNvPr>
              <p:cNvSpPr/>
              <p:nvPr/>
            </p:nvSpPr>
            <p:spPr>
              <a:xfrm>
                <a:off x="2469928" y="2141316"/>
                <a:ext cx="1639078" cy="1561025"/>
              </a:xfrm>
              <a:custGeom>
                <a:avLst/>
                <a:gdLst>
                  <a:gd name="connsiteX0" fmla="*/ 111 w 1639078"/>
                  <a:gd name="connsiteY0" fmla="*/ 86 h 1561025"/>
                  <a:gd name="connsiteX1" fmla="*/ 1639189 w 1639078"/>
                  <a:gd name="connsiteY1" fmla="*/ 1561112 h 1561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39078" h="1561025">
                    <a:moveTo>
                      <a:pt x="111" y="86"/>
                    </a:moveTo>
                    <a:lnTo>
                      <a:pt x="1639189" y="1561112"/>
                    </a:lnTo>
                  </a:path>
                </a:pathLst>
              </a:custGeom>
              <a:solidFill>
                <a:srgbClr val="000000"/>
              </a:solidFill>
              <a:ln w="6350" cap="flat">
                <a:solidFill>
                  <a:srgbClr val="505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7D8F2706-7153-46AD-8F5F-D721C5B9BE3C}"/>
                  </a:ext>
                </a:extLst>
              </p:cNvPr>
              <p:cNvSpPr/>
              <p:nvPr/>
            </p:nvSpPr>
            <p:spPr>
              <a:xfrm>
                <a:off x="2469928" y="2141316"/>
                <a:ext cx="1639078" cy="780512"/>
              </a:xfrm>
              <a:custGeom>
                <a:avLst/>
                <a:gdLst>
                  <a:gd name="connsiteX0" fmla="*/ 111 w 1639078"/>
                  <a:gd name="connsiteY0" fmla="*/ 780485 h 780512"/>
                  <a:gd name="connsiteX1" fmla="*/ 1639189 w 1639078"/>
                  <a:gd name="connsiteY1" fmla="*/ -28 h 780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39078" h="780512">
                    <a:moveTo>
                      <a:pt x="111" y="780485"/>
                    </a:moveTo>
                    <a:lnTo>
                      <a:pt x="1639189" y="-28"/>
                    </a:lnTo>
                  </a:path>
                </a:pathLst>
              </a:custGeom>
              <a:solidFill>
                <a:srgbClr val="000000"/>
              </a:solidFill>
              <a:ln w="6350" cap="flat">
                <a:solidFill>
                  <a:srgbClr val="505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6C78F46E-6951-4003-87EF-EB76F2D924A9}"/>
                  </a:ext>
                </a:extLst>
              </p:cNvPr>
              <p:cNvSpPr/>
              <p:nvPr/>
            </p:nvSpPr>
            <p:spPr>
              <a:xfrm>
                <a:off x="2469928" y="2921829"/>
                <a:ext cx="1639078" cy="2900"/>
              </a:xfrm>
              <a:custGeom>
                <a:avLst/>
                <a:gdLst>
                  <a:gd name="connsiteX0" fmla="*/ 111 w 1639078"/>
                  <a:gd name="connsiteY0" fmla="*/ 86 h 2900"/>
                  <a:gd name="connsiteX1" fmla="*/ 1639189 w 1639078"/>
                  <a:gd name="connsiteY1" fmla="*/ 86 h 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39078" h="2900">
                    <a:moveTo>
                      <a:pt x="111" y="86"/>
                    </a:moveTo>
                    <a:lnTo>
                      <a:pt x="1639189" y="86"/>
                    </a:lnTo>
                  </a:path>
                </a:pathLst>
              </a:custGeom>
              <a:solidFill>
                <a:srgbClr val="000000"/>
              </a:solidFill>
              <a:ln w="6350" cap="flat">
                <a:solidFill>
                  <a:srgbClr val="505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1AE823F4-9797-4883-B452-D01CEF169EEF}"/>
                  </a:ext>
                </a:extLst>
              </p:cNvPr>
              <p:cNvSpPr/>
              <p:nvPr/>
            </p:nvSpPr>
            <p:spPr>
              <a:xfrm>
                <a:off x="2469928" y="2921829"/>
                <a:ext cx="1639078" cy="780512"/>
              </a:xfrm>
              <a:custGeom>
                <a:avLst/>
                <a:gdLst>
                  <a:gd name="connsiteX0" fmla="*/ 111 w 1639078"/>
                  <a:gd name="connsiteY0" fmla="*/ 201 h 780512"/>
                  <a:gd name="connsiteX1" fmla="*/ 1639189 w 1639078"/>
                  <a:gd name="connsiteY1" fmla="*/ 780714 h 780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39078" h="780512">
                    <a:moveTo>
                      <a:pt x="111" y="201"/>
                    </a:moveTo>
                    <a:lnTo>
                      <a:pt x="1639189" y="780714"/>
                    </a:lnTo>
                  </a:path>
                </a:pathLst>
              </a:custGeom>
              <a:solidFill>
                <a:srgbClr val="000000"/>
              </a:solidFill>
              <a:ln w="6350" cap="flat">
                <a:solidFill>
                  <a:srgbClr val="505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84931780-A1F3-4A14-82E7-00C17D992BD4}"/>
                  </a:ext>
                </a:extLst>
              </p:cNvPr>
              <p:cNvSpPr/>
              <p:nvPr/>
            </p:nvSpPr>
            <p:spPr>
              <a:xfrm>
                <a:off x="2469928" y="2141316"/>
                <a:ext cx="1639078" cy="1561025"/>
              </a:xfrm>
              <a:custGeom>
                <a:avLst/>
                <a:gdLst>
                  <a:gd name="connsiteX0" fmla="*/ 111 w 1639078"/>
                  <a:gd name="connsiteY0" fmla="*/ 1561112 h 1561025"/>
                  <a:gd name="connsiteX1" fmla="*/ 1639189 w 1639078"/>
                  <a:gd name="connsiteY1" fmla="*/ 86 h 1561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39078" h="1561025">
                    <a:moveTo>
                      <a:pt x="111" y="1561112"/>
                    </a:moveTo>
                    <a:lnTo>
                      <a:pt x="1639189" y="86"/>
                    </a:lnTo>
                  </a:path>
                </a:pathLst>
              </a:custGeom>
              <a:solidFill>
                <a:srgbClr val="000000"/>
              </a:solidFill>
              <a:ln w="6350" cap="flat">
                <a:solidFill>
                  <a:srgbClr val="505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2C08FF4C-671E-4092-B4A2-95565ABFC041}"/>
                  </a:ext>
                </a:extLst>
              </p:cNvPr>
              <p:cNvSpPr/>
              <p:nvPr/>
            </p:nvSpPr>
            <p:spPr>
              <a:xfrm>
                <a:off x="2469928" y="2921829"/>
                <a:ext cx="1639078" cy="780512"/>
              </a:xfrm>
              <a:custGeom>
                <a:avLst/>
                <a:gdLst>
                  <a:gd name="connsiteX0" fmla="*/ 111 w 1639078"/>
                  <a:gd name="connsiteY0" fmla="*/ 780714 h 780512"/>
                  <a:gd name="connsiteX1" fmla="*/ 1639189 w 1639078"/>
                  <a:gd name="connsiteY1" fmla="*/ 201 h 780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39078" h="780512">
                    <a:moveTo>
                      <a:pt x="111" y="780714"/>
                    </a:moveTo>
                    <a:lnTo>
                      <a:pt x="1639189" y="201"/>
                    </a:lnTo>
                  </a:path>
                </a:pathLst>
              </a:custGeom>
              <a:solidFill>
                <a:srgbClr val="000000"/>
              </a:solidFill>
              <a:ln w="6350" cap="flat">
                <a:solidFill>
                  <a:srgbClr val="505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074020CC-88D8-45F6-8756-4BDAEC7E8C4E}"/>
                  </a:ext>
                </a:extLst>
              </p:cNvPr>
              <p:cNvSpPr/>
              <p:nvPr/>
            </p:nvSpPr>
            <p:spPr>
              <a:xfrm>
                <a:off x="2469928" y="3702342"/>
                <a:ext cx="1639078" cy="2900"/>
              </a:xfrm>
              <a:custGeom>
                <a:avLst/>
                <a:gdLst>
                  <a:gd name="connsiteX0" fmla="*/ 111 w 1639078"/>
                  <a:gd name="connsiteY0" fmla="*/ 315 h 2900"/>
                  <a:gd name="connsiteX1" fmla="*/ 1639189 w 1639078"/>
                  <a:gd name="connsiteY1" fmla="*/ 315 h 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39078" h="2900">
                    <a:moveTo>
                      <a:pt x="111" y="315"/>
                    </a:moveTo>
                    <a:lnTo>
                      <a:pt x="1639189" y="315"/>
                    </a:lnTo>
                  </a:path>
                </a:pathLst>
              </a:custGeom>
              <a:solidFill>
                <a:srgbClr val="000000"/>
              </a:solidFill>
              <a:ln w="6350" cap="flat">
                <a:solidFill>
                  <a:srgbClr val="505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4D6F676E-68E3-4C0E-9D1F-150585E12717}"/>
                  </a:ext>
                </a:extLst>
              </p:cNvPr>
              <p:cNvSpPr/>
              <p:nvPr/>
            </p:nvSpPr>
            <p:spPr>
              <a:xfrm>
                <a:off x="2274801" y="1946188"/>
                <a:ext cx="390256" cy="390256"/>
              </a:xfrm>
              <a:custGeom>
                <a:avLst/>
                <a:gdLst>
                  <a:gd name="connsiteX0" fmla="*/ 390126 w 390256"/>
                  <a:gd name="connsiteY0" fmla="*/ 194986 h 390256"/>
                  <a:gd name="connsiteX1" fmla="*/ 194998 w 390256"/>
                  <a:gd name="connsiteY1" fmla="*/ 390114 h 390256"/>
                  <a:gd name="connsiteX2" fmla="*/ -130 w 390256"/>
                  <a:gd name="connsiteY2" fmla="*/ 194986 h 390256"/>
                  <a:gd name="connsiteX3" fmla="*/ 194998 w 390256"/>
                  <a:gd name="connsiteY3" fmla="*/ -143 h 390256"/>
                  <a:gd name="connsiteX4" fmla="*/ 390126 w 390256"/>
                  <a:gd name="connsiteY4" fmla="*/ 194986 h 390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256" h="390256">
                    <a:moveTo>
                      <a:pt x="390126" y="194986"/>
                    </a:moveTo>
                    <a:cubicBezTo>
                      <a:pt x="390126" y="302752"/>
                      <a:pt x="302764" y="390114"/>
                      <a:pt x="194998" y="390114"/>
                    </a:cubicBezTo>
                    <a:cubicBezTo>
                      <a:pt x="87232" y="390114"/>
                      <a:pt x="-130" y="302752"/>
                      <a:pt x="-130" y="194986"/>
                    </a:cubicBezTo>
                    <a:cubicBezTo>
                      <a:pt x="-130" y="87219"/>
                      <a:pt x="87232" y="-143"/>
                      <a:pt x="194998" y="-143"/>
                    </a:cubicBezTo>
                    <a:cubicBezTo>
                      <a:pt x="302764" y="-143"/>
                      <a:pt x="390126" y="87219"/>
                      <a:pt x="390126" y="19498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75E4E116-F5D1-429E-843B-AA1B1D82A514}"/>
                  </a:ext>
                </a:extLst>
              </p:cNvPr>
              <p:cNvSpPr/>
              <p:nvPr/>
            </p:nvSpPr>
            <p:spPr>
              <a:xfrm>
                <a:off x="2274801" y="2726701"/>
                <a:ext cx="390256" cy="390256"/>
              </a:xfrm>
              <a:custGeom>
                <a:avLst/>
                <a:gdLst>
                  <a:gd name="connsiteX0" fmla="*/ 390126 w 390256"/>
                  <a:gd name="connsiteY0" fmla="*/ 195215 h 390256"/>
                  <a:gd name="connsiteX1" fmla="*/ 194998 w 390256"/>
                  <a:gd name="connsiteY1" fmla="*/ 390343 h 390256"/>
                  <a:gd name="connsiteX2" fmla="*/ -130 w 390256"/>
                  <a:gd name="connsiteY2" fmla="*/ 195215 h 390256"/>
                  <a:gd name="connsiteX3" fmla="*/ 194998 w 390256"/>
                  <a:gd name="connsiteY3" fmla="*/ 86 h 390256"/>
                  <a:gd name="connsiteX4" fmla="*/ 390126 w 390256"/>
                  <a:gd name="connsiteY4" fmla="*/ 195215 h 390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256" h="390256">
                    <a:moveTo>
                      <a:pt x="390126" y="195215"/>
                    </a:moveTo>
                    <a:cubicBezTo>
                      <a:pt x="390126" y="302981"/>
                      <a:pt x="302764" y="390343"/>
                      <a:pt x="194998" y="390343"/>
                    </a:cubicBezTo>
                    <a:cubicBezTo>
                      <a:pt x="87232" y="390343"/>
                      <a:pt x="-130" y="302981"/>
                      <a:pt x="-130" y="195215"/>
                    </a:cubicBezTo>
                    <a:cubicBezTo>
                      <a:pt x="-130" y="87448"/>
                      <a:pt x="87232" y="86"/>
                      <a:pt x="194998" y="86"/>
                    </a:cubicBezTo>
                    <a:cubicBezTo>
                      <a:pt x="302764" y="86"/>
                      <a:pt x="390126" y="87448"/>
                      <a:pt x="390126" y="195215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1CF9BBB0-D9E9-4CBD-B38E-A3A24AA70976}"/>
                  </a:ext>
                </a:extLst>
              </p:cNvPr>
              <p:cNvSpPr/>
              <p:nvPr/>
            </p:nvSpPr>
            <p:spPr>
              <a:xfrm>
                <a:off x="2274801" y="3507214"/>
                <a:ext cx="390256" cy="390256"/>
              </a:xfrm>
              <a:custGeom>
                <a:avLst/>
                <a:gdLst>
                  <a:gd name="connsiteX0" fmla="*/ 390126 w 390256"/>
                  <a:gd name="connsiteY0" fmla="*/ 195444 h 390256"/>
                  <a:gd name="connsiteX1" fmla="*/ 194998 w 390256"/>
                  <a:gd name="connsiteY1" fmla="*/ 390572 h 390256"/>
                  <a:gd name="connsiteX2" fmla="*/ -130 w 390256"/>
                  <a:gd name="connsiteY2" fmla="*/ 195444 h 390256"/>
                  <a:gd name="connsiteX3" fmla="*/ 194998 w 390256"/>
                  <a:gd name="connsiteY3" fmla="*/ 315 h 390256"/>
                  <a:gd name="connsiteX4" fmla="*/ 390126 w 390256"/>
                  <a:gd name="connsiteY4" fmla="*/ 195444 h 390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256" h="390256">
                    <a:moveTo>
                      <a:pt x="390126" y="195444"/>
                    </a:moveTo>
                    <a:cubicBezTo>
                      <a:pt x="390126" y="303210"/>
                      <a:pt x="302764" y="390572"/>
                      <a:pt x="194998" y="390572"/>
                    </a:cubicBezTo>
                    <a:cubicBezTo>
                      <a:pt x="87232" y="390572"/>
                      <a:pt x="-130" y="303210"/>
                      <a:pt x="-130" y="195444"/>
                    </a:cubicBezTo>
                    <a:cubicBezTo>
                      <a:pt x="-130" y="87677"/>
                      <a:pt x="87232" y="315"/>
                      <a:pt x="194998" y="315"/>
                    </a:cubicBezTo>
                    <a:cubicBezTo>
                      <a:pt x="302764" y="315"/>
                      <a:pt x="390126" y="87677"/>
                      <a:pt x="390126" y="1954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24AC9CAC-BE93-420D-9BE3-A8B9038C4C73}"/>
                  </a:ext>
                </a:extLst>
              </p:cNvPr>
              <p:cNvSpPr/>
              <p:nvPr/>
            </p:nvSpPr>
            <p:spPr>
              <a:xfrm>
                <a:off x="3913878" y="1946188"/>
                <a:ext cx="390256" cy="390256"/>
              </a:xfrm>
              <a:custGeom>
                <a:avLst/>
                <a:gdLst>
                  <a:gd name="connsiteX0" fmla="*/ 390608 w 390256"/>
                  <a:gd name="connsiteY0" fmla="*/ 194986 h 390256"/>
                  <a:gd name="connsiteX1" fmla="*/ 195480 w 390256"/>
                  <a:gd name="connsiteY1" fmla="*/ 390114 h 390256"/>
                  <a:gd name="connsiteX2" fmla="*/ 352 w 390256"/>
                  <a:gd name="connsiteY2" fmla="*/ 194986 h 390256"/>
                  <a:gd name="connsiteX3" fmla="*/ 195480 w 390256"/>
                  <a:gd name="connsiteY3" fmla="*/ -143 h 390256"/>
                  <a:gd name="connsiteX4" fmla="*/ 390608 w 390256"/>
                  <a:gd name="connsiteY4" fmla="*/ 194986 h 390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256" h="390256">
                    <a:moveTo>
                      <a:pt x="390608" y="194986"/>
                    </a:moveTo>
                    <a:cubicBezTo>
                      <a:pt x="390608" y="302752"/>
                      <a:pt x="303246" y="390114"/>
                      <a:pt x="195480" y="390114"/>
                    </a:cubicBezTo>
                    <a:cubicBezTo>
                      <a:pt x="87714" y="390114"/>
                      <a:pt x="352" y="302752"/>
                      <a:pt x="352" y="194986"/>
                    </a:cubicBezTo>
                    <a:cubicBezTo>
                      <a:pt x="352" y="87219"/>
                      <a:pt x="87714" y="-143"/>
                      <a:pt x="195480" y="-143"/>
                    </a:cubicBezTo>
                    <a:cubicBezTo>
                      <a:pt x="303246" y="-143"/>
                      <a:pt x="390608" y="87219"/>
                      <a:pt x="390608" y="19498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D4F6C0FB-7C41-4ACF-9B2E-820F74523A98}"/>
                  </a:ext>
                </a:extLst>
              </p:cNvPr>
              <p:cNvSpPr/>
              <p:nvPr/>
            </p:nvSpPr>
            <p:spPr>
              <a:xfrm>
                <a:off x="3913878" y="2726701"/>
                <a:ext cx="390256" cy="390256"/>
              </a:xfrm>
              <a:custGeom>
                <a:avLst/>
                <a:gdLst>
                  <a:gd name="connsiteX0" fmla="*/ 390608 w 390256"/>
                  <a:gd name="connsiteY0" fmla="*/ 195215 h 390256"/>
                  <a:gd name="connsiteX1" fmla="*/ 195480 w 390256"/>
                  <a:gd name="connsiteY1" fmla="*/ 390343 h 390256"/>
                  <a:gd name="connsiteX2" fmla="*/ 352 w 390256"/>
                  <a:gd name="connsiteY2" fmla="*/ 195215 h 390256"/>
                  <a:gd name="connsiteX3" fmla="*/ 195480 w 390256"/>
                  <a:gd name="connsiteY3" fmla="*/ 86 h 390256"/>
                  <a:gd name="connsiteX4" fmla="*/ 390608 w 390256"/>
                  <a:gd name="connsiteY4" fmla="*/ 195215 h 390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256" h="390256">
                    <a:moveTo>
                      <a:pt x="390608" y="195215"/>
                    </a:moveTo>
                    <a:cubicBezTo>
                      <a:pt x="390608" y="302981"/>
                      <a:pt x="303246" y="390343"/>
                      <a:pt x="195480" y="390343"/>
                    </a:cubicBezTo>
                    <a:cubicBezTo>
                      <a:pt x="87714" y="390343"/>
                      <a:pt x="352" y="302981"/>
                      <a:pt x="352" y="195215"/>
                    </a:cubicBezTo>
                    <a:cubicBezTo>
                      <a:pt x="352" y="87448"/>
                      <a:pt x="87714" y="86"/>
                      <a:pt x="195480" y="86"/>
                    </a:cubicBezTo>
                    <a:cubicBezTo>
                      <a:pt x="303246" y="86"/>
                      <a:pt x="390608" y="87448"/>
                      <a:pt x="390608" y="195215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72FD49C4-0BBF-42A9-AB2C-17BAD06CF1A0}"/>
                  </a:ext>
                </a:extLst>
              </p:cNvPr>
              <p:cNvSpPr/>
              <p:nvPr/>
            </p:nvSpPr>
            <p:spPr>
              <a:xfrm>
                <a:off x="3913878" y="3507214"/>
                <a:ext cx="390256" cy="390256"/>
              </a:xfrm>
              <a:custGeom>
                <a:avLst/>
                <a:gdLst>
                  <a:gd name="connsiteX0" fmla="*/ 390608 w 390256"/>
                  <a:gd name="connsiteY0" fmla="*/ 195444 h 390256"/>
                  <a:gd name="connsiteX1" fmla="*/ 195480 w 390256"/>
                  <a:gd name="connsiteY1" fmla="*/ 390572 h 390256"/>
                  <a:gd name="connsiteX2" fmla="*/ 352 w 390256"/>
                  <a:gd name="connsiteY2" fmla="*/ 195444 h 390256"/>
                  <a:gd name="connsiteX3" fmla="*/ 195480 w 390256"/>
                  <a:gd name="connsiteY3" fmla="*/ 315 h 390256"/>
                  <a:gd name="connsiteX4" fmla="*/ 390608 w 390256"/>
                  <a:gd name="connsiteY4" fmla="*/ 195444 h 390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256" h="390256">
                    <a:moveTo>
                      <a:pt x="390608" y="195444"/>
                    </a:moveTo>
                    <a:cubicBezTo>
                      <a:pt x="390608" y="303210"/>
                      <a:pt x="303246" y="390572"/>
                      <a:pt x="195480" y="390572"/>
                    </a:cubicBezTo>
                    <a:cubicBezTo>
                      <a:pt x="87714" y="390572"/>
                      <a:pt x="352" y="303210"/>
                      <a:pt x="352" y="195444"/>
                    </a:cubicBezTo>
                    <a:cubicBezTo>
                      <a:pt x="352" y="87677"/>
                      <a:pt x="87714" y="315"/>
                      <a:pt x="195480" y="315"/>
                    </a:cubicBezTo>
                    <a:cubicBezTo>
                      <a:pt x="303246" y="315"/>
                      <a:pt x="390608" y="87677"/>
                      <a:pt x="390608" y="1954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55" name="任意多边形: 形状 54">
            <a:extLst>
              <a:ext uri="{FF2B5EF4-FFF2-40B4-BE49-F238E27FC236}">
                <a16:creationId xmlns:a16="http://schemas.microsoft.com/office/drawing/2014/main" id="{46ADF4D4-0290-4243-B14D-1333E98043CC}"/>
              </a:ext>
            </a:extLst>
          </p:cNvPr>
          <p:cNvSpPr/>
          <p:nvPr/>
        </p:nvSpPr>
        <p:spPr>
          <a:xfrm>
            <a:off x="2081981" y="638936"/>
            <a:ext cx="2897688" cy="847725"/>
          </a:xfrm>
          <a:custGeom>
            <a:avLst/>
            <a:gdLst>
              <a:gd name="connsiteX0" fmla="*/ 0 w 2827020"/>
              <a:gd name="connsiteY0" fmla="*/ 171450 h 845820"/>
              <a:gd name="connsiteX1" fmla="*/ 0 w 2827020"/>
              <a:gd name="connsiteY1" fmla="*/ 0 h 845820"/>
              <a:gd name="connsiteX2" fmla="*/ 2827020 w 2827020"/>
              <a:gd name="connsiteY2" fmla="*/ 0 h 845820"/>
              <a:gd name="connsiteX3" fmla="*/ 2827020 w 2827020"/>
              <a:gd name="connsiteY3" fmla="*/ 845820 h 845820"/>
              <a:gd name="connsiteX0" fmla="*/ 0 w 2827020"/>
              <a:gd name="connsiteY0" fmla="*/ 173355 h 847725"/>
              <a:gd name="connsiteX1" fmla="*/ 0 w 2827020"/>
              <a:gd name="connsiteY1" fmla="*/ 1905 h 847725"/>
              <a:gd name="connsiteX2" fmla="*/ 2308751 w 2827020"/>
              <a:gd name="connsiteY2" fmla="*/ 0 h 847725"/>
              <a:gd name="connsiteX3" fmla="*/ 2827020 w 2827020"/>
              <a:gd name="connsiteY3" fmla="*/ 1905 h 847725"/>
              <a:gd name="connsiteX4" fmla="*/ 2827020 w 2827020"/>
              <a:gd name="connsiteY4" fmla="*/ 847725 h 847725"/>
              <a:gd name="connsiteX0" fmla="*/ 0 w 2827801"/>
              <a:gd name="connsiteY0" fmla="*/ 173355 h 847725"/>
              <a:gd name="connsiteX1" fmla="*/ 0 w 2827801"/>
              <a:gd name="connsiteY1" fmla="*/ 1905 h 847725"/>
              <a:gd name="connsiteX2" fmla="*/ 2308751 w 2827801"/>
              <a:gd name="connsiteY2" fmla="*/ 0 h 847725"/>
              <a:gd name="connsiteX3" fmla="*/ 2827020 w 2827801"/>
              <a:gd name="connsiteY3" fmla="*/ 1905 h 847725"/>
              <a:gd name="connsiteX4" fmla="*/ 2827801 w 2827801"/>
              <a:gd name="connsiteY4" fmla="*/ 533401 h 847725"/>
              <a:gd name="connsiteX5" fmla="*/ 2827020 w 2827801"/>
              <a:gd name="connsiteY5" fmla="*/ 847725 h 847725"/>
              <a:gd name="connsiteX0" fmla="*/ 0 w 2827801"/>
              <a:gd name="connsiteY0" fmla="*/ 173355 h 847725"/>
              <a:gd name="connsiteX1" fmla="*/ 0 w 2827801"/>
              <a:gd name="connsiteY1" fmla="*/ 1905 h 847725"/>
              <a:gd name="connsiteX2" fmla="*/ 2308751 w 2827801"/>
              <a:gd name="connsiteY2" fmla="*/ 0 h 847725"/>
              <a:gd name="connsiteX3" fmla="*/ 2827801 w 2827801"/>
              <a:gd name="connsiteY3" fmla="*/ 533401 h 847725"/>
              <a:gd name="connsiteX4" fmla="*/ 2827020 w 2827801"/>
              <a:gd name="connsiteY4" fmla="*/ 847725 h 847725"/>
              <a:gd name="connsiteX0" fmla="*/ 0 w 2827801"/>
              <a:gd name="connsiteY0" fmla="*/ 173355 h 847725"/>
              <a:gd name="connsiteX1" fmla="*/ 0 w 2827801"/>
              <a:gd name="connsiteY1" fmla="*/ 1905 h 847725"/>
              <a:gd name="connsiteX2" fmla="*/ 2308751 w 2827801"/>
              <a:gd name="connsiteY2" fmla="*/ 0 h 847725"/>
              <a:gd name="connsiteX3" fmla="*/ 2827801 w 2827801"/>
              <a:gd name="connsiteY3" fmla="*/ 533401 h 847725"/>
              <a:gd name="connsiteX4" fmla="*/ 2827020 w 2827801"/>
              <a:gd name="connsiteY4" fmla="*/ 847725 h 847725"/>
              <a:gd name="connsiteX0" fmla="*/ 0 w 2827801"/>
              <a:gd name="connsiteY0" fmla="*/ 173355 h 847725"/>
              <a:gd name="connsiteX1" fmla="*/ 0 w 2827801"/>
              <a:gd name="connsiteY1" fmla="*/ 1905 h 847725"/>
              <a:gd name="connsiteX2" fmla="*/ 2308751 w 2827801"/>
              <a:gd name="connsiteY2" fmla="*/ 0 h 847725"/>
              <a:gd name="connsiteX3" fmla="*/ 2827801 w 2827801"/>
              <a:gd name="connsiteY3" fmla="*/ 533401 h 847725"/>
              <a:gd name="connsiteX4" fmla="*/ 2827020 w 2827801"/>
              <a:gd name="connsiteY4" fmla="*/ 847725 h 847725"/>
              <a:gd name="connsiteX0" fmla="*/ 0 w 2827801"/>
              <a:gd name="connsiteY0" fmla="*/ 173355 h 847725"/>
              <a:gd name="connsiteX1" fmla="*/ 0 w 2827801"/>
              <a:gd name="connsiteY1" fmla="*/ 1905 h 847725"/>
              <a:gd name="connsiteX2" fmla="*/ 2308751 w 2827801"/>
              <a:gd name="connsiteY2" fmla="*/ 0 h 847725"/>
              <a:gd name="connsiteX3" fmla="*/ 2827801 w 2827801"/>
              <a:gd name="connsiteY3" fmla="*/ 533401 h 847725"/>
              <a:gd name="connsiteX4" fmla="*/ 2827020 w 2827801"/>
              <a:gd name="connsiteY4" fmla="*/ 847725 h 847725"/>
              <a:gd name="connsiteX0" fmla="*/ 1859 w 2829660"/>
              <a:gd name="connsiteY0" fmla="*/ 173355 h 847725"/>
              <a:gd name="connsiteX1" fmla="*/ 0 w 2829660"/>
              <a:gd name="connsiteY1" fmla="*/ 127636 h 847725"/>
              <a:gd name="connsiteX2" fmla="*/ 1859 w 2829660"/>
              <a:gd name="connsiteY2" fmla="*/ 1905 h 847725"/>
              <a:gd name="connsiteX3" fmla="*/ 2310610 w 2829660"/>
              <a:gd name="connsiteY3" fmla="*/ 0 h 847725"/>
              <a:gd name="connsiteX4" fmla="*/ 2829660 w 2829660"/>
              <a:gd name="connsiteY4" fmla="*/ 533401 h 847725"/>
              <a:gd name="connsiteX5" fmla="*/ 2828879 w 2829660"/>
              <a:gd name="connsiteY5" fmla="*/ 847725 h 847725"/>
              <a:gd name="connsiteX0" fmla="*/ 1859 w 2829660"/>
              <a:gd name="connsiteY0" fmla="*/ 173355 h 847725"/>
              <a:gd name="connsiteX1" fmla="*/ 0 w 2829660"/>
              <a:gd name="connsiteY1" fmla="*/ 127636 h 847725"/>
              <a:gd name="connsiteX2" fmla="*/ 1859 w 2829660"/>
              <a:gd name="connsiteY2" fmla="*/ 1905 h 847725"/>
              <a:gd name="connsiteX3" fmla="*/ 63253 w 2829660"/>
              <a:gd name="connsiteY3" fmla="*/ 1 h 847725"/>
              <a:gd name="connsiteX4" fmla="*/ 2310610 w 2829660"/>
              <a:gd name="connsiteY4" fmla="*/ 0 h 847725"/>
              <a:gd name="connsiteX5" fmla="*/ 2829660 w 2829660"/>
              <a:gd name="connsiteY5" fmla="*/ 533401 h 847725"/>
              <a:gd name="connsiteX6" fmla="*/ 2828879 w 2829660"/>
              <a:gd name="connsiteY6" fmla="*/ 847725 h 847725"/>
              <a:gd name="connsiteX0" fmla="*/ 125189 w 2952990"/>
              <a:gd name="connsiteY0" fmla="*/ 173355 h 847725"/>
              <a:gd name="connsiteX1" fmla="*/ 123330 w 2952990"/>
              <a:gd name="connsiteY1" fmla="*/ 127636 h 847725"/>
              <a:gd name="connsiteX2" fmla="*/ 186583 w 2952990"/>
              <a:gd name="connsiteY2" fmla="*/ 1 h 847725"/>
              <a:gd name="connsiteX3" fmla="*/ 2433940 w 2952990"/>
              <a:gd name="connsiteY3" fmla="*/ 0 h 847725"/>
              <a:gd name="connsiteX4" fmla="*/ 2952990 w 2952990"/>
              <a:gd name="connsiteY4" fmla="*/ 533401 h 847725"/>
              <a:gd name="connsiteX5" fmla="*/ 2952209 w 2952990"/>
              <a:gd name="connsiteY5" fmla="*/ 847725 h 847725"/>
              <a:gd name="connsiteX0" fmla="*/ 126636 w 2954437"/>
              <a:gd name="connsiteY0" fmla="*/ 173355 h 847725"/>
              <a:gd name="connsiteX1" fmla="*/ 124777 w 2954437"/>
              <a:gd name="connsiteY1" fmla="*/ 127636 h 847725"/>
              <a:gd name="connsiteX2" fmla="*/ 188030 w 2954437"/>
              <a:gd name="connsiteY2" fmla="*/ 1 h 847725"/>
              <a:gd name="connsiteX3" fmla="*/ 2435387 w 2954437"/>
              <a:gd name="connsiteY3" fmla="*/ 0 h 847725"/>
              <a:gd name="connsiteX4" fmla="*/ 2954437 w 2954437"/>
              <a:gd name="connsiteY4" fmla="*/ 533401 h 847725"/>
              <a:gd name="connsiteX5" fmla="*/ 2953656 w 2954437"/>
              <a:gd name="connsiteY5" fmla="*/ 847725 h 847725"/>
              <a:gd name="connsiteX0" fmla="*/ 127610 w 2955411"/>
              <a:gd name="connsiteY0" fmla="*/ 173355 h 847725"/>
              <a:gd name="connsiteX1" fmla="*/ 125751 w 2955411"/>
              <a:gd name="connsiteY1" fmla="*/ 127636 h 847725"/>
              <a:gd name="connsiteX2" fmla="*/ 189004 w 2955411"/>
              <a:gd name="connsiteY2" fmla="*/ 1 h 847725"/>
              <a:gd name="connsiteX3" fmla="*/ 2436361 w 2955411"/>
              <a:gd name="connsiteY3" fmla="*/ 0 h 847725"/>
              <a:gd name="connsiteX4" fmla="*/ 2955411 w 2955411"/>
              <a:gd name="connsiteY4" fmla="*/ 533401 h 847725"/>
              <a:gd name="connsiteX5" fmla="*/ 2954630 w 2955411"/>
              <a:gd name="connsiteY5" fmla="*/ 847725 h 847725"/>
              <a:gd name="connsiteX0" fmla="*/ 1859 w 2829660"/>
              <a:gd name="connsiteY0" fmla="*/ 173355 h 847725"/>
              <a:gd name="connsiteX1" fmla="*/ 0 w 2829660"/>
              <a:gd name="connsiteY1" fmla="*/ 127636 h 847725"/>
              <a:gd name="connsiteX2" fmla="*/ 63253 w 2829660"/>
              <a:gd name="connsiteY2" fmla="*/ 1 h 847725"/>
              <a:gd name="connsiteX3" fmla="*/ 2310610 w 2829660"/>
              <a:gd name="connsiteY3" fmla="*/ 0 h 847725"/>
              <a:gd name="connsiteX4" fmla="*/ 2829660 w 2829660"/>
              <a:gd name="connsiteY4" fmla="*/ 533401 h 847725"/>
              <a:gd name="connsiteX5" fmla="*/ 2828879 w 2829660"/>
              <a:gd name="connsiteY5" fmla="*/ 847725 h 847725"/>
              <a:gd name="connsiteX0" fmla="*/ 178 w 2829839"/>
              <a:gd name="connsiteY0" fmla="*/ 173355 h 847725"/>
              <a:gd name="connsiteX1" fmla="*/ 179 w 2829839"/>
              <a:gd name="connsiteY1" fmla="*/ 127636 h 847725"/>
              <a:gd name="connsiteX2" fmla="*/ 63432 w 2829839"/>
              <a:gd name="connsiteY2" fmla="*/ 1 h 847725"/>
              <a:gd name="connsiteX3" fmla="*/ 2310789 w 2829839"/>
              <a:gd name="connsiteY3" fmla="*/ 0 h 847725"/>
              <a:gd name="connsiteX4" fmla="*/ 2829839 w 2829839"/>
              <a:gd name="connsiteY4" fmla="*/ 533401 h 847725"/>
              <a:gd name="connsiteX5" fmla="*/ 2829058 w 2829839"/>
              <a:gd name="connsiteY5" fmla="*/ 847725 h 84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29839" h="847725">
                <a:moveTo>
                  <a:pt x="178" y="173355"/>
                </a:moveTo>
                <a:cubicBezTo>
                  <a:pt x="-442" y="158115"/>
                  <a:pt x="799" y="142876"/>
                  <a:pt x="179" y="127636"/>
                </a:cubicBezTo>
                <a:cubicBezTo>
                  <a:pt x="1108" y="70169"/>
                  <a:pt x="3899" y="2224"/>
                  <a:pt x="63432" y="1"/>
                </a:cubicBezTo>
                <a:lnTo>
                  <a:pt x="2310789" y="0"/>
                </a:lnTo>
                <a:cubicBezTo>
                  <a:pt x="2569386" y="2540"/>
                  <a:pt x="2829839" y="269876"/>
                  <a:pt x="2829839" y="533401"/>
                </a:cubicBezTo>
                <a:cubicBezTo>
                  <a:pt x="2829579" y="638176"/>
                  <a:pt x="2829318" y="742950"/>
                  <a:pt x="2829058" y="847725"/>
                </a:cubicBezTo>
              </a:path>
            </a:pathLst>
          </a:custGeom>
          <a:noFill/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DFB13F78-3AAA-44F1-B641-28AB38C5CDD1}"/>
              </a:ext>
            </a:extLst>
          </p:cNvPr>
          <p:cNvCxnSpPr>
            <a:cxnSpLocks/>
          </p:cNvCxnSpPr>
          <p:nvPr/>
        </p:nvCxnSpPr>
        <p:spPr>
          <a:xfrm flipV="1">
            <a:off x="4979755" y="1548588"/>
            <a:ext cx="0" cy="414324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文本框 338">
            <a:extLst>
              <a:ext uri="{FF2B5EF4-FFF2-40B4-BE49-F238E27FC236}">
                <a16:creationId xmlns:a16="http://schemas.microsoft.com/office/drawing/2014/main" id="{78620A0E-2B11-4E56-93FC-B45E4639F939}"/>
              </a:ext>
            </a:extLst>
          </p:cNvPr>
          <p:cNvSpPr txBox="1"/>
          <p:nvPr/>
        </p:nvSpPr>
        <p:spPr>
          <a:xfrm>
            <a:off x="4361852" y="2173967"/>
            <a:ext cx="12362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Distance information</a:t>
            </a:r>
          </a:p>
        </p:txBody>
      </p:sp>
      <p:sp>
        <p:nvSpPr>
          <p:cNvPr id="344" name="文本框 343">
            <a:extLst>
              <a:ext uri="{FF2B5EF4-FFF2-40B4-BE49-F238E27FC236}">
                <a16:creationId xmlns:a16="http://schemas.microsoft.com/office/drawing/2014/main" id="{49FB4CA2-56C1-45E1-86AB-BC497AA32632}"/>
              </a:ext>
            </a:extLst>
          </p:cNvPr>
          <p:cNvSpPr txBox="1"/>
          <p:nvPr/>
        </p:nvSpPr>
        <p:spPr>
          <a:xfrm>
            <a:off x="5063006" y="1060166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New feature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06" name="组合 405">
            <a:extLst>
              <a:ext uri="{FF2B5EF4-FFF2-40B4-BE49-F238E27FC236}">
                <a16:creationId xmlns:a16="http://schemas.microsoft.com/office/drawing/2014/main" id="{1ABAE405-8351-4678-BD08-923081919982}"/>
              </a:ext>
            </a:extLst>
          </p:cNvPr>
          <p:cNvGrpSpPr/>
          <p:nvPr/>
        </p:nvGrpSpPr>
        <p:grpSpPr>
          <a:xfrm rot="16200000">
            <a:off x="3054562" y="4248644"/>
            <a:ext cx="498043" cy="78135"/>
            <a:chOff x="583981" y="4332378"/>
            <a:chExt cx="498043" cy="78135"/>
          </a:xfrm>
        </p:grpSpPr>
        <p:sp>
          <p:nvSpPr>
            <p:cNvPr id="408" name="矩形 407">
              <a:extLst>
                <a:ext uri="{FF2B5EF4-FFF2-40B4-BE49-F238E27FC236}">
                  <a16:creationId xmlns:a16="http://schemas.microsoft.com/office/drawing/2014/main" id="{4FBAC32E-4263-4C55-9EBC-34CB61EFAA25}"/>
                </a:ext>
              </a:extLst>
            </p:cNvPr>
            <p:cNvSpPr/>
            <p:nvPr/>
          </p:nvSpPr>
          <p:spPr>
            <a:xfrm>
              <a:off x="793935" y="4332378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9" name="矩形 408">
              <a:extLst>
                <a:ext uri="{FF2B5EF4-FFF2-40B4-BE49-F238E27FC236}">
                  <a16:creationId xmlns:a16="http://schemas.microsoft.com/office/drawing/2014/main" id="{BD8213A7-D618-4499-A1B1-25622D888305}"/>
                </a:ext>
              </a:extLst>
            </p:cNvPr>
            <p:cNvSpPr/>
            <p:nvPr/>
          </p:nvSpPr>
          <p:spPr>
            <a:xfrm>
              <a:off x="1003889" y="4332378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0" name="矩形 409">
              <a:extLst>
                <a:ext uri="{FF2B5EF4-FFF2-40B4-BE49-F238E27FC236}">
                  <a16:creationId xmlns:a16="http://schemas.microsoft.com/office/drawing/2014/main" id="{82421C46-20B2-47FF-9621-DCF4B66399C9}"/>
                </a:ext>
              </a:extLst>
            </p:cNvPr>
            <p:cNvSpPr/>
            <p:nvPr/>
          </p:nvSpPr>
          <p:spPr>
            <a:xfrm>
              <a:off x="583981" y="4332378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2" name="矩形 411">
              <a:extLst>
                <a:ext uri="{FF2B5EF4-FFF2-40B4-BE49-F238E27FC236}">
                  <a16:creationId xmlns:a16="http://schemas.microsoft.com/office/drawing/2014/main" id="{C531EBBD-7D1D-4D65-91D2-9C49FF22798C}"/>
                </a:ext>
              </a:extLst>
            </p:cNvPr>
            <p:cNvSpPr/>
            <p:nvPr/>
          </p:nvSpPr>
          <p:spPr>
            <a:xfrm>
              <a:off x="688958" y="4332378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3" name="矩形 412">
              <a:extLst>
                <a:ext uri="{FF2B5EF4-FFF2-40B4-BE49-F238E27FC236}">
                  <a16:creationId xmlns:a16="http://schemas.microsoft.com/office/drawing/2014/main" id="{6DAE219A-8F94-4481-ACE5-83807DF1AA5C}"/>
                </a:ext>
              </a:extLst>
            </p:cNvPr>
            <p:cNvSpPr/>
            <p:nvPr/>
          </p:nvSpPr>
          <p:spPr>
            <a:xfrm>
              <a:off x="898912" y="4332378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14" name="左大括号 413">
            <a:extLst>
              <a:ext uri="{FF2B5EF4-FFF2-40B4-BE49-F238E27FC236}">
                <a16:creationId xmlns:a16="http://schemas.microsoft.com/office/drawing/2014/main" id="{6238B613-FDEB-4C98-9F41-4FC6FEDA8C57}"/>
              </a:ext>
            </a:extLst>
          </p:cNvPr>
          <p:cNvSpPr/>
          <p:nvPr/>
        </p:nvSpPr>
        <p:spPr>
          <a:xfrm>
            <a:off x="1059807" y="3306547"/>
            <a:ext cx="159039" cy="883920"/>
          </a:xfrm>
          <a:prstGeom prst="leftBrace">
            <a:avLst>
              <a:gd name="adj1" fmla="val 7518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2DD20B23-8421-45BB-8A08-63C059891282}"/>
              </a:ext>
            </a:extLst>
          </p:cNvPr>
          <p:cNvGrpSpPr/>
          <p:nvPr/>
        </p:nvGrpSpPr>
        <p:grpSpPr>
          <a:xfrm>
            <a:off x="4653180" y="2935234"/>
            <a:ext cx="537387" cy="526313"/>
            <a:chOff x="2056269" y="4046773"/>
            <a:chExt cx="537387" cy="526313"/>
          </a:xfrm>
        </p:grpSpPr>
        <p:sp>
          <p:nvSpPr>
            <p:cNvPr id="872" name="椭圆 871">
              <a:extLst>
                <a:ext uri="{FF2B5EF4-FFF2-40B4-BE49-F238E27FC236}">
                  <a16:creationId xmlns:a16="http://schemas.microsoft.com/office/drawing/2014/main" id="{EE7F01F2-DBBE-4A94-BCFD-2A433216CDF5}"/>
                </a:ext>
              </a:extLst>
            </p:cNvPr>
            <p:cNvSpPr/>
            <p:nvPr/>
          </p:nvSpPr>
          <p:spPr>
            <a:xfrm>
              <a:off x="2056269" y="4046773"/>
              <a:ext cx="537387" cy="526313"/>
            </a:xfrm>
            <a:prstGeom prst="ellipse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3" name="文本框 872">
              <a:extLst>
                <a:ext uri="{FF2B5EF4-FFF2-40B4-BE49-F238E27FC236}">
                  <a16:creationId xmlns:a16="http://schemas.microsoft.com/office/drawing/2014/main" id="{6BEEC8DE-FDFE-4C1E-8139-0865610758B6}"/>
                </a:ext>
              </a:extLst>
            </p:cNvPr>
            <p:cNvSpPr txBox="1"/>
            <p:nvPr/>
          </p:nvSpPr>
          <p:spPr>
            <a:xfrm>
              <a:off x="2212752" y="4403601"/>
              <a:ext cx="224420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E2N</a:t>
              </a:r>
              <a:endPara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74" name="直接连接符 873">
              <a:extLst>
                <a:ext uri="{FF2B5EF4-FFF2-40B4-BE49-F238E27FC236}">
                  <a16:creationId xmlns:a16="http://schemas.microsoft.com/office/drawing/2014/main" id="{1CDFB633-82ED-46BF-B7AB-632CE44DA7FC}"/>
                </a:ext>
              </a:extLst>
            </p:cNvPr>
            <p:cNvCxnSpPr>
              <a:cxnSpLocks/>
            </p:cNvCxnSpPr>
            <p:nvPr/>
          </p:nvCxnSpPr>
          <p:spPr>
            <a:xfrm>
              <a:off x="2211930" y="4334151"/>
              <a:ext cx="239163" cy="103"/>
            </a:xfrm>
            <a:prstGeom prst="line">
              <a:avLst/>
            </a:prstGeom>
            <a:ln w="19050">
              <a:solidFill>
                <a:srgbClr val="A802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6" name="任意多边形: 形状 875">
              <a:extLst>
                <a:ext uri="{FF2B5EF4-FFF2-40B4-BE49-F238E27FC236}">
                  <a16:creationId xmlns:a16="http://schemas.microsoft.com/office/drawing/2014/main" id="{400285EC-B914-4898-97E4-55C4C20F1404}"/>
                </a:ext>
              </a:extLst>
            </p:cNvPr>
            <p:cNvSpPr/>
            <p:nvPr/>
          </p:nvSpPr>
          <p:spPr>
            <a:xfrm rot="900000">
              <a:off x="2145836" y="4205979"/>
              <a:ext cx="171870" cy="87477"/>
            </a:xfrm>
            <a:custGeom>
              <a:avLst/>
              <a:gdLst>
                <a:gd name="connsiteX0" fmla="*/ 0 w 531495"/>
                <a:gd name="connsiteY0" fmla="*/ 264800 h 270515"/>
                <a:gd name="connsiteX1" fmla="*/ 268605 w 531495"/>
                <a:gd name="connsiteY1" fmla="*/ 5 h 270515"/>
                <a:gd name="connsiteX2" fmla="*/ 531495 w 531495"/>
                <a:gd name="connsiteY2" fmla="*/ 270515 h 270515"/>
                <a:gd name="connsiteX0" fmla="*/ 8 w 531503"/>
                <a:gd name="connsiteY0" fmla="*/ 264863 h 270578"/>
                <a:gd name="connsiteX1" fmla="*/ 268613 w 531503"/>
                <a:gd name="connsiteY1" fmla="*/ 68 h 270578"/>
                <a:gd name="connsiteX2" fmla="*/ 531503 w 531503"/>
                <a:gd name="connsiteY2" fmla="*/ 270578 h 270578"/>
                <a:gd name="connsiteX0" fmla="*/ 0 w 531495"/>
                <a:gd name="connsiteY0" fmla="*/ 264802 h 270517"/>
                <a:gd name="connsiteX1" fmla="*/ 268605 w 531495"/>
                <a:gd name="connsiteY1" fmla="*/ 7 h 270517"/>
                <a:gd name="connsiteX2" fmla="*/ 531495 w 531495"/>
                <a:gd name="connsiteY2" fmla="*/ 270517 h 270517"/>
                <a:gd name="connsiteX0" fmla="*/ 0 w 531495"/>
                <a:gd name="connsiteY0" fmla="*/ 264802 h 270517"/>
                <a:gd name="connsiteX1" fmla="*/ 268605 w 531495"/>
                <a:gd name="connsiteY1" fmla="*/ 7 h 270517"/>
                <a:gd name="connsiteX2" fmla="*/ 531495 w 531495"/>
                <a:gd name="connsiteY2" fmla="*/ 270517 h 270517"/>
                <a:gd name="connsiteX0" fmla="*/ 0 w 531495"/>
                <a:gd name="connsiteY0" fmla="*/ 264802 h 270517"/>
                <a:gd name="connsiteX1" fmla="*/ 268605 w 531495"/>
                <a:gd name="connsiteY1" fmla="*/ 7 h 270517"/>
                <a:gd name="connsiteX2" fmla="*/ 531495 w 531495"/>
                <a:gd name="connsiteY2" fmla="*/ 270517 h 270517"/>
                <a:gd name="connsiteX0" fmla="*/ 0 w 531495"/>
                <a:gd name="connsiteY0" fmla="*/ 264802 h 270517"/>
                <a:gd name="connsiteX1" fmla="*/ 268605 w 531495"/>
                <a:gd name="connsiteY1" fmla="*/ 7 h 270517"/>
                <a:gd name="connsiteX2" fmla="*/ 531495 w 531495"/>
                <a:gd name="connsiteY2" fmla="*/ 270517 h 270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1495" h="270517">
                  <a:moveTo>
                    <a:pt x="0" y="264802"/>
                  </a:moveTo>
                  <a:cubicBezTo>
                    <a:pt x="476" y="107163"/>
                    <a:pt x="134303" y="-945"/>
                    <a:pt x="268605" y="7"/>
                  </a:cubicBezTo>
                  <a:cubicBezTo>
                    <a:pt x="402907" y="959"/>
                    <a:pt x="528003" y="129864"/>
                    <a:pt x="531495" y="270517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triangl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7" name="任意多边形: 形状 876">
              <a:extLst>
                <a:ext uri="{FF2B5EF4-FFF2-40B4-BE49-F238E27FC236}">
                  <a16:creationId xmlns:a16="http://schemas.microsoft.com/office/drawing/2014/main" id="{3B05C8AB-703D-40AF-9FE4-8EED1F019BBA}"/>
                </a:ext>
              </a:extLst>
            </p:cNvPr>
            <p:cNvSpPr/>
            <p:nvPr/>
          </p:nvSpPr>
          <p:spPr>
            <a:xfrm rot="-900000">
              <a:off x="2332218" y="4205979"/>
              <a:ext cx="171870" cy="87477"/>
            </a:xfrm>
            <a:custGeom>
              <a:avLst/>
              <a:gdLst>
                <a:gd name="connsiteX0" fmla="*/ 0 w 531495"/>
                <a:gd name="connsiteY0" fmla="*/ 264800 h 270515"/>
                <a:gd name="connsiteX1" fmla="*/ 268605 w 531495"/>
                <a:gd name="connsiteY1" fmla="*/ 5 h 270515"/>
                <a:gd name="connsiteX2" fmla="*/ 531495 w 531495"/>
                <a:gd name="connsiteY2" fmla="*/ 270515 h 270515"/>
                <a:gd name="connsiteX0" fmla="*/ 8 w 531503"/>
                <a:gd name="connsiteY0" fmla="*/ 264863 h 270578"/>
                <a:gd name="connsiteX1" fmla="*/ 268613 w 531503"/>
                <a:gd name="connsiteY1" fmla="*/ 68 h 270578"/>
                <a:gd name="connsiteX2" fmla="*/ 531503 w 531503"/>
                <a:gd name="connsiteY2" fmla="*/ 270578 h 270578"/>
                <a:gd name="connsiteX0" fmla="*/ 0 w 531495"/>
                <a:gd name="connsiteY0" fmla="*/ 264802 h 270517"/>
                <a:gd name="connsiteX1" fmla="*/ 268605 w 531495"/>
                <a:gd name="connsiteY1" fmla="*/ 7 h 270517"/>
                <a:gd name="connsiteX2" fmla="*/ 531495 w 531495"/>
                <a:gd name="connsiteY2" fmla="*/ 270517 h 270517"/>
                <a:gd name="connsiteX0" fmla="*/ 0 w 531495"/>
                <a:gd name="connsiteY0" fmla="*/ 264802 h 270517"/>
                <a:gd name="connsiteX1" fmla="*/ 268605 w 531495"/>
                <a:gd name="connsiteY1" fmla="*/ 7 h 270517"/>
                <a:gd name="connsiteX2" fmla="*/ 531495 w 531495"/>
                <a:gd name="connsiteY2" fmla="*/ 270517 h 270517"/>
                <a:gd name="connsiteX0" fmla="*/ 0 w 531495"/>
                <a:gd name="connsiteY0" fmla="*/ 264802 h 270517"/>
                <a:gd name="connsiteX1" fmla="*/ 268605 w 531495"/>
                <a:gd name="connsiteY1" fmla="*/ 7 h 270517"/>
                <a:gd name="connsiteX2" fmla="*/ 531495 w 531495"/>
                <a:gd name="connsiteY2" fmla="*/ 270517 h 270517"/>
                <a:gd name="connsiteX0" fmla="*/ 0 w 531495"/>
                <a:gd name="connsiteY0" fmla="*/ 264802 h 270517"/>
                <a:gd name="connsiteX1" fmla="*/ 268605 w 531495"/>
                <a:gd name="connsiteY1" fmla="*/ 7 h 270517"/>
                <a:gd name="connsiteX2" fmla="*/ 531495 w 531495"/>
                <a:gd name="connsiteY2" fmla="*/ 270517 h 270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1495" h="270517">
                  <a:moveTo>
                    <a:pt x="0" y="264802"/>
                  </a:moveTo>
                  <a:cubicBezTo>
                    <a:pt x="476" y="107163"/>
                    <a:pt x="134303" y="-945"/>
                    <a:pt x="268605" y="7"/>
                  </a:cubicBezTo>
                  <a:cubicBezTo>
                    <a:pt x="402907" y="959"/>
                    <a:pt x="528003" y="129864"/>
                    <a:pt x="531495" y="270517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8" name="任意多边形: 形状 877">
              <a:extLst>
                <a:ext uri="{FF2B5EF4-FFF2-40B4-BE49-F238E27FC236}">
                  <a16:creationId xmlns:a16="http://schemas.microsoft.com/office/drawing/2014/main" id="{7D7B9CDE-22EC-4C33-BEE6-C31F6BB217B2}"/>
                </a:ext>
              </a:extLst>
            </p:cNvPr>
            <p:cNvSpPr/>
            <p:nvPr/>
          </p:nvSpPr>
          <p:spPr>
            <a:xfrm>
              <a:off x="2080340" y="4270561"/>
              <a:ext cx="127282" cy="127282"/>
            </a:xfrm>
            <a:custGeom>
              <a:avLst/>
              <a:gdLst>
                <a:gd name="connsiteX0" fmla="*/ 390126 w 390256"/>
                <a:gd name="connsiteY0" fmla="*/ 195444 h 390256"/>
                <a:gd name="connsiteX1" fmla="*/ 194998 w 390256"/>
                <a:gd name="connsiteY1" fmla="*/ 390572 h 390256"/>
                <a:gd name="connsiteX2" fmla="*/ -130 w 390256"/>
                <a:gd name="connsiteY2" fmla="*/ 195444 h 390256"/>
                <a:gd name="connsiteX3" fmla="*/ 194998 w 390256"/>
                <a:gd name="connsiteY3" fmla="*/ 315 h 390256"/>
                <a:gd name="connsiteX4" fmla="*/ 390126 w 390256"/>
                <a:gd name="connsiteY4" fmla="*/ 195444 h 390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256" h="390256">
                  <a:moveTo>
                    <a:pt x="390126" y="195444"/>
                  </a:moveTo>
                  <a:cubicBezTo>
                    <a:pt x="390126" y="303210"/>
                    <a:pt x="302764" y="390572"/>
                    <a:pt x="194998" y="390572"/>
                  </a:cubicBezTo>
                  <a:cubicBezTo>
                    <a:pt x="87232" y="390572"/>
                    <a:pt x="-130" y="303210"/>
                    <a:pt x="-130" y="195444"/>
                  </a:cubicBezTo>
                  <a:cubicBezTo>
                    <a:pt x="-130" y="87677"/>
                    <a:pt x="87232" y="315"/>
                    <a:pt x="194998" y="315"/>
                  </a:cubicBezTo>
                  <a:cubicBezTo>
                    <a:pt x="302764" y="315"/>
                    <a:pt x="390126" y="87677"/>
                    <a:pt x="390126" y="195444"/>
                  </a:cubicBezTo>
                  <a:close/>
                </a:path>
              </a:pathLst>
            </a:custGeom>
            <a:solidFill>
              <a:srgbClr val="FFE99D"/>
            </a:solidFill>
            <a:ln w="63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9" name="任意多边形: 形状 878">
              <a:extLst>
                <a:ext uri="{FF2B5EF4-FFF2-40B4-BE49-F238E27FC236}">
                  <a16:creationId xmlns:a16="http://schemas.microsoft.com/office/drawing/2014/main" id="{48D9D957-3013-4B5C-A84C-BEE866E88D2B}"/>
                </a:ext>
              </a:extLst>
            </p:cNvPr>
            <p:cNvSpPr/>
            <p:nvPr/>
          </p:nvSpPr>
          <p:spPr>
            <a:xfrm>
              <a:off x="2451135" y="4270561"/>
              <a:ext cx="127282" cy="127282"/>
            </a:xfrm>
            <a:custGeom>
              <a:avLst/>
              <a:gdLst>
                <a:gd name="connsiteX0" fmla="*/ 390126 w 390256"/>
                <a:gd name="connsiteY0" fmla="*/ 195444 h 390256"/>
                <a:gd name="connsiteX1" fmla="*/ 194998 w 390256"/>
                <a:gd name="connsiteY1" fmla="*/ 390572 h 390256"/>
                <a:gd name="connsiteX2" fmla="*/ -130 w 390256"/>
                <a:gd name="connsiteY2" fmla="*/ 195444 h 390256"/>
                <a:gd name="connsiteX3" fmla="*/ 194998 w 390256"/>
                <a:gd name="connsiteY3" fmla="*/ 315 h 390256"/>
                <a:gd name="connsiteX4" fmla="*/ 390126 w 390256"/>
                <a:gd name="connsiteY4" fmla="*/ 195444 h 390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256" h="390256">
                  <a:moveTo>
                    <a:pt x="390126" y="195444"/>
                  </a:moveTo>
                  <a:cubicBezTo>
                    <a:pt x="390126" y="303210"/>
                    <a:pt x="302764" y="390572"/>
                    <a:pt x="194998" y="390572"/>
                  </a:cubicBezTo>
                  <a:cubicBezTo>
                    <a:pt x="87232" y="390572"/>
                    <a:pt x="-130" y="303210"/>
                    <a:pt x="-130" y="195444"/>
                  </a:cubicBezTo>
                  <a:cubicBezTo>
                    <a:pt x="-130" y="87677"/>
                    <a:pt x="87232" y="315"/>
                    <a:pt x="194998" y="315"/>
                  </a:cubicBezTo>
                  <a:cubicBezTo>
                    <a:pt x="302764" y="315"/>
                    <a:pt x="390126" y="87677"/>
                    <a:pt x="390126" y="195444"/>
                  </a:cubicBezTo>
                  <a:close/>
                </a:path>
              </a:pathLst>
            </a:custGeom>
            <a:solidFill>
              <a:srgbClr val="FFE99D"/>
            </a:solidFill>
            <a:ln w="63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83" name="矩形 882">
                <a:extLst>
                  <a:ext uri="{FF2B5EF4-FFF2-40B4-BE49-F238E27FC236}">
                    <a16:creationId xmlns:a16="http://schemas.microsoft.com/office/drawing/2014/main" id="{CD37B9D5-05C6-4DCB-B0CE-050E24A197D1}"/>
                  </a:ext>
                </a:extLst>
              </p:cNvPr>
              <p:cNvSpPr/>
              <p:nvPr/>
            </p:nvSpPr>
            <p:spPr>
              <a:xfrm>
                <a:off x="4406381" y="3622580"/>
                <a:ext cx="253827" cy="253827"/>
              </a:xfrm>
              <a:prstGeom prst="rect">
                <a:avLst/>
              </a:prstGeom>
              <a:solidFill>
                <a:srgbClr val="EEC1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9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sz="900" b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u</m:t>
                          </m:r>
                        </m:e>
                      </m:acc>
                    </m:oMath>
                  </m:oMathPara>
                </a14:m>
                <a:endParaRPr lang="en-US" sz="9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83" name="矩形 882">
                <a:extLst>
                  <a:ext uri="{FF2B5EF4-FFF2-40B4-BE49-F238E27FC236}">
                    <a16:creationId xmlns:a16="http://schemas.microsoft.com/office/drawing/2014/main" id="{CD37B9D5-05C6-4DCB-B0CE-050E24A197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381" y="3622580"/>
                <a:ext cx="253827" cy="253827"/>
              </a:xfrm>
              <a:prstGeom prst="rect">
                <a:avLst/>
              </a:prstGeom>
              <a:blipFill>
                <a:blip r:embed="rId3"/>
                <a:stretch>
                  <a:fillRect r="-536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>
            <a:extLst>
              <a:ext uri="{FF2B5EF4-FFF2-40B4-BE49-F238E27FC236}">
                <a16:creationId xmlns:a16="http://schemas.microsoft.com/office/drawing/2014/main" id="{C59E8745-36E7-4C55-9787-BBC5CA536D59}"/>
              </a:ext>
            </a:extLst>
          </p:cNvPr>
          <p:cNvGrpSpPr/>
          <p:nvPr/>
        </p:nvGrpSpPr>
        <p:grpSpPr>
          <a:xfrm>
            <a:off x="1244102" y="3941641"/>
            <a:ext cx="760374" cy="692141"/>
            <a:chOff x="1244102" y="2031396"/>
            <a:chExt cx="760374" cy="692141"/>
          </a:xfrm>
        </p:grpSpPr>
        <p:sp>
          <p:nvSpPr>
            <p:cNvPr id="522" name="矩形: 圆角 521">
              <a:extLst>
                <a:ext uri="{FF2B5EF4-FFF2-40B4-BE49-F238E27FC236}">
                  <a16:creationId xmlns:a16="http://schemas.microsoft.com/office/drawing/2014/main" id="{FE5B5AD2-F03D-477C-A933-3FA174B05B84}"/>
                </a:ext>
              </a:extLst>
            </p:cNvPr>
            <p:cNvSpPr/>
            <p:nvPr/>
          </p:nvSpPr>
          <p:spPr>
            <a:xfrm>
              <a:off x="1283394" y="2061175"/>
              <a:ext cx="603020" cy="603020"/>
            </a:xfrm>
            <a:prstGeom prst="roundRect">
              <a:avLst>
                <a:gd name="adj" fmla="val 10033"/>
              </a:avLst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AGAT Layer</a:t>
              </a:r>
              <a:endParaRPr lang="en-US" sz="9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8" name="文本框 847">
              <a:extLst>
                <a:ext uri="{FF2B5EF4-FFF2-40B4-BE49-F238E27FC236}">
                  <a16:creationId xmlns:a16="http://schemas.microsoft.com/office/drawing/2014/main" id="{7E42258A-0C33-427F-A642-E37B9E83BD1E}"/>
                </a:ext>
              </a:extLst>
            </p:cNvPr>
            <p:cNvSpPr txBox="1"/>
            <p:nvPr/>
          </p:nvSpPr>
          <p:spPr>
            <a:xfrm>
              <a:off x="1940356" y="2585038"/>
              <a:ext cx="64120" cy="1384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i="1" dirty="0">
                  <a:solidFill>
                    <a:srgbClr val="1597A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4" name="双括号 3">
              <a:extLst>
                <a:ext uri="{FF2B5EF4-FFF2-40B4-BE49-F238E27FC236}">
                  <a16:creationId xmlns:a16="http://schemas.microsoft.com/office/drawing/2014/main" id="{9E52B5B5-CBAE-4DD0-B078-7DF54667E173}"/>
                </a:ext>
              </a:extLst>
            </p:cNvPr>
            <p:cNvSpPr/>
            <p:nvPr/>
          </p:nvSpPr>
          <p:spPr>
            <a:xfrm>
              <a:off x="1244102" y="2031396"/>
              <a:ext cx="681605" cy="662579"/>
            </a:xfrm>
            <a:prstGeom prst="bracketPair">
              <a:avLst>
                <a:gd name="adj" fmla="val 6442"/>
              </a:avLst>
            </a:prstGeom>
            <a:ln>
              <a:solidFill>
                <a:srgbClr val="1597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18" name="直接箭头连接符 417">
            <a:extLst>
              <a:ext uri="{FF2B5EF4-FFF2-40B4-BE49-F238E27FC236}">
                <a16:creationId xmlns:a16="http://schemas.microsoft.com/office/drawing/2014/main" id="{07F009D5-2D76-47A4-9BEC-3C77D79EB9F7}"/>
              </a:ext>
            </a:extLst>
          </p:cNvPr>
          <p:cNvCxnSpPr>
            <a:cxnSpLocks/>
          </p:cNvCxnSpPr>
          <p:nvPr/>
        </p:nvCxnSpPr>
        <p:spPr>
          <a:xfrm>
            <a:off x="1981934" y="4287711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接箭头连接符 418">
            <a:extLst>
              <a:ext uri="{FF2B5EF4-FFF2-40B4-BE49-F238E27FC236}">
                <a16:creationId xmlns:a16="http://schemas.microsoft.com/office/drawing/2014/main" id="{DBDF451E-31C4-4DAF-A58C-C7067CE2D468}"/>
              </a:ext>
            </a:extLst>
          </p:cNvPr>
          <p:cNvCxnSpPr>
            <a:cxnSpLocks/>
          </p:cNvCxnSpPr>
          <p:nvPr/>
        </p:nvCxnSpPr>
        <p:spPr>
          <a:xfrm>
            <a:off x="1995527" y="3198390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直接箭头连接符 419">
            <a:extLst>
              <a:ext uri="{FF2B5EF4-FFF2-40B4-BE49-F238E27FC236}">
                <a16:creationId xmlns:a16="http://schemas.microsoft.com/office/drawing/2014/main" id="{100E545A-E9AC-460C-9DEA-D801EF8A3A40}"/>
              </a:ext>
            </a:extLst>
          </p:cNvPr>
          <p:cNvCxnSpPr>
            <a:cxnSpLocks/>
          </p:cNvCxnSpPr>
          <p:nvPr/>
        </p:nvCxnSpPr>
        <p:spPr>
          <a:xfrm>
            <a:off x="2740480" y="3198390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接箭头连接符 420">
            <a:extLst>
              <a:ext uri="{FF2B5EF4-FFF2-40B4-BE49-F238E27FC236}">
                <a16:creationId xmlns:a16="http://schemas.microsoft.com/office/drawing/2014/main" id="{FCB17D00-8AB2-4882-9226-5D5880A44EF3}"/>
              </a:ext>
            </a:extLst>
          </p:cNvPr>
          <p:cNvCxnSpPr>
            <a:cxnSpLocks/>
          </p:cNvCxnSpPr>
          <p:nvPr/>
        </p:nvCxnSpPr>
        <p:spPr>
          <a:xfrm>
            <a:off x="3648359" y="3198390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接箭头连接符 421">
            <a:extLst>
              <a:ext uri="{FF2B5EF4-FFF2-40B4-BE49-F238E27FC236}">
                <a16:creationId xmlns:a16="http://schemas.microsoft.com/office/drawing/2014/main" id="{F2144853-4B3B-472C-9355-213303030D99}"/>
              </a:ext>
            </a:extLst>
          </p:cNvPr>
          <p:cNvCxnSpPr>
            <a:cxnSpLocks/>
          </p:cNvCxnSpPr>
          <p:nvPr/>
        </p:nvCxnSpPr>
        <p:spPr>
          <a:xfrm>
            <a:off x="4469439" y="3198390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接箭头连接符 422">
            <a:extLst>
              <a:ext uri="{FF2B5EF4-FFF2-40B4-BE49-F238E27FC236}">
                <a16:creationId xmlns:a16="http://schemas.microsoft.com/office/drawing/2014/main" id="{47D551DA-0DBC-4B17-9A44-7D1CACE7EA45}"/>
              </a:ext>
            </a:extLst>
          </p:cNvPr>
          <p:cNvCxnSpPr>
            <a:cxnSpLocks/>
          </p:cNvCxnSpPr>
          <p:nvPr/>
        </p:nvCxnSpPr>
        <p:spPr>
          <a:xfrm>
            <a:off x="2792660" y="4287711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8AD97B01-D68C-4CA7-BED3-D1E2D527F107}"/>
              </a:ext>
            </a:extLst>
          </p:cNvPr>
          <p:cNvGrpSpPr/>
          <p:nvPr/>
        </p:nvGrpSpPr>
        <p:grpSpPr>
          <a:xfrm>
            <a:off x="2921833" y="2891940"/>
            <a:ext cx="730335" cy="612900"/>
            <a:chOff x="2999782" y="2986784"/>
            <a:chExt cx="730335" cy="612900"/>
          </a:xfrm>
        </p:grpSpPr>
        <p:sp>
          <p:nvSpPr>
            <p:cNvPr id="813" name="矩形 812">
              <a:extLst>
                <a:ext uri="{FF2B5EF4-FFF2-40B4-BE49-F238E27FC236}">
                  <a16:creationId xmlns:a16="http://schemas.microsoft.com/office/drawing/2014/main" id="{A3881871-576B-4A09-B5C6-CA9B18A55EB7}"/>
                </a:ext>
              </a:extLst>
            </p:cNvPr>
            <p:cNvSpPr/>
            <p:nvPr/>
          </p:nvSpPr>
          <p:spPr>
            <a:xfrm>
              <a:off x="2999782" y="3012798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4" name="矩形 813">
              <a:extLst>
                <a:ext uri="{FF2B5EF4-FFF2-40B4-BE49-F238E27FC236}">
                  <a16:creationId xmlns:a16="http://schemas.microsoft.com/office/drawing/2014/main" id="{837FBE0A-D104-4830-B1B4-2CBE69CD39C7}"/>
                </a:ext>
              </a:extLst>
            </p:cNvPr>
            <p:cNvSpPr/>
            <p:nvPr/>
          </p:nvSpPr>
          <p:spPr>
            <a:xfrm>
              <a:off x="3419690" y="3012798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5" name="矩形 814">
              <a:extLst>
                <a:ext uri="{FF2B5EF4-FFF2-40B4-BE49-F238E27FC236}">
                  <a16:creationId xmlns:a16="http://schemas.microsoft.com/office/drawing/2014/main" id="{68D84FF2-302B-4DD7-AA95-25F906C0CA7D}"/>
                </a:ext>
              </a:extLst>
            </p:cNvPr>
            <p:cNvSpPr/>
            <p:nvPr/>
          </p:nvSpPr>
          <p:spPr>
            <a:xfrm>
              <a:off x="3629644" y="3012798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6" name="矩形 815">
              <a:extLst>
                <a:ext uri="{FF2B5EF4-FFF2-40B4-BE49-F238E27FC236}">
                  <a16:creationId xmlns:a16="http://schemas.microsoft.com/office/drawing/2014/main" id="{5E08425B-09EF-4AF8-A501-27F5AFC3C3F4}"/>
                </a:ext>
              </a:extLst>
            </p:cNvPr>
            <p:cNvSpPr/>
            <p:nvPr/>
          </p:nvSpPr>
          <p:spPr>
            <a:xfrm>
              <a:off x="3209736" y="3012798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7" name="矩形 816">
              <a:extLst>
                <a:ext uri="{FF2B5EF4-FFF2-40B4-BE49-F238E27FC236}">
                  <a16:creationId xmlns:a16="http://schemas.microsoft.com/office/drawing/2014/main" id="{C9827D0D-CC2F-4F60-9CDD-5A3FDE03AB38}"/>
                </a:ext>
              </a:extLst>
            </p:cNvPr>
            <p:cNvSpPr/>
            <p:nvPr/>
          </p:nvSpPr>
          <p:spPr>
            <a:xfrm>
              <a:off x="3079813" y="2986784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818" name="矩形 817">
              <a:extLst>
                <a:ext uri="{FF2B5EF4-FFF2-40B4-BE49-F238E27FC236}">
                  <a16:creationId xmlns:a16="http://schemas.microsoft.com/office/drawing/2014/main" id="{2B384F5C-1249-4FF7-8351-2797D394ADCD}"/>
                </a:ext>
              </a:extLst>
            </p:cNvPr>
            <p:cNvSpPr/>
            <p:nvPr/>
          </p:nvSpPr>
          <p:spPr>
            <a:xfrm>
              <a:off x="3314713" y="3012798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9" name="矩形 818">
              <a:extLst>
                <a:ext uri="{FF2B5EF4-FFF2-40B4-BE49-F238E27FC236}">
                  <a16:creationId xmlns:a16="http://schemas.microsoft.com/office/drawing/2014/main" id="{B0F9D419-0112-4A66-8DE7-996CD20DA8AF}"/>
                </a:ext>
              </a:extLst>
            </p:cNvPr>
            <p:cNvSpPr/>
            <p:nvPr/>
          </p:nvSpPr>
          <p:spPr>
            <a:xfrm>
              <a:off x="3524667" y="3012798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0" name="矩形 819">
              <a:extLst>
                <a:ext uri="{FF2B5EF4-FFF2-40B4-BE49-F238E27FC236}">
                  <a16:creationId xmlns:a16="http://schemas.microsoft.com/office/drawing/2014/main" id="{636E99AE-C05E-4813-833F-0A43B69E8777}"/>
                </a:ext>
              </a:extLst>
            </p:cNvPr>
            <p:cNvSpPr/>
            <p:nvPr/>
          </p:nvSpPr>
          <p:spPr>
            <a:xfrm>
              <a:off x="2999782" y="3113792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1" name="矩形 820">
              <a:extLst>
                <a:ext uri="{FF2B5EF4-FFF2-40B4-BE49-F238E27FC236}">
                  <a16:creationId xmlns:a16="http://schemas.microsoft.com/office/drawing/2014/main" id="{C09608FD-33AE-467A-B5B8-9E6AADB38BE2}"/>
                </a:ext>
              </a:extLst>
            </p:cNvPr>
            <p:cNvSpPr/>
            <p:nvPr/>
          </p:nvSpPr>
          <p:spPr>
            <a:xfrm>
              <a:off x="3104759" y="3113792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2" name="矩形 821">
              <a:extLst>
                <a:ext uri="{FF2B5EF4-FFF2-40B4-BE49-F238E27FC236}">
                  <a16:creationId xmlns:a16="http://schemas.microsoft.com/office/drawing/2014/main" id="{610D655E-A071-4B4E-B4D1-3016F9E16D2A}"/>
                </a:ext>
              </a:extLst>
            </p:cNvPr>
            <p:cNvSpPr/>
            <p:nvPr/>
          </p:nvSpPr>
          <p:spPr>
            <a:xfrm>
              <a:off x="3419690" y="3113792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3" name="矩形 822">
              <a:extLst>
                <a:ext uri="{FF2B5EF4-FFF2-40B4-BE49-F238E27FC236}">
                  <a16:creationId xmlns:a16="http://schemas.microsoft.com/office/drawing/2014/main" id="{7BED4E2B-080B-465B-B2F6-5C0F37ED90B9}"/>
                </a:ext>
              </a:extLst>
            </p:cNvPr>
            <p:cNvSpPr/>
            <p:nvPr/>
          </p:nvSpPr>
          <p:spPr>
            <a:xfrm>
              <a:off x="3629644" y="3113792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4" name="矩形 823">
              <a:extLst>
                <a:ext uri="{FF2B5EF4-FFF2-40B4-BE49-F238E27FC236}">
                  <a16:creationId xmlns:a16="http://schemas.microsoft.com/office/drawing/2014/main" id="{037EB198-F135-4892-B9E6-8833D64FFB5E}"/>
                </a:ext>
              </a:extLst>
            </p:cNvPr>
            <p:cNvSpPr/>
            <p:nvPr/>
          </p:nvSpPr>
          <p:spPr>
            <a:xfrm>
              <a:off x="3184790" y="3087778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825" name="矩形 824">
              <a:extLst>
                <a:ext uri="{FF2B5EF4-FFF2-40B4-BE49-F238E27FC236}">
                  <a16:creationId xmlns:a16="http://schemas.microsoft.com/office/drawing/2014/main" id="{73B813F6-CC45-4EC9-BA18-D0CFBC5188E3}"/>
                </a:ext>
              </a:extLst>
            </p:cNvPr>
            <p:cNvSpPr/>
            <p:nvPr/>
          </p:nvSpPr>
          <p:spPr>
            <a:xfrm>
              <a:off x="3314713" y="3113792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6" name="矩形 825">
              <a:extLst>
                <a:ext uri="{FF2B5EF4-FFF2-40B4-BE49-F238E27FC236}">
                  <a16:creationId xmlns:a16="http://schemas.microsoft.com/office/drawing/2014/main" id="{8B375108-6ED5-4CF6-85F1-246BBB914B28}"/>
                </a:ext>
              </a:extLst>
            </p:cNvPr>
            <p:cNvSpPr/>
            <p:nvPr/>
          </p:nvSpPr>
          <p:spPr>
            <a:xfrm>
              <a:off x="3524667" y="3113792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7" name="矩形 826">
              <a:extLst>
                <a:ext uri="{FF2B5EF4-FFF2-40B4-BE49-F238E27FC236}">
                  <a16:creationId xmlns:a16="http://schemas.microsoft.com/office/drawing/2014/main" id="{3721376D-72B1-4A43-9643-ADC49B48009E}"/>
                </a:ext>
              </a:extLst>
            </p:cNvPr>
            <p:cNvSpPr/>
            <p:nvPr/>
          </p:nvSpPr>
          <p:spPr>
            <a:xfrm>
              <a:off x="2999782" y="3214786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8" name="矩形 827">
              <a:extLst>
                <a:ext uri="{FF2B5EF4-FFF2-40B4-BE49-F238E27FC236}">
                  <a16:creationId xmlns:a16="http://schemas.microsoft.com/office/drawing/2014/main" id="{C2290D4A-8D49-4C56-B0C1-F9717EB05B84}"/>
                </a:ext>
              </a:extLst>
            </p:cNvPr>
            <p:cNvSpPr/>
            <p:nvPr/>
          </p:nvSpPr>
          <p:spPr>
            <a:xfrm>
              <a:off x="3104759" y="3214786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9" name="矩形 828">
              <a:extLst>
                <a:ext uri="{FF2B5EF4-FFF2-40B4-BE49-F238E27FC236}">
                  <a16:creationId xmlns:a16="http://schemas.microsoft.com/office/drawing/2014/main" id="{F6D85014-7208-407C-A497-7896EDE1484B}"/>
                </a:ext>
              </a:extLst>
            </p:cNvPr>
            <p:cNvSpPr/>
            <p:nvPr/>
          </p:nvSpPr>
          <p:spPr>
            <a:xfrm>
              <a:off x="3419690" y="3214786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0" name="矩形 829">
              <a:extLst>
                <a:ext uri="{FF2B5EF4-FFF2-40B4-BE49-F238E27FC236}">
                  <a16:creationId xmlns:a16="http://schemas.microsoft.com/office/drawing/2014/main" id="{625ED7F9-9089-44F7-AB5D-E8526EFE0B92}"/>
                </a:ext>
              </a:extLst>
            </p:cNvPr>
            <p:cNvSpPr/>
            <p:nvPr/>
          </p:nvSpPr>
          <p:spPr>
            <a:xfrm>
              <a:off x="3629644" y="3214786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1" name="矩形 830">
              <a:extLst>
                <a:ext uri="{FF2B5EF4-FFF2-40B4-BE49-F238E27FC236}">
                  <a16:creationId xmlns:a16="http://schemas.microsoft.com/office/drawing/2014/main" id="{988684E7-024B-4A4E-BCF8-6BC4327A60F3}"/>
                </a:ext>
              </a:extLst>
            </p:cNvPr>
            <p:cNvSpPr/>
            <p:nvPr/>
          </p:nvSpPr>
          <p:spPr>
            <a:xfrm>
              <a:off x="3209736" y="3214786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2" name="矩形 831">
              <a:extLst>
                <a:ext uri="{FF2B5EF4-FFF2-40B4-BE49-F238E27FC236}">
                  <a16:creationId xmlns:a16="http://schemas.microsoft.com/office/drawing/2014/main" id="{1CBFAC16-B34A-4D52-ABB0-3574DD8EBC76}"/>
                </a:ext>
              </a:extLst>
            </p:cNvPr>
            <p:cNvSpPr/>
            <p:nvPr/>
          </p:nvSpPr>
          <p:spPr>
            <a:xfrm>
              <a:off x="3289767" y="3188772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833" name="矩形 832">
              <a:extLst>
                <a:ext uri="{FF2B5EF4-FFF2-40B4-BE49-F238E27FC236}">
                  <a16:creationId xmlns:a16="http://schemas.microsoft.com/office/drawing/2014/main" id="{D166E9D1-1E11-420B-ACF9-11F652DBD2BA}"/>
                </a:ext>
              </a:extLst>
            </p:cNvPr>
            <p:cNvSpPr/>
            <p:nvPr/>
          </p:nvSpPr>
          <p:spPr>
            <a:xfrm>
              <a:off x="3524667" y="3214786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4" name="矩形 833">
              <a:extLst>
                <a:ext uri="{FF2B5EF4-FFF2-40B4-BE49-F238E27FC236}">
                  <a16:creationId xmlns:a16="http://schemas.microsoft.com/office/drawing/2014/main" id="{DCD15D1E-6CEE-46AC-9909-A49DFC7BB78F}"/>
                </a:ext>
              </a:extLst>
            </p:cNvPr>
            <p:cNvSpPr/>
            <p:nvPr/>
          </p:nvSpPr>
          <p:spPr>
            <a:xfrm>
              <a:off x="2999782" y="3315780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5" name="矩形 834">
              <a:extLst>
                <a:ext uri="{FF2B5EF4-FFF2-40B4-BE49-F238E27FC236}">
                  <a16:creationId xmlns:a16="http://schemas.microsoft.com/office/drawing/2014/main" id="{5769280D-DC59-4914-948A-948E02AF39E9}"/>
                </a:ext>
              </a:extLst>
            </p:cNvPr>
            <p:cNvSpPr/>
            <p:nvPr/>
          </p:nvSpPr>
          <p:spPr>
            <a:xfrm>
              <a:off x="3104759" y="3315780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6" name="矩形 835">
              <a:extLst>
                <a:ext uri="{FF2B5EF4-FFF2-40B4-BE49-F238E27FC236}">
                  <a16:creationId xmlns:a16="http://schemas.microsoft.com/office/drawing/2014/main" id="{4E5048D1-B99B-45EE-8235-DEF4AD7EE571}"/>
                </a:ext>
              </a:extLst>
            </p:cNvPr>
            <p:cNvSpPr/>
            <p:nvPr/>
          </p:nvSpPr>
          <p:spPr>
            <a:xfrm>
              <a:off x="3629644" y="3315780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7" name="矩形 836">
              <a:extLst>
                <a:ext uri="{FF2B5EF4-FFF2-40B4-BE49-F238E27FC236}">
                  <a16:creationId xmlns:a16="http://schemas.microsoft.com/office/drawing/2014/main" id="{64730F0C-7D96-40AA-94D0-430469FD386A}"/>
                </a:ext>
              </a:extLst>
            </p:cNvPr>
            <p:cNvSpPr/>
            <p:nvPr/>
          </p:nvSpPr>
          <p:spPr>
            <a:xfrm>
              <a:off x="3209736" y="3315780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8" name="矩形 837">
              <a:extLst>
                <a:ext uri="{FF2B5EF4-FFF2-40B4-BE49-F238E27FC236}">
                  <a16:creationId xmlns:a16="http://schemas.microsoft.com/office/drawing/2014/main" id="{FAA924EF-0762-49F7-8842-4017E529BDBF}"/>
                </a:ext>
              </a:extLst>
            </p:cNvPr>
            <p:cNvSpPr/>
            <p:nvPr/>
          </p:nvSpPr>
          <p:spPr>
            <a:xfrm>
              <a:off x="3394744" y="3289766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839" name="矩形 838">
              <a:extLst>
                <a:ext uri="{FF2B5EF4-FFF2-40B4-BE49-F238E27FC236}">
                  <a16:creationId xmlns:a16="http://schemas.microsoft.com/office/drawing/2014/main" id="{F6DF4CCD-4BCC-46DE-8882-C3197BEC05CA}"/>
                </a:ext>
              </a:extLst>
            </p:cNvPr>
            <p:cNvSpPr/>
            <p:nvPr/>
          </p:nvSpPr>
          <p:spPr>
            <a:xfrm>
              <a:off x="3314713" y="3315780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0" name="矩形 839">
              <a:extLst>
                <a:ext uri="{FF2B5EF4-FFF2-40B4-BE49-F238E27FC236}">
                  <a16:creationId xmlns:a16="http://schemas.microsoft.com/office/drawing/2014/main" id="{94F47E68-AB09-4FD1-B951-A9E14B762677}"/>
                </a:ext>
              </a:extLst>
            </p:cNvPr>
            <p:cNvSpPr/>
            <p:nvPr/>
          </p:nvSpPr>
          <p:spPr>
            <a:xfrm>
              <a:off x="3524667" y="3315780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1" name="矩形 840">
              <a:extLst>
                <a:ext uri="{FF2B5EF4-FFF2-40B4-BE49-F238E27FC236}">
                  <a16:creationId xmlns:a16="http://schemas.microsoft.com/office/drawing/2014/main" id="{BBC61FE1-E21E-422E-B821-13E3103F4002}"/>
                </a:ext>
              </a:extLst>
            </p:cNvPr>
            <p:cNvSpPr/>
            <p:nvPr/>
          </p:nvSpPr>
          <p:spPr>
            <a:xfrm>
              <a:off x="2999782" y="3521549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2" name="矩形 841">
              <a:extLst>
                <a:ext uri="{FF2B5EF4-FFF2-40B4-BE49-F238E27FC236}">
                  <a16:creationId xmlns:a16="http://schemas.microsoft.com/office/drawing/2014/main" id="{0151C6FE-0670-4E7F-800B-29A455BABE07}"/>
                </a:ext>
              </a:extLst>
            </p:cNvPr>
            <p:cNvSpPr/>
            <p:nvPr/>
          </p:nvSpPr>
          <p:spPr>
            <a:xfrm>
              <a:off x="3104759" y="3521549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3" name="矩形 842">
              <a:extLst>
                <a:ext uri="{FF2B5EF4-FFF2-40B4-BE49-F238E27FC236}">
                  <a16:creationId xmlns:a16="http://schemas.microsoft.com/office/drawing/2014/main" id="{7ABAD5B8-D949-4DAB-8C49-C9B68585F93D}"/>
                </a:ext>
              </a:extLst>
            </p:cNvPr>
            <p:cNvSpPr/>
            <p:nvPr/>
          </p:nvSpPr>
          <p:spPr>
            <a:xfrm>
              <a:off x="3419690" y="3521549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4" name="矩形 843">
              <a:extLst>
                <a:ext uri="{FF2B5EF4-FFF2-40B4-BE49-F238E27FC236}">
                  <a16:creationId xmlns:a16="http://schemas.microsoft.com/office/drawing/2014/main" id="{C7FE2AD2-94F9-4BE2-B0D6-F2ED5A9D3CDD}"/>
                </a:ext>
              </a:extLst>
            </p:cNvPr>
            <p:cNvSpPr/>
            <p:nvPr/>
          </p:nvSpPr>
          <p:spPr>
            <a:xfrm>
              <a:off x="3629644" y="3521549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5" name="矩形 844">
              <a:extLst>
                <a:ext uri="{FF2B5EF4-FFF2-40B4-BE49-F238E27FC236}">
                  <a16:creationId xmlns:a16="http://schemas.microsoft.com/office/drawing/2014/main" id="{4B5242F3-2A59-4785-86E1-FC4EC521F415}"/>
                </a:ext>
              </a:extLst>
            </p:cNvPr>
            <p:cNvSpPr/>
            <p:nvPr/>
          </p:nvSpPr>
          <p:spPr>
            <a:xfrm>
              <a:off x="3209736" y="3521549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6" name="矩形 845">
              <a:extLst>
                <a:ext uri="{FF2B5EF4-FFF2-40B4-BE49-F238E27FC236}">
                  <a16:creationId xmlns:a16="http://schemas.microsoft.com/office/drawing/2014/main" id="{11794F21-D54D-4EA9-8C9B-C6365D79DB0F}"/>
                </a:ext>
              </a:extLst>
            </p:cNvPr>
            <p:cNvSpPr/>
            <p:nvPr/>
          </p:nvSpPr>
          <p:spPr>
            <a:xfrm>
              <a:off x="3499721" y="3510775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847" name="矩形 846">
              <a:extLst>
                <a:ext uri="{FF2B5EF4-FFF2-40B4-BE49-F238E27FC236}">
                  <a16:creationId xmlns:a16="http://schemas.microsoft.com/office/drawing/2014/main" id="{5E51FAEC-7856-4CF0-90C8-C1DCC9B688AF}"/>
                </a:ext>
              </a:extLst>
            </p:cNvPr>
            <p:cNvSpPr/>
            <p:nvPr/>
          </p:nvSpPr>
          <p:spPr>
            <a:xfrm>
              <a:off x="3314713" y="3521549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6" name="矩形 425">
              <a:extLst>
                <a:ext uri="{FF2B5EF4-FFF2-40B4-BE49-F238E27FC236}">
                  <a16:creationId xmlns:a16="http://schemas.microsoft.com/office/drawing/2014/main" id="{63D814E2-5E67-4A89-8496-B3AB1FA26D25}"/>
                </a:ext>
              </a:extLst>
            </p:cNvPr>
            <p:cNvSpPr/>
            <p:nvPr/>
          </p:nvSpPr>
          <p:spPr>
            <a:xfrm rot="5400000">
              <a:off x="3000281" y="3421916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507" name="矩形 506">
              <a:extLst>
                <a:ext uri="{FF2B5EF4-FFF2-40B4-BE49-F238E27FC236}">
                  <a16:creationId xmlns:a16="http://schemas.microsoft.com/office/drawing/2014/main" id="{4EBF52FB-4038-4DBF-BA1A-C1E391E72A70}"/>
                </a:ext>
              </a:extLst>
            </p:cNvPr>
            <p:cNvSpPr/>
            <p:nvPr/>
          </p:nvSpPr>
          <p:spPr>
            <a:xfrm rot="5400000">
              <a:off x="3105844" y="3421916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508" name="矩形 507">
              <a:extLst>
                <a:ext uri="{FF2B5EF4-FFF2-40B4-BE49-F238E27FC236}">
                  <a16:creationId xmlns:a16="http://schemas.microsoft.com/office/drawing/2014/main" id="{39015FB5-5B9D-42A3-AB4B-44A39919E53A}"/>
                </a:ext>
              </a:extLst>
            </p:cNvPr>
            <p:cNvSpPr/>
            <p:nvPr/>
          </p:nvSpPr>
          <p:spPr>
            <a:xfrm rot="5400000">
              <a:off x="3211895" y="3421916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509" name="矩形 508">
              <a:extLst>
                <a:ext uri="{FF2B5EF4-FFF2-40B4-BE49-F238E27FC236}">
                  <a16:creationId xmlns:a16="http://schemas.microsoft.com/office/drawing/2014/main" id="{EB696CF1-9EE3-461B-96CE-920BF632B0B4}"/>
                </a:ext>
              </a:extLst>
            </p:cNvPr>
            <p:cNvSpPr/>
            <p:nvPr/>
          </p:nvSpPr>
          <p:spPr>
            <a:xfrm rot="5400000">
              <a:off x="3316890" y="3421916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517" name="矩形 516">
              <a:extLst>
                <a:ext uri="{FF2B5EF4-FFF2-40B4-BE49-F238E27FC236}">
                  <a16:creationId xmlns:a16="http://schemas.microsoft.com/office/drawing/2014/main" id="{76FDBA02-E9AB-4FAD-BF77-D4C0BA8C0685}"/>
                </a:ext>
              </a:extLst>
            </p:cNvPr>
            <p:cNvSpPr/>
            <p:nvPr/>
          </p:nvSpPr>
          <p:spPr>
            <a:xfrm rot="5400000">
              <a:off x="3627036" y="3421916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5BC1A85-8E71-4ADC-BAE2-D71173829EB9}"/>
              </a:ext>
            </a:extLst>
          </p:cNvPr>
          <p:cNvGrpSpPr/>
          <p:nvPr/>
        </p:nvGrpSpPr>
        <p:grpSpPr>
          <a:xfrm>
            <a:off x="1244102" y="2848591"/>
            <a:ext cx="760374" cy="699598"/>
            <a:chOff x="1244102" y="2958015"/>
            <a:chExt cx="760374" cy="699598"/>
          </a:xfrm>
          <a:solidFill>
            <a:srgbClr val="017369"/>
          </a:solidFill>
        </p:grpSpPr>
        <p:sp>
          <p:nvSpPr>
            <p:cNvPr id="518" name="双括号 517">
              <a:extLst>
                <a:ext uri="{FF2B5EF4-FFF2-40B4-BE49-F238E27FC236}">
                  <a16:creationId xmlns:a16="http://schemas.microsoft.com/office/drawing/2014/main" id="{46242BC3-83F4-4654-BE40-D1B25FF1AE64}"/>
                </a:ext>
              </a:extLst>
            </p:cNvPr>
            <p:cNvSpPr/>
            <p:nvPr/>
          </p:nvSpPr>
          <p:spPr>
            <a:xfrm>
              <a:off x="1244102" y="2958015"/>
              <a:ext cx="681605" cy="662579"/>
            </a:xfrm>
            <a:prstGeom prst="bracketPair">
              <a:avLst>
                <a:gd name="adj" fmla="val 6442"/>
              </a:avLst>
            </a:prstGeom>
            <a:noFill/>
            <a:ln>
              <a:solidFill>
                <a:srgbClr val="1597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矩形: 圆角 535">
              <a:extLst>
                <a:ext uri="{FF2B5EF4-FFF2-40B4-BE49-F238E27FC236}">
                  <a16:creationId xmlns:a16="http://schemas.microsoft.com/office/drawing/2014/main" id="{1958AA19-EC14-4329-B310-E970EFB65DB0}"/>
                </a:ext>
              </a:extLst>
            </p:cNvPr>
            <p:cNvSpPr/>
            <p:nvPr/>
          </p:nvSpPr>
          <p:spPr>
            <a:xfrm>
              <a:off x="1283394" y="2987794"/>
              <a:ext cx="603020" cy="603020"/>
            </a:xfrm>
            <a:prstGeom prst="roundRect">
              <a:avLst>
                <a:gd name="adj" fmla="val 10033"/>
              </a:avLst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AGAT Layer</a:t>
              </a:r>
              <a:endParaRPr lang="en-US" sz="9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9" name="文本框 518">
              <a:extLst>
                <a:ext uri="{FF2B5EF4-FFF2-40B4-BE49-F238E27FC236}">
                  <a16:creationId xmlns:a16="http://schemas.microsoft.com/office/drawing/2014/main" id="{CFAAF5A1-A3F5-41B6-8E11-6C7D2D6A25B1}"/>
                </a:ext>
              </a:extLst>
            </p:cNvPr>
            <p:cNvSpPr txBox="1"/>
            <p:nvPr/>
          </p:nvSpPr>
          <p:spPr>
            <a:xfrm>
              <a:off x="1940356" y="3519114"/>
              <a:ext cx="6412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i="1" dirty="0">
                  <a:solidFill>
                    <a:srgbClr val="1597A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38341FB-37B2-493E-BE03-C585EE0CAA4B}"/>
              </a:ext>
            </a:extLst>
          </p:cNvPr>
          <p:cNvGrpSpPr/>
          <p:nvPr/>
        </p:nvGrpSpPr>
        <p:grpSpPr>
          <a:xfrm>
            <a:off x="2168875" y="3986248"/>
            <a:ext cx="697006" cy="602927"/>
            <a:chOff x="2283175" y="2050125"/>
            <a:chExt cx="697006" cy="602927"/>
          </a:xfrm>
        </p:grpSpPr>
        <p:grpSp>
          <p:nvGrpSpPr>
            <p:cNvPr id="352" name="组合 351">
              <a:extLst>
                <a:ext uri="{FF2B5EF4-FFF2-40B4-BE49-F238E27FC236}">
                  <a16:creationId xmlns:a16="http://schemas.microsoft.com/office/drawing/2014/main" id="{CC0DCDE4-BA20-4F17-B5AB-3495072FB3DB}"/>
                </a:ext>
              </a:extLst>
            </p:cNvPr>
            <p:cNvGrpSpPr/>
            <p:nvPr/>
          </p:nvGrpSpPr>
          <p:grpSpPr>
            <a:xfrm>
              <a:off x="2295929" y="2076670"/>
              <a:ext cx="537387" cy="526313"/>
              <a:chOff x="926412" y="2430955"/>
              <a:chExt cx="537387" cy="526313"/>
            </a:xfrm>
          </p:grpSpPr>
          <p:sp>
            <p:nvSpPr>
              <p:cNvPr id="353" name="椭圆 352">
                <a:extLst>
                  <a:ext uri="{FF2B5EF4-FFF2-40B4-BE49-F238E27FC236}">
                    <a16:creationId xmlns:a16="http://schemas.microsoft.com/office/drawing/2014/main" id="{48A369E4-0AF6-431E-B496-1B81BCCDED9C}"/>
                  </a:ext>
                </a:extLst>
              </p:cNvPr>
              <p:cNvSpPr/>
              <p:nvPr/>
            </p:nvSpPr>
            <p:spPr>
              <a:xfrm>
                <a:off x="926412" y="2430955"/>
                <a:ext cx="537387" cy="526313"/>
              </a:xfrm>
              <a:prstGeom prst="ellipse">
                <a:avLst/>
              </a:prstGeom>
              <a:solidFill>
                <a:srgbClr val="E47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4" name="文本框 353">
                <a:extLst>
                  <a:ext uri="{FF2B5EF4-FFF2-40B4-BE49-F238E27FC236}">
                    <a16:creationId xmlns:a16="http://schemas.microsoft.com/office/drawing/2014/main" id="{1012767F-BC76-4425-A9F4-DCE5BCBD9BDD}"/>
                  </a:ext>
                </a:extLst>
              </p:cNvPr>
              <p:cNvSpPr txBox="1"/>
              <p:nvPr/>
            </p:nvSpPr>
            <p:spPr>
              <a:xfrm>
                <a:off x="1073277" y="2803560"/>
                <a:ext cx="25006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9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ANN</a:t>
                </a:r>
              </a:p>
            </p:txBody>
          </p:sp>
          <p:grpSp>
            <p:nvGrpSpPr>
              <p:cNvPr id="355" name="图形 34">
                <a:extLst>
                  <a:ext uri="{FF2B5EF4-FFF2-40B4-BE49-F238E27FC236}">
                    <a16:creationId xmlns:a16="http://schemas.microsoft.com/office/drawing/2014/main" id="{2D6220AE-96BF-4978-A62F-5C026BC0D3D4}"/>
                  </a:ext>
                </a:extLst>
              </p:cNvPr>
              <p:cNvGrpSpPr/>
              <p:nvPr/>
            </p:nvGrpSpPr>
            <p:grpSpPr>
              <a:xfrm>
                <a:off x="1028593" y="2508709"/>
                <a:ext cx="333024" cy="320216"/>
                <a:chOff x="2274801" y="1946188"/>
                <a:chExt cx="2029333" cy="1951282"/>
              </a:xfrm>
            </p:grpSpPr>
            <p:sp>
              <p:nvSpPr>
                <p:cNvPr id="356" name="任意多边形: 形状 355">
                  <a:extLst>
                    <a:ext uri="{FF2B5EF4-FFF2-40B4-BE49-F238E27FC236}">
                      <a16:creationId xmlns:a16="http://schemas.microsoft.com/office/drawing/2014/main" id="{350B83D2-5242-4558-BF5D-941D86A624E2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2900"/>
                </a:xfrm>
                <a:custGeom>
                  <a:avLst/>
                  <a:gdLst>
                    <a:gd name="connsiteX0" fmla="*/ 111 w 1639078"/>
                    <a:gd name="connsiteY0" fmla="*/ -143 h 2900"/>
                    <a:gd name="connsiteX1" fmla="*/ 1639189 w 1639078"/>
                    <a:gd name="connsiteY1" fmla="*/ -143 h 2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2900">
                      <a:moveTo>
                        <a:pt x="111" y="-143"/>
                      </a:moveTo>
                      <a:lnTo>
                        <a:pt x="1639189" y="-143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7" name="任意多边形: 形状 356">
                  <a:extLst>
                    <a:ext uri="{FF2B5EF4-FFF2-40B4-BE49-F238E27FC236}">
                      <a16:creationId xmlns:a16="http://schemas.microsoft.com/office/drawing/2014/main" id="{6E99D6FE-FE32-4297-98D4-5F8294493906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780512"/>
                </a:xfrm>
                <a:custGeom>
                  <a:avLst/>
                  <a:gdLst>
                    <a:gd name="connsiteX0" fmla="*/ 111 w 1639078"/>
                    <a:gd name="connsiteY0" fmla="*/ -28 h 780512"/>
                    <a:gd name="connsiteX1" fmla="*/ 1639189 w 1639078"/>
                    <a:gd name="connsiteY1" fmla="*/ 780485 h 780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780512">
                      <a:moveTo>
                        <a:pt x="111" y="-28"/>
                      </a:moveTo>
                      <a:lnTo>
                        <a:pt x="1639189" y="780485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2" name="任意多边形: 形状 371">
                  <a:extLst>
                    <a:ext uri="{FF2B5EF4-FFF2-40B4-BE49-F238E27FC236}">
                      <a16:creationId xmlns:a16="http://schemas.microsoft.com/office/drawing/2014/main" id="{9C172DF5-D5AB-487F-870C-A6845B917A83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1561025"/>
                </a:xfrm>
                <a:custGeom>
                  <a:avLst/>
                  <a:gdLst>
                    <a:gd name="connsiteX0" fmla="*/ 111 w 1639078"/>
                    <a:gd name="connsiteY0" fmla="*/ 86 h 1561025"/>
                    <a:gd name="connsiteX1" fmla="*/ 1639189 w 1639078"/>
                    <a:gd name="connsiteY1" fmla="*/ 1561112 h 1561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1561025">
                      <a:moveTo>
                        <a:pt x="111" y="86"/>
                      </a:moveTo>
                      <a:lnTo>
                        <a:pt x="1639189" y="1561112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3" name="任意多边形: 形状 372">
                  <a:extLst>
                    <a:ext uri="{FF2B5EF4-FFF2-40B4-BE49-F238E27FC236}">
                      <a16:creationId xmlns:a16="http://schemas.microsoft.com/office/drawing/2014/main" id="{222F5C8A-E8A3-4DC7-AA1C-AB818AC7489D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780512"/>
                </a:xfrm>
                <a:custGeom>
                  <a:avLst/>
                  <a:gdLst>
                    <a:gd name="connsiteX0" fmla="*/ 111 w 1639078"/>
                    <a:gd name="connsiteY0" fmla="*/ 780485 h 780512"/>
                    <a:gd name="connsiteX1" fmla="*/ 1639189 w 1639078"/>
                    <a:gd name="connsiteY1" fmla="*/ -28 h 780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780512">
                      <a:moveTo>
                        <a:pt x="111" y="780485"/>
                      </a:moveTo>
                      <a:lnTo>
                        <a:pt x="1639189" y="-28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6" name="任意多边形: 形状 375">
                  <a:extLst>
                    <a:ext uri="{FF2B5EF4-FFF2-40B4-BE49-F238E27FC236}">
                      <a16:creationId xmlns:a16="http://schemas.microsoft.com/office/drawing/2014/main" id="{C335CE99-09DA-4929-BD06-E5EB69524831}"/>
                    </a:ext>
                  </a:extLst>
                </p:cNvPr>
                <p:cNvSpPr/>
                <p:nvPr/>
              </p:nvSpPr>
              <p:spPr>
                <a:xfrm>
                  <a:off x="2469928" y="2921829"/>
                  <a:ext cx="1639078" cy="2900"/>
                </a:xfrm>
                <a:custGeom>
                  <a:avLst/>
                  <a:gdLst>
                    <a:gd name="connsiteX0" fmla="*/ 111 w 1639078"/>
                    <a:gd name="connsiteY0" fmla="*/ 86 h 2900"/>
                    <a:gd name="connsiteX1" fmla="*/ 1639189 w 1639078"/>
                    <a:gd name="connsiteY1" fmla="*/ 86 h 2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2900">
                      <a:moveTo>
                        <a:pt x="111" y="86"/>
                      </a:moveTo>
                      <a:lnTo>
                        <a:pt x="1639189" y="86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7" name="任意多边形: 形状 376">
                  <a:extLst>
                    <a:ext uri="{FF2B5EF4-FFF2-40B4-BE49-F238E27FC236}">
                      <a16:creationId xmlns:a16="http://schemas.microsoft.com/office/drawing/2014/main" id="{B292AE41-B42A-4437-AFB1-145F8E541B9A}"/>
                    </a:ext>
                  </a:extLst>
                </p:cNvPr>
                <p:cNvSpPr/>
                <p:nvPr/>
              </p:nvSpPr>
              <p:spPr>
                <a:xfrm>
                  <a:off x="2469928" y="2921829"/>
                  <a:ext cx="1639078" cy="780512"/>
                </a:xfrm>
                <a:custGeom>
                  <a:avLst/>
                  <a:gdLst>
                    <a:gd name="connsiteX0" fmla="*/ 111 w 1639078"/>
                    <a:gd name="connsiteY0" fmla="*/ 201 h 780512"/>
                    <a:gd name="connsiteX1" fmla="*/ 1639189 w 1639078"/>
                    <a:gd name="connsiteY1" fmla="*/ 780714 h 780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780512">
                      <a:moveTo>
                        <a:pt x="111" y="201"/>
                      </a:moveTo>
                      <a:lnTo>
                        <a:pt x="1639189" y="780714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8" name="任意多边形: 形状 377">
                  <a:extLst>
                    <a:ext uri="{FF2B5EF4-FFF2-40B4-BE49-F238E27FC236}">
                      <a16:creationId xmlns:a16="http://schemas.microsoft.com/office/drawing/2014/main" id="{56A998FC-0187-4976-8D7E-37E9FB7C9B2E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1561025"/>
                </a:xfrm>
                <a:custGeom>
                  <a:avLst/>
                  <a:gdLst>
                    <a:gd name="connsiteX0" fmla="*/ 111 w 1639078"/>
                    <a:gd name="connsiteY0" fmla="*/ 1561112 h 1561025"/>
                    <a:gd name="connsiteX1" fmla="*/ 1639189 w 1639078"/>
                    <a:gd name="connsiteY1" fmla="*/ 86 h 1561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1561025">
                      <a:moveTo>
                        <a:pt x="111" y="1561112"/>
                      </a:moveTo>
                      <a:lnTo>
                        <a:pt x="1639189" y="86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9" name="任意多边形: 形状 378">
                  <a:extLst>
                    <a:ext uri="{FF2B5EF4-FFF2-40B4-BE49-F238E27FC236}">
                      <a16:creationId xmlns:a16="http://schemas.microsoft.com/office/drawing/2014/main" id="{B5112B96-B999-4496-B78D-CCE8B7B71128}"/>
                    </a:ext>
                  </a:extLst>
                </p:cNvPr>
                <p:cNvSpPr/>
                <p:nvPr/>
              </p:nvSpPr>
              <p:spPr>
                <a:xfrm>
                  <a:off x="2469928" y="2921829"/>
                  <a:ext cx="1639078" cy="780512"/>
                </a:xfrm>
                <a:custGeom>
                  <a:avLst/>
                  <a:gdLst>
                    <a:gd name="connsiteX0" fmla="*/ 111 w 1639078"/>
                    <a:gd name="connsiteY0" fmla="*/ 780714 h 780512"/>
                    <a:gd name="connsiteX1" fmla="*/ 1639189 w 1639078"/>
                    <a:gd name="connsiteY1" fmla="*/ 201 h 780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780512">
                      <a:moveTo>
                        <a:pt x="111" y="780714"/>
                      </a:moveTo>
                      <a:lnTo>
                        <a:pt x="1639189" y="201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0" name="任意多边形: 形状 379">
                  <a:extLst>
                    <a:ext uri="{FF2B5EF4-FFF2-40B4-BE49-F238E27FC236}">
                      <a16:creationId xmlns:a16="http://schemas.microsoft.com/office/drawing/2014/main" id="{B2F40FB7-9796-4FEB-8398-A5DA7C45C530}"/>
                    </a:ext>
                  </a:extLst>
                </p:cNvPr>
                <p:cNvSpPr/>
                <p:nvPr/>
              </p:nvSpPr>
              <p:spPr>
                <a:xfrm>
                  <a:off x="2469928" y="3702342"/>
                  <a:ext cx="1639078" cy="2900"/>
                </a:xfrm>
                <a:custGeom>
                  <a:avLst/>
                  <a:gdLst>
                    <a:gd name="connsiteX0" fmla="*/ 111 w 1639078"/>
                    <a:gd name="connsiteY0" fmla="*/ 315 h 2900"/>
                    <a:gd name="connsiteX1" fmla="*/ 1639189 w 1639078"/>
                    <a:gd name="connsiteY1" fmla="*/ 315 h 2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2900">
                      <a:moveTo>
                        <a:pt x="111" y="315"/>
                      </a:moveTo>
                      <a:lnTo>
                        <a:pt x="1639189" y="315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1" name="任意多边形: 形状 380">
                  <a:extLst>
                    <a:ext uri="{FF2B5EF4-FFF2-40B4-BE49-F238E27FC236}">
                      <a16:creationId xmlns:a16="http://schemas.microsoft.com/office/drawing/2014/main" id="{C4A9FA53-F579-44FB-A81C-2A75C7BAFE57}"/>
                    </a:ext>
                  </a:extLst>
                </p:cNvPr>
                <p:cNvSpPr/>
                <p:nvPr/>
              </p:nvSpPr>
              <p:spPr>
                <a:xfrm>
                  <a:off x="2274801" y="1946188"/>
                  <a:ext cx="390256" cy="390256"/>
                </a:xfrm>
                <a:custGeom>
                  <a:avLst/>
                  <a:gdLst>
                    <a:gd name="connsiteX0" fmla="*/ 390126 w 390256"/>
                    <a:gd name="connsiteY0" fmla="*/ 194986 h 390256"/>
                    <a:gd name="connsiteX1" fmla="*/ 194998 w 390256"/>
                    <a:gd name="connsiteY1" fmla="*/ 390114 h 390256"/>
                    <a:gd name="connsiteX2" fmla="*/ -130 w 390256"/>
                    <a:gd name="connsiteY2" fmla="*/ 194986 h 390256"/>
                    <a:gd name="connsiteX3" fmla="*/ 194998 w 390256"/>
                    <a:gd name="connsiteY3" fmla="*/ -143 h 390256"/>
                    <a:gd name="connsiteX4" fmla="*/ 390126 w 390256"/>
                    <a:gd name="connsiteY4" fmla="*/ 194986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126" y="194986"/>
                      </a:moveTo>
                      <a:cubicBezTo>
                        <a:pt x="390126" y="302752"/>
                        <a:pt x="302764" y="390114"/>
                        <a:pt x="194998" y="390114"/>
                      </a:cubicBezTo>
                      <a:cubicBezTo>
                        <a:pt x="87232" y="390114"/>
                        <a:pt x="-130" y="302752"/>
                        <a:pt x="-130" y="194986"/>
                      </a:cubicBezTo>
                      <a:cubicBezTo>
                        <a:pt x="-130" y="87219"/>
                        <a:pt x="87232" y="-143"/>
                        <a:pt x="194998" y="-143"/>
                      </a:cubicBezTo>
                      <a:cubicBezTo>
                        <a:pt x="302764" y="-143"/>
                        <a:pt x="390126" y="87219"/>
                        <a:pt x="390126" y="1949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2" name="任意多边形: 形状 381">
                  <a:extLst>
                    <a:ext uri="{FF2B5EF4-FFF2-40B4-BE49-F238E27FC236}">
                      <a16:creationId xmlns:a16="http://schemas.microsoft.com/office/drawing/2014/main" id="{A785460B-DDDD-49A6-98AB-46F06B578DC9}"/>
                    </a:ext>
                  </a:extLst>
                </p:cNvPr>
                <p:cNvSpPr/>
                <p:nvPr/>
              </p:nvSpPr>
              <p:spPr>
                <a:xfrm>
                  <a:off x="2274801" y="2726701"/>
                  <a:ext cx="390256" cy="390256"/>
                </a:xfrm>
                <a:custGeom>
                  <a:avLst/>
                  <a:gdLst>
                    <a:gd name="connsiteX0" fmla="*/ 390126 w 390256"/>
                    <a:gd name="connsiteY0" fmla="*/ 195215 h 390256"/>
                    <a:gd name="connsiteX1" fmla="*/ 194998 w 390256"/>
                    <a:gd name="connsiteY1" fmla="*/ 390343 h 390256"/>
                    <a:gd name="connsiteX2" fmla="*/ -130 w 390256"/>
                    <a:gd name="connsiteY2" fmla="*/ 195215 h 390256"/>
                    <a:gd name="connsiteX3" fmla="*/ 194998 w 390256"/>
                    <a:gd name="connsiteY3" fmla="*/ 86 h 390256"/>
                    <a:gd name="connsiteX4" fmla="*/ 390126 w 390256"/>
                    <a:gd name="connsiteY4" fmla="*/ 195215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126" y="195215"/>
                      </a:moveTo>
                      <a:cubicBezTo>
                        <a:pt x="390126" y="302981"/>
                        <a:pt x="302764" y="390343"/>
                        <a:pt x="194998" y="390343"/>
                      </a:cubicBezTo>
                      <a:cubicBezTo>
                        <a:pt x="87232" y="390343"/>
                        <a:pt x="-130" y="302981"/>
                        <a:pt x="-130" y="195215"/>
                      </a:cubicBezTo>
                      <a:cubicBezTo>
                        <a:pt x="-130" y="87448"/>
                        <a:pt x="87232" y="86"/>
                        <a:pt x="194998" y="86"/>
                      </a:cubicBezTo>
                      <a:cubicBezTo>
                        <a:pt x="302764" y="86"/>
                        <a:pt x="390126" y="87448"/>
                        <a:pt x="390126" y="19521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3" name="任意多边形: 形状 382">
                  <a:extLst>
                    <a:ext uri="{FF2B5EF4-FFF2-40B4-BE49-F238E27FC236}">
                      <a16:creationId xmlns:a16="http://schemas.microsoft.com/office/drawing/2014/main" id="{42C2178A-EA2B-4303-8A42-7EEFDF89CD18}"/>
                    </a:ext>
                  </a:extLst>
                </p:cNvPr>
                <p:cNvSpPr/>
                <p:nvPr/>
              </p:nvSpPr>
              <p:spPr>
                <a:xfrm>
                  <a:off x="2274801" y="3507214"/>
                  <a:ext cx="390256" cy="390256"/>
                </a:xfrm>
                <a:custGeom>
                  <a:avLst/>
                  <a:gdLst>
                    <a:gd name="connsiteX0" fmla="*/ 390126 w 390256"/>
                    <a:gd name="connsiteY0" fmla="*/ 195444 h 390256"/>
                    <a:gd name="connsiteX1" fmla="*/ 194998 w 390256"/>
                    <a:gd name="connsiteY1" fmla="*/ 390572 h 390256"/>
                    <a:gd name="connsiteX2" fmla="*/ -130 w 390256"/>
                    <a:gd name="connsiteY2" fmla="*/ 195444 h 390256"/>
                    <a:gd name="connsiteX3" fmla="*/ 194998 w 390256"/>
                    <a:gd name="connsiteY3" fmla="*/ 315 h 390256"/>
                    <a:gd name="connsiteX4" fmla="*/ 390126 w 390256"/>
                    <a:gd name="connsiteY4" fmla="*/ 195444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126" y="195444"/>
                      </a:moveTo>
                      <a:cubicBezTo>
                        <a:pt x="390126" y="303210"/>
                        <a:pt x="302764" y="390572"/>
                        <a:pt x="194998" y="390572"/>
                      </a:cubicBezTo>
                      <a:cubicBezTo>
                        <a:pt x="87232" y="390572"/>
                        <a:pt x="-130" y="303210"/>
                        <a:pt x="-130" y="195444"/>
                      </a:cubicBezTo>
                      <a:cubicBezTo>
                        <a:pt x="-130" y="87677"/>
                        <a:pt x="87232" y="315"/>
                        <a:pt x="194998" y="315"/>
                      </a:cubicBezTo>
                      <a:cubicBezTo>
                        <a:pt x="302764" y="315"/>
                        <a:pt x="390126" y="87677"/>
                        <a:pt x="390126" y="1954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4" name="任意多边形: 形状 383">
                  <a:extLst>
                    <a:ext uri="{FF2B5EF4-FFF2-40B4-BE49-F238E27FC236}">
                      <a16:creationId xmlns:a16="http://schemas.microsoft.com/office/drawing/2014/main" id="{1AA7871D-EBE0-4BA6-AB86-6265DFC11B1F}"/>
                    </a:ext>
                  </a:extLst>
                </p:cNvPr>
                <p:cNvSpPr/>
                <p:nvPr/>
              </p:nvSpPr>
              <p:spPr>
                <a:xfrm>
                  <a:off x="3913878" y="1946188"/>
                  <a:ext cx="390256" cy="390256"/>
                </a:xfrm>
                <a:custGeom>
                  <a:avLst/>
                  <a:gdLst>
                    <a:gd name="connsiteX0" fmla="*/ 390608 w 390256"/>
                    <a:gd name="connsiteY0" fmla="*/ 194986 h 390256"/>
                    <a:gd name="connsiteX1" fmla="*/ 195480 w 390256"/>
                    <a:gd name="connsiteY1" fmla="*/ 390114 h 390256"/>
                    <a:gd name="connsiteX2" fmla="*/ 352 w 390256"/>
                    <a:gd name="connsiteY2" fmla="*/ 194986 h 390256"/>
                    <a:gd name="connsiteX3" fmla="*/ 195480 w 390256"/>
                    <a:gd name="connsiteY3" fmla="*/ -143 h 390256"/>
                    <a:gd name="connsiteX4" fmla="*/ 390608 w 390256"/>
                    <a:gd name="connsiteY4" fmla="*/ 194986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608" y="194986"/>
                      </a:moveTo>
                      <a:cubicBezTo>
                        <a:pt x="390608" y="302752"/>
                        <a:pt x="303246" y="390114"/>
                        <a:pt x="195480" y="390114"/>
                      </a:cubicBezTo>
                      <a:cubicBezTo>
                        <a:pt x="87714" y="390114"/>
                        <a:pt x="352" y="302752"/>
                        <a:pt x="352" y="194986"/>
                      </a:cubicBezTo>
                      <a:cubicBezTo>
                        <a:pt x="352" y="87219"/>
                        <a:pt x="87714" y="-143"/>
                        <a:pt x="195480" y="-143"/>
                      </a:cubicBezTo>
                      <a:cubicBezTo>
                        <a:pt x="303246" y="-143"/>
                        <a:pt x="390608" y="87219"/>
                        <a:pt x="390608" y="1949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5" name="任意多边形: 形状 384">
                  <a:extLst>
                    <a:ext uri="{FF2B5EF4-FFF2-40B4-BE49-F238E27FC236}">
                      <a16:creationId xmlns:a16="http://schemas.microsoft.com/office/drawing/2014/main" id="{D2BD963B-C370-4C9D-B2CE-2FC5F693BC21}"/>
                    </a:ext>
                  </a:extLst>
                </p:cNvPr>
                <p:cNvSpPr/>
                <p:nvPr/>
              </p:nvSpPr>
              <p:spPr>
                <a:xfrm>
                  <a:off x="3913878" y="2726701"/>
                  <a:ext cx="390256" cy="390256"/>
                </a:xfrm>
                <a:custGeom>
                  <a:avLst/>
                  <a:gdLst>
                    <a:gd name="connsiteX0" fmla="*/ 390608 w 390256"/>
                    <a:gd name="connsiteY0" fmla="*/ 195215 h 390256"/>
                    <a:gd name="connsiteX1" fmla="*/ 195480 w 390256"/>
                    <a:gd name="connsiteY1" fmla="*/ 390343 h 390256"/>
                    <a:gd name="connsiteX2" fmla="*/ 352 w 390256"/>
                    <a:gd name="connsiteY2" fmla="*/ 195215 h 390256"/>
                    <a:gd name="connsiteX3" fmla="*/ 195480 w 390256"/>
                    <a:gd name="connsiteY3" fmla="*/ 86 h 390256"/>
                    <a:gd name="connsiteX4" fmla="*/ 390608 w 390256"/>
                    <a:gd name="connsiteY4" fmla="*/ 195215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608" y="195215"/>
                      </a:moveTo>
                      <a:cubicBezTo>
                        <a:pt x="390608" y="302981"/>
                        <a:pt x="303246" y="390343"/>
                        <a:pt x="195480" y="390343"/>
                      </a:cubicBezTo>
                      <a:cubicBezTo>
                        <a:pt x="87714" y="390343"/>
                        <a:pt x="352" y="302981"/>
                        <a:pt x="352" y="195215"/>
                      </a:cubicBezTo>
                      <a:cubicBezTo>
                        <a:pt x="352" y="87448"/>
                        <a:pt x="87714" y="86"/>
                        <a:pt x="195480" y="86"/>
                      </a:cubicBezTo>
                      <a:cubicBezTo>
                        <a:pt x="303246" y="86"/>
                        <a:pt x="390608" y="87448"/>
                        <a:pt x="390608" y="19521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6" name="任意多边形: 形状 385">
                  <a:extLst>
                    <a:ext uri="{FF2B5EF4-FFF2-40B4-BE49-F238E27FC236}">
                      <a16:creationId xmlns:a16="http://schemas.microsoft.com/office/drawing/2014/main" id="{6C99E224-40A5-4357-BE12-A36C5E336EC5}"/>
                    </a:ext>
                  </a:extLst>
                </p:cNvPr>
                <p:cNvSpPr/>
                <p:nvPr/>
              </p:nvSpPr>
              <p:spPr>
                <a:xfrm>
                  <a:off x="3913878" y="3507214"/>
                  <a:ext cx="390256" cy="390256"/>
                </a:xfrm>
                <a:custGeom>
                  <a:avLst/>
                  <a:gdLst>
                    <a:gd name="connsiteX0" fmla="*/ 390608 w 390256"/>
                    <a:gd name="connsiteY0" fmla="*/ 195444 h 390256"/>
                    <a:gd name="connsiteX1" fmla="*/ 195480 w 390256"/>
                    <a:gd name="connsiteY1" fmla="*/ 390572 h 390256"/>
                    <a:gd name="connsiteX2" fmla="*/ 352 w 390256"/>
                    <a:gd name="connsiteY2" fmla="*/ 195444 h 390256"/>
                    <a:gd name="connsiteX3" fmla="*/ 195480 w 390256"/>
                    <a:gd name="connsiteY3" fmla="*/ 315 h 390256"/>
                    <a:gd name="connsiteX4" fmla="*/ 390608 w 390256"/>
                    <a:gd name="connsiteY4" fmla="*/ 195444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608" y="195444"/>
                      </a:moveTo>
                      <a:cubicBezTo>
                        <a:pt x="390608" y="303210"/>
                        <a:pt x="303246" y="390572"/>
                        <a:pt x="195480" y="390572"/>
                      </a:cubicBezTo>
                      <a:cubicBezTo>
                        <a:pt x="87714" y="390572"/>
                        <a:pt x="352" y="303210"/>
                        <a:pt x="352" y="195444"/>
                      </a:cubicBezTo>
                      <a:cubicBezTo>
                        <a:pt x="352" y="87677"/>
                        <a:pt x="87714" y="315"/>
                        <a:pt x="195480" y="315"/>
                      </a:cubicBezTo>
                      <a:cubicBezTo>
                        <a:pt x="303246" y="315"/>
                        <a:pt x="390608" y="87677"/>
                        <a:pt x="390608" y="1954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17" name="双括号 416">
              <a:extLst>
                <a:ext uri="{FF2B5EF4-FFF2-40B4-BE49-F238E27FC236}">
                  <a16:creationId xmlns:a16="http://schemas.microsoft.com/office/drawing/2014/main" id="{07C87972-E1A5-4EB4-A4D4-220314F4D8F2}"/>
                </a:ext>
              </a:extLst>
            </p:cNvPr>
            <p:cNvSpPr/>
            <p:nvPr/>
          </p:nvSpPr>
          <p:spPr>
            <a:xfrm>
              <a:off x="2283175" y="2050125"/>
              <a:ext cx="562895" cy="579402"/>
            </a:xfrm>
            <a:prstGeom prst="bracketPair">
              <a:avLst>
                <a:gd name="adj" fmla="val 5292"/>
              </a:avLst>
            </a:prstGeom>
            <a:ln>
              <a:solidFill>
                <a:srgbClr val="E47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文本框 519">
              <a:extLst>
                <a:ext uri="{FF2B5EF4-FFF2-40B4-BE49-F238E27FC236}">
                  <a16:creationId xmlns:a16="http://schemas.microsoft.com/office/drawing/2014/main" id="{11EF9015-818F-4A51-893F-E34C1CA6F2FB}"/>
                </a:ext>
              </a:extLst>
            </p:cNvPr>
            <p:cNvSpPr txBox="1"/>
            <p:nvPr/>
          </p:nvSpPr>
          <p:spPr>
            <a:xfrm>
              <a:off x="2880332" y="2514553"/>
              <a:ext cx="99849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i="1" dirty="0">
                  <a:solidFill>
                    <a:srgbClr val="A8022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n'</a:t>
              </a:r>
            </a:p>
          </p:txBody>
        </p:sp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AF01B8CD-7E34-490B-AEC1-8F02E0E651A9}"/>
              </a:ext>
            </a:extLst>
          </p:cNvPr>
          <p:cNvGrpSpPr/>
          <p:nvPr/>
        </p:nvGrpSpPr>
        <p:grpSpPr>
          <a:xfrm>
            <a:off x="2181629" y="2935234"/>
            <a:ext cx="537387" cy="526313"/>
            <a:chOff x="2056269" y="3051344"/>
            <a:chExt cx="537387" cy="526313"/>
          </a:xfrm>
        </p:grpSpPr>
        <p:sp>
          <p:nvSpPr>
            <p:cNvPr id="850" name="椭圆 849">
              <a:extLst>
                <a:ext uri="{FF2B5EF4-FFF2-40B4-BE49-F238E27FC236}">
                  <a16:creationId xmlns:a16="http://schemas.microsoft.com/office/drawing/2014/main" id="{17DC2AA8-0DE2-465D-84BD-892C12A3B571}"/>
                </a:ext>
              </a:extLst>
            </p:cNvPr>
            <p:cNvSpPr/>
            <p:nvPr/>
          </p:nvSpPr>
          <p:spPr>
            <a:xfrm>
              <a:off x="2056269" y="3051344"/>
              <a:ext cx="537387" cy="526313"/>
            </a:xfrm>
            <a:prstGeom prst="ellipse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1" name="文本框 850">
              <a:extLst>
                <a:ext uri="{FF2B5EF4-FFF2-40B4-BE49-F238E27FC236}">
                  <a16:creationId xmlns:a16="http://schemas.microsoft.com/office/drawing/2014/main" id="{0BD72EDE-3A2C-4A4B-84BA-F6FEC2E2C876}"/>
                </a:ext>
              </a:extLst>
            </p:cNvPr>
            <p:cNvSpPr txBox="1"/>
            <p:nvPr/>
          </p:nvSpPr>
          <p:spPr>
            <a:xfrm>
              <a:off x="2212752" y="3408172"/>
              <a:ext cx="224420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N2E</a:t>
              </a:r>
              <a:endPara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70" name="直接连接符 869">
              <a:extLst>
                <a:ext uri="{FF2B5EF4-FFF2-40B4-BE49-F238E27FC236}">
                  <a16:creationId xmlns:a16="http://schemas.microsoft.com/office/drawing/2014/main" id="{A3E317B1-6B08-4920-9779-6E0CED884698}"/>
                </a:ext>
              </a:extLst>
            </p:cNvPr>
            <p:cNvCxnSpPr>
              <a:cxnSpLocks/>
            </p:cNvCxnSpPr>
            <p:nvPr/>
          </p:nvCxnSpPr>
          <p:spPr>
            <a:xfrm>
              <a:off x="2211930" y="3338722"/>
              <a:ext cx="239163" cy="103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2" name="组合 131">
              <a:extLst>
                <a:ext uri="{FF2B5EF4-FFF2-40B4-BE49-F238E27FC236}">
                  <a16:creationId xmlns:a16="http://schemas.microsoft.com/office/drawing/2014/main" id="{1E07E1BC-49FC-4EF5-B2CA-50531673A5BC}"/>
                </a:ext>
              </a:extLst>
            </p:cNvPr>
            <p:cNvGrpSpPr/>
            <p:nvPr/>
          </p:nvGrpSpPr>
          <p:grpSpPr>
            <a:xfrm>
              <a:off x="2126786" y="3227695"/>
              <a:ext cx="396352" cy="87477"/>
              <a:chOff x="2126800" y="3181975"/>
              <a:chExt cx="396352" cy="87477"/>
            </a:xfrm>
          </p:grpSpPr>
          <p:sp>
            <p:nvSpPr>
              <p:cNvPr id="131" name="任意多边形: 形状 130">
                <a:extLst>
                  <a:ext uri="{FF2B5EF4-FFF2-40B4-BE49-F238E27FC236}">
                    <a16:creationId xmlns:a16="http://schemas.microsoft.com/office/drawing/2014/main" id="{CB0E152C-32DB-439F-8A8F-ABF6ED240AAA}"/>
                  </a:ext>
                </a:extLst>
              </p:cNvPr>
              <p:cNvSpPr/>
              <p:nvPr/>
            </p:nvSpPr>
            <p:spPr>
              <a:xfrm>
                <a:off x="2126800" y="3181975"/>
                <a:ext cx="171870" cy="87477"/>
              </a:xfrm>
              <a:custGeom>
                <a:avLst/>
                <a:gdLst>
                  <a:gd name="connsiteX0" fmla="*/ 0 w 531495"/>
                  <a:gd name="connsiteY0" fmla="*/ 264800 h 270515"/>
                  <a:gd name="connsiteX1" fmla="*/ 268605 w 531495"/>
                  <a:gd name="connsiteY1" fmla="*/ 5 h 270515"/>
                  <a:gd name="connsiteX2" fmla="*/ 531495 w 531495"/>
                  <a:gd name="connsiteY2" fmla="*/ 270515 h 270515"/>
                  <a:gd name="connsiteX0" fmla="*/ 8 w 531503"/>
                  <a:gd name="connsiteY0" fmla="*/ 264863 h 270578"/>
                  <a:gd name="connsiteX1" fmla="*/ 268613 w 531503"/>
                  <a:gd name="connsiteY1" fmla="*/ 68 h 270578"/>
                  <a:gd name="connsiteX2" fmla="*/ 531503 w 531503"/>
                  <a:gd name="connsiteY2" fmla="*/ 270578 h 270578"/>
                  <a:gd name="connsiteX0" fmla="*/ 0 w 531495"/>
                  <a:gd name="connsiteY0" fmla="*/ 264802 h 270517"/>
                  <a:gd name="connsiteX1" fmla="*/ 268605 w 531495"/>
                  <a:gd name="connsiteY1" fmla="*/ 7 h 270517"/>
                  <a:gd name="connsiteX2" fmla="*/ 531495 w 531495"/>
                  <a:gd name="connsiteY2" fmla="*/ 270517 h 270517"/>
                  <a:gd name="connsiteX0" fmla="*/ 0 w 531495"/>
                  <a:gd name="connsiteY0" fmla="*/ 264802 h 270517"/>
                  <a:gd name="connsiteX1" fmla="*/ 268605 w 531495"/>
                  <a:gd name="connsiteY1" fmla="*/ 7 h 270517"/>
                  <a:gd name="connsiteX2" fmla="*/ 531495 w 531495"/>
                  <a:gd name="connsiteY2" fmla="*/ 270517 h 270517"/>
                  <a:gd name="connsiteX0" fmla="*/ 0 w 531495"/>
                  <a:gd name="connsiteY0" fmla="*/ 264802 h 270517"/>
                  <a:gd name="connsiteX1" fmla="*/ 268605 w 531495"/>
                  <a:gd name="connsiteY1" fmla="*/ 7 h 270517"/>
                  <a:gd name="connsiteX2" fmla="*/ 531495 w 531495"/>
                  <a:gd name="connsiteY2" fmla="*/ 270517 h 270517"/>
                  <a:gd name="connsiteX0" fmla="*/ 0 w 531495"/>
                  <a:gd name="connsiteY0" fmla="*/ 264802 h 270517"/>
                  <a:gd name="connsiteX1" fmla="*/ 268605 w 531495"/>
                  <a:gd name="connsiteY1" fmla="*/ 7 h 270517"/>
                  <a:gd name="connsiteX2" fmla="*/ 531495 w 531495"/>
                  <a:gd name="connsiteY2" fmla="*/ 270517 h 270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1495" h="270517">
                    <a:moveTo>
                      <a:pt x="0" y="264802"/>
                    </a:moveTo>
                    <a:cubicBezTo>
                      <a:pt x="476" y="107163"/>
                      <a:pt x="134303" y="-945"/>
                      <a:pt x="268605" y="7"/>
                    </a:cubicBezTo>
                    <a:cubicBezTo>
                      <a:pt x="402907" y="959"/>
                      <a:pt x="528003" y="129864"/>
                      <a:pt x="531495" y="270517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1" name="任意多边形: 形状 870">
                <a:extLst>
                  <a:ext uri="{FF2B5EF4-FFF2-40B4-BE49-F238E27FC236}">
                    <a16:creationId xmlns:a16="http://schemas.microsoft.com/office/drawing/2014/main" id="{AB5A179F-BEEB-4CF1-89A1-ED9C9EDAB7C5}"/>
                  </a:ext>
                </a:extLst>
              </p:cNvPr>
              <p:cNvSpPr/>
              <p:nvPr/>
            </p:nvSpPr>
            <p:spPr>
              <a:xfrm>
                <a:off x="2351282" y="3181975"/>
                <a:ext cx="171870" cy="87477"/>
              </a:xfrm>
              <a:custGeom>
                <a:avLst/>
                <a:gdLst>
                  <a:gd name="connsiteX0" fmla="*/ 0 w 531495"/>
                  <a:gd name="connsiteY0" fmla="*/ 264800 h 270515"/>
                  <a:gd name="connsiteX1" fmla="*/ 268605 w 531495"/>
                  <a:gd name="connsiteY1" fmla="*/ 5 h 270515"/>
                  <a:gd name="connsiteX2" fmla="*/ 531495 w 531495"/>
                  <a:gd name="connsiteY2" fmla="*/ 270515 h 270515"/>
                  <a:gd name="connsiteX0" fmla="*/ 8 w 531503"/>
                  <a:gd name="connsiteY0" fmla="*/ 264863 h 270578"/>
                  <a:gd name="connsiteX1" fmla="*/ 268613 w 531503"/>
                  <a:gd name="connsiteY1" fmla="*/ 68 h 270578"/>
                  <a:gd name="connsiteX2" fmla="*/ 531503 w 531503"/>
                  <a:gd name="connsiteY2" fmla="*/ 270578 h 270578"/>
                  <a:gd name="connsiteX0" fmla="*/ 0 w 531495"/>
                  <a:gd name="connsiteY0" fmla="*/ 264802 h 270517"/>
                  <a:gd name="connsiteX1" fmla="*/ 268605 w 531495"/>
                  <a:gd name="connsiteY1" fmla="*/ 7 h 270517"/>
                  <a:gd name="connsiteX2" fmla="*/ 531495 w 531495"/>
                  <a:gd name="connsiteY2" fmla="*/ 270517 h 270517"/>
                  <a:gd name="connsiteX0" fmla="*/ 0 w 531495"/>
                  <a:gd name="connsiteY0" fmla="*/ 264802 h 270517"/>
                  <a:gd name="connsiteX1" fmla="*/ 268605 w 531495"/>
                  <a:gd name="connsiteY1" fmla="*/ 7 h 270517"/>
                  <a:gd name="connsiteX2" fmla="*/ 531495 w 531495"/>
                  <a:gd name="connsiteY2" fmla="*/ 270517 h 270517"/>
                  <a:gd name="connsiteX0" fmla="*/ 0 w 531495"/>
                  <a:gd name="connsiteY0" fmla="*/ 264802 h 270517"/>
                  <a:gd name="connsiteX1" fmla="*/ 268605 w 531495"/>
                  <a:gd name="connsiteY1" fmla="*/ 7 h 270517"/>
                  <a:gd name="connsiteX2" fmla="*/ 531495 w 531495"/>
                  <a:gd name="connsiteY2" fmla="*/ 270517 h 270517"/>
                  <a:gd name="connsiteX0" fmla="*/ 0 w 531495"/>
                  <a:gd name="connsiteY0" fmla="*/ 264802 h 270517"/>
                  <a:gd name="connsiteX1" fmla="*/ 268605 w 531495"/>
                  <a:gd name="connsiteY1" fmla="*/ 7 h 270517"/>
                  <a:gd name="connsiteX2" fmla="*/ 531495 w 531495"/>
                  <a:gd name="connsiteY2" fmla="*/ 270517 h 270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1495" h="270517">
                    <a:moveTo>
                      <a:pt x="0" y="264802"/>
                    </a:moveTo>
                    <a:cubicBezTo>
                      <a:pt x="476" y="107163"/>
                      <a:pt x="134303" y="-945"/>
                      <a:pt x="268605" y="7"/>
                    </a:cubicBezTo>
                    <a:cubicBezTo>
                      <a:pt x="402907" y="959"/>
                      <a:pt x="528003" y="129864"/>
                      <a:pt x="531495" y="270517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  <a:head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68" name="任意多边形: 形状 867">
              <a:extLst>
                <a:ext uri="{FF2B5EF4-FFF2-40B4-BE49-F238E27FC236}">
                  <a16:creationId xmlns:a16="http://schemas.microsoft.com/office/drawing/2014/main" id="{56DD7084-E100-4F01-B3B1-C35CD3F11ECA}"/>
                </a:ext>
              </a:extLst>
            </p:cNvPr>
            <p:cNvSpPr/>
            <p:nvPr/>
          </p:nvSpPr>
          <p:spPr>
            <a:xfrm>
              <a:off x="2080340" y="3275132"/>
              <a:ext cx="127282" cy="127282"/>
            </a:xfrm>
            <a:custGeom>
              <a:avLst/>
              <a:gdLst>
                <a:gd name="connsiteX0" fmla="*/ 390126 w 390256"/>
                <a:gd name="connsiteY0" fmla="*/ 195444 h 390256"/>
                <a:gd name="connsiteX1" fmla="*/ 194998 w 390256"/>
                <a:gd name="connsiteY1" fmla="*/ 390572 h 390256"/>
                <a:gd name="connsiteX2" fmla="*/ -130 w 390256"/>
                <a:gd name="connsiteY2" fmla="*/ 195444 h 390256"/>
                <a:gd name="connsiteX3" fmla="*/ 194998 w 390256"/>
                <a:gd name="connsiteY3" fmla="*/ 315 h 390256"/>
                <a:gd name="connsiteX4" fmla="*/ 390126 w 390256"/>
                <a:gd name="connsiteY4" fmla="*/ 195444 h 390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256" h="390256">
                  <a:moveTo>
                    <a:pt x="390126" y="195444"/>
                  </a:moveTo>
                  <a:cubicBezTo>
                    <a:pt x="390126" y="303210"/>
                    <a:pt x="302764" y="390572"/>
                    <a:pt x="194998" y="390572"/>
                  </a:cubicBezTo>
                  <a:cubicBezTo>
                    <a:pt x="87232" y="390572"/>
                    <a:pt x="-130" y="303210"/>
                    <a:pt x="-130" y="195444"/>
                  </a:cubicBezTo>
                  <a:cubicBezTo>
                    <a:pt x="-130" y="87677"/>
                    <a:pt x="87232" y="315"/>
                    <a:pt x="194998" y="315"/>
                  </a:cubicBezTo>
                  <a:cubicBezTo>
                    <a:pt x="302764" y="315"/>
                    <a:pt x="390126" y="87677"/>
                    <a:pt x="390126" y="195444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9" name="任意多边形: 形状 868">
              <a:extLst>
                <a:ext uri="{FF2B5EF4-FFF2-40B4-BE49-F238E27FC236}">
                  <a16:creationId xmlns:a16="http://schemas.microsoft.com/office/drawing/2014/main" id="{38ECA2CD-5086-4826-94B7-C9030F6038E3}"/>
                </a:ext>
              </a:extLst>
            </p:cNvPr>
            <p:cNvSpPr/>
            <p:nvPr/>
          </p:nvSpPr>
          <p:spPr>
            <a:xfrm>
              <a:off x="2451135" y="3275132"/>
              <a:ext cx="127282" cy="127282"/>
            </a:xfrm>
            <a:custGeom>
              <a:avLst/>
              <a:gdLst>
                <a:gd name="connsiteX0" fmla="*/ 390126 w 390256"/>
                <a:gd name="connsiteY0" fmla="*/ 195444 h 390256"/>
                <a:gd name="connsiteX1" fmla="*/ 194998 w 390256"/>
                <a:gd name="connsiteY1" fmla="*/ 390572 h 390256"/>
                <a:gd name="connsiteX2" fmla="*/ -130 w 390256"/>
                <a:gd name="connsiteY2" fmla="*/ 195444 h 390256"/>
                <a:gd name="connsiteX3" fmla="*/ 194998 w 390256"/>
                <a:gd name="connsiteY3" fmla="*/ 315 h 390256"/>
                <a:gd name="connsiteX4" fmla="*/ 390126 w 390256"/>
                <a:gd name="connsiteY4" fmla="*/ 195444 h 390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256" h="390256">
                  <a:moveTo>
                    <a:pt x="390126" y="195444"/>
                  </a:moveTo>
                  <a:cubicBezTo>
                    <a:pt x="390126" y="303210"/>
                    <a:pt x="302764" y="390572"/>
                    <a:pt x="194998" y="390572"/>
                  </a:cubicBezTo>
                  <a:cubicBezTo>
                    <a:pt x="87232" y="390572"/>
                    <a:pt x="-130" y="303210"/>
                    <a:pt x="-130" y="195444"/>
                  </a:cubicBezTo>
                  <a:cubicBezTo>
                    <a:pt x="-130" y="87677"/>
                    <a:pt x="87232" y="315"/>
                    <a:pt x="194998" y="315"/>
                  </a:cubicBezTo>
                  <a:cubicBezTo>
                    <a:pt x="302764" y="315"/>
                    <a:pt x="390126" y="87677"/>
                    <a:pt x="390126" y="195444"/>
                  </a:cubicBezTo>
                  <a:close/>
                </a:path>
              </a:pathLst>
            </a:custGeom>
            <a:solidFill>
              <a:srgbClr val="A6A6A6"/>
            </a:solidFill>
            <a:ln w="63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91F3B26-496B-4FB2-A422-496D39D91C63}"/>
              </a:ext>
            </a:extLst>
          </p:cNvPr>
          <p:cNvGrpSpPr/>
          <p:nvPr/>
        </p:nvGrpSpPr>
        <p:grpSpPr>
          <a:xfrm>
            <a:off x="3830037" y="2888814"/>
            <a:ext cx="706793" cy="619152"/>
            <a:chOff x="3959577" y="3001478"/>
            <a:chExt cx="706793" cy="619152"/>
          </a:xfrm>
        </p:grpSpPr>
        <p:grpSp>
          <p:nvGrpSpPr>
            <p:cNvPr id="537" name="组合 536">
              <a:extLst>
                <a:ext uri="{FF2B5EF4-FFF2-40B4-BE49-F238E27FC236}">
                  <a16:creationId xmlns:a16="http://schemas.microsoft.com/office/drawing/2014/main" id="{F968DFE0-5151-4AE9-A325-36EB85BB05B0}"/>
                </a:ext>
              </a:extLst>
            </p:cNvPr>
            <p:cNvGrpSpPr/>
            <p:nvPr/>
          </p:nvGrpSpPr>
          <p:grpSpPr>
            <a:xfrm>
              <a:off x="3972331" y="3028023"/>
              <a:ext cx="537387" cy="526313"/>
              <a:chOff x="926412" y="2430955"/>
              <a:chExt cx="537387" cy="526313"/>
            </a:xfrm>
          </p:grpSpPr>
          <p:sp>
            <p:nvSpPr>
              <p:cNvPr id="538" name="椭圆 537">
                <a:extLst>
                  <a:ext uri="{FF2B5EF4-FFF2-40B4-BE49-F238E27FC236}">
                    <a16:creationId xmlns:a16="http://schemas.microsoft.com/office/drawing/2014/main" id="{C416C58E-47FD-40BB-AAEF-FC5945BA1E74}"/>
                  </a:ext>
                </a:extLst>
              </p:cNvPr>
              <p:cNvSpPr/>
              <p:nvPr/>
            </p:nvSpPr>
            <p:spPr>
              <a:xfrm>
                <a:off x="926412" y="2430955"/>
                <a:ext cx="537387" cy="526313"/>
              </a:xfrm>
              <a:prstGeom prst="ellipse">
                <a:avLst/>
              </a:prstGeom>
              <a:solidFill>
                <a:srgbClr val="E47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9" name="文本框 538">
                <a:extLst>
                  <a:ext uri="{FF2B5EF4-FFF2-40B4-BE49-F238E27FC236}">
                    <a16:creationId xmlns:a16="http://schemas.microsoft.com/office/drawing/2014/main" id="{62DF2CC3-8DC3-4DBF-B18D-D326FD61D800}"/>
                  </a:ext>
                </a:extLst>
              </p:cNvPr>
              <p:cNvSpPr txBox="1"/>
              <p:nvPr/>
            </p:nvSpPr>
            <p:spPr>
              <a:xfrm>
                <a:off x="1073277" y="2803560"/>
                <a:ext cx="25006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9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ANN</a:t>
                </a:r>
              </a:p>
            </p:txBody>
          </p:sp>
          <p:grpSp>
            <p:nvGrpSpPr>
              <p:cNvPr id="540" name="图形 34">
                <a:extLst>
                  <a:ext uri="{FF2B5EF4-FFF2-40B4-BE49-F238E27FC236}">
                    <a16:creationId xmlns:a16="http://schemas.microsoft.com/office/drawing/2014/main" id="{9AB9C9BC-01A8-4FF8-9260-136C7C582CB5}"/>
                  </a:ext>
                </a:extLst>
              </p:cNvPr>
              <p:cNvGrpSpPr/>
              <p:nvPr/>
            </p:nvGrpSpPr>
            <p:grpSpPr>
              <a:xfrm>
                <a:off x="1028593" y="2508709"/>
                <a:ext cx="333024" cy="320216"/>
                <a:chOff x="2274801" y="1946188"/>
                <a:chExt cx="2029333" cy="1951282"/>
              </a:xfrm>
            </p:grpSpPr>
            <p:sp>
              <p:nvSpPr>
                <p:cNvPr id="541" name="任意多边形: 形状 540">
                  <a:extLst>
                    <a:ext uri="{FF2B5EF4-FFF2-40B4-BE49-F238E27FC236}">
                      <a16:creationId xmlns:a16="http://schemas.microsoft.com/office/drawing/2014/main" id="{14720EEF-EE9F-4AC9-AF84-CE82458BC01C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2900"/>
                </a:xfrm>
                <a:custGeom>
                  <a:avLst/>
                  <a:gdLst>
                    <a:gd name="connsiteX0" fmla="*/ 111 w 1639078"/>
                    <a:gd name="connsiteY0" fmla="*/ -143 h 2900"/>
                    <a:gd name="connsiteX1" fmla="*/ 1639189 w 1639078"/>
                    <a:gd name="connsiteY1" fmla="*/ -143 h 2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2900">
                      <a:moveTo>
                        <a:pt x="111" y="-143"/>
                      </a:moveTo>
                      <a:lnTo>
                        <a:pt x="1639189" y="-143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2" name="任意多边形: 形状 541">
                  <a:extLst>
                    <a:ext uri="{FF2B5EF4-FFF2-40B4-BE49-F238E27FC236}">
                      <a16:creationId xmlns:a16="http://schemas.microsoft.com/office/drawing/2014/main" id="{D8495A50-535D-4198-93AD-0159355430EF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780512"/>
                </a:xfrm>
                <a:custGeom>
                  <a:avLst/>
                  <a:gdLst>
                    <a:gd name="connsiteX0" fmla="*/ 111 w 1639078"/>
                    <a:gd name="connsiteY0" fmla="*/ -28 h 780512"/>
                    <a:gd name="connsiteX1" fmla="*/ 1639189 w 1639078"/>
                    <a:gd name="connsiteY1" fmla="*/ 780485 h 780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780512">
                      <a:moveTo>
                        <a:pt x="111" y="-28"/>
                      </a:moveTo>
                      <a:lnTo>
                        <a:pt x="1639189" y="780485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3" name="任意多边形: 形状 542">
                  <a:extLst>
                    <a:ext uri="{FF2B5EF4-FFF2-40B4-BE49-F238E27FC236}">
                      <a16:creationId xmlns:a16="http://schemas.microsoft.com/office/drawing/2014/main" id="{B5B8604E-0D2A-45D0-86FA-4E7B6B7EEB83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1561025"/>
                </a:xfrm>
                <a:custGeom>
                  <a:avLst/>
                  <a:gdLst>
                    <a:gd name="connsiteX0" fmla="*/ 111 w 1639078"/>
                    <a:gd name="connsiteY0" fmla="*/ 86 h 1561025"/>
                    <a:gd name="connsiteX1" fmla="*/ 1639189 w 1639078"/>
                    <a:gd name="connsiteY1" fmla="*/ 1561112 h 1561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1561025">
                      <a:moveTo>
                        <a:pt x="111" y="86"/>
                      </a:moveTo>
                      <a:lnTo>
                        <a:pt x="1639189" y="1561112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4" name="任意多边形: 形状 543">
                  <a:extLst>
                    <a:ext uri="{FF2B5EF4-FFF2-40B4-BE49-F238E27FC236}">
                      <a16:creationId xmlns:a16="http://schemas.microsoft.com/office/drawing/2014/main" id="{0279C955-D418-4C97-A934-19F93AE98385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780512"/>
                </a:xfrm>
                <a:custGeom>
                  <a:avLst/>
                  <a:gdLst>
                    <a:gd name="connsiteX0" fmla="*/ 111 w 1639078"/>
                    <a:gd name="connsiteY0" fmla="*/ 780485 h 780512"/>
                    <a:gd name="connsiteX1" fmla="*/ 1639189 w 1639078"/>
                    <a:gd name="connsiteY1" fmla="*/ -28 h 780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780512">
                      <a:moveTo>
                        <a:pt x="111" y="780485"/>
                      </a:moveTo>
                      <a:lnTo>
                        <a:pt x="1639189" y="-28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4" name="任意多边形: 形状 553">
                  <a:extLst>
                    <a:ext uri="{FF2B5EF4-FFF2-40B4-BE49-F238E27FC236}">
                      <a16:creationId xmlns:a16="http://schemas.microsoft.com/office/drawing/2014/main" id="{9216936D-A72C-45BA-9140-5053736E77F1}"/>
                    </a:ext>
                  </a:extLst>
                </p:cNvPr>
                <p:cNvSpPr/>
                <p:nvPr/>
              </p:nvSpPr>
              <p:spPr>
                <a:xfrm>
                  <a:off x="2469928" y="2921829"/>
                  <a:ext cx="1639078" cy="2900"/>
                </a:xfrm>
                <a:custGeom>
                  <a:avLst/>
                  <a:gdLst>
                    <a:gd name="connsiteX0" fmla="*/ 111 w 1639078"/>
                    <a:gd name="connsiteY0" fmla="*/ 86 h 2900"/>
                    <a:gd name="connsiteX1" fmla="*/ 1639189 w 1639078"/>
                    <a:gd name="connsiteY1" fmla="*/ 86 h 2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2900">
                      <a:moveTo>
                        <a:pt x="111" y="86"/>
                      </a:moveTo>
                      <a:lnTo>
                        <a:pt x="1639189" y="86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5" name="任意多边形: 形状 554">
                  <a:extLst>
                    <a:ext uri="{FF2B5EF4-FFF2-40B4-BE49-F238E27FC236}">
                      <a16:creationId xmlns:a16="http://schemas.microsoft.com/office/drawing/2014/main" id="{04D42F1D-06E1-4AA6-8307-095E4740FB32}"/>
                    </a:ext>
                  </a:extLst>
                </p:cNvPr>
                <p:cNvSpPr/>
                <p:nvPr/>
              </p:nvSpPr>
              <p:spPr>
                <a:xfrm>
                  <a:off x="2469928" y="2921829"/>
                  <a:ext cx="1639078" cy="780512"/>
                </a:xfrm>
                <a:custGeom>
                  <a:avLst/>
                  <a:gdLst>
                    <a:gd name="connsiteX0" fmla="*/ 111 w 1639078"/>
                    <a:gd name="connsiteY0" fmla="*/ 201 h 780512"/>
                    <a:gd name="connsiteX1" fmla="*/ 1639189 w 1639078"/>
                    <a:gd name="connsiteY1" fmla="*/ 780714 h 780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780512">
                      <a:moveTo>
                        <a:pt x="111" y="201"/>
                      </a:moveTo>
                      <a:lnTo>
                        <a:pt x="1639189" y="780714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6" name="任意多边形: 形状 555">
                  <a:extLst>
                    <a:ext uri="{FF2B5EF4-FFF2-40B4-BE49-F238E27FC236}">
                      <a16:creationId xmlns:a16="http://schemas.microsoft.com/office/drawing/2014/main" id="{E2F21F0C-5102-413A-8A8D-9622C04435DE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1561025"/>
                </a:xfrm>
                <a:custGeom>
                  <a:avLst/>
                  <a:gdLst>
                    <a:gd name="connsiteX0" fmla="*/ 111 w 1639078"/>
                    <a:gd name="connsiteY0" fmla="*/ 1561112 h 1561025"/>
                    <a:gd name="connsiteX1" fmla="*/ 1639189 w 1639078"/>
                    <a:gd name="connsiteY1" fmla="*/ 86 h 1561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1561025">
                      <a:moveTo>
                        <a:pt x="111" y="1561112"/>
                      </a:moveTo>
                      <a:lnTo>
                        <a:pt x="1639189" y="86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8" name="任意多边形: 形状 557">
                  <a:extLst>
                    <a:ext uri="{FF2B5EF4-FFF2-40B4-BE49-F238E27FC236}">
                      <a16:creationId xmlns:a16="http://schemas.microsoft.com/office/drawing/2014/main" id="{4313EE85-CD8E-49D5-B244-23F592FBC1A8}"/>
                    </a:ext>
                  </a:extLst>
                </p:cNvPr>
                <p:cNvSpPr/>
                <p:nvPr/>
              </p:nvSpPr>
              <p:spPr>
                <a:xfrm>
                  <a:off x="2469928" y="2921829"/>
                  <a:ext cx="1639078" cy="780512"/>
                </a:xfrm>
                <a:custGeom>
                  <a:avLst/>
                  <a:gdLst>
                    <a:gd name="connsiteX0" fmla="*/ 111 w 1639078"/>
                    <a:gd name="connsiteY0" fmla="*/ 780714 h 780512"/>
                    <a:gd name="connsiteX1" fmla="*/ 1639189 w 1639078"/>
                    <a:gd name="connsiteY1" fmla="*/ 201 h 780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780512">
                      <a:moveTo>
                        <a:pt x="111" y="780714"/>
                      </a:moveTo>
                      <a:lnTo>
                        <a:pt x="1639189" y="201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9" name="任意多边形: 形状 558">
                  <a:extLst>
                    <a:ext uri="{FF2B5EF4-FFF2-40B4-BE49-F238E27FC236}">
                      <a16:creationId xmlns:a16="http://schemas.microsoft.com/office/drawing/2014/main" id="{FE57FEF2-629C-42EC-8673-FDC68B8644A7}"/>
                    </a:ext>
                  </a:extLst>
                </p:cNvPr>
                <p:cNvSpPr/>
                <p:nvPr/>
              </p:nvSpPr>
              <p:spPr>
                <a:xfrm>
                  <a:off x="2469928" y="3702342"/>
                  <a:ext cx="1639078" cy="2900"/>
                </a:xfrm>
                <a:custGeom>
                  <a:avLst/>
                  <a:gdLst>
                    <a:gd name="connsiteX0" fmla="*/ 111 w 1639078"/>
                    <a:gd name="connsiteY0" fmla="*/ 315 h 2900"/>
                    <a:gd name="connsiteX1" fmla="*/ 1639189 w 1639078"/>
                    <a:gd name="connsiteY1" fmla="*/ 315 h 2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2900">
                      <a:moveTo>
                        <a:pt x="111" y="315"/>
                      </a:moveTo>
                      <a:lnTo>
                        <a:pt x="1639189" y="315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0" name="任意多边形: 形状 559">
                  <a:extLst>
                    <a:ext uri="{FF2B5EF4-FFF2-40B4-BE49-F238E27FC236}">
                      <a16:creationId xmlns:a16="http://schemas.microsoft.com/office/drawing/2014/main" id="{C4F297EA-EC06-4BFD-8919-581A19F54FE5}"/>
                    </a:ext>
                  </a:extLst>
                </p:cNvPr>
                <p:cNvSpPr/>
                <p:nvPr/>
              </p:nvSpPr>
              <p:spPr>
                <a:xfrm>
                  <a:off x="2274801" y="1946188"/>
                  <a:ext cx="390256" cy="390256"/>
                </a:xfrm>
                <a:custGeom>
                  <a:avLst/>
                  <a:gdLst>
                    <a:gd name="connsiteX0" fmla="*/ 390126 w 390256"/>
                    <a:gd name="connsiteY0" fmla="*/ 194986 h 390256"/>
                    <a:gd name="connsiteX1" fmla="*/ 194998 w 390256"/>
                    <a:gd name="connsiteY1" fmla="*/ 390114 h 390256"/>
                    <a:gd name="connsiteX2" fmla="*/ -130 w 390256"/>
                    <a:gd name="connsiteY2" fmla="*/ 194986 h 390256"/>
                    <a:gd name="connsiteX3" fmla="*/ 194998 w 390256"/>
                    <a:gd name="connsiteY3" fmla="*/ -143 h 390256"/>
                    <a:gd name="connsiteX4" fmla="*/ 390126 w 390256"/>
                    <a:gd name="connsiteY4" fmla="*/ 194986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126" y="194986"/>
                      </a:moveTo>
                      <a:cubicBezTo>
                        <a:pt x="390126" y="302752"/>
                        <a:pt x="302764" y="390114"/>
                        <a:pt x="194998" y="390114"/>
                      </a:cubicBezTo>
                      <a:cubicBezTo>
                        <a:pt x="87232" y="390114"/>
                        <a:pt x="-130" y="302752"/>
                        <a:pt x="-130" y="194986"/>
                      </a:cubicBezTo>
                      <a:cubicBezTo>
                        <a:pt x="-130" y="87219"/>
                        <a:pt x="87232" y="-143"/>
                        <a:pt x="194998" y="-143"/>
                      </a:cubicBezTo>
                      <a:cubicBezTo>
                        <a:pt x="302764" y="-143"/>
                        <a:pt x="390126" y="87219"/>
                        <a:pt x="390126" y="1949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1" name="任意多边形: 形状 560">
                  <a:extLst>
                    <a:ext uri="{FF2B5EF4-FFF2-40B4-BE49-F238E27FC236}">
                      <a16:creationId xmlns:a16="http://schemas.microsoft.com/office/drawing/2014/main" id="{F5E8901D-D7A8-4796-860E-5C8E982D3C3A}"/>
                    </a:ext>
                  </a:extLst>
                </p:cNvPr>
                <p:cNvSpPr/>
                <p:nvPr/>
              </p:nvSpPr>
              <p:spPr>
                <a:xfrm>
                  <a:off x="2274801" y="2726701"/>
                  <a:ext cx="390256" cy="390256"/>
                </a:xfrm>
                <a:custGeom>
                  <a:avLst/>
                  <a:gdLst>
                    <a:gd name="connsiteX0" fmla="*/ 390126 w 390256"/>
                    <a:gd name="connsiteY0" fmla="*/ 195215 h 390256"/>
                    <a:gd name="connsiteX1" fmla="*/ 194998 w 390256"/>
                    <a:gd name="connsiteY1" fmla="*/ 390343 h 390256"/>
                    <a:gd name="connsiteX2" fmla="*/ -130 w 390256"/>
                    <a:gd name="connsiteY2" fmla="*/ 195215 h 390256"/>
                    <a:gd name="connsiteX3" fmla="*/ 194998 w 390256"/>
                    <a:gd name="connsiteY3" fmla="*/ 86 h 390256"/>
                    <a:gd name="connsiteX4" fmla="*/ 390126 w 390256"/>
                    <a:gd name="connsiteY4" fmla="*/ 195215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126" y="195215"/>
                      </a:moveTo>
                      <a:cubicBezTo>
                        <a:pt x="390126" y="302981"/>
                        <a:pt x="302764" y="390343"/>
                        <a:pt x="194998" y="390343"/>
                      </a:cubicBezTo>
                      <a:cubicBezTo>
                        <a:pt x="87232" y="390343"/>
                        <a:pt x="-130" y="302981"/>
                        <a:pt x="-130" y="195215"/>
                      </a:cubicBezTo>
                      <a:cubicBezTo>
                        <a:pt x="-130" y="87448"/>
                        <a:pt x="87232" y="86"/>
                        <a:pt x="194998" y="86"/>
                      </a:cubicBezTo>
                      <a:cubicBezTo>
                        <a:pt x="302764" y="86"/>
                        <a:pt x="390126" y="87448"/>
                        <a:pt x="390126" y="19521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2" name="任意多边形: 形状 561">
                  <a:extLst>
                    <a:ext uri="{FF2B5EF4-FFF2-40B4-BE49-F238E27FC236}">
                      <a16:creationId xmlns:a16="http://schemas.microsoft.com/office/drawing/2014/main" id="{E44C7462-8B42-4C24-8A9E-FB1E9F64D7E2}"/>
                    </a:ext>
                  </a:extLst>
                </p:cNvPr>
                <p:cNvSpPr/>
                <p:nvPr/>
              </p:nvSpPr>
              <p:spPr>
                <a:xfrm>
                  <a:off x="2274801" y="3507214"/>
                  <a:ext cx="390256" cy="390256"/>
                </a:xfrm>
                <a:custGeom>
                  <a:avLst/>
                  <a:gdLst>
                    <a:gd name="connsiteX0" fmla="*/ 390126 w 390256"/>
                    <a:gd name="connsiteY0" fmla="*/ 195444 h 390256"/>
                    <a:gd name="connsiteX1" fmla="*/ 194998 w 390256"/>
                    <a:gd name="connsiteY1" fmla="*/ 390572 h 390256"/>
                    <a:gd name="connsiteX2" fmla="*/ -130 w 390256"/>
                    <a:gd name="connsiteY2" fmla="*/ 195444 h 390256"/>
                    <a:gd name="connsiteX3" fmla="*/ 194998 w 390256"/>
                    <a:gd name="connsiteY3" fmla="*/ 315 h 390256"/>
                    <a:gd name="connsiteX4" fmla="*/ 390126 w 390256"/>
                    <a:gd name="connsiteY4" fmla="*/ 195444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126" y="195444"/>
                      </a:moveTo>
                      <a:cubicBezTo>
                        <a:pt x="390126" y="303210"/>
                        <a:pt x="302764" y="390572"/>
                        <a:pt x="194998" y="390572"/>
                      </a:cubicBezTo>
                      <a:cubicBezTo>
                        <a:pt x="87232" y="390572"/>
                        <a:pt x="-130" y="303210"/>
                        <a:pt x="-130" y="195444"/>
                      </a:cubicBezTo>
                      <a:cubicBezTo>
                        <a:pt x="-130" y="87677"/>
                        <a:pt x="87232" y="315"/>
                        <a:pt x="194998" y="315"/>
                      </a:cubicBezTo>
                      <a:cubicBezTo>
                        <a:pt x="302764" y="315"/>
                        <a:pt x="390126" y="87677"/>
                        <a:pt x="390126" y="1954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3" name="任意多边形: 形状 562">
                  <a:extLst>
                    <a:ext uri="{FF2B5EF4-FFF2-40B4-BE49-F238E27FC236}">
                      <a16:creationId xmlns:a16="http://schemas.microsoft.com/office/drawing/2014/main" id="{93B3FAF6-865E-4250-BB19-6AD3B9A3BC6D}"/>
                    </a:ext>
                  </a:extLst>
                </p:cNvPr>
                <p:cNvSpPr/>
                <p:nvPr/>
              </p:nvSpPr>
              <p:spPr>
                <a:xfrm>
                  <a:off x="3913878" y="1946188"/>
                  <a:ext cx="390256" cy="390256"/>
                </a:xfrm>
                <a:custGeom>
                  <a:avLst/>
                  <a:gdLst>
                    <a:gd name="connsiteX0" fmla="*/ 390608 w 390256"/>
                    <a:gd name="connsiteY0" fmla="*/ 194986 h 390256"/>
                    <a:gd name="connsiteX1" fmla="*/ 195480 w 390256"/>
                    <a:gd name="connsiteY1" fmla="*/ 390114 h 390256"/>
                    <a:gd name="connsiteX2" fmla="*/ 352 w 390256"/>
                    <a:gd name="connsiteY2" fmla="*/ 194986 h 390256"/>
                    <a:gd name="connsiteX3" fmla="*/ 195480 w 390256"/>
                    <a:gd name="connsiteY3" fmla="*/ -143 h 390256"/>
                    <a:gd name="connsiteX4" fmla="*/ 390608 w 390256"/>
                    <a:gd name="connsiteY4" fmla="*/ 194986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608" y="194986"/>
                      </a:moveTo>
                      <a:cubicBezTo>
                        <a:pt x="390608" y="302752"/>
                        <a:pt x="303246" y="390114"/>
                        <a:pt x="195480" y="390114"/>
                      </a:cubicBezTo>
                      <a:cubicBezTo>
                        <a:pt x="87714" y="390114"/>
                        <a:pt x="352" y="302752"/>
                        <a:pt x="352" y="194986"/>
                      </a:cubicBezTo>
                      <a:cubicBezTo>
                        <a:pt x="352" y="87219"/>
                        <a:pt x="87714" y="-143"/>
                        <a:pt x="195480" y="-143"/>
                      </a:cubicBezTo>
                      <a:cubicBezTo>
                        <a:pt x="303246" y="-143"/>
                        <a:pt x="390608" y="87219"/>
                        <a:pt x="390608" y="1949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4" name="任意多边形: 形状 563">
                  <a:extLst>
                    <a:ext uri="{FF2B5EF4-FFF2-40B4-BE49-F238E27FC236}">
                      <a16:creationId xmlns:a16="http://schemas.microsoft.com/office/drawing/2014/main" id="{92243416-E3C7-480C-A73A-FA12E92BAC56}"/>
                    </a:ext>
                  </a:extLst>
                </p:cNvPr>
                <p:cNvSpPr/>
                <p:nvPr/>
              </p:nvSpPr>
              <p:spPr>
                <a:xfrm>
                  <a:off x="3913878" y="2726701"/>
                  <a:ext cx="390256" cy="390256"/>
                </a:xfrm>
                <a:custGeom>
                  <a:avLst/>
                  <a:gdLst>
                    <a:gd name="connsiteX0" fmla="*/ 390608 w 390256"/>
                    <a:gd name="connsiteY0" fmla="*/ 195215 h 390256"/>
                    <a:gd name="connsiteX1" fmla="*/ 195480 w 390256"/>
                    <a:gd name="connsiteY1" fmla="*/ 390343 h 390256"/>
                    <a:gd name="connsiteX2" fmla="*/ 352 w 390256"/>
                    <a:gd name="connsiteY2" fmla="*/ 195215 h 390256"/>
                    <a:gd name="connsiteX3" fmla="*/ 195480 w 390256"/>
                    <a:gd name="connsiteY3" fmla="*/ 86 h 390256"/>
                    <a:gd name="connsiteX4" fmla="*/ 390608 w 390256"/>
                    <a:gd name="connsiteY4" fmla="*/ 195215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608" y="195215"/>
                      </a:moveTo>
                      <a:cubicBezTo>
                        <a:pt x="390608" y="302981"/>
                        <a:pt x="303246" y="390343"/>
                        <a:pt x="195480" y="390343"/>
                      </a:cubicBezTo>
                      <a:cubicBezTo>
                        <a:pt x="87714" y="390343"/>
                        <a:pt x="352" y="302981"/>
                        <a:pt x="352" y="195215"/>
                      </a:cubicBezTo>
                      <a:cubicBezTo>
                        <a:pt x="352" y="87448"/>
                        <a:pt x="87714" y="86"/>
                        <a:pt x="195480" y="86"/>
                      </a:cubicBezTo>
                      <a:cubicBezTo>
                        <a:pt x="303246" y="86"/>
                        <a:pt x="390608" y="87448"/>
                        <a:pt x="390608" y="19521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5" name="任意多边形: 形状 564">
                  <a:extLst>
                    <a:ext uri="{FF2B5EF4-FFF2-40B4-BE49-F238E27FC236}">
                      <a16:creationId xmlns:a16="http://schemas.microsoft.com/office/drawing/2014/main" id="{1D99A17A-9E6F-4D92-B219-DA28A2801519}"/>
                    </a:ext>
                  </a:extLst>
                </p:cNvPr>
                <p:cNvSpPr/>
                <p:nvPr/>
              </p:nvSpPr>
              <p:spPr>
                <a:xfrm>
                  <a:off x="3913878" y="3507214"/>
                  <a:ext cx="390256" cy="390256"/>
                </a:xfrm>
                <a:custGeom>
                  <a:avLst/>
                  <a:gdLst>
                    <a:gd name="connsiteX0" fmla="*/ 390608 w 390256"/>
                    <a:gd name="connsiteY0" fmla="*/ 195444 h 390256"/>
                    <a:gd name="connsiteX1" fmla="*/ 195480 w 390256"/>
                    <a:gd name="connsiteY1" fmla="*/ 390572 h 390256"/>
                    <a:gd name="connsiteX2" fmla="*/ 352 w 390256"/>
                    <a:gd name="connsiteY2" fmla="*/ 195444 h 390256"/>
                    <a:gd name="connsiteX3" fmla="*/ 195480 w 390256"/>
                    <a:gd name="connsiteY3" fmla="*/ 315 h 390256"/>
                    <a:gd name="connsiteX4" fmla="*/ 390608 w 390256"/>
                    <a:gd name="connsiteY4" fmla="*/ 195444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608" y="195444"/>
                      </a:moveTo>
                      <a:cubicBezTo>
                        <a:pt x="390608" y="303210"/>
                        <a:pt x="303246" y="390572"/>
                        <a:pt x="195480" y="390572"/>
                      </a:cubicBezTo>
                      <a:cubicBezTo>
                        <a:pt x="87714" y="390572"/>
                        <a:pt x="352" y="303210"/>
                        <a:pt x="352" y="195444"/>
                      </a:cubicBezTo>
                      <a:cubicBezTo>
                        <a:pt x="352" y="87677"/>
                        <a:pt x="87714" y="315"/>
                        <a:pt x="195480" y="315"/>
                      </a:cubicBezTo>
                      <a:cubicBezTo>
                        <a:pt x="303246" y="315"/>
                        <a:pt x="390608" y="87677"/>
                        <a:pt x="390608" y="1954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67" name="双括号 566">
              <a:extLst>
                <a:ext uri="{FF2B5EF4-FFF2-40B4-BE49-F238E27FC236}">
                  <a16:creationId xmlns:a16="http://schemas.microsoft.com/office/drawing/2014/main" id="{44564D05-11BE-4D2D-B6E0-FB338B845BB7}"/>
                </a:ext>
              </a:extLst>
            </p:cNvPr>
            <p:cNvSpPr/>
            <p:nvPr/>
          </p:nvSpPr>
          <p:spPr>
            <a:xfrm>
              <a:off x="3959577" y="3001478"/>
              <a:ext cx="562895" cy="579402"/>
            </a:xfrm>
            <a:prstGeom prst="bracketPair">
              <a:avLst>
                <a:gd name="adj" fmla="val 5292"/>
              </a:avLst>
            </a:prstGeom>
            <a:ln>
              <a:solidFill>
                <a:srgbClr val="E47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文本框 589">
              <a:extLst>
                <a:ext uri="{FF2B5EF4-FFF2-40B4-BE49-F238E27FC236}">
                  <a16:creationId xmlns:a16="http://schemas.microsoft.com/office/drawing/2014/main" id="{5A8B2E9D-2838-4F33-AFDF-5F928A47A55A}"/>
                </a:ext>
              </a:extLst>
            </p:cNvPr>
            <p:cNvSpPr txBox="1"/>
            <p:nvPr/>
          </p:nvSpPr>
          <p:spPr>
            <a:xfrm>
              <a:off x="4556735" y="3482131"/>
              <a:ext cx="109635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i="1" dirty="0">
                  <a:solidFill>
                    <a:srgbClr val="E47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n'</a:t>
              </a:r>
            </a:p>
          </p:txBody>
        </p:sp>
      </p:grpSp>
      <p:sp>
        <p:nvSpPr>
          <p:cNvPr id="886" name="矩形 885">
            <a:extLst>
              <a:ext uri="{FF2B5EF4-FFF2-40B4-BE49-F238E27FC236}">
                <a16:creationId xmlns:a16="http://schemas.microsoft.com/office/drawing/2014/main" id="{2A623B79-359C-4914-8C8A-289E040AD0E9}"/>
              </a:ext>
            </a:extLst>
          </p:cNvPr>
          <p:cNvSpPr/>
          <p:nvPr/>
        </p:nvSpPr>
        <p:spPr>
          <a:xfrm rot="5400000">
            <a:off x="5626559" y="3159323"/>
            <a:ext cx="78135" cy="78135"/>
          </a:xfrm>
          <a:prstGeom prst="rect">
            <a:avLst/>
          </a:prstGeom>
          <a:solidFill>
            <a:srgbClr val="E8C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7" name="矩形 886">
            <a:extLst>
              <a:ext uri="{FF2B5EF4-FFF2-40B4-BE49-F238E27FC236}">
                <a16:creationId xmlns:a16="http://schemas.microsoft.com/office/drawing/2014/main" id="{61D61E34-ADCD-467D-83E1-AA13CF7A76D4}"/>
              </a:ext>
            </a:extLst>
          </p:cNvPr>
          <p:cNvSpPr/>
          <p:nvPr/>
        </p:nvSpPr>
        <p:spPr>
          <a:xfrm rot="5400000">
            <a:off x="5626559" y="3369277"/>
            <a:ext cx="78135" cy="78135"/>
          </a:xfrm>
          <a:prstGeom prst="rect">
            <a:avLst/>
          </a:prstGeom>
          <a:solidFill>
            <a:srgbClr val="E4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rgbClr val="D750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8" name="矩形 887">
            <a:extLst>
              <a:ext uri="{FF2B5EF4-FFF2-40B4-BE49-F238E27FC236}">
                <a16:creationId xmlns:a16="http://schemas.microsoft.com/office/drawing/2014/main" id="{ADA87927-E626-4E99-9DDA-4EE5ECD7BAAB}"/>
              </a:ext>
            </a:extLst>
          </p:cNvPr>
          <p:cNvSpPr/>
          <p:nvPr/>
        </p:nvSpPr>
        <p:spPr>
          <a:xfrm rot="5400000">
            <a:off x="5626559" y="2949369"/>
            <a:ext cx="78135" cy="78135"/>
          </a:xfrm>
          <a:prstGeom prst="rect">
            <a:avLst/>
          </a:prstGeom>
          <a:solidFill>
            <a:srgbClr val="E4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rgbClr val="D750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0" name="矩形 889">
            <a:extLst>
              <a:ext uri="{FF2B5EF4-FFF2-40B4-BE49-F238E27FC236}">
                <a16:creationId xmlns:a16="http://schemas.microsoft.com/office/drawing/2014/main" id="{D98193BB-79EF-4A8E-B7FA-83D893E6CD13}"/>
              </a:ext>
            </a:extLst>
          </p:cNvPr>
          <p:cNvSpPr/>
          <p:nvPr/>
        </p:nvSpPr>
        <p:spPr>
          <a:xfrm rot="5400000">
            <a:off x="5626559" y="3054346"/>
            <a:ext cx="78135" cy="78135"/>
          </a:xfrm>
          <a:prstGeom prst="rect">
            <a:avLst/>
          </a:prstGeom>
          <a:solidFill>
            <a:srgbClr val="E8C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1" name="矩形 890">
            <a:extLst>
              <a:ext uri="{FF2B5EF4-FFF2-40B4-BE49-F238E27FC236}">
                <a16:creationId xmlns:a16="http://schemas.microsoft.com/office/drawing/2014/main" id="{7AF56A34-1152-4FB8-8D5A-22D47DDC94B2}"/>
              </a:ext>
            </a:extLst>
          </p:cNvPr>
          <p:cNvSpPr/>
          <p:nvPr/>
        </p:nvSpPr>
        <p:spPr>
          <a:xfrm rot="5400000">
            <a:off x="5626559" y="3264300"/>
            <a:ext cx="78135" cy="78135"/>
          </a:xfrm>
          <a:prstGeom prst="rect">
            <a:avLst/>
          </a:prstGeom>
          <a:solidFill>
            <a:srgbClr val="E8C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2" name="矩形 591">
            <a:extLst>
              <a:ext uri="{FF2B5EF4-FFF2-40B4-BE49-F238E27FC236}">
                <a16:creationId xmlns:a16="http://schemas.microsoft.com/office/drawing/2014/main" id="{D77FE441-21F6-49A3-BD16-A352AE2BFDAD}"/>
              </a:ext>
            </a:extLst>
          </p:cNvPr>
          <p:cNvSpPr/>
          <p:nvPr/>
        </p:nvSpPr>
        <p:spPr>
          <a:xfrm rot="5400000">
            <a:off x="5522864" y="3159323"/>
            <a:ext cx="78135" cy="78135"/>
          </a:xfrm>
          <a:prstGeom prst="rect">
            <a:avLst/>
          </a:prstGeom>
          <a:solidFill>
            <a:srgbClr val="E4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rgbClr val="D750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7" name="矩形 596">
            <a:extLst>
              <a:ext uri="{FF2B5EF4-FFF2-40B4-BE49-F238E27FC236}">
                <a16:creationId xmlns:a16="http://schemas.microsoft.com/office/drawing/2014/main" id="{EC3E0139-A6F5-466C-B7AA-9E15F955A8C1}"/>
              </a:ext>
            </a:extLst>
          </p:cNvPr>
          <p:cNvSpPr/>
          <p:nvPr/>
        </p:nvSpPr>
        <p:spPr>
          <a:xfrm rot="5400000">
            <a:off x="5522864" y="3369277"/>
            <a:ext cx="78135" cy="78135"/>
          </a:xfrm>
          <a:prstGeom prst="rect">
            <a:avLst/>
          </a:prstGeom>
          <a:solidFill>
            <a:srgbClr val="E8C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8" name="矩形 597">
            <a:extLst>
              <a:ext uri="{FF2B5EF4-FFF2-40B4-BE49-F238E27FC236}">
                <a16:creationId xmlns:a16="http://schemas.microsoft.com/office/drawing/2014/main" id="{2EC4C50D-4D07-42C1-ADEA-72CE31554BBD}"/>
              </a:ext>
            </a:extLst>
          </p:cNvPr>
          <p:cNvSpPr/>
          <p:nvPr/>
        </p:nvSpPr>
        <p:spPr>
          <a:xfrm rot="5400000">
            <a:off x="5522864" y="2949369"/>
            <a:ext cx="78135" cy="78135"/>
          </a:xfrm>
          <a:prstGeom prst="rect">
            <a:avLst/>
          </a:prstGeom>
          <a:solidFill>
            <a:srgbClr val="E8C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3" name="矩形 602">
            <a:extLst>
              <a:ext uri="{FF2B5EF4-FFF2-40B4-BE49-F238E27FC236}">
                <a16:creationId xmlns:a16="http://schemas.microsoft.com/office/drawing/2014/main" id="{367EEC36-F8C8-4567-9B59-E2C36DAF7532}"/>
              </a:ext>
            </a:extLst>
          </p:cNvPr>
          <p:cNvSpPr/>
          <p:nvPr/>
        </p:nvSpPr>
        <p:spPr>
          <a:xfrm rot="5400000">
            <a:off x="5522864" y="3054346"/>
            <a:ext cx="78135" cy="78135"/>
          </a:xfrm>
          <a:prstGeom prst="rect">
            <a:avLst/>
          </a:prstGeom>
          <a:solidFill>
            <a:srgbClr val="E4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rgbClr val="D750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4" name="矩形 603">
            <a:extLst>
              <a:ext uri="{FF2B5EF4-FFF2-40B4-BE49-F238E27FC236}">
                <a16:creationId xmlns:a16="http://schemas.microsoft.com/office/drawing/2014/main" id="{FA42E7B6-0B0B-459C-8D11-0BF702CFCA29}"/>
              </a:ext>
            </a:extLst>
          </p:cNvPr>
          <p:cNvSpPr/>
          <p:nvPr/>
        </p:nvSpPr>
        <p:spPr>
          <a:xfrm rot="5400000">
            <a:off x="5522864" y="3264300"/>
            <a:ext cx="78135" cy="78135"/>
          </a:xfrm>
          <a:prstGeom prst="rect">
            <a:avLst/>
          </a:prstGeom>
          <a:solidFill>
            <a:srgbClr val="E4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rgbClr val="D750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7" name="矩形 606">
            <a:extLst>
              <a:ext uri="{FF2B5EF4-FFF2-40B4-BE49-F238E27FC236}">
                <a16:creationId xmlns:a16="http://schemas.microsoft.com/office/drawing/2014/main" id="{B50AA8E6-CEB1-4E24-8486-66FCEEAAAFFE}"/>
              </a:ext>
            </a:extLst>
          </p:cNvPr>
          <p:cNvSpPr/>
          <p:nvPr/>
        </p:nvSpPr>
        <p:spPr>
          <a:xfrm rot="5400000">
            <a:off x="5419169" y="3159323"/>
            <a:ext cx="78135" cy="78135"/>
          </a:xfrm>
          <a:prstGeom prst="rect">
            <a:avLst/>
          </a:prstGeom>
          <a:solidFill>
            <a:srgbClr val="E8C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8" name="矩形 607">
            <a:extLst>
              <a:ext uri="{FF2B5EF4-FFF2-40B4-BE49-F238E27FC236}">
                <a16:creationId xmlns:a16="http://schemas.microsoft.com/office/drawing/2014/main" id="{1DAC5C84-3A42-4C18-B940-E0065C2BF3D6}"/>
              </a:ext>
            </a:extLst>
          </p:cNvPr>
          <p:cNvSpPr/>
          <p:nvPr/>
        </p:nvSpPr>
        <p:spPr>
          <a:xfrm rot="5400000">
            <a:off x="5419169" y="3369277"/>
            <a:ext cx="78135" cy="78135"/>
          </a:xfrm>
          <a:prstGeom prst="rect">
            <a:avLst/>
          </a:prstGeom>
          <a:solidFill>
            <a:srgbClr val="E4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rgbClr val="D750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9" name="矩形 608">
            <a:extLst>
              <a:ext uri="{FF2B5EF4-FFF2-40B4-BE49-F238E27FC236}">
                <a16:creationId xmlns:a16="http://schemas.microsoft.com/office/drawing/2014/main" id="{647F688F-E1F6-4F3D-8246-9363D5D3B4EA}"/>
              </a:ext>
            </a:extLst>
          </p:cNvPr>
          <p:cNvSpPr/>
          <p:nvPr/>
        </p:nvSpPr>
        <p:spPr>
          <a:xfrm rot="5400000">
            <a:off x="5419169" y="2949369"/>
            <a:ext cx="78135" cy="78135"/>
          </a:xfrm>
          <a:prstGeom prst="rect">
            <a:avLst/>
          </a:prstGeom>
          <a:solidFill>
            <a:srgbClr val="E4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rgbClr val="D750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1" name="矩形 610">
            <a:extLst>
              <a:ext uri="{FF2B5EF4-FFF2-40B4-BE49-F238E27FC236}">
                <a16:creationId xmlns:a16="http://schemas.microsoft.com/office/drawing/2014/main" id="{712B5D04-17B1-466F-85D4-91C422269DB6}"/>
              </a:ext>
            </a:extLst>
          </p:cNvPr>
          <p:cNvSpPr/>
          <p:nvPr/>
        </p:nvSpPr>
        <p:spPr>
          <a:xfrm rot="5400000">
            <a:off x="5419169" y="3054346"/>
            <a:ext cx="78135" cy="78135"/>
          </a:xfrm>
          <a:prstGeom prst="rect">
            <a:avLst/>
          </a:prstGeom>
          <a:solidFill>
            <a:srgbClr val="E4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rgbClr val="D750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2" name="矩形 611">
            <a:extLst>
              <a:ext uri="{FF2B5EF4-FFF2-40B4-BE49-F238E27FC236}">
                <a16:creationId xmlns:a16="http://schemas.microsoft.com/office/drawing/2014/main" id="{05ED6311-D24E-416F-8A0A-8D51371102F0}"/>
              </a:ext>
            </a:extLst>
          </p:cNvPr>
          <p:cNvSpPr/>
          <p:nvPr/>
        </p:nvSpPr>
        <p:spPr>
          <a:xfrm rot="5400000">
            <a:off x="5419169" y="3264300"/>
            <a:ext cx="78135" cy="78135"/>
          </a:xfrm>
          <a:prstGeom prst="rect">
            <a:avLst/>
          </a:prstGeom>
          <a:solidFill>
            <a:srgbClr val="E8C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3" name="直接箭头连接符 612">
            <a:extLst>
              <a:ext uri="{FF2B5EF4-FFF2-40B4-BE49-F238E27FC236}">
                <a16:creationId xmlns:a16="http://schemas.microsoft.com/office/drawing/2014/main" id="{4A0BF75E-5F30-46CF-8778-EE16595FBB94}"/>
              </a:ext>
            </a:extLst>
          </p:cNvPr>
          <p:cNvCxnSpPr>
            <a:cxnSpLocks/>
          </p:cNvCxnSpPr>
          <p:nvPr/>
        </p:nvCxnSpPr>
        <p:spPr>
          <a:xfrm>
            <a:off x="5230891" y="3198390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" name="文本框 613">
            <a:extLst>
              <a:ext uri="{FF2B5EF4-FFF2-40B4-BE49-F238E27FC236}">
                <a16:creationId xmlns:a16="http://schemas.microsoft.com/office/drawing/2014/main" id="{30574892-1F92-493F-8BE8-3D6320E22785}"/>
              </a:ext>
            </a:extLst>
          </p:cNvPr>
          <p:cNvSpPr txBox="1"/>
          <p:nvPr/>
        </p:nvSpPr>
        <p:spPr>
          <a:xfrm>
            <a:off x="2842560" y="3848470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Atomic energy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5" name="文本框 614">
            <a:extLst>
              <a:ext uri="{FF2B5EF4-FFF2-40B4-BE49-F238E27FC236}">
                <a16:creationId xmlns:a16="http://schemas.microsoft.com/office/drawing/2014/main" id="{27C9FE2C-FC71-4A64-B8E7-907F15287226}"/>
              </a:ext>
            </a:extLst>
          </p:cNvPr>
          <p:cNvSpPr txBox="1"/>
          <p:nvPr/>
        </p:nvSpPr>
        <p:spPr>
          <a:xfrm>
            <a:off x="5148998" y="2714794"/>
            <a:ext cx="8258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Atomic force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6" name="直接箭头连接符 615">
            <a:extLst>
              <a:ext uri="{FF2B5EF4-FFF2-40B4-BE49-F238E27FC236}">
                <a16:creationId xmlns:a16="http://schemas.microsoft.com/office/drawing/2014/main" id="{B014AE48-1F82-46D7-8844-79FAC6E7F12E}"/>
              </a:ext>
            </a:extLst>
          </p:cNvPr>
          <p:cNvCxnSpPr>
            <a:cxnSpLocks/>
          </p:cNvCxnSpPr>
          <p:nvPr/>
        </p:nvCxnSpPr>
        <p:spPr>
          <a:xfrm flipV="1">
            <a:off x="4533294" y="3232499"/>
            <a:ext cx="0" cy="367026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1" name="矩形: 圆角 760">
            <a:extLst>
              <a:ext uri="{FF2B5EF4-FFF2-40B4-BE49-F238E27FC236}">
                <a16:creationId xmlns:a16="http://schemas.microsoft.com/office/drawing/2014/main" id="{A7C9FAE4-FEC3-40DB-9707-91BEE8249323}"/>
              </a:ext>
            </a:extLst>
          </p:cNvPr>
          <p:cNvSpPr/>
          <p:nvPr/>
        </p:nvSpPr>
        <p:spPr>
          <a:xfrm>
            <a:off x="3765537" y="4097756"/>
            <a:ext cx="2115278" cy="390407"/>
          </a:xfrm>
          <a:prstGeom prst="roundRect">
            <a:avLst>
              <a:gd name="adj" fmla="val 10033"/>
            </a:avLst>
          </a:prstGeom>
          <a:solidFill>
            <a:srgbClr val="E4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5000"/>
              </a:lnSpc>
            </a:pPr>
            <a:r>
              <a:rPr lang="en-HK" altLang="zh-CN" sz="900" b="1" dirty="0">
                <a:latin typeface="Arial" panose="020B0604020202020204" pitchFamily="34" charset="0"/>
                <a:cs typeface="Arial" panose="020B0604020202020204" pitchFamily="34" charset="0"/>
              </a:rPr>
              <a:t>N2E: </a:t>
            </a:r>
            <a:r>
              <a:rPr lang="en-HK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aggregate node features to edges</a:t>
            </a:r>
          </a:p>
          <a:p>
            <a:pPr algn="ctr">
              <a:lnSpc>
                <a:spcPct val="125000"/>
              </a:lnSpc>
            </a:pPr>
            <a:r>
              <a:rPr lang="en-HK" altLang="zh-CN" sz="900" b="1" dirty="0">
                <a:latin typeface="Arial" panose="020B0604020202020204" pitchFamily="34" charset="0"/>
                <a:cs typeface="Arial" panose="020B0604020202020204" pitchFamily="34" charset="0"/>
              </a:rPr>
              <a:t>E2N: </a:t>
            </a:r>
            <a:r>
              <a:rPr lang="en-HK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aggregate edge features to nodes</a:t>
            </a:r>
          </a:p>
        </p:txBody>
      </p:sp>
      <p:grpSp>
        <p:nvGrpSpPr>
          <p:cNvPr id="523" name="组合 522">
            <a:extLst>
              <a:ext uri="{FF2B5EF4-FFF2-40B4-BE49-F238E27FC236}">
                <a16:creationId xmlns:a16="http://schemas.microsoft.com/office/drawing/2014/main" id="{704EB7CB-609B-4700-A59F-0BBE568EF3BC}"/>
              </a:ext>
            </a:extLst>
          </p:cNvPr>
          <p:cNvGrpSpPr/>
          <p:nvPr/>
        </p:nvGrpSpPr>
        <p:grpSpPr>
          <a:xfrm>
            <a:off x="4741935" y="3637468"/>
            <a:ext cx="741600" cy="224051"/>
            <a:chOff x="46616" y="1349974"/>
            <a:chExt cx="741600" cy="224051"/>
          </a:xfrm>
        </p:grpSpPr>
        <p:sp>
          <p:nvSpPr>
            <p:cNvPr id="524" name="矩形 523">
              <a:extLst>
                <a:ext uri="{FF2B5EF4-FFF2-40B4-BE49-F238E27FC236}">
                  <a16:creationId xmlns:a16="http://schemas.microsoft.com/office/drawing/2014/main" id="{AAA17DC2-E8B4-462F-8C1D-223F4673815B}"/>
                </a:ext>
              </a:extLst>
            </p:cNvPr>
            <p:cNvSpPr/>
            <p:nvPr/>
          </p:nvSpPr>
          <p:spPr>
            <a:xfrm>
              <a:off x="46616" y="1349974"/>
              <a:ext cx="741600" cy="22405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矩形 524">
              <a:extLst>
                <a:ext uri="{FF2B5EF4-FFF2-40B4-BE49-F238E27FC236}">
                  <a16:creationId xmlns:a16="http://schemas.microsoft.com/office/drawing/2014/main" id="{DD4AC521-9764-4E38-BA7A-0E13A3D366C8}"/>
                </a:ext>
              </a:extLst>
            </p:cNvPr>
            <p:cNvSpPr/>
            <p:nvPr/>
          </p:nvSpPr>
          <p:spPr>
            <a:xfrm>
              <a:off x="74196" y="1378383"/>
              <a:ext cx="162000" cy="162000"/>
            </a:xfrm>
            <a:prstGeom prst="rect">
              <a:avLst/>
            </a:prstGeom>
            <a:solidFill>
              <a:srgbClr val="EEC1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en-US" sz="7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6" name="矩形 525">
              <a:extLst>
                <a:ext uri="{FF2B5EF4-FFF2-40B4-BE49-F238E27FC236}">
                  <a16:creationId xmlns:a16="http://schemas.microsoft.com/office/drawing/2014/main" id="{0E31F12C-4BFB-4577-8104-877F623CB951}"/>
                </a:ext>
              </a:extLst>
            </p:cNvPr>
            <p:cNvSpPr/>
            <p:nvPr/>
          </p:nvSpPr>
          <p:spPr>
            <a:xfrm>
              <a:off x="335111" y="1378383"/>
              <a:ext cx="162000" cy="162000"/>
            </a:xfrm>
            <a:prstGeom prst="rect">
              <a:avLst/>
            </a:prstGeom>
            <a:solidFill>
              <a:srgbClr val="EEC1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700" dirty="0">
                  <a:latin typeface="Arial" panose="020B0604020202020204" pitchFamily="34" charset="0"/>
                  <a:cs typeface="Arial" panose="020B0604020202020204" pitchFamily="34" charset="0"/>
                </a:rPr>
                <a:t>1/</a:t>
              </a:r>
              <a:r>
                <a:rPr lang="en-US" altLang="zh-CN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en-US" sz="7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7" name="矩形 526">
              <a:extLst>
                <a:ext uri="{FF2B5EF4-FFF2-40B4-BE49-F238E27FC236}">
                  <a16:creationId xmlns:a16="http://schemas.microsoft.com/office/drawing/2014/main" id="{6C8A93C5-9A09-4AA4-86A4-8FCF49460C63}"/>
                </a:ext>
              </a:extLst>
            </p:cNvPr>
            <p:cNvSpPr/>
            <p:nvPr/>
          </p:nvSpPr>
          <p:spPr>
            <a:xfrm>
              <a:off x="596025" y="1378383"/>
              <a:ext cx="162000" cy="162000"/>
            </a:xfrm>
            <a:prstGeom prst="rect">
              <a:avLst/>
            </a:prstGeom>
            <a:solidFill>
              <a:srgbClr val="EEC1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700" dirty="0">
                  <a:latin typeface="Arial" panose="020B0604020202020204" pitchFamily="34" charset="0"/>
                  <a:cs typeface="Arial" panose="020B0604020202020204" pitchFamily="34" charset="0"/>
                </a:rPr>
                <a:t>1.0</a:t>
              </a:r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25" name="直接连接符 624">
            <a:extLst>
              <a:ext uri="{FF2B5EF4-FFF2-40B4-BE49-F238E27FC236}">
                <a16:creationId xmlns:a16="http://schemas.microsoft.com/office/drawing/2014/main" id="{A51CBA53-1E79-46B4-B3EC-AF123CA185E2}"/>
              </a:ext>
            </a:extLst>
          </p:cNvPr>
          <p:cNvCxnSpPr>
            <a:cxnSpLocks/>
          </p:cNvCxnSpPr>
          <p:nvPr/>
        </p:nvCxnSpPr>
        <p:spPr>
          <a:xfrm>
            <a:off x="5113906" y="3588095"/>
            <a:ext cx="0" cy="5117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7" name="直接连接符 626">
            <a:extLst>
              <a:ext uri="{FF2B5EF4-FFF2-40B4-BE49-F238E27FC236}">
                <a16:creationId xmlns:a16="http://schemas.microsoft.com/office/drawing/2014/main" id="{8A3E2993-DEB4-44E7-89A5-D7259B892185}"/>
              </a:ext>
            </a:extLst>
          </p:cNvPr>
          <p:cNvCxnSpPr>
            <a:cxnSpLocks/>
            <a:stCxn id="631" idx="2"/>
            <a:endCxn id="629" idx="2"/>
          </p:cNvCxnSpPr>
          <p:nvPr/>
        </p:nvCxnSpPr>
        <p:spPr>
          <a:xfrm>
            <a:off x="4728414" y="3514956"/>
            <a:ext cx="307777" cy="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弧形 628">
            <a:extLst>
              <a:ext uri="{FF2B5EF4-FFF2-40B4-BE49-F238E27FC236}">
                <a16:creationId xmlns:a16="http://schemas.microsoft.com/office/drawing/2014/main" id="{7761ED6B-1C26-43E0-95B0-F6E4A8066E36}"/>
              </a:ext>
            </a:extLst>
          </p:cNvPr>
          <p:cNvSpPr/>
          <p:nvPr/>
        </p:nvSpPr>
        <p:spPr>
          <a:xfrm flipV="1">
            <a:off x="4957977" y="3514960"/>
            <a:ext cx="155929" cy="156413"/>
          </a:xfrm>
          <a:prstGeom prst="arc">
            <a:avLst>
              <a:gd name="adj1" fmla="val 24455"/>
              <a:gd name="adj2" fmla="val 5389044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0" name="直接连接符 629">
            <a:extLst>
              <a:ext uri="{FF2B5EF4-FFF2-40B4-BE49-F238E27FC236}">
                <a16:creationId xmlns:a16="http://schemas.microsoft.com/office/drawing/2014/main" id="{DEFDD7B2-D9AE-4A10-84E3-A9DD9F8DB1D3}"/>
              </a:ext>
            </a:extLst>
          </p:cNvPr>
          <p:cNvCxnSpPr>
            <a:cxnSpLocks/>
          </p:cNvCxnSpPr>
          <p:nvPr/>
        </p:nvCxnSpPr>
        <p:spPr>
          <a:xfrm>
            <a:off x="4595161" y="3232497"/>
            <a:ext cx="0" cy="150677"/>
          </a:xfrm>
          <a:prstGeom prst="line">
            <a:avLst/>
          </a:prstGeom>
          <a:ln w="6350">
            <a:solidFill>
              <a:schemeClr val="tx1"/>
            </a:solidFill>
            <a:headEnd type="triangle" w="sm" len="sm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1" name="弧形 630">
            <a:extLst>
              <a:ext uri="{FF2B5EF4-FFF2-40B4-BE49-F238E27FC236}">
                <a16:creationId xmlns:a16="http://schemas.microsoft.com/office/drawing/2014/main" id="{62EE05B2-D90F-4D0C-9EFA-AF4755B52C5D}"/>
              </a:ext>
            </a:extLst>
          </p:cNvPr>
          <p:cNvSpPr/>
          <p:nvPr/>
        </p:nvSpPr>
        <p:spPr>
          <a:xfrm flipV="1">
            <a:off x="4595161" y="3249480"/>
            <a:ext cx="264658" cy="265479"/>
          </a:xfrm>
          <a:prstGeom prst="arc">
            <a:avLst>
              <a:gd name="adj1" fmla="val 10824710"/>
              <a:gd name="adj2" fmla="val 16223943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4414946-3EF6-4F1E-A70D-A45B926A663C}"/>
              </a:ext>
            </a:extLst>
          </p:cNvPr>
          <p:cNvSpPr/>
          <p:nvPr/>
        </p:nvSpPr>
        <p:spPr>
          <a:xfrm>
            <a:off x="16005" y="614172"/>
            <a:ext cx="5908414" cy="1735200"/>
          </a:xfrm>
          <a:prstGeom prst="roundRect">
            <a:avLst>
              <a:gd name="adj" fmla="val 47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8" name="矩形: 圆角 527">
            <a:extLst>
              <a:ext uri="{FF2B5EF4-FFF2-40B4-BE49-F238E27FC236}">
                <a16:creationId xmlns:a16="http://schemas.microsoft.com/office/drawing/2014/main" id="{2F77F17E-ADC7-4282-A91C-DBFC9710C3AD}"/>
              </a:ext>
            </a:extLst>
          </p:cNvPr>
          <p:cNvSpPr/>
          <p:nvPr/>
        </p:nvSpPr>
        <p:spPr>
          <a:xfrm>
            <a:off x="16005" y="2761335"/>
            <a:ext cx="5908414" cy="1872000"/>
          </a:xfrm>
          <a:prstGeom prst="roundRect">
            <a:avLst>
              <a:gd name="adj" fmla="val 47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箭头: 下 136">
            <a:extLst>
              <a:ext uri="{FF2B5EF4-FFF2-40B4-BE49-F238E27FC236}">
                <a16:creationId xmlns:a16="http://schemas.microsoft.com/office/drawing/2014/main" id="{48AFC889-B564-AA08-08CF-00D346324BC9}"/>
              </a:ext>
            </a:extLst>
          </p:cNvPr>
          <p:cNvSpPr/>
          <p:nvPr/>
        </p:nvSpPr>
        <p:spPr>
          <a:xfrm>
            <a:off x="1313451" y="2425315"/>
            <a:ext cx="542905" cy="282449"/>
          </a:xfrm>
          <a:prstGeom prst="downArrow">
            <a:avLst/>
          </a:prstGeom>
          <a:gradFill flip="none" rotWithShape="1">
            <a:gsLst>
              <a:gs pos="0">
                <a:srgbClr val="8FB79D">
                  <a:alpha val="50000"/>
                </a:srgbClr>
              </a:gs>
              <a:gs pos="66000">
                <a:srgbClr val="3E6A68">
                  <a:alpha val="75000"/>
                </a:srgbClr>
              </a:gs>
              <a:gs pos="100000">
                <a:srgbClr val="017369">
                  <a:alpha val="9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7" name="图形 56">
            <a:extLst>
              <a:ext uri="{FF2B5EF4-FFF2-40B4-BE49-F238E27FC236}">
                <a16:creationId xmlns:a16="http://schemas.microsoft.com/office/drawing/2014/main" id="{2B381EAA-3C26-30C0-03A0-EBC5263BC2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8601" y="3224343"/>
            <a:ext cx="1062000" cy="1060084"/>
          </a:xfrm>
          <a:prstGeom prst="rect">
            <a:avLst/>
          </a:prstGeom>
        </p:spPr>
      </p:pic>
      <p:grpSp>
        <p:nvGrpSpPr>
          <p:cNvPr id="58" name="组合 57">
            <a:extLst>
              <a:ext uri="{FF2B5EF4-FFF2-40B4-BE49-F238E27FC236}">
                <a16:creationId xmlns:a16="http://schemas.microsoft.com/office/drawing/2014/main" id="{644D33F7-2CCC-F1F3-4C71-C6FE5B044411}"/>
              </a:ext>
            </a:extLst>
          </p:cNvPr>
          <p:cNvGrpSpPr/>
          <p:nvPr/>
        </p:nvGrpSpPr>
        <p:grpSpPr>
          <a:xfrm rot="16200000">
            <a:off x="3241523" y="1448537"/>
            <a:ext cx="707997" cy="104149"/>
            <a:chOff x="374027" y="4306364"/>
            <a:chExt cx="707997" cy="104149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ECDC1A5E-DCDA-8C82-518C-34CD41748BD1}"/>
                </a:ext>
              </a:extLst>
            </p:cNvPr>
            <p:cNvSpPr/>
            <p:nvPr/>
          </p:nvSpPr>
          <p:spPr>
            <a:xfrm>
              <a:off x="374027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76E89476-58F0-F021-75C5-E38988E8B9AA}"/>
                </a:ext>
              </a:extLst>
            </p:cNvPr>
            <p:cNvSpPr/>
            <p:nvPr/>
          </p:nvSpPr>
          <p:spPr>
            <a:xfrm>
              <a:off x="793935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D1D741F6-B302-C1CE-7FCC-A2A49B8353C0}"/>
                </a:ext>
              </a:extLst>
            </p:cNvPr>
            <p:cNvSpPr/>
            <p:nvPr/>
          </p:nvSpPr>
          <p:spPr>
            <a:xfrm>
              <a:off x="1003889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3721207F-B032-9FE9-67F6-194A0A027BAD}"/>
                </a:ext>
              </a:extLst>
            </p:cNvPr>
            <p:cNvSpPr/>
            <p:nvPr/>
          </p:nvSpPr>
          <p:spPr>
            <a:xfrm>
              <a:off x="583981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05899EC6-2C33-6A27-1A97-330854506640}"/>
                </a:ext>
              </a:extLst>
            </p:cNvPr>
            <p:cNvSpPr/>
            <p:nvPr/>
          </p:nvSpPr>
          <p:spPr>
            <a:xfrm>
              <a:off x="454058" y="4306364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ED52DDDB-2140-8CE7-8D73-24BFE91FC7B0}"/>
                </a:ext>
              </a:extLst>
            </p:cNvPr>
            <p:cNvSpPr/>
            <p:nvPr/>
          </p:nvSpPr>
          <p:spPr>
            <a:xfrm>
              <a:off x="688958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7F4E3372-4DDE-5D12-B865-D042C00465AD}"/>
                </a:ext>
              </a:extLst>
            </p:cNvPr>
            <p:cNvSpPr/>
            <p:nvPr/>
          </p:nvSpPr>
          <p:spPr>
            <a:xfrm>
              <a:off x="898912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E5970591-DC4A-BDA7-E262-E53496A9AEC9}"/>
              </a:ext>
            </a:extLst>
          </p:cNvPr>
          <p:cNvCxnSpPr>
            <a:cxnSpLocks/>
          </p:cNvCxnSpPr>
          <p:nvPr/>
        </p:nvCxnSpPr>
        <p:spPr>
          <a:xfrm>
            <a:off x="3662478" y="1505766"/>
            <a:ext cx="126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25549DB5-1545-8734-CE18-363F6890C9E8}"/>
              </a:ext>
            </a:extLst>
          </p:cNvPr>
          <p:cNvGrpSpPr/>
          <p:nvPr/>
        </p:nvGrpSpPr>
        <p:grpSpPr>
          <a:xfrm rot="16200000">
            <a:off x="4457464" y="1448537"/>
            <a:ext cx="707997" cy="104149"/>
            <a:chOff x="374027" y="4306364"/>
            <a:chExt cx="707997" cy="104149"/>
          </a:xfrm>
        </p:grpSpPr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302FFC07-EE98-4327-6984-2226B15BFB06}"/>
                </a:ext>
              </a:extLst>
            </p:cNvPr>
            <p:cNvSpPr/>
            <p:nvPr/>
          </p:nvSpPr>
          <p:spPr>
            <a:xfrm>
              <a:off x="374027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72045446-4CF1-7BD6-8F49-76B2E7F7AE56}"/>
                </a:ext>
              </a:extLst>
            </p:cNvPr>
            <p:cNvSpPr/>
            <p:nvPr/>
          </p:nvSpPr>
          <p:spPr>
            <a:xfrm>
              <a:off x="793935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CBF32BFF-5F71-6437-0F32-75B02B685C3E}"/>
                </a:ext>
              </a:extLst>
            </p:cNvPr>
            <p:cNvSpPr/>
            <p:nvPr/>
          </p:nvSpPr>
          <p:spPr>
            <a:xfrm>
              <a:off x="1003889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F6F3F820-92B6-9446-8DD3-72BF10E52A58}"/>
                </a:ext>
              </a:extLst>
            </p:cNvPr>
            <p:cNvSpPr/>
            <p:nvPr/>
          </p:nvSpPr>
          <p:spPr>
            <a:xfrm>
              <a:off x="583981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C78B0E3A-C928-F8BA-B922-C4A099AC32F2}"/>
                </a:ext>
              </a:extLst>
            </p:cNvPr>
            <p:cNvSpPr/>
            <p:nvPr/>
          </p:nvSpPr>
          <p:spPr>
            <a:xfrm>
              <a:off x="454058" y="4306364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AA5E8CA3-7836-1413-960E-EF461F659CB8}"/>
                </a:ext>
              </a:extLst>
            </p:cNvPr>
            <p:cNvSpPr/>
            <p:nvPr/>
          </p:nvSpPr>
          <p:spPr>
            <a:xfrm>
              <a:off x="688958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1631C437-A008-77ED-89C1-566A5E978327}"/>
                </a:ext>
              </a:extLst>
            </p:cNvPr>
            <p:cNvSpPr/>
            <p:nvPr/>
          </p:nvSpPr>
          <p:spPr>
            <a:xfrm>
              <a:off x="898912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97C3CF67-D671-1722-576F-8DA45C0DE23E}"/>
              </a:ext>
            </a:extLst>
          </p:cNvPr>
          <p:cNvCxnSpPr>
            <a:cxnSpLocks/>
          </p:cNvCxnSpPr>
          <p:nvPr/>
        </p:nvCxnSpPr>
        <p:spPr>
          <a:xfrm>
            <a:off x="4643515" y="1505766"/>
            <a:ext cx="126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>
            <a:extLst>
              <a:ext uri="{FF2B5EF4-FFF2-40B4-BE49-F238E27FC236}">
                <a16:creationId xmlns:a16="http://schemas.microsoft.com/office/drawing/2014/main" id="{C8A73E9D-4244-7130-2465-5BC4CE42D861}"/>
              </a:ext>
            </a:extLst>
          </p:cNvPr>
          <p:cNvSpPr txBox="1"/>
          <p:nvPr/>
        </p:nvSpPr>
        <p:spPr>
          <a:xfrm>
            <a:off x="3475330" y="923447"/>
            <a:ext cx="2840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zh-CN" sz="9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ij</a:t>
            </a:r>
            <a:endParaRPr lang="en-US" sz="9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EF369FAC-A0DA-CA8E-C2E6-25C54A16703B}"/>
              </a:ext>
            </a:extLst>
          </p:cNvPr>
          <p:cNvSpPr txBox="1"/>
          <p:nvPr/>
        </p:nvSpPr>
        <p:spPr>
          <a:xfrm>
            <a:off x="4684102" y="923447"/>
            <a:ext cx="2872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altLang="zh-CN" sz="9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ij</a:t>
            </a:r>
            <a:endParaRPr lang="en-US" sz="9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C95E8329-5516-BC57-A7FF-1B887C9C6F0F}"/>
              </a:ext>
            </a:extLst>
          </p:cNvPr>
          <p:cNvSpPr txBox="1"/>
          <p:nvPr/>
        </p:nvSpPr>
        <p:spPr>
          <a:xfrm>
            <a:off x="3584008" y="1640258"/>
            <a:ext cx="819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Leaky </a:t>
            </a:r>
            <a:r>
              <a:rPr lang="en-US" altLang="zh-CN" sz="900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45944B7F-C6A7-68B7-1AA3-7331C78A1D3D}"/>
              </a:ext>
            </a:extLst>
          </p:cNvPr>
          <p:cNvSpPr txBox="1"/>
          <p:nvPr/>
        </p:nvSpPr>
        <p:spPr>
          <a:xfrm>
            <a:off x="4150270" y="1143564"/>
            <a:ext cx="6078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 err="1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BB3D6EE-4291-7E53-3303-BCEAF6C0B6C4}"/>
              </a:ext>
            </a:extLst>
          </p:cNvPr>
          <p:cNvSpPr txBox="1"/>
          <p:nvPr/>
        </p:nvSpPr>
        <p:spPr>
          <a:xfrm>
            <a:off x="-901440" y="136146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V7.*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822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C3ED207B-B833-4F24-8C6A-E1500E8A5C31}"/>
              </a:ext>
            </a:extLst>
          </p:cNvPr>
          <p:cNvSpPr txBox="1"/>
          <p:nvPr/>
        </p:nvSpPr>
        <p:spPr>
          <a:xfrm>
            <a:off x="1669563" y="713292"/>
            <a:ext cx="8386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Source node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左大括号 27">
            <a:extLst>
              <a:ext uri="{FF2B5EF4-FFF2-40B4-BE49-F238E27FC236}">
                <a16:creationId xmlns:a16="http://schemas.microsoft.com/office/drawing/2014/main" id="{E618B920-BF62-4656-A6C1-34E9B6A50B14}"/>
              </a:ext>
            </a:extLst>
          </p:cNvPr>
          <p:cNvSpPr/>
          <p:nvPr/>
        </p:nvSpPr>
        <p:spPr>
          <a:xfrm>
            <a:off x="1568226" y="490782"/>
            <a:ext cx="159039" cy="883920"/>
          </a:xfrm>
          <a:prstGeom prst="leftBrace">
            <a:avLst>
              <a:gd name="adj1" fmla="val 7518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528290A-BD0C-4694-952B-52C415DC5355}"/>
              </a:ext>
            </a:extLst>
          </p:cNvPr>
          <p:cNvGrpSpPr/>
          <p:nvPr/>
        </p:nvGrpSpPr>
        <p:grpSpPr>
          <a:xfrm>
            <a:off x="111386" y="672580"/>
            <a:ext cx="740530" cy="520325"/>
            <a:chOff x="46616" y="529646"/>
            <a:chExt cx="740530" cy="520325"/>
          </a:xfrm>
        </p:grpSpPr>
        <p:sp>
          <p:nvSpPr>
            <p:cNvPr id="259" name="矩形 258">
              <a:extLst>
                <a:ext uri="{FF2B5EF4-FFF2-40B4-BE49-F238E27FC236}">
                  <a16:creationId xmlns:a16="http://schemas.microsoft.com/office/drawing/2014/main" id="{3D42FEE8-722E-4F18-BFB7-D2B0B1D764A7}"/>
                </a:ext>
              </a:extLst>
            </p:cNvPr>
            <p:cNvSpPr/>
            <p:nvPr/>
          </p:nvSpPr>
          <p:spPr>
            <a:xfrm>
              <a:off x="46616" y="539839"/>
              <a:ext cx="740530" cy="5101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4" name="组合 283">
              <a:extLst>
                <a:ext uri="{FF2B5EF4-FFF2-40B4-BE49-F238E27FC236}">
                  <a16:creationId xmlns:a16="http://schemas.microsoft.com/office/drawing/2014/main" id="{AFCE15FA-7C58-4774-8D2A-59D8C0D8C329}"/>
                </a:ext>
              </a:extLst>
            </p:cNvPr>
            <p:cNvGrpSpPr/>
            <p:nvPr/>
          </p:nvGrpSpPr>
          <p:grpSpPr>
            <a:xfrm>
              <a:off x="62883" y="529646"/>
              <a:ext cx="707997" cy="508125"/>
              <a:chOff x="743497" y="966032"/>
              <a:chExt cx="707997" cy="508125"/>
            </a:xfrm>
          </p:grpSpPr>
          <p:sp>
            <p:nvSpPr>
              <p:cNvPr id="177" name="矩形 176">
                <a:extLst>
                  <a:ext uri="{FF2B5EF4-FFF2-40B4-BE49-F238E27FC236}">
                    <a16:creationId xmlns:a16="http://schemas.microsoft.com/office/drawing/2014/main" id="{35081394-45D7-41E7-8484-AED59F2027D4}"/>
                  </a:ext>
                </a:extLst>
              </p:cNvPr>
              <p:cNvSpPr/>
              <p:nvPr/>
            </p:nvSpPr>
            <p:spPr>
              <a:xfrm>
                <a:off x="743497" y="992046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id="{E47F5EED-BA93-4564-933D-A792F0C6F2FD}"/>
                  </a:ext>
                </a:extLst>
              </p:cNvPr>
              <p:cNvSpPr/>
              <p:nvPr/>
            </p:nvSpPr>
            <p:spPr>
              <a:xfrm>
                <a:off x="1163405" y="992046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0" name="矩形 179">
                <a:extLst>
                  <a:ext uri="{FF2B5EF4-FFF2-40B4-BE49-F238E27FC236}">
                    <a16:creationId xmlns:a16="http://schemas.microsoft.com/office/drawing/2014/main" id="{76A7DECD-4885-4EA3-9626-B02CBEC7622F}"/>
                  </a:ext>
                </a:extLst>
              </p:cNvPr>
              <p:cNvSpPr/>
              <p:nvPr/>
            </p:nvSpPr>
            <p:spPr>
              <a:xfrm>
                <a:off x="1373359" y="992046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1" name="矩形 180">
                <a:extLst>
                  <a:ext uri="{FF2B5EF4-FFF2-40B4-BE49-F238E27FC236}">
                    <a16:creationId xmlns:a16="http://schemas.microsoft.com/office/drawing/2014/main" id="{5A0C3934-FB02-4F3C-B5BF-F1604A56F581}"/>
                  </a:ext>
                </a:extLst>
              </p:cNvPr>
              <p:cNvSpPr/>
              <p:nvPr/>
            </p:nvSpPr>
            <p:spPr>
              <a:xfrm>
                <a:off x="953451" y="992046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3F66FD83-3A58-42F9-A1C4-D258B621327F}"/>
                  </a:ext>
                </a:extLst>
              </p:cNvPr>
              <p:cNvSpPr/>
              <p:nvPr/>
            </p:nvSpPr>
            <p:spPr>
              <a:xfrm>
                <a:off x="823528" y="966032"/>
                <a:ext cx="128027" cy="781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 dirty="0">
                    <a:solidFill>
                      <a:srgbClr val="1244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186" name="矩形 185">
                <a:extLst>
                  <a:ext uri="{FF2B5EF4-FFF2-40B4-BE49-F238E27FC236}">
                    <a16:creationId xmlns:a16="http://schemas.microsoft.com/office/drawing/2014/main" id="{A4794159-F707-431A-B939-9D8D39C05B62}"/>
                  </a:ext>
                </a:extLst>
              </p:cNvPr>
              <p:cNvSpPr/>
              <p:nvPr/>
            </p:nvSpPr>
            <p:spPr>
              <a:xfrm>
                <a:off x="1058428" y="992046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" name="矩形 186">
                <a:extLst>
                  <a:ext uri="{FF2B5EF4-FFF2-40B4-BE49-F238E27FC236}">
                    <a16:creationId xmlns:a16="http://schemas.microsoft.com/office/drawing/2014/main" id="{E2779F7C-AFC7-4D28-8B93-C7B0AA89D225}"/>
                  </a:ext>
                </a:extLst>
              </p:cNvPr>
              <p:cNvSpPr/>
              <p:nvPr/>
            </p:nvSpPr>
            <p:spPr>
              <a:xfrm>
                <a:off x="1268382" y="992046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6820487B-F192-4125-B8EF-947FBD43118D}"/>
                  </a:ext>
                </a:extLst>
              </p:cNvPr>
              <p:cNvSpPr/>
              <p:nvPr/>
            </p:nvSpPr>
            <p:spPr>
              <a:xfrm>
                <a:off x="743497" y="1093040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AF29A8FB-4698-4571-B1AE-C42A994EADB2}"/>
                  </a:ext>
                </a:extLst>
              </p:cNvPr>
              <p:cNvSpPr/>
              <p:nvPr/>
            </p:nvSpPr>
            <p:spPr>
              <a:xfrm>
                <a:off x="848474" y="1093040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1C538E52-54AA-4C37-ACCB-E0856A083A4C}"/>
                  </a:ext>
                </a:extLst>
              </p:cNvPr>
              <p:cNvSpPr/>
              <p:nvPr/>
            </p:nvSpPr>
            <p:spPr>
              <a:xfrm>
                <a:off x="1163405" y="1093040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F9FDECC1-52B9-4C97-AFC9-1617B2346A16}"/>
                  </a:ext>
                </a:extLst>
              </p:cNvPr>
              <p:cNvSpPr/>
              <p:nvPr/>
            </p:nvSpPr>
            <p:spPr>
              <a:xfrm>
                <a:off x="1373359" y="1093040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1" name="矩形 250">
                <a:extLst>
                  <a:ext uri="{FF2B5EF4-FFF2-40B4-BE49-F238E27FC236}">
                    <a16:creationId xmlns:a16="http://schemas.microsoft.com/office/drawing/2014/main" id="{89476C58-9A31-4C51-901D-9E1851D045CA}"/>
                  </a:ext>
                </a:extLst>
              </p:cNvPr>
              <p:cNvSpPr/>
              <p:nvPr/>
            </p:nvSpPr>
            <p:spPr>
              <a:xfrm>
                <a:off x="928505" y="1067026"/>
                <a:ext cx="128027" cy="781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 dirty="0">
                    <a:solidFill>
                      <a:srgbClr val="01736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252" name="矩形 251">
                <a:extLst>
                  <a:ext uri="{FF2B5EF4-FFF2-40B4-BE49-F238E27FC236}">
                    <a16:creationId xmlns:a16="http://schemas.microsoft.com/office/drawing/2014/main" id="{6FFE3106-D944-4D6C-BA40-D5CFBA6524C4}"/>
                  </a:ext>
                </a:extLst>
              </p:cNvPr>
              <p:cNvSpPr/>
              <p:nvPr/>
            </p:nvSpPr>
            <p:spPr>
              <a:xfrm>
                <a:off x="1058428" y="1093040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3" name="矩形 252">
                <a:extLst>
                  <a:ext uri="{FF2B5EF4-FFF2-40B4-BE49-F238E27FC236}">
                    <a16:creationId xmlns:a16="http://schemas.microsoft.com/office/drawing/2014/main" id="{F039EBDE-B07F-4B70-8816-73E7A0CCD1F2}"/>
                  </a:ext>
                </a:extLst>
              </p:cNvPr>
              <p:cNvSpPr/>
              <p:nvPr/>
            </p:nvSpPr>
            <p:spPr>
              <a:xfrm>
                <a:off x="1268382" y="1093040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4" name="矩形 253">
                <a:extLst>
                  <a:ext uri="{FF2B5EF4-FFF2-40B4-BE49-F238E27FC236}">
                    <a16:creationId xmlns:a16="http://schemas.microsoft.com/office/drawing/2014/main" id="{A804DD8A-AF88-47E3-A662-5BB1A53D22C7}"/>
                  </a:ext>
                </a:extLst>
              </p:cNvPr>
              <p:cNvSpPr/>
              <p:nvPr/>
            </p:nvSpPr>
            <p:spPr>
              <a:xfrm>
                <a:off x="743497" y="1194034"/>
                <a:ext cx="78135" cy="78135"/>
              </a:xfrm>
              <a:prstGeom prst="rect">
                <a:avLst/>
              </a:prstGeom>
              <a:solidFill>
                <a:srgbClr val="248C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5" name="矩形 254">
                <a:extLst>
                  <a:ext uri="{FF2B5EF4-FFF2-40B4-BE49-F238E27FC236}">
                    <a16:creationId xmlns:a16="http://schemas.microsoft.com/office/drawing/2014/main" id="{F265CE3C-2339-4528-ADC1-154AC45B883E}"/>
                  </a:ext>
                </a:extLst>
              </p:cNvPr>
              <p:cNvSpPr/>
              <p:nvPr/>
            </p:nvSpPr>
            <p:spPr>
              <a:xfrm>
                <a:off x="848474" y="1194034"/>
                <a:ext cx="78135" cy="78135"/>
              </a:xfrm>
              <a:prstGeom prst="rect">
                <a:avLst/>
              </a:prstGeom>
              <a:solidFill>
                <a:srgbClr val="248C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" name="矩形 255">
                <a:extLst>
                  <a:ext uri="{FF2B5EF4-FFF2-40B4-BE49-F238E27FC236}">
                    <a16:creationId xmlns:a16="http://schemas.microsoft.com/office/drawing/2014/main" id="{FE2BDF80-6E83-478D-89ED-049D18BFA0DC}"/>
                  </a:ext>
                </a:extLst>
              </p:cNvPr>
              <p:cNvSpPr/>
              <p:nvPr/>
            </p:nvSpPr>
            <p:spPr>
              <a:xfrm>
                <a:off x="1163405" y="1194034"/>
                <a:ext cx="78135" cy="78135"/>
              </a:xfrm>
              <a:prstGeom prst="rect">
                <a:avLst/>
              </a:prstGeom>
              <a:solidFill>
                <a:srgbClr val="248C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7" name="矩形 256">
                <a:extLst>
                  <a:ext uri="{FF2B5EF4-FFF2-40B4-BE49-F238E27FC236}">
                    <a16:creationId xmlns:a16="http://schemas.microsoft.com/office/drawing/2014/main" id="{3D937B59-DA54-4918-B817-878FBE78885B}"/>
                  </a:ext>
                </a:extLst>
              </p:cNvPr>
              <p:cNvSpPr/>
              <p:nvPr/>
            </p:nvSpPr>
            <p:spPr>
              <a:xfrm>
                <a:off x="1373359" y="1194034"/>
                <a:ext cx="78135" cy="78135"/>
              </a:xfrm>
              <a:prstGeom prst="rect">
                <a:avLst/>
              </a:prstGeom>
              <a:solidFill>
                <a:srgbClr val="248C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8" name="矩形 257">
                <a:extLst>
                  <a:ext uri="{FF2B5EF4-FFF2-40B4-BE49-F238E27FC236}">
                    <a16:creationId xmlns:a16="http://schemas.microsoft.com/office/drawing/2014/main" id="{95C9B731-B1DD-4C15-BA0E-1F1D87DED480}"/>
                  </a:ext>
                </a:extLst>
              </p:cNvPr>
              <p:cNvSpPr/>
              <p:nvPr/>
            </p:nvSpPr>
            <p:spPr>
              <a:xfrm>
                <a:off x="953451" y="1194034"/>
                <a:ext cx="78135" cy="78135"/>
              </a:xfrm>
              <a:prstGeom prst="rect">
                <a:avLst/>
              </a:prstGeom>
              <a:solidFill>
                <a:srgbClr val="248C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1" name="矩形 260">
                <a:extLst>
                  <a:ext uri="{FF2B5EF4-FFF2-40B4-BE49-F238E27FC236}">
                    <a16:creationId xmlns:a16="http://schemas.microsoft.com/office/drawing/2014/main" id="{D4D961AE-2E46-40EA-A2E8-1E7F7BE8670B}"/>
                  </a:ext>
                </a:extLst>
              </p:cNvPr>
              <p:cNvSpPr/>
              <p:nvPr/>
            </p:nvSpPr>
            <p:spPr>
              <a:xfrm>
                <a:off x="1033482" y="1168020"/>
                <a:ext cx="128027" cy="781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 dirty="0">
                    <a:solidFill>
                      <a:srgbClr val="248CA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263" name="矩形 262">
                <a:extLst>
                  <a:ext uri="{FF2B5EF4-FFF2-40B4-BE49-F238E27FC236}">
                    <a16:creationId xmlns:a16="http://schemas.microsoft.com/office/drawing/2014/main" id="{3A04DA63-6062-46FC-A12F-76D8DF04EF4E}"/>
                  </a:ext>
                </a:extLst>
              </p:cNvPr>
              <p:cNvSpPr/>
              <p:nvPr/>
            </p:nvSpPr>
            <p:spPr>
              <a:xfrm>
                <a:off x="1268382" y="1194034"/>
                <a:ext cx="78135" cy="78135"/>
              </a:xfrm>
              <a:prstGeom prst="rect">
                <a:avLst/>
              </a:prstGeom>
              <a:solidFill>
                <a:srgbClr val="248C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id="{CDD09D12-033E-4AE4-AA22-741CA9B21569}"/>
                  </a:ext>
                </a:extLst>
              </p:cNvPr>
              <p:cNvSpPr/>
              <p:nvPr/>
            </p:nvSpPr>
            <p:spPr>
              <a:xfrm>
                <a:off x="743497" y="1295028"/>
                <a:ext cx="78135" cy="78135"/>
              </a:xfrm>
              <a:prstGeom prst="rect">
                <a:avLst/>
              </a:prstGeom>
              <a:solidFill>
                <a:srgbClr val="4DAC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5" name="矩形 264">
                <a:extLst>
                  <a:ext uri="{FF2B5EF4-FFF2-40B4-BE49-F238E27FC236}">
                    <a16:creationId xmlns:a16="http://schemas.microsoft.com/office/drawing/2014/main" id="{A26A60C8-5A21-4C2D-8CE6-87CED233ECD1}"/>
                  </a:ext>
                </a:extLst>
              </p:cNvPr>
              <p:cNvSpPr/>
              <p:nvPr/>
            </p:nvSpPr>
            <p:spPr>
              <a:xfrm>
                <a:off x="848474" y="1295028"/>
                <a:ext cx="78135" cy="78135"/>
              </a:xfrm>
              <a:prstGeom prst="rect">
                <a:avLst/>
              </a:prstGeom>
              <a:solidFill>
                <a:srgbClr val="4DAC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7" name="矩形 266">
                <a:extLst>
                  <a:ext uri="{FF2B5EF4-FFF2-40B4-BE49-F238E27FC236}">
                    <a16:creationId xmlns:a16="http://schemas.microsoft.com/office/drawing/2014/main" id="{F0931EF3-4354-4A74-B312-BE48E4F078FA}"/>
                  </a:ext>
                </a:extLst>
              </p:cNvPr>
              <p:cNvSpPr/>
              <p:nvPr/>
            </p:nvSpPr>
            <p:spPr>
              <a:xfrm>
                <a:off x="1373359" y="1295028"/>
                <a:ext cx="78135" cy="78135"/>
              </a:xfrm>
              <a:prstGeom prst="rect">
                <a:avLst/>
              </a:prstGeom>
              <a:solidFill>
                <a:srgbClr val="4DAC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8" name="矩形 267">
                <a:extLst>
                  <a:ext uri="{FF2B5EF4-FFF2-40B4-BE49-F238E27FC236}">
                    <a16:creationId xmlns:a16="http://schemas.microsoft.com/office/drawing/2014/main" id="{A4DD42ED-661E-456F-998A-A131852B69BF}"/>
                  </a:ext>
                </a:extLst>
              </p:cNvPr>
              <p:cNvSpPr/>
              <p:nvPr/>
            </p:nvSpPr>
            <p:spPr>
              <a:xfrm>
                <a:off x="953451" y="1295028"/>
                <a:ext cx="78135" cy="78135"/>
              </a:xfrm>
              <a:prstGeom prst="rect">
                <a:avLst/>
              </a:prstGeom>
              <a:solidFill>
                <a:srgbClr val="4DAC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1" name="矩形 270">
                <a:extLst>
                  <a:ext uri="{FF2B5EF4-FFF2-40B4-BE49-F238E27FC236}">
                    <a16:creationId xmlns:a16="http://schemas.microsoft.com/office/drawing/2014/main" id="{D3EF3BA5-4DDC-462D-9E28-5D27F6757EA3}"/>
                  </a:ext>
                </a:extLst>
              </p:cNvPr>
              <p:cNvSpPr/>
              <p:nvPr/>
            </p:nvSpPr>
            <p:spPr>
              <a:xfrm>
                <a:off x="1138459" y="1269014"/>
                <a:ext cx="128027" cy="781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 dirty="0">
                    <a:solidFill>
                      <a:srgbClr val="4DAC8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272" name="矩形 271">
                <a:extLst>
                  <a:ext uri="{FF2B5EF4-FFF2-40B4-BE49-F238E27FC236}">
                    <a16:creationId xmlns:a16="http://schemas.microsoft.com/office/drawing/2014/main" id="{EA4FD69C-D3E5-446E-ABAF-9B85454C20B1}"/>
                  </a:ext>
                </a:extLst>
              </p:cNvPr>
              <p:cNvSpPr/>
              <p:nvPr/>
            </p:nvSpPr>
            <p:spPr>
              <a:xfrm>
                <a:off x="1058428" y="1295028"/>
                <a:ext cx="78135" cy="78135"/>
              </a:xfrm>
              <a:prstGeom prst="rect">
                <a:avLst/>
              </a:prstGeom>
              <a:solidFill>
                <a:srgbClr val="4DAC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3" name="矩形 272">
                <a:extLst>
                  <a:ext uri="{FF2B5EF4-FFF2-40B4-BE49-F238E27FC236}">
                    <a16:creationId xmlns:a16="http://schemas.microsoft.com/office/drawing/2014/main" id="{5ADBE305-C7B7-4852-9945-006D60957AB0}"/>
                  </a:ext>
                </a:extLst>
              </p:cNvPr>
              <p:cNvSpPr/>
              <p:nvPr/>
            </p:nvSpPr>
            <p:spPr>
              <a:xfrm>
                <a:off x="1268382" y="1295028"/>
                <a:ext cx="78135" cy="78135"/>
              </a:xfrm>
              <a:prstGeom prst="rect">
                <a:avLst/>
              </a:prstGeom>
              <a:solidFill>
                <a:srgbClr val="4DAC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4" name="矩形 273">
                <a:extLst>
                  <a:ext uri="{FF2B5EF4-FFF2-40B4-BE49-F238E27FC236}">
                    <a16:creationId xmlns:a16="http://schemas.microsoft.com/office/drawing/2014/main" id="{D699D7CC-E1E4-4897-A611-C67780624275}"/>
                  </a:ext>
                </a:extLst>
              </p:cNvPr>
              <p:cNvSpPr/>
              <p:nvPr/>
            </p:nvSpPr>
            <p:spPr>
              <a:xfrm>
                <a:off x="743497" y="1396022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5" name="矩形 274">
                <a:extLst>
                  <a:ext uri="{FF2B5EF4-FFF2-40B4-BE49-F238E27FC236}">
                    <a16:creationId xmlns:a16="http://schemas.microsoft.com/office/drawing/2014/main" id="{C783B43C-37C7-468B-8B1D-9660A70023EF}"/>
                  </a:ext>
                </a:extLst>
              </p:cNvPr>
              <p:cNvSpPr/>
              <p:nvPr/>
            </p:nvSpPr>
            <p:spPr>
              <a:xfrm>
                <a:off x="848474" y="1396022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6" name="矩形 275">
                <a:extLst>
                  <a:ext uri="{FF2B5EF4-FFF2-40B4-BE49-F238E27FC236}">
                    <a16:creationId xmlns:a16="http://schemas.microsoft.com/office/drawing/2014/main" id="{C33ACBD8-C504-4742-8DA7-661B119996E5}"/>
                  </a:ext>
                </a:extLst>
              </p:cNvPr>
              <p:cNvSpPr/>
              <p:nvPr/>
            </p:nvSpPr>
            <p:spPr>
              <a:xfrm>
                <a:off x="1163405" y="1396022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7" name="矩形 276">
                <a:extLst>
                  <a:ext uri="{FF2B5EF4-FFF2-40B4-BE49-F238E27FC236}">
                    <a16:creationId xmlns:a16="http://schemas.microsoft.com/office/drawing/2014/main" id="{52E61E1C-22A5-4F6E-8D3B-7BE847017034}"/>
                  </a:ext>
                </a:extLst>
              </p:cNvPr>
              <p:cNvSpPr/>
              <p:nvPr/>
            </p:nvSpPr>
            <p:spPr>
              <a:xfrm>
                <a:off x="1373359" y="1396022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8" name="矩形 277">
                <a:extLst>
                  <a:ext uri="{FF2B5EF4-FFF2-40B4-BE49-F238E27FC236}">
                    <a16:creationId xmlns:a16="http://schemas.microsoft.com/office/drawing/2014/main" id="{65221B3B-97AA-4185-94C3-503FF820D4F7}"/>
                  </a:ext>
                </a:extLst>
              </p:cNvPr>
              <p:cNvSpPr/>
              <p:nvPr/>
            </p:nvSpPr>
            <p:spPr>
              <a:xfrm>
                <a:off x="953451" y="1396022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1" name="矩形 280">
                <a:extLst>
                  <a:ext uri="{FF2B5EF4-FFF2-40B4-BE49-F238E27FC236}">
                    <a16:creationId xmlns:a16="http://schemas.microsoft.com/office/drawing/2014/main" id="{2437777B-313E-438B-BE58-C1D2A9477909}"/>
                  </a:ext>
                </a:extLst>
              </p:cNvPr>
              <p:cNvSpPr/>
              <p:nvPr/>
            </p:nvSpPr>
            <p:spPr>
              <a:xfrm>
                <a:off x="1243436" y="1370008"/>
                <a:ext cx="128027" cy="781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 dirty="0">
                    <a:solidFill>
                      <a:srgbClr val="8FB79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282" name="矩形 281">
                <a:extLst>
                  <a:ext uri="{FF2B5EF4-FFF2-40B4-BE49-F238E27FC236}">
                    <a16:creationId xmlns:a16="http://schemas.microsoft.com/office/drawing/2014/main" id="{80D1C377-6BDB-4323-BE10-BB1C6F6E81DA}"/>
                  </a:ext>
                </a:extLst>
              </p:cNvPr>
              <p:cNvSpPr/>
              <p:nvPr/>
            </p:nvSpPr>
            <p:spPr>
              <a:xfrm>
                <a:off x="1058428" y="1396022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74" name="文本框 373">
            <a:extLst>
              <a:ext uri="{FF2B5EF4-FFF2-40B4-BE49-F238E27FC236}">
                <a16:creationId xmlns:a16="http://schemas.microsoft.com/office/drawing/2014/main" id="{32D41672-862C-4112-836E-E97DBB2A67DD}"/>
              </a:ext>
            </a:extLst>
          </p:cNvPr>
          <p:cNvSpPr txBox="1"/>
          <p:nvPr/>
        </p:nvSpPr>
        <p:spPr>
          <a:xfrm>
            <a:off x="1563764" y="1600943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Destination node</a:t>
            </a:r>
          </a:p>
        </p:txBody>
      </p:sp>
      <p:grpSp>
        <p:nvGrpSpPr>
          <p:cNvPr id="435" name="组合 434">
            <a:extLst>
              <a:ext uri="{FF2B5EF4-FFF2-40B4-BE49-F238E27FC236}">
                <a16:creationId xmlns:a16="http://schemas.microsoft.com/office/drawing/2014/main" id="{7942AF5D-7DF2-4A37-B74A-7AE66352B9E0}"/>
              </a:ext>
            </a:extLst>
          </p:cNvPr>
          <p:cNvGrpSpPr/>
          <p:nvPr/>
        </p:nvGrpSpPr>
        <p:grpSpPr>
          <a:xfrm>
            <a:off x="1734910" y="238106"/>
            <a:ext cx="707997" cy="508125"/>
            <a:chOff x="1256175" y="2526122"/>
            <a:chExt cx="707997" cy="508125"/>
          </a:xfrm>
        </p:grpSpPr>
        <p:sp>
          <p:nvSpPr>
            <p:cNvPr id="436" name="矩形 435">
              <a:extLst>
                <a:ext uri="{FF2B5EF4-FFF2-40B4-BE49-F238E27FC236}">
                  <a16:creationId xmlns:a16="http://schemas.microsoft.com/office/drawing/2014/main" id="{2E919C6A-996C-4D97-858B-0D38C79D1868}"/>
                </a:ext>
              </a:extLst>
            </p:cNvPr>
            <p:cNvSpPr/>
            <p:nvPr/>
          </p:nvSpPr>
          <p:spPr>
            <a:xfrm>
              <a:off x="1256175" y="2552136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7" name="矩形 436">
              <a:extLst>
                <a:ext uri="{FF2B5EF4-FFF2-40B4-BE49-F238E27FC236}">
                  <a16:creationId xmlns:a16="http://schemas.microsoft.com/office/drawing/2014/main" id="{8116F18F-4DB8-4DE5-B97F-7969B62D79C7}"/>
                </a:ext>
              </a:extLst>
            </p:cNvPr>
            <p:cNvSpPr/>
            <p:nvPr/>
          </p:nvSpPr>
          <p:spPr>
            <a:xfrm>
              <a:off x="1676083" y="2552136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8" name="矩形 437">
              <a:extLst>
                <a:ext uri="{FF2B5EF4-FFF2-40B4-BE49-F238E27FC236}">
                  <a16:creationId xmlns:a16="http://schemas.microsoft.com/office/drawing/2014/main" id="{DEB090CD-E5D2-4667-A1A3-A6EDB4E6FB99}"/>
                </a:ext>
              </a:extLst>
            </p:cNvPr>
            <p:cNvSpPr/>
            <p:nvPr/>
          </p:nvSpPr>
          <p:spPr>
            <a:xfrm>
              <a:off x="1886037" y="2552136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9" name="矩形 438">
              <a:extLst>
                <a:ext uri="{FF2B5EF4-FFF2-40B4-BE49-F238E27FC236}">
                  <a16:creationId xmlns:a16="http://schemas.microsoft.com/office/drawing/2014/main" id="{D7C0E637-C184-4EB4-97B2-676B88FA2DD5}"/>
                </a:ext>
              </a:extLst>
            </p:cNvPr>
            <p:cNvSpPr/>
            <p:nvPr/>
          </p:nvSpPr>
          <p:spPr>
            <a:xfrm>
              <a:off x="1466129" y="2552136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0" name="矩形 439">
              <a:extLst>
                <a:ext uri="{FF2B5EF4-FFF2-40B4-BE49-F238E27FC236}">
                  <a16:creationId xmlns:a16="http://schemas.microsoft.com/office/drawing/2014/main" id="{55109C15-BB36-4DEA-8503-339C1F3250FD}"/>
                </a:ext>
              </a:extLst>
            </p:cNvPr>
            <p:cNvSpPr/>
            <p:nvPr/>
          </p:nvSpPr>
          <p:spPr>
            <a:xfrm>
              <a:off x="1336206" y="2526122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41" name="矩形 440">
              <a:extLst>
                <a:ext uri="{FF2B5EF4-FFF2-40B4-BE49-F238E27FC236}">
                  <a16:creationId xmlns:a16="http://schemas.microsoft.com/office/drawing/2014/main" id="{6C698C80-5D14-467F-BF49-52D9FBCD3697}"/>
                </a:ext>
              </a:extLst>
            </p:cNvPr>
            <p:cNvSpPr/>
            <p:nvPr/>
          </p:nvSpPr>
          <p:spPr>
            <a:xfrm>
              <a:off x="1571106" y="2552136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" name="矩形 441">
              <a:extLst>
                <a:ext uri="{FF2B5EF4-FFF2-40B4-BE49-F238E27FC236}">
                  <a16:creationId xmlns:a16="http://schemas.microsoft.com/office/drawing/2014/main" id="{051330B1-2A3C-4930-9961-8DC192D7363D}"/>
                </a:ext>
              </a:extLst>
            </p:cNvPr>
            <p:cNvSpPr/>
            <p:nvPr/>
          </p:nvSpPr>
          <p:spPr>
            <a:xfrm>
              <a:off x="1781060" y="2552136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3" name="矩形 442">
              <a:extLst>
                <a:ext uri="{FF2B5EF4-FFF2-40B4-BE49-F238E27FC236}">
                  <a16:creationId xmlns:a16="http://schemas.microsoft.com/office/drawing/2014/main" id="{7E8E9693-A140-429F-BC81-66200AB0679E}"/>
                </a:ext>
              </a:extLst>
            </p:cNvPr>
            <p:cNvSpPr/>
            <p:nvPr/>
          </p:nvSpPr>
          <p:spPr>
            <a:xfrm>
              <a:off x="1256175" y="2653130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4" name="矩形 443">
              <a:extLst>
                <a:ext uri="{FF2B5EF4-FFF2-40B4-BE49-F238E27FC236}">
                  <a16:creationId xmlns:a16="http://schemas.microsoft.com/office/drawing/2014/main" id="{DB06E879-4B98-42CF-B899-10955DDBFD64}"/>
                </a:ext>
              </a:extLst>
            </p:cNvPr>
            <p:cNvSpPr/>
            <p:nvPr/>
          </p:nvSpPr>
          <p:spPr>
            <a:xfrm>
              <a:off x="1361152" y="2653130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5" name="矩形 444">
              <a:extLst>
                <a:ext uri="{FF2B5EF4-FFF2-40B4-BE49-F238E27FC236}">
                  <a16:creationId xmlns:a16="http://schemas.microsoft.com/office/drawing/2014/main" id="{85D14EDD-523C-4CD4-A518-816752DF0162}"/>
                </a:ext>
              </a:extLst>
            </p:cNvPr>
            <p:cNvSpPr/>
            <p:nvPr/>
          </p:nvSpPr>
          <p:spPr>
            <a:xfrm>
              <a:off x="1676083" y="2653130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6" name="矩形 445">
              <a:extLst>
                <a:ext uri="{FF2B5EF4-FFF2-40B4-BE49-F238E27FC236}">
                  <a16:creationId xmlns:a16="http://schemas.microsoft.com/office/drawing/2014/main" id="{EDB84150-8DA7-4371-8C0A-92170B4F65A5}"/>
                </a:ext>
              </a:extLst>
            </p:cNvPr>
            <p:cNvSpPr/>
            <p:nvPr/>
          </p:nvSpPr>
          <p:spPr>
            <a:xfrm>
              <a:off x="1886037" y="2653130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7" name="矩形 446">
              <a:extLst>
                <a:ext uri="{FF2B5EF4-FFF2-40B4-BE49-F238E27FC236}">
                  <a16:creationId xmlns:a16="http://schemas.microsoft.com/office/drawing/2014/main" id="{FF90CBB5-D2F5-47BF-87B0-E40C436F03EE}"/>
                </a:ext>
              </a:extLst>
            </p:cNvPr>
            <p:cNvSpPr/>
            <p:nvPr/>
          </p:nvSpPr>
          <p:spPr>
            <a:xfrm>
              <a:off x="1441183" y="2627116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48" name="矩形 447">
              <a:extLst>
                <a:ext uri="{FF2B5EF4-FFF2-40B4-BE49-F238E27FC236}">
                  <a16:creationId xmlns:a16="http://schemas.microsoft.com/office/drawing/2014/main" id="{20A49248-97E6-4130-8BD3-0765F20D5797}"/>
                </a:ext>
              </a:extLst>
            </p:cNvPr>
            <p:cNvSpPr/>
            <p:nvPr/>
          </p:nvSpPr>
          <p:spPr>
            <a:xfrm>
              <a:off x="1571106" y="2653130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9" name="矩形 448">
              <a:extLst>
                <a:ext uri="{FF2B5EF4-FFF2-40B4-BE49-F238E27FC236}">
                  <a16:creationId xmlns:a16="http://schemas.microsoft.com/office/drawing/2014/main" id="{098615DC-E19C-451D-A5CE-30C58985F9B3}"/>
                </a:ext>
              </a:extLst>
            </p:cNvPr>
            <p:cNvSpPr/>
            <p:nvPr/>
          </p:nvSpPr>
          <p:spPr>
            <a:xfrm>
              <a:off x="1781060" y="2653130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0" name="矩形 449">
              <a:extLst>
                <a:ext uri="{FF2B5EF4-FFF2-40B4-BE49-F238E27FC236}">
                  <a16:creationId xmlns:a16="http://schemas.microsoft.com/office/drawing/2014/main" id="{CED868AD-37BD-47C2-8F07-786CA6722438}"/>
                </a:ext>
              </a:extLst>
            </p:cNvPr>
            <p:cNvSpPr/>
            <p:nvPr/>
          </p:nvSpPr>
          <p:spPr>
            <a:xfrm>
              <a:off x="1256175" y="2754124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1" name="矩形 450">
              <a:extLst>
                <a:ext uri="{FF2B5EF4-FFF2-40B4-BE49-F238E27FC236}">
                  <a16:creationId xmlns:a16="http://schemas.microsoft.com/office/drawing/2014/main" id="{08A2A96D-776B-4D8F-A45C-3B7974572816}"/>
                </a:ext>
              </a:extLst>
            </p:cNvPr>
            <p:cNvSpPr/>
            <p:nvPr/>
          </p:nvSpPr>
          <p:spPr>
            <a:xfrm>
              <a:off x="1361152" y="2754124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2" name="矩形 451">
              <a:extLst>
                <a:ext uri="{FF2B5EF4-FFF2-40B4-BE49-F238E27FC236}">
                  <a16:creationId xmlns:a16="http://schemas.microsoft.com/office/drawing/2014/main" id="{5552832C-9738-42E0-A3E2-EFB74B87AFDF}"/>
                </a:ext>
              </a:extLst>
            </p:cNvPr>
            <p:cNvSpPr/>
            <p:nvPr/>
          </p:nvSpPr>
          <p:spPr>
            <a:xfrm>
              <a:off x="1676083" y="2754124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3" name="矩形 452">
              <a:extLst>
                <a:ext uri="{FF2B5EF4-FFF2-40B4-BE49-F238E27FC236}">
                  <a16:creationId xmlns:a16="http://schemas.microsoft.com/office/drawing/2014/main" id="{FBE77E59-7621-4882-ACF5-21184D992216}"/>
                </a:ext>
              </a:extLst>
            </p:cNvPr>
            <p:cNvSpPr/>
            <p:nvPr/>
          </p:nvSpPr>
          <p:spPr>
            <a:xfrm>
              <a:off x="1886037" y="2754124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4" name="矩形 453">
              <a:extLst>
                <a:ext uri="{FF2B5EF4-FFF2-40B4-BE49-F238E27FC236}">
                  <a16:creationId xmlns:a16="http://schemas.microsoft.com/office/drawing/2014/main" id="{4BA246AC-D1DD-4698-AE36-97C5C9ADA8C8}"/>
                </a:ext>
              </a:extLst>
            </p:cNvPr>
            <p:cNvSpPr/>
            <p:nvPr/>
          </p:nvSpPr>
          <p:spPr>
            <a:xfrm>
              <a:off x="1466129" y="2754124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5" name="矩形 454">
              <a:extLst>
                <a:ext uri="{FF2B5EF4-FFF2-40B4-BE49-F238E27FC236}">
                  <a16:creationId xmlns:a16="http://schemas.microsoft.com/office/drawing/2014/main" id="{AA3DECEC-8E92-423C-81F8-48D172EC747E}"/>
                </a:ext>
              </a:extLst>
            </p:cNvPr>
            <p:cNvSpPr/>
            <p:nvPr/>
          </p:nvSpPr>
          <p:spPr>
            <a:xfrm>
              <a:off x="1546160" y="2728110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56" name="矩形 455">
              <a:extLst>
                <a:ext uri="{FF2B5EF4-FFF2-40B4-BE49-F238E27FC236}">
                  <a16:creationId xmlns:a16="http://schemas.microsoft.com/office/drawing/2014/main" id="{B4C134B4-9966-4AA3-9C76-BBB83F077FCD}"/>
                </a:ext>
              </a:extLst>
            </p:cNvPr>
            <p:cNvSpPr/>
            <p:nvPr/>
          </p:nvSpPr>
          <p:spPr>
            <a:xfrm>
              <a:off x="1781060" y="2754124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7" name="矩形 456">
              <a:extLst>
                <a:ext uri="{FF2B5EF4-FFF2-40B4-BE49-F238E27FC236}">
                  <a16:creationId xmlns:a16="http://schemas.microsoft.com/office/drawing/2014/main" id="{E358F9FF-1F5C-400F-A559-67BC7C632711}"/>
                </a:ext>
              </a:extLst>
            </p:cNvPr>
            <p:cNvSpPr/>
            <p:nvPr/>
          </p:nvSpPr>
          <p:spPr>
            <a:xfrm>
              <a:off x="1256175" y="285511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8" name="矩形 457">
              <a:extLst>
                <a:ext uri="{FF2B5EF4-FFF2-40B4-BE49-F238E27FC236}">
                  <a16:creationId xmlns:a16="http://schemas.microsoft.com/office/drawing/2014/main" id="{23E17F0C-925D-4A4D-9F24-261F5A0956EC}"/>
                </a:ext>
              </a:extLst>
            </p:cNvPr>
            <p:cNvSpPr/>
            <p:nvPr/>
          </p:nvSpPr>
          <p:spPr>
            <a:xfrm>
              <a:off x="1361152" y="285511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9" name="矩形 458">
              <a:extLst>
                <a:ext uri="{FF2B5EF4-FFF2-40B4-BE49-F238E27FC236}">
                  <a16:creationId xmlns:a16="http://schemas.microsoft.com/office/drawing/2014/main" id="{3AB0858F-C90E-4816-AA34-4915114288F8}"/>
                </a:ext>
              </a:extLst>
            </p:cNvPr>
            <p:cNvSpPr/>
            <p:nvPr/>
          </p:nvSpPr>
          <p:spPr>
            <a:xfrm>
              <a:off x="1886037" y="285511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0" name="矩形 459">
              <a:extLst>
                <a:ext uri="{FF2B5EF4-FFF2-40B4-BE49-F238E27FC236}">
                  <a16:creationId xmlns:a16="http://schemas.microsoft.com/office/drawing/2014/main" id="{CBCC23B3-D400-4698-B2B7-A5B8AF3423C2}"/>
                </a:ext>
              </a:extLst>
            </p:cNvPr>
            <p:cNvSpPr/>
            <p:nvPr/>
          </p:nvSpPr>
          <p:spPr>
            <a:xfrm>
              <a:off x="1466129" y="285511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1" name="矩形 460">
              <a:extLst>
                <a:ext uri="{FF2B5EF4-FFF2-40B4-BE49-F238E27FC236}">
                  <a16:creationId xmlns:a16="http://schemas.microsoft.com/office/drawing/2014/main" id="{45CEE720-B821-420B-8DA0-9AF8B1CC3B50}"/>
                </a:ext>
              </a:extLst>
            </p:cNvPr>
            <p:cNvSpPr/>
            <p:nvPr/>
          </p:nvSpPr>
          <p:spPr>
            <a:xfrm>
              <a:off x="1651137" y="2829104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62" name="矩形 461">
              <a:extLst>
                <a:ext uri="{FF2B5EF4-FFF2-40B4-BE49-F238E27FC236}">
                  <a16:creationId xmlns:a16="http://schemas.microsoft.com/office/drawing/2014/main" id="{278C00CA-2E18-440A-8AD6-93443169C503}"/>
                </a:ext>
              </a:extLst>
            </p:cNvPr>
            <p:cNvSpPr/>
            <p:nvPr/>
          </p:nvSpPr>
          <p:spPr>
            <a:xfrm>
              <a:off x="1571106" y="285511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3" name="矩形 462">
              <a:extLst>
                <a:ext uri="{FF2B5EF4-FFF2-40B4-BE49-F238E27FC236}">
                  <a16:creationId xmlns:a16="http://schemas.microsoft.com/office/drawing/2014/main" id="{FA1EF85E-E71C-4617-BF5A-063216F55CE1}"/>
                </a:ext>
              </a:extLst>
            </p:cNvPr>
            <p:cNvSpPr/>
            <p:nvPr/>
          </p:nvSpPr>
          <p:spPr>
            <a:xfrm>
              <a:off x="1781060" y="285511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4" name="矩形 463">
              <a:extLst>
                <a:ext uri="{FF2B5EF4-FFF2-40B4-BE49-F238E27FC236}">
                  <a16:creationId xmlns:a16="http://schemas.microsoft.com/office/drawing/2014/main" id="{BF6D035C-6D5A-42A9-BA58-F282948872B6}"/>
                </a:ext>
              </a:extLst>
            </p:cNvPr>
            <p:cNvSpPr/>
            <p:nvPr/>
          </p:nvSpPr>
          <p:spPr>
            <a:xfrm>
              <a:off x="1256175" y="2956112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5" name="矩形 464">
              <a:extLst>
                <a:ext uri="{FF2B5EF4-FFF2-40B4-BE49-F238E27FC236}">
                  <a16:creationId xmlns:a16="http://schemas.microsoft.com/office/drawing/2014/main" id="{3E417317-53C0-40CC-AE46-A04110ADE317}"/>
                </a:ext>
              </a:extLst>
            </p:cNvPr>
            <p:cNvSpPr/>
            <p:nvPr/>
          </p:nvSpPr>
          <p:spPr>
            <a:xfrm>
              <a:off x="1361152" y="2956112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6" name="矩形 465">
              <a:extLst>
                <a:ext uri="{FF2B5EF4-FFF2-40B4-BE49-F238E27FC236}">
                  <a16:creationId xmlns:a16="http://schemas.microsoft.com/office/drawing/2014/main" id="{A95A1565-0E6B-44F8-A73C-E80F79F9F028}"/>
                </a:ext>
              </a:extLst>
            </p:cNvPr>
            <p:cNvSpPr/>
            <p:nvPr/>
          </p:nvSpPr>
          <p:spPr>
            <a:xfrm>
              <a:off x="1676083" y="2956112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7" name="矩形 466">
              <a:extLst>
                <a:ext uri="{FF2B5EF4-FFF2-40B4-BE49-F238E27FC236}">
                  <a16:creationId xmlns:a16="http://schemas.microsoft.com/office/drawing/2014/main" id="{33FC0577-D05A-4CAD-8A9C-18F5C605B301}"/>
                </a:ext>
              </a:extLst>
            </p:cNvPr>
            <p:cNvSpPr/>
            <p:nvPr/>
          </p:nvSpPr>
          <p:spPr>
            <a:xfrm>
              <a:off x="1886037" y="2956112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8" name="矩形 467">
              <a:extLst>
                <a:ext uri="{FF2B5EF4-FFF2-40B4-BE49-F238E27FC236}">
                  <a16:creationId xmlns:a16="http://schemas.microsoft.com/office/drawing/2014/main" id="{A4438304-7E23-4A71-9505-57CA498A4A35}"/>
                </a:ext>
              </a:extLst>
            </p:cNvPr>
            <p:cNvSpPr/>
            <p:nvPr/>
          </p:nvSpPr>
          <p:spPr>
            <a:xfrm>
              <a:off x="1466129" y="2956112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9" name="矩形 468">
              <a:extLst>
                <a:ext uri="{FF2B5EF4-FFF2-40B4-BE49-F238E27FC236}">
                  <a16:creationId xmlns:a16="http://schemas.microsoft.com/office/drawing/2014/main" id="{055C374B-7869-464A-95FB-599AF0D81A85}"/>
                </a:ext>
              </a:extLst>
            </p:cNvPr>
            <p:cNvSpPr/>
            <p:nvPr/>
          </p:nvSpPr>
          <p:spPr>
            <a:xfrm>
              <a:off x="1756114" y="2930098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70" name="矩形 469">
              <a:extLst>
                <a:ext uri="{FF2B5EF4-FFF2-40B4-BE49-F238E27FC236}">
                  <a16:creationId xmlns:a16="http://schemas.microsoft.com/office/drawing/2014/main" id="{023028FC-7521-4FBC-B918-ACE1D3A8D7FC}"/>
                </a:ext>
              </a:extLst>
            </p:cNvPr>
            <p:cNvSpPr/>
            <p:nvPr/>
          </p:nvSpPr>
          <p:spPr>
            <a:xfrm>
              <a:off x="1571106" y="2956112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1" name="组合 470">
            <a:extLst>
              <a:ext uri="{FF2B5EF4-FFF2-40B4-BE49-F238E27FC236}">
                <a16:creationId xmlns:a16="http://schemas.microsoft.com/office/drawing/2014/main" id="{EF74FEA3-796D-4915-B7A4-23790FD830E1}"/>
              </a:ext>
            </a:extLst>
          </p:cNvPr>
          <p:cNvGrpSpPr/>
          <p:nvPr/>
        </p:nvGrpSpPr>
        <p:grpSpPr>
          <a:xfrm>
            <a:off x="1734910" y="1122047"/>
            <a:ext cx="707997" cy="508125"/>
            <a:chOff x="1256175" y="2526122"/>
            <a:chExt cx="707997" cy="508125"/>
          </a:xfrm>
        </p:grpSpPr>
        <p:sp>
          <p:nvSpPr>
            <p:cNvPr id="472" name="矩形 471">
              <a:extLst>
                <a:ext uri="{FF2B5EF4-FFF2-40B4-BE49-F238E27FC236}">
                  <a16:creationId xmlns:a16="http://schemas.microsoft.com/office/drawing/2014/main" id="{17087C7D-CBDA-4EFF-A4C3-9382463F59CD}"/>
                </a:ext>
              </a:extLst>
            </p:cNvPr>
            <p:cNvSpPr/>
            <p:nvPr/>
          </p:nvSpPr>
          <p:spPr>
            <a:xfrm>
              <a:off x="1256175" y="2552136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3" name="矩形 472">
              <a:extLst>
                <a:ext uri="{FF2B5EF4-FFF2-40B4-BE49-F238E27FC236}">
                  <a16:creationId xmlns:a16="http://schemas.microsoft.com/office/drawing/2014/main" id="{B60EDC55-7F37-49A4-A5FA-383D5DB870A2}"/>
                </a:ext>
              </a:extLst>
            </p:cNvPr>
            <p:cNvSpPr/>
            <p:nvPr/>
          </p:nvSpPr>
          <p:spPr>
            <a:xfrm>
              <a:off x="1676083" y="2552136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4" name="矩形 473">
              <a:extLst>
                <a:ext uri="{FF2B5EF4-FFF2-40B4-BE49-F238E27FC236}">
                  <a16:creationId xmlns:a16="http://schemas.microsoft.com/office/drawing/2014/main" id="{90075137-003C-42F8-9E5C-36354BD048B6}"/>
                </a:ext>
              </a:extLst>
            </p:cNvPr>
            <p:cNvSpPr/>
            <p:nvPr/>
          </p:nvSpPr>
          <p:spPr>
            <a:xfrm>
              <a:off x="1886037" y="2552136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5" name="矩形 474">
              <a:extLst>
                <a:ext uri="{FF2B5EF4-FFF2-40B4-BE49-F238E27FC236}">
                  <a16:creationId xmlns:a16="http://schemas.microsoft.com/office/drawing/2014/main" id="{D635DC77-F0F6-4297-9152-4EBA5C2C688B}"/>
                </a:ext>
              </a:extLst>
            </p:cNvPr>
            <p:cNvSpPr/>
            <p:nvPr/>
          </p:nvSpPr>
          <p:spPr>
            <a:xfrm>
              <a:off x="1466129" y="2552136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6" name="矩形 475">
              <a:extLst>
                <a:ext uri="{FF2B5EF4-FFF2-40B4-BE49-F238E27FC236}">
                  <a16:creationId xmlns:a16="http://schemas.microsoft.com/office/drawing/2014/main" id="{26491794-F9DE-4978-AA72-CC4587561A0E}"/>
                </a:ext>
              </a:extLst>
            </p:cNvPr>
            <p:cNvSpPr/>
            <p:nvPr/>
          </p:nvSpPr>
          <p:spPr>
            <a:xfrm>
              <a:off x="1336206" y="2526122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77" name="矩形 476">
              <a:extLst>
                <a:ext uri="{FF2B5EF4-FFF2-40B4-BE49-F238E27FC236}">
                  <a16:creationId xmlns:a16="http://schemas.microsoft.com/office/drawing/2014/main" id="{E7B22DB7-54C4-4515-AB3A-50EE164BFC30}"/>
                </a:ext>
              </a:extLst>
            </p:cNvPr>
            <p:cNvSpPr/>
            <p:nvPr/>
          </p:nvSpPr>
          <p:spPr>
            <a:xfrm>
              <a:off x="1571106" y="2552136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8" name="矩形 477">
              <a:extLst>
                <a:ext uri="{FF2B5EF4-FFF2-40B4-BE49-F238E27FC236}">
                  <a16:creationId xmlns:a16="http://schemas.microsoft.com/office/drawing/2014/main" id="{092D76C4-F65E-45B1-A2DF-3F40C7B40042}"/>
                </a:ext>
              </a:extLst>
            </p:cNvPr>
            <p:cNvSpPr/>
            <p:nvPr/>
          </p:nvSpPr>
          <p:spPr>
            <a:xfrm>
              <a:off x="1781060" y="2552136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9" name="矩形 478">
              <a:extLst>
                <a:ext uri="{FF2B5EF4-FFF2-40B4-BE49-F238E27FC236}">
                  <a16:creationId xmlns:a16="http://schemas.microsoft.com/office/drawing/2014/main" id="{44AD60EC-0608-4EED-85F7-B34CF5BF1DB4}"/>
                </a:ext>
              </a:extLst>
            </p:cNvPr>
            <p:cNvSpPr/>
            <p:nvPr/>
          </p:nvSpPr>
          <p:spPr>
            <a:xfrm>
              <a:off x="1256175" y="2653130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0" name="矩形 479">
              <a:extLst>
                <a:ext uri="{FF2B5EF4-FFF2-40B4-BE49-F238E27FC236}">
                  <a16:creationId xmlns:a16="http://schemas.microsoft.com/office/drawing/2014/main" id="{5AB2ECA2-5938-451C-9975-C84574CCA15C}"/>
                </a:ext>
              </a:extLst>
            </p:cNvPr>
            <p:cNvSpPr/>
            <p:nvPr/>
          </p:nvSpPr>
          <p:spPr>
            <a:xfrm>
              <a:off x="1361152" y="2653130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" name="矩形 480">
              <a:extLst>
                <a:ext uri="{FF2B5EF4-FFF2-40B4-BE49-F238E27FC236}">
                  <a16:creationId xmlns:a16="http://schemas.microsoft.com/office/drawing/2014/main" id="{CBAC40E5-563A-4679-B2B6-CF15F771F120}"/>
                </a:ext>
              </a:extLst>
            </p:cNvPr>
            <p:cNvSpPr/>
            <p:nvPr/>
          </p:nvSpPr>
          <p:spPr>
            <a:xfrm>
              <a:off x="1676083" y="2653130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" name="矩形 481">
              <a:extLst>
                <a:ext uri="{FF2B5EF4-FFF2-40B4-BE49-F238E27FC236}">
                  <a16:creationId xmlns:a16="http://schemas.microsoft.com/office/drawing/2014/main" id="{12000DF3-2717-451E-ABA7-FBC9D12703B4}"/>
                </a:ext>
              </a:extLst>
            </p:cNvPr>
            <p:cNvSpPr/>
            <p:nvPr/>
          </p:nvSpPr>
          <p:spPr>
            <a:xfrm>
              <a:off x="1886037" y="2653130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" name="矩形 482">
              <a:extLst>
                <a:ext uri="{FF2B5EF4-FFF2-40B4-BE49-F238E27FC236}">
                  <a16:creationId xmlns:a16="http://schemas.microsoft.com/office/drawing/2014/main" id="{F6A3AD5C-94A6-41EB-8842-1D887AF02F10}"/>
                </a:ext>
              </a:extLst>
            </p:cNvPr>
            <p:cNvSpPr/>
            <p:nvPr/>
          </p:nvSpPr>
          <p:spPr>
            <a:xfrm>
              <a:off x="1441183" y="2627116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84" name="矩形 483">
              <a:extLst>
                <a:ext uri="{FF2B5EF4-FFF2-40B4-BE49-F238E27FC236}">
                  <a16:creationId xmlns:a16="http://schemas.microsoft.com/office/drawing/2014/main" id="{1016BE46-00C1-47B8-B8E6-6F40B8FE89F0}"/>
                </a:ext>
              </a:extLst>
            </p:cNvPr>
            <p:cNvSpPr/>
            <p:nvPr/>
          </p:nvSpPr>
          <p:spPr>
            <a:xfrm>
              <a:off x="1571106" y="2653130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5" name="矩形 484">
              <a:extLst>
                <a:ext uri="{FF2B5EF4-FFF2-40B4-BE49-F238E27FC236}">
                  <a16:creationId xmlns:a16="http://schemas.microsoft.com/office/drawing/2014/main" id="{FDEF099D-9004-4791-9344-33458F934E0A}"/>
                </a:ext>
              </a:extLst>
            </p:cNvPr>
            <p:cNvSpPr/>
            <p:nvPr/>
          </p:nvSpPr>
          <p:spPr>
            <a:xfrm>
              <a:off x="1781060" y="2653130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6" name="矩形 485">
              <a:extLst>
                <a:ext uri="{FF2B5EF4-FFF2-40B4-BE49-F238E27FC236}">
                  <a16:creationId xmlns:a16="http://schemas.microsoft.com/office/drawing/2014/main" id="{FFD90F33-F499-4146-A03A-B4256C34A19E}"/>
                </a:ext>
              </a:extLst>
            </p:cNvPr>
            <p:cNvSpPr/>
            <p:nvPr/>
          </p:nvSpPr>
          <p:spPr>
            <a:xfrm>
              <a:off x="1256175" y="2754124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7" name="矩形 486">
              <a:extLst>
                <a:ext uri="{FF2B5EF4-FFF2-40B4-BE49-F238E27FC236}">
                  <a16:creationId xmlns:a16="http://schemas.microsoft.com/office/drawing/2014/main" id="{7E7A7A02-090B-4673-B939-E2127C9E6269}"/>
                </a:ext>
              </a:extLst>
            </p:cNvPr>
            <p:cNvSpPr/>
            <p:nvPr/>
          </p:nvSpPr>
          <p:spPr>
            <a:xfrm>
              <a:off x="1361152" y="2754124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8" name="矩形 487">
              <a:extLst>
                <a:ext uri="{FF2B5EF4-FFF2-40B4-BE49-F238E27FC236}">
                  <a16:creationId xmlns:a16="http://schemas.microsoft.com/office/drawing/2014/main" id="{652ABF3C-392E-452C-B33F-F6D9419E7F88}"/>
                </a:ext>
              </a:extLst>
            </p:cNvPr>
            <p:cNvSpPr/>
            <p:nvPr/>
          </p:nvSpPr>
          <p:spPr>
            <a:xfrm>
              <a:off x="1676083" y="2754124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9" name="矩形 488">
              <a:extLst>
                <a:ext uri="{FF2B5EF4-FFF2-40B4-BE49-F238E27FC236}">
                  <a16:creationId xmlns:a16="http://schemas.microsoft.com/office/drawing/2014/main" id="{43A24F13-E3A7-44ED-932E-C7EA6FFD5507}"/>
                </a:ext>
              </a:extLst>
            </p:cNvPr>
            <p:cNvSpPr/>
            <p:nvPr/>
          </p:nvSpPr>
          <p:spPr>
            <a:xfrm>
              <a:off x="1886037" y="2754124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0" name="矩形 489">
              <a:extLst>
                <a:ext uri="{FF2B5EF4-FFF2-40B4-BE49-F238E27FC236}">
                  <a16:creationId xmlns:a16="http://schemas.microsoft.com/office/drawing/2014/main" id="{54D1BFFA-FFA8-478B-8C41-676425003804}"/>
                </a:ext>
              </a:extLst>
            </p:cNvPr>
            <p:cNvSpPr/>
            <p:nvPr/>
          </p:nvSpPr>
          <p:spPr>
            <a:xfrm>
              <a:off x="1466129" y="2754124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1" name="矩形 490">
              <a:extLst>
                <a:ext uri="{FF2B5EF4-FFF2-40B4-BE49-F238E27FC236}">
                  <a16:creationId xmlns:a16="http://schemas.microsoft.com/office/drawing/2014/main" id="{79E43696-C0F5-48B4-A0B1-597B913351F9}"/>
                </a:ext>
              </a:extLst>
            </p:cNvPr>
            <p:cNvSpPr/>
            <p:nvPr/>
          </p:nvSpPr>
          <p:spPr>
            <a:xfrm>
              <a:off x="1546160" y="2728110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92" name="矩形 491">
              <a:extLst>
                <a:ext uri="{FF2B5EF4-FFF2-40B4-BE49-F238E27FC236}">
                  <a16:creationId xmlns:a16="http://schemas.microsoft.com/office/drawing/2014/main" id="{62007450-2853-4C7C-B2A0-E1FE65CAD438}"/>
                </a:ext>
              </a:extLst>
            </p:cNvPr>
            <p:cNvSpPr/>
            <p:nvPr/>
          </p:nvSpPr>
          <p:spPr>
            <a:xfrm>
              <a:off x="1781060" y="2754124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3" name="矩形 492">
              <a:extLst>
                <a:ext uri="{FF2B5EF4-FFF2-40B4-BE49-F238E27FC236}">
                  <a16:creationId xmlns:a16="http://schemas.microsoft.com/office/drawing/2014/main" id="{C13951AA-919E-4CD6-996F-699DE2B1E7B5}"/>
                </a:ext>
              </a:extLst>
            </p:cNvPr>
            <p:cNvSpPr/>
            <p:nvPr/>
          </p:nvSpPr>
          <p:spPr>
            <a:xfrm>
              <a:off x="1256175" y="285511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4" name="矩形 493">
              <a:extLst>
                <a:ext uri="{FF2B5EF4-FFF2-40B4-BE49-F238E27FC236}">
                  <a16:creationId xmlns:a16="http://schemas.microsoft.com/office/drawing/2014/main" id="{D99984DC-12AA-41FA-9E16-D522AB186A0D}"/>
                </a:ext>
              </a:extLst>
            </p:cNvPr>
            <p:cNvSpPr/>
            <p:nvPr/>
          </p:nvSpPr>
          <p:spPr>
            <a:xfrm>
              <a:off x="1361152" y="285511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5" name="矩形 494">
              <a:extLst>
                <a:ext uri="{FF2B5EF4-FFF2-40B4-BE49-F238E27FC236}">
                  <a16:creationId xmlns:a16="http://schemas.microsoft.com/office/drawing/2014/main" id="{0C54E0B7-489D-457E-8925-3D2B0C6F6B78}"/>
                </a:ext>
              </a:extLst>
            </p:cNvPr>
            <p:cNvSpPr/>
            <p:nvPr/>
          </p:nvSpPr>
          <p:spPr>
            <a:xfrm>
              <a:off x="1886037" y="285511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6" name="矩形 495">
              <a:extLst>
                <a:ext uri="{FF2B5EF4-FFF2-40B4-BE49-F238E27FC236}">
                  <a16:creationId xmlns:a16="http://schemas.microsoft.com/office/drawing/2014/main" id="{06FE9C2D-7E90-4C3F-98E6-5FAFA928ABE2}"/>
                </a:ext>
              </a:extLst>
            </p:cNvPr>
            <p:cNvSpPr/>
            <p:nvPr/>
          </p:nvSpPr>
          <p:spPr>
            <a:xfrm>
              <a:off x="1466129" y="285511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7" name="矩形 496">
              <a:extLst>
                <a:ext uri="{FF2B5EF4-FFF2-40B4-BE49-F238E27FC236}">
                  <a16:creationId xmlns:a16="http://schemas.microsoft.com/office/drawing/2014/main" id="{1D7F0010-0063-43E4-9319-E461C2B35DDA}"/>
                </a:ext>
              </a:extLst>
            </p:cNvPr>
            <p:cNvSpPr/>
            <p:nvPr/>
          </p:nvSpPr>
          <p:spPr>
            <a:xfrm>
              <a:off x="1651137" y="2829104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98" name="矩形 497">
              <a:extLst>
                <a:ext uri="{FF2B5EF4-FFF2-40B4-BE49-F238E27FC236}">
                  <a16:creationId xmlns:a16="http://schemas.microsoft.com/office/drawing/2014/main" id="{A9A195F1-F6FB-40DA-9DC5-4CFBDD1D0AF0}"/>
                </a:ext>
              </a:extLst>
            </p:cNvPr>
            <p:cNvSpPr/>
            <p:nvPr/>
          </p:nvSpPr>
          <p:spPr>
            <a:xfrm>
              <a:off x="1571106" y="285511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9" name="矩形 498">
              <a:extLst>
                <a:ext uri="{FF2B5EF4-FFF2-40B4-BE49-F238E27FC236}">
                  <a16:creationId xmlns:a16="http://schemas.microsoft.com/office/drawing/2014/main" id="{A700BB36-7C94-4731-AA0C-9E3D4A6F55FC}"/>
                </a:ext>
              </a:extLst>
            </p:cNvPr>
            <p:cNvSpPr/>
            <p:nvPr/>
          </p:nvSpPr>
          <p:spPr>
            <a:xfrm>
              <a:off x="1781060" y="285511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0" name="矩形 499">
              <a:extLst>
                <a:ext uri="{FF2B5EF4-FFF2-40B4-BE49-F238E27FC236}">
                  <a16:creationId xmlns:a16="http://schemas.microsoft.com/office/drawing/2014/main" id="{F6362269-34E0-4DFA-8124-4FAAF769A9CE}"/>
                </a:ext>
              </a:extLst>
            </p:cNvPr>
            <p:cNvSpPr/>
            <p:nvPr/>
          </p:nvSpPr>
          <p:spPr>
            <a:xfrm>
              <a:off x="1256175" y="2956112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1" name="矩形 500">
              <a:extLst>
                <a:ext uri="{FF2B5EF4-FFF2-40B4-BE49-F238E27FC236}">
                  <a16:creationId xmlns:a16="http://schemas.microsoft.com/office/drawing/2014/main" id="{01293544-27D4-4C8E-B3CC-E7772A19B008}"/>
                </a:ext>
              </a:extLst>
            </p:cNvPr>
            <p:cNvSpPr/>
            <p:nvPr/>
          </p:nvSpPr>
          <p:spPr>
            <a:xfrm>
              <a:off x="1361152" y="2956112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2" name="矩形 501">
              <a:extLst>
                <a:ext uri="{FF2B5EF4-FFF2-40B4-BE49-F238E27FC236}">
                  <a16:creationId xmlns:a16="http://schemas.microsoft.com/office/drawing/2014/main" id="{6213F798-2DF3-49D1-80FB-3BAB55EA1DD5}"/>
                </a:ext>
              </a:extLst>
            </p:cNvPr>
            <p:cNvSpPr/>
            <p:nvPr/>
          </p:nvSpPr>
          <p:spPr>
            <a:xfrm>
              <a:off x="1676083" y="2956112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3" name="矩形 502">
              <a:extLst>
                <a:ext uri="{FF2B5EF4-FFF2-40B4-BE49-F238E27FC236}">
                  <a16:creationId xmlns:a16="http://schemas.microsoft.com/office/drawing/2014/main" id="{3349804A-F347-4436-B132-4452B289B38F}"/>
                </a:ext>
              </a:extLst>
            </p:cNvPr>
            <p:cNvSpPr/>
            <p:nvPr/>
          </p:nvSpPr>
          <p:spPr>
            <a:xfrm>
              <a:off x="1886037" y="2956112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4" name="矩形 503">
              <a:extLst>
                <a:ext uri="{FF2B5EF4-FFF2-40B4-BE49-F238E27FC236}">
                  <a16:creationId xmlns:a16="http://schemas.microsoft.com/office/drawing/2014/main" id="{BF1B0A6F-1E2B-4815-8702-684F8B0F197F}"/>
                </a:ext>
              </a:extLst>
            </p:cNvPr>
            <p:cNvSpPr/>
            <p:nvPr/>
          </p:nvSpPr>
          <p:spPr>
            <a:xfrm>
              <a:off x="1466129" y="2956112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5" name="矩形 504">
              <a:extLst>
                <a:ext uri="{FF2B5EF4-FFF2-40B4-BE49-F238E27FC236}">
                  <a16:creationId xmlns:a16="http://schemas.microsoft.com/office/drawing/2014/main" id="{8443AE31-2C6A-40D9-9633-50B3B282407D}"/>
                </a:ext>
              </a:extLst>
            </p:cNvPr>
            <p:cNvSpPr/>
            <p:nvPr/>
          </p:nvSpPr>
          <p:spPr>
            <a:xfrm>
              <a:off x="1756114" y="2930098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506" name="矩形 505">
              <a:extLst>
                <a:ext uri="{FF2B5EF4-FFF2-40B4-BE49-F238E27FC236}">
                  <a16:creationId xmlns:a16="http://schemas.microsoft.com/office/drawing/2014/main" id="{D4B448BC-33D9-489B-8F7A-6691816133A8}"/>
                </a:ext>
              </a:extLst>
            </p:cNvPr>
            <p:cNvSpPr/>
            <p:nvPr/>
          </p:nvSpPr>
          <p:spPr>
            <a:xfrm>
              <a:off x="1571106" y="2956112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45" name="组合 544">
            <a:extLst>
              <a:ext uri="{FF2B5EF4-FFF2-40B4-BE49-F238E27FC236}">
                <a16:creationId xmlns:a16="http://schemas.microsoft.com/office/drawing/2014/main" id="{BCAEBC3D-F952-4C79-890B-4D345464E8D8}"/>
              </a:ext>
            </a:extLst>
          </p:cNvPr>
          <p:cNvGrpSpPr/>
          <p:nvPr/>
        </p:nvGrpSpPr>
        <p:grpSpPr>
          <a:xfrm rot="16200000">
            <a:off x="3011009" y="440094"/>
            <a:ext cx="707997" cy="104149"/>
            <a:chOff x="374027" y="4306364"/>
            <a:chExt cx="707997" cy="104149"/>
          </a:xfrm>
        </p:grpSpPr>
        <p:sp>
          <p:nvSpPr>
            <p:cNvPr id="510" name="矩形 509">
              <a:extLst>
                <a:ext uri="{FF2B5EF4-FFF2-40B4-BE49-F238E27FC236}">
                  <a16:creationId xmlns:a16="http://schemas.microsoft.com/office/drawing/2014/main" id="{A996DBEB-2020-4CDC-B196-C22358EDEC5B}"/>
                </a:ext>
              </a:extLst>
            </p:cNvPr>
            <p:cNvSpPr/>
            <p:nvPr/>
          </p:nvSpPr>
          <p:spPr>
            <a:xfrm>
              <a:off x="374027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1" name="矩形 510">
              <a:extLst>
                <a:ext uri="{FF2B5EF4-FFF2-40B4-BE49-F238E27FC236}">
                  <a16:creationId xmlns:a16="http://schemas.microsoft.com/office/drawing/2014/main" id="{465B7669-A1A6-41E1-A791-98C116506299}"/>
                </a:ext>
              </a:extLst>
            </p:cNvPr>
            <p:cNvSpPr/>
            <p:nvPr/>
          </p:nvSpPr>
          <p:spPr>
            <a:xfrm>
              <a:off x="793935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2" name="矩形 511">
              <a:extLst>
                <a:ext uri="{FF2B5EF4-FFF2-40B4-BE49-F238E27FC236}">
                  <a16:creationId xmlns:a16="http://schemas.microsoft.com/office/drawing/2014/main" id="{578EBEE7-5F34-419B-997F-EB70F5FAB6ED}"/>
                </a:ext>
              </a:extLst>
            </p:cNvPr>
            <p:cNvSpPr/>
            <p:nvPr/>
          </p:nvSpPr>
          <p:spPr>
            <a:xfrm>
              <a:off x="1003889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3" name="矩形 512">
              <a:extLst>
                <a:ext uri="{FF2B5EF4-FFF2-40B4-BE49-F238E27FC236}">
                  <a16:creationId xmlns:a16="http://schemas.microsoft.com/office/drawing/2014/main" id="{F554FF5B-758F-4099-8B19-125F1548C3E0}"/>
                </a:ext>
              </a:extLst>
            </p:cNvPr>
            <p:cNvSpPr/>
            <p:nvPr/>
          </p:nvSpPr>
          <p:spPr>
            <a:xfrm>
              <a:off x="583981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4" name="矩形 513">
              <a:extLst>
                <a:ext uri="{FF2B5EF4-FFF2-40B4-BE49-F238E27FC236}">
                  <a16:creationId xmlns:a16="http://schemas.microsoft.com/office/drawing/2014/main" id="{5D7B2262-8914-40D9-B9D0-43AB19DB99AE}"/>
                </a:ext>
              </a:extLst>
            </p:cNvPr>
            <p:cNvSpPr/>
            <p:nvPr/>
          </p:nvSpPr>
          <p:spPr>
            <a:xfrm>
              <a:off x="454058" y="4306364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515" name="矩形 514">
              <a:extLst>
                <a:ext uri="{FF2B5EF4-FFF2-40B4-BE49-F238E27FC236}">
                  <a16:creationId xmlns:a16="http://schemas.microsoft.com/office/drawing/2014/main" id="{F72BF114-F2A6-4642-808D-DAF46DDBAEC8}"/>
                </a:ext>
              </a:extLst>
            </p:cNvPr>
            <p:cNvSpPr/>
            <p:nvPr/>
          </p:nvSpPr>
          <p:spPr>
            <a:xfrm>
              <a:off x="688958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6" name="矩形 515">
              <a:extLst>
                <a:ext uri="{FF2B5EF4-FFF2-40B4-BE49-F238E27FC236}">
                  <a16:creationId xmlns:a16="http://schemas.microsoft.com/office/drawing/2014/main" id="{6828C9E6-D5C7-424E-A14C-961D0F52F55E}"/>
                </a:ext>
              </a:extLst>
            </p:cNvPr>
            <p:cNvSpPr/>
            <p:nvPr/>
          </p:nvSpPr>
          <p:spPr>
            <a:xfrm>
              <a:off x="898912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46" name="组合 545">
            <a:extLst>
              <a:ext uri="{FF2B5EF4-FFF2-40B4-BE49-F238E27FC236}">
                <a16:creationId xmlns:a16="http://schemas.microsoft.com/office/drawing/2014/main" id="{C7C8CECF-5467-459D-9FD6-FEC1B3D7F64C}"/>
              </a:ext>
            </a:extLst>
          </p:cNvPr>
          <p:cNvGrpSpPr/>
          <p:nvPr/>
        </p:nvGrpSpPr>
        <p:grpSpPr>
          <a:xfrm rot="16200000">
            <a:off x="3011009" y="1324035"/>
            <a:ext cx="707997" cy="104149"/>
            <a:chOff x="374027" y="4306364"/>
            <a:chExt cx="707997" cy="104149"/>
          </a:xfrm>
        </p:grpSpPr>
        <p:sp>
          <p:nvSpPr>
            <p:cNvPr id="547" name="矩形 546">
              <a:extLst>
                <a:ext uri="{FF2B5EF4-FFF2-40B4-BE49-F238E27FC236}">
                  <a16:creationId xmlns:a16="http://schemas.microsoft.com/office/drawing/2014/main" id="{41FFECE1-E419-4544-ABF2-E183FC192C3B}"/>
                </a:ext>
              </a:extLst>
            </p:cNvPr>
            <p:cNvSpPr/>
            <p:nvPr/>
          </p:nvSpPr>
          <p:spPr>
            <a:xfrm>
              <a:off x="374027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8" name="矩形 547">
              <a:extLst>
                <a:ext uri="{FF2B5EF4-FFF2-40B4-BE49-F238E27FC236}">
                  <a16:creationId xmlns:a16="http://schemas.microsoft.com/office/drawing/2014/main" id="{84490DBE-6300-4221-8018-EFBD90AF284B}"/>
                </a:ext>
              </a:extLst>
            </p:cNvPr>
            <p:cNvSpPr/>
            <p:nvPr/>
          </p:nvSpPr>
          <p:spPr>
            <a:xfrm>
              <a:off x="793935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9" name="矩形 548">
              <a:extLst>
                <a:ext uri="{FF2B5EF4-FFF2-40B4-BE49-F238E27FC236}">
                  <a16:creationId xmlns:a16="http://schemas.microsoft.com/office/drawing/2014/main" id="{2F1AE1E6-4507-4E22-BA0E-B58DEBF99777}"/>
                </a:ext>
              </a:extLst>
            </p:cNvPr>
            <p:cNvSpPr/>
            <p:nvPr/>
          </p:nvSpPr>
          <p:spPr>
            <a:xfrm>
              <a:off x="1003889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0" name="矩形 549">
              <a:extLst>
                <a:ext uri="{FF2B5EF4-FFF2-40B4-BE49-F238E27FC236}">
                  <a16:creationId xmlns:a16="http://schemas.microsoft.com/office/drawing/2014/main" id="{14190C7C-7A5A-4AC8-8FA1-9A140567DC48}"/>
                </a:ext>
              </a:extLst>
            </p:cNvPr>
            <p:cNvSpPr/>
            <p:nvPr/>
          </p:nvSpPr>
          <p:spPr>
            <a:xfrm>
              <a:off x="583981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1" name="矩形 550">
              <a:extLst>
                <a:ext uri="{FF2B5EF4-FFF2-40B4-BE49-F238E27FC236}">
                  <a16:creationId xmlns:a16="http://schemas.microsoft.com/office/drawing/2014/main" id="{05F1620C-63B9-41DB-B5DC-9FFDC7740A32}"/>
                </a:ext>
              </a:extLst>
            </p:cNvPr>
            <p:cNvSpPr/>
            <p:nvPr/>
          </p:nvSpPr>
          <p:spPr>
            <a:xfrm>
              <a:off x="454058" y="4306364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552" name="矩形 551">
              <a:extLst>
                <a:ext uri="{FF2B5EF4-FFF2-40B4-BE49-F238E27FC236}">
                  <a16:creationId xmlns:a16="http://schemas.microsoft.com/office/drawing/2014/main" id="{5B52BC5C-6A05-4CF6-BA69-CAADC10280E3}"/>
                </a:ext>
              </a:extLst>
            </p:cNvPr>
            <p:cNvSpPr/>
            <p:nvPr/>
          </p:nvSpPr>
          <p:spPr>
            <a:xfrm>
              <a:off x="688958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3" name="矩形 552">
              <a:extLst>
                <a:ext uri="{FF2B5EF4-FFF2-40B4-BE49-F238E27FC236}">
                  <a16:creationId xmlns:a16="http://schemas.microsoft.com/office/drawing/2014/main" id="{484E57DD-A6D1-4918-B460-F8DA20F4CE37}"/>
                </a:ext>
              </a:extLst>
            </p:cNvPr>
            <p:cNvSpPr/>
            <p:nvPr/>
          </p:nvSpPr>
          <p:spPr>
            <a:xfrm>
              <a:off x="898912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57" name="左大括号 556">
            <a:extLst>
              <a:ext uri="{FF2B5EF4-FFF2-40B4-BE49-F238E27FC236}">
                <a16:creationId xmlns:a16="http://schemas.microsoft.com/office/drawing/2014/main" id="{09CB82C5-83A9-445C-B3FE-1248FCFA319D}"/>
              </a:ext>
            </a:extLst>
          </p:cNvPr>
          <p:cNvSpPr/>
          <p:nvPr/>
        </p:nvSpPr>
        <p:spPr>
          <a:xfrm rot="10800000">
            <a:off x="3428396" y="490782"/>
            <a:ext cx="105099" cy="883920"/>
          </a:xfrm>
          <a:prstGeom prst="leftBrace">
            <a:avLst>
              <a:gd name="adj1" fmla="val 7518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6" name="组合 595">
            <a:extLst>
              <a:ext uri="{FF2B5EF4-FFF2-40B4-BE49-F238E27FC236}">
                <a16:creationId xmlns:a16="http://schemas.microsoft.com/office/drawing/2014/main" id="{5725AB38-F3E1-4855-A656-92D273497986}"/>
              </a:ext>
            </a:extLst>
          </p:cNvPr>
          <p:cNvGrpSpPr>
            <a:grpSpLocks noChangeAspect="1"/>
          </p:cNvGrpSpPr>
          <p:nvPr/>
        </p:nvGrpSpPr>
        <p:grpSpPr>
          <a:xfrm>
            <a:off x="3797720" y="766239"/>
            <a:ext cx="340014" cy="333006"/>
            <a:chOff x="1611747" y="4652591"/>
            <a:chExt cx="537387" cy="526313"/>
          </a:xfrm>
        </p:grpSpPr>
        <p:sp>
          <p:nvSpPr>
            <p:cNvPr id="570" name="椭圆 569">
              <a:extLst>
                <a:ext uri="{FF2B5EF4-FFF2-40B4-BE49-F238E27FC236}">
                  <a16:creationId xmlns:a16="http://schemas.microsoft.com/office/drawing/2014/main" id="{28847500-313F-4369-9FAC-2DE259052F86}"/>
                </a:ext>
              </a:extLst>
            </p:cNvPr>
            <p:cNvSpPr/>
            <p:nvPr/>
          </p:nvSpPr>
          <p:spPr>
            <a:xfrm>
              <a:off x="1611747" y="4652591"/>
              <a:ext cx="537387" cy="526313"/>
            </a:xfrm>
            <a:prstGeom prst="ellipse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4" name="直接连接符 583">
              <a:extLst>
                <a:ext uri="{FF2B5EF4-FFF2-40B4-BE49-F238E27FC236}">
                  <a16:creationId xmlns:a16="http://schemas.microsoft.com/office/drawing/2014/main" id="{2C4C0D2C-1600-49A2-ADBB-B65D187DD5C2}"/>
                </a:ext>
              </a:extLst>
            </p:cNvPr>
            <p:cNvCxnSpPr>
              <a:cxnSpLocks/>
            </p:cNvCxnSpPr>
            <p:nvPr/>
          </p:nvCxnSpPr>
          <p:spPr>
            <a:xfrm>
              <a:off x="1656351" y="4915747"/>
              <a:ext cx="448179" cy="0"/>
            </a:xfrm>
            <a:prstGeom prst="line">
              <a:avLst/>
            </a:prstGeom>
            <a:ln>
              <a:solidFill>
                <a:schemeClr val="bg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直接连接符 588">
              <a:extLst>
                <a:ext uri="{FF2B5EF4-FFF2-40B4-BE49-F238E27FC236}">
                  <a16:creationId xmlns:a16="http://schemas.microsoft.com/office/drawing/2014/main" id="{ED4F7E5D-6B9D-43D9-9596-546A35F9CD87}"/>
                </a:ext>
              </a:extLst>
            </p:cNvPr>
            <p:cNvCxnSpPr>
              <a:cxnSpLocks/>
            </p:cNvCxnSpPr>
            <p:nvPr/>
          </p:nvCxnSpPr>
          <p:spPr>
            <a:xfrm>
              <a:off x="1880440" y="4724174"/>
              <a:ext cx="0" cy="383146"/>
            </a:xfrm>
            <a:prstGeom prst="line">
              <a:avLst/>
            </a:prstGeom>
            <a:ln>
              <a:solidFill>
                <a:schemeClr val="bg1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直接连接符 592">
              <a:extLst>
                <a:ext uri="{FF2B5EF4-FFF2-40B4-BE49-F238E27FC236}">
                  <a16:creationId xmlns:a16="http://schemas.microsoft.com/office/drawing/2014/main" id="{39EF4DBF-2AAE-4F09-9F18-EC0A7A551C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0440" y="4771747"/>
              <a:ext cx="144000" cy="14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直接连接符 594">
              <a:extLst>
                <a:ext uri="{FF2B5EF4-FFF2-40B4-BE49-F238E27FC236}">
                  <a16:creationId xmlns:a16="http://schemas.microsoft.com/office/drawing/2014/main" id="{CEBDEA69-8AB0-4337-94B6-53DAA8A87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4440" y="4915747"/>
              <a:ext cx="216000" cy="36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1DDAB4F3-F453-4240-BA70-1DA391DA6DB8}"/>
              </a:ext>
            </a:extLst>
          </p:cNvPr>
          <p:cNvGrpSpPr>
            <a:grpSpLocks noChangeAspect="1"/>
          </p:cNvGrpSpPr>
          <p:nvPr/>
        </p:nvGrpSpPr>
        <p:grpSpPr>
          <a:xfrm>
            <a:off x="4287251" y="766239"/>
            <a:ext cx="340014" cy="333006"/>
            <a:chOff x="1172759" y="3901913"/>
            <a:chExt cx="537387" cy="526313"/>
          </a:xfrm>
        </p:grpSpPr>
        <p:sp>
          <p:nvSpPr>
            <p:cNvPr id="599" name="椭圆 598">
              <a:extLst>
                <a:ext uri="{FF2B5EF4-FFF2-40B4-BE49-F238E27FC236}">
                  <a16:creationId xmlns:a16="http://schemas.microsoft.com/office/drawing/2014/main" id="{B7BE9835-DB8D-4474-8AC4-58E2CF787BE3}"/>
                </a:ext>
              </a:extLst>
            </p:cNvPr>
            <p:cNvSpPr/>
            <p:nvPr/>
          </p:nvSpPr>
          <p:spPr>
            <a:xfrm>
              <a:off x="1172759" y="3901913"/>
              <a:ext cx="537387" cy="526313"/>
            </a:xfrm>
            <a:prstGeom prst="ellipse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0" name="直接连接符 599">
              <a:extLst>
                <a:ext uri="{FF2B5EF4-FFF2-40B4-BE49-F238E27FC236}">
                  <a16:creationId xmlns:a16="http://schemas.microsoft.com/office/drawing/2014/main" id="{67FD1AA1-96A7-436A-8CA3-DC0BAC6BAD29}"/>
                </a:ext>
              </a:extLst>
            </p:cNvPr>
            <p:cNvCxnSpPr>
              <a:cxnSpLocks/>
            </p:cNvCxnSpPr>
            <p:nvPr/>
          </p:nvCxnSpPr>
          <p:spPr>
            <a:xfrm>
              <a:off x="1217363" y="4165067"/>
              <a:ext cx="448179" cy="0"/>
            </a:xfrm>
            <a:prstGeom prst="line">
              <a:avLst/>
            </a:prstGeom>
            <a:ln>
              <a:solidFill>
                <a:schemeClr val="bg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直接连接符 600">
              <a:extLst>
                <a:ext uri="{FF2B5EF4-FFF2-40B4-BE49-F238E27FC236}">
                  <a16:creationId xmlns:a16="http://schemas.microsoft.com/office/drawing/2014/main" id="{A1DD7FA0-3D31-451B-AB7F-63086B880A60}"/>
                </a:ext>
              </a:extLst>
            </p:cNvPr>
            <p:cNvCxnSpPr>
              <a:cxnSpLocks/>
            </p:cNvCxnSpPr>
            <p:nvPr/>
          </p:nvCxnSpPr>
          <p:spPr>
            <a:xfrm>
              <a:off x="1441450" y="3973494"/>
              <a:ext cx="0" cy="383146"/>
            </a:xfrm>
            <a:prstGeom prst="line">
              <a:avLst/>
            </a:prstGeom>
            <a:ln>
              <a:solidFill>
                <a:schemeClr val="bg1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5" name="任意多边形: 形状 604">
              <a:extLst>
                <a:ext uri="{FF2B5EF4-FFF2-40B4-BE49-F238E27FC236}">
                  <a16:creationId xmlns:a16="http://schemas.microsoft.com/office/drawing/2014/main" id="{45A0C488-9C69-4F53-9D9D-B705A3375441}"/>
                </a:ext>
              </a:extLst>
            </p:cNvPr>
            <p:cNvSpPr/>
            <p:nvPr/>
          </p:nvSpPr>
          <p:spPr>
            <a:xfrm>
              <a:off x="1261450" y="3985067"/>
              <a:ext cx="360000" cy="360000"/>
            </a:xfrm>
            <a:custGeom>
              <a:avLst/>
              <a:gdLst>
                <a:gd name="connsiteX0" fmla="*/ 159544 w 159544"/>
                <a:gd name="connsiteY0" fmla="*/ 0 h 180975"/>
                <a:gd name="connsiteX1" fmla="*/ 0 w 159544"/>
                <a:gd name="connsiteY1" fmla="*/ 180975 h 180975"/>
                <a:gd name="connsiteX0" fmla="*/ 159544 w 159544"/>
                <a:gd name="connsiteY0" fmla="*/ 0 h 180975"/>
                <a:gd name="connsiteX1" fmla="*/ 79772 w 159544"/>
                <a:gd name="connsiteY1" fmla="*/ 91006 h 180975"/>
                <a:gd name="connsiteX2" fmla="*/ 0 w 159544"/>
                <a:gd name="connsiteY2" fmla="*/ 180975 h 180975"/>
                <a:gd name="connsiteX0" fmla="*/ 159544 w 159544"/>
                <a:gd name="connsiteY0" fmla="*/ 0 h 180975"/>
                <a:gd name="connsiteX1" fmla="*/ 79772 w 159544"/>
                <a:gd name="connsiteY1" fmla="*/ 91006 h 180975"/>
                <a:gd name="connsiteX2" fmla="*/ 0 w 159544"/>
                <a:gd name="connsiteY2" fmla="*/ 180975 h 180975"/>
                <a:gd name="connsiteX0" fmla="*/ 159544 w 159544"/>
                <a:gd name="connsiteY0" fmla="*/ 0 h 180975"/>
                <a:gd name="connsiteX1" fmla="*/ 79772 w 159544"/>
                <a:gd name="connsiteY1" fmla="*/ 91006 h 180975"/>
                <a:gd name="connsiteX2" fmla="*/ 0 w 159544"/>
                <a:gd name="connsiteY2" fmla="*/ 180975 h 180975"/>
                <a:gd name="connsiteX0" fmla="*/ 159544 w 159544"/>
                <a:gd name="connsiteY0" fmla="*/ 0 h 180975"/>
                <a:gd name="connsiteX1" fmla="*/ 79772 w 159544"/>
                <a:gd name="connsiteY1" fmla="*/ 91006 h 180975"/>
                <a:gd name="connsiteX2" fmla="*/ 0 w 159544"/>
                <a:gd name="connsiteY2" fmla="*/ 180975 h 180975"/>
                <a:gd name="connsiteX0" fmla="*/ 159544 w 159544"/>
                <a:gd name="connsiteY0" fmla="*/ 0 h 180975"/>
                <a:gd name="connsiteX1" fmla="*/ 79772 w 159544"/>
                <a:gd name="connsiteY1" fmla="*/ 91006 h 180975"/>
                <a:gd name="connsiteX2" fmla="*/ 0 w 159544"/>
                <a:gd name="connsiteY2" fmla="*/ 18097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9544" h="180975">
                  <a:moveTo>
                    <a:pt x="159544" y="0"/>
                  </a:moveTo>
                  <a:cubicBezTo>
                    <a:pt x="102349" y="2802"/>
                    <a:pt x="90534" y="53488"/>
                    <a:pt x="79772" y="91006"/>
                  </a:cubicBezTo>
                  <a:cubicBezTo>
                    <a:pt x="69010" y="128524"/>
                    <a:pt x="49357" y="178884"/>
                    <a:pt x="0" y="180975"/>
                  </a:cubicBez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68D79D8-273F-4C68-9AE5-F62EEE813FD7}"/>
              </a:ext>
            </a:extLst>
          </p:cNvPr>
          <p:cNvGrpSpPr/>
          <p:nvPr/>
        </p:nvGrpSpPr>
        <p:grpSpPr>
          <a:xfrm>
            <a:off x="5096056" y="669713"/>
            <a:ext cx="740530" cy="522463"/>
            <a:chOff x="4981951" y="660950"/>
            <a:chExt cx="740530" cy="522463"/>
          </a:xfrm>
        </p:grpSpPr>
        <p:sp>
          <p:nvSpPr>
            <p:cNvPr id="618" name="矩形 617">
              <a:extLst>
                <a:ext uri="{FF2B5EF4-FFF2-40B4-BE49-F238E27FC236}">
                  <a16:creationId xmlns:a16="http://schemas.microsoft.com/office/drawing/2014/main" id="{E91ABB1D-E595-450A-985E-F47B41726840}"/>
                </a:ext>
              </a:extLst>
            </p:cNvPr>
            <p:cNvSpPr/>
            <p:nvPr/>
          </p:nvSpPr>
          <p:spPr>
            <a:xfrm>
              <a:off x="4981951" y="673281"/>
              <a:ext cx="740530" cy="5101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5" name="组合 644">
              <a:extLst>
                <a:ext uri="{FF2B5EF4-FFF2-40B4-BE49-F238E27FC236}">
                  <a16:creationId xmlns:a16="http://schemas.microsoft.com/office/drawing/2014/main" id="{46127BB0-C78F-4146-A36A-D58D8F3B2407}"/>
                </a:ext>
              </a:extLst>
            </p:cNvPr>
            <p:cNvGrpSpPr/>
            <p:nvPr/>
          </p:nvGrpSpPr>
          <p:grpSpPr>
            <a:xfrm>
              <a:off x="4998218" y="660950"/>
              <a:ext cx="707997" cy="508125"/>
              <a:chOff x="1256175" y="2526122"/>
              <a:chExt cx="707997" cy="508125"/>
            </a:xfrm>
          </p:grpSpPr>
          <p:sp>
            <p:nvSpPr>
              <p:cNvPr id="646" name="矩形 645">
                <a:extLst>
                  <a:ext uri="{FF2B5EF4-FFF2-40B4-BE49-F238E27FC236}">
                    <a16:creationId xmlns:a16="http://schemas.microsoft.com/office/drawing/2014/main" id="{C732086A-3F09-459A-86FB-063CCBDBBFE0}"/>
                  </a:ext>
                </a:extLst>
              </p:cNvPr>
              <p:cNvSpPr/>
              <p:nvPr/>
            </p:nvSpPr>
            <p:spPr>
              <a:xfrm>
                <a:off x="1256175" y="2552136"/>
                <a:ext cx="78135" cy="78135"/>
              </a:xfrm>
              <a:prstGeom prst="rect">
                <a:avLst/>
              </a:prstGeom>
              <a:solidFill>
                <a:srgbClr val="4DAC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7" name="矩形 646">
                <a:extLst>
                  <a:ext uri="{FF2B5EF4-FFF2-40B4-BE49-F238E27FC236}">
                    <a16:creationId xmlns:a16="http://schemas.microsoft.com/office/drawing/2014/main" id="{9741FD3E-0744-414F-9B57-21850781B335}"/>
                  </a:ext>
                </a:extLst>
              </p:cNvPr>
              <p:cNvSpPr/>
              <p:nvPr/>
            </p:nvSpPr>
            <p:spPr>
              <a:xfrm>
                <a:off x="1676083" y="2552136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8" name="矩形 647">
                <a:extLst>
                  <a:ext uri="{FF2B5EF4-FFF2-40B4-BE49-F238E27FC236}">
                    <a16:creationId xmlns:a16="http://schemas.microsoft.com/office/drawing/2014/main" id="{387CB634-418D-4A4B-B125-66835DFA905E}"/>
                  </a:ext>
                </a:extLst>
              </p:cNvPr>
              <p:cNvSpPr/>
              <p:nvPr/>
            </p:nvSpPr>
            <p:spPr>
              <a:xfrm>
                <a:off x="1886037" y="2552136"/>
                <a:ext cx="78135" cy="78135"/>
              </a:xfrm>
              <a:prstGeom prst="rect">
                <a:avLst/>
              </a:prstGeom>
              <a:solidFill>
                <a:srgbClr val="4DAC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9" name="矩形 648">
                <a:extLst>
                  <a:ext uri="{FF2B5EF4-FFF2-40B4-BE49-F238E27FC236}">
                    <a16:creationId xmlns:a16="http://schemas.microsoft.com/office/drawing/2014/main" id="{24E95B70-25EF-4D5B-8D1E-B394E192762D}"/>
                  </a:ext>
                </a:extLst>
              </p:cNvPr>
              <p:cNvSpPr/>
              <p:nvPr/>
            </p:nvSpPr>
            <p:spPr>
              <a:xfrm>
                <a:off x="1466129" y="2552136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0" name="矩形 649">
                <a:extLst>
                  <a:ext uri="{FF2B5EF4-FFF2-40B4-BE49-F238E27FC236}">
                    <a16:creationId xmlns:a16="http://schemas.microsoft.com/office/drawing/2014/main" id="{F9833694-5E86-4433-A95B-511B2BA39CD1}"/>
                  </a:ext>
                </a:extLst>
              </p:cNvPr>
              <p:cNvSpPr/>
              <p:nvPr/>
            </p:nvSpPr>
            <p:spPr>
              <a:xfrm>
                <a:off x="1336206" y="2526122"/>
                <a:ext cx="128027" cy="781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651" name="矩形 650">
                <a:extLst>
                  <a:ext uri="{FF2B5EF4-FFF2-40B4-BE49-F238E27FC236}">
                    <a16:creationId xmlns:a16="http://schemas.microsoft.com/office/drawing/2014/main" id="{C6268C6B-7E2B-4AFC-990B-CFA02D9AF2B6}"/>
                  </a:ext>
                </a:extLst>
              </p:cNvPr>
              <p:cNvSpPr/>
              <p:nvPr/>
            </p:nvSpPr>
            <p:spPr>
              <a:xfrm>
                <a:off x="1571106" y="2552136"/>
                <a:ext cx="78135" cy="78135"/>
              </a:xfrm>
              <a:prstGeom prst="rect">
                <a:avLst/>
              </a:prstGeom>
              <a:solidFill>
                <a:srgbClr val="238D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2" name="矩形 651">
                <a:extLst>
                  <a:ext uri="{FF2B5EF4-FFF2-40B4-BE49-F238E27FC236}">
                    <a16:creationId xmlns:a16="http://schemas.microsoft.com/office/drawing/2014/main" id="{F6E6053A-DE82-4B7B-9CAF-D4128462CB07}"/>
                  </a:ext>
                </a:extLst>
              </p:cNvPr>
              <p:cNvSpPr/>
              <p:nvPr/>
            </p:nvSpPr>
            <p:spPr>
              <a:xfrm>
                <a:off x="1781060" y="2552136"/>
                <a:ext cx="78135" cy="78135"/>
              </a:xfrm>
              <a:prstGeom prst="rect">
                <a:avLst/>
              </a:prstGeom>
              <a:solidFill>
                <a:srgbClr val="238D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3" name="矩形 652">
                <a:extLst>
                  <a:ext uri="{FF2B5EF4-FFF2-40B4-BE49-F238E27FC236}">
                    <a16:creationId xmlns:a16="http://schemas.microsoft.com/office/drawing/2014/main" id="{EF037F4A-DE79-44BB-8582-93A9F1706537}"/>
                  </a:ext>
                </a:extLst>
              </p:cNvPr>
              <p:cNvSpPr/>
              <p:nvPr/>
            </p:nvSpPr>
            <p:spPr>
              <a:xfrm>
                <a:off x="1256175" y="2653130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4" name="矩形 653">
                <a:extLst>
                  <a:ext uri="{FF2B5EF4-FFF2-40B4-BE49-F238E27FC236}">
                    <a16:creationId xmlns:a16="http://schemas.microsoft.com/office/drawing/2014/main" id="{A583CE20-1D0D-417E-8566-118922C918ED}"/>
                  </a:ext>
                </a:extLst>
              </p:cNvPr>
              <p:cNvSpPr/>
              <p:nvPr/>
            </p:nvSpPr>
            <p:spPr>
              <a:xfrm>
                <a:off x="1361152" y="2653130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5" name="矩形 654">
                <a:extLst>
                  <a:ext uri="{FF2B5EF4-FFF2-40B4-BE49-F238E27FC236}">
                    <a16:creationId xmlns:a16="http://schemas.microsoft.com/office/drawing/2014/main" id="{8239C1AA-6FD4-41D0-B69E-286D95B4F4A7}"/>
                  </a:ext>
                </a:extLst>
              </p:cNvPr>
              <p:cNvSpPr/>
              <p:nvPr/>
            </p:nvSpPr>
            <p:spPr>
              <a:xfrm>
                <a:off x="1676083" y="2653130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6" name="矩形 655">
                <a:extLst>
                  <a:ext uri="{FF2B5EF4-FFF2-40B4-BE49-F238E27FC236}">
                    <a16:creationId xmlns:a16="http://schemas.microsoft.com/office/drawing/2014/main" id="{2520DF85-2ADB-44F5-B1B4-EFF31A315ABE}"/>
                  </a:ext>
                </a:extLst>
              </p:cNvPr>
              <p:cNvSpPr/>
              <p:nvPr/>
            </p:nvSpPr>
            <p:spPr>
              <a:xfrm>
                <a:off x="1886037" y="2653130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7" name="矩形 656">
                <a:extLst>
                  <a:ext uri="{FF2B5EF4-FFF2-40B4-BE49-F238E27FC236}">
                    <a16:creationId xmlns:a16="http://schemas.microsoft.com/office/drawing/2014/main" id="{FA251D48-4AAA-4E40-B131-B3842DF0EBE1}"/>
                  </a:ext>
                </a:extLst>
              </p:cNvPr>
              <p:cNvSpPr/>
              <p:nvPr/>
            </p:nvSpPr>
            <p:spPr>
              <a:xfrm>
                <a:off x="1441183" y="2627116"/>
                <a:ext cx="128027" cy="781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658" name="矩形 657">
                <a:extLst>
                  <a:ext uri="{FF2B5EF4-FFF2-40B4-BE49-F238E27FC236}">
                    <a16:creationId xmlns:a16="http://schemas.microsoft.com/office/drawing/2014/main" id="{F55465B9-F4C9-4275-AD5C-3847E4F705D4}"/>
                  </a:ext>
                </a:extLst>
              </p:cNvPr>
              <p:cNvSpPr/>
              <p:nvPr/>
            </p:nvSpPr>
            <p:spPr>
              <a:xfrm>
                <a:off x="1571106" y="2653130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9" name="矩形 658">
                <a:extLst>
                  <a:ext uri="{FF2B5EF4-FFF2-40B4-BE49-F238E27FC236}">
                    <a16:creationId xmlns:a16="http://schemas.microsoft.com/office/drawing/2014/main" id="{AA1978EA-D435-433F-B9A5-6BCE1E78156E}"/>
                  </a:ext>
                </a:extLst>
              </p:cNvPr>
              <p:cNvSpPr/>
              <p:nvPr/>
            </p:nvSpPr>
            <p:spPr>
              <a:xfrm>
                <a:off x="1781060" y="2653130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0" name="矩形 659">
                <a:extLst>
                  <a:ext uri="{FF2B5EF4-FFF2-40B4-BE49-F238E27FC236}">
                    <a16:creationId xmlns:a16="http://schemas.microsoft.com/office/drawing/2014/main" id="{83E4F7D1-1751-450E-8FEC-084E5E5A095F}"/>
                  </a:ext>
                </a:extLst>
              </p:cNvPr>
              <p:cNvSpPr/>
              <p:nvPr/>
            </p:nvSpPr>
            <p:spPr>
              <a:xfrm>
                <a:off x="1256175" y="2754124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1" name="矩形 660">
                <a:extLst>
                  <a:ext uri="{FF2B5EF4-FFF2-40B4-BE49-F238E27FC236}">
                    <a16:creationId xmlns:a16="http://schemas.microsoft.com/office/drawing/2014/main" id="{563A4505-0737-435D-BD1A-DE525A81DABD}"/>
                  </a:ext>
                </a:extLst>
              </p:cNvPr>
              <p:cNvSpPr/>
              <p:nvPr/>
            </p:nvSpPr>
            <p:spPr>
              <a:xfrm>
                <a:off x="1361152" y="2754124"/>
                <a:ext cx="78135" cy="78135"/>
              </a:xfrm>
              <a:prstGeom prst="rect">
                <a:avLst/>
              </a:prstGeom>
              <a:solidFill>
                <a:srgbClr val="238D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2" name="矩形 661">
                <a:extLst>
                  <a:ext uri="{FF2B5EF4-FFF2-40B4-BE49-F238E27FC236}">
                    <a16:creationId xmlns:a16="http://schemas.microsoft.com/office/drawing/2014/main" id="{15895EF3-E6EF-430D-8BEF-2858D5FD2B6D}"/>
                  </a:ext>
                </a:extLst>
              </p:cNvPr>
              <p:cNvSpPr/>
              <p:nvPr/>
            </p:nvSpPr>
            <p:spPr>
              <a:xfrm>
                <a:off x="1676083" y="2754124"/>
                <a:ext cx="78135" cy="78135"/>
              </a:xfrm>
              <a:prstGeom prst="rect">
                <a:avLst/>
              </a:prstGeom>
              <a:solidFill>
                <a:srgbClr val="4DAC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3" name="矩形 662">
                <a:extLst>
                  <a:ext uri="{FF2B5EF4-FFF2-40B4-BE49-F238E27FC236}">
                    <a16:creationId xmlns:a16="http://schemas.microsoft.com/office/drawing/2014/main" id="{922FEEC7-EA09-40DF-BF81-94C55BE5BF91}"/>
                  </a:ext>
                </a:extLst>
              </p:cNvPr>
              <p:cNvSpPr/>
              <p:nvPr/>
            </p:nvSpPr>
            <p:spPr>
              <a:xfrm>
                <a:off x="1886037" y="2754124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4" name="矩形 663">
                <a:extLst>
                  <a:ext uri="{FF2B5EF4-FFF2-40B4-BE49-F238E27FC236}">
                    <a16:creationId xmlns:a16="http://schemas.microsoft.com/office/drawing/2014/main" id="{0A34E080-698F-41F0-849F-540D996F7D1D}"/>
                  </a:ext>
                </a:extLst>
              </p:cNvPr>
              <p:cNvSpPr/>
              <p:nvPr/>
            </p:nvSpPr>
            <p:spPr>
              <a:xfrm>
                <a:off x="1466129" y="2754124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5" name="矩形 664">
                <a:extLst>
                  <a:ext uri="{FF2B5EF4-FFF2-40B4-BE49-F238E27FC236}">
                    <a16:creationId xmlns:a16="http://schemas.microsoft.com/office/drawing/2014/main" id="{985C1E5E-655D-4771-8E5D-B5136D6893F6}"/>
                  </a:ext>
                </a:extLst>
              </p:cNvPr>
              <p:cNvSpPr/>
              <p:nvPr/>
            </p:nvSpPr>
            <p:spPr>
              <a:xfrm>
                <a:off x="1546160" y="2728110"/>
                <a:ext cx="128027" cy="781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666" name="矩形 665">
                <a:extLst>
                  <a:ext uri="{FF2B5EF4-FFF2-40B4-BE49-F238E27FC236}">
                    <a16:creationId xmlns:a16="http://schemas.microsoft.com/office/drawing/2014/main" id="{E6F84375-0EE8-448D-943E-C43CF7227804}"/>
                  </a:ext>
                </a:extLst>
              </p:cNvPr>
              <p:cNvSpPr/>
              <p:nvPr/>
            </p:nvSpPr>
            <p:spPr>
              <a:xfrm>
                <a:off x="1781060" y="2754124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7" name="矩形 666">
                <a:extLst>
                  <a:ext uri="{FF2B5EF4-FFF2-40B4-BE49-F238E27FC236}">
                    <a16:creationId xmlns:a16="http://schemas.microsoft.com/office/drawing/2014/main" id="{87806856-3A67-48DF-BFF4-A83BB545272C}"/>
                  </a:ext>
                </a:extLst>
              </p:cNvPr>
              <p:cNvSpPr/>
              <p:nvPr/>
            </p:nvSpPr>
            <p:spPr>
              <a:xfrm>
                <a:off x="1256175" y="2855118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8" name="矩形 667">
                <a:extLst>
                  <a:ext uri="{FF2B5EF4-FFF2-40B4-BE49-F238E27FC236}">
                    <a16:creationId xmlns:a16="http://schemas.microsoft.com/office/drawing/2014/main" id="{38FD4DC9-9ECA-40EF-B488-2B4CE77FA2E1}"/>
                  </a:ext>
                </a:extLst>
              </p:cNvPr>
              <p:cNvSpPr/>
              <p:nvPr/>
            </p:nvSpPr>
            <p:spPr>
              <a:xfrm>
                <a:off x="1361152" y="2855118"/>
                <a:ext cx="78135" cy="78135"/>
              </a:xfrm>
              <a:prstGeom prst="rect">
                <a:avLst/>
              </a:prstGeom>
              <a:solidFill>
                <a:srgbClr val="238D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9" name="矩形 668">
                <a:extLst>
                  <a:ext uri="{FF2B5EF4-FFF2-40B4-BE49-F238E27FC236}">
                    <a16:creationId xmlns:a16="http://schemas.microsoft.com/office/drawing/2014/main" id="{D5B873F7-029F-4D05-A8D1-AFD0F9B027F6}"/>
                  </a:ext>
                </a:extLst>
              </p:cNvPr>
              <p:cNvSpPr/>
              <p:nvPr/>
            </p:nvSpPr>
            <p:spPr>
              <a:xfrm>
                <a:off x="1886037" y="2855118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0" name="矩形 669">
                <a:extLst>
                  <a:ext uri="{FF2B5EF4-FFF2-40B4-BE49-F238E27FC236}">
                    <a16:creationId xmlns:a16="http://schemas.microsoft.com/office/drawing/2014/main" id="{AE7D698A-EB55-4DC6-BD22-7C61ADF306CF}"/>
                  </a:ext>
                </a:extLst>
              </p:cNvPr>
              <p:cNvSpPr/>
              <p:nvPr/>
            </p:nvSpPr>
            <p:spPr>
              <a:xfrm>
                <a:off x="1466129" y="2855118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1" name="矩形 670">
                <a:extLst>
                  <a:ext uri="{FF2B5EF4-FFF2-40B4-BE49-F238E27FC236}">
                    <a16:creationId xmlns:a16="http://schemas.microsoft.com/office/drawing/2014/main" id="{B06D5691-40AD-4DBB-8C80-57879694A729}"/>
                  </a:ext>
                </a:extLst>
              </p:cNvPr>
              <p:cNvSpPr/>
              <p:nvPr/>
            </p:nvSpPr>
            <p:spPr>
              <a:xfrm>
                <a:off x="1651137" y="2829104"/>
                <a:ext cx="128027" cy="781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672" name="矩形 671">
                <a:extLst>
                  <a:ext uri="{FF2B5EF4-FFF2-40B4-BE49-F238E27FC236}">
                    <a16:creationId xmlns:a16="http://schemas.microsoft.com/office/drawing/2014/main" id="{6362D6ED-BDB9-4CAE-9F28-EB7CBDE348E2}"/>
                  </a:ext>
                </a:extLst>
              </p:cNvPr>
              <p:cNvSpPr/>
              <p:nvPr/>
            </p:nvSpPr>
            <p:spPr>
              <a:xfrm>
                <a:off x="1571106" y="2855118"/>
                <a:ext cx="78135" cy="78135"/>
              </a:xfrm>
              <a:prstGeom prst="rect">
                <a:avLst/>
              </a:prstGeom>
              <a:solidFill>
                <a:srgbClr val="4DAC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3" name="矩形 672">
                <a:extLst>
                  <a:ext uri="{FF2B5EF4-FFF2-40B4-BE49-F238E27FC236}">
                    <a16:creationId xmlns:a16="http://schemas.microsoft.com/office/drawing/2014/main" id="{B49A011B-2B81-4148-AB51-8AEC8E4C94F5}"/>
                  </a:ext>
                </a:extLst>
              </p:cNvPr>
              <p:cNvSpPr/>
              <p:nvPr/>
            </p:nvSpPr>
            <p:spPr>
              <a:xfrm>
                <a:off x="1781060" y="2855118"/>
                <a:ext cx="78135" cy="78135"/>
              </a:xfrm>
              <a:prstGeom prst="rect">
                <a:avLst/>
              </a:prstGeom>
              <a:solidFill>
                <a:srgbClr val="238D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4" name="矩形 673">
                <a:extLst>
                  <a:ext uri="{FF2B5EF4-FFF2-40B4-BE49-F238E27FC236}">
                    <a16:creationId xmlns:a16="http://schemas.microsoft.com/office/drawing/2014/main" id="{D4453621-40BB-45FC-9450-2652F2076146}"/>
                  </a:ext>
                </a:extLst>
              </p:cNvPr>
              <p:cNvSpPr/>
              <p:nvPr/>
            </p:nvSpPr>
            <p:spPr>
              <a:xfrm>
                <a:off x="1256175" y="2956112"/>
                <a:ext cx="78135" cy="78135"/>
              </a:xfrm>
              <a:prstGeom prst="rect">
                <a:avLst/>
              </a:prstGeom>
              <a:solidFill>
                <a:srgbClr val="4DAC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5" name="矩形 674">
                <a:extLst>
                  <a:ext uri="{FF2B5EF4-FFF2-40B4-BE49-F238E27FC236}">
                    <a16:creationId xmlns:a16="http://schemas.microsoft.com/office/drawing/2014/main" id="{5CE76D22-38C6-465D-8813-E840FB09BCA0}"/>
                  </a:ext>
                </a:extLst>
              </p:cNvPr>
              <p:cNvSpPr/>
              <p:nvPr/>
            </p:nvSpPr>
            <p:spPr>
              <a:xfrm>
                <a:off x="1361152" y="2956112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6" name="矩形 675">
                <a:extLst>
                  <a:ext uri="{FF2B5EF4-FFF2-40B4-BE49-F238E27FC236}">
                    <a16:creationId xmlns:a16="http://schemas.microsoft.com/office/drawing/2014/main" id="{ACD81056-6750-4499-B2CC-31CC700F97D5}"/>
                  </a:ext>
                </a:extLst>
              </p:cNvPr>
              <p:cNvSpPr/>
              <p:nvPr/>
            </p:nvSpPr>
            <p:spPr>
              <a:xfrm>
                <a:off x="1676083" y="2956112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7" name="矩形 676">
                <a:extLst>
                  <a:ext uri="{FF2B5EF4-FFF2-40B4-BE49-F238E27FC236}">
                    <a16:creationId xmlns:a16="http://schemas.microsoft.com/office/drawing/2014/main" id="{8EE7B543-BED8-4AB9-A8C9-E234379645BE}"/>
                  </a:ext>
                </a:extLst>
              </p:cNvPr>
              <p:cNvSpPr/>
              <p:nvPr/>
            </p:nvSpPr>
            <p:spPr>
              <a:xfrm>
                <a:off x="1886037" y="2956112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8" name="矩形 677">
                <a:extLst>
                  <a:ext uri="{FF2B5EF4-FFF2-40B4-BE49-F238E27FC236}">
                    <a16:creationId xmlns:a16="http://schemas.microsoft.com/office/drawing/2014/main" id="{FF646E5B-226A-4ABC-8F12-FE6533A8E9DD}"/>
                  </a:ext>
                </a:extLst>
              </p:cNvPr>
              <p:cNvSpPr/>
              <p:nvPr/>
            </p:nvSpPr>
            <p:spPr>
              <a:xfrm>
                <a:off x="1466129" y="2956112"/>
                <a:ext cx="78135" cy="78135"/>
              </a:xfrm>
              <a:prstGeom prst="rect">
                <a:avLst/>
              </a:prstGeom>
              <a:solidFill>
                <a:srgbClr val="238D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9" name="矩形 678">
                <a:extLst>
                  <a:ext uri="{FF2B5EF4-FFF2-40B4-BE49-F238E27FC236}">
                    <a16:creationId xmlns:a16="http://schemas.microsoft.com/office/drawing/2014/main" id="{2C478E23-CE85-4802-BAE2-637D665ECBBB}"/>
                  </a:ext>
                </a:extLst>
              </p:cNvPr>
              <p:cNvSpPr/>
              <p:nvPr/>
            </p:nvSpPr>
            <p:spPr>
              <a:xfrm>
                <a:off x="1756114" y="2930098"/>
                <a:ext cx="128027" cy="781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680" name="矩形 679">
                <a:extLst>
                  <a:ext uri="{FF2B5EF4-FFF2-40B4-BE49-F238E27FC236}">
                    <a16:creationId xmlns:a16="http://schemas.microsoft.com/office/drawing/2014/main" id="{8698CF23-01A2-4FA2-8838-FFA4F332BABE}"/>
                  </a:ext>
                </a:extLst>
              </p:cNvPr>
              <p:cNvSpPr/>
              <p:nvPr/>
            </p:nvSpPr>
            <p:spPr>
              <a:xfrm>
                <a:off x="1571106" y="2956112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1E88B588-A77C-4B2F-9E64-A1FBA430D2D8}"/>
              </a:ext>
            </a:extLst>
          </p:cNvPr>
          <p:cNvGrpSpPr/>
          <p:nvPr/>
        </p:nvGrpSpPr>
        <p:grpSpPr>
          <a:xfrm>
            <a:off x="4609170" y="1402030"/>
            <a:ext cx="741600" cy="224051"/>
            <a:chOff x="46616" y="1349974"/>
            <a:chExt cx="741600" cy="224051"/>
          </a:xfrm>
        </p:grpSpPr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3C4905B7-FC4D-47B5-888F-9A29FE29F599}"/>
                </a:ext>
              </a:extLst>
            </p:cNvPr>
            <p:cNvSpPr/>
            <p:nvPr/>
          </p:nvSpPr>
          <p:spPr>
            <a:xfrm>
              <a:off x="46616" y="1349974"/>
              <a:ext cx="741600" cy="22405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1CA4EA47-11D5-42BB-B741-CC64A0B92EDA}"/>
                </a:ext>
              </a:extLst>
            </p:cNvPr>
            <p:cNvSpPr/>
            <p:nvPr/>
          </p:nvSpPr>
          <p:spPr>
            <a:xfrm>
              <a:off x="74196" y="1378383"/>
              <a:ext cx="162000" cy="162000"/>
            </a:xfrm>
            <a:prstGeom prst="rect">
              <a:avLst/>
            </a:prstGeom>
            <a:solidFill>
              <a:srgbClr val="63A7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en-US" sz="7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C48823F0-C72B-4F8B-9810-116B40D9B50A}"/>
                </a:ext>
              </a:extLst>
            </p:cNvPr>
            <p:cNvSpPr/>
            <p:nvPr/>
          </p:nvSpPr>
          <p:spPr>
            <a:xfrm>
              <a:off x="335111" y="1378383"/>
              <a:ext cx="162000" cy="162000"/>
            </a:xfrm>
            <a:prstGeom prst="rect">
              <a:avLst/>
            </a:prstGeom>
            <a:solidFill>
              <a:srgbClr val="63A7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700" dirty="0">
                  <a:latin typeface="Arial" panose="020B0604020202020204" pitchFamily="34" charset="0"/>
                  <a:cs typeface="Arial" panose="020B0604020202020204" pitchFamily="34" charset="0"/>
                </a:rPr>
                <a:t>1/</a:t>
              </a:r>
              <a:r>
                <a:rPr lang="en-US" altLang="zh-CN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en-US" sz="7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9" name="矩形 278">
              <a:extLst>
                <a:ext uri="{FF2B5EF4-FFF2-40B4-BE49-F238E27FC236}">
                  <a16:creationId xmlns:a16="http://schemas.microsoft.com/office/drawing/2014/main" id="{BCE04480-EC5D-41AF-AC8C-0E9EB9CF280B}"/>
                </a:ext>
              </a:extLst>
            </p:cNvPr>
            <p:cNvSpPr/>
            <p:nvPr/>
          </p:nvSpPr>
          <p:spPr>
            <a:xfrm>
              <a:off x="596025" y="1378383"/>
              <a:ext cx="162000" cy="162000"/>
            </a:xfrm>
            <a:prstGeom prst="rect">
              <a:avLst/>
            </a:prstGeom>
            <a:solidFill>
              <a:srgbClr val="63A7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700" dirty="0">
                  <a:latin typeface="Arial" panose="020B0604020202020204" pitchFamily="34" charset="0"/>
                  <a:cs typeface="Arial" panose="020B0604020202020204" pitchFamily="34" charset="0"/>
                </a:rPr>
                <a:t>1.0</a:t>
              </a:r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E4F96998-7775-4BBE-9453-2B31D6CE3B51}"/>
              </a:ext>
            </a:extLst>
          </p:cNvPr>
          <p:cNvCxnSpPr>
            <a:cxnSpLocks/>
          </p:cNvCxnSpPr>
          <p:nvPr/>
        </p:nvCxnSpPr>
        <p:spPr>
          <a:xfrm>
            <a:off x="861391" y="932742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箭头连接符 279">
            <a:extLst>
              <a:ext uri="{FF2B5EF4-FFF2-40B4-BE49-F238E27FC236}">
                <a16:creationId xmlns:a16="http://schemas.microsoft.com/office/drawing/2014/main" id="{B78B7272-A306-482B-A0AC-E2F6D1CEA436}"/>
              </a:ext>
            </a:extLst>
          </p:cNvPr>
          <p:cNvCxnSpPr>
            <a:cxnSpLocks/>
          </p:cNvCxnSpPr>
          <p:nvPr/>
        </p:nvCxnSpPr>
        <p:spPr>
          <a:xfrm>
            <a:off x="2445297" y="492168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箭头连接符 282">
            <a:extLst>
              <a:ext uri="{FF2B5EF4-FFF2-40B4-BE49-F238E27FC236}">
                <a16:creationId xmlns:a16="http://schemas.microsoft.com/office/drawing/2014/main" id="{FE5BE429-E191-46ED-A047-FD509FC1C349}"/>
              </a:ext>
            </a:extLst>
          </p:cNvPr>
          <p:cNvCxnSpPr>
            <a:cxnSpLocks/>
          </p:cNvCxnSpPr>
          <p:nvPr/>
        </p:nvCxnSpPr>
        <p:spPr>
          <a:xfrm>
            <a:off x="2445297" y="1376109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id="{E52A0BF9-2AB7-40D2-94FE-F47F793601E2}"/>
              </a:ext>
            </a:extLst>
          </p:cNvPr>
          <p:cNvCxnSpPr>
            <a:cxnSpLocks/>
          </p:cNvCxnSpPr>
          <p:nvPr/>
        </p:nvCxnSpPr>
        <p:spPr>
          <a:xfrm>
            <a:off x="4144902" y="932742"/>
            <a:ext cx="126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286">
            <a:extLst>
              <a:ext uri="{FF2B5EF4-FFF2-40B4-BE49-F238E27FC236}">
                <a16:creationId xmlns:a16="http://schemas.microsoft.com/office/drawing/2014/main" id="{DF225F78-71D8-4B4B-93FE-FFF81239D7C7}"/>
              </a:ext>
            </a:extLst>
          </p:cNvPr>
          <p:cNvCxnSpPr>
            <a:cxnSpLocks/>
          </p:cNvCxnSpPr>
          <p:nvPr/>
        </p:nvCxnSpPr>
        <p:spPr>
          <a:xfrm>
            <a:off x="3148850" y="492168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箭头连接符 287">
            <a:extLst>
              <a:ext uri="{FF2B5EF4-FFF2-40B4-BE49-F238E27FC236}">
                <a16:creationId xmlns:a16="http://schemas.microsoft.com/office/drawing/2014/main" id="{4CB689B0-0EA5-44AA-B08B-ECCBD35A9FA5}"/>
              </a:ext>
            </a:extLst>
          </p:cNvPr>
          <p:cNvCxnSpPr>
            <a:cxnSpLocks/>
          </p:cNvCxnSpPr>
          <p:nvPr/>
        </p:nvCxnSpPr>
        <p:spPr>
          <a:xfrm>
            <a:off x="3148850" y="1376109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>
            <a:extLst>
              <a:ext uri="{FF2B5EF4-FFF2-40B4-BE49-F238E27FC236}">
                <a16:creationId xmlns:a16="http://schemas.microsoft.com/office/drawing/2014/main" id="{A079DF9D-363B-4050-9E3C-4981BE2C8E4A}"/>
              </a:ext>
            </a:extLst>
          </p:cNvPr>
          <p:cNvCxnSpPr>
            <a:cxnSpLocks/>
          </p:cNvCxnSpPr>
          <p:nvPr/>
        </p:nvCxnSpPr>
        <p:spPr>
          <a:xfrm>
            <a:off x="4923066" y="932742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4DE7808B-3F8F-4CD3-9B01-C5A79483427C}"/>
              </a:ext>
            </a:extLst>
          </p:cNvPr>
          <p:cNvGrpSpPr/>
          <p:nvPr/>
        </p:nvGrpSpPr>
        <p:grpSpPr>
          <a:xfrm>
            <a:off x="2609380" y="229012"/>
            <a:ext cx="537387" cy="526313"/>
            <a:chOff x="2565037" y="2374452"/>
            <a:chExt cx="537387" cy="526313"/>
          </a:xfrm>
        </p:grpSpPr>
        <p:sp>
          <p:nvSpPr>
            <p:cNvPr id="234" name="椭圆 233">
              <a:extLst>
                <a:ext uri="{FF2B5EF4-FFF2-40B4-BE49-F238E27FC236}">
                  <a16:creationId xmlns:a16="http://schemas.microsoft.com/office/drawing/2014/main" id="{301EE3F6-25C0-40DC-B18D-2842CEE6280E}"/>
                </a:ext>
              </a:extLst>
            </p:cNvPr>
            <p:cNvSpPr/>
            <p:nvPr/>
          </p:nvSpPr>
          <p:spPr>
            <a:xfrm>
              <a:off x="2565037" y="2374452"/>
              <a:ext cx="537387" cy="526313"/>
            </a:xfrm>
            <a:prstGeom prst="ellipse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8" name="文本框 237">
              <a:extLst>
                <a:ext uri="{FF2B5EF4-FFF2-40B4-BE49-F238E27FC236}">
                  <a16:creationId xmlns:a16="http://schemas.microsoft.com/office/drawing/2014/main" id="{5D445AB5-7F50-4146-8606-34DC57EAC68E}"/>
                </a:ext>
              </a:extLst>
            </p:cNvPr>
            <p:cNvSpPr txBox="1"/>
            <p:nvPr/>
          </p:nvSpPr>
          <p:spPr>
            <a:xfrm>
              <a:off x="2759992" y="2755175"/>
              <a:ext cx="15388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9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</a:t>
              </a: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81BD8D06-C1A0-4F22-BC87-431C63CDAEA5}"/>
                </a:ext>
              </a:extLst>
            </p:cNvPr>
            <p:cNvGrpSpPr/>
            <p:nvPr/>
          </p:nvGrpSpPr>
          <p:grpSpPr>
            <a:xfrm rot="16200000">
              <a:off x="2664505" y="2444227"/>
              <a:ext cx="338450" cy="298104"/>
              <a:chOff x="2663159" y="2438512"/>
              <a:chExt cx="338450" cy="298104"/>
            </a:xfrm>
          </p:grpSpPr>
          <p:sp>
            <p:nvSpPr>
              <p:cNvPr id="235" name="任意多边形: 形状 234">
                <a:extLst>
                  <a:ext uri="{FF2B5EF4-FFF2-40B4-BE49-F238E27FC236}">
                    <a16:creationId xmlns:a16="http://schemas.microsoft.com/office/drawing/2014/main" id="{568BFF8D-2F2E-4236-82A4-FA46F47A49B9}"/>
                  </a:ext>
                </a:extLst>
              </p:cNvPr>
              <p:cNvSpPr/>
              <p:nvPr/>
            </p:nvSpPr>
            <p:spPr>
              <a:xfrm>
                <a:off x="2663159" y="2648471"/>
                <a:ext cx="88145" cy="88145"/>
              </a:xfrm>
              <a:custGeom>
                <a:avLst/>
                <a:gdLst>
                  <a:gd name="connsiteX0" fmla="*/ 450049 w 450056"/>
                  <a:gd name="connsiteY0" fmla="*/ 225226 h 450056"/>
                  <a:gd name="connsiteX1" fmla="*/ 225021 w 450056"/>
                  <a:gd name="connsiteY1" fmla="*/ 450254 h 450056"/>
                  <a:gd name="connsiteX2" fmla="*/ -7 w 450056"/>
                  <a:gd name="connsiteY2" fmla="*/ 225226 h 450056"/>
                  <a:gd name="connsiteX3" fmla="*/ 225021 w 450056"/>
                  <a:gd name="connsiteY3" fmla="*/ 198 h 450056"/>
                  <a:gd name="connsiteX4" fmla="*/ 45004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049" y="225226"/>
                    </a:moveTo>
                    <a:cubicBezTo>
                      <a:pt x="450049" y="349506"/>
                      <a:pt x="349300" y="450254"/>
                      <a:pt x="225021" y="450254"/>
                    </a:cubicBezTo>
                    <a:cubicBezTo>
                      <a:pt x="100742" y="450254"/>
                      <a:pt x="-7" y="349506"/>
                      <a:pt x="-7" y="225226"/>
                    </a:cubicBezTo>
                    <a:cubicBezTo>
                      <a:pt x="-7" y="100946"/>
                      <a:pt x="100742" y="198"/>
                      <a:pt x="225021" y="198"/>
                    </a:cubicBezTo>
                    <a:cubicBezTo>
                      <a:pt x="349300" y="198"/>
                      <a:pt x="450049" y="100946"/>
                      <a:pt x="45004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36" name="任意多边形: 形状 235">
                <a:extLst>
                  <a:ext uri="{FF2B5EF4-FFF2-40B4-BE49-F238E27FC236}">
                    <a16:creationId xmlns:a16="http://schemas.microsoft.com/office/drawing/2014/main" id="{F2F526C0-7E9E-4FFD-BB37-7CE87F0F2BA3}"/>
                  </a:ext>
                </a:extLst>
              </p:cNvPr>
              <p:cNvSpPr/>
              <p:nvPr/>
            </p:nvSpPr>
            <p:spPr>
              <a:xfrm>
                <a:off x="2788311" y="2648471"/>
                <a:ext cx="88145" cy="88145"/>
              </a:xfrm>
              <a:custGeom>
                <a:avLst/>
                <a:gdLst>
                  <a:gd name="connsiteX0" fmla="*/ 450329 w 450056"/>
                  <a:gd name="connsiteY0" fmla="*/ 225226 h 450056"/>
                  <a:gd name="connsiteX1" fmla="*/ 225301 w 450056"/>
                  <a:gd name="connsiteY1" fmla="*/ 450254 h 450056"/>
                  <a:gd name="connsiteX2" fmla="*/ 273 w 450056"/>
                  <a:gd name="connsiteY2" fmla="*/ 225226 h 450056"/>
                  <a:gd name="connsiteX3" fmla="*/ 225301 w 450056"/>
                  <a:gd name="connsiteY3" fmla="*/ 198 h 450056"/>
                  <a:gd name="connsiteX4" fmla="*/ 45032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329" y="225226"/>
                    </a:moveTo>
                    <a:cubicBezTo>
                      <a:pt x="450329" y="349506"/>
                      <a:pt x="349580" y="450254"/>
                      <a:pt x="225301" y="450254"/>
                    </a:cubicBezTo>
                    <a:cubicBezTo>
                      <a:pt x="101022" y="450254"/>
                      <a:pt x="273" y="349506"/>
                      <a:pt x="273" y="225226"/>
                    </a:cubicBezTo>
                    <a:cubicBezTo>
                      <a:pt x="273" y="100946"/>
                      <a:pt x="101022" y="198"/>
                      <a:pt x="225301" y="198"/>
                    </a:cubicBezTo>
                    <a:cubicBezTo>
                      <a:pt x="349580" y="198"/>
                      <a:pt x="450329" y="100946"/>
                      <a:pt x="45032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37" name="任意多边形: 形状 236">
                <a:extLst>
                  <a:ext uri="{FF2B5EF4-FFF2-40B4-BE49-F238E27FC236}">
                    <a16:creationId xmlns:a16="http://schemas.microsoft.com/office/drawing/2014/main" id="{7627C6C1-4431-443F-8D5B-03C98DAE29E6}"/>
                  </a:ext>
                </a:extLst>
              </p:cNvPr>
              <p:cNvSpPr/>
              <p:nvPr/>
            </p:nvSpPr>
            <p:spPr>
              <a:xfrm>
                <a:off x="2913464" y="2648471"/>
                <a:ext cx="88145" cy="88145"/>
              </a:xfrm>
              <a:custGeom>
                <a:avLst/>
                <a:gdLst>
                  <a:gd name="connsiteX0" fmla="*/ 450609 w 450056"/>
                  <a:gd name="connsiteY0" fmla="*/ 225226 h 450056"/>
                  <a:gd name="connsiteX1" fmla="*/ 225581 w 450056"/>
                  <a:gd name="connsiteY1" fmla="*/ 450254 h 450056"/>
                  <a:gd name="connsiteX2" fmla="*/ 553 w 450056"/>
                  <a:gd name="connsiteY2" fmla="*/ 225226 h 450056"/>
                  <a:gd name="connsiteX3" fmla="*/ 225581 w 450056"/>
                  <a:gd name="connsiteY3" fmla="*/ 198 h 450056"/>
                  <a:gd name="connsiteX4" fmla="*/ 45060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609" y="225226"/>
                    </a:moveTo>
                    <a:cubicBezTo>
                      <a:pt x="450609" y="349506"/>
                      <a:pt x="349860" y="450254"/>
                      <a:pt x="225581" y="450254"/>
                    </a:cubicBezTo>
                    <a:cubicBezTo>
                      <a:pt x="101302" y="450254"/>
                      <a:pt x="553" y="349506"/>
                      <a:pt x="553" y="225226"/>
                    </a:cubicBezTo>
                    <a:cubicBezTo>
                      <a:pt x="553" y="100946"/>
                      <a:pt x="101302" y="198"/>
                      <a:pt x="225581" y="198"/>
                    </a:cubicBezTo>
                    <a:cubicBezTo>
                      <a:pt x="349860" y="198"/>
                      <a:pt x="450609" y="100946"/>
                      <a:pt x="45060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39" name="任意多边形: 形状 238">
                <a:extLst>
                  <a:ext uri="{FF2B5EF4-FFF2-40B4-BE49-F238E27FC236}">
                    <a16:creationId xmlns:a16="http://schemas.microsoft.com/office/drawing/2014/main" id="{B169FF7B-8883-446C-A277-0FC937109DE7}"/>
                  </a:ext>
                </a:extLst>
              </p:cNvPr>
              <p:cNvSpPr/>
              <p:nvPr/>
            </p:nvSpPr>
            <p:spPr>
              <a:xfrm>
                <a:off x="2663159" y="2438512"/>
                <a:ext cx="88145" cy="88145"/>
              </a:xfrm>
              <a:custGeom>
                <a:avLst/>
                <a:gdLst>
                  <a:gd name="connsiteX0" fmla="*/ 450049 w 450056"/>
                  <a:gd name="connsiteY0" fmla="*/ 225226 h 450056"/>
                  <a:gd name="connsiteX1" fmla="*/ 225021 w 450056"/>
                  <a:gd name="connsiteY1" fmla="*/ 450254 h 450056"/>
                  <a:gd name="connsiteX2" fmla="*/ -7 w 450056"/>
                  <a:gd name="connsiteY2" fmla="*/ 225226 h 450056"/>
                  <a:gd name="connsiteX3" fmla="*/ 225021 w 450056"/>
                  <a:gd name="connsiteY3" fmla="*/ 198 h 450056"/>
                  <a:gd name="connsiteX4" fmla="*/ 45004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049" y="225226"/>
                    </a:moveTo>
                    <a:cubicBezTo>
                      <a:pt x="450049" y="349506"/>
                      <a:pt x="349300" y="450254"/>
                      <a:pt x="225021" y="450254"/>
                    </a:cubicBezTo>
                    <a:cubicBezTo>
                      <a:pt x="100742" y="450254"/>
                      <a:pt x="-7" y="349506"/>
                      <a:pt x="-7" y="225226"/>
                    </a:cubicBezTo>
                    <a:cubicBezTo>
                      <a:pt x="-7" y="100946"/>
                      <a:pt x="100742" y="198"/>
                      <a:pt x="225021" y="198"/>
                    </a:cubicBezTo>
                    <a:cubicBezTo>
                      <a:pt x="349300" y="198"/>
                      <a:pt x="450049" y="100946"/>
                      <a:pt x="45004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40" name="任意多边形: 形状 239">
                <a:extLst>
                  <a:ext uri="{FF2B5EF4-FFF2-40B4-BE49-F238E27FC236}">
                    <a16:creationId xmlns:a16="http://schemas.microsoft.com/office/drawing/2014/main" id="{9D5151F3-A773-46EF-9869-DAC32ACF77FC}"/>
                  </a:ext>
                </a:extLst>
              </p:cNvPr>
              <p:cNvSpPr/>
              <p:nvPr/>
            </p:nvSpPr>
            <p:spPr>
              <a:xfrm>
                <a:off x="2788311" y="2438512"/>
                <a:ext cx="88145" cy="88145"/>
              </a:xfrm>
              <a:custGeom>
                <a:avLst/>
                <a:gdLst>
                  <a:gd name="connsiteX0" fmla="*/ 450329 w 450056"/>
                  <a:gd name="connsiteY0" fmla="*/ 225226 h 450056"/>
                  <a:gd name="connsiteX1" fmla="*/ 225301 w 450056"/>
                  <a:gd name="connsiteY1" fmla="*/ 450254 h 450056"/>
                  <a:gd name="connsiteX2" fmla="*/ 273 w 450056"/>
                  <a:gd name="connsiteY2" fmla="*/ 225226 h 450056"/>
                  <a:gd name="connsiteX3" fmla="*/ 225301 w 450056"/>
                  <a:gd name="connsiteY3" fmla="*/ 198 h 450056"/>
                  <a:gd name="connsiteX4" fmla="*/ 45032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329" y="225226"/>
                    </a:moveTo>
                    <a:cubicBezTo>
                      <a:pt x="450329" y="349506"/>
                      <a:pt x="349580" y="450254"/>
                      <a:pt x="225301" y="450254"/>
                    </a:cubicBezTo>
                    <a:cubicBezTo>
                      <a:pt x="101022" y="450254"/>
                      <a:pt x="273" y="349506"/>
                      <a:pt x="273" y="225226"/>
                    </a:cubicBezTo>
                    <a:cubicBezTo>
                      <a:pt x="273" y="100946"/>
                      <a:pt x="101022" y="198"/>
                      <a:pt x="225301" y="198"/>
                    </a:cubicBezTo>
                    <a:cubicBezTo>
                      <a:pt x="349580" y="198"/>
                      <a:pt x="450329" y="100946"/>
                      <a:pt x="45032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41" name="任意多边形: 形状 240">
                <a:extLst>
                  <a:ext uri="{FF2B5EF4-FFF2-40B4-BE49-F238E27FC236}">
                    <a16:creationId xmlns:a16="http://schemas.microsoft.com/office/drawing/2014/main" id="{1B0FAEEC-EBDB-4629-A6E9-BF2FA0F1FC3A}"/>
                  </a:ext>
                </a:extLst>
              </p:cNvPr>
              <p:cNvSpPr/>
              <p:nvPr/>
            </p:nvSpPr>
            <p:spPr>
              <a:xfrm>
                <a:off x="2913464" y="2438512"/>
                <a:ext cx="88145" cy="88145"/>
              </a:xfrm>
              <a:custGeom>
                <a:avLst/>
                <a:gdLst>
                  <a:gd name="connsiteX0" fmla="*/ 450609 w 450056"/>
                  <a:gd name="connsiteY0" fmla="*/ 225226 h 450056"/>
                  <a:gd name="connsiteX1" fmla="*/ 225581 w 450056"/>
                  <a:gd name="connsiteY1" fmla="*/ 450254 h 450056"/>
                  <a:gd name="connsiteX2" fmla="*/ 553 w 450056"/>
                  <a:gd name="connsiteY2" fmla="*/ 225226 h 450056"/>
                  <a:gd name="connsiteX3" fmla="*/ 225581 w 450056"/>
                  <a:gd name="connsiteY3" fmla="*/ 198 h 450056"/>
                  <a:gd name="connsiteX4" fmla="*/ 45060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609" y="225226"/>
                    </a:moveTo>
                    <a:cubicBezTo>
                      <a:pt x="450609" y="349506"/>
                      <a:pt x="349860" y="450254"/>
                      <a:pt x="225581" y="450254"/>
                    </a:cubicBezTo>
                    <a:cubicBezTo>
                      <a:pt x="101302" y="450254"/>
                      <a:pt x="553" y="349506"/>
                      <a:pt x="553" y="225226"/>
                    </a:cubicBezTo>
                    <a:cubicBezTo>
                      <a:pt x="553" y="100946"/>
                      <a:pt x="101302" y="198"/>
                      <a:pt x="225581" y="198"/>
                    </a:cubicBezTo>
                    <a:cubicBezTo>
                      <a:pt x="349860" y="198"/>
                      <a:pt x="450609" y="100946"/>
                      <a:pt x="45060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242" name="直接连接符 241">
                <a:extLst>
                  <a:ext uri="{FF2B5EF4-FFF2-40B4-BE49-F238E27FC236}">
                    <a16:creationId xmlns:a16="http://schemas.microsoft.com/office/drawing/2014/main" id="{ABD454AB-8CCD-4C26-8C51-F84519598E14}"/>
                  </a:ext>
                </a:extLst>
              </p:cNvPr>
              <p:cNvCxnSpPr>
                <a:stCxn id="239" idx="1"/>
                <a:endCxn id="235" idx="3"/>
              </p:cNvCxnSpPr>
              <p:nvPr/>
            </p:nvCxnSpPr>
            <p:spPr>
              <a:xfrm>
                <a:off x="2707230" y="2526696"/>
                <a:ext cx="0" cy="12181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直接连接符 242">
                <a:extLst>
                  <a:ext uri="{FF2B5EF4-FFF2-40B4-BE49-F238E27FC236}">
                    <a16:creationId xmlns:a16="http://schemas.microsoft.com/office/drawing/2014/main" id="{CC52501B-2759-4231-8070-ACF579667D56}"/>
                  </a:ext>
                </a:extLst>
              </p:cNvPr>
              <p:cNvCxnSpPr/>
              <p:nvPr/>
            </p:nvCxnSpPr>
            <p:spPr>
              <a:xfrm>
                <a:off x="2831055" y="2526696"/>
                <a:ext cx="0" cy="12181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直接连接符 247">
                <a:extLst>
                  <a:ext uri="{FF2B5EF4-FFF2-40B4-BE49-F238E27FC236}">
                    <a16:creationId xmlns:a16="http://schemas.microsoft.com/office/drawing/2014/main" id="{11931CD9-192D-4151-BA39-387FFA4634BB}"/>
                  </a:ext>
                </a:extLst>
              </p:cNvPr>
              <p:cNvCxnSpPr/>
              <p:nvPr/>
            </p:nvCxnSpPr>
            <p:spPr>
              <a:xfrm>
                <a:off x="2957262" y="2526696"/>
                <a:ext cx="0" cy="12181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9" name="组合 248">
            <a:extLst>
              <a:ext uri="{FF2B5EF4-FFF2-40B4-BE49-F238E27FC236}">
                <a16:creationId xmlns:a16="http://schemas.microsoft.com/office/drawing/2014/main" id="{1D9781C5-36FB-4F73-B42D-04CFDA0574F8}"/>
              </a:ext>
            </a:extLst>
          </p:cNvPr>
          <p:cNvGrpSpPr/>
          <p:nvPr/>
        </p:nvGrpSpPr>
        <p:grpSpPr>
          <a:xfrm>
            <a:off x="2609380" y="1112953"/>
            <a:ext cx="537387" cy="526313"/>
            <a:chOff x="2565037" y="2374452"/>
            <a:chExt cx="537387" cy="526313"/>
          </a:xfrm>
        </p:grpSpPr>
        <p:sp>
          <p:nvSpPr>
            <p:cNvPr id="250" name="椭圆 249">
              <a:extLst>
                <a:ext uri="{FF2B5EF4-FFF2-40B4-BE49-F238E27FC236}">
                  <a16:creationId xmlns:a16="http://schemas.microsoft.com/office/drawing/2014/main" id="{4AFEA766-4DC9-4A96-BF58-1A981EF3ADA1}"/>
                </a:ext>
              </a:extLst>
            </p:cNvPr>
            <p:cNvSpPr/>
            <p:nvPr/>
          </p:nvSpPr>
          <p:spPr>
            <a:xfrm>
              <a:off x="2565037" y="2374452"/>
              <a:ext cx="537387" cy="526313"/>
            </a:xfrm>
            <a:prstGeom prst="ellipse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文本框 259">
              <a:extLst>
                <a:ext uri="{FF2B5EF4-FFF2-40B4-BE49-F238E27FC236}">
                  <a16:creationId xmlns:a16="http://schemas.microsoft.com/office/drawing/2014/main" id="{ADB43347-8ECF-4BAA-9729-3FBCB7AFA3D5}"/>
                </a:ext>
              </a:extLst>
            </p:cNvPr>
            <p:cNvSpPr txBox="1"/>
            <p:nvPr/>
          </p:nvSpPr>
          <p:spPr>
            <a:xfrm>
              <a:off x="2759992" y="2755175"/>
              <a:ext cx="15388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9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</a:t>
              </a:r>
            </a:p>
          </p:txBody>
        </p:sp>
        <p:grpSp>
          <p:nvGrpSpPr>
            <p:cNvPr id="262" name="组合 261">
              <a:extLst>
                <a:ext uri="{FF2B5EF4-FFF2-40B4-BE49-F238E27FC236}">
                  <a16:creationId xmlns:a16="http://schemas.microsoft.com/office/drawing/2014/main" id="{6F52F090-4523-46C7-AB08-A1D9301AC1A1}"/>
                </a:ext>
              </a:extLst>
            </p:cNvPr>
            <p:cNvGrpSpPr/>
            <p:nvPr/>
          </p:nvGrpSpPr>
          <p:grpSpPr>
            <a:xfrm rot="16200000">
              <a:off x="2664505" y="2444227"/>
              <a:ext cx="338450" cy="298104"/>
              <a:chOff x="2663159" y="2438512"/>
              <a:chExt cx="338450" cy="298104"/>
            </a:xfrm>
          </p:grpSpPr>
          <p:sp>
            <p:nvSpPr>
              <p:cNvPr id="289" name="任意多边形: 形状 288">
                <a:extLst>
                  <a:ext uri="{FF2B5EF4-FFF2-40B4-BE49-F238E27FC236}">
                    <a16:creationId xmlns:a16="http://schemas.microsoft.com/office/drawing/2014/main" id="{FBECA295-7664-44D2-ACE9-F009E4AC0147}"/>
                  </a:ext>
                </a:extLst>
              </p:cNvPr>
              <p:cNvSpPr/>
              <p:nvPr/>
            </p:nvSpPr>
            <p:spPr>
              <a:xfrm>
                <a:off x="2663159" y="2648471"/>
                <a:ext cx="88145" cy="88145"/>
              </a:xfrm>
              <a:custGeom>
                <a:avLst/>
                <a:gdLst>
                  <a:gd name="connsiteX0" fmla="*/ 450049 w 450056"/>
                  <a:gd name="connsiteY0" fmla="*/ 225226 h 450056"/>
                  <a:gd name="connsiteX1" fmla="*/ 225021 w 450056"/>
                  <a:gd name="connsiteY1" fmla="*/ 450254 h 450056"/>
                  <a:gd name="connsiteX2" fmla="*/ -7 w 450056"/>
                  <a:gd name="connsiteY2" fmla="*/ 225226 h 450056"/>
                  <a:gd name="connsiteX3" fmla="*/ 225021 w 450056"/>
                  <a:gd name="connsiteY3" fmla="*/ 198 h 450056"/>
                  <a:gd name="connsiteX4" fmla="*/ 45004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049" y="225226"/>
                    </a:moveTo>
                    <a:cubicBezTo>
                      <a:pt x="450049" y="349506"/>
                      <a:pt x="349300" y="450254"/>
                      <a:pt x="225021" y="450254"/>
                    </a:cubicBezTo>
                    <a:cubicBezTo>
                      <a:pt x="100742" y="450254"/>
                      <a:pt x="-7" y="349506"/>
                      <a:pt x="-7" y="225226"/>
                    </a:cubicBezTo>
                    <a:cubicBezTo>
                      <a:pt x="-7" y="100946"/>
                      <a:pt x="100742" y="198"/>
                      <a:pt x="225021" y="198"/>
                    </a:cubicBezTo>
                    <a:cubicBezTo>
                      <a:pt x="349300" y="198"/>
                      <a:pt x="450049" y="100946"/>
                      <a:pt x="45004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0" name="任意多边形: 形状 289">
                <a:extLst>
                  <a:ext uri="{FF2B5EF4-FFF2-40B4-BE49-F238E27FC236}">
                    <a16:creationId xmlns:a16="http://schemas.microsoft.com/office/drawing/2014/main" id="{FACA8796-1778-4D77-9ABE-FDB4C916D83B}"/>
                  </a:ext>
                </a:extLst>
              </p:cNvPr>
              <p:cNvSpPr/>
              <p:nvPr/>
            </p:nvSpPr>
            <p:spPr>
              <a:xfrm>
                <a:off x="2788311" y="2648471"/>
                <a:ext cx="88145" cy="88145"/>
              </a:xfrm>
              <a:custGeom>
                <a:avLst/>
                <a:gdLst>
                  <a:gd name="connsiteX0" fmla="*/ 450329 w 450056"/>
                  <a:gd name="connsiteY0" fmla="*/ 225226 h 450056"/>
                  <a:gd name="connsiteX1" fmla="*/ 225301 w 450056"/>
                  <a:gd name="connsiteY1" fmla="*/ 450254 h 450056"/>
                  <a:gd name="connsiteX2" fmla="*/ 273 w 450056"/>
                  <a:gd name="connsiteY2" fmla="*/ 225226 h 450056"/>
                  <a:gd name="connsiteX3" fmla="*/ 225301 w 450056"/>
                  <a:gd name="connsiteY3" fmla="*/ 198 h 450056"/>
                  <a:gd name="connsiteX4" fmla="*/ 45032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329" y="225226"/>
                    </a:moveTo>
                    <a:cubicBezTo>
                      <a:pt x="450329" y="349506"/>
                      <a:pt x="349580" y="450254"/>
                      <a:pt x="225301" y="450254"/>
                    </a:cubicBezTo>
                    <a:cubicBezTo>
                      <a:pt x="101022" y="450254"/>
                      <a:pt x="273" y="349506"/>
                      <a:pt x="273" y="225226"/>
                    </a:cubicBezTo>
                    <a:cubicBezTo>
                      <a:pt x="273" y="100946"/>
                      <a:pt x="101022" y="198"/>
                      <a:pt x="225301" y="198"/>
                    </a:cubicBezTo>
                    <a:cubicBezTo>
                      <a:pt x="349580" y="198"/>
                      <a:pt x="450329" y="100946"/>
                      <a:pt x="45032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1" name="任意多边形: 形状 290">
                <a:extLst>
                  <a:ext uri="{FF2B5EF4-FFF2-40B4-BE49-F238E27FC236}">
                    <a16:creationId xmlns:a16="http://schemas.microsoft.com/office/drawing/2014/main" id="{34D82D25-2BDA-4C5B-9EC3-2B5C75BF0AFE}"/>
                  </a:ext>
                </a:extLst>
              </p:cNvPr>
              <p:cNvSpPr/>
              <p:nvPr/>
            </p:nvSpPr>
            <p:spPr>
              <a:xfrm>
                <a:off x="2913464" y="2648471"/>
                <a:ext cx="88145" cy="88145"/>
              </a:xfrm>
              <a:custGeom>
                <a:avLst/>
                <a:gdLst>
                  <a:gd name="connsiteX0" fmla="*/ 450609 w 450056"/>
                  <a:gd name="connsiteY0" fmla="*/ 225226 h 450056"/>
                  <a:gd name="connsiteX1" fmla="*/ 225581 w 450056"/>
                  <a:gd name="connsiteY1" fmla="*/ 450254 h 450056"/>
                  <a:gd name="connsiteX2" fmla="*/ 553 w 450056"/>
                  <a:gd name="connsiteY2" fmla="*/ 225226 h 450056"/>
                  <a:gd name="connsiteX3" fmla="*/ 225581 w 450056"/>
                  <a:gd name="connsiteY3" fmla="*/ 198 h 450056"/>
                  <a:gd name="connsiteX4" fmla="*/ 45060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609" y="225226"/>
                    </a:moveTo>
                    <a:cubicBezTo>
                      <a:pt x="450609" y="349506"/>
                      <a:pt x="349860" y="450254"/>
                      <a:pt x="225581" y="450254"/>
                    </a:cubicBezTo>
                    <a:cubicBezTo>
                      <a:pt x="101302" y="450254"/>
                      <a:pt x="553" y="349506"/>
                      <a:pt x="553" y="225226"/>
                    </a:cubicBezTo>
                    <a:cubicBezTo>
                      <a:pt x="553" y="100946"/>
                      <a:pt x="101302" y="198"/>
                      <a:pt x="225581" y="198"/>
                    </a:cubicBezTo>
                    <a:cubicBezTo>
                      <a:pt x="349860" y="198"/>
                      <a:pt x="450609" y="100946"/>
                      <a:pt x="45060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2" name="任意多边形: 形状 291">
                <a:extLst>
                  <a:ext uri="{FF2B5EF4-FFF2-40B4-BE49-F238E27FC236}">
                    <a16:creationId xmlns:a16="http://schemas.microsoft.com/office/drawing/2014/main" id="{B236A299-536C-4B7E-BC50-37E1A8562255}"/>
                  </a:ext>
                </a:extLst>
              </p:cNvPr>
              <p:cNvSpPr/>
              <p:nvPr/>
            </p:nvSpPr>
            <p:spPr>
              <a:xfrm>
                <a:off x="2663159" y="2438512"/>
                <a:ext cx="88145" cy="88145"/>
              </a:xfrm>
              <a:custGeom>
                <a:avLst/>
                <a:gdLst>
                  <a:gd name="connsiteX0" fmla="*/ 450049 w 450056"/>
                  <a:gd name="connsiteY0" fmla="*/ 225226 h 450056"/>
                  <a:gd name="connsiteX1" fmla="*/ 225021 w 450056"/>
                  <a:gd name="connsiteY1" fmla="*/ 450254 h 450056"/>
                  <a:gd name="connsiteX2" fmla="*/ -7 w 450056"/>
                  <a:gd name="connsiteY2" fmla="*/ 225226 h 450056"/>
                  <a:gd name="connsiteX3" fmla="*/ 225021 w 450056"/>
                  <a:gd name="connsiteY3" fmla="*/ 198 h 450056"/>
                  <a:gd name="connsiteX4" fmla="*/ 45004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049" y="225226"/>
                    </a:moveTo>
                    <a:cubicBezTo>
                      <a:pt x="450049" y="349506"/>
                      <a:pt x="349300" y="450254"/>
                      <a:pt x="225021" y="450254"/>
                    </a:cubicBezTo>
                    <a:cubicBezTo>
                      <a:pt x="100742" y="450254"/>
                      <a:pt x="-7" y="349506"/>
                      <a:pt x="-7" y="225226"/>
                    </a:cubicBezTo>
                    <a:cubicBezTo>
                      <a:pt x="-7" y="100946"/>
                      <a:pt x="100742" y="198"/>
                      <a:pt x="225021" y="198"/>
                    </a:cubicBezTo>
                    <a:cubicBezTo>
                      <a:pt x="349300" y="198"/>
                      <a:pt x="450049" y="100946"/>
                      <a:pt x="45004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3" name="任意多边形: 形状 292">
                <a:extLst>
                  <a:ext uri="{FF2B5EF4-FFF2-40B4-BE49-F238E27FC236}">
                    <a16:creationId xmlns:a16="http://schemas.microsoft.com/office/drawing/2014/main" id="{74E8159B-AA49-4B2B-AAC2-5F056BD3FFE3}"/>
                  </a:ext>
                </a:extLst>
              </p:cNvPr>
              <p:cNvSpPr/>
              <p:nvPr/>
            </p:nvSpPr>
            <p:spPr>
              <a:xfrm>
                <a:off x="2788311" y="2438512"/>
                <a:ext cx="88145" cy="88145"/>
              </a:xfrm>
              <a:custGeom>
                <a:avLst/>
                <a:gdLst>
                  <a:gd name="connsiteX0" fmla="*/ 450329 w 450056"/>
                  <a:gd name="connsiteY0" fmla="*/ 225226 h 450056"/>
                  <a:gd name="connsiteX1" fmla="*/ 225301 w 450056"/>
                  <a:gd name="connsiteY1" fmla="*/ 450254 h 450056"/>
                  <a:gd name="connsiteX2" fmla="*/ 273 w 450056"/>
                  <a:gd name="connsiteY2" fmla="*/ 225226 h 450056"/>
                  <a:gd name="connsiteX3" fmla="*/ 225301 w 450056"/>
                  <a:gd name="connsiteY3" fmla="*/ 198 h 450056"/>
                  <a:gd name="connsiteX4" fmla="*/ 45032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329" y="225226"/>
                    </a:moveTo>
                    <a:cubicBezTo>
                      <a:pt x="450329" y="349506"/>
                      <a:pt x="349580" y="450254"/>
                      <a:pt x="225301" y="450254"/>
                    </a:cubicBezTo>
                    <a:cubicBezTo>
                      <a:pt x="101022" y="450254"/>
                      <a:pt x="273" y="349506"/>
                      <a:pt x="273" y="225226"/>
                    </a:cubicBezTo>
                    <a:cubicBezTo>
                      <a:pt x="273" y="100946"/>
                      <a:pt x="101022" y="198"/>
                      <a:pt x="225301" y="198"/>
                    </a:cubicBezTo>
                    <a:cubicBezTo>
                      <a:pt x="349580" y="198"/>
                      <a:pt x="450329" y="100946"/>
                      <a:pt x="45032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4" name="任意多边形: 形状 293">
                <a:extLst>
                  <a:ext uri="{FF2B5EF4-FFF2-40B4-BE49-F238E27FC236}">
                    <a16:creationId xmlns:a16="http://schemas.microsoft.com/office/drawing/2014/main" id="{C8626265-4B49-44C8-B450-0457FDF7FADF}"/>
                  </a:ext>
                </a:extLst>
              </p:cNvPr>
              <p:cNvSpPr/>
              <p:nvPr/>
            </p:nvSpPr>
            <p:spPr>
              <a:xfrm>
                <a:off x="2913464" y="2438512"/>
                <a:ext cx="88145" cy="88145"/>
              </a:xfrm>
              <a:custGeom>
                <a:avLst/>
                <a:gdLst>
                  <a:gd name="connsiteX0" fmla="*/ 450609 w 450056"/>
                  <a:gd name="connsiteY0" fmla="*/ 225226 h 450056"/>
                  <a:gd name="connsiteX1" fmla="*/ 225581 w 450056"/>
                  <a:gd name="connsiteY1" fmla="*/ 450254 h 450056"/>
                  <a:gd name="connsiteX2" fmla="*/ 553 w 450056"/>
                  <a:gd name="connsiteY2" fmla="*/ 225226 h 450056"/>
                  <a:gd name="connsiteX3" fmla="*/ 225581 w 450056"/>
                  <a:gd name="connsiteY3" fmla="*/ 198 h 450056"/>
                  <a:gd name="connsiteX4" fmla="*/ 45060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609" y="225226"/>
                    </a:moveTo>
                    <a:cubicBezTo>
                      <a:pt x="450609" y="349506"/>
                      <a:pt x="349860" y="450254"/>
                      <a:pt x="225581" y="450254"/>
                    </a:cubicBezTo>
                    <a:cubicBezTo>
                      <a:pt x="101302" y="450254"/>
                      <a:pt x="553" y="349506"/>
                      <a:pt x="553" y="225226"/>
                    </a:cubicBezTo>
                    <a:cubicBezTo>
                      <a:pt x="553" y="100946"/>
                      <a:pt x="101302" y="198"/>
                      <a:pt x="225581" y="198"/>
                    </a:cubicBezTo>
                    <a:cubicBezTo>
                      <a:pt x="349860" y="198"/>
                      <a:pt x="450609" y="100946"/>
                      <a:pt x="45060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295" name="直接连接符 294">
                <a:extLst>
                  <a:ext uri="{FF2B5EF4-FFF2-40B4-BE49-F238E27FC236}">
                    <a16:creationId xmlns:a16="http://schemas.microsoft.com/office/drawing/2014/main" id="{5A625ACE-83F2-413A-A7E6-A8DA44469AE5}"/>
                  </a:ext>
                </a:extLst>
              </p:cNvPr>
              <p:cNvCxnSpPr>
                <a:stCxn id="292" idx="1"/>
                <a:endCxn id="289" idx="3"/>
              </p:cNvCxnSpPr>
              <p:nvPr/>
            </p:nvCxnSpPr>
            <p:spPr>
              <a:xfrm>
                <a:off x="2707230" y="2526696"/>
                <a:ext cx="0" cy="12181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直接连接符 295">
                <a:extLst>
                  <a:ext uri="{FF2B5EF4-FFF2-40B4-BE49-F238E27FC236}">
                    <a16:creationId xmlns:a16="http://schemas.microsoft.com/office/drawing/2014/main" id="{1B34F6DF-AA61-4D25-AC43-D3EA9C7E4DE5}"/>
                  </a:ext>
                </a:extLst>
              </p:cNvPr>
              <p:cNvCxnSpPr/>
              <p:nvPr/>
            </p:nvCxnSpPr>
            <p:spPr>
              <a:xfrm>
                <a:off x="2831055" y="2526696"/>
                <a:ext cx="0" cy="12181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直接连接符 296">
                <a:extLst>
                  <a:ext uri="{FF2B5EF4-FFF2-40B4-BE49-F238E27FC236}">
                    <a16:creationId xmlns:a16="http://schemas.microsoft.com/office/drawing/2014/main" id="{EBC60183-D706-484B-B602-48864DE97F15}"/>
                  </a:ext>
                </a:extLst>
              </p:cNvPr>
              <p:cNvCxnSpPr/>
              <p:nvPr/>
            </p:nvCxnSpPr>
            <p:spPr>
              <a:xfrm>
                <a:off x="2957262" y="2526696"/>
                <a:ext cx="0" cy="12181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79C8A145-833D-4298-BE16-F309328CA2BB}"/>
              </a:ext>
            </a:extLst>
          </p:cNvPr>
          <p:cNvGrpSpPr/>
          <p:nvPr/>
        </p:nvGrpSpPr>
        <p:grpSpPr>
          <a:xfrm>
            <a:off x="1025472" y="669586"/>
            <a:ext cx="537387" cy="526313"/>
            <a:chOff x="926412" y="2430955"/>
            <a:chExt cx="537387" cy="526313"/>
          </a:xfrm>
        </p:grpSpPr>
        <p:sp>
          <p:nvSpPr>
            <p:cNvPr id="299" name="椭圆 298">
              <a:extLst>
                <a:ext uri="{FF2B5EF4-FFF2-40B4-BE49-F238E27FC236}">
                  <a16:creationId xmlns:a16="http://schemas.microsoft.com/office/drawing/2014/main" id="{F30B61B1-7076-4485-9A8A-130896CAFF3B}"/>
                </a:ext>
              </a:extLst>
            </p:cNvPr>
            <p:cNvSpPr/>
            <p:nvPr/>
          </p:nvSpPr>
          <p:spPr>
            <a:xfrm>
              <a:off x="926412" y="2430955"/>
              <a:ext cx="537387" cy="526313"/>
            </a:xfrm>
            <a:prstGeom prst="ellipse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文本框 300">
              <a:extLst>
                <a:ext uri="{FF2B5EF4-FFF2-40B4-BE49-F238E27FC236}">
                  <a16:creationId xmlns:a16="http://schemas.microsoft.com/office/drawing/2014/main" id="{39E4BFDE-4B9A-4093-8055-501F619F8726}"/>
                </a:ext>
              </a:extLst>
            </p:cNvPr>
            <p:cNvSpPr txBox="1"/>
            <p:nvPr/>
          </p:nvSpPr>
          <p:spPr>
            <a:xfrm>
              <a:off x="1073277" y="2803560"/>
              <a:ext cx="25006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9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ANN</a:t>
              </a:r>
            </a:p>
          </p:txBody>
        </p:sp>
        <p:grpSp>
          <p:nvGrpSpPr>
            <p:cNvPr id="36" name="图形 34">
              <a:extLst>
                <a:ext uri="{FF2B5EF4-FFF2-40B4-BE49-F238E27FC236}">
                  <a16:creationId xmlns:a16="http://schemas.microsoft.com/office/drawing/2014/main" id="{9B73C00F-69A5-45A4-B9EC-FF455363B9E1}"/>
                </a:ext>
              </a:extLst>
            </p:cNvPr>
            <p:cNvGrpSpPr/>
            <p:nvPr/>
          </p:nvGrpSpPr>
          <p:grpSpPr>
            <a:xfrm>
              <a:off x="1028593" y="2508709"/>
              <a:ext cx="333024" cy="320216"/>
              <a:chOff x="2274801" y="1946188"/>
              <a:chExt cx="2029333" cy="1951282"/>
            </a:xfrm>
          </p:grpSpPr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1FB0410E-A67B-491D-97D2-71088E25ECF7}"/>
                  </a:ext>
                </a:extLst>
              </p:cNvPr>
              <p:cNvSpPr/>
              <p:nvPr/>
            </p:nvSpPr>
            <p:spPr>
              <a:xfrm>
                <a:off x="2469928" y="2141316"/>
                <a:ext cx="1639078" cy="2900"/>
              </a:xfrm>
              <a:custGeom>
                <a:avLst/>
                <a:gdLst>
                  <a:gd name="connsiteX0" fmla="*/ 111 w 1639078"/>
                  <a:gd name="connsiteY0" fmla="*/ -143 h 2900"/>
                  <a:gd name="connsiteX1" fmla="*/ 1639189 w 1639078"/>
                  <a:gd name="connsiteY1" fmla="*/ -143 h 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39078" h="2900">
                    <a:moveTo>
                      <a:pt x="111" y="-143"/>
                    </a:moveTo>
                    <a:lnTo>
                      <a:pt x="1639189" y="-143"/>
                    </a:lnTo>
                  </a:path>
                </a:pathLst>
              </a:custGeom>
              <a:solidFill>
                <a:srgbClr val="000000"/>
              </a:solidFill>
              <a:ln w="6350" cap="flat">
                <a:solidFill>
                  <a:srgbClr val="505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5EE416A0-0CF6-4DDF-A6D5-CB07D046E7DD}"/>
                  </a:ext>
                </a:extLst>
              </p:cNvPr>
              <p:cNvSpPr/>
              <p:nvPr/>
            </p:nvSpPr>
            <p:spPr>
              <a:xfrm>
                <a:off x="2469928" y="2141316"/>
                <a:ext cx="1639078" cy="780512"/>
              </a:xfrm>
              <a:custGeom>
                <a:avLst/>
                <a:gdLst>
                  <a:gd name="connsiteX0" fmla="*/ 111 w 1639078"/>
                  <a:gd name="connsiteY0" fmla="*/ -28 h 780512"/>
                  <a:gd name="connsiteX1" fmla="*/ 1639189 w 1639078"/>
                  <a:gd name="connsiteY1" fmla="*/ 780485 h 780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39078" h="780512">
                    <a:moveTo>
                      <a:pt x="111" y="-28"/>
                    </a:moveTo>
                    <a:lnTo>
                      <a:pt x="1639189" y="780485"/>
                    </a:lnTo>
                  </a:path>
                </a:pathLst>
              </a:custGeom>
              <a:solidFill>
                <a:srgbClr val="000000"/>
              </a:solidFill>
              <a:ln w="6350" cap="flat">
                <a:solidFill>
                  <a:srgbClr val="505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3F25F2B4-5C9B-44A2-AD23-25BF6F583557}"/>
                  </a:ext>
                </a:extLst>
              </p:cNvPr>
              <p:cNvSpPr/>
              <p:nvPr/>
            </p:nvSpPr>
            <p:spPr>
              <a:xfrm>
                <a:off x="2469928" y="2141316"/>
                <a:ext cx="1639078" cy="1561025"/>
              </a:xfrm>
              <a:custGeom>
                <a:avLst/>
                <a:gdLst>
                  <a:gd name="connsiteX0" fmla="*/ 111 w 1639078"/>
                  <a:gd name="connsiteY0" fmla="*/ 86 h 1561025"/>
                  <a:gd name="connsiteX1" fmla="*/ 1639189 w 1639078"/>
                  <a:gd name="connsiteY1" fmla="*/ 1561112 h 1561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39078" h="1561025">
                    <a:moveTo>
                      <a:pt x="111" y="86"/>
                    </a:moveTo>
                    <a:lnTo>
                      <a:pt x="1639189" y="1561112"/>
                    </a:lnTo>
                  </a:path>
                </a:pathLst>
              </a:custGeom>
              <a:solidFill>
                <a:srgbClr val="000000"/>
              </a:solidFill>
              <a:ln w="6350" cap="flat">
                <a:solidFill>
                  <a:srgbClr val="505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7D8F2706-7153-46AD-8F5F-D721C5B9BE3C}"/>
                  </a:ext>
                </a:extLst>
              </p:cNvPr>
              <p:cNvSpPr/>
              <p:nvPr/>
            </p:nvSpPr>
            <p:spPr>
              <a:xfrm>
                <a:off x="2469928" y="2141316"/>
                <a:ext cx="1639078" cy="780512"/>
              </a:xfrm>
              <a:custGeom>
                <a:avLst/>
                <a:gdLst>
                  <a:gd name="connsiteX0" fmla="*/ 111 w 1639078"/>
                  <a:gd name="connsiteY0" fmla="*/ 780485 h 780512"/>
                  <a:gd name="connsiteX1" fmla="*/ 1639189 w 1639078"/>
                  <a:gd name="connsiteY1" fmla="*/ -28 h 780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39078" h="780512">
                    <a:moveTo>
                      <a:pt x="111" y="780485"/>
                    </a:moveTo>
                    <a:lnTo>
                      <a:pt x="1639189" y="-28"/>
                    </a:lnTo>
                  </a:path>
                </a:pathLst>
              </a:custGeom>
              <a:solidFill>
                <a:srgbClr val="000000"/>
              </a:solidFill>
              <a:ln w="6350" cap="flat">
                <a:solidFill>
                  <a:srgbClr val="505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6C78F46E-6951-4003-87EF-EB76F2D924A9}"/>
                  </a:ext>
                </a:extLst>
              </p:cNvPr>
              <p:cNvSpPr/>
              <p:nvPr/>
            </p:nvSpPr>
            <p:spPr>
              <a:xfrm>
                <a:off x="2469928" y="2921829"/>
                <a:ext cx="1639078" cy="2900"/>
              </a:xfrm>
              <a:custGeom>
                <a:avLst/>
                <a:gdLst>
                  <a:gd name="connsiteX0" fmla="*/ 111 w 1639078"/>
                  <a:gd name="connsiteY0" fmla="*/ 86 h 2900"/>
                  <a:gd name="connsiteX1" fmla="*/ 1639189 w 1639078"/>
                  <a:gd name="connsiteY1" fmla="*/ 86 h 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39078" h="2900">
                    <a:moveTo>
                      <a:pt x="111" y="86"/>
                    </a:moveTo>
                    <a:lnTo>
                      <a:pt x="1639189" y="86"/>
                    </a:lnTo>
                  </a:path>
                </a:pathLst>
              </a:custGeom>
              <a:solidFill>
                <a:srgbClr val="000000"/>
              </a:solidFill>
              <a:ln w="6350" cap="flat">
                <a:solidFill>
                  <a:srgbClr val="505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1AE823F4-9797-4883-B452-D01CEF169EEF}"/>
                  </a:ext>
                </a:extLst>
              </p:cNvPr>
              <p:cNvSpPr/>
              <p:nvPr/>
            </p:nvSpPr>
            <p:spPr>
              <a:xfrm>
                <a:off x="2469928" y="2921829"/>
                <a:ext cx="1639078" cy="780512"/>
              </a:xfrm>
              <a:custGeom>
                <a:avLst/>
                <a:gdLst>
                  <a:gd name="connsiteX0" fmla="*/ 111 w 1639078"/>
                  <a:gd name="connsiteY0" fmla="*/ 201 h 780512"/>
                  <a:gd name="connsiteX1" fmla="*/ 1639189 w 1639078"/>
                  <a:gd name="connsiteY1" fmla="*/ 780714 h 780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39078" h="780512">
                    <a:moveTo>
                      <a:pt x="111" y="201"/>
                    </a:moveTo>
                    <a:lnTo>
                      <a:pt x="1639189" y="780714"/>
                    </a:lnTo>
                  </a:path>
                </a:pathLst>
              </a:custGeom>
              <a:solidFill>
                <a:srgbClr val="000000"/>
              </a:solidFill>
              <a:ln w="6350" cap="flat">
                <a:solidFill>
                  <a:srgbClr val="505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84931780-A1F3-4A14-82E7-00C17D992BD4}"/>
                  </a:ext>
                </a:extLst>
              </p:cNvPr>
              <p:cNvSpPr/>
              <p:nvPr/>
            </p:nvSpPr>
            <p:spPr>
              <a:xfrm>
                <a:off x="2469928" y="2141316"/>
                <a:ext cx="1639078" cy="1561025"/>
              </a:xfrm>
              <a:custGeom>
                <a:avLst/>
                <a:gdLst>
                  <a:gd name="connsiteX0" fmla="*/ 111 w 1639078"/>
                  <a:gd name="connsiteY0" fmla="*/ 1561112 h 1561025"/>
                  <a:gd name="connsiteX1" fmla="*/ 1639189 w 1639078"/>
                  <a:gd name="connsiteY1" fmla="*/ 86 h 1561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39078" h="1561025">
                    <a:moveTo>
                      <a:pt x="111" y="1561112"/>
                    </a:moveTo>
                    <a:lnTo>
                      <a:pt x="1639189" y="86"/>
                    </a:lnTo>
                  </a:path>
                </a:pathLst>
              </a:custGeom>
              <a:solidFill>
                <a:srgbClr val="000000"/>
              </a:solidFill>
              <a:ln w="6350" cap="flat">
                <a:solidFill>
                  <a:srgbClr val="505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2C08FF4C-671E-4092-B4A2-95565ABFC041}"/>
                  </a:ext>
                </a:extLst>
              </p:cNvPr>
              <p:cNvSpPr/>
              <p:nvPr/>
            </p:nvSpPr>
            <p:spPr>
              <a:xfrm>
                <a:off x="2469928" y="2921829"/>
                <a:ext cx="1639078" cy="780512"/>
              </a:xfrm>
              <a:custGeom>
                <a:avLst/>
                <a:gdLst>
                  <a:gd name="connsiteX0" fmla="*/ 111 w 1639078"/>
                  <a:gd name="connsiteY0" fmla="*/ 780714 h 780512"/>
                  <a:gd name="connsiteX1" fmla="*/ 1639189 w 1639078"/>
                  <a:gd name="connsiteY1" fmla="*/ 201 h 780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39078" h="780512">
                    <a:moveTo>
                      <a:pt x="111" y="780714"/>
                    </a:moveTo>
                    <a:lnTo>
                      <a:pt x="1639189" y="201"/>
                    </a:lnTo>
                  </a:path>
                </a:pathLst>
              </a:custGeom>
              <a:solidFill>
                <a:srgbClr val="000000"/>
              </a:solidFill>
              <a:ln w="6350" cap="flat">
                <a:solidFill>
                  <a:srgbClr val="505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074020CC-88D8-45F6-8756-4BDAEC7E8C4E}"/>
                  </a:ext>
                </a:extLst>
              </p:cNvPr>
              <p:cNvSpPr/>
              <p:nvPr/>
            </p:nvSpPr>
            <p:spPr>
              <a:xfrm>
                <a:off x="2469928" y="3702342"/>
                <a:ext cx="1639078" cy="2900"/>
              </a:xfrm>
              <a:custGeom>
                <a:avLst/>
                <a:gdLst>
                  <a:gd name="connsiteX0" fmla="*/ 111 w 1639078"/>
                  <a:gd name="connsiteY0" fmla="*/ 315 h 2900"/>
                  <a:gd name="connsiteX1" fmla="*/ 1639189 w 1639078"/>
                  <a:gd name="connsiteY1" fmla="*/ 315 h 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39078" h="2900">
                    <a:moveTo>
                      <a:pt x="111" y="315"/>
                    </a:moveTo>
                    <a:lnTo>
                      <a:pt x="1639189" y="315"/>
                    </a:lnTo>
                  </a:path>
                </a:pathLst>
              </a:custGeom>
              <a:solidFill>
                <a:srgbClr val="000000"/>
              </a:solidFill>
              <a:ln w="6350" cap="flat">
                <a:solidFill>
                  <a:srgbClr val="505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4D6F676E-68E3-4C0E-9D1F-150585E12717}"/>
                  </a:ext>
                </a:extLst>
              </p:cNvPr>
              <p:cNvSpPr/>
              <p:nvPr/>
            </p:nvSpPr>
            <p:spPr>
              <a:xfrm>
                <a:off x="2274801" y="1946188"/>
                <a:ext cx="390256" cy="390256"/>
              </a:xfrm>
              <a:custGeom>
                <a:avLst/>
                <a:gdLst>
                  <a:gd name="connsiteX0" fmla="*/ 390126 w 390256"/>
                  <a:gd name="connsiteY0" fmla="*/ 194986 h 390256"/>
                  <a:gd name="connsiteX1" fmla="*/ 194998 w 390256"/>
                  <a:gd name="connsiteY1" fmla="*/ 390114 h 390256"/>
                  <a:gd name="connsiteX2" fmla="*/ -130 w 390256"/>
                  <a:gd name="connsiteY2" fmla="*/ 194986 h 390256"/>
                  <a:gd name="connsiteX3" fmla="*/ 194998 w 390256"/>
                  <a:gd name="connsiteY3" fmla="*/ -143 h 390256"/>
                  <a:gd name="connsiteX4" fmla="*/ 390126 w 390256"/>
                  <a:gd name="connsiteY4" fmla="*/ 194986 h 390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256" h="390256">
                    <a:moveTo>
                      <a:pt x="390126" y="194986"/>
                    </a:moveTo>
                    <a:cubicBezTo>
                      <a:pt x="390126" y="302752"/>
                      <a:pt x="302764" y="390114"/>
                      <a:pt x="194998" y="390114"/>
                    </a:cubicBezTo>
                    <a:cubicBezTo>
                      <a:pt x="87232" y="390114"/>
                      <a:pt x="-130" y="302752"/>
                      <a:pt x="-130" y="194986"/>
                    </a:cubicBezTo>
                    <a:cubicBezTo>
                      <a:pt x="-130" y="87219"/>
                      <a:pt x="87232" y="-143"/>
                      <a:pt x="194998" y="-143"/>
                    </a:cubicBezTo>
                    <a:cubicBezTo>
                      <a:pt x="302764" y="-143"/>
                      <a:pt x="390126" y="87219"/>
                      <a:pt x="390126" y="19498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75E4E116-F5D1-429E-843B-AA1B1D82A514}"/>
                  </a:ext>
                </a:extLst>
              </p:cNvPr>
              <p:cNvSpPr/>
              <p:nvPr/>
            </p:nvSpPr>
            <p:spPr>
              <a:xfrm>
                <a:off x="2274801" y="2726701"/>
                <a:ext cx="390256" cy="390256"/>
              </a:xfrm>
              <a:custGeom>
                <a:avLst/>
                <a:gdLst>
                  <a:gd name="connsiteX0" fmla="*/ 390126 w 390256"/>
                  <a:gd name="connsiteY0" fmla="*/ 195215 h 390256"/>
                  <a:gd name="connsiteX1" fmla="*/ 194998 w 390256"/>
                  <a:gd name="connsiteY1" fmla="*/ 390343 h 390256"/>
                  <a:gd name="connsiteX2" fmla="*/ -130 w 390256"/>
                  <a:gd name="connsiteY2" fmla="*/ 195215 h 390256"/>
                  <a:gd name="connsiteX3" fmla="*/ 194998 w 390256"/>
                  <a:gd name="connsiteY3" fmla="*/ 86 h 390256"/>
                  <a:gd name="connsiteX4" fmla="*/ 390126 w 390256"/>
                  <a:gd name="connsiteY4" fmla="*/ 195215 h 390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256" h="390256">
                    <a:moveTo>
                      <a:pt x="390126" y="195215"/>
                    </a:moveTo>
                    <a:cubicBezTo>
                      <a:pt x="390126" y="302981"/>
                      <a:pt x="302764" y="390343"/>
                      <a:pt x="194998" y="390343"/>
                    </a:cubicBezTo>
                    <a:cubicBezTo>
                      <a:pt x="87232" y="390343"/>
                      <a:pt x="-130" y="302981"/>
                      <a:pt x="-130" y="195215"/>
                    </a:cubicBezTo>
                    <a:cubicBezTo>
                      <a:pt x="-130" y="87448"/>
                      <a:pt x="87232" y="86"/>
                      <a:pt x="194998" y="86"/>
                    </a:cubicBezTo>
                    <a:cubicBezTo>
                      <a:pt x="302764" y="86"/>
                      <a:pt x="390126" y="87448"/>
                      <a:pt x="390126" y="195215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1CF9BBB0-D9E9-4CBD-B38E-A3A24AA70976}"/>
                  </a:ext>
                </a:extLst>
              </p:cNvPr>
              <p:cNvSpPr/>
              <p:nvPr/>
            </p:nvSpPr>
            <p:spPr>
              <a:xfrm>
                <a:off x="2274801" y="3507214"/>
                <a:ext cx="390256" cy="390256"/>
              </a:xfrm>
              <a:custGeom>
                <a:avLst/>
                <a:gdLst>
                  <a:gd name="connsiteX0" fmla="*/ 390126 w 390256"/>
                  <a:gd name="connsiteY0" fmla="*/ 195444 h 390256"/>
                  <a:gd name="connsiteX1" fmla="*/ 194998 w 390256"/>
                  <a:gd name="connsiteY1" fmla="*/ 390572 h 390256"/>
                  <a:gd name="connsiteX2" fmla="*/ -130 w 390256"/>
                  <a:gd name="connsiteY2" fmla="*/ 195444 h 390256"/>
                  <a:gd name="connsiteX3" fmla="*/ 194998 w 390256"/>
                  <a:gd name="connsiteY3" fmla="*/ 315 h 390256"/>
                  <a:gd name="connsiteX4" fmla="*/ 390126 w 390256"/>
                  <a:gd name="connsiteY4" fmla="*/ 195444 h 390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256" h="390256">
                    <a:moveTo>
                      <a:pt x="390126" y="195444"/>
                    </a:moveTo>
                    <a:cubicBezTo>
                      <a:pt x="390126" y="303210"/>
                      <a:pt x="302764" y="390572"/>
                      <a:pt x="194998" y="390572"/>
                    </a:cubicBezTo>
                    <a:cubicBezTo>
                      <a:pt x="87232" y="390572"/>
                      <a:pt x="-130" y="303210"/>
                      <a:pt x="-130" y="195444"/>
                    </a:cubicBezTo>
                    <a:cubicBezTo>
                      <a:pt x="-130" y="87677"/>
                      <a:pt x="87232" y="315"/>
                      <a:pt x="194998" y="315"/>
                    </a:cubicBezTo>
                    <a:cubicBezTo>
                      <a:pt x="302764" y="315"/>
                      <a:pt x="390126" y="87677"/>
                      <a:pt x="390126" y="1954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24AC9CAC-BE93-420D-9BE3-A8B9038C4C73}"/>
                  </a:ext>
                </a:extLst>
              </p:cNvPr>
              <p:cNvSpPr/>
              <p:nvPr/>
            </p:nvSpPr>
            <p:spPr>
              <a:xfrm>
                <a:off x="3913878" y="1946188"/>
                <a:ext cx="390256" cy="390256"/>
              </a:xfrm>
              <a:custGeom>
                <a:avLst/>
                <a:gdLst>
                  <a:gd name="connsiteX0" fmla="*/ 390608 w 390256"/>
                  <a:gd name="connsiteY0" fmla="*/ 194986 h 390256"/>
                  <a:gd name="connsiteX1" fmla="*/ 195480 w 390256"/>
                  <a:gd name="connsiteY1" fmla="*/ 390114 h 390256"/>
                  <a:gd name="connsiteX2" fmla="*/ 352 w 390256"/>
                  <a:gd name="connsiteY2" fmla="*/ 194986 h 390256"/>
                  <a:gd name="connsiteX3" fmla="*/ 195480 w 390256"/>
                  <a:gd name="connsiteY3" fmla="*/ -143 h 390256"/>
                  <a:gd name="connsiteX4" fmla="*/ 390608 w 390256"/>
                  <a:gd name="connsiteY4" fmla="*/ 194986 h 390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256" h="390256">
                    <a:moveTo>
                      <a:pt x="390608" y="194986"/>
                    </a:moveTo>
                    <a:cubicBezTo>
                      <a:pt x="390608" y="302752"/>
                      <a:pt x="303246" y="390114"/>
                      <a:pt x="195480" y="390114"/>
                    </a:cubicBezTo>
                    <a:cubicBezTo>
                      <a:pt x="87714" y="390114"/>
                      <a:pt x="352" y="302752"/>
                      <a:pt x="352" y="194986"/>
                    </a:cubicBezTo>
                    <a:cubicBezTo>
                      <a:pt x="352" y="87219"/>
                      <a:pt x="87714" y="-143"/>
                      <a:pt x="195480" y="-143"/>
                    </a:cubicBezTo>
                    <a:cubicBezTo>
                      <a:pt x="303246" y="-143"/>
                      <a:pt x="390608" y="87219"/>
                      <a:pt x="390608" y="19498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D4F6C0FB-7C41-4ACF-9B2E-820F74523A98}"/>
                  </a:ext>
                </a:extLst>
              </p:cNvPr>
              <p:cNvSpPr/>
              <p:nvPr/>
            </p:nvSpPr>
            <p:spPr>
              <a:xfrm>
                <a:off x="3913878" y="2726701"/>
                <a:ext cx="390256" cy="390256"/>
              </a:xfrm>
              <a:custGeom>
                <a:avLst/>
                <a:gdLst>
                  <a:gd name="connsiteX0" fmla="*/ 390608 w 390256"/>
                  <a:gd name="connsiteY0" fmla="*/ 195215 h 390256"/>
                  <a:gd name="connsiteX1" fmla="*/ 195480 w 390256"/>
                  <a:gd name="connsiteY1" fmla="*/ 390343 h 390256"/>
                  <a:gd name="connsiteX2" fmla="*/ 352 w 390256"/>
                  <a:gd name="connsiteY2" fmla="*/ 195215 h 390256"/>
                  <a:gd name="connsiteX3" fmla="*/ 195480 w 390256"/>
                  <a:gd name="connsiteY3" fmla="*/ 86 h 390256"/>
                  <a:gd name="connsiteX4" fmla="*/ 390608 w 390256"/>
                  <a:gd name="connsiteY4" fmla="*/ 195215 h 390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256" h="390256">
                    <a:moveTo>
                      <a:pt x="390608" y="195215"/>
                    </a:moveTo>
                    <a:cubicBezTo>
                      <a:pt x="390608" y="302981"/>
                      <a:pt x="303246" y="390343"/>
                      <a:pt x="195480" y="390343"/>
                    </a:cubicBezTo>
                    <a:cubicBezTo>
                      <a:pt x="87714" y="390343"/>
                      <a:pt x="352" y="302981"/>
                      <a:pt x="352" y="195215"/>
                    </a:cubicBezTo>
                    <a:cubicBezTo>
                      <a:pt x="352" y="87448"/>
                      <a:pt x="87714" y="86"/>
                      <a:pt x="195480" y="86"/>
                    </a:cubicBezTo>
                    <a:cubicBezTo>
                      <a:pt x="303246" y="86"/>
                      <a:pt x="390608" y="87448"/>
                      <a:pt x="390608" y="195215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72FD49C4-0BBF-42A9-AB2C-17BAD06CF1A0}"/>
                  </a:ext>
                </a:extLst>
              </p:cNvPr>
              <p:cNvSpPr/>
              <p:nvPr/>
            </p:nvSpPr>
            <p:spPr>
              <a:xfrm>
                <a:off x="3913878" y="3507214"/>
                <a:ext cx="390256" cy="390256"/>
              </a:xfrm>
              <a:custGeom>
                <a:avLst/>
                <a:gdLst>
                  <a:gd name="connsiteX0" fmla="*/ 390608 w 390256"/>
                  <a:gd name="connsiteY0" fmla="*/ 195444 h 390256"/>
                  <a:gd name="connsiteX1" fmla="*/ 195480 w 390256"/>
                  <a:gd name="connsiteY1" fmla="*/ 390572 h 390256"/>
                  <a:gd name="connsiteX2" fmla="*/ 352 w 390256"/>
                  <a:gd name="connsiteY2" fmla="*/ 195444 h 390256"/>
                  <a:gd name="connsiteX3" fmla="*/ 195480 w 390256"/>
                  <a:gd name="connsiteY3" fmla="*/ 315 h 390256"/>
                  <a:gd name="connsiteX4" fmla="*/ 390608 w 390256"/>
                  <a:gd name="connsiteY4" fmla="*/ 195444 h 390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256" h="390256">
                    <a:moveTo>
                      <a:pt x="390608" y="195444"/>
                    </a:moveTo>
                    <a:cubicBezTo>
                      <a:pt x="390608" y="303210"/>
                      <a:pt x="303246" y="390572"/>
                      <a:pt x="195480" y="390572"/>
                    </a:cubicBezTo>
                    <a:cubicBezTo>
                      <a:pt x="87714" y="390572"/>
                      <a:pt x="352" y="303210"/>
                      <a:pt x="352" y="195444"/>
                    </a:cubicBezTo>
                    <a:cubicBezTo>
                      <a:pt x="352" y="87677"/>
                      <a:pt x="87714" y="315"/>
                      <a:pt x="195480" y="315"/>
                    </a:cubicBezTo>
                    <a:cubicBezTo>
                      <a:pt x="303246" y="315"/>
                      <a:pt x="390608" y="87677"/>
                      <a:pt x="390608" y="1954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55" name="任意多边形: 形状 54">
            <a:extLst>
              <a:ext uri="{FF2B5EF4-FFF2-40B4-BE49-F238E27FC236}">
                <a16:creationId xmlns:a16="http://schemas.microsoft.com/office/drawing/2014/main" id="{46ADF4D4-0290-4243-B14D-1333E98043CC}"/>
              </a:ext>
            </a:extLst>
          </p:cNvPr>
          <p:cNvSpPr/>
          <p:nvPr/>
        </p:nvSpPr>
        <p:spPr>
          <a:xfrm>
            <a:off x="2081981" y="65912"/>
            <a:ext cx="2897688" cy="847725"/>
          </a:xfrm>
          <a:custGeom>
            <a:avLst/>
            <a:gdLst>
              <a:gd name="connsiteX0" fmla="*/ 0 w 2827020"/>
              <a:gd name="connsiteY0" fmla="*/ 171450 h 845820"/>
              <a:gd name="connsiteX1" fmla="*/ 0 w 2827020"/>
              <a:gd name="connsiteY1" fmla="*/ 0 h 845820"/>
              <a:gd name="connsiteX2" fmla="*/ 2827020 w 2827020"/>
              <a:gd name="connsiteY2" fmla="*/ 0 h 845820"/>
              <a:gd name="connsiteX3" fmla="*/ 2827020 w 2827020"/>
              <a:gd name="connsiteY3" fmla="*/ 845820 h 845820"/>
              <a:gd name="connsiteX0" fmla="*/ 0 w 2827020"/>
              <a:gd name="connsiteY0" fmla="*/ 173355 h 847725"/>
              <a:gd name="connsiteX1" fmla="*/ 0 w 2827020"/>
              <a:gd name="connsiteY1" fmla="*/ 1905 h 847725"/>
              <a:gd name="connsiteX2" fmla="*/ 2308751 w 2827020"/>
              <a:gd name="connsiteY2" fmla="*/ 0 h 847725"/>
              <a:gd name="connsiteX3" fmla="*/ 2827020 w 2827020"/>
              <a:gd name="connsiteY3" fmla="*/ 1905 h 847725"/>
              <a:gd name="connsiteX4" fmla="*/ 2827020 w 2827020"/>
              <a:gd name="connsiteY4" fmla="*/ 847725 h 847725"/>
              <a:gd name="connsiteX0" fmla="*/ 0 w 2827801"/>
              <a:gd name="connsiteY0" fmla="*/ 173355 h 847725"/>
              <a:gd name="connsiteX1" fmla="*/ 0 w 2827801"/>
              <a:gd name="connsiteY1" fmla="*/ 1905 h 847725"/>
              <a:gd name="connsiteX2" fmla="*/ 2308751 w 2827801"/>
              <a:gd name="connsiteY2" fmla="*/ 0 h 847725"/>
              <a:gd name="connsiteX3" fmla="*/ 2827020 w 2827801"/>
              <a:gd name="connsiteY3" fmla="*/ 1905 h 847725"/>
              <a:gd name="connsiteX4" fmla="*/ 2827801 w 2827801"/>
              <a:gd name="connsiteY4" fmla="*/ 533401 h 847725"/>
              <a:gd name="connsiteX5" fmla="*/ 2827020 w 2827801"/>
              <a:gd name="connsiteY5" fmla="*/ 847725 h 847725"/>
              <a:gd name="connsiteX0" fmla="*/ 0 w 2827801"/>
              <a:gd name="connsiteY0" fmla="*/ 173355 h 847725"/>
              <a:gd name="connsiteX1" fmla="*/ 0 w 2827801"/>
              <a:gd name="connsiteY1" fmla="*/ 1905 h 847725"/>
              <a:gd name="connsiteX2" fmla="*/ 2308751 w 2827801"/>
              <a:gd name="connsiteY2" fmla="*/ 0 h 847725"/>
              <a:gd name="connsiteX3" fmla="*/ 2827801 w 2827801"/>
              <a:gd name="connsiteY3" fmla="*/ 533401 h 847725"/>
              <a:gd name="connsiteX4" fmla="*/ 2827020 w 2827801"/>
              <a:gd name="connsiteY4" fmla="*/ 847725 h 847725"/>
              <a:gd name="connsiteX0" fmla="*/ 0 w 2827801"/>
              <a:gd name="connsiteY0" fmla="*/ 173355 h 847725"/>
              <a:gd name="connsiteX1" fmla="*/ 0 w 2827801"/>
              <a:gd name="connsiteY1" fmla="*/ 1905 h 847725"/>
              <a:gd name="connsiteX2" fmla="*/ 2308751 w 2827801"/>
              <a:gd name="connsiteY2" fmla="*/ 0 h 847725"/>
              <a:gd name="connsiteX3" fmla="*/ 2827801 w 2827801"/>
              <a:gd name="connsiteY3" fmla="*/ 533401 h 847725"/>
              <a:gd name="connsiteX4" fmla="*/ 2827020 w 2827801"/>
              <a:gd name="connsiteY4" fmla="*/ 847725 h 847725"/>
              <a:gd name="connsiteX0" fmla="*/ 0 w 2827801"/>
              <a:gd name="connsiteY0" fmla="*/ 173355 h 847725"/>
              <a:gd name="connsiteX1" fmla="*/ 0 w 2827801"/>
              <a:gd name="connsiteY1" fmla="*/ 1905 h 847725"/>
              <a:gd name="connsiteX2" fmla="*/ 2308751 w 2827801"/>
              <a:gd name="connsiteY2" fmla="*/ 0 h 847725"/>
              <a:gd name="connsiteX3" fmla="*/ 2827801 w 2827801"/>
              <a:gd name="connsiteY3" fmla="*/ 533401 h 847725"/>
              <a:gd name="connsiteX4" fmla="*/ 2827020 w 2827801"/>
              <a:gd name="connsiteY4" fmla="*/ 847725 h 847725"/>
              <a:gd name="connsiteX0" fmla="*/ 0 w 2827801"/>
              <a:gd name="connsiteY0" fmla="*/ 173355 h 847725"/>
              <a:gd name="connsiteX1" fmla="*/ 0 w 2827801"/>
              <a:gd name="connsiteY1" fmla="*/ 1905 h 847725"/>
              <a:gd name="connsiteX2" fmla="*/ 2308751 w 2827801"/>
              <a:gd name="connsiteY2" fmla="*/ 0 h 847725"/>
              <a:gd name="connsiteX3" fmla="*/ 2827801 w 2827801"/>
              <a:gd name="connsiteY3" fmla="*/ 533401 h 847725"/>
              <a:gd name="connsiteX4" fmla="*/ 2827020 w 2827801"/>
              <a:gd name="connsiteY4" fmla="*/ 847725 h 847725"/>
              <a:gd name="connsiteX0" fmla="*/ 1859 w 2829660"/>
              <a:gd name="connsiteY0" fmla="*/ 173355 h 847725"/>
              <a:gd name="connsiteX1" fmla="*/ 0 w 2829660"/>
              <a:gd name="connsiteY1" fmla="*/ 127636 h 847725"/>
              <a:gd name="connsiteX2" fmla="*/ 1859 w 2829660"/>
              <a:gd name="connsiteY2" fmla="*/ 1905 h 847725"/>
              <a:gd name="connsiteX3" fmla="*/ 2310610 w 2829660"/>
              <a:gd name="connsiteY3" fmla="*/ 0 h 847725"/>
              <a:gd name="connsiteX4" fmla="*/ 2829660 w 2829660"/>
              <a:gd name="connsiteY4" fmla="*/ 533401 h 847725"/>
              <a:gd name="connsiteX5" fmla="*/ 2828879 w 2829660"/>
              <a:gd name="connsiteY5" fmla="*/ 847725 h 847725"/>
              <a:gd name="connsiteX0" fmla="*/ 1859 w 2829660"/>
              <a:gd name="connsiteY0" fmla="*/ 173355 h 847725"/>
              <a:gd name="connsiteX1" fmla="*/ 0 w 2829660"/>
              <a:gd name="connsiteY1" fmla="*/ 127636 h 847725"/>
              <a:gd name="connsiteX2" fmla="*/ 1859 w 2829660"/>
              <a:gd name="connsiteY2" fmla="*/ 1905 h 847725"/>
              <a:gd name="connsiteX3" fmla="*/ 63253 w 2829660"/>
              <a:gd name="connsiteY3" fmla="*/ 1 h 847725"/>
              <a:gd name="connsiteX4" fmla="*/ 2310610 w 2829660"/>
              <a:gd name="connsiteY4" fmla="*/ 0 h 847725"/>
              <a:gd name="connsiteX5" fmla="*/ 2829660 w 2829660"/>
              <a:gd name="connsiteY5" fmla="*/ 533401 h 847725"/>
              <a:gd name="connsiteX6" fmla="*/ 2828879 w 2829660"/>
              <a:gd name="connsiteY6" fmla="*/ 847725 h 847725"/>
              <a:gd name="connsiteX0" fmla="*/ 125189 w 2952990"/>
              <a:gd name="connsiteY0" fmla="*/ 173355 h 847725"/>
              <a:gd name="connsiteX1" fmla="*/ 123330 w 2952990"/>
              <a:gd name="connsiteY1" fmla="*/ 127636 h 847725"/>
              <a:gd name="connsiteX2" fmla="*/ 186583 w 2952990"/>
              <a:gd name="connsiteY2" fmla="*/ 1 h 847725"/>
              <a:gd name="connsiteX3" fmla="*/ 2433940 w 2952990"/>
              <a:gd name="connsiteY3" fmla="*/ 0 h 847725"/>
              <a:gd name="connsiteX4" fmla="*/ 2952990 w 2952990"/>
              <a:gd name="connsiteY4" fmla="*/ 533401 h 847725"/>
              <a:gd name="connsiteX5" fmla="*/ 2952209 w 2952990"/>
              <a:gd name="connsiteY5" fmla="*/ 847725 h 847725"/>
              <a:gd name="connsiteX0" fmla="*/ 126636 w 2954437"/>
              <a:gd name="connsiteY0" fmla="*/ 173355 h 847725"/>
              <a:gd name="connsiteX1" fmla="*/ 124777 w 2954437"/>
              <a:gd name="connsiteY1" fmla="*/ 127636 h 847725"/>
              <a:gd name="connsiteX2" fmla="*/ 188030 w 2954437"/>
              <a:gd name="connsiteY2" fmla="*/ 1 h 847725"/>
              <a:gd name="connsiteX3" fmla="*/ 2435387 w 2954437"/>
              <a:gd name="connsiteY3" fmla="*/ 0 h 847725"/>
              <a:gd name="connsiteX4" fmla="*/ 2954437 w 2954437"/>
              <a:gd name="connsiteY4" fmla="*/ 533401 h 847725"/>
              <a:gd name="connsiteX5" fmla="*/ 2953656 w 2954437"/>
              <a:gd name="connsiteY5" fmla="*/ 847725 h 847725"/>
              <a:gd name="connsiteX0" fmla="*/ 127610 w 2955411"/>
              <a:gd name="connsiteY0" fmla="*/ 173355 h 847725"/>
              <a:gd name="connsiteX1" fmla="*/ 125751 w 2955411"/>
              <a:gd name="connsiteY1" fmla="*/ 127636 h 847725"/>
              <a:gd name="connsiteX2" fmla="*/ 189004 w 2955411"/>
              <a:gd name="connsiteY2" fmla="*/ 1 h 847725"/>
              <a:gd name="connsiteX3" fmla="*/ 2436361 w 2955411"/>
              <a:gd name="connsiteY3" fmla="*/ 0 h 847725"/>
              <a:gd name="connsiteX4" fmla="*/ 2955411 w 2955411"/>
              <a:gd name="connsiteY4" fmla="*/ 533401 h 847725"/>
              <a:gd name="connsiteX5" fmla="*/ 2954630 w 2955411"/>
              <a:gd name="connsiteY5" fmla="*/ 847725 h 847725"/>
              <a:gd name="connsiteX0" fmla="*/ 1859 w 2829660"/>
              <a:gd name="connsiteY0" fmla="*/ 173355 h 847725"/>
              <a:gd name="connsiteX1" fmla="*/ 0 w 2829660"/>
              <a:gd name="connsiteY1" fmla="*/ 127636 h 847725"/>
              <a:gd name="connsiteX2" fmla="*/ 63253 w 2829660"/>
              <a:gd name="connsiteY2" fmla="*/ 1 h 847725"/>
              <a:gd name="connsiteX3" fmla="*/ 2310610 w 2829660"/>
              <a:gd name="connsiteY3" fmla="*/ 0 h 847725"/>
              <a:gd name="connsiteX4" fmla="*/ 2829660 w 2829660"/>
              <a:gd name="connsiteY4" fmla="*/ 533401 h 847725"/>
              <a:gd name="connsiteX5" fmla="*/ 2828879 w 2829660"/>
              <a:gd name="connsiteY5" fmla="*/ 847725 h 847725"/>
              <a:gd name="connsiteX0" fmla="*/ 178 w 2829839"/>
              <a:gd name="connsiteY0" fmla="*/ 173355 h 847725"/>
              <a:gd name="connsiteX1" fmla="*/ 179 w 2829839"/>
              <a:gd name="connsiteY1" fmla="*/ 127636 h 847725"/>
              <a:gd name="connsiteX2" fmla="*/ 63432 w 2829839"/>
              <a:gd name="connsiteY2" fmla="*/ 1 h 847725"/>
              <a:gd name="connsiteX3" fmla="*/ 2310789 w 2829839"/>
              <a:gd name="connsiteY3" fmla="*/ 0 h 847725"/>
              <a:gd name="connsiteX4" fmla="*/ 2829839 w 2829839"/>
              <a:gd name="connsiteY4" fmla="*/ 533401 h 847725"/>
              <a:gd name="connsiteX5" fmla="*/ 2829058 w 2829839"/>
              <a:gd name="connsiteY5" fmla="*/ 847725 h 84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29839" h="847725">
                <a:moveTo>
                  <a:pt x="178" y="173355"/>
                </a:moveTo>
                <a:cubicBezTo>
                  <a:pt x="-442" y="158115"/>
                  <a:pt x="799" y="142876"/>
                  <a:pt x="179" y="127636"/>
                </a:cubicBezTo>
                <a:cubicBezTo>
                  <a:pt x="1108" y="70169"/>
                  <a:pt x="3899" y="2224"/>
                  <a:pt x="63432" y="1"/>
                </a:cubicBezTo>
                <a:lnTo>
                  <a:pt x="2310789" y="0"/>
                </a:lnTo>
                <a:cubicBezTo>
                  <a:pt x="2569386" y="2540"/>
                  <a:pt x="2829839" y="269876"/>
                  <a:pt x="2829839" y="533401"/>
                </a:cubicBezTo>
                <a:cubicBezTo>
                  <a:pt x="2829579" y="638176"/>
                  <a:pt x="2829318" y="742950"/>
                  <a:pt x="2829058" y="847725"/>
                </a:cubicBezTo>
              </a:path>
            </a:pathLst>
          </a:custGeom>
          <a:noFill/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DFB13F78-3AAA-44F1-B641-28AB38C5CDD1}"/>
              </a:ext>
            </a:extLst>
          </p:cNvPr>
          <p:cNvCxnSpPr>
            <a:cxnSpLocks/>
          </p:cNvCxnSpPr>
          <p:nvPr/>
        </p:nvCxnSpPr>
        <p:spPr>
          <a:xfrm flipV="1">
            <a:off x="4979755" y="975564"/>
            <a:ext cx="0" cy="414324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文本框 338">
            <a:extLst>
              <a:ext uri="{FF2B5EF4-FFF2-40B4-BE49-F238E27FC236}">
                <a16:creationId xmlns:a16="http://schemas.microsoft.com/office/drawing/2014/main" id="{78620A0E-2B11-4E56-93FC-B45E4639F939}"/>
              </a:ext>
            </a:extLst>
          </p:cNvPr>
          <p:cNvSpPr txBox="1"/>
          <p:nvPr/>
        </p:nvSpPr>
        <p:spPr>
          <a:xfrm>
            <a:off x="4361852" y="1600943"/>
            <a:ext cx="12362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Distance information</a:t>
            </a:r>
          </a:p>
        </p:txBody>
      </p:sp>
      <p:sp>
        <p:nvSpPr>
          <p:cNvPr id="344" name="文本框 343">
            <a:extLst>
              <a:ext uri="{FF2B5EF4-FFF2-40B4-BE49-F238E27FC236}">
                <a16:creationId xmlns:a16="http://schemas.microsoft.com/office/drawing/2014/main" id="{49FB4CA2-56C1-45E1-86AB-BC497AA32632}"/>
              </a:ext>
            </a:extLst>
          </p:cNvPr>
          <p:cNvSpPr txBox="1"/>
          <p:nvPr/>
        </p:nvSpPr>
        <p:spPr>
          <a:xfrm>
            <a:off x="5063006" y="487142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New feature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06" name="组合 405">
            <a:extLst>
              <a:ext uri="{FF2B5EF4-FFF2-40B4-BE49-F238E27FC236}">
                <a16:creationId xmlns:a16="http://schemas.microsoft.com/office/drawing/2014/main" id="{1ABAE405-8351-4678-BD08-923081919982}"/>
              </a:ext>
            </a:extLst>
          </p:cNvPr>
          <p:cNvGrpSpPr/>
          <p:nvPr/>
        </p:nvGrpSpPr>
        <p:grpSpPr>
          <a:xfrm rot="16200000">
            <a:off x="3054562" y="2583870"/>
            <a:ext cx="498043" cy="78135"/>
            <a:chOff x="583981" y="4332378"/>
            <a:chExt cx="498043" cy="78135"/>
          </a:xfrm>
        </p:grpSpPr>
        <p:sp>
          <p:nvSpPr>
            <p:cNvPr id="408" name="矩形 407">
              <a:extLst>
                <a:ext uri="{FF2B5EF4-FFF2-40B4-BE49-F238E27FC236}">
                  <a16:creationId xmlns:a16="http://schemas.microsoft.com/office/drawing/2014/main" id="{4FBAC32E-4263-4C55-9EBC-34CB61EFAA25}"/>
                </a:ext>
              </a:extLst>
            </p:cNvPr>
            <p:cNvSpPr/>
            <p:nvPr/>
          </p:nvSpPr>
          <p:spPr>
            <a:xfrm>
              <a:off x="793935" y="4332378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9" name="矩形 408">
              <a:extLst>
                <a:ext uri="{FF2B5EF4-FFF2-40B4-BE49-F238E27FC236}">
                  <a16:creationId xmlns:a16="http://schemas.microsoft.com/office/drawing/2014/main" id="{BD8213A7-D618-4499-A1B1-25622D888305}"/>
                </a:ext>
              </a:extLst>
            </p:cNvPr>
            <p:cNvSpPr/>
            <p:nvPr/>
          </p:nvSpPr>
          <p:spPr>
            <a:xfrm>
              <a:off x="1003889" y="4332378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0" name="矩形 409">
              <a:extLst>
                <a:ext uri="{FF2B5EF4-FFF2-40B4-BE49-F238E27FC236}">
                  <a16:creationId xmlns:a16="http://schemas.microsoft.com/office/drawing/2014/main" id="{82421C46-20B2-47FF-9621-DCF4B66399C9}"/>
                </a:ext>
              </a:extLst>
            </p:cNvPr>
            <p:cNvSpPr/>
            <p:nvPr/>
          </p:nvSpPr>
          <p:spPr>
            <a:xfrm>
              <a:off x="583981" y="4332378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2" name="矩形 411">
              <a:extLst>
                <a:ext uri="{FF2B5EF4-FFF2-40B4-BE49-F238E27FC236}">
                  <a16:creationId xmlns:a16="http://schemas.microsoft.com/office/drawing/2014/main" id="{C531EBBD-7D1D-4D65-91D2-9C49FF22798C}"/>
                </a:ext>
              </a:extLst>
            </p:cNvPr>
            <p:cNvSpPr/>
            <p:nvPr/>
          </p:nvSpPr>
          <p:spPr>
            <a:xfrm>
              <a:off x="688958" y="4332378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3" name="矩形 412">
              <a:extLst>
                <a:ext uri="{FF2B5EF4-FFF2-40B4-BE49-F238E27FC236}">
                  <a16:creationId xmlns:a16="http://schemas.microsoft.com/office/drawing/2014/main" id="{6DAE219A-8F94-4481-ACE5-83807DF1AA5C}"/>
                </a:ext>
              </a:extLst>
            </p:cNvPr>
            <p:cNvSpPr/>
            <p:nvPr/>
          </p:nvSpPr>
          <p:spPr>
            <a:xfrm>
              <a:off x="898912" y="4332378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14" name="左大括号 413">
            <a:extLst>
              <a:ext uri="{FF2B5EF4-FFF2-40B4-BE49-F238E27FC236}">
                <a16:creationId xmlns:a16="http://schemas.microsoft.com/office/drawing/2014/main" id="{6238B613-FDEB-4C98-9F41-4FC6FEDA8C57}"/>
              </a:ext>
            </a:extLst>
          </p:cNvPr>
          <p:cNvSpPr/>
          <p:nvPr/>
        </p:nvSpPr>
        <p:spPr>
          <a:xfrm>
            <a:off x="1975049" y="2599753"/>
            <a:ext cx="159039" cy="2322209"/>
          </a:xfrm>
          <a:prstGeom prst="leftBrace">
            <a:avLst>
              <a:gd name="adj1" fmla="val 7518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3" name="直接箭头连接符 422">
            <a:extLst>
              <a:ext uri="{FF2B5EF4-FFF2-40B4-BE49-F238E27FC236}">
                <a16:creationId xmlns:a16="http://schemas.microsoft.com/office/drawing/2014/main" id="{47D551DA-0DBC-4B17-9A44-7D1CACE7EA45}"/>
              </a:ext>
            </a:extLst>
          </p:cNvPr>
          <p:cNvCxnSpPr>
            <a:cxnSpLocks/>
          </p:cNvCxnSpPr>
          <p:nvPr/>
        </p:nvCxnSpPr>
        <p:spPr>
          <a:xfrm>
            <a:off x="2792660" y="2622937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5BC1A85-8E71-4ADC-BAE2-D71173829EB9}"/>
              </a:ext>
            </a:extLst>
          </p:cNvPr>
          <p:cNvGrpSpPr/>
          <p:nvPr/>
        </p:nvGrpSpPr>
        <p:grpSpPr>
          <a:xfrm>
            <a:off x="1214061" y="3407627"/>
            <a:ext cx="760374" cy="699598"/>
            <a:chOff x="1244102" y="2958015"/>
            <a:chExt cx="760374" cy="699598"/>
          </a:xfrm>
          <a:solidFill>
            <a:srgbClr val="017369"/>
          </a:solidFill>
        </p:grpSpPr>
        <p:sp>
          <p:nvSpPr>
            <p:cNvPr id="518" name="双括号 517">
              <a:extLst>
                <a:ext uri="{FF2B5EF4-FFF2-40B4-BE49-F238E27FC236}">
                  <a16:creationId xmlns:a16="http://schemas.microsoft.com/office/drawing/2014/main" id="{46242BC3-83F4-4654-BE40-D1B25FF1AE64}"/>
                </a:ext>
              </a:extLst>
            </p:cNvPr>
            <p:cNvSpPr/>
            <p:nvPr/>
          </p:nvSpPr>
          <p:spPr>
            <a:xfrm>
              <a:off x="1244102" y="2958015"/>
              <a:ext cx="681605" cy="662579"/>
            </a:xfrm>
            <a:prstGeom prst="bracketPair">
              <a:avLst>
                <a:gd name="adj" fmla="val 6442"/>
              </a:avLst>
            </a:prstGeom>
            <a:noFill/>
            <a:ln>
              <a:solidFill>
                <a:srgbClr val="1597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矩形: 圆角 535">
              <a:extLst>
                <a:ext uri="{FF2B5EF4-FFF2-40B4-BE49-F238E27FC236}">
                  <a16:creationId xmlns:a16="http://schemas.microsoft.com/office/drawing/2014/main" id="{1958AA19-EC14-4329-B310-E970EFB65DB0}"/>
                </a:ext>
              </a:extLst>
            </p:cNvPr>
            <p:cNvSpPr/>
            <p:nvPr/>
          </p:nvSpPr>
          <p:spPr>
            <a:xfrm>
              <a:off x="1283394" y="2987794"/>
              <a:ext cx="603020" cy="603020"/>
            </a:xfrm>
            <a:prstGeom prst="roundRect">
              <a:avLst>
                <a:gd name="adj" fmla="val 10033"/>
              </a:avLst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AGAT Layer</a:t>
              </a:r>
              <a:endParaRPr lang="en-US" sz="9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9" name="文本框 518">
              <a:extLst>
                <a:ext uri="{FF2B5EF4-FFF2-40B4-BE49-F238E27FC236}">
                  <a16:creationId xmlns:a16="http://schemas.microsoft.com/office/drawing/2014/main" id="{CFAAF5A1-A3F5-41B6-8E11-6C7D2D6A25B1}"/>
                </a:ext>
              </a:extLst>
            </p:cNvPr>
            <p:cNvSpPr txBox="1"/>
            <p:nvPr/>
          </p:nvSpPr>
          <p:spPr>
            <a:xfrm>
              <a:off x="1940356" y="3519114"/>
              <a:ext cx="6412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i="1" dirty="0">
                  <a:solidFill>
                    <a:srgbClr val="1597A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38341FB-37B2-493E-BE03-C585EE0CAA4B}"/>
              </a:ext>
            </a:extLst>
          </p:cNvPr>
          <p:cNvGrpSpPr/>
          <p:nvPr/>
        </p:nvGrpSpPr>
        <p:grpSpPr>
          <a:xfrm>
            <a:off x="2168875" y="2321474"/>
            <a:ext cx="697006" cy="602927"/>
            <a:chOff x="2283175" y="2050125"/>
            <a:chExt cx="697006" cy="602927"/>
          </a:xfrm>
        </p:grpSpPr>
        <p:grpSp>
          <p:nvGrpSpPr>
            <p:cNvPr id="352" name="组合 351">
              <a:extLst>
                <a:ext uri="{FF2B5EF4-FFF2-40B4-BE49-F238E27FC236}">
                  <a16:creationId xmlns:a16="http://schemas.microsoft.com/office/drawing/2014/main" id="{CC0DCDE4-BA20-4F17-B5AB-3495072FB3DB}"/>
                </a:ext>
              </a:extLst>
            </p:cNvPr>
            <p:cNvGrpSpPr/>
            <p:nvPr/>
          </p:nvGrpSpPr>
          <p:grpSpPr>
            <a:xfrm>
              <a:off x="2295929" y="2076670"/>
              <a:ext cx="537387" cy="526313"/>
              <a:chOff x="926412" y="2430955"/>
              <a:chExt cx="537387" cy="526313"/>
            </a:xfrm>
          </p:grpSpPr>
          <p:sp>
            <p:nvSpPr>
              <p:cNvPr id="353" name="椭圆 352">
                <a:extLst>
                  <a:ext uri="{FF2B5EF4-FFF2-40B4-BE49-F238E27FC236}">
                    <a16:creationId xmlns:a16="http://schemas.microsoft.com/office/drawing/2014/main" id="{48A369E4-0AF6-431E-B496-1B81BCCDED9C}"/>
                  </a:ext>
                </a:extLst>
              </p:cNvPr>
              <p:cNvSpPr/>
              <p:nvPr/>
            </p:nvSpPr>
            <p:spPr>
              <a:xfrm>
                <a:off x="926412" y="2430955"/>
                <a:ext cx="537387" cy="526313"/>
              </a:xfrm>
              <a:prstGeom prst="ellipse">
                <a:avLst/>
              </a:prstGeom>
              <a:solidFill>
                <a:srgbClr val="E47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4" name="文本框 353">
                <a:extLst>
                  <a:ext uri="{FF2B5EF4-FFF2-40B4-BE49-F238E27FC236}">
                    <a16:creationId xmlns:a16="http://schemas.microsoft.com/office/drawing/2014/main" id="{1012767F-BC76-4425-A9F4-DCE5BCBD9BDD}"/>
                  </a:ext>
                </a:extLst>
              </p:cNvPr>
              <p:cNvSpPr txBox="1"/>
              <p:nvPr/>
            </p:nvSpPr>
            <p:spPr>
              <a:xfrm>
                <a:off x="1073277" y="2803560"/>
                <a:ext cx="25006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9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ANN</a:t>
                </a:r>
              </a:p>
            </p:txBody>
          </p:sp>
          <p:grpSp>
            <p:nvGrpSpPr>
              <p:cNvPr id="355" name="图形 34">
                <a:extLst>
                  <a:ext uri="{FF2B5EF4-FFF2-40B4-BE49-F238E27FC236}">
                    <a16:creationId xmlns:a16="http://schemas.microsoft.com/office/drawing/2014/main" id="{2D6220AE-96BF-4978-A62F-5C026BC0D3D4}"/>
                  </a:ext>
                </a:extLst>
              </p:cNvPr>
              <p:cNvGrpSpPr/>
              <p:nvPr/>
            </p:nvGrpSpPr>
            <p:grpSpPr>
              <a:xfrm>
                <a:off x="1028593" y="2508709"/>
                <a:ext cx="333024" cy="320216"/>
                <a:chOff x="2274801" y="1946188"/>
                <a:chExt cx="2029333" cy="1951282"/>
              </a:xfrm>
            </p:grpSpPr>
            <p:sp>
              <p:nvSpPr>
                <p:cNvPr id="356" name="任意多边形: 形状 355">
                  <a:extLst>
                    <a:ext uri="{FF2B5EF4-FFF2-40B4-BE49-F238E27FC236}">
                      <a16:creationId xmlns:a16="http://schemas.microsoft.com/office/drawing/2014/main" id="{350B83D2-5242-4558-BF5D-941D86A624E2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2900"/>
                </a:xfrm>
                <a:custGeom>
                  <a:avLst/>
                  <a:gdLst>
                    <a:gd name="connsiteX0" fmla="*/ 111 w 1639078"/>
                    <a:gd name="connsiteY0" fmla="*/ -143 h 2900"/>
                    <a:gd name="connsiteX1" fmla="*/ 1639189 w 1639078"/>
                    <a:gd name="connsiteY1" fmla="*/ -143 h 2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2900">
                      <a:moveTo>
                        <a:pt x="111" y="-143"/>
                      </a:moveTo>
                      <a:lnTo>
                        <a:pt x="1639189" y="-143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7" name="任意多边形: 形状 356">
                  <a:extLst>
                    <a:ext uri="{FF2B5EF4-FFF2-40B4-BE49-F238E27FC236}">
                      <a16:creationId xmlns:a16="http://schemas.microsoft.com/office/drawing/2014/main" id="{6E99D6FE-FE32-4297-98D4-5F8294493906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780512"/>
                </a:xfrm>
                <a:custGeom>
                  <a:avLst/>
                  <a:gdLst>
                    <a:gd name="connsiteX0" fmla="*/ 111 w 1639078"/>
                    <a:gd name="connsiteY0" fmla="*/ -28 h 780512"/>
                    <a:gd name="connsiteX1" fmla="*/ 1639189 w 1639078"/>
                    <a:gd name="connsiteY1" fmla="*/ 780485 h 780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780512">
                      <a:moveTo>
                        <a:pt x="111" y="-28"/>
                      </a:moveTo>
                      <a:lnTo>
                        <a:pt x="1639189" y="780485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2" name="任意多边形: 形状 371">
                  <a:extLst>
                    <a:ext uri="{FF2B5EF4-FFF2-40B4-BE49-F238E27FC236}">
                      <a16:creationId xmlns:a16="http://schemas.microsoft.com/office/drawing/2014/main" id="{9C172DF5-D5AB-487F-870C-A6845B917A83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1561025"/>
                </a:xfrm>
                <a:custGeom>
                  <a:avLst/>
                  <a:gdLst>
                    <a:gd name="connsiteX0" fmla="*/ 111 w 1639078"/>
                    <a:gd name="connsiteY0" fmla="*/ 86 h 1561025"/>
                    <a:gd name="connsiteX1" fmla="*/ 1639189 w 1639078"/>
                    <a:gd name="connsiteY1" fmla="*/ 1561112 h 1561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1561025">
                      <a:moveTo>
                        <a:pt x="111" y="86"/>
                      </a:moveTo>
                      <a:lnTo>
                        <a:pt x="1639189" y="1561112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3" name="任意多边形: 形状 372">
                  <a:extLst>
                    <a:ext uri="{FF2B5EF4-FFF2-40B4-BE49-F238E27FC236}">
                      <a16:creationId xmlns:a16="http://schemas.microsoft.com/office/drawing/2014/main" id="{222F5C8A-E8A3-4DC7-AA1C-AB818AC7489D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780512"/>
                </a:xfrm>
                <a:custGeom>
                  <a:avLst/>
                  <a:gdLst>
                    <a:gd name="connsiteX0" fmla="*/ 111 w 1639078"/>
                    <a:gd name="connsiteY0" fmla="*/ 780485 h 780512"/>
                    <a:gd name="connsiteX1" fmla="*/ 1639189 w 1639078"/>
                    <a:gd name="connsiteY1" fmla="*/ -28 h 780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780512">
                      <a:moveTo>
                        <a:pt x="111" y="780485"/>
                      </a:moveTo>
                      <a:lnTo>
                        <a:pt x="1639189" y="-28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6" name="任意多边形: 形状 375">
                  <a:extLst>
                    <a:ext uri="{FF2B5EF4-FFF2-40B4-BE49-F238E27FC236}">
                      <a16:creationId xmlns:a16="http://schemas.microsoft.com/office/drawing/2014/main" id="{C335CE99-09DA-4929-BD06-E5EB69524831}"/>
                    </a:ext>
                  </a:extLst>
                </p:cNvPr>
                <p:cNvSpPr/>
                <p:nvPr/>
              </p:nvSpPr>
              <p:spPr>
                <a:xfrm>
                  <a:off x="2469928" y="2921829"/>
                  <a:ext cx="1639078" cy="2900"/>
                </a:xfrm>
                <a:custGeom>
                  <a:avLst/>
                  <a:gdLst>
                    <a:gd name="connsiteX0" fmla="*/ 111 w 1639078"/>
                    <a:gd name="connsiteY0" fmla="*/ 86 h 2900"/>
                    <a:gd name="connsiteX1" fmla="*/ 1639189 w 1639078"/>
                    <a:gd name="connsiteY1" fmla="*/ 86 h 2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2900">
                      <a:moveTo>
                        <a:pt x="111" y="86"/>
                      </a:moveTo>
                      <a:lnTo>
                        <a:pt x="1639189" y="86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7" name="任意多边形: 形状 376">
                  <a:extLst>
                    <a:ext uri="{FF2B5EF4-FFF2-40B4-BE49-F238E27FC236}">
                      <a16:creationId xmlns:a16="http://schemas.microsoft.com/office/drawing/2014/main" id="{B292AE41-B42A-4437-AFB1-145F8E541B9A}"/>
                    </a:ext>
                  </a:extLst>
                </p:cNvPr>
                <p:cNvSpPr/>
                <p:nvPr/>
              </p:nvSpPr>
              <p:spPr>
                <a:xfrm>
                  <a:off x="2469928" y="2921829"/>
                  <a:ext cx="1639078" cy="780512"/>
                </a:xfrm>
                <a:custGeom>
                  <a:avLst/>
                  <a:gdLst>
                    <a:gd name="connsiteX0" fmla="*/ 111 w 1639078"/>
                    <a:gd name="connsiteY0" fmla="*/ 201 h 780512"/>
                    <a:gd name="connsiteX1" fmla="*/ 1639189 w 1639078"/>
                    <a:gd name="connsiteY1" fmla="*/ 780714 h 780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780512">
                      <a:moveTo>
                        <a:pt x="111" y="201"/>
                      </a:moveTo>
                      <a:lnTo>
                        <a:pt x="1639189" y="780714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8" name="任意多边形: 形状 377">
                  <a:extLst>
                    <a:ext uri="{FF2B5EF4-FFF2-40B4-BE49-F238E27FC236}">
                      <a16:creationId xmlns:a16="http://schemas.microsoft.com/office/drawing/2014/main" id="{56A998FC-0187-4976-8D7E-37E9FB7C9B2E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1561025"/>
                </a:xfrm>
                <a:custGeom>
                  <a:avLst/>
                  <a:gdLst>
                    <a:gd name="connsiteX0" fmla="*/ 111 w 1639078"/>
                    <a:gd name="connsiteY0" fmla="*/ 1561112 h 1561025"/>
                    <a:gd name="connsiteX1" fmla="*/ 1639189 w 1639078"/>
                    <a:gd name="connsiteY1" fmla="*/ 86 h 1561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1561025">
                      <a:moveTo>
                        <a:pt x="111" y="1561112"/>
                      </a:moveTo>
                      <a:lnTo>
                        <a:pt x="1639189" y="86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9" name="任意多边形: 形状 378">
                  <a:extLst>
                    <a:ext uri="{FF2B5EF4-FFF2-40B4-BE49-F238E27FC236}">
                      <a16:creationId xmlns:a16="http://schemas.microsoft.com/office/drawing/2014/main" id="{B5112B96-B999-4496-B78D-CCE8B7B71128}"/>
                    </a:ext>
                  </a:extLst>
                </p:cNvPr>
                <p:cNvSpPr/>
                <p:nvPr/>
              </p:nvSpPr>
              <p:spPr>
                <a:xfrm>
                  <a:off x="2469928" y="2921829"/>
                  <a:ext cx="1639078" cy="780512"/>
                </a:xfrm>
                <a:custGeom>
                  <a:avLst/>
                  <a:gdLst>
                    <a:gd name="connsiteX0" fmla="*/ 111 w 1639078"/>
                    <a:gd name="connsiteY0" fmla="*/ 780714 h 780512"/>
                    <a:gd name="connsiteX1" fmla="*/ 1639189 w 1639078"/>
                    <a:gd name="connsiteY1" fmla="*/ 201 h 780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780512">
                      <a:moveTo>
                        <a:pt x="111" y="780714"/>
                      </a:moveTo>
                      <a:lnTo>
                        <a:pt x="1639189" y="201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0" name="任意多边形: 形状 379">
                  <a:extLst>
                    <a:ext uri="{FF2B5EF4-FFF2-40B4-BE49-F238E27FC236}">
                      <a16:creationId xmlns:a16="http://schemas.microsoft.com/office/drawing/2014/main" id="{B2F40FB7-9796-4FEB-8398-A5DA7C45C530}"/>
                    </a:ext>
                  </a:extLst>
                </p:cNvPr>
                <p:cNvSpPr/>
                <p:nvPr/>
              </p:nvSpPr>
              <p:spPr>
                <a:xfrm>
                  <a:off x="2469928" y="3702342"/>
                  <a:ext cx="1639078" cy="2900"/>
                </a:xfrm>
                <a:custGeom>
                  <a:avLst/>
                  <a:gdLst>
                    <a:gd name="connsiteX0" fmla="*/ 111 w 1639078"/>
                    <a:gd name="connsiteY0" fmla="*/ 315 h 2900"/>
                    <a:gd name="connsiteX1" fmla="*/ 1639189 w 1639078"/>
                    <a:gd name="connsiteY1" fmla="*/ 315 h 2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2900">
                      <a:moveTo>
                        <a:pt x="111" y="315"/>
                      </a:moveTo>
                      <a:lnTo>
                        <a:pt x="1639189" y="315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1" name="任意多边形: 形状 380">
                  <a:extLst>
                    <a:ext uri="{FF2B5EF4-FFF2-40B4-BE49-F238E27FC236}">
                      <a16:creationId xmlns:a16="http://schemas.microsoft.com/office/drawing/2014/main" id="{C4A9FA53-F579-44FB-A81C-2A75C7BAFE57}"/>
                    </a:ext>
                  </a:extLst>
                </p:cNvPr>
                <p:cNvSpPr/>
                <p:nvPr/>
              </p:nvSpPr>
              <p:spPr>
                <a:xfrm>
                  <a:off x="2274801" y="1946188"/>
                  <a:ext cx="390256" cy="390256"/>
                </a:xfrm>
                <a:custGeom>
                  <a:avLst/>
                  <a:gdLst>
                    <a:gd name="connsiteX0" fmla="*/ 390126 w 390256"/>
                    <a:gd name="connsiteY0" fmla="*/ 194986 h 390256"/>
                    <a:gd name="connsiteX1" fmla="*/ 194998 w 390256"/>
                    <a:gd name="connsiteY1" fmla="*/ 390114 h 390256"/>
                    <a:gd name="connsiteX2" fmla="*/ -130 w 390256"/>
                    <a:gd name="connsiteY2" fmla="*/ 194986 h 390256"/>
                    <a:gd name="connsiteX3" fmla="*/ 194998 w 390256"/>
                    <a:gd name="connsiteY3" fmla="*/ -143 h 390256"/>
                    <a:gd name="connsiteX4" fmla="*/ 390126 w 390256"/>
                    <a:gd name="connsiteY4" fmla="*/ 194986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126" y="194986"/>
                      </a:moveTo>
                      <a:cubicBezTo>
                        <a:pt x="390126" y="302752"/>
                        <a:pt x="302764" y="390114"/>
                        <a:pt x="194998" y="390114"/>
                      </a:cubicBezTo>
                      <a:cubicBezTo>
                        <a:pt x="87232" y="390114"/>
                        <a:pt x="-130" y="302752"/>
                        <a:pt x="-130" y="194986"/>
                      </a:cubicBezTo>
                      <a:cubicBezTo>
                        <a:pt x="-130" y="87219"/>
                        <a:pt x="87232" y="-143"/>
                        <a:pt x="194998" y="-143"/>
                      </a:cubicBezTo>
                      <a:cubicBezTo>
                        <a:pt x="302764" y="-143"/>
                        <a:pt x="390126" y="87219"/>
                        <a:pt x="390126" y="1949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2" name="任意多边形: 形状 381">
                  <a:extLst>
                    <a:ext uri="{FF2B5EF4-FFF2-40B4-BE49-F238E27FC236}">
                      <a16:creationId xmlns:a16="http://schemas.microsoft.com/office/drawing/2014/main" id="{A785460B-DDDD-49A6-98AB-46F06B578DC9}"/>
                    </a:ext>
                  </a:extLst>
                </p:cNvPr>
                <p:cNvSpPr/>
                <p:nvPr/>
              </p:nvSpPr>
              <p:spPr>
                <a:xfrm>
                  <a:off x="2274801" y="2726701"/>
                  <a:ext cx="390256" cy="390256"/>
                </a:xfrm>
                <a:custGeom>
                  <a:avLst/>
                  <a:gdLst>
                    <a:gd name="connsiteX0" fmla="*/ 390126 w 390256"/>
                    <a:gd name="connsiteY0" fmla="*/ 195215 h 390256"/>
                    <a:gd name="connsiteX1" fmla="*/ 194998 w 390256"/>
                    <a:gd name="connsiteY1" fmla="*/ 390343 h 390256"/>
                    <a:gd name="connsiteX2" fmla="*/ -130 w 390256"/>
                    <a:gd name="connsiteY2" fmla="*/ 195215 h 390256"/>
                    <a:gd name="connsiteX3" fmla="*/ 194998 w 390256"/>
                    <a:gd name="connsiteY3" fmla="*/ 86 h 390256"/>
                    <a:gd name="connsiteX4" fmla="*/ 390126 w 390256"/>
                    <a:gd name="connsiteY4" fmla="*/ 195215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126" y="195215"/>
                      </a:moveTo>
                      <a:cubicBezTo>
                        <a:pt x="390126" y="302981"/>
                        <a:pt x="302764" y="390343"/>
                        <a:pt x="194998" y="390343"/>
                      </a:cubicBezTo>
                      <a:cubicBezTo>
                        <a:pt x="87232" y="390343"/>
                        <a:pt x="-130" y="302981"/>
                        <a:pt x="-130" y="195215"/>
                      </a:cubicBezTo>
                      <a:cubicBezTo>
                        <a:pt x="-130" y="87448"/>
                        <a:pt x="87232" y="86"/>
                        <a:pt x="194998" y="86"/>
                      </a:cubicBezTo>
                      <a:cubicBezTo>
                        <a:pt x="302764" y="86"/>
                        <a:pt x="390126" y="87448"/>
                        <a:pt x="390126" y="19521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3" name="任意多边形: 形状 382">
                  <a:extLst>
                    <a:ext uri="{FF2B5EF4-FFF2-40B4-BE49-F238E27FC236}">
                      <a16:creationId xmlns:a16="http://schemas.microsoft.com/office/drawing/2014/main" id="{42C2178A-EA2B-4303-8A42-7EEFDF89CD18}"/>
                    </a:ext>
                  </a:extLst>
                </p:cNvPr>
                <p:cNvSpPr/>
                <p:nvPr/>
              </p:nvSpPr>
              <p:spPr>
                <a:xfrm>
                  <a:off x="2274801" y="3507214"/>
                  <a:ext cx="390256" cy="390256"/>
                </a:xfrm>
                <a:custGeom>
                  <a:avLst/>
                  <a:gdLst>
                    <a:gd name="connsiteX0" fmla="*/ 390126 w 390256"/>
                    <a:gd name="connsiteY0" fmla="*/ 195444 h 390256"/>
                    <a:gd name="connsiteX1" fmla="*/ 194998 w 390256"/>
                    <a:gd name="connsiteY1" fmla="*/ 390572 h 390256"/>
                    <a:gd name="connsiteX2" fmla="*/ -130 w 390256"/>
                    <a:gd name="connsiteY2" fmla="*/ 195444 h 390256"/>
                    <a:gd name="connsiteX3" fmla="*/ 194998 w 390256"/>
                    <a:gd name="connsiteY3" fmla="*/ 315 h 390256"/>
                    <a:gd name="connsiteX4" fmla="*/ 390126 w 390256"/>
                    <a:gd name="connsiteY4" fmla="*/ 195444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126" y="195444"/>
                      </a:moveTo>
                      <a:cubicBezTo>
                        <a:pt x="390126" y="303210"/>
                        <a:pt x="302764" y="390572"/>
                        <a:pt x="194998" y="390572"/>
                      </a:cubicBezTo>
                      <a:cubicBezTo>
                        <a:pt x="87232" y="390572"/>
                        <a:pt x="-130" y="303210"/>
                        <a:pt x="-130" y="195444"/>
                      </a:cubicBezTo>
                      <a:cubicBezTo>
                        <a:pt x="-130" y="87677"/>
                        <a:pt x="87232" y="315"/>
                        <a:pt x="194998" y="315"/>
                      </a:cubicBezTo>
                      <a:cubicBezTo>
                        <a:pt x="302764" y="315"/>
                        <a:pt x="390126" y="87677"/>
                        <a:pt x="390126" y="1954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4" name="任意多边形: 形状 383">
                  <a:extLst>
                    <a:ext uri="{FF2B5EF4-FFF2-40B4-BE49-F238E27FC236}">
                      <a16:creationId xmlns:a16="http://schemas.microsoft.com/office/drawing/2014/main" id="{1AA7871D-EBE0-4BA6-AB86-6265DFC11B1F}"/>
                    </a:ext>
                  </a:extLst>
                </p:cNvPr>
                <p:cNvSpPr/>
                <p:nvPr/>
              </p:nvSpPr>
              <p:spPr>
                <a:xfrm>
                  <a:off x="3913878" y="1946188"/>
                  <a:ext cx="390256" cy="390256"/>
                </a:xfrm>
                <a:custGeom>
                  <a:avLst/>
                  <a:gdLst>
                    <a:gd name="connsiteX0" fmla="*/ 390608 w 390256"/>
                    <a:gd name="connsiteY0" fmla="*/ 194986 h 390256"/>
                    <a:gd name="connsiteX1" fmla="*/ 195480 w 390256"/>
                    <a:gd name="connsiteY1" fmla="*/ 390114 h 390256"/>
                    <a:gd name="connsiteX2" fmla="*/ 352 w 390256"/>
                    <a:gd name="connsiteY2" fmla="*/ 194986 h 390256"/>
                    <a:gd name="connsiteX3" fmla="*/ 195480 w 390256"/>
                    <a:gd name="connsiteY3" fmla="*/ -143 h 390256"/>
                    <a:gd name="connsiteX4" fmla="*/ 390608 w 390256"/>
                    <a:gd name="connsiteY4" fmla="*/ 194986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608" y="194986"/>
                      </a:moveTo>
                      <a:cubicBezTo>
                        <a:pt x="390608" y="302752"/>
                        <a:pt x="303246" y="390114"/>
                        <a:pt x="195480" y="390114"/>
                      </a:cubicBezTo>
                      <a:cubicBezTo>
                        <a:pt x="87714" y="390114"/>
                        <a:pt x="352" y="302752"/>
                        <a:pt x="352" y="194986"/>
                      </a:cubicBezTo>
                      <a:cubicBezTo>
                        <a:pt x="352" y="87219"/>
                        <a:pt x="87714" y="-143"/>
                        <a:pt x="195480" y="-143"/>
                      </a:cubicBezTo>
                      <a:cubicBezTo>
                        <a:pt x="303246" y="-143"/>
                        <a:pt x="390608" y="87219"/>
                        <a:pt x="390608" y="1949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5" name="任意多边形: 形状 384">
                  <a:extLst>
                    <a:ext uri="{FF2B5EF4-FFF2-40B4-BE49-F238E27FC236}">
                      <a16:creationId xmlns:a16="http://schemas.microsoft.com/office/drawing/2014/main" id="{D2BD963B-C370-4C9D-B2CE-2FC5F693BC21}"/>
                    </a:ext>
                  </a:extLst>
                </p:cNvPr>
                <p:cNvSpPr/>
                <p:nvPr/>
              </p:nvSpPr>
              <p:spPr>
                <a:xfrm>
                  <a:off x="3913878" y="2726701"/>
                  <a:ext cx="390256" cy="390256"/>
                </a:xfrm>
                <a:custGeom>
                  <a:avLst/>
                  <a:gdLst>
                    <a:gd name="connsiteX0" fmla="*/ 390608 w 390256"/>
                    <a:gd name="connsiteY0" fmla="*/ 195215 h 390256"/>
                    <a:gd name="connsiteX1" fmla="*/ 195480 w 390256"/>
                    <a:gd name="connsiteY1" fmla="*/ 390343 h 390256"/>
                    <a:gd name="connsiteX2" fmla="*/ 352 w 390256"/>
                    <a:gd name="connsiteY2" fmla="*/ 195215 h 390256"/>
                    <a:gd name="connsiteX3" fmla="*/ 195480 w 390256"/>
                    <a:gd name="connsiteY3" fmla="*/ 86 h 390256"/>
                    <a:gd name="connsiteX4" fmla="*/ 390608 w 390256"/>
                    <a:gd name="connsiteY4" fmla="*/ 195215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608" y="195215"/>
                      </a:moveTo>
                      <a:cubicBezTo>
                        <a:pt x="390608" y="302981"/>
                        <a:pt x="303246" y="390343"/>
                        <a:pt x="195480" y="390343"/>
                      </a:cubicBezTo>
                      <a:cubicBezTo>
                        <a:pt x="87714" y="390343"/>
                        <a:pt x="352" y="302981"/>
                        <a:pt x="352" y="195215"/>
                      </a:cubicBezTo>
                      <a:cubicBezTo>
                        <a:pt x="352" y="87448"/>
                        <a:pt x="87714" y="86"/>
                        <a:pt x="195480" y="86"/>
                      </a:cubicBezTo>
                      <a:cubicBezTo>
                        <a:pt x="303246" y="86"/>
                        <a:pt x="390608" y="87448"/>
                        <a:pt x="390608" y="19521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6" name="任意多边形: 形状 385">
                  <a:extLst>
                    <a:ext uri="{FF2B5EF4-FFF2-40B4-BE49-F238E27FC236}">
                      <a16:creationId xmlns:a16="http://schemas.microsoft.com/office/drawing/2014/main" id="{6C99E224-40A5-4357-BE12-A36C5E336EC5}"/>
                    </a:ext>
                  </a:extLst>
                </p:cNvPr>
                <p:cNvSpPr/>
                <p:nvPr/>
              </p:nvSpPr>
              <p:spPr>
                <a:xfrm>
                  <a:off x="3913878" y="3507214"/>
                  <a:ext cx="390256" cy="390256"/>
                </a:xfrm>
                <a:custGeom>
                  <a:avLst/>
                  <a:gdLst>
                    <a:gd name="connsiteX0" fmla="*/ 390608 w 390256"/>
                    <a:gd name="connsiteY0" fmla="*/ 195444 h 390256"/>
                    <a:gd name="connsiteX1" fmla="*/ 195480 w 390256"/>
                    <a:gd name="connsiteY1" fmla="*/ 390572 h 390256"/>
                    <a:gd name="connsiteX2" fmla="*/ 352 w 390256"/>
                    <a:gd name="connsiteY2" fmla="*/ 195444 h 390256"/>
                    <a:gd name="connsiteX3" fmla="*/ 195480 w 390256"/>
                    <a:gd name="connsiteY3" fmla="*/ 315 h 390256"/>
                    <a:gd name="connsiteX4" fmla="*/ 390608 w 390256"/>
                    <a:gd name="connsiteY4" fmla="*/ 195444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608" y="195444"/>
                      </a:moveTo>
                      <a:cubicBezTo>
                        <a:pt x="390608" y="303210"/>
                        <a:pt x="303246" y="390572"/>
                        <a:pt x="195480" y="390572"/>
                      </a:cubicBezTo>
                      <a:cubicBezTo>
                        <a:pt x="87714" y="390572"/>
                        <a:pt x="352" y="303210"/>
                        <a:pt x="352" y="195444"/>
                      </a:cubicBezTo>
                      <a:cubicBezTo>
                        <a:pt x="352" y="87677"/>
                        <a:pt x="87714" y="315"/>
                        <a:pt x="195480" y="315"/>
                      </a:cubicBezTo>
                      <a:cubicBezTo>
                        <a:pt x="303246" y="315"/>
                        <a:pt x="390608" y="87677"/>
                        <a:pt x="390608" y="1954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17" name="双括号 416">
              <a:extLst>
                <a:ext uri="{FF2B5EF4-FFF2-40B4-BE49-F238E27FC236}">
                  <a16:creationId xmlns:a16="http://schemas.microsoft.com/office/drawing/2014/main" id="{07C87972-E1A5-4EB4-A4D4-220314F4D8F2}"/>
                </a:ext>
              </a:extLst>
            </p:cNvPr>
            <p:cNvSpPr/>
            <p:nvPr/>
          </p:nvSpPr>
          <p:spPr>
            <a:xfrm>
              <a:off x="2283175" y="2050125"/>
              <a:ext cx="562895" cy="579402"/>
            </a:xfrm>
            <a:prstGeom prst="bracketPair">
              <a:avLst>
                <a:gd name="adj" fmla="val 5292"/>
              </a:avLst>
            </a:prstGeom>
            <a:ln>
              <a:solidFill>
                <a:srgbClr val="E47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文本框 519">
              <a:extLst>
                <a:ext uri="{FF2B5EF4-FFF2-40B4-BE49-F238E27FC236}">
                  <a16:creationId xmlns:a16="http://schemas.microsoft.com/office/drawing/2014/main" id="{11EF9015-818F-4A51-893F-E34C1CA6F2FB}"/>
                </a:ext>
              </a:extLst>
            </p:cNvPr>
            <p:cNvSpPr txBox="1"/>
            <p:nvPr/>
          </p:nvSpPr>
          <p:spPr>
            <a:xfrm>
              <a:off x="2880332" y="2514553"/>
              <a:ext cx="99849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i="1" dirty="0">
                  <a:solidFill>
                    <a:srgbClr val="A8022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n'</a:t>
              </a:r>
            </a:p>
          </p:txBody>
        </p:sp>
      </p:grpSp>
      <p:sp>
        <p:nvSpPr>
          <p:cNvPr id="614" name="文本框 613">
            <a:extLst>
              <a:ext uri="{FF2B5EF4-FFF2-40B4-BE49-F238E27FC236}">
                <a16:creationId xmlns:a16="http://schemas.microsoft.com/office/drawing/2014/main" id="{30574892-1F92-493F-8BE8-3D6320E22785}"/>
              </a:ext>
            </a:extLst>
          </p:cNvPr>
          <p:cNvSpPr txBox="1"/>
          <p:nvPr/>
        </p:nvSpPr>
        <p:spPr>
          <a:xfrm>
            <a:off x="2842560" y="2183696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Atomic energy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1" name="矩形: 圆角 760">
            <a:extLst>
              <a:ext uri="{FF2B5EF4-FFF2-40B4-BE49-F238E27FC236}">
                <a16:creationId xmlns:a16="http://schemas.microsoft.com/office/drawing/2014/main" id="{A7C9FAE4-FEC3-40DB-9707-91BEE8249323}"/>
              </a:ext>
            </a:extLst>
          </p:cNvPr>
          <p:cNvSpPr/>
          <p:nvPr/>
        </p:nvSpPr>
        <p:spPr>
          <a:xfrm>
            <a:off x="3765537" y="2432982"/>
            <a:ext cx="2115278" cy="390407"/>
          </a:xfrm>
          <a:prstGeom prst="roundRect">
            <a:avLst>
              <a:gd name="adj" fmla="val 10033"/>
            </a:avLst>
          </a:prstGeom>
          <a:solidFill>
            <a:srgbClr val="E4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5000"/>
              </a:lnSpc>
            </a:pPr>
            <a:r>
              <a:rPr lang="en-HK" altLang="zh-CN" sz="900" b="1" dirty="0">
                <a:latin typeface="Arial" panose="020B0604020202020204" pitchFamily="34" charset="0"/>
                <a:cs typeface="Arial" panose="020B0604020202020204" pitchFamily="34" charset="0"/>
              </a:rPr>
              <a:t>N2E: </a:t>
            </a:r>
            <a:r>
              <a:rPr lang="en-HK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aggregate node features to edges</a:t>
            </a:r>
          </a:p>
          <a:p>
            <a:pPr algn="ctr">
              <a:lnSpc>
                <a:spcPct val="125000"/>
              </a:lnSpc>
            </a:pPr>
            <a:r>
              <a:rPr lang="en-HK" altLang="zh-CN" sz="900" b="1" dirty="0">
                <a:latin typeface="Arial" panose="020B0604020202020204" pitchFamily="34" charset="0"/>
                <a:cs typeface="Arial" panose="020B0604020202020204" pitchFamily="34" charset="0"/>
              </a:rPr>
              <a:t>E2N: </a:t>
            </a:r>
            <a:r>
              <a:rPr lang="en-HK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aggregate edge features to nodes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4414946-3EF6-4F1E-A70D-A45B926A663C}"/>
              </a:ext>
            </a:extLst>
          </p:cNvPr>
          <p:cNvSpPr/>
          <p:nvPr/>
        </p:nvSpPr>
        <p:spPr>
          <a:xfrm>
            <a:off x="16005" y="41148"/>
            <a:ext cx="5908414" cy="1735200"/>
          </a:xfrm>
          <a:prstGeom prst="roundRect">
            <a:avLst>
              <a:gd name="adj" fmla="val 47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8" name="矩形: 圆角 527">
            <a:extLst>
              <a:ext uri="{FF2B5EF4-FFF2-40B4-BE49-F238E27FC236}">
                <a16:creationId xmlns:a16="http://schemas.microsoft.com/office/drawing/2014/main" id="{2F77F17E-ADC7-4282-A91C-DBFC9710C3AD}"/>
              </a:ext>
            </a:extLst>
          </p:cNvPr>
          <p:cNvSpPr/>
          <p:nvPr/>
        </p:nvSpPr>
        <p:spPr>
          <a:xfrm>
            <a:off x="16005" y="2188310"/>
            <a:ext cx="5908414" cy="3450490"/>
          </a:xfrm>
          <a:prstGeom prst="roundRect">
            <a:avLst>
              <a:gd name="adj" fmla="val 47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箭头: 下 136">
            <a:extLst>
              <a:ext uri="{FF2B5EF4-FFF2-40B4-BE49-F238E27FC236}">
                <a16:creationId xmlns:a16="http://schemas.microsoft.com/office/drawing/2014/main" id="{48AFC889-B564-AA08-08CF-00D346324BC9}"/>
              </a:ext>
            </a:extLst>
          </p:cNvPr>
          <p:cNvSpPr/>
          <p:nvPr/>
        </p:nvSpPr>
        <p:spPr>
          <a:xfrm>
            <a:off x="1270779" y="1852291"/>
            <a:ext cx="542905" cy="1555335"/>
          </a:xfrm>
          <a:prstGeom prst="downArrow">
            <a:avLst/>
          </a:prstGeom>
          <a:gradFill flip="none" rotWithShape="1">
            <a:gsLst>
              <a:gs pos="0">
                <a:srgbClr val="8FB79D">
                  <a:alpha val="50000"/>
                </a:srgbClr>
              </a:gs>
              <a:gs pos="66000">
                <a:srgbClr val="3E6A68">
                  <a:alpha val="75000"/>
                </a:srgbClr>
              </a:gs>
              <a:gs pos="100000">
                <a:srgbClr val="017369">
                  <a:alpha val="9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7" name="图形 56">
            <a:extLst>
              <a:ext uri="{FF2B5EF4-FFF2-40B4-BE49-F238E27FC236}">
                <a16:creationId xmlns:a16="http://schemas.microsoft.com/office/drawing/2014/main" id="{2B381EAA-3C26-30C0-03A0-EBC5263BC2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38601" y="3227384"/>
            <a:ext cx="1062000" cy="1060084"/>
          </a:xfrm>
          <a:prstGeom prst="rect">
            <a:avLst/>
          </a:prstGeom>
        </p:spPr>
      </p:pic>
      <p:grpSp>
        <p:nvGrpSpPr>
          <p:cNvPr id="58" name="组合 57">
            <a:extLst>
              <a:ext uri="{FF2B5EF4-FFF2-40B4-BE49-F238E27FC236}">
                <a16:creationId xmlns:a16="http://schemas.microsoft.com/office/drawing/2014/main" id="{644D33F7-2CCC-F1F3-4C71-C6FE5B044411}"/>
              </a:ext>
            </a:extLst>
          </p:cNvPr>
          <p:cNvGrpSpPr/>
          <p:nvPr/>
        </p:nvGrpSpPr>
        <p:grpSpPr>
          <a:xfrm rot="16200000">
            <a:off x="3241523" y="875513"/>
            <a:ext cx="707997" cy="104149"/>
            <a:chOff x="374027" y="4306364"/>
            <a:chExt cx="707997" cy="104149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ECDC1A5E-DCDA-8C82-518C-34CD41748BD1}"/>
                </a:ext>
              </a:extLst>
            </p:cNvPr>
            <p:cNvSpPr/>
            <p:nvPr/>
          </p:nvSpPr>
          <p:spPr>
            <a:xfrm>
              <a:off x="374027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76E89476-58F0-F021-75C5-E38988E8B9AA}"/>
                </a:ext>
              </a:extLst>
            </p:cNvPr>
            <p:cNvSpPr/>
            <p:nvPr/>
          </p:nvSpPr>
          <p:spPr>
            <a:xfrm>
              <a:off x="793935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D1D741F6-B302-C1CE-7FCC-A2A49B8353C0}"/>
                </a:ext>
              </a:extLst>
            </p:cNvPr>
            <p:cNvSpPr/>
            <p:nvPr/>
          </p:nvSpPr>
          <p:spPr>
            <a:xfrm>
              <a:off x="1003889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3721207F-B032-9FE9-67F6-194A0A027BAD}"/>
                </a:ext>
              </a:extLst>
            </p:cNvPr>
            <p:cNvSpPr/>
            <p:nvPr/>
          </p:nvSpPr>
          <p:spPr>
            <a:xfrm>
              <a:off x="583981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05899EC6-2C33-6A27-1A97-330854506640}"/>
                </a:ext>
              </a:extLst>
            </p:cNvPr>
            <p:cNvSpPr/>
            <p:nvPr/>
          </p:nvSpPr>
          <p:spPr>
            <a:xfrm>
              <a:off x="454058" y="4306364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ED52DDDB-2140-8CE7-8D73-24BFE91FC7B0}"/>
                </a:ext>
              </a:extLst>
            </p:cNvPr>
            <p:cNvSpPr/>
            <p:nvPr/>
          </p:nvSpPr>
          <p:spPr>
            <a:xfrm>
              <a:off x="688958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7F4E3372-4DDE-5D12-B865-D042C00465AD}"/>
                </a:ext>
              </a:extLst>
            </p:cNvPr>
            <p:cNvSpPr/>
            <p:nvPr/>
          </p:nvSpPr>
          <p:spPr>
            <a:xfrm>
              <a:off x="898912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E5970591-DC4A-BDA7-E262-E53496A9AEC9}"/>
              </a:ext>
            </a:extLst>
          </p:cNvPr>
          <p:cNvCxnSpPr>
            <a:cxnSpLocks/>
          </p:cNvCxnSpPr>
          <p:nvPr/>
        </p:nvCxnSpPr>
        <p:spPr>
          <a:xfrm>
            <a:off x="3662478" y="932742"/>
            <a:ext cx="126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25549DB5-1545-8734-CE18-363F6890C9E8}"/>
              </a:ext>
            </a:extLst>
          </p:cNvPr>
          <p:cNvGrpSpPr/>
          <p:nvPr/>
        </p:nvGrpSpPr>
        <p:grpSpPr>
          <a:xfrm rot="16200000">
            <a:off x="4457464" y="875513"/>
            <a:ext cx="707997" cy="104149"/>
            <a:chOff x="374027" y="4306364"/>
            <a:chExt cx="707997" cy="104149"/>
          </a:xfrm>
        </p:grpSpPr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302FFC07-EE98-4327-6984-2226B15BFB06}"/>
                </a:ext>
              </a:extLst>
            </p:cNvPr>
            <p:cNvSpPr/>
            <p:nvPr/>
          </p:nvSpPr>
          <p:spPr>
            <a:xfrm>
              <a:off x="374027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72045446-4CF1-7BD6-8F49-76B2E7F7AE56}"/>
                </a:ext>
              </a:extLst>
            </p:cNvPr>
            <p:cNvSpPr/>
            <p:nvPr/>
          </p:nvSpPr>
          <p:spPr>
            <a:xfrm>
              <a:off x="793935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CBF32BFF-5F71-6437-0F32-75B02B685C3E}"/>
                </a:ext>
              </a:extLst>
            </p:cNvPr>
            <p:cNvSpPr/>
            <p:nvPr/>
          </p:nvSpPr>
          <p:spPr>
            <a:xfrm>
              <a:off x="1003889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F6F3F820-92B6-9446-8DD3-72BF10E52A58}"/>
                </a:ext>
              </a:extLst>
            </p:cNvPr>
            <p:cNvSpPr/>
            <p:nvPr/>
          </p:nvSpPr>
          <p:spPr>
            <a:xfrm>
              <a:off x="583981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C78B0E3A-C928-F8BA-B922-C4A099AC32F2}"/>
                </a:ext>
              </a:extLst>
            </p:cNvPr>
            <p:cNvSpPr/>
            <p:nvPr/>
          </p:nvSpPr>
          <p:spPr>
            <a:xfrm>
              <a:off x="454058" y="4306364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AA5E8CA3-7836-1413-960E-EF461F659CB8}"/>
                </a:ext>
              </a:extLst>
            </p:cNvPr>
            <p:cNvSpPr/>
            <p:nvPr/>
          </p:nvSpPr>
          <p:spPr>
            <a:xfrm>
              <a:off x="688958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1631C437-A008-77ED-89C1-566A5E978327}"/>
                </a:ext>
              </a:extLst>
            </p:cNvPr>
            <p:cNvSpPr/>
            <p:nvPr/>
          </p:nvSpPr>
          <p:spPr>
            <a:xfrm>
              <a:off x="898912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97C3CF67-D671-1722-576F-8DA45C0DE23E}"/>
              </a:ext>
            </a:extLst>
          </p:cNvPr>
          <p:cNvCxnSpPr>
            <a:cxnSpLocks/>
          </p:cNvCxnSpPr>
          <p:nvPr/>
        </p:nvCxnSpPr>
        <p:spPr>
          <a:xfrm>
            <a:off x="4643515" y="932742"/>
            <a:ext cx="126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>
            <a:extLst>
              <a:ext uri="{FF2B5EF4-FFF2-40B4-BE49-F238E27FC236}">
                <a16:creationId xmlns:a16="http://schemas.microsoft.com/office/drawing/2014/main" id="{C8A73E9D-4244-7130-2465-5BC4CE42D861}"/>
              </a:ext>
            </a:extLst>
          </p:cNvPr>
          <p:cNvSpPr txBox="1"/>
          <p:nvPr/>
        </p:nvSpPr>
        <p:spPr>
          <a:xfrm>
            <a:off x="3475330" y="350423"/>
            <a:ext cx="2840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zh-CN" sz="9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ij</a:t>
            </a:r>
            <a:endParaRPr lang="en-US" sz="9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EF369FAC-A0DA-CA8E-C2E6-25C54A16703B}"/>
              </a:ext>
            </a:extLst>
          </p:cNvPr>
          <p:cNvSpPr txBox="1"/>
          <p:nvPr/>
        </p:nvSpPr>
        <p:spPr>
          <a:xfrm>
            <a:off x="4684102" y="350423"/>
            <a:ext cx="2872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altLang="zh-CN" sz="9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ij</a:t>
            </a:r>
            <a:endParaRPr lang="en-US" sz="9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C95E8329-5516-BC57-A7FF-1B887C9C6F0F}"/>
              </a:ext>
            </a:extLst>
          </p:cNvPr>
          <p:cNvSpPr txBox="1"/>
          <p:nvPr/>
        </p:nvSpPr>
        <p:spPr>
          <a:xfrm>
            <a:off x="3584008" y="1067234"/>
            <a:ext cx="819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Leaky </a:t>
            </a:r>
            <a:r>
              <a:rPr lang="en-US" altLang="zh-CN" sz="900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45944B7F-C6A7-68B7-1AA3-7331C78A1D3D}"/>
              </a:ext>
            </a:extLst>
          </p:cNvPr>
          <p:cNvSpPr txBox="1"/>
          <p:nvPr/>
        </p:nvSpPr>
        <p:spPr>
          <a:xfrm>
            <a:off x="4150270" y="570540"/>
            <a:ext cx="6078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 err="1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D088F9A-9D6A-2724-EC55-29AA6C719EA9}"/>
              </a:ext>
            </a:extLst>
          </p:cNvPr>
          <p:cNvSpPr txBox="1"/>
          <p:nvPr/>
        </p:nvSpPr>
        <p:spPr>
          <a:xfrm>
            <a:off x="-901440" y="136146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V9.*</a:t>
            </a:r>
            <a:endParaRPr 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08605E9-E4CF-4982-44CD-C1A648EE29D5}"/>
              </a:ext>
            </a:extLst>
          </p:cNvPr>
          <p:cNvCxnSpPr>
            <a:cxnSpLocks/>
          </p:cNvCxnSpPr>
          <p:nvPr/>
        </p:nvCxnSpPr>
        <p:spPr>
          <a:xfrm>
            <a:off x="1006957" y="3757426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7DE138E3-A826-23AB-29AF-2E6F1B7DA00E}"/>
              </a:ext>
            </a:extLst>
          </p:cNvPr>
          <p:cNvGrpSpPr/>
          <p:nvPr/>
        </p:nvGrpSpPr>
        <p:grpSpPr>
          <a:xfrm>
            <a:off x="4653180" y="3350926"/>
            <a:ext cx="537387" cy="526313"/>
            <a:chOff x="2056269" y="4046773"/>
            <a:chExt cx="537387" cy="526313"/>
          </a:xfrm>
        </p:grpSpPr>
        <p:sp>
          <p:nvSpPr>
            <p:cNvPr id="162" name="椭圆 161">
              <a:extLst>
                <a:ext uri="{FF2B5EF4-FFF2-40B4-BE49-F238E27FC236}">
                  <a16:creationId xmlns:a16="http://schemas.microsoft.com/office/drawing/2014/main" id="{1B92D4D7-DADC-0A33-E5EA-30793472AD6C}"/>
                </a:ext>
              </a:extLst>
            </p:cNvPr>
            <p:cNvSpPr/>
            <p:nvPr/>
          </p:nvSpPr>
          <p:spPr>
            <a:xfrm>
              <a:off x="2056269" y="4046773"/>
              <a:ext cx="537387" cy="526313"/>
            </a:xfrm>
            <a:prstGeom prst="ellipse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7939F8E9-0BD5-EDAB-C69C-E51F3B59092E}"/>
                </a:ext>
              </a:extLst>
            </p:cNvPr>
            <p:cNvSpPr txBox="1"/>
            <p:nvPr/>
          </p:nvSpPr>
          <p:spPr>
            <a:xfrm>
              <a:off x="2212752" y="4403601"/>
              <a:ext cx="224420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E2N</a:t>
              </a:r>
              <a:endPara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4" name="直接连接符 163">
              <a:extLst>
                <a:ext uri="{FF2B5EF4-FFF2-40B4-BE49-F238E27FC236}">
                  <a16:creationId xmlns:a16="http://schemas.microsoft.com/office/drawing/2014/main" id="{EE18E4C9-7964-1520-C90E-E81D820D83CB}"/>
                </a:ext>
              </a:extLst>
            </p:cNvPr>
            <p:cNvCxnSpPr>
              <a:cxnSpLocks/>
            </p:cNvCxnSpPr>
            <p:nvPr/>
          </p:nvCxnSpPr>
          <p:spPr>
            <a:xfrm>
              <a:off x="2211930" y="4334151"/>
              <a:ext cx="239163" cy="103"/>
            </a:xfrm>
            <a:prstGeom prst="line">
              <a:avLst/>
            </a:prstGeom>
            <a:ln w="19050">
              <a:solidFill>
                <a:srgbClr val="A802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任意多边形: 形状 164">
              <a:extLst>
                <a:ext uri="{FF2B5EF4-FFF2-40B4-BE49-F238E27FC236}">
                  <a16:creationId xmlns:a16="http://schemas.microsoft.com/office/drawing/2014/main" id="{679E5221-40BB-0C75-3C9B-770F547102FA}"/>
                </a:ext>
              </a:extLst>
            </p:cNvPr>
            <p:cNvSpPr/>
            <p:nvPr/>
          </p:nvSpPr>
          <p:spPr>
            <a:xfrm rot="900000">
              <a:off x="2145836" y="4205979"/>
              <a:ext cx="171870" cy="87477"/>
            </a:xfrm>
            <a:custGeom>
              <a:avLst/>
              <a:gdLst>
                <a:gd name="connsiteX0" fmla="*/ 0 w 531495"/>
                <a:gd name="connsiteY0" fmla="*/ 264800 h 270515"/>
                <a:gd name="connsiteX1" fmla="*/ 268605 w 531495"/>
                <a:gd name="connsiteY1" fmla="*/ 5 h 270515"/>
                <a:gd name="connsiteX2" fmla="*/ 531495 w 531495"/>
                <a:gd name="connsiteY2" fmla="*/ 270515 h 270515"/>
                <a:gd name="connsiteX0" fmla="*/ 8 w 531503"/>
                <a:gd name="connsiteY0" fmla="*/ 264863 h 270578"/>
                <a:gd name="connsiteX1" fmla="*/ 268613 w 531503"/>
                <a:gd name="connsiteY1" fmla="*/ 68 h 270578"/>
                <a:gd name="connsiteX2" fmla="*/ 531503 w 531503"/>
                <a:gd name="connsiteY2" fmla="*/ 270578 h 270578"/>
                <a:gd name="connsiteX0" fmla="*/ 0 w 531495"/>
                <a:gd name="connsiteY0" fmla="*/ 264802 h 270517"/>
                <a:gd name="connsiteX1" fmla="*/ 268605 w 531495"/>
                <a:gd name="connsiteY1" fmla="*/ 7 h 270517"/>
                <a:gd name="connsiteX2" fmla="*/ 531495 w 531495"/>
                <a:gd name="connsiteY2" fmla="*/ 270517 h 270517"/>
                <a:gd name="connsiteX0" fmla="*/ 0 w 531495"/>
                <a:gd name="connsiteY0" fmla="*/ 264802 h 270517"/>
                <a:gd name="connsiteX1" fmla="*/ 268605 w 531495"/>
                <a:gd name="connsiteY1" fmla="*/ 7 h 270517"/>
                <a:gd name="connsiteX2" fmla="*/ 531495 w 531495"/>
                <a:gd name="connsiteY2" fmla="*/ 270517 h 270517"/>
                <a:gd name="connsiteX0" fmla="*/ 0 w 531495"/>
                <a:gd name="connsiteY0" fmla="*/ 264802 h 270517"/>
                <a:gd name="connsiteX1" fmla="*/ 268605 w 531495"/>
                <a:gd name="connsiteY1" fmla="*/ 7 h 270517"/>
                <a:gd name="connsiteX2" fmla="*/ 531495 w 531495"/>
                <a:gd name="connsiteY2" fmla="*/ 270517 h 270517"/>
                <a:gd name="connsiteX0" fmla="*/ 0 w 531495"/>
                <a:gd name="connsiteY0" fmla="*/ 264802 h 270517"/>
                <a:gd name="connsiteX1" fmla="*/ 268605 w 531495"/>
                <a:gd name="connsiteY1" fmla="*/ 7 h 270517"/>
                <a:gd name="connsiteX2" fmla="*/ 531495 w 531495"/>
                <a:gd name="connsiteY2" fmla="*/ 270517 h 270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1495" h="270517">
                  <a:moveTo>
                    <a:pt x="0" y="264802"/>
                  </a:moveTo>
                  <a:cubicBezTo>
                    <a:pt x="476" y="107163"/>
                    <a:pt x="134303" y="-945"/>
                    <a:pt x="268605" y="7"/>
                  </a:cubicBezTo>
                  <a:cubicBezTo>
                    <a:pt x="402907" y="959"/>
                    <a:pt x="528003" y="129864"/>
                    <a:pt x="531495" y="270517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triangl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任意多边形: 形状 165">
              <a:extLst>
                <a:ext uri="{FF2B5EF4-FFF2-40B4-BE49-F238E27FC236}">
                  <a16:creationId xmlns:a16="http://schemas.microsoft.com/office/drawing/2014/main" id="{1EEA5F57-4745-0CC4-3E7B-4874D79EC0BA}"/>
                </a:ext>
              </a:extLst>
            </p:cNvPr>
            <p:cNvSpPr/>
            <p:nvPr/>
          </p:nvSpPr>
          <p:spPr>
            <a:xfrm rot="-900000">
              <a:off x="2332218" y="4205979"/>
              <a:ext cx="171870" cy="87477"/>
            </a:xfrm>
            <a:custGeom>
              <a:avLst/>
              <a:gdLst>
                <a:gd name="connsiteX0" fmla="*/ 0 w 531495"/>
                <a:gd name="connsiteY0" fmla="*/ 264800 h 270515"/>
                <a:gd name="connsiteX1" fmla="*/ 268605 w 531495"/>
                <a:gd name="connsiteY1" fmla="*/ 5 h 270515"/>
                <a:gd name="connsiteX2" fmla="*/ 531495 w 531495"/>
                <a:gd name="connsiteY2" fmla="*/ 270515 h 270515"/>
                <a:gd name="connsiteX0" fmla="*/ 8 w 531503"/>
                <a:gd name="connsiteY0" fmla="*/ 264863 h 270578"/>
                <a:gd name="connsiteX1" fmla="*/ 268613 w 531503"/>
                <a:gd name="connsiteY1" fmla="*/ 68 h 270578"/>
                <a:gd name="connsiteX2" fmla="*/ 531503 w 531503"/>
                <a:gd name="connsiteY2" fmla="*/ 270578 h 270578"/>
                <a:gd name="connsiteX0" fmla="*/ 0 w 531495"/>
                <a:gd name="connsiteY0" fmla="*/ 264802 h 270517"/>
                <a:gd name="connsiteX1" fmla="*/ 268605 w 531495"/>
                <a:gd name="connsiteY1" fmla="*/ 7 h 270517"/>
                <a:gd name="connsiteX2" fmla="*/ 531495 w 531495"/>
                <a:gd name="connsiteY2" fmla="*/ 270517 h 270517"/>
                <a:gd name="connsiteX0" fmla="*/ 0 w 531495"/>
                <a:gd name="connsiteY0" fmla="*/ 264802 h 270517"/>
                <a:gd name="connsiteX1" fmla="*/ 268605 w 531495"/>
                <a:gd name="connsiteY1" fmla="*/ 7 h 270517"/>
                <a:gd name="connsiteX2" fmla="*/ 531495 w 531495"/>
                <a:gd name="connsiteY2" fmla="*/ 270517 h 270517"/>
                <a:gd name="connsiteX0" fmla="*/ 0 w 531495"/>
                <a:gd name="connsiteY0" fmla="*/ 264802 h 270517"/>
                <a:gd name="connsiteX1" fmla="*/ 268605 w 531495"/>
                <a:gd name="connsiteY1" fmla="*/ 7 h 270517"/>
                <a:gd name="connsiteX2" fmla="*/ 531495 w 531495"/>
                <a:gd name="connsiteY2" fmla="*/ 270517 h 270517"/>
                <a:gd name="connsiteX0" fmla="*/ 0 w 531495"/>
                <a:gd name="connsiteY0" fmla="*/ 264802 h 270517"/>
                <a:gd name="connsiteX1" fmla="*/ 268605 w 531495"/>
                <a:gd name="connsiteY1" fmla="*/ 7 h 270517"/>
                <a:gd name="connsiteX2" fmla="*/ 531495 w 531495"/>
                <a:gd name="connsiteY2" fmla="*/ 270517 h 270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1495" h="270517">
                  <a:moveTo>
                    <a:pt x="0" y="264802"/>
                  </a:moveTo>
                  <a:cubicBezTo>
                    <a:pt x="476" y="107163"/>
                    <a:pt x="134303" y="-945"/>
                    <a:pt x="268605" y="7"/>
                  </a:cubicBezTo>
                  <a:cubicBezTo>
                    <a:pt x="402907" y="959"/>
                    <a:pt x="528003" y="129864"/>
                    <a:pt x="531495" y="270517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任意多边形: 形状 166">
              <a:extLst>
                <a:ext uri="{FF2B5EF4-FFF2-40B4-BE49-F238E27FC236}">
                  <a16:creationId xmlns:a16="http://schemas.microsoft.com/office/drawing/2014/main" id="{27DB2CC2-1CF9-FE67-1D71-373FB62D5003}"/>
                </a:ext>
              </a:extLst>
            </p:cNvPr>
            <p:cNvSpPr/>
            <p:nvPr/>
          </p:nvSpPr>
          <p:spPr>
            <a:xfrm>
              <a:off x="2080340" y="4270561"/>
              <a:ext cx="127282" cy="127282"/>
            </a:xfrm>
            <a:custGeom>
              <a:avLst/>
              <a:gdLst>
                <a:gd name="connsiteX0" fmla="*/ 390126 w 390256"/>
                <a:gd name="connsiteY0" fmla="*/ 195444 h 390256"/>
                <a:gd name="connsiteX1" fmla="*/ 194998 w 390256"/>
                <a:gd name="connsiteY1" fmla="*/ 390572 h 390256"/>
                <a:gd name="connsiteX2" fmla="*/ -130 w 390256"/>
                <a:gd name="connsiteY2" fmla="*/ 195444 h 390256"/>
                <a:gd name="connsiteX3" fmla="*/ 194998 w 390256"/>
                <a:gd name="connsiteY3" fmla="*/ 315 h 390256"/>
                <a:gd name="connsiteX4" fmla="*/ 390126 w 390256"/>
                <a:gd name="connsiteY4" fmla="*/ 195444 h 390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256" h="390256">
                  <a:moveTo>
                    <a:pt x="390126" y="195444"/>
                  </a:moveTo>
                  <a:cubicBezTo>
                    <a:pt x="390126" y="303210"/>
                    <a:pt x="302764" y="390572"/>
                    <a:pt x="194998" y="390572"/>
                  </a:cubicBezTo>
                  <a:cubicBezTo>
                    <a:pt x="87232" y="390572"/>
                    <a:pt x="-130" y="303210"/>
                    <a:pt x="-130" y="195444"/>
                  </a:cubicBezTo>
                  <a:cubicBezTo>
                    <a:pt x="-130" y="87677"/>
                    <a:pt x="87232" y="315"/>
                    <a:pt x="194998" y="315"/>
                  </a:cubicBezTo>
                  <a:cubicBezTo>
                    <a:pt x="302764" y="315"/>
                    <a:pt x="390126" y="87677"/>
                    <a:pt x="390126" y="195444"/>
                  </a:cubicBezTo>
                  <a:close/>
                </a:path>
              </a:pathLst>
            </a:custGeom>
            <a:solidFill>
              <a:srgbClr val="FFE99D"/>
            </a:solidFill>
            <a:ln w="63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任意多边形: 形状 167">
              <a:extLst>
                <a:ext uri="{FF2B5EF4-FFF2-40B4-BE49-F238E27FC236}">
                  <a16:creationId xmlns:a16="http://schemas.microsoft.com/office/drawing/2014/main" id="{5A6E142F-50FF-5B9F-52F6-899577BF3300}"/>
                </a:ext>
              </a:extLst>
            </p:cNvPr>
            <p:cNvSpPr/>
            <p:nvPr/>
          </p:nvSpPr>
          <p:spPr>
            <a:xfrm>
              <a:off x="2451135" y="4270561"/>
              <a:ext cx="127282" cy="127282"/>
            </a:xfrm>
            <a:custGeom>
              <a:avLst/>
              <a:gdLst>
                <a:gd name="connsiteX0" fmla="*/ 390126 w 390256"/>
                <a:gd name="connsiteY0" fmla="*/ 195444 h 390256"/>
                <a:gd name="connsiteX1" fmla="*/ 194998 w 390256"/>
                <a:gd name="connsiteY1" fmla="*/ 390572 h 390256"/>
                <a:gd name="connsiteX2" fmla="*/ -130 w 390256"/>
                <a:gd name="connsiteY2" fmla="*/ 195444 h 390256"/>
                <a:gd name="connsiteX3" fmla="*/ 194998 w 390256"/>
                <a:gd name="connsiteY3" fmla="*/ 315 h 390256"/>
                <a:gd name="connsiteX4" fmla="*/ 390126 w 390256"/>
                <a:gd name="connsiteY4" fmla="*/ 195444 h 390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256" h="390256">
                  <a:moveTo>
                    <a:pt x="390126" y="195444"/>
                  </a:moveTo>
                  <a:cubicBezTo>
                    <a:pt x="390126" y="303210"/>
                    <a:pt x="302764" y="390572"/>
                    <a:pt x="194998" y="390572"/>
                  </a:cubicBezTo>
                  <a:cubicBezTo>
                    <a:pt x="87232" y="390572"/>
                    <a:pt x="-130" y="303210"/>
                    <a:pt x="-130" y="195444"/>
                  </a:cubicBezTo>
                  <a:cubicBezTo>
                    <a:pt x="-130" y="87677"/>
                    <a:pt x="87232" y="315"/>
                    <a:pt x="194998" y="315"/>
                  </a:cubicBezTo>
                  <a:cubicBezTo>
                    <a:pt x="302764" y="315"/>
                    <a:pt x="390126" y="87677"/>
                    <a:pt x="390126" y="195444"/>
                  </a:cubicBezTo>
                  <a:close/>
                </a:path>
              </a:pathLst>
            </a:custGeom>
            <a:solidFill>
              <a:srgbClr val="FFE99D"/>
            </a:solidFill>
            <a:ln w="63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45CA5C58-4E2F-7A85-9B36-89AD7FCA95D8}"/>
                  </a:ext>
                </a:extLst>
              </p:cNvPr>
              <p:cNvSpPr/>
              <p:nvPr/>
            </p:nvSpPr>
            <p:spPr>
              <a:xfrm>
                <a:off x="4406381" y="4038272"/>
                <a:ext cx="253827" cy="253827"/>
              </a:xfrm>
              <a:prstGeom prst="rect">
                <a:avLst/>
              </a:prstGeom>
              <a:solidFill>
                <a:srgbClr val="EEC1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9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sz="900" b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u</m:t>
                          </m:r>
                        </m:e>
                      </m:acc>
                    </m:oMath>
                  </m:oMathPara>
                </a14:m>
                <a:endParaRPr lang="en-US" sz="9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45CA5C58-4E2F-7A85-9B36-89AD7FCA95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381" y="4038272"/>
                <a:ext cx="253827" cy="253827"/>
              </a:xfrm>
              <a:prstGeom prst="rect">
                <a:avLst/>
              </a:prstGeom>
              <a:blipFill>
                <a:blip r:embed="rId5"/>
                <a:stretch>
                  <a:fillRect r="-536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08AEFEBA-37F0-FD6B-0ABB-33A5900D0139}"/>
              </a:ext>
            </a:extLst>
          </p:cNvPr>
          <p:cNvCxnSpPr>
            <a:cxnSpLocks/>
          </p:cNvCxnSpPr>
          <p:nvPr/>
        </p:nvCxnSpPr>
        <p:spPr>
          <a:xfrm>
            <a:off x="2740480" y="3614082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B994B22F-6F06-6ED9-4D5F-C680D797EBE5}"/>
              </a:ext>
            </a:extLst>
          </p:cNvPr>
          <p:cNvCxnSpPr>
            <a:cxnSpLocks/>
          </p:cNvCxnSpPr>
          <p:nvPr/>
        </p:nvCxnSpPr>
        <p:spPr>
          <a:xfrm>
            <a:off x="3648359" y="3614082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01E8B4A8-8D46-5108-4E14-A16C8CAE2DC7}"/>
              </a:ext>
            </a:extLst>
          </p:cNvPr>
          <p:cNvCxnSpPr>
            <a:cxnSpLocks/>
          </p:cNvCxnSpPr>
          <p:nvPr/>
        </p:nvCxnSpPr>
        <p:spPr>
          <a:xfrm>
            <a:off x="4469439" y="3614082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D1FE4C98-A57B-9EE4-CED8-24098ADD6C02}"/>
              </a:ext>
            </a:extLst>
          </p:cNvPr>
          <p:cNvGrpSpPr/>
          <p:nvPr/>
        </p:nvGrpSpPr>
        <p:grpSpPr>
          <a:xfrm>
            <a:off x="2921833" y="3307632"/>
            <a:ext cx="730335" cy="612900"/>
            <a:chOff x="2999782" y="2986784"/>
            <a:chExt cx="730335" cy="612900"/>
          </a:xfrm>
        </p:grpSpPr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13F7167B-ECB3-5F31-D6A0-05BB093BDC11}"/>
                </a:ext>
              </a:extLst>
            </p:cNvPr>
            <p:cNvSpPr/>
            <p:nvPr/>
          </p:nvSpPr>
          <p:spPr>
            <a:xfrm>
              <a:off x="2999782" y="3012798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E5BDF2F6-BEAF-75AC-8475-192EBF1BAF68}"/>
                </a:ext>
              </a:extLst>
            </p:cNvPr>
            <p:cNvSpPr/>
            <p:nvPr/>
          </p:nvSpPr>
          <p:spPr>
            <a:xfrm>
              <a:off x="3419690" y="3012798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426BDFF5-6694-9AF2-66ED-F547EB8594A1}"/>
                </a:ext>
              </a:extLst>
            </p:cNvPr>
            <p:cNvSpPr/>
            <p:nvPr/>
          </p:nvSpPr>
          <p:spPr>
            <a:xfrm>
              <a:off x="3629644" y="3012798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5B02F91A-53A4-D026-B17D-59C7786481CA}"/>
                </a:ext>
              </a:extLst>
            </p:cNvPr>
            <p:cNvSpPr/>
            <p:nvPr/>
          </p:nvSpPr>
          <p:spPr>
            <a:xfrm>
              <a:off x="3209736" y="3012798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B82F189A-5ED3-F99F-47AE-61AAA30FBA67}"/>
                </a:ext>
              </a:extLst>
            </p:cNvPr>
            <p:cNvSpPr/>
            <p:nvPr/>
          </p:nvSpPr>
          <p:spPr>
            <a:xfrm>
              <a:off x="3079813" y="2986784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D273A41C-D80D-EE95-54AE-2B3945A11AC7}"/>
                </a:ext>
              </a:extLst>
            </p:cNvPr>
            <p:cNvSpPr/>
            <p:nvPr/>
          </p:nvSpPr>
          <p:spPr>
            <a:xfrm>
              <a:off x="3314713" y="3012798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48D45B82-CD6D-A8A3-D12B-4EC8F5450313}"/>
                </a:ext>
              </a:extLst>
            </p:cNvPr>
            <p:cNvSpPr/>
            <p:nvPr/>
          </p:nvSpPr>
          <p:spPr>
            <a:xfrm>
              <a:off x="3524667" y="3012798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DF35FCE9-7BA4-52DF-2A89-57C7BFABA0F5}"/>
                </a:ext>
              </a:extLst>
            </p:cNvPr>
            <p:cNvSpPr/>
            <p:nvPr/>
          </p:nvSpPr>
          <p:spPr>
            <a:xfrm>
              <a:off x="2999782" y="3113792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3D67E983-A226-59AC-0572-844DC3342994}"/>
                </a:ext>
              </a:extLst>
            </p:cNvPr>
            <p:cNvSpPr/>
            <p:nvPr/>
          </p:nvSpPr>
          <p:spPr>
            <a:xfrm>
              <a:off x="3104759" y="3113792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69094620-5AFE-F2BD-A1A0-170C8FC9B679}"/>
                </a:ext>
              </a:extLst>
            </p:cNvPr>
            <p:cNvSpPr/>
            <p:nvPr/>
          </p:nvSpPr>
          <p:spPr>
            <a:xfrm>
              <a:off x="3419690" y="3113792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1DB362DC-86DA-B02E-8A00-9277430DF187}"/>
                </a:ext>
              </a:extLst>
            </p:cNvPr>
            <p:cNvSpPr/>
            <p:nvPr/>
          </p:nvSpPr>
          <p:spPr>
            <a:xfrm>
              <a:off x="3629644" y="3113792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4ABEDF42-A258-666B-DB49-3B30BD77BD6D}"/>
                </a:ext>
              </a:extLst>
            </p:cNvPr>
            <p:cNvSpPr/>
            <p:nvPr/>
          </p:nvSpPr>
          <p:spPr>
            <a:xfrm>
              <a:off x="3184790" y="3087778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1E0EF09A-853B-9796-8723-6FB1B65F680E}"/>
                </a:ext>
              </a:extLst>
            </p:cNvPr>
            <p:cNvSpPr/>
            <p:nvPr/>
          </p:nvSpPr>
          <p:spPr>
            <a:xfrm>
              <a:off x="3314713" y="3113792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FEA782DE-4FD8-12EA-BA70-701DCD0CEDA6}"/>
                </a:ext>
              </a:extLst>
            </p:cNvPr>
            <p:cNvSpPr/>
            <p:nvPr/>
          </p:nvSpPr>
          <p:spPr>
            <a:xfrm>
              <a:off x="3524667" y="3113792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09E9828B-C641-95F4-C00F-380E2ACDF061}"/>
                </a:ext>
              </a:extLst>
            </p:cNvPr>
            <p:cNvSpPr/>
            <p:nvPr/>
          </p:nvSpPr>
          <p:spPr>
            <a:xfrm>
              <a:off x="2999782" y="3214786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1EBC66DA-2FE8-1EF8-FCF1-9692F1FF750E}"/>
                </a:ext>
              </a:extLst>
            </p:cNvPr>
            <p:cNvSpPr/>
            <p:nvPr/>
          </p:nvSpPr>
          <p:spPr>
            <a:xfrm>
              <a:off x="3104759" y="3214786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046E9D8A-A422-F4EA-5CEE-F3425293C0AB}"/>
                </a:ext>
              </a:extLst>
            </p:cNvPr>
            <p:cNvSpPr/>
            <p:nvPr/>
          </p:nvSpPr>
          <p:spPr>
            <a:xfrm>
              <a:off x="3419690" y="3214786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7941835E-B9CE-B50C-BBDC-92C3C9586068}"/>
                </a:ext>
              </a:extLst>
            </p:cNvPr>
            <p:cNvSpPr/>
            <p:nvPr/>
          </p:nvSpPr>
          <p:spPr>
            <a:xfrm>
              <a:off x="3629644" y="3214786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A1CD8A44-01E2-DC28-55CE-789458FE11AE}"/>
                </a:ext>
              </a:extLst>
            </p:cNvPr>
            <p:cNvSpPr/>
            <p:nvPr/>
          </p:nvSpPr>
          <p:spPr>
            <a:xfrm>
              <a:off x="3209736" y="3214786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3BE64184-92BB-2F2D-6CAC-9623550ED076}"/>
                </a:ext>
              </a:extLst>
            </p:cNvPr>
            <p:cNvSpPr/>
            <p:nvPr/>
          </p:nvSpPr>
          <p:spPr>
            <a:xfrm>
              <a:off x="3289767" y="3188772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54768234-5D18-737D-B57B-13FEB8E30CEE}"/>
                </a:ext>
              </a:extLst>
            </p:cNvPr>
            <p:cNvSpPr/>
            <p:nvPr/>
          </p:nvSpPr>
          <p:spPr>
            <a:xfrm>
              <a:off x="3524667" y="3214786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EE0A56AA-7E07-2D8C-0F2A-17621058F1D9}"/>
                </a:ext>
              </a:extLst>
            </p:cNvPr>
            <p:cNvSpPr/>
            <p:nvPr/>
          </p:nvSpPr>
          <p:spPr>
            <a:xfrm>
              <a:off x="2999782" y="3315780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D3057E80-079C-AEAD-A554-28EBF6BAA690}"/>
                </a:ext>
              </a:extLst>
            </p:cNvPr>
            <p:cNvSpPr/>
            <p:nvPr/>
          </p:nvSpPr>
          <p:spPr>
            <a:xfrm>
              <a:off x="3104759" y="3315780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6E0ACA35-49CC-05AF-1E1F-183CBD00FC9E}"/>
                </a:ext>
              </a:extLst>
            </p:cNvPr>
            <p:cNvSpPr/>
            <p:nvPr/>
          </p:nvSpPr>
          <p:spPr>
            <a:xfrm>
              <a:off x="3629644" y="3315780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F9EBA4CD-E57A-4B60-ABC4-E0CE99B3C24E}"/>
                </a:ext>
              </a:extLst>
            </p:cNvPr>
            <p:cNvSpPr/>
            <p:nvPr/>
          </p:nvSpPr>
          <p:spPr>
            <a:xfrm>
              <a:off x="3209736" y="3315780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0DDFD72F-B0A3-87F8-D98D-39CE83D7959E}"/>
                </a:ext>
              </a:extLst>
            </p:cNvPr>
            <p:cNvSpPr/>
            <p:nvPr/>
          </p:nvSpPr>
          <p:spPr>
            <a:xfrm>
              <a:off x="3394744" y="3289766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3C7529A2-C83B-E7D6-5B3B-29AC3742CB7C}"/>
                </a:ext>
              </a:extLst>
            </p:cNvPr>
            <p:cNvSpPr/>
            <p:nvPr/>
          </p:nvSpPr>
          <p:spPr>
            <a:xfrm>
              <a:off x="3314713" y="3315780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5A14BCD0-F266-B336-F1A3-C56927900D37}"/>
                </a:ext>
              </a:extLst>
            </p:cNvPr>
            <p:cNvSpPr/>
            <p:nvPr/>
          </p:nvSpPr>
          <p:spPr>
            <a:xfrm>
              <a:off x="3524667" y="3315780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25B97516-410A-E234-0A69-D65397F72A4B}"/>
                </a:ext>
              </a:extLst>
            </p:cNvPr>
            <p:cNvSpPr/>
            <p:nvPr/>
          </p:nvSpPr>
          <p:spPr>
            <a:xfrm>
              <a:off x="2999782" y="3521549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332E795A-F73F-9E86-8A9A-96BD1F4C76A6}"/>
                </a:ext>
              </a:extLst>
            </p:cNvPr>
            <p:cNvSpPr/>
            <p:nvPr/>
          </p:nvSpPr>
          <p:spPr>
            <a:xfrm>
              <a:off x="3104759" y="3521549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67075501-F494-641F-B9AC-BAFC6B4CE15D}"/>
                </a:ext>
              </a:extLst>
            </p:cNvPr>
            <p:cNvSpPr/>
            <p:nvPr/>
          </p:nvSpPr>
          <p:spPr>
            <a:xfrm>
              <a:off x="3419690" y="3521549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17E5A640-8D12-9075-1307-16C7CE52FFD7}"/>
                </a:ext>
              </a:extLst>
            </p:cNvPr>
            <p:cNvSpPr/>
            <p:nvPr/>
          </p:nvSpPr>
          <p:spPr>
            <a:xfrm>
              <a:off x="3629644" y="3521549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207E1C93-3397-26DB-F9F7-9FD59D797839}"/>
                </a:ext>
              </a:extLst>
            </p:cNvPr>
            <p:cNvSpPr/>
            <p:nvPr/>
          </p:nvSpPr>
          <p:spPr>
            <a:xfrm>
              <a:off x="3209736" y="3521549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32CE1F20-8147-0079-670B-D9E182A08524}"/>
                </a:ext>
              </a:extLst>
            </p:cNvPr>
            <p:cNvSpPr/>
            <p:nvPr/>
          </p:nvSpPr>
          <p:spPr>
            <a:xfrm>
              <a:off x="3499721" y="3510775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3EBCF794-525B-976D-568C-FC1BB879CF79}"/>
                </a:ext>
              </a:extLst>
            </p:cNvPr>
            <p:cNvSpPr/>
            <p:nvPr/>
          </p:nvSpPr>
          <p:spPr>
            <a:xfrm>
              <a:off x="3314713" y="3521549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8F5E37DA-4F4E-75A5-9467-47980775DDD6}"/>
                </a:ext>
              </a:extLst>
            </p:cNvPr>
            <p:cNvSpPr/>
            <p:nvPr/>
          </p:nvSpPr>
          <p:spPr>
            <a:xfrm rot="5400000">
              <a:off x="3000281" y="3421916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34281712-3B3F-11B2-5D5C-4C93138705F0}"/>
                </a:ext>
              </a:extLst>
            </p:cNvPr>
            <p:cNvSpPr/>
            <p:nvPr/>
          </p:nvSpPr>
          <p:spPr>
            <a:xfrm rot="5400000">
              <a:off x="3105844" y="3421916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D3A43D97-A946-DDE7-9492-86C6726D5619}"/>
                </a:ext>
              </a:extLst>
            </p:cNvPr>
            <p:cNvSpPr/>
            <p:nvPr/>
          </p:nvSpPr>
          <p:spPr>
            <a:xfrm rot="5400000">
              <a:off x="3211895" y="3421916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8C83027D-F553-84AD-B7CF-4DAC138DD044}"/>
                </a:ext>
              </a:extLst>
            </p:cNvPr>
            <p:cNvSpPr/>
            <p:nvPr/>
          </p:nvSpPr>
          <p:spPr>
            <a:xfrm rot="5400000">
              <a:off x="3316890" y="3421916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DAA343FE-1126-CB4F-1AB5-FC8A497FB103}"/>
                </a:ext>
              </a:extLst>
            </p:cNvPr>
            <p:cNvSpPr/>
            <p:nvPr/>
          </p:nvSpPr>
          <p:spPr>
            <a:xfrm rot="5400000">
              <a:off x="3627036" y="3421916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</p:grpSp>
      <p:grpSp>
        <p:nvGrpSpPr>
          <p:cNvPr id="221" name="组合 220">
            <a:extLst>
              <a:ext uri="{FF2B5EF4-FFF2-40B4-BE49-F238E27FC236}">
                <a16:creationId xmlns:a16="http://schemas.microsoft.com/office/drawing/2014/main" id="{F1FEF5AD-F6D4-B768-C423-9164B4A738E4}"/>
              </a:ext>
            </a:extLst>
          </p:cNvPr>
          <p:cNvGrpSpPr/>
          <p:nvPr/>
        </p:nvGrpSpPr>
        <p:grpSpPr>
          <a:xfrm>
            <a:off x="2181629" y="3350926"/>
            <a:ext cx="537387" cy="526313"/>
            <a:chOff x="2056269" y="3051344"/>
            <a:chExt cx="537387" cy="526313"/>
          </a:xfrm>
        </p:grpSpPr>
        <p:sp>
          <p:nvSpPr>
            <p:cNvPr id="222" name="椭圆 221">
              <a:extLst>
                <a:ext uri="{FF2B5EF4-FFF2-40B4-BE49-F238E27FC236}">
                  <a16:creationId xmlns:a16="http://schemas.microsoft.com/office/drawing/2014/main" id="{42A5A262-58C9-ECD2-7AD1-8781708E17D7}"/>
                </a:ext>
              </a:extLst>
            </p:cNvPr>
            <p:cNvSpPr/>
            <p:nvPr/>
          </p:nvSpPr>
          <p:spPr>
            <a:xfrm>
              <a:off x="2056269" y="3051344"/>
              <a:ext cx="537387" cy="526313"/>
            </a:xfrm>
            <a:prstGeom prst="ellipse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文本框 222">
              <a:extLst>
                <a:ext uri="{FF2B5EF4-FFF2-40B4-BE49-F238E27FC236}">
                  <a16:creationId xmlns:a16="http://schemas.microsoft.com/office/drawing/2014/main" id="{A7A20C4D-3BB4-A168-4A88-A195B2A71B12}"/>
                </a:ext>
              </a:extLst>
            </p:cNvPr>
            <p:cNvSpPr txBox="1"/>
            <p:nvPr/>
          </p:nvSpPr>
          <p:spPr>
            <a:xfrm>
              <a:off x="2212752" y="3408172"/>
              <a:ext cx="224420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N2E</a:t>
              </a:r>
              <a:endPara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4" name="直接连接符 223">
              <a:extLst>
                <a:ext uri="{FF2B5EF4-FFF2-40B4-BE49-F238E27FC236}">
                  <a16:creationId xmlns:a16="http://schemas.microsoft.com/office/drawing/2014/main" id="{E735FFB0-6D91-01F1-1395-66243741263D}"/>
                </a:ext>
              </a:extLst>
            </p:cNvPr>
            <p:cNvCxnSpPr>
              <a:cxnSpLocks/>
            </p:cNvCxnSpPr>
            <p:nvPr/>
          </p:nvCxnSpPr>
          <p:spPr>
            <a:xfrm>
              <a:off x="2211930" y="3338722"/>
              <a:ext cx="239163" cy="103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5" name="组合 224">
              <a:extLst>
                <a:ext uri="{FF2B5EF4-FFF2-40B4-BE49-F238E27FC236}">
                  <a16:creationId xmlns:a16="http://schemas.microsoft.com/office/drawing/2014/main" id="{FAD2901B-7A1F-03BE-0129-59E4581AC25D}"/>
                </a:ext>
              </a:extLst>
            </p:cNvPr>
            <p:cNvGrpSpPr/>
            <p:nvPr/>
          </p:nvGrpSpPr>
          <p:grpSpPr>
            <a:xfrm>
              <a:off x="2126786" y="3227695"/>
              <a:ext cx="396352" cy="87477"/>
              <a:chOff x="2126800" y="3181975"/>
              <a:chExt cx="396352" cy="87477"/>
            </a:xfrm>
          </p:grpSpPr>
          <p:sp>
            <p:nvSpPr>
              <p:cNvPr id="228" name="任意多边形: 形状 227">
                <a:extLst>
                  <a:ext uri="{FF2B5EF4-FFF2-40B4-BE49-F238E27FC236}">
                    <a16:creationId xmlns:a16="http://schemas.microsoft.com/office/drawing/2014/main" id="{CF918F5B-CE83-FEA5-6FC8-28B472607D8D}"/>
                  </a:ext>
                </a:extLst>
              </p:cNvPr>
              <p:cNvSpPr/>
              <p:nvPr/>
            </p:nvSpPr>
            <p:spPr>
              <a:xfrm>
                <a:off x="2126800" y="3181975"/>
                <a:ext cx="171870" cy="87477"/>
              </a:xfrm>
              <a:custGeom>
                <a:avLst/>
                <a:gdLst>
                  <a:gd name="connsiteX0" fmla="*/ 0 w 531495"/>
                  <a:gd name="connsiteY0" fmla="*/ 264800 h 270515"/>
                  <a:gd name="connsiteX1" fmla="*/ 268605 w 531495"/>
                  <a:gd name="connsiteY1" fmla="*/ 5 h 270515"/>
                  <a:gd name="connsiteX2" fmla="*/ 531495 w 531495"/>
                  <a:gd name="connsiteY2" fmla="*/ 270515 h 270515"/>
                  <a:gd name="connsiteX0" fmla="*/ 8 w 531503"/>
                  <a:gd name="connsiteY0" fmla="*/ 264863 h 270578"/>
                  <a:gd name="connsiteX1" fmla="*/ 268613 w 531503"/>
                  <a:gd name="connsiteY1" fmla="*/ 68 h 270578"/>
                  <a:gd name="connsiteX2" fmla="*/ 531503 w 531503"/>
                  <a:gd name="connsiteY2" fmla="*/ 270578 h 270578"/>
                  <a:gd name="connsiteX0" fmla="*/ 0 w 531495"/>
                  <a:gd name="connsiteY0" fmla="*/ 264802 h 270517"/>
                  <a:gd name="connsiteX1" fmla="*/ 268605 w 531495"/>
                  <a:gd name="connsiteY1" fmla="*/ 7 h 270517"/>
                  <a:gd name="connsiteX2" fmla="*/ 531495 w 531495"/>
                  <a:gd name="connsiteY2" fmla="*/ 270517 h 270517"/>
                  <a:gd name="connsiteX0" fmla="*/ 0 w 531495"/>
                  <a:gd name="connsiteY0" fmla="*/ 264802 h 270517"/>
                  <a:gd name="connsiteX1" fmla="*/ 268605 w 531495"/>
                  <a:gd name="connsiteY1" fmla="*/ 7 h 270517"/>
                  <a:gd name="connsiteX2" fmla="*/ 531495 w 531495"/>
                  <a:gd name="connsiteY2" fmla="*/ 270517 h 270517"/>
                  <a:gd name="connsiteX0" fmla="*/ 0 w 531495"/>
                  <a:gd name="connsiteY0" fmla="*/ 264802 h 270517"/>
                  <a:gd name="connsiteX1" fmla="*/ 268605 w 531495"/>
                  <a:gd name="connsiteY1" fmla="*/ 7 h 270517"/>
                  <a:gd name="connsiteX2" fmla="*/ 531495 w 531495"/>
                  <a:gd name="connsiteY2" fmla="*/ 270517 h 270517"/>
                  <a:gd name="connsiteX0" fmla="*/ 0 w 531495"/>
                  <a:gd name="connsiteY0" fmla="*/ 264802 h 270517"/>
                  <a:gd name="connsiteX1" fmla="*/ 268605 w 531495"/>
                  <a:gd name="connsiteY1" fmla="*/ 7 h 270517"/>
                  <a:gd name="connsiteX2" fmla="*/ 531495 w 531495"/>
                  <a:gd name="connsiteY2" fmla="*/ 270517 h 270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1495" h="270517">
                    <a:moveTo>
                      <a:pt x="0" y="264802"/>
                    </a:moveTo>
                    <a:cubicBezTo>
                      <a:pt x="476" y="107163"/>
                      <a:pt x="134303" y="-945"/>
                      <a:pt x="268605" y="7"/>
                    </a:cubicBezTo>
                    <a:cubicBezTo>
                      <a:pt x="402907" y="959"/>
                      <a:pt x="528003" y="129864"/>
                      <a:pt x="531495" y="270517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任意多边形: 形状 228">
                <a:extLst>
                  <a:ext uri="{FF2B5EF4-FFF2-40B4-BE49-F238E27FC236}">
                    <a16:creationId xmlns:a16="http://schemas.microsoft.com/office/drawing/2014/main" id="{88D0BB0F-D6D2-7CCF-655D-5EEFF4A9DC54}"/>
                  </a:ext>
                </a:extLst>
              </p:cNvPr>
              <p:cNvSpPr/>
              <p:nvPr/>
            </p:nvSpPr>
            <p:spPr>
              <a:xfrm>
                <a:off x="2351282" y="3181975"/>
                <a:ext cx="171870" cy="87477"/>
              </a:xfrm>
              <a:custGeom>
                <a:avLst/>
                <a:gdLst>
                  <a:gd name="connsiteX0" fmla="*/ 0 w 531495"/>
                  <a:gd name="connsiteY0" fmla="*/ 264800 h 270515"/>
                  <a:gd name="connsiteX1" fmla="*/ 268605 w 531495"/>
                  <a:gd name="connsiteY1" fmla="*/ 5 h 270515"/>
                  <a:gd name="connsiteX2" fmla="*/ 531495 w 531495"/>
                  <a:gd name="connsiteY2" fmla="*/ 270515 h 270515"/>
                  <a:gd name="connsiteX0" fmla="*/ 8 w 531503"/>
                  <a:gd name="connsiteY0" fmla="*/ 264863 h 270578"/>
                  <a:gd name="connsiteX1" fmla="*/ 268613 w 531503"/>
                  <a:gd name="connsiteY1" fmla="*/ 68 h 270578"/>
                  <a:gd name="connsiteX2" fmla="*/ 531503 w 531503"/>
                  <a:gd name="connsiteY2" fmla="*/ 270578 h 270578"/>
                  <a:gd name="connsiteX0" fmla="*/ 0 w 531495"/>
                  <a:gd name="connsiteY0" fmla="*/ 264802 h 270517"/>
                  <a:gd name="connsiteX1" fmla="*/ 268605 w 531495"/>
                  <a:gd name="connsiteY1" fmla="*/ 7 h 270517"/>
                  <a:gd name="connsiteX2" fmla="*/ 531495 w 531495"/>
                  <a:gd name="connsiteY2" fmla="*/ 270517 h 270517"/>
                  <a:gd name="connsiteX0" fmla="*/ 0 w 531495"/>
                  <a:gd name="connsiteY0" fmla="*/ 264802 h 270517"/>
                  <a:gd name="connsiteX1" fmla="*/ 268605 w 531495"/>
                  <a:gd name="connsiteY1" fmla="*/ 7 h 270517"/>
                  <a:gd name="connsiteX2" fmla="*/ 531495 w 531495"/>
                  <a:gd name="connsiteY2" fmla="*/ 270517 h 270517"/>
                  <a:gd name="connsiteX0" fmla="*/ 0 w 531495"/>
                  <a:gd name="connsiteY0" fmla="*/ 264802 h 270517"/>
                  <a:gd name="connsiteX1" fmla="*/ 268605 w 531495"/>
                  <a:gd name="connsiteY1" fmla="*/ 7 h 270517"/>
                  <a:gd name="connsiteX2" fmla="*/ 531495 w 531495"/>
                  <a:gd name="connsiteY2" fmla="*/ 270517 h 270517"/>
                  <a:gd name="connsiteX0" fmla="*/ 0 w 531495"/>
                  <a:gd name="connsiteY0" fmla="*/ 264802 h 270517"/>
                  <a:gd name="connsiteX1" fmla="*/ 268605 w 531495"/>
                  <a:gd name="connsiteY1" fmla="*/ 7 h 270517"/>
                  <a:gd name="connsiteX2" fmla="*/ 531495 w 531495"/>
                  <a:gd name="connsiteY2" fmla="*/ 270517 h 270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1495" h="270517">
                    <a:moveTo>
                      <a:pt x="0" y="264802"/>
                    </a:moveTo>
                    <a:cubicBezTo>
                      <a:pt x="476" y="107163"/>
                      <a:pt x="134303" y="-945"/>
                      <a:pt x="268605" y="7"/>
                    </a:cubicBezTo>
                    <a:cubicBezTo>
                      <a:pt x="402907" y="959"/>
                      <a:pt x="528003" y="129864"/>
                      <a:pt x="531495" y="270517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  <a:head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6" name="任意多边形: 形状 225">
              <a:extLst>
                <a:ext uri="{FF2B5EF4-FFF2-40B4-BE49-F238E27FC236}">
                  <a16:creationId xmlns:a16="http://schemas.microsoft.com/office/drawing/2014/main" id="{B1B8538F-70B6-1B42-4697-CDF728A84568}"/>
                </a:ext>
              </a:extLst>
            </p:cNvPr>
            <p:cNvSpPr/>
            <p:nvPr/>
          </p:nvSpPr>
          <p:spPr>
            <a:xfrm>
              <a:off x="2080340" y="3275132"/>
              <a:ext cx="127282" cy="127282"/>
            </a:xfrm>
            <a:custGeom>
              <a:avLst/>
              <a:gdLst>
                <a:gd name="connsiteX0" fmla="*/ 390126 w 390256"/>
                <a:gd name="connsiteY0" fmla="*/ 195444 h 390256"/>
                <a:gd name="connsiteX1" fmla="*/ 194998 w 390256"/>
                <a:gd name="connsiteY1" fmla="*/ 390572 h 390256"/>
                <a:gd name="connsiteX2" fmla="*/ -130 w 390256"/>
                <a:gd name="connsiteY2" fmla="*/ 195444 h 390256"/>
                <a:gd name="connsiteX3" fmla="*/ 194998 w 390256"/>
                <a:gd name="connsiteY3" fmla="*/ 315 h 390256"/>
                <a:gd name="connsiteX4" fmla="*/ 390126 w 390256"/>
                <a:gd name="connsiteY4" fmla="*/ 195444 h 390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256" h="390256">
                  <a:moveTo>
                    <a:pt x="390126" y="195444"/>
                  </a:moveTo>
                  <a:cubicBezTo>
                    <a:pt x="390126" y="303210"/>
                    <a:pt x="302764" y="390572"/>
                    <a:pt x="194998" y="390572"/>
                  </a:cubicBezTo>
                  <a:cubicBezTo>
                    <a:pt x="87232" y="390572"/>
                    <a:pt x="-130" y="303210"/>
                    <a:pt x="-130" y="195444"/>
                  </a:cubicBezTo>
                  <a:cubicBezTo>
                    <a:pt x="-130" y="87677"/>
                    <a:pt x="87232" y="315"/>
                    <a:pt x="194998" y="315"/>
                  </a:cubicBezTo>
                  <a:cubicBezTo>
                    <a:pt x="302764" y="315"/>
                    <a:pt x="390126" y="87677"/>
                    <a:pt x="390126" y="195444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任意多边形: 形状 226">
              <a:extLst>
                <a:ext uri="{FF2B5EF4-FFF2-40B4-BE49-F238E27FC236}">
                  <a16:creationId xmlns:a16="http://schemas.microsoft.com/office/drawing/2014/main" id="{6F99F120-7FFA-D903-6587-144087415A2C}"/>
                </a:ext>
              </a:extLst>
            </p:cNvPr>
            <p:cNvSpPr/>
            <p:nvPr/>
          </p:nvSpPr>
          <p:spPr>
            <a:xfrm>
              <a:off x="2451135" y="3275132"/>
              <a:ext cx="127282" cy="127282"/>
            </a:xfrm>
            <a:custGeom>
              <a:avLst/>
              <a:gdLst>
                <a:gd name="connsiteX0" fmla="*/ 390126 w 390256"/>
                <a:gd name="connsiteY0" fmla="*/ 195444 h 390256"/>
                <a:gd name="connsiteX1" fmla="*/ 194998 w 390256"/>
                <a:gd name="connsiteY1" fmla="*/ 390572 h 390256"/>
                <a:gd name="connsiteX2" fmla="*/ -130 w 390256"/>
                <a:gd name="connsiteY2" fmla="*/ 195444 h 390256"/>
                <a:gd name="connsiteX3" fmla="*/ 194998 w 390256"/>
                <a:gd name="connsiteY3" fmla="*/ 315 h 390256"/>
                <a:gd name="connsiteX4" fmla="*/ 390126 w 390256"/>
                <a:gd name="connsiteY4" fmla="*/ 195444 h 390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256" h="390256">
                  <a:moveTo>
                    <a:pt x="390126" y="195444"/>
                  </a:moveTo>
                  <a:cubicBezTo>
                    <a:pt x="390126" y="303210"/>
                    <a:pt x="302764" y="390572"/>
                    <a:pt x="194998" y="390572"/>
                  </a:cubicBezTo>
                  <a:cubicBezTo>
                    <a:pt x="87232" y="390572"/>
                    <a:pt x="-130" y="303210"/>
                    <a:pt x="-130" y="195444"/>
                  </a:cubicBezTo>
                  <a:cubicBezTo>
                    <a:pt x="-130" y="87677"/>
                    <a:pt x="87232" y="315"/>
                    <a:pt x="194998" y="315"/>
                  </a:cubicBezTo>
                  <a:cubicBezTo>
                    <a:pt x="302764" y="315"/>
                    <a:pt x="390126" y="87677"/>
                    <a:pt x="390126" y="195444"/>
                  </a:cubicBezTo>
                  <a:close/>
                </a:path>
              </a:pathLst>
            </a:custGeom>
            <a:solidFill>
              <a:srgbClr val="A6A6A6"/>
            </a:solidFill>
            <a:ln w="63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30" name="组合 229">
            <a:extLst>
              <a:ext uri="{FF2B5EF4-FFF2-40B4-BE49-F238E27FC236}">
                <a16:creationId xmlns:a16="http://schemas.microsoft.com/office/drawing/2014/main" id="{4F6ABD62-1250-D829-A75D-269D88FCE150}"/>
              </a:ext>
            </a:extLst>
          </p:cNvPr>
          <p:cNvGrpSpPr/>
          <p:nvPr/>
        </p:nvGrpSpPr>
        <p:grpSpPr>
          <a:xfrm>
            <a:off x="3830037" y="3304506"/>
            <a:ext cx="706793" cy="619152"/>
            <a:chOff x="3959577" y="3001478"/>
            <a:chExt cx="706793" cy="619152"/>
          </a:xfrm>
        </p:grpSpPr>
        <p:grpSp>
          <p:nvGrpSpPr>
            <p:cNvPr id="232" name="组合 231">
              <a:extLst>
                <a:ext uri="{FF2B5EF4-FFF2-40B4-BE49-F238E27FC236}">
                  <a16:creationId xmlns:a16="http://schemas.microsoft.com/office/drawing/2014/main" id="{763F2E4A-4CF4-E48B-4FDF-839EC53AC41B}"/>
                </a:ext>
              </a:extLst>
            </p:cNvPr>
            <p:cNvGrpSpPr/>
            <p:nvPr/>
          </p:nvGrpSpPr>
          <p:grpSpPr>
            <a:xfrm>
              <a:off x="3972331" y="3028023"/>
              <a:ext cx="537387" cy="526313"/>
              <a:chOff x="926412" y="2430955"/>
              <a:chExt cx="537387" cy="526313"/>
            </a:xfrm>
          </p:grpSpPr>
          <p:sp>
            <p:nvSpPr>
              <p:cNvPr id="298" name="椭圆 297">
                <a:extLst>
                  <a:ext uri="{FF2B5EF4-FFF2-40B4-BE49-F238E27FC236}">
                    <a16:creationId xmlns:a16="http://schemas.microsoft.com/office/drawing/2014/main" id="{2DBAF2C0-4AE0-FC77-62A3-DA734C81F780}"/>
                  </a:ext>
                </a:extLst>
              </p:cNvPr>
              <p:cNvSpPr/>
              <p:nvPr/>
            </p:nvSpPr>
            <p:spPr>
              <a:xfrm>
                <a:off x="926412" y="2430955"/>
                <a:ext cx="537387" cy="526313"/>
              </a:xfrm>
              <a:prstGeom prst="ellipse">
                <a:avLst/>
              </a:prstGeom>
              <a:solidFill>
                <a:srgbClr val="E47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文本框 299">
                <a:extLst>
                  <a:ext uri="{FF2B5EF4-FFF2-40B4-BE49-F238E27FC236}">
                    <a16:creationId xmlns:a16="http://schemas.microsoft.com/office/drawing/2014/main" id="{1A1C99AB-E8F1-146C-8543-D5B7771C2E90}"/>
                  </a:ext>
                </a:extLst>
              </p:cNvPr>
              <p:cNvSpPr txBox="1"/>
              <p:nvPr/>
            </p:nvSpPr>
            <p:spPr>
              <a:xfrm>
                <a:off x="1073277" y="2803560"/>
                <a:ext cx="25006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9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ANN</a:t>
                </a:r>
              </a:p>
            </p:txBody>
          </p:sp>
          <p:grpSp>
            <p:nvGrpSpPr>
              <p:cNvPr id="302" name="图形 34">
                <a:extLst>
                  <a:ext uri="{FF2B5EF4-FFF2-40B4-BE49-F238E27FC236}">
                    <a16:creationId xmlns:a16="http://schemas.microsoft.com/office/drawing/2014/main" id="{C9DE60B4-B902-FB9B-87CC-EB65110DBD52}"/>
                  </a:ext>
                </a:extLst>
              </p:cNvPr>
              <p:cNvGrpSpPr/>
              <p:nvPr/>
            </p:nvGrpSpPr>
            <p:grpSpPr>
              <a:xfrm>
                <a:off x="1028593" y="2508709"/>
                <a:ext cx="333024" cy="320216"/>
                <a:chOff x="2274801" y="1946188"/>
                <a:chExt cx="2029333" cy="1951282"/>
              </a:xfrm>
            </p:grpSpPr>
            <p:sp>
              <p:nvSpPr>
                <p:cNvPr id="303" name="任意多边形: 形状 302">
                  <a:extLst>
                    <a:ext uri="{FF2B5EF4-FFF2-40B4-BE49-F238E27FC236}">
                      <a16:creationId xmlns:a16="http://schemas.microsoft.com/office/drawing/2014/main" id="{AE6069B5-9536-FE37-AB72-B3DB0A706E5E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2900"/>
                </a:xfrm>
                <a:custGeom>
                  <a:avLst/>
                  <a:gdLst>
                    <a:gd name="connsiteX0" fmla="*/ 111 w 1639078"/>
                    <a:gd name="connsiteY0" fmla="*/ -143 h 2900"/>
                    <a:gd name="connsiteX1" fmla="*/ 1639189 w 1639078"/>
                    <a:gd name="connsiteY1" fmla="*/ -143 h 2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2900">
                      <a:moveTo>
                        <a:pt x="111" y="-143"/>
                      </a:moveTo>
                      <a:lnTo>
                        <a:pt x="1639189" y="-143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4" name="任意多边形: 形状 303">
                  <a:extLst>
                    <a:ext uri="{FF2B5EF4-FFF2-40B4-BE49-F238E27FC236}">
                      <a16:creationId xmlns:a16="http://schemas.microsoft.com/office/drawing/2014/main" id="{67132EAB-74E7-3D5B-6833-AD8F36695C76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780512"/>
                </a:xfrm>
                <a:custGeom>
                  <a:avLst/>
                  <a:gdLst>
                    <a:gd name="connsiteX0" fmla="*/ 111 w 1639078"/>
                    <a:gd name="connsiteY0" fmla="*/ -28 h 780512"/>
                    <a:gd name="connsiteX1" fmla="*/ 1639189 w 1639078"/>
                    <a:gd name="connsiteY1" fmla="*/ 780485 h 780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780512">
                      <a:moveTo>
                        <a:pt x="111" y="-28"/>
                      </a:moveTo>
                      <a:lnTo>
                        <a:pt x="1639189" y="780485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5" name="任意多边形: 形状 304">
                  <a:extLst>
                    <a:ext uri="{FF2B5EF4-FFF2-40B4-BE49-F238E27FC236}">
                      <a16:creationId xmlns:a16="http://schemas.microsoft.com/office/drawing/2014/main" id="{1B32F8B5-869B-1933-A919-5F9423A2E8AB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1561025"/>
                </a:xfrm>
                <a:custGeom>
                  <a:avLst/>
                  <a:gdLst>
                    <a:gd name="connsiteX0" fmla="*/ 111 w 1639078"/>
                    <a:gd name="connsiteY0" fmla="*/ 86 h 1561025"/>
                    <a:gd name="connsiteX1" fmla="*/ 1639189 w 1639078"/>
                    <a:gd name="connsiteY1" fmla="*/ 1561112 h 1561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1561025">
                      <a:moveTo>
                        <a:pt x="111" y="86"/>
                      </a:moveTo>
                      <a:lnTo>
                        <a:pt x="1639189" y="1561112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6" name="任意多边形: 形状 305">
                  <a:extLst>
                    <a:ext uri="{FF2B5EF4-FFF2-40B4-BE49-F238E27FC236}">
                      <a16:creationId xmlns:a16="http://schemas.microsoft.com/office/drawing/2014/main" id="{B455EEAA-953D-229F-FF17-382BC5B735B7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780512"/>
                </a:xfrm>
                <a:custGeom>
                  <a:avLst/>
                  <a:gdLst>
                    <a:gd name="connsiteX0" fmla="*/ 111 w 1639078"/>
                    <a:gd name="connsiteY0" fmla="*/ 780485 h 780512"/>
                    <a:gd name="connsiteX1" fmla="*/ 1639189 w 1639078"/>
                    <a:gd name="connsiteY1" fmla="*/ -28 h 780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780512">
                      <a:moveTo>
                        <a:pt x="111" y="780485"/>
                      </a:moveTo>
                      <a:lnTo>
                        <a:pt x="1639189" y="-28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7" name="任意多边形: 形状 306">
                  <a:extLst>
                    <a:ext uri="{FF2B5EF4-FFF2-40B4-BE49-F238E27FC236}">
                      <a16:creationId xmlns:a16="http://schemas.microsoft.com/office/drawing/2014/main" id="{87EB996F-576E-D95C-E629-C3D1176B0477}"/>
                    </a:ext>
                  </a:extLst>
                </p:cNvPr>
                <p:cNvSpPr/>
                <p:nvPr/>
              </p:nvSpPr>
              <p:spPr>
                <a:xfrm>
                  <a:off x="2469928" y="2921829"/>
                  <a:ext cx="1639078" cy="2900"/>
                </a:xfrm>
                <a:custGeom>
                  <a:avLst/>
                  <a:gdLst>
                    <a:gd name="connsiteX0" fmla="*/ 111 w 1639078"/>
                    <a:gd name="connsiteY0" fmla="*/ 86 h 2900"/>
                    <a:gd name="connsiteX1" fmla="*/ 1639189 w 1639078"/>
                    <a:gd name="connsiteY1" fmla="*/ 86 h 2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2900">
                      <a:moveTo>
                        <a:pt x="111" y="86"/>
                      </a:moveTo>
                      <a:lnTo>
                        <a:pt x="1639189" y="86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8" name="任意多边形: 形状 307">
                  <a:extLst>
                    <a:ext uri="{FF2B5EF4-FFF2-40B4-BE49-F238E27FC236}">
                      <a16:creationId xmlns:a16="http://schemas.microsoft.com/office/drawing/2014/main" id="{B8E2507B-D4A6-9B0D-273D-2A4F4E4F3159}"/>
                    </a:ext>
                  </a:extLst>
                </p:cNvPr>
                <p:cNvSpPr/>
                <p:nvPr/>
              </p:nvSpPr>
              <p:spPr>
                <a:xfrm>
                  <a:off x="2469928" y="2921829"/>
                  <a:ext cx="1639078" cy="780512"/>
                </a:xfrm>
                <a:custGeom>
                  <a:avLst/>
                  <a:gdLst>
                    <a:gd name="connsiteX0" fmla="*/ 111 w 1639078"/>
                    <a:gd name="connsiteY0" fmla="*/ 201 h 780512"/>
                    <a:gd name="connsiteX1" fmla="*/ 1639189 w 1639078"/>
                    <a:gd name="connsiteY1" fmla="*/ 780714 h 780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780512">
                      <a:moveTo>
                        <a:pt x="111" y="201"/>
                      </a:moveTo>
                      <a:lnTo>
                        <a:pt x="1639189" y="780714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9" name="任意多边形: 形状 308">
                  <a:extLst>
                    <a:ext uri="{FF2B5EF4-FFF2-40B4-BE49-F238E27FC236}">
                      <a16:creationId xmlns:a16="http://schemas.microsoft.com/office/drawing/2014/main" id="{49AB8096-0DAF-6EC1-94FF-6DBCCE8CDD74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1561025"/>
                </a:xfrm>
                <a:custGeom>
                  <a:avLst/>
                  <a:gdLst>
                    <a:gd name="connsiteX0" fmla="*/ 111 w 1639078"/>
                    <a:gd name="connsiteY0" fmla="*/ 1561112 h 1561025"/>
                    <a:gd name="connsiteX1" fmla="*/ 1639189 w 1639078"/>
                    <a:gd name="connsiteY1" fmla="*/ 86 h 1561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1561025">
                      <a:moveTo>
                        <a:pt x="111" y="1561112"/>
                      </a:moveTo>
                      <a:lnTo>
                        <a:pt x="1639189" y="86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0" name="任意多边形: 形状 309">
                  <a:extLst>
                    <a:ext uri="{FF2B5EF4-FFF2-40B4-BE49-F238E27FC236}">
                      <a16:creationId xmlns:a16="http://schemas.microsoft.com/office/drawing/2014/main" id="{16C4AE75-F645-8CAF-437C-04552F01C746}"/>
                    </a:ext>
                  </a:extLst>
                </p:cNvPr>
                <p:cNvSpPr/>
                <p:nvPr/>
              </p:nvSpPr>
              <p:spPr>
                <a:xfrm>
                  <a:off x="2469928" y="2921829"/>
                  <a:ext cx="1639078" cy="780512"/>
                </a:xfrm>
                <a:custGeom>
                  <a:avLst/>
                  <a:gdLst>
                    <a:gd name="connsiteX0" fmla="*/ 111 w 1639078"/>
                    <a:gd name="connsiteY0" fmla="*/ 780714 h 780512"/>
                    <a:gd name="connsiteX1" fmla="*/ 1639189 w 1639078"/>
                    <a:gd name="connsiteY1" fmla="*/ 201 h 780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780512">
                      <a:moveTo>
                        <a:pt x="111" y="780714"/>
                      </a:moveTo>
                      <a:lnTo>
                        <a:pt x="1639189" y="201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1" name="任意多边形: 形状 310">
                  <a:extLst>
                    <a:ext uri="{FF2B5EF4-FFF2-40B4-BE49-F238E27FC236}">
                      <a16:creationId xmlns:a16="http://schemas.microsoft.com/office/drawing/2014/main" id="{BC7F94FA-8626-420A-8DEA-60B1C9D738DF}"/>
                    </a:ext>
                  </a:extLst>
                </p:cNvPr>
                <p:cNvSpPr/>
                <p:nvPr/>
              </p:nvSpPr>
              <p:spPr>
                <a:xfrm>
                  <a:off x="2469928" y="3702342"/>
                  <a:ext cx="1639078" cy="2900"/>
                </a:xfrm>
                <a:custGeom>
                  <a:avLst/>
                  <a:gdLst>
                    <a:gd name="connsiteX0" fmla="*/ 111 w 1639078"/>
                    <a:gd name="connsiteY0" fmla="*/ 315 h 2900"/>
                    <a:gd name="connsiteX1" fmla="*/ 1639189 w 1639078"/>
                    <a:gd name="connsiteY1" fmla="*/ 315 h 2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2900">
                      <a:moveTo>
                        <a:pt x="111" y="315"/>
                      </a:moveTo>
                      <a:lnTo>
                        <a:pt x="1639189" y="315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2" name="任意多边形: 形状 311">
                  <a:extLst>
                    <a:ext uri="{FF2B5EF4-FFF2-40B4-BE49-F238E27FC236}">
                      <a16:creationId xmlns:a16="http://schemas.microsoft.com/office/drawing/2014/main" id="{6A6BD85A-F874-0F68-C953-3C21000CE0F2}"/>
                    </a:ext>
                  </a:extLst>
                </p:cNvPr>
                <p:cNvSpPr/>
                <p:nvPr/>
              </p:nvSpPr>
              <p:spPr>
                <a:xfrm>
                  <a:off x="2274801" y="1946188"/>
                  <a:ext cx="390256" cy="390256"/>
                </a:xfrm>
                <a:custGeom>
                  <a:avLst/>
                  <a:gdLst>
                    <a:gd name="connsiteX0" fmla="*/ 390126 w 390256"/>
                    <a:gd name="connsiteY0" fmla="*/ 194986 h 390256"/>
                    <a:gd name="connsiteX1" fmla="*/ 194998 w 390256"/>
                    <a:gd name="connsiteY1" fmla="*/ 390114 h 390256"/>
                    <a:gd name="connsiteX2" fmla="*/ -130 w 390256"/>
                    <a:gd name="connsiteY2" fmla="*/ 194986 h 390256"/>
                    <a:gd name="connsiteX3" fmla="*/ 194998 w 390256"/>
                    <a:gd name="connsiteY3" fmla="*/ -143 h 390256"/>
                    <a:gd name="connsiteX4" fmla="*/ 390126 w 390256"/>
                    <a:gd name="connsiteY4" fmla="*/ 194986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126" y="194986"/>
                      </a:moveTo>
                      <a:cubicBezTo>
                        <a:pt x="390126" y="302752"/>
                        <a:pt x="302764" y="390114"/>
                        <a:pt x="194998" y="390114"/>
                      </a:cubicBezTo>
                      <a:cubicBezTo>
                        <a:pt x="87232" y="390114"/>
                        <a:pt x="-130" y="302752"/>
                        <a:pt x="-130" y="194986"/>
                      </a:cubicBezTo>
                      <a:cubicBezTo>
                        <a:pt x="-130" y="87219"/>
                        <a:pt x="87232" y="-143"/>
                        <a:pt x="194998" y="-143"/>
                      </a:cubicBezTo>
                      <a:cubicBezTo>
                        <a:pt x="302764" y="-143"/>
                        <a:pt x="390126" y="87219"/>
                        <a:pt x="390126" y="1949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3" name="任意多边形: 形状 312">
                  <a:extLst>
                    <a:ext uri="{FF2B5EF4-FFF2-40B4-BE49-F238E27FC236}">
                      <a16:creationId xmlns:a16="http://schemas.microsoft.com/office/drawing/2014/main" id="{A44F066E-4452-9865-9A6C-E095D1E20FDB}"/>
                    </a:ext>
                  </a:extLst>
                </p:cNvPr>
                <p:cNvSpPr/>
                <p:nvPr/>
              </p:nvSpPr>
              <p:spPr>
                <a:xfrm>
                  <a:off x="2274801" y="2726701"/>
                  <a:ext cx="390256" cy="390256"/>
                </a:xfrm>
                <a:custGeom>
                  <a:avLst/>
                  <a:gdLst>
                    <a:gd name="connsiteX0" fmla="*/ 390126 w 390256"/>
                    <a:gd name="connsiteY0" fmla="*/ 195215 h 390256"/>
                    <a:gd name="connsiteX1" fmla="*/ 194998 w 390256"/>
                    <a:gd name="connsiteY1" fmla="*/ 390343 h 390256"/>
                    <a:gd name="connsiteX2" fmla="*/ -130 w 390256"/>
                    <a:gd name="connsiteY2" fmla="*/ 195215 h 390256"/>
                    <a:gd name="connsiteX3" fmla="*/ 194998 w 390256"/>
                    <a:gd name="connsiteY3" fmla="*/ 86 h 390256"/>
                    <a:gd name="connsiteX4" fmla="*/ 390126 w 390256"/>
                    <a:gd name="connsiteY4" fmla="*/ 195215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126" y="195215"/>
                      </a:moveTo>
                      <a:cubicBezTo>
                        <a:pt x="390126" y="302981"/>
                        <a:pt x="302764" y="390343"/>
                        <a:pt x="194998" y="390343"/>
                      </a:cubicBezTo>
                      <a:cubicBezTo>
                        <a:pt x="87232" y="390343"/>
                        <a:pt x="-130" y="302981"/>
                        <a:pt x="-130" y="195215"/>
                      </a:cubicBezTo>
                      <a:cubicBezTo>
                        <a:pt x="-130" y="87448"/>
                        <a:pt x="87232" y="86"/>
                        <a:pt x="194998" y="86"/>
                      </a:cubicBezTo>
                      <a:cubicBezTo>
                        <a:pt x="302764" y="86"/>
                        <a:pt x="390126" y="87448"/>
                        <a:pt x="390126" y="19521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4" name="任意多边形: 形状 313">
                  <a:extLst>
                    <a:ext uri="{FF2B5EF4-FFF2-40B4-BE49-F238E27FC236}">
                      <a16:creationId xmlns:a16="http://schemas.microsoft.com/office/drawing/2014/main" id="{B5767D2A-57A1-AD18-ED83-2A255578AE47}"/>
                    </a:ext>
                  </a:extLst>
                </p:cNvPr>
                <p:cNvSpPr/>
                <p:nvPr/>
              </p:nvSpPr>
              <p:spPr>
                <a:xfrm>
                  <a:off x="2274801" y="3507214"/>
                  <a:ext cx="390256" cy="390256"/>
                </a:xfrm>
                <a:custGeom>
                  <a:avLst/>
                  <a:gdLst>
                    <a:gd name="connsiteX0" fmla="*/ 390126 w 390256"/>
                    <a:gd name="connsiteY0" fmla="*/ 195444 h 390256"/>
                    <a:gd name="connsiteX1" fmla="*/ 194998 w 390256"/>
                    <a:gd name="connsiteY1" fmla="*/ 390572 h 390256"/>
                    <a:gd name="connsiteX2" fmla="*/ -130 w 390256"/>
                    <a:gd name="connsiteY2" fmla="*/ 195444 h 390256"/>
                    <a:gd name="connsiteX3" fmla="*/ 194998 w 390256"/>
                    <a:gd name="connsiteY3" fmla="*/ 315 h 390256"/>
                    <a:gd name="connsiteX4" fmla="*/ 390126 w 390256"/>
                    <a:gd name="connsiteY4" fmla="*/ 195444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126" y="195444"/>
                      </a:moveTo>
                      <a:cubicBezTo>
                        <a:pt x="390126" y="303210"/>
                        <a:pt x="302764" y="390572"/>
                        <a:pt x="194998" y="390572"/>
                      </a:cubicBezTo>
                      <a:cubicBezTo>
                        <a:pt x="87232" y="390572"/>
                        <a:pt x="-130" y="303210"/>
                        <a:pt x="-130" y="195444"/>
                      </a:cubicBezTo>
                      <a:cubicBezTo>
                        <a:pt x="-130" y="87677"/>
                        <a:pt x="87232" y="315"/>
                        <a:pt x="194998" y="315"/>
                      </a:cubicBezTo>
                      <a:cubicBezTo>
                        <a:pt x="302764" y="315"/>
                        <a:pt x="390126" y="87677"/>
                        <a:pt x="390126" y="1954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5" name="任意多边形: 形状 314">
                  <a:extLst>
                    <a:ext uri="{FF2B5EF4-FFF2-40B4-BE49-F238E27FC236}">
                      <a16:creationId xmlns:a16="http://schemas.microsoft.com/office/drawing/2014/main" id="{3CD0F2F6-1106-A1DF-0025-1C89D04EFEF0}"/>
                    </a:ext>
                  </a:extLst>
                </p:cNvPr>
                <p:cNvSpPr/>
                <p:nvPr/>
              </p:nvSpPr>
              <p:spPr>
                <a:xfrm>
                  <a:off x="3913878" y="1946188"/>
                  <a:ext cx="390256" cy="390256"/>
                </a:xfrm>
                <a:custGeom>
                  <a:avLst/>
                  <a:gdLst>
                    <a:gd name="connsiteX0" fmla="*/ 390608 w 390256"/>
                    <a:gd name="connsiteY0" fmla="*/ 194986 h 390256"/>
                    <a:gd name="connsiteX1" fmla="*/ 195480 w 390256"/>
                    <a:gd name="connsiteY1" fmla="*/ 390114 h 390256"/>
                    <a:gd name="connsiteX2" fmla="*/ 352 w 390256"/>
                    <a:gd name="connsiteY2" fmla="*/ 194986 h 390256"/>
                    <a:gd name="connsiteX3" fmla="*/ 195480 w 390256"/>
                    <a:gd name="connsiteY3" fmla="*/ -143 h 390256"/>
                    <a:gd name="connsiteX4" fmla="*/ 390608 w 390256"/>
                    <a:gd name="connsiteY4" fmla="*/ 194986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608" y="194986"/>
                      </a:moveTo>
                      <a:cubicBezTo>
                        <a:pt x="390608" y="302752"/>
                        <a:pt x="303246" y="390114"/>
                        <a:pt x="195480" y="390114"/>
                      </a:cubicBezTo>
                      <a:cubicBezTo>
                        <a:pt x="87714" y="390114"/>
                        <a:pt x="352" y="302752"/>
                        <a:pt x="352" y="194986"/>
                      </a:cubicBezTo>
                      <a:cubicBezTo>
                        <a:pt x="352" y="87219"/>
                        <a:pt x="87714" y="-143"/>
                        <a:pt x="195480" y="-143"/>
                      </a:cubicBezTo>
                      <a:cubicBezTo>
                        <a:pt x="303246" y="-143"/>
                        <a:pt x="390608" y="87219"/>
                        <a:pt x="390608" y="1949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6" name="任意多边形: 形状 315">
                  <a:extLst>
                    <a:ext uri="{FF2B5EF4-FFF2-40B4-BE49-F238E27FC236}">
                      <a16:creationId xmlns:a16="http://schemas.microsoft.com/office/drawing/2014/main" id="{B5BE8B72-BC94-8961-5A36-F4B8DD26DE50}"/>
                    </a:ext>
                  </a:extLst>
                </p:cNvPr>
                <p:cNvSpPr/>
                <p:nvPr/>
              </p:nvSpPr>
              <p:spPr>
                <a:xfrm>
                  <a:off x="3913878" y="2726701"/>
                  <a:ext cx="390256" cy="390256"/>
                </a:xfrm>
                <a:custGeom>
                  <a:avLst/>
                  <a:gdLst>
                    <a:gd name="connsiteX0" fmla="*/ 390608 w 390256"/>
                    <a:gd name="connsiteY0" fmla="*/ 195215 h 390256"/>
                    <a:gd name="connsiteX1" fmla="*/ 195480 w 390256"/>
                    <a:gd name="connsiteY1" fmla="*/ 390343 h 390256"/>
                    <a:gd name="connsiteX2" fmla="*/ 352 w 390256"/>
                    <a:gd name="connsiteY2" fmla="*/ 195215 h 390256"/>
                    <a:gd name="connsiteX3" fmla="*/ 195480 w 390256"/>
                    <a:gd name="connsiteY3" fmla="*/ 86 h 390256"/>
                    <a:gd name="connsiteX4" fmla="*/ 390608 w 390256"/>
                    <a:gd name="connsiteY4" fmla="*/ 195215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608" y="195215"/>
                      </a:moveTo>
                      <a:cubicBezTo>
                        <a:pt x="390608" y="302981"/>
                        <a:pt x="303246" y="390343"/>
                        <a:pt x="195480" y="390343"/>
                      </a:cubicBezTo>
                      <a:cubicBezTo>
                        <a:pt x="87714" y="390343"/>
                        <a:pt x="352" y="302981"/>
                        <a:pt x="352" y="195215"/>
                      </a:cubicBezTo>
                      <a:cubicBezTo>
                        <a:pt x="352" y="87448"/>
                        <a:pt x="87714" y="86"/>
                        <a:pt x="195480" y="86"/>
                      </a:cubicBezTo>
                      <a:cubicBezTo>
                        <a:pt x="303246" y="86"/>
                        <a:pt x="390608" y="87448"/>
                        <a:pt x="390608" y="19521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7" name="任意多边形: 形状 316">
                  <a:extLst>
                    <a:ext uri="{FF2B5EF4-FFF2-40B4-BE49-F238E27FC236}">
                      <a16:creationId xmlns:a16="http://schemas.microsoft.com/office/drawing/2014/main" id="{049EF6C0-5F0D-4449-2FBC-F32D5ED6B036}"/>
                    </a:ext>
                  </a:extLst>
                </p:cNvPr>
                <p:cNvSpPr/>
                <p:nvPr/>
              </p:nvSpPr>
              <p:spPr>
                <a:xfrm>
                  <a:off x="3913878" y="3507214"/>
                  <a:ext cx="390256" cy="390256"/>
                </a:xfrm>
                <a:custGeom>
                  <a:avLst/>
                  <a:gdLst>
                    <a:gd name="connsiteX0" fmla="*/ 390608 w 390256"/>
                    <a:gd name="connsiteY0" fmla="*/ 195444 h 390256"/>
                    <a:gd name="connsiteX1" fmla="*/ 195480 w 390256"/>
                    <a:gd name="connsiteY1" fmla="*/ 390572 h 390256"/>
                    <a:gd name="connsiteX2" fmla="*/ 352 w 390256"/>
                    <a:gd name="connsiteY2" fmla="*/ 195444 h 390256"/>
                    <a:gd name="connsiteX3" fmla="*/ 195480 w 390256"/>
                    <a:gd name="connsiteY3" fmla="*/ 315 h 390256"/>
                    <a:gd name="connsiteX4" fmla="*/ 390608 w 390256"/>
                    <a:gd name="connsiteY4" fmla="*/ 195444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608" y="195444"/>
                      </a:moveTo>
                      <a:cubicBezTo>
                        <a:pt x="390608" y="303210"/>
                        <a:pt x="303246" y="390572"/>
                        <a:pt x="195480" y="390572"/>
                      </a:cubicBezTo>
                      <a:cubicBezTo>
                        <a:pt x="87714" y="390572"/>
                        <a:pt x="352" y="303210"/>
                        <a:pt x="352" y="195444"/>
                      </a:cubicBezTo>
                      <a:cubicBezTo>
                        <a:pt x="352" y="87677"/>
                        <a:pt x="87714" y="315"/>
                        <a:pt x="195480" y="315"/>
                      </a:cubicBezTo>
                      <a:cubicBezTo>
                        <a:pt x="303246" y="315"/>
                        <a:pt x="390608" y="87677"/>
                        <a:pt x="390608" y="1954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33" name="双括号 232">
              <a:extLst>
                <a:ext uri="{FF2B5EF4-FFF2-40B4-BE49-F238E27FC236}">
                  <a16:creationId xmlns:a16="http://schemas.microsoft.com/office/drawing/2014/main" id="{093ABDE3-EE27-4740-9A5D-EBA6955606E1}"/>
                </a:ext>
              </a:extLst>
            </p:cNvPr>
            <p:cNvSpPr/>
            <p:nvPr/>
          </p:nvSpPr>
          <p:spPr>
            <a:xfrm>
              <a:off x="3959577" y="3001478"/>
              <a:ext cx="562895" cy="579402"/>
            </a:xfrm>
            <a:prstGeom prst="bracketPair">
              <a:avLst>
                <a:gd name="adj" fmla="val 5292"/>
              </a:avLst>
            </a:prstGeom>
            <a:ln>
              <a:solidFill>
                <a:srgbClr val="E47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文本框 284">
              <a:extLst>
                <a:ext uri="{FF2B5EF4-FFF2-40B4-BE49-F238E27FC236}">
                  <a16:creationId xmlns:a16="http://schemas.microsoft.com/office/drawing/2014/main" id="{F3A26780-41A5-A857-1AA0-2C861B2CF42F}"/>
                </a:ext>
              </a:extLst>
            </p:cNvPr>
            <p:cNvSpPr txBox="1"/>
            <p:nvPr/>
          </p:nvSpPr>
          <p:spPr>
            <a:xfrm>
              <a:off x="4556735" y="3482131"/>
              <a:ext cx="109635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i="1" dirty="0">
                  <a:solidFill>
                    <a:srgbClr val="E47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n'</a:t>
              </a:r>
            </a:p>
          </p:txBody>
        </p:sp>
      </p:grpSp>
      <p:sp>
        <p:nvSpPr>
          <p:cNvPr id="318" name="矩形 317">
            <a:extLst>
              <a:ext uri="{FF2B5EF4-FFF2-40B4-BE49-F238E27FC236}">
                <a16:creationId xmlns:a16="http://schemas.microsoft.com/office/drawing/2014/main" id="{DA441D9D-BC59-22D8-03D2-169DFAC64148}"/>
              </a:ext>
            </a:extLst>
          </p:cNvPr>
          <p:cNvSpPr/>
          <p:nvPr/>
        </p:nvSpPr>
        <p:spPr>
          <a:xfrm rot="5400000">
            <a:off x="5626559" y="3575015"/>
            <a:ext cx="78135" cy="78135"/>
          </a:xfrm>
          <a:prstGeom prst="rect">
            <a:avLst/>
          </a:prstGeom>
          <a:solidFill>
            <a:srgbClr val="E8C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9" name="矩形 318">
            <a:extLst>
              <a:ext uri="{FF2B5EF4-FFF2-40B4-BE49-F238E27FC236}">
                <a16:creationId xmlns:a16="http://schemas.microsoft.com/office/drawing/2014/main" id="{11130C5A-DA06-72C8-B03C-BA7ECEB815A4}"/>
              </a:ext>
            </a:extLst>
          </p:cNvPr>
          <p:cNvSpPr/>
          <p:nvPr/>
        </p:nvSpPr>
        <p:spPr>
          <a:xfrm rot="5400000">
            <a:off x="5626559" y="3784969"/>
            <a:ext cx="78135" cy="78135"/>
          </a:xfrm>
          <a:prstGeom prst="rect">
            <a:avLst/>
          </a:prstGeom>
          <a:solidFill>
            <a:srgbClr val="E4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rgbClr val="D750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0" name="矩形 319">
            <a:extLst>
              <a:ext uri="{FF2B5EF4-FFF2-40B4-BE49-F238E27FC236}">
                <a16:creationId xmlns:a16="http://schemas.microsoft.com/office/drawing/2014/main" id="{55398A17-C803-E0A2-4CF8-561085845A77}"/>
              </a:ext>
            </a:extLst>
          </p:cNvPr>
          <p:cNvSpPr/>
          <p:nvPr/>
        </p:nvSpPr>
        <p:spPr>
          <a:xfrm rot="5400000">
            <a:off x="5626559" y="3365061"/>
            <a:ext cx="78135" cy="78135"/>
          </a:xfrm>
          <a:prstGeom prst="rect">
            <a:avLst/>
          </a:prstGeom>
          <a:solidFill>
            <a:srgbClr val="E4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rgbClr val="D750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1" name="矩形 320">
            <a:extLst>
              <a:ext uri="{FF2B5EF4-FFF2-40B4-BE49-F238E27FC236}">
                <a16:creationId xmlns:a16="http://schemas.microsoft.com/office/drawing/2014/main" id="{29A7E736-6E92-8012-712E-52956E437B21}"/>
              </a:ext>
            </a:extLst>
          </p:cNvPr>
          <p:cNvSpPr/>
          <p:nvPr/>
        </p:nvSpPr>
        <p:spPr>
          <a:xfrm rot="5400000">
            <a:off x="5626559" y="3470038"/>
            <a:ext cx="78135" cy="78135"/>
          </a:xfrm>
          <a:prstGeom prst="rect">
            <a:avLst/>
          </a:prstGeom>
          <a:solidFill>
            <a:srgbClr val="E8C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2" name="矩形 321">
            <a:extLst>
              <a:ext uri="{FF2B5EF4-FFF2-40B4-BE49-F238E27FC236}">
                <a16:creationId xmlns:a16="http://schemas.microsoft.com/office/drawing/2014/main" id="{6EBF58A9-EF2D-1401-77F4-C1C7DE97F6DA}"/>
              </a:ext>
            </a:extLst>
          </p:cNvPr>
          <p:cNvSpPr/>
          <p:nvPr/>
        </p:nvSpPr>
        <p:spPr>
          <a:xfrm rot="5400000">
            <a:off x="5626559" y="3679992"/>
            <a:ext cx="78135" cy="78135"/>
          </a:xfrm>
          <a:prstGeom prst="rect">
            <a:avLst/>
          </a:prstGeom>
          <a:solidFill>
            <a:srgbClr val="E8C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3" name="矩形 322">
            <a:extLst>
              <a:ext uri="{FF2B5EF4-FFF2-40B4-BE49-F238E27FC236}">
                <a16:creationId xmlns:a16="http://schemas.microsoft.com/office/drawing/2014/main" id="{2FA3D7EE-0E65-492A-EFE0-F294E5380D0F}"/>
              </a:ext>
            </a:extLst>
          </p:cNvPr>
          <p:cNvSpPr/>
          <p:nvPr/>
        </p:nvSpPr>
        <p:spPr>
          <a:xfrm rot="5400000">
            <a:off x="5522864" y="3575015"/>
            <a:ext cx="78135" cy="78135"/>
          </a:xfrm>
          <a:prstGeom prst="rect">
            <a:avLst/>
          </a:prstGeom>
          <a:solidFill>
            <a:srgbClr val="E4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rgbClr val="D750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4" name="矩形 323">
            <a:extLst>
              <a:ext uri="{FF2B5EF4-FFF2-40B4-BE49-F238E27FC236}">
                <a16:creationId xmlns:a16="http://schemas.microsoft.com/office/drawing/2014/main" id="{6A17A1F9-7718-868F-E3A6-9123D44E83B8}"/>
              </a:ext>
            </a:extLst>
          </p:cNvPr>
          <p:cNvSpPr/>
          <p:nvPr/>
        </p:nvSpPr>
        <p:spPr>
          <a:xfrm rot="5400000">
            <a:off x="5522864" y="3784969"/>
            <a:ext cx="78135" cy="78135"/>
          </a:xfrm>
          <a:prstGeom prst="rect">
            <a:avLst/>
          </a:prstGeom>
          <a:solidFill>
            <a:srgbClr val="E8C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5" name="矩形 324">
            <a:extLst>
              <a:ext uri="{FF2B5EF4-FFF2-40B4-BE49-F238E27FC236}">
                <a16:creationId xmlns:a16="http://schemas.microsoft.com/office/drawing/2014/main" id="{3AE66C9A-97B1-9480-8EC7-8CBCDF79B8C9}"/>
              </a:ext>
            </a:extLst>
          </p:cNvPr>
          <p:cNvSpPr/>
          <p:nvPr/>
        </p:nvSpPr>
        <p:spPr>
          <a:xfrm rot="5400000">
            <a:off x="5522864" y="3365061"/>
            <a:ext cx="78135" cy="78135"/>
          </a:xfrm>
          <a:prstGeom prst="rect">
            <a:avLst/>
          </a:prstGeom>
          <a:solidFill>
            <a:srgbClr val="E8C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6" name="矩形 325">
            <a:extLst>
              <a:ext uri="{FF2B5EF4-FFF2-40B4-BE49-F238E27FC236}">
                <a16:creationId xmlns:a16="http://schemas.microsoft.com/office/drawing/2014/main" id="{95E0F10C-B36C-AF6E-61C4-0E64CD6F5D95}"/>
              </a:ext>
            </a:extLst>
          </p:cNvPr>
          <p:cNvSpPr/>
          <p:nvPr/>
        </p:nvSpPr>
        <p:spPr>
          <a:xfrm rot="5400000">
            <a:off x="5522864" y="3470038"/>
            <a:ext cx="78135" cy="78135"/>
          </a:xfrm>
          <a:prstGeom prst="rect">
            <a:avLst/>
          </a:prstGeom>
          <a:solidFill>
            <a:srgbClr val="E4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rgbClr val="D750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" name="矩形 326">
            <a:extLst>
              <a:ext uri="{FF2B5EF4-FFF2-40B4-BE49-F238E27FC236}">
                <a16:creationId xmlns:a16="http://schemas.microsoft.com/office/drawing/2014/main" id="{5FDF0D4E-4D74-0112-D103-3358D6C6A828}"/>
              </a:ext>
            </a:extLst>
          </p:cNvPr>
          <p:cNvSpPr/>
          <p:nvPr/>
        </p:nvSpPr>
        <p:spPr>
          <a:xfrm rot="5400000">
            <a:off x="5522864" y="3679992"/>
            <a:ext cx="78135" cy="78135"/>
          </a:xfrm>
          <a:prstGeom prst="rect">
            <a:avLst/>
          </a:prstGeom>
          <a:solidFill>
            <a:srgbClr val="E4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rgbClr val="D750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8" name="矩形 327">
            <a:extLst>
              <a:ext uri="{FF2B5EF4-FFF2-40B4-BE49-F238E27FC236}">
                <a16:creationId xmlns:a16="http://schemas.microsoft.com/office/drawing/2014/main" id="{5C1CBF82-9A96-0873-A41D-5F7EAAA767D8}"/>
              </a:ext>
            </a:extLst>
          </p:cNvPr>
          <p:cNvSpPr/>
          <p:nvPr/>
        </p:nvSpPr>
        <p:spPr>
          <a:xfrm rot="5400000">
            <a:off x="5419169" y="3575015"/>
            <a:ext cx="78135" cy="78135"/>
          </a:xfrm>
          <a:prstGeom prst="rect">
            <a:avLst/>
          </a:prstGeom>
          <a:solidFill>
            <a:srgbClr val="E8C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9" name="矩形 328">
            <a:extLst>
              <a:ext uri="{FF2B5EF4-FFF2-40B4-BE49-F238E27FC236}">
                <a16:creationId xmlns:a16="http://schemas.microsoft.com/office/drawing/2014/main" id="{343B4C89-1F79-4778-1D6E-FA3C116F1F2A}"/>
              </a:ext>
            </a:extLst>
          </p:cNvPr>
          <p:cNvSpPr/>
          <p:nvPr/>
        </p:nvSpPr>
        <p:spPr>
          <a:xfrm rot="5400000">
            <a:off x="5419169" y="3784969"/>
            <a:ext cx="78135" cy="78135"/>
          </a:xfrm>
          <a:prstGeom prst="rect">
            <a:avLst/>
          </a:prstGeom>
          <a:solidFill>
            <a:srgbClr val="E4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rgbClr val="D750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" name="矩形 329">
            <a:extLst>
              <a:ext uri="{FF2B5EF4-FFF2-40B4-BE49-F238E27FC236}">
                <a16:creationId xmlns:a16="http://schemas.microsoft.com/office/drawing/2014/main" id="{914DC09F-6BED-B2F7-816C-CBD8D025C784}"/>
              </a:ext>
            </a:extLst>
          </p:cNvPr>
          <p:cNvSpPr/>
          <p:nvPr/>
        </p:nvSpPr>
        <p:spPr>
          <a:xfrm rot="5400000">
            <a:off x="5419169" y="3365061"/>
            <a:ext cx="78135" cy="78135"/>
          </a:xfrm>
          <a:prstGeom prst="rect">
            <a:avLst/>
          </a:prstGeom>
          <a:solidFill>
            <a:srgbClr val="E4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rgbClr val="D750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1" name="矩形 330">
            <a:extLst>
              <a:ext uri="{FF2B5EF4-FFF2-40B4-BE49-F238E27FC236}">
                <a16:creationId xmlns:a16="http://schemas.microsoft.com/office/drawing/2014/main" id="{9F09AC32-65E9-F8CD-398E-9311260E1D92}"/>
              </a:ext>
            </a:extLst>
          </p:cNvPr>
          <p:cNvSpPr/>
          <p:nvPr/>
        </p:nvSpPr>
        <p:spPr>
          <a:xfrm rot="5400000">
            <a:off x="5419169" y="3470038"/>
            <a:ext cx="78135" cy="78135"/>
          </a:xfrm>
          <a:prstGeom prst="rect">
            <a:avLst/>
          </a:prstGeom>
          <a:solidFill>
            <a:srgbClr val="E4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rgbClr val="D750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2" name="矩形 331">
            <a:extLst>
              <a:ext uri="{FF2B5EF4-FFF2-40B4-BE49-F238E27FC236}">
                <a16:creationId xmlns:a16="http://schemas.microsoft.com/office/drawing/2014/main" id="{41843952-8C72-0F92-F45F-AA68C3BC5F10}"/>
              </a:ext>
            </a:extLst>
          </p:cNvPr>
          <p:cNvSpPr/>
          <p:nvPr/>
        </p:nvSpPr>
        <p:spPr>
          <a:xfrm rot="5400000">
            <a:off x="5419169" y="3679992"/>
            <a:ext cx="78135" cy="78135"/>
          </a:xfrm>
          <a:prstGeom prst="rect">
            <a:avLst/>
          </a:prstGeom>
          <a:solidFill>
            <a:srgbClr val="E8C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3" name="直接箭头连接符 332">
            <a:extLst>
              <a:ext uri="{FF2B5EF4-FFF2-40B4-BE49-F238E27FC236}">
                <a16:creationId xmlns:a16="http://schemas.microsoft.com/office/drawing/2014/main" id="{C6F94BDA-6203-BE68-4CC9-78F4F64863B5}"/>
              </a:ext>
            </a:extLst>
          </p:cNvPr>
          <p:cNvCxnSpPr>
            <a:cxnSpLocks/>
          </p:cNvCxnSpPr>
          <p:nvPr/>
        </p:nvCxnSpPr>
        <p:spPr>
          <a:xfrm>
            <a:off x="5230891" y="3614082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文本框 333">
            <a:extLst>
              <a:ext uri="{FF2B5EF4-FFF2-40B4-BE49-F238E27FC236}">
                <a16:creationId xmlns:a16="http://schemas.microsoft.com/office/drawing/2014/main" id="{0662F17E-9B72-D7DC-1325-739E26E27A2D}"/>
              </a:ext>
            </a:extLst>
          </p:cNvPr>
          <p:cNvSpPr txBox="1"/>
          <p:nvPr/>
        </p:nvSpPr>
        <p:spPr>
          <a:xfrm>
            <a:off x="5148998" y="3130486"/>
            <a:ext cx="8258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Atomic force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5" name="直接箭头连接符 334">
            <a:extLst>
              <a:ext uri="{FF2B5EF4-FFF2-40B4-BE49-F238E27FC236}">
                <a16:creationId xmlns:a16="http://schemas.microsoft.com/office/drawing/2014/main" id="{08964A06-29A1-DB2E-E26E-E898502D8739}"/>
              </a:ext>
            </a:extLst>
          </p:cNvPr>
          <p:cNvCxnSpPr>
            <a:cxnSpLocks/>
          </p:cNvCxnSpPr>
          <p:nvPr/>
        </p:nvCxnSpPr>
        <p:spPr>
          <a:xfrm flipV="1">
            <a:off x="4533294" y="3648191"/>
            <a:ext cx="0" cy="367026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6" name="组合 335">
            <a:extLst>
              <a:ext uri="{FF2B5EF4-FFF2-40B4-BE49-F238E27FC236}">
                <a16:creationId xmlns:a16="http://schemas.microsoft.com/office/drawing/2014/main" id="{76DAB99D-1306-0397-C03E-C8F9D0FD6160}"/>
              </a:ext>
            </a:extLst>
          </p:cNvPr>
          <p:cNvGrpSpPr/>
          <p:nvPr/>
        </p:nvGrpSpPr>
        <p:grpSpPr>
          <a:xfrm>
            <a:off x="4741935" y="4053160"/>
            <a:ext cx="741600" cy="224051"/>
            <a:chOff x="46616" y="1349974"/>
            <a:chExt cx="741600" cy="224051"/>
          </a:xfrm>
        </p:grpSpPr>
        <p:sp>
          <p:nvSpPr>
            <p:cNvPr id="337" name="矩形 336">
              <a:extLst>
                <a:ext uri="{FF2B5EF4-FFF2-40B4-BE49-F238E27FC236}">
                  <a16:creationId xmlns:a16="http://schemas.microsoft.com/office/drawing/2014/main" id="{5F2FC171-D56E-9293-276A-948B04D2C8A7}"/>
                </a:ext>
              </a:extLst>
            </p:cNvPr>
            <p:cNvSpPr/>
            <p:nvPr/>
          </p:nvSpPr>
          <p:spPr>
            <a:xfrm>
              <a:off x="46616" y="1349974"/>
              <a:ext cx="741600" cy="22405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矩形 337">
              <a:extLst>
                <a:ext uri="{FF2B5EF4-FFF2-40B4-BE49-F238E27FC236}">
                  <a16:creationId xmlns:a16="http://schemas.microsoft.com/office/drawing/2014/main" id="{6724E197-A76F-2A3A-2B49-6C4A463F57FE}"/>
                </a:ext>
              </a:extLst>
            </p:cNvPr>
            <p:cNvSpPr/>
            <p:nvPr/>
          </p:nvSpPr>
          <p:spPr>
            <a:xfrm>
              <a:off x="74196" y="1378383"/>
              <a:ext cx="162000" cy="162000"/>
            </a:xfrm>
            <a:prstGeom prst="rect">
              <a:avLst/>
            </a:prstGeom>
            <a:solidFill>
              <a:srgbClr val="EEC1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en-US" sz="7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0" name="矩形 339">
              <a:extLst>
                <a:ext uri="{FF2B5EF4-FFF2-40B4-BE49-F238E27FC236}">
                  <a16:creationId xmlns:a16="http://schemas.microsoft.com/office/drawing/2014/main" id="{751FE187-A534-A23A-5FF5-CA573C5436C1}"/>
                </a:ext>
              </a:extLst>
            </p:cNvPr>
            <p:cNvSpPr/>
            <p:nvPr/>
          </p:nvSpPr>
          <p:spPr>
            <a:xfrm>
              <a:off x="335111" y="1378383"/>
              <a:ext cx="162000" cy="162000"/>
            </a:xfrm>
            <a:prstGeom prst="rect">
              <a:avLst/>
            </a:prstGeom>
            <a:solidFill>
              <a:srgbClr val="EEC1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700" dirty="0">
                  <a:latin typeface="Arial" panose="020B0604020202020204" pitchFamily="34" charset="0"/>
                  <a:cs typeface="Arial" panose="020B0604020202020204" pitchFamily="34" charset="0"/>
                </a:rPr>
                <a:t>1/</a:t>
              </a:r>
              <a:r>
                <a:rPr lang="en-US" altLang="zh-CN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en-US" sz="7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1" name="矩形 340">
              <a:extLst>
                <a:ext uri="{FF2B5EF4-FFF2-40B4-BE49-F238E27FC236}">
                  <a16:creationId xmlns:a16="http://schemas.microsoft.com/office/drawing/2014/main" id="{A8EC491A-A5BC-9CF1-D477-3AB510E5D939}"/>
                </a:ext>
              </a:extLst>
            </p:cNvPr>
            <p:cNvSpPr/>
            <p:nvPr/>
          </p:nvSpPr>
          <p:spPr>
            <a:xfrm>
              <a:off x="596025" y="1378383"/>
              <a:ext cx="162000" cy="162000"/>
            </a:xfrm>
            <a:prstGeom prst="rect">
              <a:avLst/>
            </a:prstGeom>
            <a:solidFill>
              <a:srgbClr val="EEC1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700" dirty="0">
                  <a:latin typeface="Arial" panose="020B0604020202020204" pitchFamily="34" charset="0"/>
                  <a:cs typeface="Arial" panose="020B0604020202020204" pitchFamily="34" charset="0"/>
                </a:rPr>
                <a:t>1.0</a:t>
              </a:r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42" name="直接连接符 341">
            <a:extLst>
              <a:ext uri="{FF2B5EF4-FFF2-40B4-BE49-F238E27FC236}">
                <a16:creationId xmlns:a16="http://schemas.microsoft.com/office/drawing/2014/main" id="{4B281A89-B280-704C-0F3D-2DD1F7D06BE1}"/>
              </a:ext>
            </a:extLst>
          </p:cNvPr>
          <p:cNvCxnSpPr>
            <a:cxnSpLocks/>
          </p:cNvCxnSpPr>
          <p:nvPr/>
        </p:nvCxnSpPr>
        <p:spPr>
          <a:xfrm>
            <a:off x="5113906" y="4003787"/>
            <a:ext cx="0" cy="5117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3" name="直接连接符 342">
            <a:extLst>
              <a:ext uri="{FF2B5EF4-FFF2-40B4-BE49-F238E27FC236}">
                <a16:creationId xmlns:a16="http://schemas.microsoft.com/office/drawing/2014/main" id="{EB51DD37-F28E-5562-F616-6A8AD653690D}"/>
              </a:ext>
            </a:extLst>
          </p:cNvPr>
          <p:cNvCxnSpPr>
            <a:cxnSpLocks/>
            <a:stCxn id="347" idx="2"/>
            <a:endCxn id="345" idx="2"/>
          </p:cNvCxnSpPr>
          <p:nvPr/>
        </p:nvCxnSpPr>
        <p:spPr>
          <a:xfrm>
            <a:off x="4728414" y="3930648"/>
            <a:ext cx="307777" cy="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弧形 344">
            <a:extLst>
              <a:ext uri="{FF2B5EF4-FFF2-40B4-BE49-F238E27FC236}">
                <a16:creationId xmlns:a16="http://schemas.microsoft.com/office/drawing/2014/main" id="{B7AB64F1-EF32-CE4D-16C0-EB0049D69EE1}"/>
              </a:ext>
            </a:extLst>
          </p:cNvPr>
          <p:cNvSpPr/>
          <p:nvPr/>
        </p:nvSpPr>
        <p:spPr>
          <a:xfrm flipV="1">
            <a:off x="4957977" y="3930652"/>
            <a:ext cx="155929" cy="156413"/>
          </a:xfrm>
          <a:prstGeom prst="arc">
            <a:avLst>
              <a:gd name="adj1" fmla="val 24455"/>
              <a:gd name="adj2" fmla="val 5389044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6" name="直接连接符 345">
            <a:extLst>
              <a:ext uri="{FF2B5EF4-FFF2-40B4-BE49-F238E27FC236}">
                <a16:creationId xmlns:a16="http://schemas.microsoft.com/office/drawing/2014/main" id="{945BFB68-85C1-5A8D-889C-4D2E0A2D2283}"/>
              </a:ext>
            </a:extLst>
          </p:cNvPr>
          <p:cNvCxnSpPr>
            <a:cxnSpLocks/>
          </p:cNvCxnSpPr>
          <p:nvPr/>
        </p:nvCxnSpPr>
        <p:spPr>
          <a:xfrm>
            <a:off x="4595161" y="3648189"/>
            <a:ext cx="0" cy="150677"/>
          </a:xfrm>
          <a:prstGeom prst="line">
            <a:avLst/>
          </a:prstGeom>
          <a:ln w="6350">
            <a:solidFill>
              <a:schemeClr val="tx1"/>
            </a:solidFill>
            <a:headEnd type="triangle" w="sm" len="sm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7" name="弧形 346">
            <a:extLst>
              <a:ext uri="{FF2B5EF4-FFF2-40B4-BE49-F238E27FC236}">
                <a16:creationId xmlns:a16="http://schemas.microsoft.com/office/drawing/2014/main" id="{B3539683-4E64-001E-D88D-55471E862757}"/>
              </a:ext>
            </a:extLst>
          </p:cNvPr>
          <p:cNvSpPr/>
          <p:nvPr/>
        </p:nvSpPr>
        <p:spPr>
          <a:xfrm flipV="1">
            <a:off x="4595161" y="3665172"/>
            <a:ext cx="264658" cy="265479"/>
          </a:xfrm>
          <a:prstGeom prst="arc">
            <a:avLst>
              <a:gd name="adj1" fmla="val 10824710"/>
              <a:gd name="adj2" fmla="val 16223943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2" name="矩形 361">
                <a:extLst>
                  <a:ext uri="{FF2B5EF4-FFF2-40B4-BE49-F238E27FC236}">
                    <a16:creationId xmlns:a16="http://schemas.microsoft.com/office/drawing/2014/main" id="{810EDEE1-6672-E8A0-0B29-3A1EAA014C9A}"/>
                  </a:ext>
                </a:extLst>
              </p:cNvPr>
              <p:cNvSpPr/>
              <p:nvPr/>
            </p:nvSpPr>
            <p:spPr>
              <a:xfrm>
                <a:off x="5173965" y="5322874"/>
                <a:ext cx="253827" cy="253827"/>
              </a:xfrm>
              <a:prstGeom prst="rect">
                <a:avLst/>
              </a:prstGeom>
              <a:solidFill>
                <a:srgbClr val="EEC1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9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sz="900" b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u</m:t>
                          </m:r>
                        </m:e>
                      </m:acc>
                    </m:oMath>
                  </m:oMathPara>
                </a14:m>
                <a:endParaRPr lang="en-US" sz="9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62" name="矩形 361">
                <a:extLst>
                  <a:ext uri="{FF2B5EF4-FFF2-40B4-BE49-F238E27FC236}">
                    <a16:creationId xmlns:a16="http://schemas.microsoft.com/office/drawing/2014/main" id="{810EDEE1-6672-E8A0-0B29-3A1EAA014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965" y="5322874"/>
                <a:ext cx="253827" cy="253827"/>
              </a:xfrm>
              <a:prstGeom prst="rect">
                <a:avLst/>
              </a:prstGeom>
              <a:blipFill>
                <a:blip r:embed="rId6"/>
                <a:stretch>
                  <a:fillRect r="-536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3" name="直接箭头连接符 362">
            <a:extLst>
              <a:ext uri="{FF2B5EF4-FFF2-40B4-BE49-F238E27FC236}">
                <a16:creationId xmlns:a16="http://schemas.microsoft.com/office/drawing/2014/main" id="{247AD832-7164-C5D0-8359-D7FDBD0F6AC3}"/>
              </a:ext>
            </a:extLst>
          </p:cNvPr>
          <p:cNvCxnSpPr>
            <a:cxnSpLocks/>
          </p:cNvCxnSpPr>
          <p:nvPr/>
        </p:nvCxnSpPr>
        <p:spPr>
          <a:xfrm>
            <a:off x="2740480" y="4887856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接箭头连接符 363">
            <a:extLst>
              <a:ext uri="{FF2B5EF4-FFF2-40B4-BE49-F238E27FC236}">
                <a16:creationId xmlns:a16="http://schemas.microsoft.com/office/drawing/2014/main" id="{C27DD0CF-FF3B-1BD9-6E20-9B2ED0144A76}"/>
              </a:ext>
            </a:extLst>
          </p:cNvPr>
          <p:cNvCxnSpPr>
            <a:cxnSpLocks/>
          </p:cNvCxnSpPr>
          <p:nvPr/>
        </p:nvCxnSpPr>
        <p:spPr>
          <a:xfrm>
            <a:off x="3648359" y="4887856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接箭头连接符 364">
            <a:extLst>
              <a:ext uri="{FF2B5EF4-FFF2-40B4-BE49-F238E27FC236}">
                <a16:creationId xmlns:a16="http://schemas.microsoft.com/office/drawing/2014/main" id="{A5289FD6-5519-94F3-224B-88034E3A118F}"/>
              </a:ext>
            </a:extLst>
          </p:cNvPr>
          <p:cNvCxnSpPr>
            <a:cxnSpLocks/>
          </p:cNvCxnSpPr>
          <p:nvPr/>
        </p:nvCxnSpPr>
        <p:spPr>
          <a:xfrm>
            <a:off x="5215458" y="4887856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6" name="组合 365">
            <a:extLst>
              <a:ext uri="{FF2B5EF4-FFF2-40B4-BE49-F238E27FC236}">
                <a16:creationId xmlns:a16="http://schemas.microsoft.com/office/drawing/2014/main" id="{B6EDFB19-E70B-8296-E036-7DFF4D28C4F2}"/>
              </a:ext>
            </a:extLst>
          </p:cNvPr>
          <p:cNvGrpSpPr/>
          <p:nvPr/>
        </p:nvGrpSpPr>
        <p:grpSpPr>
          <a:xfrm>
            <a:off x="2921833" y="4581406"/>
            <a:ext cx="730335" cy="612900"/>
            <a:chOff x="2999782" y="2986784"/>
            <a:chExt cx="730335" cy="612900"/>
          </a:xfrm>
        </p:grpSpPr>
        <p:sp>
          <p:nvSpPr>
            <p:cNvPr id="367" name="矩形 366">
              <a:extLst>
                <a:ext uri="{FF2B5EF4-FFF2-40B4-BE49-F238E27FC236}">
                  <a16:creationId xmlns:a16="http://schemas.microsoft.com/office/drawing/2014/main" id="{2E9E9CC9-702A-6772-CB10-7EB3AD420F5B}"/>
                </a:ext>
              </a:extLst>
            </p:cNvPr>
            <p:cNvSpPr/>
            <p:nvPr/>
          </p:nvSpPr>
          <p:spPr>
            <a:xfrm>
              <a:off x="2999782" y="3012798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8" name="矩形 367">
              <a:extLst>
                <a:ext uri="{FF2B5EF4-FFF2-40B4-BE49-F238E27FC236}">
                  <a16:creationId xmlns:a16="http://schemas.microsoft.com/office/drawing/2014/main" id="{1334708C-D0A2-E830-BD42-B7533BCA27AF}"/>
                </a:ext>
              </a:extLst>
            </p:cNvPr>
            <p:cNvSpPr/>
            <p:nvPr/>
          </p:nvSpPr>
          <p:spPr>
            <a:xfrm>
              <a:off x="3419690" y="3012798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9" name="矩形 368">
              <a:extLst>
                <a:ext uri="{FF2B5EF4-FFF2-40B4-BE49-F238E27FC236}">
                  <a16:creationId xmlns:a16="http://schemas.microsoft.com/office/drawing/2014/main" id="{42817339-4444-5C55-5663-BF48CDCAE34D}"/>
                </a:ext>
              </a:extLst>
            </p:cNvPr>
            <p:cNvSpPr/>
            <p:nvPr/>
          </p:nvSpPr>
          <p:spPr>
            <a:xfrm>
              <a:off x="3629644" y="3012798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0" name="矩形 369">
              <a:extLst>
                <a:ext uri="{FF2B5EF4-FFF2-40B4-BE49-F238E27FC236}">
                  <a16:creationId xmlns:a16="http://schemas.microsoft.com/office/drawing/2014/main" id="{730659D8-C2EF-7913-5181-7F3BDE776345}"/>
                </a:ext>
              </a:extLst>
            </p:cNvPr>
            <p:cNvSpPr/>
            <p:nvPr/>
          </p:nvSpPr>
          <p:spPr>
            <a:xfrm>
              <a:off x="3209736" y="3012798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1" name="矩形 370">
              <a:extLst>
                <a:ext uri="{FF2B5EF4-FFF2-40B4-BE49-F238E27FC236}">
                  <a16:creationId xmlns:a16="http://schemas.microsoft.com/office/drawing/2014/main" id="{08A45FB6-57E3-9F01-49C6-3EBDFB6E1520}"/>
                </a:ext>
              </a:extLst>
            </p:cNvPr>
            <p:cNvSpPr/>
            <p:nvPr/>
          </p:nvSpPr>
          <p:spPr>
            <a:xfrm>
              <a:off x="3079813" y="2986784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375" name="矩形 374">
              <a:extLst>
                <a:ext uri="{FF2B5EF4-FFF2-40B4-BE49-F238E27FC236}">
                  <a16:creationId xmlns:a16="http://schemas.microsoft.com/office/drawing/2014/main" id="{FDDAAA5C-E5CC-A005-273C-AB9B4C8ECC7F}"/>
                </a:ext>
              </a:extLst>
            </p:cNvPr>
            <p:cNvSpPr/>
            <p:nvPr/>
          </p:nvSpPr>
          <p:spPr>
            <a:xfrm>
              <a:off x="3314713" y="3012798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7" name="矩形 386">
              <a:extLst>
                <a:ext uri="{FF2B5EF4-FFF2-40B4-BE49-F238E27FC236}">
                  <a16:creationId xmlns:a16="http://schemas.microsoft.com/office/drawing/2014/main" id="{6F47BB28-3426-8B0A-AB34-01FB5EEC5AAD}"/>
                </a:ext>
              </a:extLst>
            </p:cNvPr>
            <p:cNvSpPr/>
            <p:nvPr/>
          </p:nvSpPr>
          <p:spPr>
            <a:xfrm>
              <a:off x="3524667" y="3012798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8" name="矩形 387">
              <a:extLst>
                <a:ext uri="{FF2B5EF4-FFF2-40B4-BE49-F238E27FC236}">
                  <a16:creationId xmlns:a16="http://schemas.microsoft.com/office/drawing/2014/main" id="{C2F68924-9344-90FD-B086-7A36BC23B94D}"/>
                </a:ext>
              </a:extLst>
            </p:cNvPr>
            <p:cNvSpPr/>
            <p:nvPr/>
          </p:nvSpPr>
          <p:spPr>
            <a:xfrm>
              <a:off x="2999782" y="3113792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9" name="矩形 388">
              <a:extLst>
                <a:ext uri="{FF2B5EF4-FFF2-40B4-BE49-F238E27FC236}">
                  <a16:creationId xmlns:a16="http://schemas.microsoft.com/office/drawing/2014/main" id="{FBE566CB-7B50-F377-592C-7470B6F682BC}"/>
                </a:ext>
              </a:extLst>
            </p:cNvPr>
            <p:cNvSpPr/>
            <p:nvPr/>
          </p:nvSpPr>
          <p:spPr>
            <a:xfrm>
              <a:off x="3104759" y="3113792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0" name="矩形 389">
              <a:extLst>
                <a:ext uri="{FF2B5EF4-FFF2-40B4-BE49-F238E27FC236}">
                  <a16:creationId xmlns:a16="http://schemas.microsoft.com/office/drawing/2014/main" id="{2BC72B9F-AD57-598E-E649-46789ADBCA13}"/>
                </a:ext>
              </a:extLst>
            </p:cNvPr>
            <p:cNvSpPr/>
            <p:nvPr/>
          </p:nvSpPr>
          <p:spPr>
            <a:xfrm>
              <a:off x="3419690" y="3113792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1" name="矩形 390">
              <a:extLst>
                <a:ext uri="{FF2B5EF4-FFF2-40B4-BE49-F238E27FC236}">
                  <a16:creationId xmlns:a16="http://schemas.microsoft.com/office/drawing/2014/main" id="{C1D39C77-2E91-8808-64B9-ECABCAC43846}"/>
                </a:ext>
              </a:extLst>
            </p:cNvPr>
            <p:cNvSpPr/>
            <p:nvPr/>
          </p:nvSpPr>
          <p:spPr>
            <a:xfrm>
              <a:off x="3629644" y="3113792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2" name="矩形 391">
              <a:extLst>
                <a:ext uri="{FF2B5EF4-FFF2-40B4-BE49-F238E27FC236}">
                  <a16:creationId xmlns:a16="http://schemas.microsoft.com/office/drawing/2014/main" id="{667261B6-C889-E663-5E8C-2BCC92949078}"/>
                </a:ext>
              </a:extLst>
            </p:cNvPr>
            <p:cNvSpPr/>
            <p:nvPr/>
          </p:nvSpPr>
          <p:spPr>
            <a:xfrm>
              <a:off x="3184790" y="3087778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393" name="矩形 392">
              <a:extLst>
                <a:ext uri="{FF2B5EF4-FFF2-40B4-BE49-F238E27FC236}">
                  <a16:creationId xmlns:a16="http://schemas.microsoft.com/office/drawing/2014/main" id="{9CAC9680-7072-02D7-3D8D-C8AC8A6BFF29}"/>
                </a:ext>
              </a:extLst>
            </p:cNvPr>
            <p:cNvSpPr/>
            <p:nvPr/>
          </p:nvSpPr>
          <p:spPr>
            <a:xfrm>
              <a:off x="3314713" y="3113792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4" name="矩形 393">
              <a:extLst>
                <a:ext uri="{FF2B5EF4-FFF2-40B4-BE49-F238E27FC236}">
                  <a16:creationId xmlns:a16="http://schemas.microsoft.com/office/drawing/2014/main" id="{910CDC29-212A-66CF-8AA8-431B772F52C0}"/>
                </a:ext>
              </a:extLst>
            </p:cNvPr>
            <p:cNvSpPr/>
            <p:nvPr/>
          </p:nvSpPr>
          <p:spPr>
            <a:xfrm>
              <a:off x="3524667" y="3113792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5" name="矩形 394">
              <a:extLst>
                <a:ext uri="{FF2B5EF4-FFF2-40B4-BE49-F238E27FC236}">
                  <a16:creationId xmlns:a16="http://schemas.microsoft.com/office/drawing/2014/main" id="{88DB753B-46DF-F9E7-566B-39368571CEC5}"/>
                </a:ext>
              </a:extLst>
            </p:cNvPr>
            <p:cNvSpPr/>
            <p:nvPr/>
          </p:nvSpPr>
          <p:spPr>
            <a:xfrm>
              <a:off x="2999782" y="3214786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6" name="矩形 395">
              <a:extLst>
                <a:ext uri="{FF2B5EF4-FFF2-40B4-BE49-F238E27FC236}">
                  <a16:creationId xmlns:a16="http://schemas.microsoft.com/office/drawing/2014/main" id="{C309BA17-8591-E2B5-2A25-003D0806FFF2}"/>
                </a:ext>
              </a:extLst>
            </p:cNvPr>
            <p:cNvSpPr/>
            <p:nvPr/>
          </p:nvSpPr>
          <p:spPr>
            <a:xfrm>
              <a:off x="3104759" y="3214786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7" name="矩形 396">
              <a:extLst>
                <a:ext uri="{FF2B5EF4-FFF2-40B4-BE49-F238E27FC236}">
                  <a16:creationId xmlns:a16="http://schemas.microsoft.com/office/drawing/2014/main" id="{46AB5BA9-465E-B29A-C5FD-171D50D0F70A}"/>
                </a:ext>
              </a:extLst>
            </p:cNvPr>
            <p:cNvSpPr/>
            <p:nvPr/>
          </p:nvSpPr>
          <p:spPr>
            <a:xfrm>
              <a:off x="3419690" y="3214786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8" name="矩形 397">
              <a:extLst>
                <a:ext uri="{FF2B5EF4-FFF2-40B4-BE49-F238E27FC236}">
                  <a16:creationId xmlns:a16="http://schemas.microsoft.com/office/drawing/2014/main" id="{7257CEA6-C4AE-8F33-05B9-DDE61AEA1DE5}"/>
                </a:ext>
              </a:extLst>
            </p:cNvPr>
            <p:cNvSpPr/>
            <p:nvPr/>
          </p:nvSpPr>
          <p:spPr>
            <a:xfrm>
              <a:off x="3629644" y="3214786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9" name="矩形 398">
              <a:extLst>
                <a:ext uri="{FF2B5EF4-FFF2-40B4-BE49-F238E27FC236}">
                  <a16:creationId xmlns:a16="http://schemas.microsoft.com/office/drawing/2014/main" id="{5D5ED8C2-20EC-C8D5-9AE9-F27343E40834}"/>
                </a:ext>
              </a:extLst>
            </p:cNvPr>
            <p:cNvSpPr/>
            <p:nvPr/>
          </p:nvSpPr>
          <p:spPr>
            <a:xfrm>
              <a:off x="3209736" y="3214786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0" name="矩形 399">
              <a:extLst>
                <a:ext uri="{FF2B5EF4-FFF2-40B4-BE49-F238E27FC236}">
                  <a16:creationId xmlns:a16="http://schemas.microsoft.com/office/drawing/2014/main" id="{941FE2B9-8212-928A-8924-4BD0D777F507}"/>
                </a:ext>
              </a:extLst>
            </p:cNvPr>
            <p:cNvSpPr/>
            <p:nvPr/>
          </p:nvSpPr>
          <p:spPr>
            <a:xfrm>
              <a:off x="3289767" y="3188772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01" name="矩形 400">
              <a:extLst>
                <a:ext uri="{FF2B5EF4-FFF2-40B4-BE49-F238E27FC236}">
                  <a16:creationId xmlns:a16="http://schemas.microsoft.com/office/drawing/2014/main" id="{0EDA79BC-5508-9815-81CE-7FC3551009AF}"/>
                </a:ext>
              </a:extLst>
            </p:cNvPr>
            <p:cNvSpPr/>
            <p:nvPr/>
          </p:nvSpPr>
          <p:spPr>
            <a:xfrm>
              <a:off x="3524667" y="3214786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2" name="矩形 401">
              <a:extLst>
                <a:ext uri="{FF2B5EF4-FFF2-40B4-BE49-F238E27FC236}">
                  <a16:creationId xmlns:a16="http://schemas.microsoft.com/office/drawing/2014/main" id="{8947F250-BE42-AC96-0A1C-9293829D3709}"/>
                </a:ext>
              </a:extLst>
            </p:cNvPr>
            <p:cNvSpPr/>
            <p:nvPr/>
          </p:nvSpPr>
          <p:spPr>
            <a:xfrm>
              <a:off x="2999782" y="3315780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3" name="矩形 402">
              <a:extLst>
                <a:ext uri="{FF2B5EF4-FFF2-40B4-BE49-F238E27FC236}">
                  <a16:creationId xmlns:a16="http://schemas.microsoft.com/office/drawing/2014/main" id="{17781250-424D-38D3-D720-5D690B845142}"/>
                </a:ext>
              </a:extLst>
            </p:cNvPr>
            <p:cNvSpPr/>
            <p:nvPr/>
          </p:nvSpPr>
          <p:spPr>
            <a:xfrm>
              <a:off x="3104759" y="3315780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4" name="矩形 403">
              <a:extLst>
                <a:ext uri="{FF2B5EF4-FFF2-40B4-BE49-F238E27FC236}">
                  <a16:creationId xmlns:a16="http://schemas.microsoft.com/office/drawing/2014/main" id="{0F6902EF-4E6D-6511-D7A1-179C30882F8D}"/>
                </a:ext>
              </a:extLst>
            </p:cNvPr>
            <p:cNvSpPr/>
            <p:nvPr/>
          </p:nvSpPr>
          <p:spPr>
            <a:xfrm>
              <a:off x="3629644" y="3315780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5" name="矩形 404">
              <a:extLst>
                <a:ext uri="{FF2B5EF4-FFF2-40B4-BE49-F238E27FC236}">
                  <a16:creationId xmlns:a16="http://schemas.microsoft.com/office/drawing/2014/main" id="{A52B35F0-15C4-2A33-F551-B19474AA1743}"/>
                </a:ext>
              </a:extLst>
            </p:cNvPr>
            <p:cNvSpPr/>
            <p:nvPr/>
          </p:nvSpPr>
          <p:spPr>
            <a:xfrm>
              <a:off x="3209736" y="3315780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7" name="矩形 406">
              <a:extLst>
                <a:ext uri="{FF2B5EF4-FFF2-40B4-BE49-F238E27FC236}">
                  <a16:creationId xmlns:a16="http://schemas.microsoft.com/office/drawing/2014/main" id="{D3D9262B-4339-11AF-5BF1-23D239773688}"/>
                </a:ext>
              </a:extLst>
            </p:cNvPr>
            <p:cNvSpPr/>
            <p:nvPr/>
          </p:nvSpPr>
          <p:spPr>
            <a:xfrm>
              <a:off x="3394744" y="3289766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11" name="矩形 410">
              <a:extLst>
                <a:ext uri="{FF2B5EF4-FFF2-40B4-BE49-F238E27FC236}">
                  <a16:creationId xmlns:a16="http://schemas.microsoft.com/office/drawing/2014/main" id="{168FC6F1-2999-1085-066B-894F0F71FA5F}"/>
                </a:ext>
              </a:extLst>
            </p:cNvPr>
            <p:cNvSpPr/>
            <p:nvPr/>
          </p:nvSpPr>
          <p:spPr>
            <a:xfrm>
              <a:off x="3314713" y="3315780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5" name="矩形 414">
              <a:extLst>
                <a:ext uri="{FF2B5EF4-FFF2-40B4-BE49-F238E27FC236}">
                  <a16:creationId xmlns:a16="http://schemas.microsoft.com/office/drawing/2014/main" id="{94009568-6BD8-1A23-84E5-0F09346DF1B1}"/>
                </a:ext>
              </a:extLst>
            </p:cNvPr>
            <p:cNvSpPr/>
            <p:nvPr/>
          </p:nvSpPr>
          <p:spPr>
            <a:xfrm>
              <a:off x="3524667" y="3315780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6" name="矩形 415">
              <a:extLst>
                <a:ext uri="{FF2B5EF4-FFF2-40B4-BE49-F238E27FC236}">
                  <a16:creationId xmlns:a16="http://schemas.microsoft.com/office/drawing/2014/main" id="{75D25103-CE6B-6422-F8C1-C1FDA938A72D}"/>
                </a:ext>
              </a:extLst>
            </p:cNvPr>
            <p:cNvSpPr/>
            <p:nvPr/>
          </p:nvSpPr>
          <p:spPr>
            <a:xfrm>
              <a:off x="2999782" y="3521549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4" name="矩形 423">
              <a:extLst>
                <a:ext uri="{FF2B5EF4-FFF2-40B4-BE49-F238E27FC236}">
                  <a16:creationId xmlns:a16="http://schemas.microsoft.com/office/drawing/2014/main" id="{009D2E52-CFF0-14B8-F7B2-46E643D59C43}"/>
                </a:ext>
              </a:extLst>
            </p:cNvPr>
            <p:cNvSpPr/>
            <p:nvPr/>
          </p:nvSpPr>
          <p:spPr>
            <a:xfrm>
              <a:off x="3104759" y="3521549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5" name="矩形 424">
              <a:extLst>
                <a:ext uri="{FF2B5EF4-FFF2-40B4-BE49-F238E27FC236}">
                  <a16:creationId xmlns:a16="http://schemas.microsoft.com/office/drawing/2014/main" id="{C9FCDF70-839E-5881-A0F6-961FDCDC4A4D}"/>
                </a:ext>
              </a:extLst>
            </p:cNvPr>
            <p:cNvSpPr/>
            <p:nvPr/>
          </p:nvSpPr>
          <p:spPr>
            <a:xfrm>
              <a:off x="3419690" y="3521549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7" name="矩形 426">
              <a:extLst>
                <a:ext uri="{FF2B5EF4-FFF2-40B4-BE49-F238E27FC236}">
                  <a16:creationId xmlns:a16="http://schemas.microsoft.com/office/drawing/2014/main" id="{FDA37F1C-2DB3-8015-E495-64F73238DEFA}"/>
                </a:ext>
              </a:extLst>
            </p:cNvPr>
            <p:cNvSpPr/>
            <p:nvPr/>
          </p:nvSpPr>
          <p:spPr>
            <a:xfrm>
              <a:off x="3629644" y="3521549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8" name="矩形 427">
              <a:extLst>
                <a:ext uri="{FF2B5EF4-FFF2-40B4-BE49-F238E27FC236}">
                  <a16:creationId xmlns:a16="http://schemas.microsoft.com/office/drawing/2014/main" id="{56795646-369F-D771-5823-EE95D5FEF974}"/>
                </a:ext>
              </a:extLst>
            </p:cNvPr>
            <p:cNvSpPr/>
            <p:nvPr/>
          </p:nvSpPr>
          <p:spPr>
            <a:xfrm>
              <a:off x="3209736" y="3521549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9" name="矩形 428">
              <a:extLst>
                <a:ext uri="{FF2B5EF4-FFF2-40B4-BE49-F238E27FC236}">
                  <a16:creationId xmlns:a16="http://schemas.microsoft.com/office/drawing/2014/main" id="{A6278492-4CB1-D286-842B-9E4E337513DA}"/>
                </a:ext>
              </a:extLst>
            </p:cNvPr>
            <p:cNvSpPr/>
            <p:nvPr/>
          </p:nvSpPr>
          <p:spPr>
            <a:xfrm>
              <a:off x="3499721" y="3510775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30" name="矩形 429">
              <a:extLst>
                <a:ext uri="{FF2B5EF4-FFF2-40B4-BE49-F238E27FC236}">
                  <a16:creationId xmlns:a16="http://schemas.microsoft.com/office/drawing/2014/main" id="{68015E64-CB75-5424-6FB9-18887ADE2778}"/>
                </a:ext>
              </a:extLst>
            </p:cNvPr>
            <p:cNvSpPr/>
            <p:nvPr/>
          </p:nvSpPr>
          <p:spPr>
            <a:xfrm>
              <a:off x="3314713" y="3521549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1" name="矩形 430">
              <a:extLst>
                <a:ext uri="{FF2B5EF4-FFF2-40B4-BE49-F238E27FC236}">
                  <a16:creationId xmlns:a16="http://schemas.microsoft.com/office/drawing/2014/main" id="{A6C50C34-F5C0-4C8E-D407-3FBA96BC0CB3}"/>
                </a:ext>
              </a:extLst>
            </p:cNvPr>
            <p:cNvSpPr/>
            <p:nvPr/>
          </p:nvSpPr>
          <p:spPr>
            <a:xfrm rot="5400000">
              <a:off x="3000281" y="3421916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32" name="矩形 431">
              <a:extLst>
                <a:ext uri="{FF2B5EF4-FFF2-40B4-BE49-F238E27FC236}">
                  <a16:creationId xmlns:a16="http://schemas.microsoft.com/office/drawing/2014/main" id="{68E21D34-7E1C-6E55-86D6-7943394A4251}"/>
                </a:ext>
              </a:extLst>
            </p:cNvPr>
            <p:cNvSpPr/>
            <p:nvPr/>
          </p:nvSpPr>
          <p:spPr>
            <a:xfrm rot="5400000">
              <a:off x="3105844" y="3421916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33" name="矩形 432">
              <a:extLst>
                <a:ext uri="{FF2B5EF4-FFF2-40B4-BE49-F238E27FC236}">
                  <a16:creationId xmlns:a16="http://schemas.microsoft.com/office/drawing/2014/main" id="{B1BB05A1-946C-EE13-5310-529EBFC4E564}"/>
                </a:ext>
              </a:extLst>
            </p:cNvPr>
            <p:cNvSpPr/>
            <p:nvPr/>
          </p:nvSpPr>
          <p:spPr>
            <a:xfrm rot="5400000">
              <a:off x="3211895" y="3421916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34" name="矩形 433">
              <a:extLst>
                <a:ext uri="{FF2B5EF4-FFF2-40B4-BE49-F238E27FC236}">
                  <a16:creationId xmlns:a16="http://schemas.microsoft.com/office/drawing/2014/main" id="{05D84EA3-FDEF-7B53-3CB8-B5C95D77B826}"/>
                </a:ext>
              </a:extLst>
            </p:cNvPr>
            <p:cNvSpPr/>
            <p:nvPr/>
          </p:nvSpPr>
          <p:spPr>
            <a:xfrm rot="5400000">
              <a:off x="3316890" y="3421916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521" name="矩形 520">
              <a:extLst>
                <a:ext uri="{FF2B5EF4-FFF2-40B4-BE49-F238E27FC236}">
                  <a16:creationId xmlns:a16="http://schemas.microsoft.com/office/drawing/2014/main" id="{998FB178-5A3B-EB64-615F-7AD31E2F48B8}"/>
                </a:ext>
              </a:extLst>
            </p:cNvPr>
            <p:cNvSpPr/>
            <p:nvPr/>
          </p:nvSpPr>
          <p:spPr>
            <a:xfrm rot="5400000">
              <a:off x="3627036" y="3421916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</p:grpSp>
      <p:grpSp>
        <p:nvGrpSpPr>
          <p:cNvPr id="529" name="组合 528">
            <a:extLst>
              <a:ext uri="{FF2B5EF4-FFF2-40B4-BE49-F238E27FC236}">
                <a16:creationId xmlns:a16="http://schemas.microsoft.com/office/drawing/2014/main" id="{F5516530-B8F5-4780-2FE9-F41A8336C8E4}"/>
              </a:ext>
            </a:extLst>
          </p:cNvPr>
          <p:cNvGrpSpPr/>
          <p:nvPr/>
        </p:nvGrpSpPr>
        <p:grpSpPr>
          <a:xfrm>
            <a:off x="2181629" y="4624700"/>
            <a:ext cx="537387" cy="526313"/>
            <a:chOff x="2056269" y="3051344"/>
            <a:chExt cx="537387" cy="526313"/>
          </a:xfrm>
        </p:grpSpPr>
        <p:sp>
          <p:nvSpPr>
            <p:cNvPr id="530" name="椭圆 529">
              <a:extLst>
                <a:ext uri="{FF2B5EF4-FFF2-40B4-BE49-F238E27FC236}">
                  <a16:creationId xmlns:a16="http://schemas.microsoft.com/office/drawing/2014/main" id="{5D0961DE-64C5-1963-1195-FE7D8B90426C}"/>
                </a:ext>
              </a:extLst>
            </p:cNvPr>
            <p:cNvSpPr/>
            <p:nvPr/>
          </p:nvSpPr>
          <p:spPr>
            <a:xfrm>
              <a:off x="2056269" y="3051344"/>
              <a:ext cx="537387" cy="526313"/>
            </a:xfrm>
            <a:prstGeom prst="ellipse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文本框 530">
              <a:extLst>
                <a:ext uri="{FF2B5EF4-FFF2-40B4-BE49-F238E27FC236}">
                  <a16:creationId xmlns:a16="http://schemas.microsoft.com/office/drawing/2014/main" id="{FD0F2C2A-99DE-D921-B2B3-7814E92EB6F4}"/>
                </a:ext>
              </a:extLst>
            </p:cNvPr>
            <p:cNvSpPr txBox="1"/>
            <p:nvPr/>
          </p:nvSpPr>
          <p:spPr>
            <a:xfrm>
              <a:off x="2212752" y="3408172"/>
              <a:ext cx="224420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N2E</a:t>
              </a:r>
              <a:endPara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32" name="直接连接符 531">
              <a:extLst>
                <a:ext uri="{FF2B5EF4-FFF2-40B4-BE49-F238E27FC236}">
                  <a16:creationId xmlns:a16="http://schemas.microsoft.com/office/drawing/2014/main" id="{2E13394A-06BE-C9B1-82A1-92C9A6F07D30}"/>
                </a:ext>
              </a:extLst>
            </p:cNvPr>
            <p:cNvCxnSpPr>
              <a:cxnSpLocks/>
            </p:cNvCxnSpPr>
            <p:nvPr/>
          </p:nvCxnSpPr>
          <p:spPr>
            <a:xfrm>
              <a:off x="2211930" y="3338722"/>
              <a:ext cx="239163" cy="103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3" name="组合 532">
              <a:extLst>
                <a:ext uri="{FF2B5EF4-FFF2-40B4-BE49-F238E27FC236}">
                  <a16:creationId xmlns:a16="http://schemas.microsoft.com/office/drawing/2014/main" id="{03F86D7C-C1EE-305D-36C2-7F79D77A3213}"/>
                </a:ext>
              </a:extLst>
            </p:cNvPr>
            <p:cNvGrpSpPr/>
            <p:nvPr/>
          </p:nvGrpSpPr>
          <p:grpSpPr>
            <a:xfrm>
              <a:off x="2126786" y="3227695"/>
              <a:ext cx="396352" cy="87477"/>
              <a:chOff x="2126800" y="3181975"/>
              <a:chExt cx="396352" cy="87477"/>
            </a:xfrm>
          </p:grpSpPr>
          <p:sp>
            <p:nvSpPr>
              <p:cNvPr id="566" name="任意多边形: 形状 565">
                <a:extLst>
                  <a:ext uri="{FF2B5EF4-FFF2-40B4-BE49-F238E27FC236}">
                    <a16:creationId xmlns:a16="http://schemas.microsoft.com/office/drawing/2014/main" id="{AFA096E5-CD9F-BFBF-47E8-655D407A9C91}"/>
                  </a:ext>
                </a:extLst>
              </p:cNvPr>
              <p:cNvSpPr/>
              <p:nvPr/>
            </p:nvSpPr>
            <p:spPr>
              <a:xfrm>
                <a:off x="2126800" y="3181975"/>
                <a:ext cx="171870" cy="87477"/>
              </a:xfrm>
              <a:custGeom>
                <a:avLst/>
                <a:gdLst>
                  <a:gd name="connsiteX0" fmla="*/ 0 w 531495"/>
                  <a:gd name="connsiteY0" fmla="*/ 264800 h 270515"/>
                  <a:gd name="connsiteX1" fmla="*/ 268605 w 531495"/>
                  <a:gd name="connsiteY1" fmla="*/ 5 h 270515"/>
                  <a:gd name="connsiteX2" fmla="*/ 531495 w 531495"/>
                  <a:gd name="connsiteY2" fmla="*/ 270515 h 270515"/>
                  <a:gd name="connsiteX0" fmla="*/ 8 w 531503"/>
                  <a:gd name="connsiteY0" fmla="*/ 264863 h 270578"/>
                  <a:gd name="connsiteX1" fmla="*/ 268613 w 531503"/>
                  <a:gd name="connsiteY1" fmla="*/ 68 h 270578"/>
                  <a:gd name="connsiteX2" fmla="*/ 531503 w 531503"/>
                  <a:gd name="connsiteY2" fmla="*/ 270578 h 270578"/>
                  <a:gd name="connsiteX0" fmla="*/ 0 w 531495"/>
                  <a:gd name="connsiteY0" fmla="*/ 264802 h 270517"/>
                  <a:gd name="connsiteX1" fmla="*/ 268605 w 531495"/>
                  <a:gd name="connsiteY1" fmla="*/ 7 h 270517"/>
                  <a:gd name="connsiteX2" fmla="*/ 531495 w 531495"/>
                  <a:gd name="connsiteY2" fmla="*/ 270517 h 270517"/>
                  <a:gd name="connsiteX0" fmla="*/ 0 w 531495"/>
                  <a:gd name="connsiteY0" fmla="*/ 264802 h 270517"/>
                  <a:gd name="connsiteX1" fmla="*/ 268605 w 531495"/>
                  <a:gd name="connsiteY1" fmla="*/ 7 h 270517"/>
                  <a:gd name="connsiteX2" fmla="*/ 531495 w 531495"/>
                  <a:gd name="connsiteY2" fmla="*/ 270517 h 270517"/>
                  <a:gd name="connsiteX0" fmla="*/ 0 w 531495"/>
                  <a:gd name="connsiteY0" fmla="*/ 264802 h 270517"/>
                  <a:gd name="connsiteX1" fmla="*/ 268605 w 531495"/>
                  <a:gd name="connsiteY1" fmla="*/ 7 h 270517"/>
                  <a:gd name="connsiteX2" fmla="*/ 531495 w 531495"/>
                  <a:gd name="connsiteY2" fmla="*/ 270517 h 270517"/>
                  <a:gd name="connsiteX0" fmla="*/ 0 w 531495"/>
                  <a:gd name="connsiteY0" fmla="*/ 264802 h 270517"/>
                  <a:gd name="connsiteX1" fmla="*/ 268605 w 531495"/>
                  <a:gd name="connsiteY1" fmla="*/ 7 h 270517"/>
                  <a:gd name="connsiteX2" fmla="*/ 531495 w 531495"/>
                  <a:gd name="connsiteY2" fmla="*/ 270517 h 270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1495" h="270517">
                    <a:moveTo>
                      <a:pt x="0" y="264802"/>
                    </a:moveTo>
                    <a:cubicBezTo>
                      <a:pt x="476" y="107163"/>
                      <a:pt x="134303" y="-945"/>
                      <a:pt x="268605" y="7"/>
                    </a:cubicBezTo>
                    <a:cubicBezTo>
                      <a:pt x="402907" y="959"/>
                      <a:pt x="528003" y="129864"/>
                      <a:pt x="531495" y="270517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8" name="任意多边形: 形状 567">
                <a:extLst>
                  <a:ext uri="{FF2B5EF4-FFF2-40B4-BE49-F238E27FC236}">
                    <a16:creationId xmlns:a16="http://schemas.microsoft.com/office/drawing/2014/main" id="{B4B41187-B344-CD14-4625-BFE20E9E15C5}"/>
                  </a:ext>
                </a:extLst>
              </p:cNvPr>
              <p:cNvSpPr/>
              <p:nvPr/>
            </p:nvSpPr>
            <p:spPr>
              <a:xfrm>
                <a:off x="2351282" y="3181975"/>
                <a:ext cx="171870" cy="87477"/>
              </a:xfrm>
              <a:custGeom>
                <a:avLst/>
                <a:gdLst>
                  <a:gd name="connsiteX0" fmla="*/ 0 w 531495"/>
                  <a:gd name="connsiteY0" fmla="*/ 264800 h 270515"/>
                  <a:gd name="connsiteX1" fmla="*/ 268605 w 531495"/>
                  <a:gd name="connsiteY1" fmla="*/ 5 h 270515"/>
                  <a:gd name="connsiteX2" fmla="*/ 531495 w 531495"/>
                  <a:gd name="connsiteY2" fmla="*/ 270515 h 270515"/>
                  <a:gd name="connsiteX0" fmla="*/ 8 w 531503"/>
                  <a:gd name="connsiteY0" fmla="*/ 264863 h 270578"/>
                  <a:gd name="connsiteX1" fmla="*/ 268613 w 531503"/>
                  <a:gd name="connsiteY1" fmla="*/ 68 h 270578"/>
                  <a:gd name="connsiteX2" fmla="*/ 531503 w 531503"/>
                  <a:gd name="connsiteY2" fmla="*/ 270578 h 270578"/>
                  <a:gd name="connsiteX0" fmla="*/ 0 w 531495"/>
                  <a:gd name="connsiteY0" fmla="*/ 264802 h 270517"/>
                  <a:gd name="connsiteX1" fmla="*/ 268605 w 531495"/>
                  <a:gd name="connsiteY1" fmla="*/ 7 h 270517"/>
                  <a:gd name="connsiteX2" fmla="*/ 531495 w 531495"/>
                  <a:gd name="connsiteY2" fmla="*/ 270517 h 270517"/>
                  <a:gd name="connsiteX0" fmla="*/ 0 w 531495"/>
                  <a:gd name="connsiteY0" fmla="*/ 264802 h 270517"/>
                  <a:gd name="connsiteX1" fmla="*/ 268605 w 531495"/>
                  <a:gd name="connsiteY1" fmla="*/ 7 h 270517"/>
                  <a:gd name="connsiteX2" fmla="*/ 531495 w 531495"/>
                  <a:gd name="connsiteY2" fmla="*/ 270517 h 270517"/>
                  <a:gd name="connsiteX0" fmla="*/ 0 w 531495"/>
                  <a:gd name="connsiteY0" fmla="*/ 264802 h 270517"/>
                  <a:gd name="connsiteX1" fmla="*/ 268605 w 531495"/>
                  <a:gd name="connsiteY1" fmla="*/ 7 h 270517"/>
                  <a:gd name="connsiteX2" fmla="*/ 531495 w 531495"/>
                  <a:gd name="connsiteY2" fmla="*/ 270517 h 270517"/>
                  <a:gd name="connsiteX0" fmla="*/ 0 w 531495"/>
                  <a:gd name="connsiteY0" fmla="*/ 264802 h 270517"/>
                  <a:gd name="connsiteX1" fmla="*/ 268605 w 531495"/>
                  <a:gd name="connsiteY1" fmla="*/ 7 h 270517"/>
                  <a:gd name="connsiteX2" fmla="*/ 531495 w 531495"/>
                  <a:gd name="connsiteY2" fmla="*/ 270517 h 270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1495" h="270517">
                    <a:moveTo>
                      <a:pt x="0" y="264802"/>
                    </a:moveTo>
                    <a:cubicBezTo>
                      <a:pt x="476" y="107163"/>
                      <a:pt x="134303" y="-945"/>
                      <a:pt x="268605" y="7"/>
                    </a:cubicBezTo>
                    <a:cubicBezTo>
                      <a:pt x="402907" y="959"/>
                      <a:pt x="528003" y="129864"/>
                      <a:pt x="531495" y="270517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  <a:head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4" name="任意多边形: 形状 533">
              <a:extLst>
                <a:ext uri="{FF2B5EF4-FFF2-40B4-BE49-F238E27FC236}">
                  <a16:creationId xmlns:a16="http://schemas.microsoft.com/office/drawing/2014/main" id="{FDA28A82-5B27-AB41-B28D-BBE3EC70FFB9}"/>
                </a:ext>
              </a:extLst>
            </p:cNvPr>
            <p:cNvSpPr/>
            <p:nvPr/>
          </p:nvSpPr>
          <p:spPr>
            <a:xfrm>
              <a:off x="2080340" y="3275132"/>
              <a:ext cx="127282" cy="127282"/>
            </a:xfrm>
            <a:custGeom>
              <a:avLst/>
              <a:gdLst>
                <a:gd name="connsiteX0" fmla="*/ 390126 w 390256"/>
                <a:gd name="connsiteY0" fmla="*/ 195444 h 390256"/>
                <a:gd name="connsiteX1" fmla="*/ 194998 w 390256"/>
                <a:gd name="connsiteY1" fmla="*/ 390572 h 390256"/>
                <a:gd name="connsiteX2" fmla="*/ -130 w 390256"/>
                <a:gd name="connsiteY2" fmla="*/ 195444 h 390256"/>
                <a:gd name="connsiteX3" fmla="*/ 194998 w 390256"/>
                <a:gd name="connsiteY3" fmla="*/ 315 h 390256"/>
                <a:gd name="connsiteX4" fmla="*/ 390126 w 390256"/>
                <a:gd name="connsiteY4" fmla="*/ 195444 h 390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256" h="390256">
                  <a:moveTo>
                    <a:pt x="390126" y="195444"/>
                  </a:moveTo>
                  <a:cubicBezTo>
                    <a:pt x="390126" y="303210"/>
                    <a:pt x="302764" y="390572"/>
                    <a:pt x="194998" y="390572"/>
                  </a:cubicBezTo>
                  <a:cubicBezTo>
                    <a:pt x="87232" y="390572"/>
                    <a:pt x="-130" y="303210"/>
                    <a:pt x="-130" y="195444"/>
                  </a:cubicBezTo>
                  <a:cubicBezTo>
                    <a:pt x="-130" y="87677"/>
                    <a:pt x="87232" y="315"/>
                    <a:pt x="194998" y="315"/>
                  </a:cubicBezTo>
                  <a:cubicBezTo>
                    <a:pt x="302764" y="315"/>
                    <a:pt x="390126" y="87677"/>
                    <a:pt x="390126" y="195444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5" name="任意多边形: 形状 534">
              <a:extLst>
                <a:ext uri="{FF2B5EF4-FFF2-40B4-BE49-F238E27FC236}">
                  <a16:creationId xmlns:a16="http://schemas.microsoft.com/office/drawing/2014/main" id="{EBB08B95-362C-69B6-B816-1C10EF5931A0}"/>
                </a:ext>
              </a:extLst>
            </p:cNvPr>
            <p:cNvSpPr/>
            <p:nvPr/>
          </p:nvSpPr>
          <p:spPr>
            <a:xfrm>
              <a:off x="2451135" y="3275132"/>
              <a:ext cx="127282" cy="127282"/>
            </a:xfrm>
            <a:custGeom>
              <a:avLst/>
              <a:gdLst>
                <a:gd name="connsiteX0" fmla="*/ 390126 w 390256"/>
                <a:gd name="connsiteY0" fmla="*/ 195444 h 390256"/>
                <a:gd name="connsiteX1" fmla="*/ 194998 w 390256"/>
                <a:gd name="connsiteY1" fmla="*/ 390572 h 390256"/>
                <a:gd name="connsiteX2" fmla="*/ -130 w 390256"/>
                <a:gd name="connsiteY2" fmla="*/ 195444 h 390256"/>
                <a:gd name="connsiteX3" fmla="*/ 194998 w 390256"/>
                <a:gd name="connsiteY3" fmla="*/ 315 h 390256"/>
                <a:gd name="connsiteX4" fmla="*/ 390126 w 390256"/>
                <a:gd name="connsiteY4" fmla="*/ 195444 h 390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256" h="390256">
                  <a:moveTo>
                    <a:pt x="390126" y="195444"/>
                  </a:moveTo>
                  <a:cubicBezTo>
                    <a:pt x="390126" y="303210"/>
                    <a:pt x="302764" y="390572"/>
                    <a:pt x="194998" y="390572"/>
                  </a:cubicBezTo>
                  <a:cubicBezTo>
                    <a:pt x="87232" y="390572"/>
                    <a:pt x="-130" y="303210"/>
                    <a:pt x="-130" y="195444"/>
                  </a:cubicBezTo>
                  <a:cubicBezTo>
                    <a:pt x="-130" y="87677"/>
                    <a:pt x="87232" y="315"/>
                    <a:pt x="194998" y="315"/>
                  </a:cubicBezTo>
                  <a:cubicBezTo>
                    <a:pt x="302764" y="315"/>
                    <a:pt x="390126" y="87677"/>
                    <a:pt x="390126" y="195444"/>
                  </a:cubicBezTo>
                  <a:close/>
                </a:path>
              </a:pathLst>
            </a:custGeom>
            <a:solidFill>
              <a:srgbClr val="A6A6A6"/>
            </a:solidFill>
            <a:ln w="63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69" name="组合 568">
            <a:extLst>
              <a:ext uri="{FF2B5EF4-FFF2-40B4-BE49-F238E27FC236}">
                <a16:creationId xmlns:a16="http://schemas.microsoft.com/office/drawing/2014/main" id="{84FE62EF-3DD0-3D1F-A59F-A683283D76B9}"/>
              </a:ext>
            </a:extLst>
          </p:cNvPr>
          <p:cNvGrpSpPr/>
          <p:nvPr/>
        </p:nvGrpSpPr>
        <p:grpSpPr>
          <a:xfrm>
            <a:off x="4576056" y="4578280"/>
            <a:ext cx="706793" cy="619152"/>
            <a:chOff x="3959577" y="3001478"/>
            <a:chExt cx="706793" cy="619152"/>
          </a:xfrm>
        </p:grpSpPr>
        <p:grpSp>
          <p:nvGrpSpPr>
            <p:cNvPr id="571" name="组合 570">
              <a:extLst>
                <a:ext uri="{FF2B5EF4-FFF2-40B4-BE49-F238E27FC236}">
                  <a16:creationId xmlns:a16="http://schemas.microsoft.com/office/drawing/2014/main" id="{83512C47-633E-DE39-57E6-4ED148FE2762}"/>
                </a:ext>
              </a:extLst>
            </p:cNvPr>
            <p:cNvGrpSpPr/>
            <p:nvPr/>
          </p:nvGrpSpPr>
          <p:grpSpPr>
            <a:xfrm>
              <a:off x="3972331" y="3028023"/>
              <a:ext cx="537387" cy="526313"/>
              <a:chOff x="926412" y="2430955"/>
              <a:chExt cx="537387" cy="526313"/>
            </a:xfrm>
          </p:grpSpPr>
          <p:sp>
            <p:nvSpPr>
              <p:cNvPr id="574" name="椭圆 573">
                <a:extLst>
                  <a:ext uri="{FF2B5EF4-FFF2-40B4-BE49-F238E27FC236}">
                    <a16:creationId xmlns:a16="http://schemas.microsoft.com/office/drawing/2014/main" id="{40562991-5E49-9C1A-BF93-2264805A9496}"/>
                  </a:ext>
                </a:extLst>
              </p:cNvPr>
              <p:cNvSpPr/>
              <p:nvPr/>
            </p:nvSpPr>
            <p:spPr>
              <a:xfrm>
                <a:off x="926412" y="2430955"/>
                <a:ext cx="537387" cy="526313"/>
              </a:xfrm>
              <a:prstGeom prst="ellipse">
                <a:avLst/>
              </a:prstGeom>
              <a:solidFill>
                <a:srgbClr val="E47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5" name="文本框 574">
                <a:extLst>
                  <a:ext uri="{FF2B5EF4-FFF2-40B4-BE49-F238E27FC236}">
                    <a16:creationId xmlns:a16="http://schemas.microsoft.com/office/drawing/2014/main" id="{ECD04737-8390-BC61-B600-226CE29E24BA}"/>
                  </a:ext>
                </a:extLst>
              </p:cNvPr>
              <p:cNvSpPr txBox="1"/>
              <p:nvPr/>
            </p:nvSpPr>
            <p:spPr>
              <a:xfrm>
                <a:off x="1073277" y="2803560"/>
                <a:ext cx="25006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9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ANN</a:t>
                </a:r>
              </a:p>
            </p:txBody>
          </p:sp>
          <p:grpSp>
            <p:nvGrpSpPr>
              <p:cNvPr id="576" name="图形 34">
                <a:extLst>
                  <a:ext uri="{FF2B5EF4-FFF2-40B4-BE49-F238E27FC236}">
                    <a16:creationId xmlns:a16="http://schemas.microsoft.com/office/drawing/2014/main" id="{59311724-9E93-5FB3-B419-370530F726C6}"/>
                  </a:ext>
                </a:extLst>
              </p:cNvPr>
              <p:cNvGrpSpPr/>
              <p:nvPr/>
            </p:nvGrpSpPr>
            <p:grpSpPr>
              <a:xfrm>
                <a:off x="1028593" y="2508709"/>
                <a:ext cx="333024" cy="320216"/>
                <a:chOff x="2274801" y="1946188"/>
                <a:chExt cx="2029333" cy="1951282"/>
              </a:xfrm>
            </p:grpSpPr>
            <p:sp>
              <p:nvSpPr>
                <p:cNvPr id="577" name="任意多边形: 形状 576">
                  <a:extLst>
                    <a:ext uri="{FF2B5EF4-FFF2-40B4-BE49-F238E27FC236}">
                      <a16:creationId xmlns:a16="http://schemas.microsoft.com/office/drawing/2014/main" id="{8DAE91DC-1D0B-51B2-6505-D1370EE6B6E8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2900"/>
                </a:xfrm>
                <a:custGeom>
                  <a:avLst/>
                  <a:gdLst>
                    <a:gd name="connsiteX0" fmla="*/ 111 w 1639078"/>
                    <a:gd name="connsiteY0" fmla="*/ -143 h 2900"/>
                    <a:gd name="connsiteX1" fmla="*/ 1639189 w 1639078"/>
                    <a:gd name="connsiteY1" fmla="*/ -143 h 2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2900">
                      <a:moveTo>
                        <a:pt x="111" y="-143"/>
                      </a:moveTo>
                      <a:lnTo>
                        <a:pt x="1639189" y="-143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8" name="任意多边形: 形状 577">
                  <a:extLst>
                    <a:ext uri="{FF2B5EF4-FFF2-40B4-BE49-F238E27FC236}">
                      <a16:creationId xmlns:a16="http://schemas.microsoft.com/office/drawing/2014/main" id="{FA79D007-0338-B78F-03EE-F0DE22BDBEFA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780512"/>
                </a:xfrm>
                <a:custGeom>
                  <a:avLst/>
                  <a:gdLst>
                    <a:gd name="connsiteX0" fmla="*/ 111 w 1639078"/>
                    <a:gd name="connsiteY0" fmla="*/ -28 h 780512"/>
                    <a:gd name="connsiteX1" fmla="*/ 1639189 w 1639078"/>
                    <a:gd name="connsiteY1" fmla="*/ 780485 h 780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780512">
                      <a:moveTo>
                        <a:pt x="111" y="-28"/>
                      </a:moveTo>
                      <a:lnTo>
                        <a:pt x="1639189" y="780485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9" name="任意多边形: 形状 578">
                  <a:extLst>
                    <a:ext uri="{FF2B5EF4-FFF2-40B4-BE49-F238E27FC236}">
                      <a16:creationId xmlns:a16="http://schemas.microsoft.com/office/drawing/2014/main" id="{7B621346-E972-2E43-0FF8-6E99303B0055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1561025"/>
                </a:xfrm>
                <a:custGeom>
                  <a:avLst/>
                  <a:gdLst>
                    <a:gd name="connsiteX0" fmla="*/ 111 w 1639078"/>
                    <a:gd name="connsiteY0" fmla="*/ 86 h 1561025"/>
                    <a:gd name="connsiteX1" fmla="*/ 1639189 w 1639078"/>
                    <a:gd name="connsiteY1" fmla="*/ 1561112 h 1561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1561025">
                      <a:moveTo>
                        <a:pt x="111" y="86"/>
                      </a:moveTo>
                      <a:lnTo>
                        <a:pt x="1639189" y="1561112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0" name="任意多边形: 形状 579">
                  <a:extLst>
                    <a:ext uri="{FF2B5EF4-FFF2-40B4-BE49-F238E27FC236}">
                      <a16:creationId xmlns:a16="http://schemas.microsoft.com/office/drawing/2014/main" id="{A5DFE47C-DAA9-3820-596E-DDC4C8BF4488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780512"/>
                </a:xfrm>
                <a:custGeom>
                  <a:avLst/>
                  <a:gdLst>
                    <a:gd name="connsiteX0" fmla="*/ 111 w 1639078"/>
                    <a:gd name="connsiteY0" fmla="*/ 780485 h 780512"/>
                    <a:gd name="connsiteX1" fmla="*/ 1639189 w 1639078"/>
                    <a:gd name="connsiteY1" fmla="*/ -28 h 780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780512">
                      <a:moveTo>
                        <a:pt x="111" y="780485"/>
                      </a:moveTo>
                      <a:lnTo>
                        <a:pt x="1639189" y="-28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1" name="任意多边形: 形状 580">
                  <a:extLst>
                    <a:ext uri="{FF2B5EF4-FFF2-40B4-BE49-F238E27FC236}">
                      <a16:creationId xmlns:a16="http://schemas.microsoft.com/office/drawing/2014/main" id="{7AB125A7-DDB6-48AB-D353-7B64935FCEE3}"/>
                    </a:ext>
                  </a:extLst>
                </p:cNvPr>
                <p:cNvSpPr/>
                <p:nvPr/>
              </p:nvSpPr>
              <p:spPr>
                <a:xfrm>
                  <a:off x="2469928" y="2921829"/>
                  <a:ext cx="1639078" cy="2900"/>
                </a:xfrm>
                <a:custGeom>
                  <a:avLst/>
                  <a:gdLst>
                    <a:gd name="connsiteX0" fmla="*/ 111 w 1639078"/>
                    <a:gd name="connsiteY0" fmla="*/ 86 h 2900"/>
                    <a:gd name="connsiteX1" fmla="*/ 1639189 w 1639078"/>
                    <a:gd name="connsiteY1" fmla="*/ 86 h 2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2900">
                      <a:moveTo>
                        <a:pt x="111" y="86"/>
                      </a:moveTo>
                      <a:lnTo>
                        <a:pt x="1639189" y="86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2" name="任意多边形: 形状 581">
                  <a:extLst>
                    <a:ext uri="{FF2B5EF4-FFF2-40B4-BE49-F238E27FC236}">
                      <a16:creationId xmlns:a16="http://schemas.microsoft.com/office/drawing/2014/main" id="{E8743B3C-BB81-BBD5-DA89-E24815481710}"/>
                    </a:ext>
                  </a:extLst>
                </p:cNvPr>
                <p:cNvSpPr/>
                <p:nvPr/>
              </p:nvSpPr>
              <p:spPr>
                <a:xfrm>
                  <a:off x="2469928" y="2921829"/>
                  <a:ext cx="1639078" cy="780512"/>
                </a:xfrm>
                <a:custGeom>
                  <a:avLst/>
                  <a:gdLst>
                    <a:gd name="connsiteX0" fmla="*/ 111 w 1639078"/>
                    <a:gd name="connsiteY0" fmla="*/ 201 h 780512"/>
                    <a:gd name="connsiteX1" fmla="*/ 1639189 w 1639078"/>
                    <a:gd name="connsiteY1" fmla="*/ 780714 h 780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780512">
                      <a:moveTo>
                        <a:pt x="111" y="201"/>
                      </a:moveTo>
                      <a:lnTo>
                        <a:pt x="1639189" y="780714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3" name="任意多边形: 形状 582">
                  <a:extLst>
                    <a:ext uri="{FF2B5EF4-FFF2-40B4-BE49-F238E27FC236}">
                      <a16:creationId xmlns:a16="http://schemas.microsoft.com/office/drawing/2014/main" id="{F2DB8B47-DB76-E854-8A02-D76BE382FC52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1561025"/>
                </a:xfrm>
                <a:custGeom>
                  <a:avLst/>
                  <a:gdLst>
                    <a:gd name="connsiteX0" fmla="*/ 111 w 1639078"/>
                    <a:gd name="connsiteY0" fmla="*/ 1561112 h 1561025"/>
                    <a:gd name="connsiteX1" fmla="*/ 1639189 w 1639078"/>
                    <a:gd name="connsiteY1" fmla="*/ 86 h 1561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1561025">
                      <a:moveTo>
                        <a:pt x="111" y="1561112"/>
                      </a:moveTo>
                      <a:lnTo>
                        <a:pt x="1639189" y="86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5" name="任意多边形: 形状 584">
                  <a:extLst>
                    <a:ext uri="{FF2B5EF4-FFF2-40B4-BE49-F238E27FC236}">
                      <a16:creationId xmlns:a16="http://schemas.microsoft.com/office/drawing/2014/main" id="{B9B3884F-2FF4-3710-56F6-5B75655E5B36}"/>
                    </a:ext>
                  </a:extLst>
                </p:cNvPr>
                <p:cNvSpPr/>
                <p:nvPr/>
              </p:nvSpPr>
              <p:spPr>
                <a:xfrm>
                  <a:off x="2469928" y="2921829"/>
                  <a:ext cx="1639078" cy="780512"/>
                </a:xfrm>
                <a:custGeom>
                  <a:avLst/>
                  <a:gdLst>
                    <a:gd name="connsiteX0" fmla="*/ 111 w 1639078"/>
                    <a:gd name="connsiteY0" fmla="*/ 780714 h 780512"/>
                    <a:gd name="connsiteX1" fmla="*/ 1639189 w 1639078"/>
                    <a:gd name="connsiteY1" fmla="*/ 201 h 780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780512">
                      <a:moveTo>
                        <a:pt x="111" y="780714"/>
                      </a:moveTo>
                      <a:lnTo>
                        <a:pt x="1639189" y="201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6" name="任意多边形: 形状 585">
                  <a:extLst>
                    <a:ext uri="{FF2B5EF4-FFF2-40B4-BE49-F238E27FC236}">
                      <a16:creationId xmlns:a16="http://schemas.microsoft.com/office/drawing/2014/main" id="{398A2506-9079-D394-E2A7-7B95044C6926}"/>
                    </a:ext>
                  </a:extLst>
                </p:cNvPr>
                <p:cNvSpPr/>
                <p:nvPr/>
              </p:nvSpPr>
              <p:spPr>
                <a:xfrm>
                  <a:off x="2469928" y="3702342"/>
                  <a:ext cx="1639078" cy="2900"/>
                </a:xfrm>
                <a:custGeom>
                  <a:avLst/>
                  <a:gdLst>
                    <a:gd name="connsiteX0" fmla="*/ 111 w 1639078"/>
                    <a:gd name="connsiteY0" fmla="*/ 315 h 2900"/>
                    <a:gd name="connsiteX1" fmla="*/ 1639189 w 1639078"/>
                    <a:gd name="connsiteY1" fmla="*/ 315 h 2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2900">
                      <a:moveTo>
                        <a:pt x="111" y="315"/>
                      </a:moveTo>
                      <a:lnTo>
                        <a:pt x="1639189" y="315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7" name="任意多边形: 形状 586">
                  <a:extLst>
                    <a:ext uri="{FF2B5EF4-FFF2-40B4-BE49-F238E27FC236}">
                      <a16:creationId xmlns:a16="http://schemas.microsoft.com/office/drawing/2014/main" id="{6842F0D7-CA9E-DCC9-D656-006D7A1F8F13}"/>
                    </a:ext>
                  </a:extLst>
                </p:cNvPr>
                <p:cNvSpPr/>
                <p:nvPr/>
              </p:nvSpPr>
              <p:spPr>
                <a:xfrm>
                  <a:off x="2274801" y="1946188"/>
                  <a:ext cx="390256" cy="390256"/>
                </a:xfrm>
                <a:custGeom>
                  <a:avLst/>
                  <a:gdLst>
                    <a:gd name="connsiteX0" fmla="*/ 390126 w 390256"/>
                    <a:gd name="connsiteY0" fmla="*/ 194986 h 390256"/>
                    <a:gd name="connsiteX1" fmla="*/ 194998 w 390256"/>
                    <a:gd name="connsiteY1" fmla="*/ 390114 h 390256"/>
                    <a:gd name="connsiteX2" fmla="*/ -130 w 390256"/>
                    <a:gd name="connsiteY2" fmla="*/ 194986 h 390256"/>
                    <a:gd name="connsiteX3" fmla="*/ 194998 w 390256"/>
                    <a:gd name="connsiteY3" fmla="*/ -143 h 390256"/>
                    <a:gd name="connsiteX4" fmla="*/ 390126 w 390256"/>
                    <a:gd name="connsiteY4" fmla="*/ 194986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126" y="194986"/>
                      </a:moveTo>
                      <a:cubicBezTo>
                        <a:pt x="390126" y="302752"/>
                        <a:pt x="302764" y="390114"/>
                        <a:pt x="194998" y="390114"/>
                      </a:cubicBezTo>
                      <a:cubicBezTo>
                        <a:pt x="87232" y="390114"/>
                        <a:pt x="-130" y="302752"/>
                        <a:pt x="-130" y="194986"/>
                      </a:cubicBezTo>
                      <a:cubicBezTo>
                        <a:pt x="-130" y="87219"/>
                        <a:pt x="87232" y="-143"/>
                        <a:pt x="194998" y="-143"/>
                      </a:cubicBezTo>
                      <a:cubicBezTo>
                        <a:pt x="302764" y="-143"/>
                        <a:pt x="390126" y="87219"/>
                        <a:pt x="390126" y="1949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8" name="任意多边形: 形状 587">
                  <a:extLst>
                    <a:ext uri="{FF2B5EF4-FFF2-40B4-BE49-F238E27FC236}">
                      <a16:creationId xmlns:a16="http://schemas.microsoft.com/office/drawing/2014/main" id="{2F7E66DB-99CE-F77C-1C97-0124D168F357}"/>
                    </a:ext>
                  </a:extLst>
                </p:cNvPr>
                <p:cNvSpPr/>
                <p:nvPr/>
              </p:nvSpPr>
              <p:spPr>
                <a:xfrm>
                  <a:off x="2274801" y="2726701"/>
                  <a:ext cx="390256" cy="390256"/>
                </a:xfrm>
                <a:custGeom>
                  <a:avLst/>
                  <a:gdLst>
                    <a:gd name="connsiteX0" fmla="*/ 390126 w 390256"/>
                    <a:gd name="connsiteY0" fmla="*/ 195215 h 390256"/>
                    <a:gd name="connsiteX1" fmla="*/ 194998 w 390256"/>
                    <a:gd name="connsiteY1" fmla="*/ 390343 h 390256"/>
                    <a:gd name="connsiteX2" fmla="*/ -130 w 390256"/>
                    <a:gd name="connsiteY2" fmla="*/ 195215 h 390256"/>
                    <a:gd name="connsiteX3" fmla="*/ 194998 w 390256"/>
                    <a:gd name="connsiteY3" fmla="*/ 86 h 390256"/>
                    <a:gd name="connsiteX4" fmla="*/ 390126 w 390256"/>
                    <a:gd name="connsiteY4" fmla="*/ 195215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126" y="195215"/>
                      </a:moveTo>
                      <a:cubicBezTo>
                        <a:pt x="390126" y="302981"/>
                        <a:pt x="302764" y="390343"/>
                        <a:pt x="194998" y="390343"/>
                      </a:cubicBezTo>
                      <a:cubicBezTo>
                        <a:pt x="87232" y="390343"/>
                        <a:pt x="-130" y="302981"/>
                        <a:pt x="-130" y="195215"/>
                      </a:cubicBezTo>
                      <a:cubicBezTo>
                        <a:pt x="-130" y="87448"/>
                        <a:pt x="87232" y="86"/>
                        <a:pt x="194998" y="86"/>
                      </a:cubicBezTo>
                      <a:cubicBezTo>
                        <a:pt x="302764" y="86"/>
                        <a:pt x="390126" y="87448"/>
                        <a:pt x="390126" y="19521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1" name="任意多边形: 形状 590">
                  <a:extLst>
                    <a:ext uri="{FF2B5EF4-FFF2-40B4-BE49-F238E27FC236}">
                      <a16:creationId xmlns:a16="http://schemas.microsoft.com/office/drawing/2014/main" id="{6F3C815C-1DC2-608E-87BC-78493DA6D4FE}"/>
                    </a:ext>
                  </a:extLst>
                </p:cNvPr>
                <p:cNvSpPr/>
                <p:nvPr/>
              </p:nvSpPr>
              <p:spPr>
                <a:xfrm>
                  <a:off x="2274801" y="3507214"/>
                  <a:ext cx="390256" cy="390256"/>
                </a:xfrm>
                <a:custGeom>
                  <a:avLst/>
                  <a:gdLst>
                    <a:gd name="connsiteX0" fmla="*/ 390126 w 390256"/>
                    <a:gd name="connsiteY0" fmla="*/ 195444 h 390256"/>
                    <a:gd name="connsiteX1" fmla="*/ 194998 w 390256"/>
                    <a:gd name="connsiteY1" fmla="*/ 390572 h 390256"/>
                    <a:gd name="connsiteX2" fmla="*/ -130 w 390256"/>
                    <a:gd name="connsiteY2" fmla="*/ 195444 h 390256"/>
                    <a:gd name="connsiteX3" fmla="*/ 194998 w 390256"/>
                    <a:gd name="connsiteY3" fmla="*/ 315 h 390256"/>
                    <a:gd name="connsiteX4" fmla="*/ 390126 w 390256"/>
                    <a:gd name="connsiteY4" fmla="*/ 195444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126" y="195444"/>
                      </a:moveTo>
                      <a:cubicBezTo>
                        <a:pt x="390126" y="303210"/>
                        <a:pt x="302764" y="390572"/>
                        <a:pt x="194998" y="390572"/>
                      </a:cubicBezTo>
                      <a:cubicBezTo>
                        <a:pt x="87232" y="390572"/>
                        <a:pt x="-130" y="303210"/>
                        <a:pt x="-130" y="195444"/>
                      </a:cubicBezTo>
                      <a:cubicBezTo>
                        <a:pt x="-130" y="87677"/>
                        <a:pt x="87232" y="315"/>
                        <a:pt x="194998" y="315"/>
                      </a:cubicBezTo>
                      <a:cubicBezTo>
                        <a:pt x="302764" y="315"/>
                        <a:pt x="390126" y="87677"/>
                        <a:pt x="390126" y="1954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4" name="任意多边形: 形状 593">
                  <a:extLst>
                    <a:ext uri="{FF2B5EF4-FFF2-40B4-BE49-F238E27FC236}">
                      <a16:creationId xmlns:a16="http://schemas.microsoft.com/office/drawing/2014/main" id="{D2436F53-12B4-ED41-6EB8-A3D0F1E1C8B4}"/>
                    </a:ext>
                  </a:extLst>
                </p:cNvPr>
                <p:cNvSpPr/>
                <p:nvPr/>
              </p:nvSpPr>
              <p:spPr>
                <a:xfrm>
                  <a:off x="3913878" y="1946188"/>
                  <a:ext cx="390256" cy="390256"/>
                </a:xfrm>
                <a:custGeom>
                  <a:avLst/>
                  <a:gdLst>
                    <a:gd name="connsiteX0" fmla="*/ 390608 w 390256"/>
                    <a:gd name="connsiteY0" fmla="*/ 194986 h 390256"/>
                    <a:gd name="connsiteX1" fmla="*/ 195480 w 390256"/>
                    <a:gd name="connsiteY1" fmla="*/ 390114 h 390256"/>
                    <a:gd name="connsiteX2" fmla="*/ 352 w 390256"/>
                    <a:gd name="connsiteY2" fmla="*/ 194986 h 390256"/>
                    <a:gd name="connsiteX3" fmla="*/ 195480 w 390256"/>
                    <a:gd name="connsiteY3" fmla="*/ -143 h 390256"/>
                    <a:gd name="connsiteX4" fmla="*/ 390608 w 390256"/>
                    <a:gd name="connsiteY4" fmla="*/ 194986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608" y="194986"/>
                      </a:moveTo>
                      <a:cubicBezTo>
                        <a:pt x="390608" y="302752"/>
                        <a:pt x="303246" y="390114"/>
                        <a:pt x="195480" y="390114"/>
                      </a:cubicBezTo>
                      <a:cubicBezTo>
                        <a:pt x="87714" y="390114"/>
                        <a:pt x="352" y="302752"/>
                        <a:pt x="352" y="194986"/>
                      </a:cubicBezTo>
                      <a:cubicBezTo>
                        <a:pt x="352" y="87219"/>
                        <a:pt x="87714" y="-143"/>
                        <a:pt x="195480" y="-143"/>
                      </a:cubicBezTo>
                      <a:cubicBezTo>
                        <a:pt x="303246" y="-143"/>
                        <a:pt x="390608" y="87219"/>
                        <a:pt x="390608" y="1949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2" name="任意多边形: 形状 601">
                  <a:extLst>
                    <a:ext uri="{FF2B5EF4-FFF2-40B4-BE49-F238E27FC236}">
                      <a16:creationId xmlns:a16="http://schemas.microsoft.com/office/drawing/2014/main" id="{0EE936AE-9FD2-2374-60BD-4B235AF8B1B6}"/>
                    </a:ext>
                  </a:extLst>
                </p:cNvPr>
                <p:cNvSpPr/>
                <p:nvPr/>
              </p:nvSpPr>
              <p:spPr>
                <a:xfrm>
                  <a:off x="3913878" y="2726701"/>
                  <a:ext cx="390256" cy="390256"/>
                </a:xfrm>
                <a:custGeom>
                  <a:avLst/>
                  <a:gdLst>
                    <a:gd name="connsiteX0" fmla="*/ 390608 w 390256"/>
                    <a:gd name="connsiteY0" fmla="*/ 195215 h 390256"/>
                    <a:gd name="connsiteX1" fmla="*/ 195480 w 390256"/>
                    <a:gd name="connsiteY1" fmla="*/ 390343 h 390256"/>
                    <a:gd name="connsiteX2" fmla="*/ 352 w 390256"/>
                    <a:gd name="connsiteY2" fmla="*/ 195215 h 390256"/>
                    <a:gd name="connsiteX3" fmla="*/ 195480 w 390256"/>
                    <a:gd name="connsiteY3" fmla="*/ 86 h 390256"/>
                    <a:gd name="connsiteX4" fmla="*/ 390608 w 390256"/>
                    <a:gd name="connsiteY4" fmla="*/ 195215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608" y="195215"/>
                      </a:moveTo>
                      <a:cubicBezTo>
                        <a:pt x="390608" y="302981"/>
                        <a:pt x="303246" y="390343"/>
                        <a:pt x="195480" y="390343"/>
                      </a:cubicBezTo>
                      <a:cubicBezTo>
                        <a:pt x="87714" y="390343"/>
                        <a:pt x="352" y="302981"/>
                        <a:pt x="352" y="195215"/>
                      </a:cubicBezTo>
                      <a:cubicBezTo>
                        <a:pt x="352" y="87448"/>
                        <a:pt x="87714" y="86"/>
                        <a:pt x="195480" y="86"/>
                      </a:cubicBezTo>
                      <a:cubicBezTo>
                        <a:pt x="303246" y="86"/>
                        <a:pt x="390608" y="87448"/>
                        <a:pt x="390608" y="19521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6" name="任意多边形: 形状 605">
                  <a:extLst>
                    <a:ext uri="{FF2B5EF4-FFF2-40B4-BE49-F238E27FC236}">
                      <a16:creationId xmlns:a16="http://schemas.microsoft.com/office/drawing/2014/main" id="{F0CAE564-BC79-6830-74B2-DBAF1BAAC90A}"/>
                    </a:ext>
                  </a:extLst>
                </p:cNvPr>
                <p:cNvSpPr/>
                <p:nvPr/>
              </p:nvSpPr>
              <p:spPr>
                <a:xfrm>
                  <a:off x="3913878" y="3507214"/>
                  <a:ext cx="390256" cy="390256"/>
                </a:xfrm>
                <a:custGeom>
                  <a:avLst/>
                  <a:gdLst>
                    <a:gd name="connsiteX0" fmla="*/ 390608 w 390256"/>
                    <a:gd name="connsiteY0" fmla="*/ 195444 h 390256"/>
                    <a:gd name="connsiteX1" fmla="*/ 195480 w 390256"/>
                    <a:gd name="connsiteY1" fmla="*/ 390572 h 390256"/>
                    <a:gd name="connsiteX2" fmla="*/ 352 w 390256"/>
                    <a:gd name="connsiteY2" fmla="*/ 195444 h 390256"/>
                    <a:gd name="connsiteX3" fmla="*/ 195480 w 390256"/>
                    <a:gd name="connsiteY3" fmla="*/ 315 h 390256"/>
                    <a:gd name="connsiteX4" fmla="*/ 390608 w 390256"/>
                    <a:gd name="connsiteY4" fmla="*/ 195444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608" y="195444"/>
                      </a:moveTo>
                      <a:cubicBezTo>
                        <a:pt x="390608" y="303210"/>
                        <a:pt x="303246" y="390572"/>
                        <a:pt x="195480" y="390572"/>
                      </a:cubicBezTo>
                      <a:cubicBezTo>
                        <a:pt x="87714" y="390572"/>
                        <a:pt x="352" y="303210"/>
                        <a:pt x="352" y="195444"/>
                      </a:cubicBezTo>
                      <a:cubicBezTo>
                        <a:pt x="352" y="87677"/>
                        <a:pt x="87714" y="315"/>
                        <a:pt x="195480" y="315"/>
                      </a:cubicBezTo>
                      <a:cubicBezTo>
                        <a:pt x="303246" y="315"/>
                        <a:pt x="390608" y="87677"/>
                        <a:pt x="390608" y="1954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72" name="双括号 571">
              <a:extLst>
                <a:ext uri="{FF2B5EF4-FFF2-40B4-BE49-F238E27FC236}">
                  <a16:creationId xmlns:a16="http://schemas.microsoft.com/office/drawing/2014/main" id="{1A9A3D60-5521-60A0-DA33-158C9FFEC30D}"/>
                </a:ext>
              </a:extLst>
            </p:cNvPr>
            <p:cNvSpPr/>
            <p:nvPr/>
          </p:nvSpPr>
          <p:spPr>
            <a:xfrm>
              <a:off x="3959577" y="3001478"/>
              <a:ext cx="562895" cy="579402"/>
            </a:xfrm>
            <a:prstGeom prst="bracketPair">
              <a:avLst>
                <a:gd name="adj" fmla="val 5292"/>
              </a:avLst>
            </a:prstGeom>
            <a:ln>
              <a:solidFill>
                <a:srgbClr val="E47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" name="文本框 572">
              <a:extLst>
                <a:ext uri="{FF2B5EF4-FFF2-40B4-BE49-F238E27FC236}">
                  <a16:creationId xmlns:a16="http://schemas.microsoft.com/office/drawing/2014/main" id="{79E39D34-4923-6716-8FBC-E0E35FC6B2DE}"/>
                </a:ext>
              </a:extLst>
            </p:cNvPr>
            <p:cNvSpPr txBox="1"/>
            <p:nvPr/>
          </p:nvSpPr>
          <p:spPr>
            <a:xfrm>
              <a:off x="4556735" y="3482131"/>
              <a:ext cx="109635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i="1" dirty="0">
                  <a:solidFill>
                    <a:srgbClr val="E47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n'</a:t>
              </a:r>
            </a:p>
          </p:txBody>
        </p:sp>
      </p:grpSp>
      <p:sp>
        <p:nvSpPr>
          <p:cNvPr id="632" name="矩形 631">
            <a:extLst>
              <a:ext uri="{FF2B5EF4-FFF2-40B4-BE49-F238E27FC236}">
                <a16:creationId xmlns:a16="http://schemas.microsoft.com/office/drawing/2014/main" id="{583EADAF-8436-969D-2492-5BB5DDC4BB65}"/>
              </a:ext>
            </a:extLst>
          </p:cNvPr>
          <p:cNvSpPr/>
          <p:nvPr/>
        </p:nvSpPr>
        <p:spPr>
          <a:xfrm rot="5400000">
            <a:off x="5419169" y="4848789"/>
            <a:ext cx="78135" cy="78135"/>
          </a:xfrm>
          <a:prstGeom prst="rect">
            <a:avLst/>
          </a:prstGeom>
          <a:solidFill>
            <a:srgbClr val="E8C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3" name="矩形 632">
            <a:extLst>
              <a:ext uri="{FF2B5EF4-FFF2-40B4-BE49-F238E27FC236}">
                <a16:creationId xmlns:a16="http://schemas.microsoft.com/office/drawing/2014/main" id="{CD78FF41-D498-B113-13E4-DF025155EEEA}"/>
              </a:ext>
            </a:extLst>
          </p:cNvPr>
          <p:cNvSpPr/>
          <p:nvPr/>
        </p:nvSpPr>
        <p:spPr>
          <a:xfrm rot="5400000">
            <a:off x="5419169" y="5058743"/>
            <a:ext cx="78135" cy="78135"/>
          </a:xfrm>
          <a:prstGeom prst="rect">
            <a:avLst/>
          </a:prstGeom>
          <a:solidFill>
            <a:srgbClr val="E4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rgbClr val="D750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4" name="矩形 633">
            <a:extLst>
              <a:ext uri="{FF2B5EF4-FFF2-40B4-BE49-F238E27FC236}">
                <a16:creationId xmlns:a16="http://schemas.microsoft.com/office/drawing/2014/main" id="{814E88CD-816D-6E89-CFDA-F0077C497D2F}"/>
              </a:ext>
            </a:extLst>
          </p:cNvPr>
          <p:cNvSpPr/>
          <p:nvPr/>
        </p:nvSpPr>
        <p:spPr>
          <a:xfrm rot="5400000">
            <a:off x="5419169" y="4638835"/>
            <a:ext cx="78135" cy="78135"/>
          </a:xfrm>
          <a:prstGeom prst="rect">
            <a:avLst/>
          </a:prstGeom>
          <a:solidFill>
            <a:srgbClr val="E4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rgbClr val="D750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矩形 634">
            <a:extLst>
              <a:ext uri="{FF2B5EF4-FFF2-40B4-BE49-F238E27FC236}">
                <a16:creationId xmlns:a16="http://schemas.microsoft.com/office/drawing/2014/main" id="{4026C1CB-3E0D-A4C2-7B7B-2F534A717F3A}"/>
              </a:ext>
            </a:extLst>
          </p:cNvPr>
          <p:cNvSpPr/>
          <p:nvPr/>
        </p:nvSpPr>
        <p:spPr>
          <a:xfrm rot="5400000">
            <a:off x="5419169" y="4743812"/>
            <a:ext cx="78135" cy="78135"/>
          </a:xfrm>
          <a:prstGeom prst="rect">
            <a:avLst/>
          </a:prstGeom>
          <a:solidFill>
            <a:srgbClr val="E4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rgbClr val="D750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6" name="矩形 635">
            <a:extLst>
              <a:ext uri="{FF2B5EF4-FFF2-40B4-BE49-F238E27FC236}">
                <a16:creationId xmlns:a16="http://schemas.microsoft.com/office/drawing/2014/main" id="{2CDB1C32-42B7-D2B3-E028-DFBD33738B59}"/>
              </a:ext>
            </a:extLst>
          </p:cNvPr>
          <p:cNvSpPr/>
          <p:nvPr/>
        </p:nvSpPr>
        <p:spPr>
          <a:xfrm rot="5400000">
            <a:off x="5419169" y="4953766"/>
            <a:ext cx="78135" cy="78135"/>
          </a:xfrm>
          <a:prstGeom prst="rect">
            <a:avLst/>
          </a:prstGeom>
          <a:solidFill>
            <a:srgbClr val="E8C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7" name="直接箭头连接符 636">
            <a:extLst>
              <a:ext uri="{FF2B5EF4-FFF2-40B4-BE49-F238E27FC236}">
                <a16:creationId xmlns:a16="http://schemas.microsoft.com/office/drawing/2014/main" id="{DA50C966-52B7-253C-8F02-D219323F7D2D}"/>
              </a:ext>
            </a:extLst>
          </p:cNvPr>
          <p:cNvCxnSpPr>
            <a:cxnSpLocks/>
          </p:cNvCxnSpPr>
          <p:nvPr/>
        </p:nvCxnSpPr>
        <p:spPr>
          <a:xfrm>
            <a:off x="4392932" y="4887856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8" name="文本框 637">
            <a:extLst>
              <a:ext uri="{FF2B5EF4-FFF2-40B4-BE49-F238E27FC236}">
                <a16:creationId xmlns:a16="http://schemas.microsoft.com/office/drawing/2014/main" id="{6A89CE5B-3A06-F3A5-2269-1C454FDE0456}"/>
              </a:ext>
            </a:extLst>
          </p:cNvPr>
          <p:cNvSpPr txBox="1"/>
          <p:nvPr/>
        </p:nvSpPr>
        <p:spPr>
          <a:xfrm>
            <a:off x="5227695" y="4404260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Stress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9" name="直接箭头连接符 638">
            <a:extLst>
              <a:ext uri="{FF2B5EF4-FFF2-40B4-BE49-F238E27FC236}">
                <a16:creationId xmlns:a16="http://schemas.microsoft.com/office/drawing/2014/main" id="{09F34D5A-BBDE-0F45-021D-25A6038B99A2}"/>
              </a:ext>
            </a:extLst>
          </p:cNvPr>
          <p:cNvCxnSpPr>
            <a:cxnSpLocks/>
          </p:cNvCxnSpPr>
          <p:nvPr/>
        </p:nvCxnSpPr>
        <p:spPr>
          <a:xfrm flipV="1">
            <a:off x="5300878" y="4932793"/>
            <a:ext cx="0" cy="367026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" name="矩形 685">
            <a:extLst>
              <a:ext uri="{FF2B5EF4-FFF2-40B4-BE49-F238E27FC236}">
                <a16:creationId xmlns:a16="http://schemas.microsoft.com/office/drawing/2014/main" id="{0EEB8AC8-6BB4-6208-9B35-EC9933E269B2}"/>
              </a:ext>
            </a:extLst>
          </p:cNvPr>
          <p:cNvSpPr/>
          <p:nvPr/>
        </p:nvSpPr>
        <p:spPr>
          <a:xfrm rot="5400000">
            <a:off x="5419169" y="5160838"/>
            <a:ext cx="78135" cy="78135"/>
          </a:xfrm>
          <a:prstGeom prst="rect">
            <a:avLst/>
          </a:prstGeom>
          <a:solidFill>
            <a:srgbClr val="E4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rgbClr val="D750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579B563-681F-3B14-2ECF-90A7FD95F8EA}"/>
              </a:ext>
            </a:extLst>
          </p:cNvPr>
          <p:cNvGrpSpPr/>
          <p:nvPr/>
        </p:nvGrpSpPr>
        <p:grpSpPr>
          <a:xfrm>
            <a:off x="3830874" y="4624700"/>
            <a:ext cx="537387" cy="526313"/>
            <a:chOff x="2056269" y="3051344"/>
            <a:chExt cx="537387" cy="526313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F194D18E-B228-FFEC-DC4E-C19AB8FD669A}"/>
                </a:ext>
              </a:extLst>
            </p:cNvPr>
            <p:cNvSpPr/>
            <p:nvPr/>
          </p:nvSpPr>
          <p:spPr>
            <a:xfrm>
              <a:off x="2056269" y="3051344"/>
              <a:ext cx="537387" cy="526313"/>
            </a:xfrm>
            <a:prstGeom prst="ellipse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2A6BCE54-1498-F232-8E20-8CF27EDED335}"/>
                </a:ext>
              </a:extLst>
            </p:cNvPr>
            <p:cNvSpPr txBox="1"/>
            <p:nvPr/>
          </p:nvSpPr>
          <p:spPr>
            <a:xfrm>
              <a:off x="2212752" y="3408172"/>
              <a:ext cx="256480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N2E’</a:t>
              </a:r>
              <a:endPara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7026291B-0B87-EC9E-5FC5-AFE43DA85E95}"/>
                </a:ext>
              </a:extLst>
            </p:cNvPr>
            <p:cNvCxnSpPr>
              <a:cxnSpLocks/>
            </p:cNvCxnSpPr>
            <p:nvPr/>
          </p:nvCxnSpPr>
          <p:spPr>
            <a:xfrm>
              <a:off x="2211930" y="3338722"/>
              <a:ext cx="239163" cy="103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8A9152F3-BD69-A5AF-E0D2-D6F576DE69F7}"/>
                </a:ext>
              </a:extLst>
            </p:cNvPr>
            <p:cNvSpPr/>
            <p:nvPr/>
          </p:nvSpPr>
          <p:spPr>
            <a:xfrm>
              <a:off x="2126786" y="3227695"/>
              <a:ext cx="171870" cy="87477"/>
            </a:xfrm>
            <a:custGeom>
              <a:avLst/>
              <a:gdLst>
                <a:gd name="connsiteX0" fmla="*/ 0 w 531495"/>
                <a:gd name="connsiteY0" fmla="*/ 264800 h 270515"/>
                <a:gd name="connsiteX1" fmla="*/ 268605 w 531495"/>
                <a:gd name="connsiteY1" fmla="*/ 5 h 270515"/>
                <a:gd name="connsiteX2" fmla="*/ 531495 w 531495"/>
                <a:gd name="connsiteY2" fmla="*/ 270515 h 270515"/>
                <a:gd name="connsiteX0" fmla="*/ 8 w 531503"/>
                <a:gd name="connsiteY0" fmla="*/ 264863 h 270578"/>
                <a:gd name="connsiteX1" fmla="*/ 268613 w 531503"/>
                <a:gd name="connsiteY1" fmla="*/ 68 h 270578"/>
                <a:gd name="connsiteX2" fmla="*/ 531503 w 531503"/>
                <a:gd name="connsiteY2" fmla="*/ 270578 h 270578"/>
                <a:gd name="connsiteX0" fmla="*/ 0 w 531495"/>
                <a:gd name="connsiteY0" fmla="*/ 264802 h 270517"/>
                <a:gd name="connsiteX1" fmla="*/ 268605 w 531495"/>
                <a:gd name="connsiteY1" fmla="*/ 7 h 270517"/>
                <a:gd name="connsiteX2" fmla="*/ 531495 w 531495"/>
                <a:gd name="connsiteY2" fmla="*/ 270517 h 270517"/>
                <a:gd name="connsiteX0" fmla="*/ 0 w 531495"/>
                <a:gd name="connsiteY0" fmla="*/ 264802 h 270517"/>
                <a:gd name="connsiteX1" fmla="*/ 268605 w 531495"/>
                <a:gd name="connsiteY1" fmla="*/ 7 h 270517"/>
                <a:gd name="connsiteX2" fmla="*/ 531495 w 531495"/>
                <a:gd name="connsiteY2" fmla="*/ 270517 h 270517"/>
                <a:gd name="connsiteX0" fmla="*/ 0 w 531495"/>
                <a:gd name="connsiteY0" fmla="*/ 264802 h 270517"/>
                <a:gd name="connsiteX1" fmla="*/ 268605 w 531495"/>
                <a:gd name="connsiteY1" fmla="*/ 7 h 270517"/>
                <a:gd name="connsiteX2" fmla="*/ 531495 w 531495"/>
                <a:gd name="connsiteY2" fmla="*/ 270517 h 270517"/>
                <a:gd name="connsiteX0" fmla="*/ 0 w 531495"/>
                <a:gd name="connsiteY0" fmla="*/ 264802 h 270517"/>
                <a:gd name="connsiteX1" fmla="*/ 268605 w 531495"/>
                <a:gd name="connsiteY1" fmla="*/ 7 h 270517"/>
                <a:gd name="connsiteX2" fmla="*/ 531495 w 531495"/>
                <a:gd name="connsiteY2" fmla="*/ 270517 h 270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1495" h="270517">
                  <a:moveTo>
                    <a:pt x="0" y="264802"/>
                  </a:moveTo>
                  <a:cubicBezTo>
                    <a:pt x="476" y="107163"/>
                    <a:pt x="134303" y="-945"/>
                    <a:pt x="268605" y="7"/>
                  </a:cubicBezTo>
                  <a:cubicBezTo>
                    <a:pt x="402907" y="959"/>
                    <a:pt x="528003" y="129864"/>
                    <a:pt x="531495" y="270517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4F23048D-5D48-E8C8-D54A-C6C5F2B80D9B}"/>
                </a:ext>
              </a:extLst>
            </p:cNvPr>
            <p:cNvSpPr/>
            <p:nvPr/>
          </p:nvSpPr>
          <p:spPr>
            <a:xfrm>
              <a:off x="2080340" y="3275132"/>
              <a:ext cx="127282" cy="127282"/>
            </a:xfrm>
            <a:custGeom>
              <a:avLst/>
              <a:gdLst>
                <a:gd name="connsiteX0" fmla="*/ 390126 w 390256"/>
                <a:gd name="connsiteY0" fmla="*/ 195444 h 390256"/>
                <a:gd name="connsiteX1" fmla="*/ 194998 w 390256"/>
                <a:gd name="connsiteY1" fmla="*/ 390572 h 390256"/>
                <a:gd name="connsiteX2" fmla="*/ -130 w 390256"/>
                <a:gd name="connsiteY2" fmla="*/ 195444 h 390256"/>
                <a:gd name="connsiteX3" fmla="*/ 194998 w 390256"/>
                <a:gd name="connsiteY3" fmla="*/ 315 h 390256"/>
                <a:gd name="connsiteX4" fmla="*/ 390126 w 390256"/>
                <a:gd name="connsiteY4" fmla="*/ 195444 h 390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256" h="390256">
                  <a:moveTo>
                    <a:pt x="390126" y="195444"/>
                  </a:moveTo>
                  <a:cubicBezTo>
                    <a:pt x="390126" y="303210"/>
                    <a:pt x="302764" y="390572"/>
                    <a:pt x="194998" y="390572"/>
                  </a:cubicBezTo>
                  <a:cubicBezTo>
                    <a:pt x="87232" y="390572"/>
                    <a:pt x="-130" y="303210"/>
                    <a:pt x="-130" y="195444"/>
                  </a:cubicBezTo>
                  <a:cubicBezTo>
                    <a:pt x="-130" y="87677"/>
                    <a:pt x="87232" y="315"/>
                    <a:pt x="194998" y="315"/>
                  </a:cubicBezTo>
                  <a:cubicBezTo>
                    <a:pt x="302764" y="315"/>
                    <a:pt x="390126" y="87677"/>
                    <a:pt x="390126" y="195444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E595DFAE-72B4-33FB-B05D-3941589C2A59}"/>
                </a:ext>
              </a:extLst>
            </p:cNvPr>
            <p:cNvSpPr/>
            <p:nvPr/>
          </p:nvSpPr>
          <p:spPr>
            <a:xfrm>
              <a:off x="2451135" y="3275132"/>
              <a:ext cx="127282" cy="127282"/>
            </a:xfrm>
            <a:custGeom>
              <a:avLst/>
              <a:gdLst>
                <a:gd name="connsiteX0" fmla="*/ 390126 w 390256"/>
                <a:gd name="connsiteY0" fmla="*/ 195444 h 390256"/>
                <a:gd name="connsiteX1" fmla="*/ 194998 w 390256"/>
                <a:gd name="connsiteY1" fmla="*/ 390572 h 390256"/>
                <a:gd name="connsiteX2" fmla="*/ -130 w 390256"/>
                <a:gd name="connsiteY2" fmla="*/ 195444 h 390256"/>
                <a:gd name="connsiteX3" fmla="*/ 194998 w 390256"/>
                <a:gd name="connsiteY3" fmla="*/ 315 h 390256"/>
                <a:gd name="connsiteX4" fmla="*/ 390126 w 390256"/>
                <a:gd name="connsiteY4" fmla="*/ 195444 h 390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256" h="390256">
                  <a:moveTo>
                    <a:pt x="390126" y="195444"/>
                  </a:moveTo>
                  <a:cubicBezTo>
                    <a:pt x="390126" y="303210"/>
                    <a:pt x="302764" y="390572"/>
                    <a:pt x="194998" y="390572"/>
                  </a:cubicBezTo>
                  <a:cubicBezTo>
                    <a:pt x="87232" y="390572"/>
                    <a:pt x="-130" y="303210"/>
                    <a:pt x="-130" y="195444"/>
                  </a:cubicBezTo>
                  <a:cubicBezTo>
                    <a:pt x="-130" y="87677"/>
                    <a:pt x="87232" y="315"/>
                    <a:pt x="194998" y="315"/>
                  </a:cubicBezTo>
                  <a:cubicBezTo>
                    <a:pt x="302764" y="315"/>
                    <a:pt x="390126" y="87677"/>
                    <a:pt x="390126" y="195444"/>
                  </a:cubicBezTo>
                  <a:close/>
                </a:path>
              </a:pathLst>
            </a:custGeom>
            <a:solidFill>
              <a:srgbClr val="A6A6A6"/>
            </a:solidFill>
            <a:ln w="63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9002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1397</TotalTime>
  <Words>319</Words>
  <Application>Microsoft Office PowerPoint</Application>
  <PresentationFormat>自定义</PresentationFormat>
  <Paragraphs>226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Jun</dc:creator>
  <cp:lastModifiedBy>ZHANG Jun</cp:lastModifiedBy>
  <cp:revision>12</cp:revision>
  <dcterms:created xsi:type="dcterms:W3CDTF">2022-01-02T11:57:21Z</dcterms:created>
  <dcterms:modified xsi:type="dcterms:W3CDTF">2023-12-28T13:14:20Z</dcterms:modified>
</cp:coreProperties>
</file>