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4"/>
  </p:notesMasterIdLst>
  <p:sldIdLst>
    <p:sldId id="261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Jun" initials="ZJ" lastIdx="4" clrIdx="0">
    <p:extLst>
      <p:ext uri="{19B8F6BF-5375-455C-9EA6-DF929625EA0E}">
        <p15:presenceInfo xmlns:p15="http://schemas.microsoft.com/office/powerpoint/2012/main" userId="645cbf6b29c42332" providerId="Windows Live"/>
      </p:ext>
    </p:extLst>
  </p:cmAuthor>
  <p:cmAuthor id="2" name="Jun ZHANG" initials="JZ" lastIdx="1" clrIdx="1">
    <p:extLst>
      <p:ext uri="{19B8F6BF-5375-455C-9EA6-DF929625EA0E}">
        <p15:presenceInfo xmlns:p15="http://schemas.microsoft.com/office/powerpoint/2012/main" userId="Jun ZHANG" providerId="None"/>
      </p:ext>
    </p:extLst>
  </p:cmAuthor>
  <p:cmAuthor id="3" name="ZHANG Jun" initials="ZJ" lastIdx="2" clrIdx="2">
    <p:extLst>
      <p:ext uri="{19B8F6BF-5375-455C-9EA6-DF929625EA0E}">
        <p15:presenceInfo xmlns:p15="http://schemas.microsoft.com/office/powerpoint/2012/main" userId="S::jzhang988-c@my.cityu.edu.hk::cb383425-a772-4ff0-9a1f-5a5d1c04ee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A945"/>
    <a:srgbClr val="E7937F"/>
    <a:srgbClr val="548235"/>
    <a:srgbClr val="87BF61"/>
    <a:srgbClr val="7970B3"/>
    <a:srgbClr val="0070C0"/>
    <a:srgbClr val="0000FF"/>
    <a:srgbClr val="FF31D3"/>
    <a:srgbClr val="092B67"/>
    <a:srgbClr val="922D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05E180-1573-476D-BB9A-54FDDC0C8F37}" v="56" dt="2024-11-20T07:10:36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 autoAdjust="0"/>
    <p:restoredTop sz="95220" autoAdjust="0"/>
  </p:normalViewPr>
  <p:slideViewPr>
    <p:cSldViewPr snapToGrid="0">
      <p:cViewPr varScale="1">
        <p:scale>
          <a:sx n="105" d="100"/>
          <a:sy n="105" d="100"/>
        </p:scale>
        <p:origin x="109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 Zhang" userId="645cbf6b29c42332" providerId="LiveId" clId="{ED736149-0BE0-4647-813B-FA3156DA3E70}"/>
    <pc:docChg chg="undo custSel addSld modSld">
      <pc:chgData name="Jun Zhang" userId="645cbf6b29c42332" providerId="LiveId" clId="{ED736149-0BE0-4647-813B-FA3156DA3E70}" dt="2024-09-27T06:46:58.983" v="165" actId="1076"/>
      <pc:docMkLst>
        <pc:docMk/>
      </pc:docMkLst>
      <pc:sldChg chg="modSp mod">
        <pc:chgData name="Jun Zhang" userId="645cbf6b29c42332" providerId="LiveId" clId="{ED736149-0BE0-4647-813B-FA3156DA3E70}" dt="2024-09-20T06:58:21.757" v="64" actId="404"/>
        <pc:sldMkLst>
          <pc:docMk/>
          <pc:sldMk cId="635164097" sldId="256"/>
        </pc:sldMkLst>
        <pc:spChg chg="mod">
          <ac:chgData name="Jun Zhang" userId="645cbf6b29c42332" providerId="LiveId" clId="{ED736149-0BE0-4647-813B-FA3156DA3E70}" dt="2024-09-20T06:58:21.757" v="64" actId="404"/>
          <ac:spMkLst>
            <pc:docMk/>
            <pc:sldMk cId="635164097" sldId="256"/>
            <ac:spMk id="2" creationId="{B1121A7D-07BE-23A7-CB2B-99A299E9ADFC}"/>
          </ac:spMkLst>
        </pc:spChg>
      </pc:sldChg>
      <pc:sldChg chg="modSp mod">
        <pc:chgData name="Jun Zhang" userId="645cbf6b29c42332" providerId="LiveId" clId="{ED736149-0BE0-4647-813B-FA3156DA3E70}" dt="2024-09-20T06:59:00.271" v="80" actId="20577"/>
        <pc:sldMkLst>
          <pc:docMk/>
          <pc:sldMk cId="2282867632" sldId="258"/>
        </pc:sldMkLst>
        <pc:spChg chg="mod">
          <ac:chgData name="Jun Zhang" userId="645cbf6b29c42332" providerId="LiveId" clId="{ED736149-0BE0-4647-813B-FA3156DA3E70}" dt="2024-09-20T06:59:00.271" v="80" actId="20577"/>
          <ac:spMkLst>
            <pc:docMk/>
            <pc:sldMk cId="2282867632" sldId="258"/>
            <ac:spMk id="6" creationId="{0842CE66-F488-17F9-25C7-0A2399C4E867}"/>
          </ac:spMkLst>
        </pc:spChg>
      </pc:sldChg>
      <pc:sldChg chg="addSp delSp modSp add mod">
        <pc:chgData name="Jun Zhang" userId="645cbf6b29c42332" providerId="LiveId" clId="{ED736149-0BE0-4647-813B-FA3156DA3E70}" dt="2024-09-27T06:46:58.983" v="165" actId="1076"/>
        <pc:sldMkLst>
          <pc:docMk/>
          <pc:sldMk cId="3644688980" sldId="261"/>
        </pc:sldMkLst>
        <pc:spChg chg="del">
          <ac:chgData name="Jun Zhang" userId="645cbf6b29c42332" providerId="LiveId" clId="{ED736149-0BE0-4647-813B-FA3156DA3E70}" dt="2024-09-27T06:46:53.052" v="164"/>
          <ac:spMkLst>
            <pc:docMk/>
            <pc:sldMk cId="3644688980" sldId="261"/>
            <ac:spMk id="2" creationId="{D93DC7FC-E4DC-1EDD-AE4E-5DA2A6A6F8FF}"/>
          </ac:spMkLst>
        </pc:spChg>
        <pc:picChg chg="add mod">
          <ac:chgData name="Jun Zhang" userId="645cbf6b29c42332" providerId="LiveId" clId="{ED736149-0BE0-4647-813B-FA3156DA3E70}" dt="2024-09-27T06:46:58.983" v="165" actId="1076"/>
          <ac:picMkLst>
            <pc:docMk/>
            <pc:sldMk cId="3644688980" sldId="261"/>
            <ac:picMk id="8" creationId="{E21A1273-5C03-81F9-4949-0F484841D052}"/>
          </ac:picMkLst>
        </pc:picChg>
      </pc:sldChg>
      <pc:sldChg chg="addSp delSp modSp add mod">
        <pc:chgData name="Jun Zhang" userId="645cbf6b29c42332" providerId="LiveId" clId="{ED736149-0BE0-4647-813B-FA3156DA3E70}" dt="2024-09-26T02:10:20.444" v="163" actId="1076"/>
        <pc:sldMkLst>
          <pc:docMk/>
          <pc:sldMk cId="3678428610" sldId="262"/>
        </pc:sldMkLst>
        <pc:spChg chg="add mod">
          <ac:chgData name="Jun Zhang" userId="645cbf6b29c42332" providerId="LiveId" clId="{ED736149-0BE0-4647-813B-FA3156DA3E70}" dt="2024-09-26T02:10:20.444" v="163" actId="1076"/>
          <ac:spMkLst>
            <pc:docMk/>
            <pc:sldMk cId="3678428610" sldId="262"/>
            <ac:spMk id="8" creationId="{6BCC7A1C-3E87-BFF2-8075-FBD4149F8EC2}"/>
          </ac:spMkLst>
        </pc:spChg>
        <pc:spChg chg="add del mod">
          <ac:chgData name="Jun Zhang" userId="645cbf6b29c42332" providerId="LiveId" clId="{ED736149-0BE0-4647-813B-FA3156DA3E70}" dt="2024-09-20T06:59:24.656" v="85" actId="478"/>
          <ac:spMkLst>
            <pc:docMk/>
            <pc:sldMk cId="3678428610" sldId="262"/>
            <ac:spMk id="8" creationId="{E9CE001F-AF1D-66FC-1E43-2E8B8C1891CE}"/>
          </ac:spMkLst>
        </pc:spChg>
        <pc:spChg chg="add mod">
          <ac:chgData name="Jun Zhang" userId="645cbf6b29c42332" providerId="LiveId" clId="{ED736149-0BE0-4647-813B-FA3156DA3E70}" dt="2024-09-26T02:09:42.905" v="138" actId="20577"/>
          <ac:spMkLst>
            <pc:docMk/>
            <pc:sldMk cId="3678428610" sldId="262"/>
            <ac:spMk id="9" creationId="{CB27BC3C-3020-A8CB-B6B9-DCC0985728A3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0" creationId="{6FA6D8F9-B9AC-F1BD-6CC9-F33C8A32847C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1" creationId="{918F6257-DC44-579B-8FD0-2DEB1301BF92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2" creationId="{0899E26C-2FFD-53E1-8741-34106882B978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3" creationId="{7213158E-8901-BC85-E35D-95EA33623C52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4" creationId="{BC829161-39ED-963D-E805-6A1E94D1C953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5" creationId="{4D088261-7F7B-CD96-2A0F-92494132F399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6" creationId="{0E41C678-43ED-8AE5-1DF5-30D28C215FFC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7" creationId="{2F6F1D8E-5668-C744-CC39-A4ECE3FBAA09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8" creationId="{41AEF281-659A-44E7-8170-730C6467B388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19" creationId="{4464BF87-AFFC-593E-1CA8-2D7561FC5ABC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20" creationId="{D57AD697-AD34-8B50-BEC6-2A5E56BBCF52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24" creationId="{D3249F4E-8E83-9F61-FE0B-F11C6E0AE65B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25" creationId="{1F46AC4A-4522-F7E4-B707-A4B3AFFEA8DC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26" creationId="{2D50ECC0-6701-0F6D-D2FA-732CD90A11D2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27" creationId="{9599267D-E4C8-C3DC-F3FC-6064E065BC58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28" creationId="{3763992C-419A-10AB-FF99-B4020C421236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30" creationId="{7EEE1EC9-DFF7-539E-2662-F99DEB62FD12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31" creationId="{F043A4DB-5878-5DED-F65E-099FC54A5DE8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32" creationId="{328BE3E8-ECBD-2751-E556-85BBB1DEBB2F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34" creationId="{19D0ACD8-CBF2-A578-744A-06169939C7A0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35" creationId="{BC346587-8042-737E-73D1-02F9965BA27C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36" creationId="{60430E26-BB51-21C4-D3CD-FD0574B87FB0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37" creationId="{FF36C6A8-7F59-FBC2-5B48-CD414998EEFF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39" creationId="{FBEF977E-BC8A-5F7B-7894-2AC2285839F4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40" creationId="{2AD4DFA4-1B45-4E74-BF28-3C43F519F953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41" creationId="{4A768AE2-58A9-146A-BA70-1020180FD127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42" creationId="{DFD0EC1F-72B1-7518-01C7-EE8FCAB6C1A5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43" creationId="{8A307966-6327-F5F3-43E4-43A5A349B974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45" creationId="{8D36CB27-6EB6-E4C3-E4DA-AEE8CE896EFC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46" creationId="{9F292B2E-2273-2E9A-62FF-9F7173B69991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48" creationId="{A628A6BD-44DD-29B9-1917-FCFDC1E5B661}"/>
          </ac:spMkLst>
        </pc:spChg>
        <pc:spChg chg="add mod">
          <ac:chgData name="Jun Zhang" userId="645cbf6b29c42332" providerId="LiveId" clId="{ED736149-0BE0-4647-813B-FA3156DA3E70}" dt="2024-09-20T06:59:17.333" v="83"/>
          <ac:spMkLst>
            <pc:docMk/>
            <pc:sldMk cId="3678428610" sldId="262"/>
            <ac:spMk id="50" creationId="{D88937D4-4637-D726-FDA0-C5DBE365E347}"/>
          </ac:spMkLst>
        </pc:spChg>
        <pc:spChg chg="add del mod">
          <ac:chgData name="Jun Zhang" userId="645cbf6b29c42332" providerId="LiveId" clId="{ED736149-0BE0-4647-813B-FA3156DA3E70}" dt="2024-09-20T06:59:21.178" v="84" actId="478"/>
          <ac:spMkLst>
            <pc:docMk/>
            <pc:sldMk cId="3678428610" sldId="262"/>
            <ac:spMk id="51" creationId="{3F3AD8DF-2FAA-13DB-C0B7-9D9619ED7C75}"/>
          </ac:spMkLst>
        </pc:spChg>
        <pc:spChg chg="add mod">
          <ac:chgData name="Jun Zhang" userId="645cbf6b29c42332" providerId="LiveId" clId="{ED736149-0BE0-4647-813B-FA3156DA3E70}" dt="2024-09-20T07:00:05.008" v="105" actId="20577"/>
          <ac:spMkLst>
            <pc:docMk/>
            <pc:sldMk cId="3678428610" sldId="262"/>
            <ac:spMk id="52" creationId="{D02EBB60-5B24-87D2-C65F-9090A23E832C}"/>
          </ac:spMkLst>
        </pc:sp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7" creationId="{1834AE69-7978-1C14-9611-EB892BFA36C3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21" creationId="{77DC0A6D-B734-E4F1-3B62-B64F9CE7A551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22" creationId="{E45AFA85-B45F-770A-EB40-B024B6CAF15E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23" creationId="{86483DDA-AB0A-CE20-E8C9-CE0B811F177B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29" creationId="{3D9AD4C7-D265-69FF-F070-8A7278B27D1E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33" creationId="{AA9CEC67-3E44-0C12-7D66-7B72705172D1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38" creationId="{68F4B273-0BB5-240D-1C26-71269082A48B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44" creationId="{0AA07C07-BF27-2F3B-8B62-704D0F908D8A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47" creationId="{BBDCF92C-DE86-1438-3CD5-EEF2A89D1241}"/>
          </ac:cxnSpMkLst>
        </pc:cxnChg>
        <pc:cxnChg chg="add mod">
          <ac:chgData name="Jun Zhang" userId="645cbf6b29c42332" providerId="LiveId" clId="{ED736149-0BE0-4647-813B-FA3156DA3E70}" dt="2024-09-20T06:59:17.333" v="83"/>
          <ac:cxnSpMkLst>
            <pc:docMk/>
            <pc:sldMk cId="3678428610" sldId="262"/>
            <ac:cxnSpMk id="49" creationId="{4CAF22E1-3DEB-58F6-3B91-AE4C6BFD67D9}"/>
          </ac:cxnSpMkLst>
        </pc:cxnChg>
      </pc:sldChg>
    </pc:docChg>
  </pc:docChgLst>
  <pc:docChgLst>
    <pc:chgData name="Jun Zhang" userId="645cbf6b29c42332" providerId="LiveId" clId="{0805E180-1573-476D-BB9A-54FDDC0C8F37}"/>
    <pc:docChg chg="undo redo custSel addSld delSld modSld sldOrd">
      <pc:chgData name="Jun Zhang" userId="645cbf6b29c42332" providerId="LiveId" clId="{0805E180-1573-476D-BB9A-54FDDC0C8F37}" dt="2024-11-20T07:10:34.701" v="988" actId="1076"/>
      <pc:docMkLst>
        <pc:docMk/>
      </pc:docMkLst>
      <pc:sldChg chg="del">
        <pc:chgData name="Jun Zhang" userId="645cbf6b29c42332" providerId="LiveId" clId="{0805E180-1573-476D-BB9A-54FDDC0C8F37}" dt="2024-11-20T06:45:45.186" v="938" actId="47"/>
        <pc:sldMkLst>
          <pc:docMk/>
          <pc:sldMk cId="2282867632" sldId="258"/>
        </pc:sldMkLst>
      </pc:sldChg>
      <pc:sldChg chg="addSp delSp modSp mod">
        <pc:chgData name="Jun Zhang" userId="645cbf6b29c42332" providerId="LiveId" clId="{0805E180-1573-476D-BB9A-54FDDC0C8F37}" dt="2024-11-20T06:50:25.798" v="967" actId="22"/>
        <pc:sldMkLst>
          <pc:docMk/>
          <pc:sldMk cId="3793906449" sldId="259"/>
        </pc:sldMkLst>
        <pc:spChg chg="del">
          <ac:chgData name="Jun Zhang" userId="645cbf6b29c42332" providerId="LiveId" clId="{0805E180-1573-476D-BB9A-54FDDC0C8F37}" dt="2024-11-20T06:48:52.829" v="952" actId="478"/>
          <ac:spMkLst>
            <pc:docMk/>
            <pc:sldMk cId="3793906449" sldId="259"/>
            <ac:spMk id="2" creationId="{6A9A38D6-4120-3F71-E126-3D519A66A8AA}"/>
          </ac:spMkLst>
        </pc:spChg>
        <pc:spChg chg="del">
          <ac:chgData name="Jun Zhang" userId="645cbf6b29c42332" providerId="LiveId" clId="{0805E180-1573-476D-BB9A-54FDDC0C8F37}" dt="2024-11-20T06:48:51.357" v="951" actId="478"/>
          <ac:spMkLst>
            <pc:docMk/>
            <pc:sldMk cId="3793906449" sldId="259"/>
            <ac:spMk id="3" creationId="{A31B07F3-8360-EF82-1BB0-93352BC95D6B}"/>
          </ac:spMkLst>
        </pc:spChg>
        <pc:spChg chg="mod">
          <ac:chgData name="Jun Zhang" userId="645cbf6b29c42332" providerId="LiveId" clId="{0805E180-1573-476D-BB9A-54FDDC0C8F37}" dt="2024-11-20T06:48:48.266" v="950" actId="20577"/>
          <ac:spMkLst>
            <pc:docMk/>
            <pc:sldMk cId="3793906449" sldId="259"/>
            <ac:spMk id="8" creationId="{02E73A70-422F-81A3-FF43-CED06E1D2DE0}"/>
          </ac:spMkLst>
        </pc:spChg>
        <pc:spChg chg="add del">
          <ac:chgData name="Jun Zhang" userId="645cbf6b29c42332" providerId="LiveId" clId="{0805E180-1573-476D-BB9A-54FDDC0C8F37}" dt="2024-11-15T01:25:06.456" v="1" actId="22"/>
          <ac:spMkLst>
            <pc:docMk/>
            <pc:sldMk cId="3793906449" sldId="259"/>
            <ac:spMk id="10" creationId="{55B5870C-9EDC-B42C-27E7-33307B139C8B}"/>
          </ac:spMkLst>
        </pc:spChg>
        <pc:spChg chg="add del">
          <ac:chgData name="Jun Zhang" userId="645cbf6b29c42332" providerId="LiveId" clId="{0805E180-1573-476D-BB9A-54FDDC0C8F37}" dt="2024-11-15T01:25:13.497" v="3" actId="22"/>
          <ac:spMkLst>
            <pc:docMk/>
            <pc:sldMk cId="3793906449" sldId="259"/>
            <ac:spMk id="12" creationId="{BB360B2A-F555-D6F1-E544-6E0F92011400}"/>
          </ac:spMkLst>
        </pc:spChg>
        <pc:picChg chg="add del">
          <ac:chgData name="Jun Zhang" userId="645cbf6b29c42332" providerId="LiveId" clId="{0805E180-1573-476D-BB9A-54FDDC0C8F37}" dt="2024-11-20T06:50:25.550" v="966" actId="478"/>
          <ac:picMkLst>
            <pc:docMk/>
            <pc:sldMk cId="3793906449" sldId="259"/>
            <ac:picMk id="10" creationId="{CB7737DA-3CF7-06C6-48C2-E448B7D87CB7}"/>
          </ac:picMkLst>
        </pc:picChg>
        <pc:picChg chg="add">
          <ac:chgData name="Jun Zhang" userId="645cbf6b29c42332" providerId="LiveId" clId="{0805E180-1573-476D-BB9A-54FDDC0C8F37}" dt="2024-11-20T06:50:25.798" v="967" actId="22"/>
          <ac:picMkLst>
            <pc:docMk/>
            <pc:sldMk cId="3793906449" sldId="259"/>
            <ac:picMk id="12" creationId="{8C8A1704-4401-16D5-ED16-D7D62C160B25}"/>
          </ac:picMkLst>
        </pc:picChg>
        <pc:picChg chg="add del">
          <ac:chgData name="Jun Zhang" userId="645cbf6b29c42332" providerId="LiveId" clId="{0805E180-1573-476D-BB9A-54FDDC0C8F37}" dt="2024-11-15T01:25:25.292" v="5" actId="22"/>
          <ac:picMkLst>
            <pc:docMk/>
            <pc:sldMk cId="3793906449" sldId="259"/>
            <ac:picMk id="14" creationId="{F056EEF8-71B4-3E8C-08E9-9EE53EA03911}"/>
          </ac:picMkLst>
        </pc:picChg>
        <pc:picChg chg="add del">
          <ac:chgData name="Jun Zhang" userId="645cbf6b29c42332" providerId="LiveId" clId="{0805E180-1573-476D-BB9A-54FDDC0C8F37}" dt="2024-11-20T06:48:30.339" v="940" actId="478"/>
          <ac:picMkLst>
            <pc:docMk/>
            <pc:sldMk cId="3793906449" sldId="259"/>
            <ac:picMk id="16" creationId="{5D0E5E14-55B3-59D5-BAEB-0F11CE86FD46}"/>
          </ac:picMkLst>
        </pc:picChg>
      </pc:sldChg>
      <pc:sldChg chg="del">
        <pc:chgData name="Jun Zhang" userId="645cbf6b29c42332" providerId="LiveId" clId="{0805E180-1573-476D-BB9A-54FDDC0C8F37}" dt="2024-11-20T06:46:16.646" v="939" actId="47"/>
        <pc:sldMkLst>
          <pc:docMk/>
          <pc:sldMk cId="2199575725" sldId="260"/>
        </pc:sldMkLst>
      </pc:sldChg>
      <pc:sldChg chg="addSp delSp modSp mod">
        <pc:chgData name="Jun Zhang" userId="645cbf6b29c42332" providerId="LiveId" clId="{0805E180-1573-476D-BB9A-54FDDC0C8F37}" dt="2024-11-20T06:45:39.566" v="937" actId="1076"/>
        <pc:sldMkLst>
          <pc:docMk/>
          <pc:sldMk cId="3644688980" sldId="261"/>
        </pc:sldMkLst>
        <pc:spChg chg="add del mod">
          <ac:chgData name="Jun Zhang" userId="645cbf6b29c42332" providerId="LiveId" clId="{0805E180-1573-476D-BB9A-54FDDC0C8F37}" dt="2024-11-20T06:42:59.216" v="934" actId="478"/>
          <ac:spMkLst>
            <pc:docMk/>
            <pc:sldMk cId="3644688980" sldId="261"/>
            <ac:spMk id="18" creationId="{44A47715-2FCD-BC4C-66B9-15C316091E7E}"/>
          </ac:spMkLst>
        </pc:spChg>
        <pc:picChg chg="add mod">
          <ac:chgData name="Jun Zhang" userId="645cbf6b29c42332" providerId="LiveId" clId="{0805E180-1573-476D-BB9A-54FDDC0C8F37}" dt="2024-11-20T06:40:48.628" v="918" actId="14100"/>
          <ac:picMkLst>
            <pc:docMk/>
            <pc:sldMk cId="3644688980" sldId="261"/>
            <ac:picMk id="7" creationId="{9B0CC45D-C065-AF7A-3D11-D4F0F3A6648F}"/>
          </ac:picMkLst>
        </pc:picChg>
        <pc:picChg chg="del">
          <ac:chgData name="Jun Zhang" userId="645cbf6b29c42332" providerId="LiveId" clId="{0805E180-1573-476D-BB9A-54FDDC0C8F37}" dt="2024-11-20T06:42:55.867" v="933" actId="478"/>
          <ac:picMkLst>
            <pc:docMk/>
            <pc:sldMk cId="3644688980" sldId="261"/>
            <ac:picMk id="8" creationId="{E21A1273-5C03-81F9-4949-0F484841D052}"/>
          </ac:picMkLst>
        </pc:picChg>
        <pc:picChg chg="add mod">
          <ac:chgData name="Jun Zhang" userId="645cbf6b29c42332" providerId="LiveId" clId="{0805E180-1573-476D-BB9A-54FDDC0C8F37}" dt="2024-11-20T06:41:04.843" v="922" actId="14100"/>
          <ac:picMkLst>
            <pc:docMk/>
            <pc:sldMk cId="3644688980" sldId="261"/>
            <ac:picMk id="10" creationId="{E9A170AC-9E05-7C81-E39C-E0521EB967F5}"/>
          </ac:picMkLst>
        </pc:picChg>
        <pc:picChg chg="add mod">
          <ac:chgData name="Jun Zhang" userId="645cbf6b29c42332" providerId="LiveId" clId="{0805E180-1573-476D-BB9A-54FDDC0C8F37}" dt="2024-11-20T06:41:47.233" v="925" actId="1076"/>
          <ac:picMkLst>
            <pc:docMk/>
            <pc:sldMk cId="3644688980" sldId="261"/>
            <ac:picMk id="12" creationId="{F52BC9FB-39AD-D7F4-4874-033D76B91101}"/>
          </ac:picMkLst>
        </pc:picChg>
        <pc:picChg chg="add mod">
          <ac:chgData name="Jun Zhang" userId="645cbf6b29c42332" providerId="LiveId" clId="{0805E180-1573-476D-BB9A-54FDDC0C8F37}" dt="2024-11-20T06:42:12.815" v="928" actId="1076"/>
          <ac:picMkLst>
            <pc:docMk/>
            <pc:sldMk cId="3644688980" sldId="261"/>
            <ac:picMk id="14" creationId="{1CB258C1-CA6D-2C17-FDA3-4612ED33FDEA}"/>
          </ac:picMkLst>
        </pc:picChg>
        <pc:picChg chg="add mod">
          <ac:chgData name="Jun Zhang" userId="645cbf6b29c42332" providerId="LiveId" clId="{0805E180-1573-476D-BB9A-54FDDC0C8F37}" dt="2024-11-20T06:42:38.365" v="932" actId="1076"/>
          <ac:picMkLst>
            <pc:docMk/>
            <pc:sldMk cId="3644688980" sldId="261"/>
            <ac:picMk id="16" creationId="{28AE0B9A-4632-B0F4-3468-F56C39AF3CCA}"/>
          </ac:picMkLst>
        </pc:picChg>
        <pc:picChg chg="add mod">
          <ac:chgData name="Jun Zhang" userId="645cbf6b29c42332" providerId="LiveId" clId="{0805E180-1573-476D-BB9A-54FDDC0C8F37}" dt="2024-11-20T06:45:39.566" v="937" actId="1076"/>
          <ac:picMkLst>
            <pc:docMk/>
            <pc:sldMk cId="3644688980" sldId="261"/>
            <ac:picMk id="20" creationId="{4B154F90-936E-75A1-1563-452118375258}"/>
          </ac:picMkLst>
        </pc:picChg>
      </pc:sldChg>
      <pc:sldChg chg="modSp mod ord modShow">
        <pc:chgData name="Jun Zhang" userId="645cbf6b29c42332" providerId="LiveId" clId="{0805E180-1573-476D-BB9A-54FDDC0C8F37}" dt="2024-11-20T06:38:32.829" v="915" actId="729"/>
        <pc:sldMkLst>
          <pc:docMk/>
          <pc:sldMk cId="3678428610" sldId="262"/>
        </pc:sldMkLst>
        <pc:spChg chg="mod">
          <ac:chgData name="Jun Zhang" userId="645cbf6b29c42332" providerId="LiveId" clId="{0805E180-1573-476D-BB9A-54FDDC0C8F37}" dt="2024-11-20T03:14:20.304" v="265" actId="1076"/>
          <ac:spMkLst>
            <pc:docMk/>
            <pc:sldMk cId="3678428610" sldId="262"/>
            <ac:spMk id="17" creationId="{2F6F1D8E-5668-C744-CC39-A4ECE3FBAA09}"/>
          </ac:spMkLst>
        </pc:spChg>
      </pc:sldChg>
      <pc:sldChg chg="addSp delSp modSp add mod">
        <pc:chgData name="Jun Zhang" userId="645cbf6b29c42332" providerId="LiveId" clId="{0805E180-1573-476D-BB9A-54FDDC0C8F37}" dt="2024-11-20T07:10:34.701" v="988" actId="1076"/>
        <pc:sldMkLst>
          <pc:docMk/>
          <pc:sldMk cId="3171476196" sldId="263"/>
        </pc:sldMkLst>
        <pc:spChg chg="del">
          <ac:chgData name="Jun Zhang" userId="645cbf6b29c42332" providerId="LiveId" clId="{0805E180-1573-476D-BB9A-54FDDC0C8F37}" dt="2024-11-20T02:32:37.708" v="15" actId="478"/>
          <ac:spMkLst>
            <pc:docMk/>
            <pc:sldMk cId="3171476196" sldId="263"/>
            <ac:spMk id="2" creationId="{A96E53CE-FC2B-4B06-B2E6-94403E152D5F}"/>
          </ac:spMkLst>
        </pc:spChg>
        <pc:spChg chg="del">
          <ac:chgData name="Jun Zhang" userId="645cbf6b29c42332" providerId="LiveId" clId="{0805E180-1573-476D-BB9A-54FDDC0C8F37}" dt="2024-11-20T03:33:15.705" v="428" actId="478"/>
          <ac:spMkLst>
            <pc:docMk/>
            <pc:sldMk cId="3171476196" sldId="263"/>
            <ac:spMk id="5" creationId="{2D248C53-ADA3-404F-C4B6-589FF5E4C4A8}"/>
          </ac:spMkLst>
        </pc:spChg>
        <pc:spChg chg="del">
          <ac:chgData name="Jun Zhang" userId="645cbf6b29c42332" providerId="LiveId" clId="{0805E180-1573-476D-BB9A-54FDDC0C8F37}" dt="2024-11-20T02:56:25.069" v="177" actId="478"/>
          <ac:spMkLst>
            <pc:docMk/>
            <pc:sldMk cId="3171476196" sldId="263"/>
            <ac:spMk id="8" creationId="{D0C9B2E8-876E-DFDD-49D7-60181ED02522}"/>
          </ac:spMkLst>
        </pc:spChg>
        <pc:spChg chg="mod">
          <ac:chgData name="Jun Zhang" userId="645cbf6b29c42332" providerId="LiveId" clId="{0805E180-1573-476D-BB9A-54FDDC0C8F37}" dt="2024-11-20T04:56:28.980" v="849" actId="207"/>
          <ac:spMkLst>
            <pc:docMk/>
            <pc:sldMk cId="3171476196" sldId="263"/>
            <ac:spMk id="9" creationId="{C076D149-3E04-8C36-66F3-297A3067A491}"/>
          </ac:spMkLst>
        </pc:spChg>
        <pc:spChg chg="mod">
          <ac:chgData name="Jun Zhang" userId="645cbf6b29c42332" providerId="LiveId" clId="{0805E180-1573-476D-BB9A-54FDDC0C8F37}" dt="2024-11-20T04:47:28.949" v="762" actId="207"/>
          <ac:spMkLst>
            <pc:docMk/>
            <pc:sldMk cId="3171476196" sldId="263"/>
            <ac:spMk id="10" creationId="{D0AA37EE-577F-2185-B428-2062FB58819B}"/>
          </ac:spMkLst>
        </pc:spChg>
        <pc:spChg chg="mod">
          <ac:chgData name="Jun Zhang" userId="645cbf6b29c42332" providerId="LiveId" clId="{0805E180-1573-476D-BB9A-54FDDC0C8F37}" dt="2024-11-20T04:47:37.128" v="763" actId="207"/>
          <ac:spMkLst>
            <pc:docMk/>
            <pc:sldMk cId="3171476196" sldId="263"/>
            <ac:spMk id="11" creationId="{A6E2918D-6786-6727-BF04-F102393AE2A2}"/>
          </ac:spMkLst>
        </pc:spChg>
        <pc:spChg chg="mod">
          <ac:chgData name="Jun Zhang" userId="645cbf6b29c42332" providerId="LiveId" clId="{0805E180-1573-476D-BB9A-54FDDC0C8F37}" dt="2024-11-20T04:47:28.949" v="762" actId="207"/>
          <ac:spMkLst>
            <pc:docMk/>
            <pc:sldMk cId="3171476196" sldId="263"/>
            <ac:spMk id="12" creationId="{76C782BB-BB45-5F1C-D2F4-134BC923EE53}"/>
          </ac:spMkLst>
        </pc:spChg>
        <pc:spChg chg="mod">
          <ac:chgData name="Jun Zhang" userId="645cbf6b29c42332" providerId="LiveId" clId="{0805E180-1573-476D-BB9A-54FDDC0C8F37}" dt="2024-11-20T03:23:25.489" v="323" actId="554"/>
          <ac:spMkLst>
            <pc:docMk/>
            <pc:sldMk cId="3171476196" sldId="263"/>
            <ac:spMk id="13" creationId="{052C3F91-73BB-1C83-5272-0C6B986363D7}"/>
          </ac:spMkLst>
        </pc:spChg>
        <pc:spChg chg="mod">
          <ac:chgData name="Jun Zhang" userId="645cbf6b29c42332" providerId="LiveId" clId="{0805E180-1573-476D-BB9A-54FDDC0C8F37}" dt="2024-11-20T03:18:10.864" v="291" actId="555"/>
          <ac:spMkLst>
            <pc:docMk/>
            <pc:sldMk cId="3171476196" sldId="263"/>
            <ac:spMk id="14" creationId="{F64959C4-973D-ACC4-D5CD-4799143B6FB3}"/>
          </ac:spMkLst>
        </pc:spChg>
        <pc:spChg chg="mod">
          <ac:chgData name="Jun Zhang" userId="645cbf6b29c42332" providerId="LiveId" clId="{0805E180-1573-476D-BB9A-54FDDC0C8F37}" dt="2024-11-20T03:17:35.343" v="287" actId="1076"/>
          <ac:spMkLst>
            <pc:docMk/>
            <pc:sldMk cId="3171476196" sldId="263"/>
            <ac:spMk id="15" creationId="{FF40677B-4031-FBB3-37E8-1C9BEF393EE7}"/>
          </ac:spMkLst>
        </pc:spChg>
        <pc:spChg chg="del">
          <ac:chgData name="Jun Zhang" userId="645cbf6b29c42332" providerId="LiveId" clId="{0805E180-1573-476D-BB9A-54FDDC0C8F37}" dt="2024-11-20T02:33:32.663" v="27" actId="478"/>
          <ac:spMkLst>
            <pc:docMk/>
            <pc:sldMk cId="3171476196" sldId="263"/>
            <ac:spMk id="16" creationId="{3E610A12-F332-F80C-21A8-873525FD13CB}"/>
          </ac:spMkLst>
        </pc:spChg>
        <pc:spChg chg="del">
          <ac:chgData name="Jun Zhang" userId="645cbf6b29c42332" providerId="LiveId" clId="{0805E180-1573-476D-BB9A-54FDDC0C8F37}" dt="2024-11-20T02:37:25.068" v="35" actId="478"/>
          <ac:spMkLst>
            <pc:docMk/>
            <pc:sldMk cId="3171476196" sldId="263"/>
            <ac:spMk id="17" creationId="{17AFFC9F-7270-98D3-B9B0-18D487137BD9}"/>
          </ac:spMkLst>
        </pc:spChg>
        <pc:spChg chg="del">
          <ac:chgData name="Jun Zhang" userId="645cbf6b29c42332" providerId="LiveId" clId="{0805E180-1573-476D-BB9A-54FDDC0C8F37}" dt="2024-11-20T02:37:26.148" v="36" actId="478"/>
          <ac:spMkLst>
            <pc:docMk/>
            <pc:sldMk cId="3171476196" sldId="263"/>
            <ac:spMk id="18" creationId="{B75AAB7D-9E7E-D47B-1E09-A4E40C44A3F3}"/>
          </ac:spMkLst>
        </pc:spChg>
        <pc:spChg chg="del">
          <ac:chgData name="Jun Zhang" userId="645cbf6b29c42332" providerId="LiveId" clId="{0805E180-1573-476D-BB9A-54FDDC0C8F37}" dt="2024-11-20T02:37:27.143" v="37" actId="478"/>
          <ac:spMkLst>
            <pc:docMk/>
            <pc:sldMk cId="3171476196" sldId="263"/>
            <ac:spMk id="19" creationId="{AC1542FA-66A2-928E-F097-3B41B66089DB}"/>
          </ac:spMkLst>
        </pc:spChg>
        <pc:spChg chg="del">
          <ac:chgData name="Jun Zhang" userId="645cbf6b29c42332" providerId="LiveId" clId="{0805E180-1573-476D-BB9A-54FDDC0C8F37}" dt="2024-11-20T02:37:27.786" v="38" actId="478"/>
          <ac:spMkLst>
            <pc:docMk/>
            <pc:sldMk cId="3171476196" sldId="263"/>
            <ac:spMk id="20" creationId="{5AA58C38-04D4-F89A-A03A-57DAB41758C6}"/>
          </ac:spMkLst>
        </pc:spChg>
        <pc:spChg chg="mod">
          <ac:chgData name="Jun Zhang" userId="645cbf6b29c42332" providerId="LiveId" clId="{0805E180-1573-476D-BB9A-54FDDC0C8F37}" dt="2024-11-20T03:29:56.645" v="394" actId="554"/>
          <ac:spMkLst>
            <pc:docMk/>
            <pc:sldMk cId="3171476196" sldId="263"/>
            <ac:spMk id="24" creationId="{9575EE55-E87C-9545-7F1D-EB77889647E3}"/>
          </ac:spMkLst>
        </pc:spChg>
        <pc:spChg chg="del">
          <ac:chgData name="Jun Zhang" userId="645cbf6b29c42332" providerId="LiveId" clId="{0805E180-1573-476D-BB9A-54FDDC0C8F37}" dt="2024-11-20T02:31:59.711" v="8" actId="478"/>
          <ac:spMkLst>
            <pc:docMk/>
            <pc:sldMk cId="3171476196" sldId="263"/>
            <ac:spMk id="25" creationId="{26D33467-D004-1764-C9AD-34184B5D2036}"/>
          </ac:spMkLst>
        </pc:spChg>
        <pc:spChg chg="del">
          <ac:chgData name="Jun Zhang" userId="645cbf6b29c42332" providerId="LiveId" clId="{0805E180-1573-476D-BB9A-54FDDC0C8F37}" dt="2024-11-20T02:32:35.030" v="14" actId="478"/>
          <ac:spMkLst>
            <pc:docMk/>
            <pc:sldMk cId="3171476196" sldId="263"/>
            <ac:spMk id="26" creationId="{867BDAB4-41D8-8923-7332-E548D1D3F8AC}"/>
          </ac:spMkLst>
        </pc:spChg>
        <pc:spChg chg="del">
          <ac:chgData name="Jun Zhang" userId="645cbf6b29c42332" providerId="LiveId" clId="{0805E180-1573-476D-BB9A-54FDDC0C8F37}" dt="2024-11-20T02:32:01.695" v="9" actId="478"/>
          <ac:spMkLst>
            <pc:docMk/>
            <pc:sldMk cId="3171476196" sldId="263"/>
            <ac:spMk id="27" creationId="{8BE619A6-B511-C671-5F2D-893C0329D80D}"/>
          </ac:spMkLst>
        </pc:spChg>
        <pc:spChg chg="del">
          <ac:chgData name="Jun Zhang" userId="645cbf6b29c42332" providerId="LiveId" clId="{0805E180-1573-476D-BB9A-54FDDC0C8F37}" dt="2024-11-20T02:48:45.790" v="53" actId="478"/>
          <ac:spMkLst>
            <pc:docMk/>
            <pc:sldMk cId="3171476196" sldId="263"/>
            <ac:spMk id="28" creationId="{89FEAE52-1A66-065F-E77D-D6BC580AE648}"/>
          </ac:spMkLst>
        </pc:spChg>
        <pc:spChg chg="mod">
          <ac:chgData name="Jun Zhang" userId="645cbf6b29c42332" providerId="LiveId" clId="{0805E180-1573-476D-BB9A-54FDDC0C8F37}" dt="2024-11-20T04:47:28.949" v="762" actId="207"/>
          <ac:spMkLst>
            <pc:docMk/>
            <pc:sldMk cId="3171476196" sldId="263"/>
            <ac:spMk id="30" creationId="{C50B145A-CF3F-BE7E-3B52-2E22A30F67FD}"/>
          </ac:spMkLst>
        </pc:spChg>
        <pc:spChg chg="del">
          <ac:chgData name="Jun Zhang" userId="645cbf6b29c42332" providerId="LiveId" clId="{0805E180-1573-476D-BB9A-54FDDC0C8F37}" dt="2024-11-20T02:52:12.741" v="105" actId="478"/>
          <ac:spMkLst>
            <pc:docMk/>
            <pc:sldMk cId="3171476196" sldId="263"/>
            <ac:spMk id="31" creationId="{6FD907C2-4E1D-DE7F-4A93-933C8DB6EEC0}"/>
          </ac:spMkLst>
        </pc:spChg>
        <pc:spChg chg="mod">
          <ac:chgData name="Jun Zhang" userId="645cbf6b29c42332" providerId="LiveId" clId="{0805E180-1573-476D-BB9A-54FDDC0C8F37}" dt="2024-11-20T04:50:38.934" v="799" actId="207"/>
          <ac:spMkLst>
            <pc:docMk/>
            <pc:sldMk cId="3171476196" sldId="263"/>
            <ac:spMk id="32" creationId="{DEEC5CA4-409A-A652-5D81-9F3280614957}"/>
          </ac:spMkLst>
        </pc:spChg>
        <pc:spChg chg="del">
          <ac:chgData name="Jun Zhang" userId="645cbf6b29c42332" providerId="LiveId" clId="{0805E180-1573-476D-BB9A-54FDDC0C8F37}" dt="2024-11-20T02:32:39.718" v="16" actId="478"/>
          <ac:spMkLst>
            <pc:docMk/>
            <pc:sldMk cId="3171476196" sldId="263"/>
            <ac:spMk id="34" creationId="{D5D45FF5-34BB-57C1-D0A3-D93765AED5FB}"/>
          </ac:spMkLst>
        </pc:spChg>
        <pc:spChg chg="del">
          <ac:chgData name="Jun Zhang" userId="645cbf6b29c42332" providerId="LiveId" clId="{0805E180-1573-476D-BB9A-54FDDC0C8F37}" dt="2024-11-20T02:32:39.718" v="16" actId="478"/>
          <ac:spMkLst>
            <pc:docMk/>
            <pc:sldMk cId="3171476196" sldId="263"/>
            <ac:spMk id="35" creationId="{A0E182C8-F93B-9402-76E7-2269B9175F7E}"/>
          </ac:spMkLst>
        </pc:spChg>
        <pc:spChg chg="add del">
          <ac:chgData name="Jun Zhang" userId="645cbf6b29c42332" providerId="LiveId" clId="{0805E180-1573-476D-BB9A-54FDDC0C8F37}" dt="2024-11-20T02:32:41.950" v="18" actId="478"/>
          <ac:spMkLst>
            <pc:docMk/>
            <pc:sldMk cId="3171476196" sldId="263"/>
            <ac:spMk id="36" creationId="{1FE413B2-5AE9-9180-A093-C03BF78D63F3}"/>
          </ac:spMkLst>
        </pc:spChg>
        <pc:spChg chg="del">
          <ac:chgData name="Jun Zhang" userId="645cbf6b29c42332" providerId="LiveId" clId="{0805E180-1573-476D-BB9A-54FDDC0C8F37}" dt="2024-11-20T02:32:43.464" v="19" actId="478"/>
          <ac:spMkLst>
            <pc:docMk/>
            <pc:sldMk cId="3171476196" sldId="263"/>
            <ac:spMk id="37" creationId="{4EFCA5A7-9001-654F-0D11-7C5A99E40081}"/>
          </ac:spMkLst>
        </pc:spChg>
        <pc:spChg chg="mod">
          <ac:chgData name="Jun Zhang" userId="645cbf6b29c42332" providerId="LiveId" clId="{0805E180-1573-476D-BB9A-54FDDC0C8F37}" dt="2024-11-20T04:47:28.949" v="762" actId="207"/>
          <ac:spMkLst>
            <pc:docMk/>
            <pc:sldMk cId="3171476196" sldId="263"/>
            <ac:spMk id="39" creationId="{64736DC3-AACE-0856-F1CE-1B3D96D106C7}"/>
          </ac:spMkLst>
        </pc:spChg>
        <pc:spChg chg="del">
          <ac:chgData name="Jun Zhang" userId="645cbf6b29c42332" providerId="LiveId" clId="{0805E180-1573-476D-BB9A-54FDDC0C8F37}" dt="2024-11-20T02:48:45.790" v="53" actId="478"/>
          <ac:spMkLst>
            <pc:docMk/>
            <pc:sldMk cId="3171476196" sldId="263"/>
            <ac:spMk id="40" creationId="{F73CCEFA-D76D-33F8-B40D-437F69C07D66}"/>
          </ac:spMkLst>
        </pc:spChg>
        <pc:spChg chg="mod">
          <ac:chgData name="Jun Zhang" userId="645cbf6b29c42332" providerId="LiveId" clId="{0805E180-1573-476D-BB9A-54FDDC0C8F37}" dt="2024-11-20T04:48:17.559" v="765" actId="207"/>
          <ac:spMkLst>
            <pc:docMk/>
            <pc:sldMk cId="3171476196" sldId="263"/>
            <ac:spMk id="41" creationId="{1C896BA6-F2ED-3ABE-1D74-3EE8D9AA3396}"/>
          </ac:spMkLst>
        </pc:spChg>
        <pc:spChg chg="del">
          <ac:chgData name="Jun Zhang" userId="645cbf6b29c42332" providerId="LiveId" clId="{0805E180-1573-476D-BB9A-54FDDC0C8F37}" dt="2024-11-20T02:48:45.790" v="53" actId="478"/>
          <ac:spMkLst>
            <pc:docMk/>
            <pc:sldMk cId="3171476196" sldId="263"/>
            <ac:spMk id="42" creationId="{D730826A-B4FB-98B7-252B-0C4399C44E2B}"/>
          </ac:spMkLst>
        </pc:spChg>
        <pc:spChg chg="del">
          <ac:chgData name="Jun Zhang" userId="645cbf6b29c42332" providerId="LiveId" clId="{0805E180-1573-476D-BB9A-54FDDC0C8F37}" dt="2024-11-20T02:48:45.790" v="53" actId="478"/>
          <ac:spMkLst>
            <pc:docMk/>
            <pc:sldMk cId="3171476196" sldId="263"/>
            <ac:spMk id="43" creationId="{08BC08F5-A243-B80A-1FA8-BCB87312A7FA}"/>
          </ac:spMkLst>
        </pc:spChg>
        <pc:spChg chg="del">
          <ac:chgData name="Jun Zhang" userId="645cbf6b29c42332" providerId="LiveId" clId="{0805E180-1573-476D-BB9A-54FDDC0C8F37}" dt="2024-11-20T02:48:45.790" v="53" actId="478"/>
          <ac:spMkLst>
            <pc:docMk/>
            <pc:sldMk cId="3171476196" sldId="263"/>
            <ac:spMk id="45" creationId="{4B9D426E-4813-1244-8183-E1A44383782F}"/>
          </ac:spMkLst>
        </pc:spChg>
        <pc:spChg chg="del">
          <ac:chgData name="Jun Zhang" userId="645cbf6b29c42332" providerId="LiveId" clId="{0805E180-1573-476D-BB9A-54FDDC0C8F37}" dt="2024-11-20T02:48:45.790" v="53" actId="478"/>
          <ac:spMkLst>
            <pc:docMk/>
            <pc:sldMk cId="3171476196" sldId="263"/>
            <ac:spMk id="46" creationId="{12B908FA-11E5-0C1E-6543-7D99770C24DF}"/>
          </ac:spMkLst>
        </pc:spChg>
        <pc:spChg chg="del">
          <ac:chgData name="Jun Zhang" userId="645cbf6b29c42332" providerId="LiveId" clId="{0805E180-1573-476D-BB9A-54FDDC0C8F37}" dt="2024-11-20T02:48:45.790" v="53" actId="478"/>
          <ac:spMkLst>
            <pc:docMk/>
            <pc:sldMk cId="3171476196" sldId="263"/>
            <ac:spMk id="48" creationId="{C6596B53-3041-1611-CA9B-705E61C6BFFB}"/>
          </ac:spMkLst>
        </pc:spChg>
        <pc:spChg chg="mod">
          <ac:chgData name="Jun Zhang" userId="645cbf6b29c42332" providerId="LiveId" clId="{0805E180-1573-476D-BB9A-54FDDC0C8F37}" dt="2024-11-20T04:51:24.171" v="805" actId="14100"/>
          <ac:spMkLst>
            <pc:docMk/>
            <pc:sldMk cId="3171476196" sldId="263"/>
            <ac:spMk id="50" creationId="{AB284FCE-EE66-D87D-D7B9-C6C42CE4AB47}"/>
          </ac:spMkLst>
        </pc:spChg>
        <pc:spChg chg="mod">
          <ac:chgData name="Jun Zhang" userId="645cbf6b29c42332" providerId="LiveId" clId="{0805E180-1573-476D-BB9A-54FDDC0C8F37}" dt="2024-11-20T07:10:34.701" v="988" actId="1076"/>
          <ac:spMkLst>
            <pc:docMk/>
            <pc:sldMk cId="3171476196" sldId="263"/>
            <ac:spMk id="52" creationId="{733CD20F-91A6-36AF-C4A2-38101E6C50E3}"/>
          </ac:spMkLst>
        </pc:spChg>
        <pc:spChg chg="add mod">
          <ac:chgData name="Jun Zhang" userId="645cbf6b29c42332" providerId="LiveId" clId="{0805E180-1573-476D-BB9A-54FDDC0C8F37}" dt="2024-11-20T03:29:49.759" v="393" actId="554"/>
          <ac:spMkLst>
            <pc:docMk/>
            <pc:sldMk cId="3171476196" sldId="263"/>
            <ac:spMk id="53" creationId="{0A883C79-DDC6-DDA8-BBD5-A8D4CAFBD265}"/>
          </ac:spMkLst>
        </pc:spChg>
        <pc:spChg chg="add mod">
          <ac:chgData name="Jun Zhang" userId="645cbf6b29c42332" providerId="LiveId" clId="{0805E180-1573-476D-BB9A-54FDDC0C8F37}" dt="2024-11-20T03:29:43.322" v="392" actId="554"/>
          <ac:spMkLst>
            <pc:docMk/>
            <pc:sldMk cId="3171476196" sldId="263"/>
            <ac:spMk id="54" creationId="{F411456A-4981-A5A7-C515-1FBDBD8194DA}"/>
          </ac:spMkLst>
        </pc:spChg>
        <pc:spChg chg="add mod">
          <ac:chgData name="Jun Zhang" userId="645cbf6b29c42332" providerId="LiveId" clId="{0805E180-1573-476D-BB9A-54FDDC0C8F37}" dt="2024-11-20T04:41:51.974" v="683" actId="555"/>
          <ac:spMkLst>
            <pc:docMk/>
            <pc:sldMk cId="3171476196" sldId="263"/>
            <ac:spMk id="55" creationId="{130DE608-E154-1BAF-8757-9E38CBCAFCAE}"/>
          </ac:spMkLst>
        </pc:spChg>
        <pc:spChg chg="add mod">
          <ac:chgData name="Jun Zhang" userId="645cbf6b29c42332" providerId="LiveId" clId="{0805E180-1573-476D-BB9A-54FDDC0C8F37}" dt="2024-11-20T04:47:54.046" v="764" actId="207"/>
          <ac:spMkLst>
            <pc:docMk/>
            <pc:sldMk cId="3171476196" sldId="263"/>
            <ac:spMk id="56" creationId="{401C938D-EF46-C629-13A6-E99922B65EAE}"/>
          </ac:spMkLst>
        </pc:spChg>
        <pc:spChg chg="add mod">
          <ac:chgData name="Jun Zhang" userId="645cbf6b29c42332" providerId="LiveId" clId="{0805E180-1573-476D-BB9A-54FDDC0C8F37}" dt="2024-11-20T04:47:54.046" v="764" actId="207"/>
          <ac:spMkLst>
            <pc:docMk/>
            <pc:sldMk cId="3171476196" sldId="263"/>
            <ac:spMk id="57" creationId="{4EF35066-C6D3-7133-D3D3-340AF858D659}"/>
          </ac:spMkLst>
        </pc:spChg>
        <pc:spChg chg="add mod">
          <ac:chgData name="Jun Zhang" userId="645cbf6b29c42332" providerId="LiveId" clId="{0805E180-1573-476D-BB9A-54FDDC0C8F37}" dt="2024-11-20T03:26:27.473" v="361" actId="12789"/>
          <ac:spMkLst>
            <pc:docMk/>
            <pc:sldMk cId="3171476196" sldId="263"/>
            <ac:spMk id="58" creationId="{4A05FB56-69AF-62DC-625B-80AB7F5EA798}"/>
          </ac:spMkLst>
        </pc:spChg>
        <pc:spChg chg="add del mod">
          <ac:chgData name="Jun Zhang" userId="645cbf6b29c42332" providerId="LiveId" clId="{0805E180-1573-476D-BB9A-54FDDC0C8F37}" dt="2024-11-20T02:49:56.615" v="75" actId="478"/>
          <ac:spMkLst>
            <pc:docMk/>
            <pc:sldMk cId="3171476196" sldId="263"/>
            <ac:spMk id="59" creationId="{5C85C4BA-2A02-0D1E-8D8B-1A0034CC96BD}"/>
          </ac:spMkLst>
        </pc:spChg>
        <pc:spChg chg="add mod">
          <ac:chgData name="Jun Zhang" userId="645cbf6b29c42332" providerId="LiveId" clId="{0805E180-1573-476D-BB9A-54FDDC0C8F37}" dt="2024-11-20T04:48:17.559" v="765" actId="207"/>
          <ac:spMkLst>
            <pc:docMk/>
            <pc:sldMk cId="3171476196" sldId="263"/>
            <ac:spMk id="60" creationId="{D7E27909-8A61-F18E-BAB6-E2CF463DE8B8}"/>
          </ac:spMkLst>
        </pc:spChg>
        <pc:spChg chg="add mod">
          <ac:chgData name="Jun Zhang" userId="645cbf6b29c42332" providerId="LiveId" clId="{0805E180-1573-476D-BB9A-54FDDC0C8F37}" dt="2024-11-20T04:48:17.559" v="765" actId="207"/>
          <ac:spMkLst>
            <pc:docMk/>
            <pc:sldMk cId="3171476196" sldId="263"/>
            <ac:spMk id="61" creationId="{C2774A0B-B81C-3503-DCCE-93C154FDF7FD}"/>
          </ac:spMkLst>
        </pc:spChg>
        <pc:spChg chg="add mod">
          <ac:chgData name="Jun Zhang" userId="645cbf6b29c42332" providerId="LiveId" clId="{0805E180-1573-476D-BB9A-54FDDC0C8F37}" dt="2024-11-20T04:50:54.649" v="801" actId="554"/>
          <ac:spMkLst>
            <pc:docMk/>
            <pc:sldMk cId="3171476196" sldId="263"/>
            <ac:spMk id="64" creationId="{145A1B50-9FAF-F80A-3CBD-94EE2E461CD0}"/>
          </ac:spMkLst>
        </pc:spChg>
        <pc:spChg chg="add mod">
          <ac:chgData name="Jun Zhang" userId="645cbf6b29c42332" providerId="LiveId" clId="{0805E180-1573-476D-BB9A-54FDDC0C8F37}" dt="2024-11-20T04:50:59.852" v="802" actId="554"/>
          <ac:spMkLst>
            <pc:docMk/>
            <pc:sldMk cId="3171476196" sldId="263"/>
            <ac:spMk id="65" creationId="{7E9F5AC3-8562-58E8-401F-11125B8581EB}"/>
          </ac:spMkLst>
        </pc:spChg>
        <pc:spChg chg="add mod">
          <ac:chgData name="Jun Zhang" userId="645cbf6b29c42332" providerId="LiveId" clId="{0805E180-1573-476D-BB9A-54FDDC0C8F37}" dt="2024-11-20T04:51:04.419" v="803" actId="554"/>
          <ac:spMkLst>
            <pc:docMk/>
            <pc:sldMk cId="3171476196" sldId="263"/>
            <ac:spMk id="66" creationId="{4F09BA3B-CAD7-A6D1-4553-DC6A558E0FEB}"/>
          </ac:spMkLst>
        </pc:spChg>
        <pc:spChg chg="add mod">
          <ac:chgData name="Jun Zhang" userId="645cbf6b29c42332" providerId="LiveId" clId="{0805E180-1573-476D-BB9A-54FDDC0C8F37}" dt="2024-11-20T04:51:08.687" v="804" actId="554"/>
          <ac:spMkLst>
            <pc:docMk/>
            <pc:sldMk cId="3171476196" sldId="263"/>
            <ac:spMk id="67" creationId="{208265B7-A164-7CE3-D2F1-95A4854DB716}"/>
          </ac:spMkLst>
        </pc:spChg>
        <pc:spChg chg="add mod">
          <ac:chgData name="Jun Zhang" userId="645cbf6b29c42332" providerId="LiveId" clId="{0805E180-1573-476D-BB9A-54FDDC0C8F37}" dt="2024-11-20T04:53:47.045" v="839" actId="14100"/>
          <ac:spMkLst>
            <pc:docMk/>
            <pc:sldMk cId="3171476196" sldId="263"/>
            <ac:spMk id="68" creationId="{E10A8A95-C0C3-DD08-DFDD-DA5978AE5023}"/>
          </ac:spMkLst>
        </pc:spChg>
        <pc:spChg chg="add mod">
          <ac:chgData name="Jun Zhang" userId="645cbf6b29c42332" providerId="LiveId" clId="{0805E180-1573-476D-BB9A-54FDDC0C8F37}" dt="2024-11-20T04:55:10.005" v="846" actId="1037"/>
          <ac:spMkLst>
            <pc:docMk/>
            <pc:sldMk cId="3171476196" sldId="263"/>
            <ac:spMk id="69" creationId="{8F9307F5-D996-4A17-9E88-82B56DECF020}"/>
          </ac:spMkLst>
        </pc:spChg>
        <pc:spChg chg="add mod">
          <ac:chgData name="Jun Zhang" userId="645cbf6b29c42332" providerId="LiveId" clId="{0805E180-1573-476D-BB9A-54FDDC0C8F37}" dt="2024-11-20T04:53:47.045" v="839" actId="14100"/>
          <ac:spMkLst>
            <pc:docMk/>
            <pc:sldMk cId="3171476196" sldId="263"/>
            <ac:spMk id="70" creationId="{01B034E1-00CC-7B57-BBEF-48D10C983B46}"/>
          </ac:spMkLst>
        </pc:spChg>
        <pc:spChg chg="add mod">
          <ac:chgData name="Jun Zhang" userId="645cbf6b29c42332" providerId="LiveId" clId="{0805E180-1573-476D-BB9A-54FDDC0C8F37}" dt="2024-11-20T04:53:47.045" v="839" actId="14100"/>
          <ac:spMkLst>
            <pc:docMk/>
            <pc:sldMk cId="3171476196" sldId="263"/>
            <ac:spMk id="71" creationId="{C531BFE4-0191-4A98-0EBE-94BA33E2AAD2}"/>
          </ac:spMkLst>
        </pc:spChg>
        <pc:spChg chg="add mod">
          <ac:chgData name="Jun Zhang" userId="645cbf6b29c42332" providerId="LiveId" clId="{0805E180-1573-476D-BB9A-54FDDC0C8F37}" dt="2024-11-20T04:53:47.045" v="839" actId="14100"/>
          <ac:spMkLst>
            <pc:docMk/>
            <pc:sldMk cId="3171476196" sldId="263"/>
            <ac:spMk id="72" creationId="{704E0E80-0A84-9E37-6AE5-A33C3DE114A9}"/>
          </ac:spMkLst>
        </pc:spChg>
        <pc:spChg chg="add mod">
          <ac:chgData name="Jun Zhang" userId="645cbf6b29c42332" providerId="LiveId" clId="{0805E180-1573-476D-BB9A-54FDDC0C8F37}" dt="2024-11-20T04:55:10.005" v="846" actId="1037"/>
          <ac:spMkLst>
            <pc:docMk/>
            <pc:sldMk cId="3171476196" sldId="263"/>
            <ac:spMk id="73" creationId="{696E38D9-7BB8-58B0-6D4C-64C8F02B553F}"/>
          </ac:spMkLst>
        </pc:spChg>
        <pc:spChg chg="add mod">
          <ac:chgData name="Jun Zhang" userId="645cbf6b29c42332" providerId="LiveId" clId="{0805E180-1573-476D-BB9A-54FDDC0C8F37}" dt="2024-11-20T04:55:10.005" v="846" actId="1037"/>
          <ac:spMkLst>
            <pc:docMk/>
            <pc:sldMk cId="3171476196" sldId="263"/>
            <ac:spMk id="74" creationId="{0F6913A1-838D-D081-9445-ABA55221FEED}"/>
          </ac:spMkLst>
        </pc:spChg>
        <pc:spChg chg="add mod">
          <ac:chgData name="Jun Zhang" userId="645cbf6b29c42332" providerId="LiveId" clId="{0805E180-1573-476D-BB9A-54FDDC0C8F37}" dt="2024-11-20T04:55:10.005" v="846" actId="1037"/>
          <ac:spMkLst>
            <pc:docMk/>
            <pc:sldMk cId="3171476196" sldId="263"/>
            <ac:spMk id="75" creationId="{C1D5E957-CA55-BAD5-9925-A1A160E812D9}"/>
          </ac:spMkLst>
        </pc:spChg>
        <pc:spChg chg="add mod">
          <ac:chgData name="Jun Zhang" userId="645cbf6b29c42332" providerId="LiveId" clId="{0805E180-1573-476D-BB9A-54FDDC0C8F37}" dt="2024-11-20T03:27:12.320" v="372" actId="553"/>
          <ac:spMkLst>
            <pc:docMk/>
            <pc:sldMk cId="3171476196" sldId="263"/>
            <ac:spMk id="76" creationId="{895D9A43-359C-4550-EFBA-7AB6AD7AECC0}"/>
          </ac:spMkLst>
        </pc:spChg>
        <pc:spChg chg="add mod">
          <ac:chgData name="Jun Zhang" userId="645cbf6b29c42332" providerId="LiveId" clId="{0805E180-1573-476D-BB9A-54FDDC0C8F37}" dt="2024-11-20T03:34:00.469" v="436" actId="692"/>
          <ac:spMkLst>
            <pc:docMk/>
            <pc:sldMk cId="3171476196" sldId="263"/>
            <ac:spMk id="136" creationId="{6804B044-AFEC-A936-AD4E-C490FE7734A2}"/>
          </ac:spMkLst>
        </pc:spChg>
        <pc:spChg chg="add mod">
          <ac:chgData name="Jun Zhang" userId="645cbf6b29c42332" providerId="LiveId" clId="{0805E180-1573-476D-BB9A-54FDDC0C8F37}" dt="2024-11-20T04:58:30.445" v="912" actId="692"/>
          <ac:spMkLst>
            <pc:docMk/>
            <pc:sldMk cId="3171476196" sldId="263"/>
            <ac:spMk id="141" creationId="{D624C705-BA92-3A98-9336-671930FB2B45}"/>
          </ac:spMkLst>
        </pc:spChg>
        <pc:spChg chg="add mod">
          <ac:chgData name="Jun Zhang" userId="645cbf6b29c42332" providerId="LiveId" clId="{0805E180-1573-476D-BB9A-54FDDC0C8F37}" dt="2024-11-20T04:55:10.005" v="846" actId="1037"/>
          <ac:spMkLst>
            <pc:docMk/>
            <pc:sldMk cId="3171476196" sldId="263"/>
            <ac:spMk id="142" creationId="{8EFBCEA5-2B81-E20E-62AF-8C96AA91054F}"/>
          </ac:spMkLst>
        </pc:spChg>
        <pc:spChg chg="add mod">
          <ac:chgData name="Jun Zhang" userId="645cbf6b29c42332" providerId="LiveId" clId="{0805E180-1573-476D-BB9A-54FDDC0C8F37}" dt="2024-11-20T04:55:10.005" v="846" actId="1037"/>
          <ac:spMkLst>
            <pc:docMk/>
            <pc:sldMk cId="3171476196" sldId="263"/>
            <ac:spMk id="143" creationId="{6D1F4190-037C-9463-51A7-BE6C82505B72}"/>
          </ac:spMkLst>
        </pc:spChg>
        <pc:spChg chg="add mod">
          <ac:chgData name="Jun Zhang" userId="645cbf6b29c42332" providerId="LiveId" clId="{0805E180-1573-476D-BB9A-54FDDC0C8F37}" dt="2024-11-20T04:55:15.600" v="847" actId="14100"/>
          <ac:spMkLst>
            <pc:docMk/>
            <pc:sldMk cId="3171476196" sldId="263"/>
            <ac:spMk id="149" creationId="{109F0AA5-9B3C-E407-3F8E-C08A8BEB5EA2}"/>
          </ac:spMkLst>
        </pc:spChg>
        <pc:spChg chg="add mod">
          <ac:chgData name="Jun Zhang" userId="645cbf6b29c42332" providerId="LiveId" clId="{0805E180-1573-476D-BB9A-54FDDC0C8F37}" dt="2024-11-20T04:53:10.531" v="832" actId="1038"/>
          <ac:spMkLst>
            <pc:docMk/>
            <pc:sldMk cId="3171476196" sldId="263"/>
            <ac:spMk id="153" creationId="{7B092634-FBF5-D677-05F4-6A58A94DABFF}"/>
          </ac:spMkLst>
        </pc:spChg>
        <pc:spChg chg="add mod">
          <ac:chgData name="Jun Zhang" userId="645cbf6b29c42332" providerId="LiveId" clId="{0805E180-1573-476D-BB9A-54FDDC0C8F37}" dt="2024-11-20T04:54:06.779" v="843" actId="692"/>
          <ac:spMkLst>
            <pc:docMk/>
            <pc:sldMk cId="3171476196" sldId="263"/>
            <ac:spMk id="156" creationId="{90DEB998-4B4A-33B2-7D15-49234A24FC81}"/>
          </ac:spMkLst>
        </pc:spChg>
        <pc:cxnChg chg="del">
          <ac:chgData name="Jun Zhang" userId="645cbf6b29c42332" providerId="LiveId" clId="{0805E180-1573-476D-BB9A-54FDDC0C8F37}" dt="2024-11-20T02:32:45.761" v="20" actId="478"/>
          <ac:cxnSpMkLst>
            <pc:docMk/>
            <pc:sldMk cId="3171476196" sldId="263"/>
            <ac:cxnSpMk id="7" creationId="{B33BF812-14FE-3197-7E20-E980B3421ECF}"/>
          </ac:cxnSpMkLst>
        </pc:cxnChg>
        <pc:cxnChg chg="mod">
          <ac:chgData name="Jun Zhang" userId="645cbf6b29c42332" providerId="LiveId" clId="{0805E180-1573-476D-BB9A-54FDDC0C8F37}" dt="2024-11-20T03:10:45.909" v="227" actId="12788"/>
          <ac:cxnSpMkLst>
            <pc:docMk/>
            <pc:sldMk cId="3171476196" sldId="263"/>
            <ac:cxnSpMk id="21" creationId="{E6EE9934-B7BE-E98E-BF8D-AF29A56E106C}"/>
          </ac:cxnSpMkLst>
        </pc:cxnChg>
        <pc:cxnChg chg="del mod">
          <ac:chgData name="Jun Zhang" userId="645cbf6b29c42332" providerId="LiveId" clId="{0805E180-1573-476D-BB9A-54FDDC0C8F37}" dt="2024-11-20T02:37:30.018" v="40" actId="478"/>
          <ac:cxnSpMkLst>
            <pc:docMk/>
            <pc:sldMk cId="3171476196" sldId="263"/>
            <ac:cxnSpMk id="22" creationId="{E499F8BC-D62E-60A0-38C9-9DACF5FE0C8B}"/>
          </ac:cxnSpMkLst>
        </pc:cxnChg>
        <pc:cxnChg chg="del mod">
          <ac:chgData name="Jun Zhang" userId="645cbf6b29c42332" providerId="LiveId" clId="{0805E180-1573-476D-BB9A-54FDDC0C8F37}" dt="2024-11-20T02:37:28.769" v="39" actId="478"/>
          <ac:cxnSpMkLst>
            <pc:docMk/>
            <pc:sldMk cId="3171476196" sldId="263"/>
            <ac:cxnSpMk id="23" creationId="{8CD55611-EAED-154B-77BE-528286BEC1CA}"/>
          </ac:cxnSpMkLst>
        </pc:cxnChg>
        <pc:cxnChg chg="mod">
          <ac:chgData name="Jun Zhang" userId="645cbf6b29c42332" providerId="LiveId" clId="{0805E180-1573-476D-BB9A-54FDDC0C8F37}" dt="2024-11-20T03:29:10.283" v="385" actId="12788"/>
          <ac:cxnSpMkLst>
            <pc:docMk/>
            <pc:sldMk cId="3171476196" sldId="263"/>
            <ac:cxnSpMk id="29" creationId="{0DC3DF7D-FDB1-752A-CEFC-5C3182C60A64}"/>
          </ac:cxnSpMkLst>
        </pc:cxnChg>
        <pc:cxnChg chg="mod">
          <ac:chgData name="Jun Zhang" userId="645cbf6b29c42332" providerId="LiveId" clId="{0805E180-1573-476D-BB9A-54FDDC0C8F37}" dt="2024-11-20T03:29:43.322" v="392" actId="554"/>
          <ac:cxnSpMkLst>
            <pc:docMk/>
            <pc:sldMk cId="3171476196" sldId="263"/>
            <ac:cxnSpMk id="33" creationId="{2280B049-FF90-2F59-2EEF-84322005E0B6}"/>
          </ac:cxnSpMkLst>
        </pc:cxnChg>
        <pc:cxnChg chg="del">
          <ac:chgData name="Jun Zhang" userId="645cbf6b29c42332" providerId="LiveId" clId="{0805E180-1573-476D-BB9A-54FDDC0C8F37}" dt="2024-11-20T02:32:41.057" v="17" actId="478"/>
          <ac:cxnSpMkLst>
            <pc:docMk/>
            <pc:sldMk cId="3171476196" sldId="263"/>
            <ac:cxnSpMk id="38" creationId="{113573D3-F9EA-878F-9993-FA19A468C127}"/>
          </ac:cxnSpMkLst>
        </pc:cxnChg>
        <pc:cxnChg chg="del mod">
          <ac:chgData name="Jun Zhang" userId="645cbf6b29c42332" providerId="LiveId" clId="{0805E180-1573-476D-BB9A-54FDDC0C8F37}" dt="2024-11-20T02:48:45.790" v="53" actId="478"/>
          <ac:cxnSpMkLst>
            <pc:docMk/>
            <pc:sldMk cId="3171476196" sldId="263"/>
            <ac:cxnSpMk id="44" creationId="{DB30F90C-7B60-8748-61AC-12B1347C2889}"/>
          </ac:cxnSpMkLst>
        </pc:cxnChg>
        <pc:cxnChg chg="del">
          <ac:chgData name="Jun Zhang" userId="645cbf6b29c42332" providerId="LiveId" clId="{0805E180-1573-476D-BB9A-54FDDC0C8F37}" dt="2024-11-20T02:48:45.790" v="53" actId="478"/>
          <ac:cxnSpMkLst>
            <pc:docMk/>
            <pc:sldMk cId="3171476196" sldId="263"/>
            <ac:cxnSpMk id="47" creationId="{0F167D81-BEAC-9785-4896-DD1D8BE5FF33}"/>
          </ac:cxnSpMkLst>
        </pc:cxnChg>
        <pc:cxnChg chg="del">
          <ac:chgData name="Jun Zhang" userId="645cbf6b29c42332" providerId="LiveId" clId="{0805E180-1573-476D-BB9A-54FDDC0C8F37}" dt="2024-11-20T02:48:45.790" v="53" actId="478"/>
          <ac:cxnSpMkLst>
            <pc:docMk/>
            <pc:sldMk cId="3171476196" sldId="263"/>
            <ac:cxnSpMk id="49" creationId="{2E0E8D86-C292-4154-BDC2-D635DB5F99D3}"/>
          </ac:cxnSpMkLst>
        </pc:cxnChg>
        <pc:cxnChg chg="add mod">
          <ac:chgData name="Jun Zhang" userId="645cbf6b29c42332" providerId="LiveId" clId="{0805E180-1573-476D-BB9A-54FDDC0C8F37}" dt="2024-11-20T04:41:32.913" v="676" actId="554"/>
          <ac:cxnSpMkLst>
            <pc:docMk/>
            <pc:sldMk cId="3171476196" sldId="263"/>
            <ac:cxnSpMk id="62" creationId="{F3512A7E-914A-060C-12E7-3BF34F6F66B0}"/>
          </ac:cxnSpMkLst>
        </pc:cxnChg>
        <pc:cxnChg chg="add mod">
          <ac:chgData name="Jun Zhang" userId="645cbf6b29c42332" providerId="LiveId" clId="{0805E180-1573-476D-BB9A-54FDDC0C8F37}" dt="2024-11-20T03:28:59.209" v="384" actId="14100"/>
          <ac:cxnSpMkLst>
            <pc:docMk/>
            <pc:sldMk cId="3171476196" sldId="263"/>
            <ac:cxnSpMk id="79" creationId="{93883C3E-E1DA-2FDC-6EE7-DBEA93A96E29}"/>
          </ac:cxnSpMkLst>
        </pc:cxnChg>
        <pc:cxnChg chg="add mod">
          <ac:chgData name="Jun Zhang" userId="645cbf6b29c42332" providerId="LiveId" clId="{0805E180-1573-476D-BB9A-54FDDC0C8F37}" dt="2024-11-20T03:29:49.759" v="393" actId="554"/>
          <ac:cxnSpMkLst>
            <pc:docMk/>
            <pc:sldMk cId="3171476196" sldId="263"/>
            <ac:cxnSpMk id="85" creationId="{58E9DD53-FA1D-B3EC-4E99-1CFA0700B8C3}"/>
          </ac:cxnSpMkLst>
        </pc:cxnChg>
        <pc:cxnChg chg="add mod">
          <ac:chgData name="Jun Zhang" userId="645cbf6b29c42332" providerId="LiveId" clId="{0805E180-1573-476D-BB9A-54FDDC0C8F37}" dt="2024-11-20T03:24:05.638" v="332" actId="571"/>
          <ac:cxnSpMkLst>
            <pc:docMk/>
            <pc:sldMk cId="3171476196" sldId="263"/>
            <ac:cxnSpMk id="92" creationId="{4A4908E2-1A4F-18C2-DC2B-83517BC94D75}"/>
          </ac:cxnSpMkLst>
        </pc:cxnChg>
        <pc:cxnChg chg="add mod">
          <ac:chgData name="Jun Zhang" userId="645cbf6b29c42332" providerId="LiveId" clId="{0805E180-1573-476D-BB9A-54FDDC0C8F37}" dt="2024-11-20T03:24:35.459" v="335" actId="14100"/>
          <ac:cxnSpMkLst>
            <pc:docMk/>
            <pc:sldMk cId="3171476196" sldId="263"/>
            <ac:cxnSpMk id="93" creationId="{26F695A8-8012-B949-0ED3-491ADF68C535}"/>
          </ac:cxnSpMkLst>
        </pc:cxnChg>
        <pc:cxnChg chg="add mod">
          <ac:chgData name="Jun Zhang" userId="645cbf6b29c42332" providerId="LiveId" clId="{0805E180-1573-476D-BB9A-54FDDC0C8F37}" dt="2024-11-20T03:24:43.149" v="338" actId="14100"/>
          <ac:cxnSpMkLst>
            <pc:docMk/>
            <pc:sldMk cId="3171476196" sldId="263"/>
            <ac:cxnSpMk id="96" creationId="{3171870F-ABB2-23D6-FB00-346DEACECAD9}"/>
          </ac:cxnSpMkLst>
        </pc:cxnChg>
        <pc:cxnChg chg="add del mod">
          <ac:chgData name="Jun Zhang" userId="645cbf6b29c42332" providerId="LiveId" clId="{0805E180-1573-476D-BB9A-54FDDC0C8F37}" dt="2024-11-20T03:33:00.017" v="423" actId="478"/>
          <ac:cxnSpMkLst>
            <pc:docMk/>
            <pc:sldMk cId="3171476196" sldId="263"/>
            <ac:cxnSpMk id="99" creationId="{0E67C348-7D6B-65CF-B036-4351AC1F6AF7}"/>
          </ac:cxnSpMkLst>
        </pc:cxnChg>
        <pc:cxnChg chg="add del mod">
          <ac:chgData name="Jun Zhang" userId="645cbf6b29c42332" providerId="LiveId" clId="{0805E180-1573-476D-BB9A-54FDDC0C8F37}" dt="2024-11-20T03:33:01.731" v="424" actId="478"/>
          <ac:cxnSpMkLst>
            <pc:docMk/>
            <pc:sldMk cId="3171476196" sldId="263"/>
            <ac:cxnSpMk id="102" creationId="{B45848D9-8104-067D-1044-AD1078D6F85C}"/>
          </ac:cxnSpMkLst>
        </pc:cxnChg>
        <pc:cxnChg chg="add mod">
          <ac:chgData name="Jun Zhang" userId="645cbf6b29c42332" providerId="LiveId" clId="{0805E180-1573-476D-BB9A-54FDDC0C8F37}" dt="2024-11-20T03:25:45.971" v="351" actId="692"/>
          <ac:cxnSpMkLst>
            <pc:docMk/>
            <pc:sldMk cId="3171476196" sldId="263"/>
            <ac:cxnSpMk id="105" creationId="{CBBFA628-6C73-09A2-8836-D8BDBBBAB3FA}"/>
          </ac:cxnSpMkLst>
        </pc:cxnChg>
        <pc:cxnChg chg="add mod">
          <ac:chgData name="Jun Zhang" userId="645cbf6b29c42332" providerId="LiveId" clId="{0805E180-1573-476D-BB9A-54FDDC0C8F37}" dt="2024-11-20T03:27:49.340" v="379" actId="555"/>
          <ac:cxnSpMkLst>
            <pc:docMk/>
            <pc:sldMk cId="3171476196" sldId="263"/>
            <ac:cxnSpMk id="107" creationId="{DFDB107A-0C9A-864F-9266-4A37641A39BF}"/>
          </ac:cxnSpMkLst>
        </pc:cxnChg>
        <pc:cxnChg chg="add del mod">
          <ac:chgData name="Jun Zhang" userId="645cbf6b29c42332" providerId="LiveId" clId="{0805E180-1573-476D-BB9A-54FDDC0C8F37}" dt="2024-11-20T03:28:07.698" v="380" actId="478"/>
          <ac:cxnSpMkLst>
            <pc:docMk/>
            <pc:sldMk cId="3171476196" sldId="263"/>
            <ac:cxnSpMk id="110" creationId="{7EF72E77-98D6-E2AA-0F58-A59FBB4A383D}"/>
          </ac:cxnSpMkLst>
        </pc:cxnChg>
        <pc:cxnChg chg="add mod">
          <ac:chgData name="Jun Zhang" userId="645cbf6b29c42332" providerId="LiveId" clId="{0805E180-1573-476D-BB9A-54FDDC0C8F37}" dt="2024-11-20T03:27:09.456" v="370" actId="571"/>
          <ac:cxnSpMkLst>
            <pc:docMk/>
            <pc:sldMk cId="3171476196" sldId="263"/>
            <ac:cxnSpMk id="114" creationId="{4CC8A284-E1BD-F226-3F13-4FBC50398D27}"/>
          </ac:cxnSpMkLst>
        </pc:cxnChg>
        <pc:cxnChg chg="add mod">
          <ac:chgData name="Jun Zhang" userId="645cbf6b29c42332" providerId="LiveId" clId="{0805E180-1573-476D-BB9A-54FDDC0C8F37}" dt="2024-11-20T03:27:30.053" v="375" actId="12789"/>
          <ac:cxnSpMkLst>
            <pc:docMk/>
            <pc:sldMk cId="3171476196" sldId="263"/>
            <ac:cxnSpMk id="115" creationId="{19386E60-047C-4B08-A08E-AC00D36CF5D6}"/>
          </ac:cxnSpMkLst>
        </pc:cxnChg>
        <pc:cxnChg chg="add mod">
          <ac:chgData name="Jun Zhang" userId="645cbf6b29c42332" providerId="LiveId" clId="{0805E180-1573-476D-BB9A-54FDDC0C8F37}" dt="2024-11-20T03:27:49.340" v="379" actId="555"/>
          <ac:cxnSpMkLst>
            <pc:docMk/>
            <pc:sldMk cId="3171476196" sldId="263"/>
            <ac:cxnSpMk id="116" creationId="{8A25DC45-E9F4-8C7B-19EB-A54B72D1CC24}"/>
          </ac:cxnSpMkLst>
        </pc:cxnChg>
        <pc:cxnChg chg="add mod">
          <ac:chgData name="Jun Zhang" userId="645cbf6b29c42332" providerId="LiveId" clId="{0805E180-1573-476D-BB9A-54FDDC0C8F37}" dt="2024-11-20T04:41:37.504" v="677" actId="554"/>
          <ac:cxnSpMkLst>
            <pc:docMk/>
            <pc:sldMk cId="3171476196" sldId="263"/>
            <ac:cxnSpMk id="122" creationId="{642581A9-938F-9448-9E84-66FE53423C13}"/>
          </ac:cxnSpMkLst>
        </pc:cxnChg>
        <pc:cxnChg chg="add mod">
          <ac:chgData name="Jun Zhang" userId="645cbf6b29c42332" providerId="LiveId" clId="{0805E180-1573-476D-BB9A-54FDDC0C8F37}" dt="2024-11-20T04:41:44.725" v="680" actId="555"/>
          <ac:cxnSpMkLst>
            <pc:docMk/>
            <pc:sldMk cId="3171476196" sldId="263"/>
            <ac:cxnSpMk id="125" creationId="{538075F8-2CC8-04A8-3391-D87A53E76705}"/>
          </ac:cxnSpMkLst>
        </pc:cxnChg>
        <pc:cxnChg chg="add mod">
          <ac:chgData name="Jun Zhang" userId="645cbf6b29c42332" providerId="LiveId" clId="{0805E180-1573-476D-BB9A-54FDDC0C8F37}" dt="2024-11-20T03:30:50.287" v="406" actId="692"/>
          <ac:cxnSpMkLst>
            <pc:docMk/>
            <pc:sldMk cId="3171476196" sldId="263"/>
            <ac:cxnSpMk id="128" creationId="{5941D049-2B58-2D1F-DBE1-4769B47561E2}"/>
          </ac:cxnSpMkLst>
        </pc:cxnChg>
        <pc:cxnChg chg="add mod">
          <ac:chgData name="Jun Zhang" userId="645cbf6b29c42332" providerId="LiveId" clId="{0805E180-1573-476D-BB9A-54FDDC0C8F37}" dt="2024-11-20T03:33:07.904" v="427" actId="14100"/>
          <ac:cxnSpMkLst>
            <pc:docMk/>
            <pc:sldMk cId="3171476196" sldId="263"/>
            <ac:cxnSpMk id="133" creationId="{5C62F603-E19E-2469-692D-FD21E5D3895C}"/>
          </ac:cxnSpMkLst>
        </pc:cxnChg>
        <pc:cxnChg chg="add del mod">
          <ac:chgData name="Jun Zhang" userId="645cbf6b29c42332" providerId="LiveId" clId="{0805E180-1573-476D-BB9A-54FDDC0C8F37}" dt="2024-11-20T03:34:57.597" v="444" actId="478"/>
          <ac:cxnSpMkLst>
            <pc:docMk/>
            <pc:sldMk cId="3171476196" sldId="263"/>
            <ac:cxnSpMk id="137" creationId="{C40B9EC6-2210-A419-2BF2-BC90E0276837}"/>
          </ac:cxnSpMkLst>
        </pc:cxnChg>
        <pc:cxnChg chg="add mod">
          <ac:chgData name="Jun Zhang" userId="645cbf6b29c42332" providerId="LiveId" clId="{0805E180-1573-476D-BB9A-54FDDC0C8F37}" dt="2024-11-20T04:55:10.005" v="846" actId="1037"/>
          <ac:cxnSpMkLst>
            <pc:docMk/>
            <pc:sldMk cId="3171476196" sldId="263"/>
            <ac:cxnSpMk id="144" creationId="{8035FB58-02C8-A19F-F696-E4E52A21E2CF}"/>
          </ac:cxnSpMkLst>
        </pc:cxnChg>
        <pc:cxnChg chg="add mod">
          <ac:chgData name="Jun Zhang" userId="645cbf6b29c42332" providerId="LiveId" clId="{0805E180-1573-476D-BB9A-54FDDC0C8F37}" dt="2024-11-20T04:55:10.005" v="846" actId="1037"/>
          <ac:cxnSpMkLst>
            <pc:docMk/>
            <pc:sldMk cId="3171476196" sldId="263"/>
            <ac:cxnSpMk id="146" creationId="{E4B7D98E-BD6E-D05C-ED42-06BEF6BBFE1F}"/>
          </ac:cxnSpMkLst>
        </pc:cxnChg>
        <pc:cxnChg chg="add mod">
          <ac:chgData name="Jun Zhang" userId="645cbf6b29c42332" providerId="LiveId" clId="{0805E180-1573-476D-BB9A-54FDDC0C8F37}" dt="2024-11-20T04:51:42.132" v="807" actId="692"/>
          <ac:cxnSpMkLst>
            <pc:docMk/>
            <pc:sldMk cId="3171476196" sldId="263"/>
            <ac:cxnSpMk id="150" creationId="{0D18FA26-FBB1-4914-7490-E39D723A2C38}"/>
          </ac:cxnSpMkLst>
        </pc:cxnChg>
        <pc:cxnChg chg="add mod">
          <ac:chgData name="Jun Zhang" userId="645cbf6b29c42332" providerId="LiveId" clId="{0805E180-1573-476D-BB9A-54FDDC0C8F37}" dt="2024-11-20T04:53:33.270" v="838" actId="1076"/>
          <ac:cxnSpMkLst>
            <pc:docMk/>
            <pc:sldMk cId="3171476196" sldId="263"/>
            <ac:cxnSpMk id="151" creationId="{79800DBC-A5DE-9D02-3B20-182BE78BACB6}"/>
          </ac:cxnSpMkLst>
        </pc:cxnChg>
        <pc:cxnChg chg="add mod">
          <ac:chgData name="Jun Zhang" userId="645cbf6b29c42332" providerId="LiveId" clId="{0805E180-1573-476D-BB9A-54FDDC0C8F37}" dt="2024-11-20T04:54:06.779" v="843" actId="692"/>
          <ac:cxnSpMkLst>
            <pc:docMk/>
            <pc:sldMk cId="3171476196" sldId="263"/>
            <ac:cxnSpMk id="157" creationId="{E84C7778-AB02-EA28-BF39-F9F6B16545E8}"/>
          </ac:cxnSpMkLst>
        </pc:cxnChg>
      </pc:sldChg>
      <pc:sldChg chg="addSp modSp new mod">
        <pc:chgData name="Jun Zhang" userId="645cbf6b29c42332" providerId="LiveId" clId="{0805E180-1573-476D-BB9A-54FDDC0C8F37}" dt="2024-11-20T06:53:13.532" v="980" actId="20577"/>
        <pc:sldMkLst>
          <pc:docMk/>
          <pc:sldMk cId="2952540934" sldId="264"/>
        </pc:sldMkLst>
        <pc:spChg chg="mod">
          <ac:chgData name="Jun Zhang" userId="645cbf6b29c42332" providerId="LiveId" clId="{0805E180-1573-476D-BB9A-54FDDC0C8F37}" dt="2024-11-20T06:52:03.239" v="973" actId="20577"/>
          <ac:spMkLst>
            <pc:docMk/>
            <pc:sldMk cId="2952540934" sldId="264"/>
            <ac:spMk id="6" creationId="{08422A7E-71B2-11A3-E527-1E583E2CE498}"/>
          </ac:spMkLst>
        </pc:spChg>
        <pc:spChg chg="mod">
          <ac:chgData name="Jun Zhang" userId="645cbf6b29c42332" providerId="LiveId" clId="{0805E180-1573-476D-BB9A-54FDDC0C8F37}" dt="2024-11-20T06:53:13.532" v="980" actId="20577"/>
          <ac:spMkLst>
            <pc:docMk/>
            <pc:sldMk cId="2952540934" sldId="264"/>
            <ac:spMk id="7" creationId="{1ACBDBAC-5FD3-6CCD-D3DB-ABDEE40CFE91}"/>
          </ac:spMkLst>
        </pc:spChg>
        <pc:spChg chg="mod">
          <ac:chgData name="Jun Zhang" userId="645cbf6b29c42332" providerId="LiveId" clId="{0805E180-1573-476D-BB9A-54FDDC0C8F37}" dt="2024-11-20T06:48:58.498" v="965" actId="20577"/>
          <ac:spMkLst>
            <pc:docMk/>
            <pc:sldMk cId="2952540934" sldId="264"/>
            <ac:spMk id="8" creationId="{ED9FB0BA-D920-9B80-DC12-E744EF1245F4}"/>
          </ac:spMkLst>
        </pc:spChg>
        <pc:picChg chg="add mod">
          <ac:chgData name="Jun Zhang" userId="645cbf6b29c42332" providerId="LiveId" clId="{0805E180-1573-476D-BB9A-54FDDC0C8F37}" dt="2024-11-20T06:51:57.309" v="971" actId="14100"/>
          <ac:picMkLst>
            <pc:docMk/>
            <pc:sldMk cId="2952540934" sldId="264"/>
            <ac:picMk id="10" creationId="{F0F27B5C-CBC6-C93D-26ED-8DAB60F2C157}"/>
          </ac:picMkLst>
        </pc:picChg>
        <pc:picChg chg="add mod">
          <ac:chgData name="Jun Zhang" userId="645cbf6b29c42332" providerId="LiveId" clId="{0805E180-1573-476D-BB9A-54FDDC0C8F37}" dt="2024-11-20T06:53:06.235" v="978" actId="14100"/>
          <ac:picMkLst>
            <pc:docMk/>
            <pc:sldMk cId="2952540934" sldId="264"/>
            <ac:picMk id="12" creationId="{3FCF5AB4-7D5F-55B2-E0A1-D48B5F697C38}"/>
          </ac:picMkLst>
        </pc:picChg>
      </pc:sldChg>
    </pc:docChg>
  </pc:docChgLst>
  <pc:docChgLst>
    <pc:chgData name="Jun Zhang" userId="645cbf6b29c42332" providerId="LiveId" clId="{3EB17B6A-2C15-444B-88B9-C8DA4C05A0EF}"/>
    <pc:docChg chg="modMainMaster">
      <pc:chgData name="Jun Zhang" userId="645cbf6b29c42332" providerId="LiveId" clId="{3EB17B6A-2C15-444B-88B9-C8DA4C05A0EF}" dt="2024-09-11T08:55:44.153" v="19" actId="113"/>
      <pc:docMkLst>
        <pc:docMk/>
      </pc:docMkLst>
      <pc:sldMasterChg chg="modSldLayout">
        <pc:chgData name="Jun Zhang" userId="645cbf6b29c42332" providerId="LiveId" clId="{3EB17B6A-2C15-444B-88B9-C8DA4C05A0EF}" dt="2024-09-11T08:55:44.153" v="19" actId="113"/>
        <pc:sldMasterMkLst>
          <pc:docMk/>
          <pc:sldMasterMk cId="882027101" sldId="2147483672"/>
        </pc:sldMasterMkLst>
        <pc:sldLayoutChg chg="modSp">
          <pc:chgData name="Jun Zhang" userId="645cbf6b29c42332" providerId="LiveId" clId="{3EB17B6A-2C15-444B-88B9-C8DA4C05A0EF}" dt="2024-09-11T08:55:30.843" v="14" actId="113"/>
          <pc:sldLayoutMkLst>
            <pc:docMk/>
            <pc:sldMasterMk cId="882027101" sldId="2147483672"/>
            <pc:sldLayoutMk cId="110129364" sldId="2147483674"/>
          </pc:sldLayoutMkLst>
          <pc:spChg chg="mod">
            <ac:chgData name="Jun Zhang" userId="645cbf6b29c42332" providerId="LiveId" clId="{3EB17B6A-2C15-444B-88B9-C8DA4C05A0EF}" dt="2024-09-11T08:55:27.446" v="13" actId="113"/>
            <ac:spMkLst>
              <pc:docMk/>
              <pc:sldMasterMk cId="882027101" sldId="2147483672"/>
              <pc:sldLayoutMk cId="110129364" sldId="2147483674"/>
              <ac:spMk id="20" creationId="{8BC289D2-20B5-02AF-39A4-720BB45E2A50}"/>
            </ac:spMkLst>
          </pc:spChg>
          <pc:spChg chg="mod">
            <ac:chgData name="Jun Zhang" userId="645cbf6b29c42332" providerId="LiveId" clId="{3EB17B6A-2C15-444B-88B9-C8DA4C05A0EF}" dt="2024-09-11T08:55:30.843" v="14" actId="113"/>
            <ac:spMkLst>
              <pc:docMk/>
              <pc:sldMasterMk cId="882027101" sldId="2147483672"/>
              <pc:sldLayoutMk cId="110129364" sldId="2147483674"/>
              <ac:spMk id="21" creationId="{B023A32D-25FB-3E96-A91F-E4278C483712}"/>
            </ac:spMkLst>
          </pc:spChg>
        </pc:sldLayoutChg>
        <pc:sldLayoutChg chg="modSp">
          <pc:chgData name="Jun Zhang" userId="645cbf6b29c42332" providerId="LiveId" clId="{3EB17B6A-2C15-444B-88B9-C8DA4C05A0EF}" dt="2024-09-11T08:55:34.564" v="15" actId="113"/>
          <pc:sldLayoutMkLst>
            <pc:docMk/>
            <pc:sldMasterMk cId="882027101" sldId="2147483672"/>
            <pc:sldLayoutMk cId="1503199617" sldId="2147483684"/>
          </pc:sldLayoutMkLst>
          <pc:spChg chg="mod">
            <ac:chgData name="Jun Zhang" userId="645cbf6b29c42332" providerId="LiveId" clId="{3EB17B6A-2C15-444B-88B9-C8DA4C05A0EF}" dt="2024-09-11T08:55:34.564" v="15" actId="113"/>
            <ac:spMkLst>
              <pc:docMk/>
              <pc:sldMasterMk cId="882027101" sldId="2147483672"/>
              <pc:sldLayoutMk cId="1503199617" sldId="2147483684"/>
              <ac:spMk id="20" creationId="{8BC289D2-20B5-02AF-39A4-720BB45E2A50}"/>
            </ac:spMkLst>
          </pc:spChg>
        </pc:sldLayoutChg>
        <pc:sldLayoutChg chg="modSp">
          <pc:chgData name="Jun Zhang" userId="645cbf6b29c42332" providerId="LiveId" clId="{3EB17B6A-2C15-444B-88B9-C8DA4C05A0EF}" dt="2024-09-11T08:55:44.153" v="19" actId="113"/>
          <pc:sldLayoutMkLst>
            <pc:docMk/>
            <pc:sldMasterMk cId="882027101" sldId="2147483672"/>
            <pc:sldLayoutMk cId="1419522073" sldId="2147483685"/>
          </pc:sldLayoutMkLst>
          <pc:spChg chg="mod">
            <ac:chgData name="Jun Zhang" userId="645cbf6b29c42332" providerId="LiveId" clId="{3EB17B6A-2C15-444B-88B9-C8DA4C05A0EF}" dt="2024-09-11T08:55:44.153" v="19" actId="113"/>
            <ac:spMkLst>
              <pc:docMk/>
              <pc:sldMasterMk cId="882027101" sldId="2147483672"/>
              <pc:sldLayoutMk cId="1419522073" sldId="2147483685"/>
              <ac:spMk id="4" creationId="{D4098E54-4DFD-C5E4-B6E7-7EDAD69CD2F3}"/>
            </ac:spMkLst>
          </pc:spChg>
          <pc:spChg chg="mod">
            <ac:chgData name="Jun Zhang" userId="645cbf6b29c42332" providerId="LiveId" clId="{3EB17B6A-2C15-444B-88B9-C8DA4C05A0EF}" dt="2024-09-11T08:55:42.943" v="18" actId="113"/>
            <ac:spMkLst>
              <pc:docMk/>
              <pc:sldMasterMk cId="882027101" sldId="2147483672"/>
              <pc:sldLayoutMk cId="1419522073" sldId="2147483685"/>
              <ac:spMk id="5" creationId="{C6805918-15D6-C4EE-A37E-BB8627DD2B1B}"/>
            </ac:spMkLst>
          </pc:spChg>
          <pc:spChg chg="mod">
            <ac:chgData name="Jun Zhang" userId="645cbf6b29c42332" providerId="LiveId" clId="{3EB17B6A-2C15-444B-88B9-C8DA4C05A0EF}" dt="2024-09-11T08:55:40.248" v="16" actId="113"/>
            <ac:spMkLst>
              <pc:docMk/>
              <pc:sldMasterMk cId="882027101" sldId="2147483672"/>
              <pc:sldLayoutMk cId="1419522073" sldId="2147483685"/>
              <ac:spMk id="20" creationId="{8BC289D2-20B5-02AF-39A4-720BB45E2A50}"/>
            </ac:spMkLst>
          </pc:spChg>
          <pc:spChg chg="mod">
            <ac:chgData name="Jun Zhang" userId="645cbf6b29c42332" providerId="LiveId" clId="{3EB17B6A-2C15-444B-88B9-C8DA4C05A0EF}" dt="2024-09-11T08:55:41.436" v="17" actId="113"/>
            <ac:spMkLst>
              <pc:docMk/>
              <pc:sldMasterMk cId="882027101" sldId="2147483672"/>
              <pc:sldLayoutMk cId="1419522073" sldId="2147483685"/>
              <ac:spMk id="21" creationId="{B023A32D-25FB-3E96-A91F-E4278C48371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BF2A5-4E5F-42CE-B760-CAF4625F7E2F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FF88E-7CAC-49C6-B2C8-2271EE610E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556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281480B-FB56-F892-8C09-2F286D957C26}"/>
              </a:ext>
            </a:extLst>
          </p:cNvPr>
          <p:cNvSpPr/>
          <p:nvPr userDrawn="1"/>
        </p:nvSpPr>
        <p:spPr>
          <a:xfrm>
            <a:off x="0" y="1471727"/>
            <a:ext cx="12192000" cy="16807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215EE06-44CB-FDED-2C0C-3C0DD5886F8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1471727"/>
            <a:ext cx="12192000" cy="1680776"/>
          </a:xfrm>
        </p:spPr>
        <p:txBody>
          <a:bodyPr anchor="ctr" anchorCtr="0"/>
          <a:lstStyle>
            <a:lvl1pPr marL="0" indent="0" algn="ctr">
              <a:lnSpc>
                <a:spcPct val="150000"/>
              </a:lnSpc>
              <a:buNone/>
              <a:defRPr lang="en-US" altLang="zh-CN" sz="36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E6BB9A-7CAF-1B78-8434-64752A9DD21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576711" y="3946524"/>
            <a:ext cx="9038580" cy="2254895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lang="en-US" altLang="zh-CN" sz="2400" kern="1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微软雅黑"/>
                <a:cs typeface="Arial"/>
              </a:defRPr>
            </a:lvl1pPr>
          </a:lstStyle>
          <a:p>
            <a:r>
              <a:rPr lang="en-US" altLang="zh-CN" dirty="0">
                <a:latin typeface="Arial"/>
                <a:ea typeface="微软雅黑"/>
                <a:cs typeface="Arial"/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292558793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993019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098876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045405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87194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B023A32D-25FB-3E96-A91F-E4278C48371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82466" y="1053738"/>
            <a:ext cx="5621032" cy="490704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p"/>
              <a:defRPr lang="en-US" altLang="zh-CN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lang="en-US" altLang="zh-CN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lang="en-US" altLang="zh-CN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lang="zh-CN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subtitle 2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BC289D2-20B5-02AF-39A4-720BB45E2A5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8502" y="1053738"/>
            <a:ext cx="5621032" cy="490704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p"/>
              <a:defRPr lang="en-US" altLang="zh-CN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lang="en-US" altLang="zh-CN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lang="en-US" altLang="zh-CN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lang="zh-CN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subtitle 1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A32B-148E-8BC2-C747-A6FD137B49BA}"/>
              </a:ext>
            </a:extLst>
          </p:cNvPr>
          <p:cNvSpPr/>
          <p:nvPr userDrawn="1"/>
        </p:nvSpPr>
        <p:spPr>
          <a:xfrm>
            <a:off x="0" y="0"/>
            <a:ext cx="12192000" cy="8360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074A4DD-DA1C-A0C0-5886-02DB685B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92877"/>
            <a:ext cx="2272145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November 21, 2024</a:t>
            </a:fld>
            <a:endParaRPr lang="zh-CN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A6D48A8-C757-EE97-C012-4476C2AC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7"/>
            <a:ext cx="6858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72E08D2D-719E-33B9-347B-93AF036AD9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503" y="6065700"/>
            <a:ext cx="5621031" cy="322263"/>
          </a:xfrm>
        </p:spPr>
        <p:txBody>
          <a:bodyPr>
            <a:noAutofit/>
          </a:bodyPr>
          <a:lstStyle>
            <a:lvl1pPr marL="0" indent="0" algn="ctr">
              <a:buNone/>
              <a:defRPr sz="16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请输入参考文献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BF2C1869-CFA4-21B2-AE96-2AC39849C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2466" y="6065700"/>
            <a:ext cx="5621031" cy="322263"/>
          </a:xfrm>
        </p:spPr>
        <p:txBody>
          <a:bodyPr>
            <a:noAutofit/>
          </a:bodyPr>
          <a:lstStyle>
            <a:lvl1pPr marL="0" indent="0" algn="ctr">
              <a:buNone/>
              <a:defRPr sz="16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请输入参考文献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5E1FC1E-FC2F-474F-74EF-B7294C1E15A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12192000" cy="8445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129364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BC289D2-20B5-02AF-39A4-720BB45E2A5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8501" y="1053738"/>
            <a:ext cx="11814995" cy="490704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p"/>
              <a:defRPr lang="en-US" altLang="zh-CN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Ø"/>
              <a:defRPr lang="en-US" altLang="zh-CN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lang="en-US" altLang="zh-CN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lang="zh-CN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subtitle 1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A32B-148E-8BC2-C747-A6FD137B49BA}"/>
              </a:ext>
            </a:extLst>
          </p:cNvPr>
          <p:cNvSpPr/>
          <p:nvPr userDrawn="1"/>
        </p:nvSpPr>
        <p:spPr>
          <a:xfrm>
            <a:off x="0" y="0"/>
            <a:ext cx="12192000" cy="8360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074A4DD-DA1C-A0C0-5886-02DB685B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92877"/>
            <a:ext cx="2272145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November 21, 2024</a:t>
            </a:fld>
            <a:endParaRPr lang="zh-CN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A6D48A8-C757-EE97-C012-4476C2AC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7"/>
            <a:ext cx="6858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72E08D2D-719E-33B9-347B-93AF036AD9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503" y="6065700"/>
            <a:ext cx="11814993" cy="322263"/>
          </a:xfrm>
        </p:spPr>
        <p:txBody>
          <a:bodyPr>
            <a:noAutofit/>
          </a:bodyPr>
          <a:lstStyle>
            <a:lvl1pPr marL="0" indent="0">
              <a:buNone/>
              <a:defRPr sz="16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请输入参考文献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5E1FC1E-FC2F-474F-74EF-B7294C1E15A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12192000" cy="8445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Add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3199617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ur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9">
            <a:extLst>
              <a:ext uri="{FF2B5EF4-FFF2-40B4-BE49-F238E27FC236}">
                <a16:creationId xmlns:a16="http://schemas.microsoft.com/office/drawing/2014/main" id="{B023A32D-25FB-3E96-A91F-E4278C48371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82466" y="1053738"/>
            <a:ext cx="5621032" cy="195269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lang="en-US" altLang="zh-CN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lang="en-US" altLang="zh-CN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lang="en-US" altLang="zh-CN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lang="zh-CN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subtitle 2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BC289D2-20B5-02AF-39A4-720BB45E2A5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88502" y="1053738"/>
            <a:ext cx="5621032" cy="195269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lang="en-US" altLang="zh-CN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lang="en-US" altLang="zh-CN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lang="en-US" altLang="zh-CN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lang="zh-CN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subtitle 1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ECA32B-148E-8BC2-C747-A6FD137B49BA}"/>
              </a:ext>
            </a:extLst>
          </p:cNvPr>
          <p:cNvSpPr/>
          <p:nvPr userDrawn="1"/>
        </p:nvSpPr>
        <p:spPr>
          <a:xfrm>
            <a:off x="0" y="0"/>
            <a:ext cx="12192000" cy="83602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074A4DD-DA1C-A0C0-5886-02DB685B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" y="6492877"/>
            <a:ext cx="2272145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1B2FB5FF-7D3D-457B-9785-D861F85E1E88}" type="datetime4">
              <a:rPr lang="en-US" altLang="zh-CN" smtClean="0"/>
              <a:pPr/>
              <a:t>November 21, 2024</a:t>
            </a:fld>
            <a:endParaRPr lang="zh-CN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A6D48A8-C757-EE97-C012-4476C2AC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0" y="6492877"/>
            <a:ext cx="685800" cy="365125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fld id="{F2633695-7033-4E33-8660-CEB8917CA03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2" name="文本占位符 8">
            <a:extLst>
              <a:ext uri="{FF2B5EF4-FFF2-40B4-BE49-F238E27FC236}">
                <a16:creationId xmlns:a16="http://schemas.microsoft.com/office/drawing/2014/main" id="{72E08D2D-719E-33B9-347B-93AF036AD9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8503" y="6065700"/>
            <a:ext cx="5621031" cy="322263"/>
          </a:xfrm>
        </p:spPr>
        <p:txBody>
          <a:bodyPr>
            <a:noAutofit/>
          </a:bodyPr>
          <a:lstStyle>
            <a:lvl1pPr marL="0" indent="0" algn="ctr">
              <a:buNone/>
              <a:defRPr sz="16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请输入参考文献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4" name="文本占位符 8">
            <a:extLst>
              <a:ext uri="{FF2B5EF4-FFF2-40B4-BE49-F238E27FC236}">
                <a16:creationId xmlns:a16="http://schemas.microsoft.com/office/drawing/2014/main" id="{BF2C1869-CFA4-21B2-AE96-2AC39849C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82466" y="6065700"/>
            <a:ext cx="5621031" cy="322263"/>
          </a:xfrm>
        </p:spPr>
        <p:txBody>
          <a:bodyPr>
            <a:noAutofit/>
          </a:bodyPr>
          <a:lstStyle>
            <a:lvl1pPr marL="0" indent="0" algn="ctr">
              <a:buNone/>
              <a:defRPr sz="16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请输入参考文献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5E1FC1E-FC2F-474F-74EF-B7294C1E15A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12192000" cy="8445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lang="zh-CN" altLang="en-US" sz="32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Click to Add Title</a:t>
            </a:r>
            <a:endParaRPr lang="zh-CN" altLang="en-US" dirty="0"/>
          </a:p>
        </p:txBody>
      </p:sp>
      <p:sp>
        <p:nvSpPr>
          <p:cNvPr id="2" name="文本占位符 8">
            <a:extLst>
              <a:ext uri="{FF2B5EF4-FFF2-40B4-BE49-F238E27FC236}">
                <a16:creationId xmlns:a16="http://schemas.microsoft.com/office/drawing/2014/main" id="{99A0ABEF-5789-60E8-61E2-86AA8A48B6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8503" y="3176792"/>
            <a:ext cx="5621031" cy="322263"/>
          </a:xfrm>
        </p:spPr>
        <p:txBody>
          <a:bodyPr>
            <a:noAutofit/>
          </a:bodyPr>
          <a:lstStyle>
            <a:lvl1pPr marL="0" indent="0" algn="ctr">
              <a:buNone/>
              <a:defRPr sz="16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请输入参考文献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3" name="文本占位符 8">
            <a:extLst>
              <a:ext uri="{FF2B5EF4-FFF2-40B4-BE49-F238E27FC236}">
                <a16:creationId xmlns:a16="http://schemas.microsoft.com/office/drawing/2014/main" id="{2F8049C7-1F9F-E88A-B8AF-976A913CDC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82466" y="3176792"/>
            <a:ext cx="5621031" cy="322263"/>
          </a:xfrm>
        </p:spPr>
        <p:txBody>
          <a:bodyPr>
            <a:noAutofit/>
          </a:bodyPr>
          <a:lstStyle>
            <a:lvl1pPr marL="0" indent="0" algn="ctr">
              <a:buNone/>
              <a:defRPr sz="1600" i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请输入参考文献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Content Placeholder 19">
            <a:extLst>
              <a:ext uri="{FF2B5EF4-FFF2-40B4-BE49-F238E27FC236}">
                <a16:creationId xmlns:a16="http://schemas.microsoft.com/office/drawing/2014/main" id="{D4098E54-4DFD-C5E4-B6E7-7EDAD69CD2F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382466" y="4008088"/>
            <a:ext cx="5621032" cy="1952698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Wingdings" panose="05000000000000000000" pitchFamily="2" charset="2"/>
              <a:buChar char="Ø"/>
              <a:defRPr lang="en-US" altLang="zh-CN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lnSpc>
                <a:spcPct val="150000"/>
              </a:lnSpc>
              <a:buNone/>
              <a:defRPr lang="en-US" altLang="zh-CN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lang="en-US" altLang="zh-CN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lang="zh-CN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subtitle 4</a:t>
            </a:r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C6805918-15D6-C4EE-A37E-BB8627DD2B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188502" y="4008088"/>
            <a:ext cx="5621032" cy="1952698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Ø"/>
              <a:defRPr lang="en-US" altLang="zh-CN" sz="24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>
              <a:lnSpc>
                <a:spcPct val="150000"/>
              </a:lnSpc>
              <a:defRPr lang="en-US" altLang="zh-CN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>
              <a:lnSpc>
                <a:spcPct val="150000"/>
              </a:lnSpc>
              <a:defRPr lang="en-US" altLang="zh-CN" sz="20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>
              <a:lnSpc>
                <a:spcPct val="150000"/>
              </a:lnSpc>
              <a:defRPr lang="en-US" altLang="zh-CN" sz="1800" kern="120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>
              <a:lnSpc>
                <a:spcPct val="150000"/>
              </a:lnSpc>
              <a:defRPr lang="zh-CN" alt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subtitle 3</a:t>
            </a:r>
          </a:p>
        </p:txBody>
      </p:sp>
    </p:spTree>
    <p:extLst>
      <p:ext uri="{BB962C8B-B14F-4D97-AF65-F5344CB8AC3E}">
        <p14:creationId xmlns:p14="http://schemas.microsoft.com/office/powerpoint/2010/main" val="141952207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601559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677986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57438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2514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494363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9461D-07DF-46FC-B088-041F0668DB59}" type="datetime4">
              <a:rPr lang="en-US" altLang="zh-CN" smtClean="0"/>
              <a:t>November 21, 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3695-7033-4E33-8660-CEB8917CA0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027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4" r:id="rId3"/>
    <p:sldLayoutId id="2147483685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352B97-1517-01BB-715B-97C6AD8D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B5FF-7D3D-457B-9785-D861F85E1E88}" type="datetime4">
              <a:rPr lang="en-US" altLang="zh-CN" smtClean="0"/>
              <a:pPr/>
              <a:t>November 21, 2024</a:t>
            </a:fld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4420C-C772-D085-9FEA-F66B633F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83166-B117-3226-6719-4335979BFC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2CE66-F488-17F9-25C7-0A2399C4E86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CC45D-C065-AF7A-3D11-D4F0F3A6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949187"/>
            <a:ext cx="2095500" cy="874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A170AC-9E05-7C81-E39C-E0521EB96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556" y="2202815"/>
            <a:ext cx="2629384" cy="7639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2BC9FB-39AD-D7F4-4874-033D76B91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3556" y="3345365"/>
            <a:ext cx="3254693" cy="14229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B258C1-CA6D-2C17-FDA3-4612ED33F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3556" y="4951170"/>
            <a:ext cx="4240992" cy="95764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8AE0B9A-4632-B0F4-3468-F56C39AF3C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3556" y="5778236"/>
            <a:ext cx="2056924" cy="7146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154F90-936E-75A1-1563-452118375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0936" y="1452880"/>
            <a:ext cx="3926610" cy="395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8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00F7C-D4F5-2406-89EE-BD9C992A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C15F4-3A50-9FC8-D7BE-E22BF62E3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FB5FF-7D3D-457B-9785-D861F85E1E88}" type="datetime4">
              <a:rPr lang="en-US" altLang="zh-CN" smtClean="0"/>
              <a:pPr/>
              <a:t>November 21, 2024</a:t>
            </a:fld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A6ECD-706A-7407-4EF8-B24EBBCB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3695-7033-4E33-8660-CEB8917CA038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80E4D5-74A2-898E-1E81-BE1E698DDC6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9" name="矩形: 圆角 6">
            <a:extLst>
              <a:ext uri="{FF2B5EF4-FFF2-40B4-BE49-F238E27FC236}">
                <a16:creationId xmlns:a16="http://schemas.microsoft.com/office/drawing/2014/main" id="{C076D149-3E04-8C36-66F3-297A3067A491}"/>
              </a:ext>
            </a:extLst>
          </p:cNvPr>
          <p:cNvSpPr/>
          <p:nvPr/>
        </p:nvSpPr>
        <p:spPr>
          <a:xfrm>
            <a:off x="4720666" y="1485253"/>
            <a:ext cx="2347415" cy="52257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圆角 7">
            <a:extLst>
              <a:ext uri="{FF2B5EF4-FFF2-40B4-BE49-F238E27FC236}">
                <a16:creationId xmlns:a16="http://schemas.microsoft.com/office/drawing/2014/main" id="{D0AA37EE-577F-2185-B428-2062FB58819B}"/>
              </a:ext>
            </a:extLst>
          </p:cNvPr>
          <p:cNvSpPr/>
          <p:nvPr/>
        </p:nvSpPr>
        <p:spPr>
          <a:xfrm>
            <a:off x="721265" y="2486950"/>
            <a:ext cx="1658203" cy="465437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圆角 8">
            <a:extLst>
              <a:ext uri="{FF2B5EF4-FFF2-40B4-BE49-F238E27FC236}">
                <a16:creationId xmlns:a16="http://schemas.microsoft.com/office/drawing/2014/main" id="{A6E2918D-6786-6727-BF04-F102393AE2A2}"/>
              </a:ext>
            </a:extLst>
          </p:cNvPr>
          <p:cNvSpPr/>
          <p:nvPr/>
        </p:nvSpPr>
        <p:spPr>
          <a:xfrm>
            <a:off x="146251" y="6061818"/>
            <a:ext cx="1332000" cy="322264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atomic_feature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圆角 9">
            <a:extLst>
              <a:ext uri="{FF2B5EF4-FFF2-40B4-BE49-F238E27FC236}">
                <a16:creationId xmlns:a16="http://schemas.microsoft.com/office/drawing/2014/main" id="{76C782BB-BB45-5F1C-D2F4-134BC923EE53}"/>
              </a:ext>
            </a:extLst>
          </p:cNvPr>
          <p:cNvSpPr/>
          <p:nvPr/>
        </p:nvSpPr>
        <p:spPr>
          <a:xfrm>
            <a:off x="3302615" y="2486950"/>
            <a:ext cx="1658203" cy="46543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: 圆角 11">
            <a:extLst>
              <a:ext uri="{FF2B5EF4-FFF2-40B4-BE49-F238E27FC236}">
                <a16:creationId xmlns:a16="http://schemas.microsoft.com/office/drawing/2014/main" id="{052C3F91-73BB-1C83-5272-0C6B986363D7}"/>
              </a:ext>
            </a:extLst>
          </p:cNvPr>
          <p:cNvSpPr/>
          <p:nvPr/>
        </p:nvSpPr>
        <p:spPr>
          <a:xfrm>
            <a:off x="146251" y="4724935"/>
            <a:ext cx="1332000" cy="322264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CrystalGraph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2">
            <a:extLst>
              <a:ext uri="{FF2B5EF4-FFF2-40B4-BE49-F238E27FC236}">
                <a16:creationId xmlns:a16="http://schemas.microsoft.com/office/drawing/2014/main" id="{F64959C4-973D-ACC4-D5CD-4799143B6FB3}"/>
              </a:ext>
            </a:extLst>
          </p:cNvPr>
          <p:cNvSpPr/>
          <p:nvPr/>
        </p:nvSpPr>
        <p:spPr>
          <a:xfrm>
            <a:off x="146251" y="4056493"/>
            <a:ext cx="1332000" cy="322264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ReadGraphs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: 圆角 13">
            <a:extLst>
              <a:ext uri="{FF2B5EF4-FFF2-40B4-BE49-F238E27FC236}">
                <a16:creationId xmlns:a16="http://schemas.microsoft.com/office/drawing/2014/main" id="{FF40677B-4031-FBB3-37E8-1C9BEF393EE7}"/>
              </a:ext>
            </a:extLst>
          </p:cNvPr>
          <p:cNvSpPr/>
          <p:nvPr/>
        </p:nvSpPr>
        <p:spPr>
          <a:xfrm>
            <a:off x="146251" y="3388051"/>
            <a:ext cx="1332000" cy="322264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BuildDatabase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直接箭头连接符 34">
            <a:extLst>
              <a:ext uri="{FF2B5EF4-FFF2-40B4-BE49-F238E27FC236}">
                <a16:creationId xmlns:a16="http://schemas.microsoft.com/office/drawing/2014/main" id="{E6EE9934-B7BE-E98E-BF8D-AF29A56E106C}"/>
              </a:ext>
            </a:extLst>
          </p:cNvPr>
          <p:cNvCxnSpPr>
            <a:cxnSpLocks/>
          </p:cNvCxnSpPr>
          <p:nvPr/>
        </p:nvCxnSpPr>
        <p:spPr>
          <a:xfrm flipV="1">
            <a:off x="1550366" y="2946923"/>
            <a:ext cx="0" cy="272979"/>
          </a:xfrm>
          <a:prstGeom prst="straightConnector1">
            <a:avLst/>
          </a:prstGeom>
          <a:ln w="12700">
            <a:solidFill>
              <a:srgbClr val="E79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42">
            <a:extLst>
              <a:ext uri="{FF2B5EF4-FFF2-40B4-BE49-F238E27FC236}">
                <a16:creationId xmlns:a16="http://schemas.microsoft.com/office/drawing/2014/main" id="{9575EE55-E87C-9545-7F1D-EB77889647E3}"/>
              </a:ext>
            </a:extLst>
          </p:cNvPr>
          <p:cNvSpPr/>
          <p:nvPr/>
        </p:nvSpPr>
        <p:spPr>
          <a:xfrm>
            <a:off x="3465716" y="4724935"/>
            <a:ext cx="1332000" cy="3222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Layer</a:t>
            </a:r>
          </a:p>
        </p:txBody>
      </p:sp>
      <p:cxnSp>
        <p:nvCxnSpPr>
          <p:cNvPr id="29" name="直接箭头连接符 98">
            <a:extLst>
              <a:ext uri="{FF2B5EF4-FFF2-40B4-BE49-F238E27FC236}">
                <a16:creationId xmlns:a16="http://schemas.microsoft.com/office/drawing/2014/main" id="{0DC3DF7D-FDB1-752A-CEFC-5C3182C60A64}"/>
              </a:ext>
            </a:extLst>
          </p:cNvPr>
          <p:cNvCxnSpPr>
            <a:cxnSpLocks/>
          </p:cNvCxnSpPr>
          <p:nvPr/>
        </p:nvCxnSpPr>
        <p:spPr>
          <a:xfrm flipV="1">
            <a:off x="5894373" y="2007830"/>
            <a:ext cx="0" cy="204761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101">
            <a:extLst>
              <a:ext uri="{FF2B5EF4-FFF2-40B4-BE49-F238E27FC236}">
                <a16:creationId xmlns:a16="http://schemas.microsoft.com/office/drawing/2014/main" id="{C50B145A-CF3F-BE7E-3B52-2E22A30F67FD}"/>
              </a:ext>
            </a:extLst>
          </p:cNvPr>
          <p:cNvSpPr/>
          <p:nvPr/>
        </p:nvSpPr>
        <p:spPr>
          <a:xfrm>
            <a:off x="9234527" y="2486950"/>
            <a:ext cx="703267" cy="46543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: 圆角 103">
            <a:extLst>
              <a:ext uri="{FF2B5EF4-FFF2-40B4-BE49-F238E27FC236}">
                <a16:creationId xmlns:a16="http://schemas.microsoft.com/office/drawing/2014/main" id="{DEEC5CA4-409A-A652-5D81-9F3280614957}"/>
              </a:ext>
            </a:extLst>
          </p:cNvPr>
          <p:cNvSpPr/>
          <p:nvPr/>
        </p:nvSpPr>
        <p:spPr>
          <a:xfrm>
            <a:off x="10226118" y="2481486"/>
            <a:ext cx="1873587" cy="465437"/>
          </a:xfrm>
          <a:prstGeom prst="roundRect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default_parameters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直接箭头连接符 17">
            <a:extLst>
              <a:ext uri="{FF2B5EF4-FFF2-40B4-BE49-F238E27FC236}">
                <a16:creationId xmlns:a16="http://schemas.microsoft.com/office/drawing/2014/main" id="{2280B049-FF90-2F59-2EEF-84322005E0B6}"/>
              </a:ext>
            </a:extLst>
          </p:cNvPr>
          <p:cNvCxnSpPr>
            <a:cxnSpLocks/>
            <a:stCxn id="54" idx="0"/>
            <a:endCxn id="12" idx="2"/>
          </p:cNvCxnSpPr>
          <p:nvPr/>
        </p:nvCxnSpPr>
        <p:spPr>
          <a:xfrm flipV="1">
            <a:off x="4131716" y="2952387"/>
            <a:ext cx="1" cy="435664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58">
            <a:extLst>
              <a:ext uri="{FF2B5EF4-FFF2-40B4-BE49-F238E27FC236}">
                <a16:creationId xmlns:a16="http://schemas.microsoft.com/office/drawing/2014/main" id="{64736DC3-AACE-0856-F1CE-1B3D96D106C7}"/>
              </a:ext>
            </a:extLst>
          </p:cNvPr>
          <p:cNvSpPr/>
          <p:nvPr/>
        </p:nvSpPr>
        <p:spPr>
          <a:xfrm>
            <a:off x="5304955" y="2486950"/>
            <a:ext cx="1658203" cy="465437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: 圆角 60">
            <a:extLst>
              <a:ext uri="{FF2B5EF4-FFF2-40B4-BE49-F238E27FC236}">
                <a16:creationId xmlns:a16="http://schemas.microsoft.com/office/drawing/2014/main" id="{1C896BA6-F2ED-3ABE-1D74-3EE8D9AA3396}"/>
              </a:ext>
            </a:extLst>
          </p:cNvPr>
          <p:cNvSpPr/>
          <p:nvPr/>
        </p:nvSpPr>
        <p:spPr>
          <a:xfrm>
            <a:off x="5468056" y="4724935"/>
            <a:ext cx="1332000" cy="3222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任意多边形: 形状 80">
            <a:extLst>
              <a:ext uri="{FF2B5EF4-FFF2-40B4-BE49-F238E27FC236}">
                <a16:creationId xmlns:a16="http://schemas.microsoft.com/office/drawing/2014/main" id="{AB284FCE-EE66-D87D-D7B9-C6C42CE4AB47}"/>
              </a:ext>
            </a:extLst>
          </p:cNvPr>
          <p:cNvSpPr/>
          <p:nvPr/>
        </p:nvSpPr>
        <p:spPr>
          <a:xfrm>
            <a:off x="1550366" y="2212591"/>
            <a:ext cx="9654840" cy="268895"/>
          </a:xfrm>
          <a:custGeom>
            <a:avLst/>
            <a:gdLst>
              <a:gd name="connsiteX0" fmla="*/ 0 w 6065520"/>
              <a:gd name="connsiteY0" fmla="*/ 746760 h 756920"/>
              <a:gd name="connsiteX1" fmla="*/ 0 w 6065520"/>
              <a:gd name="connsiteY1" fmla="*/ 0 h 756920"/>
              <a:gd name="connsiteX2" fmla="*/ 6065520 w 6065520"/>
              <a:gd name="connsiteY2" fmla="*/ 0 h 756920"/>
              <a:gd name="connsiteX3" fmla="*/ 6065520 w 6065520"/>
              <a:gd name="connsiteY3" fmla="*/ 756920 h 75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5520" h="756920">
                <a:moveTo>
                  <a:pt x="0" y="746760"/>
                </a:moveTo>
                <a:lnTo>
                  <a:pt x="0" y="0"/>
                </a:lnTo>
                <a:lnTo>
                  <a:pt x="6065520" y="0"/>
                </a:lnTo>
                <a:lnTo>
                  <a:pt x="6065520" y="756920"/>
                </a:lnTo>
              </a:path>
            </a:pathLst>
          </a:cu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2" name="文本框 81">
            <a:extLst>
              <a:ext uri="{FF2B5EF4-FFF2-40B4-BE49-F238E27FC236}">
                <a16:creationId xmlns:a16="http://schemas.microsoft.com/office/drawing/2014/main" id="{733CD20F-91A6-36AF-C4A2-38101E6C50E3}"/>
              </a:ext>
            </a:extLst>
          </p:cNvPr>
          <p:cNvSpPr txBox="1"/>
          <p:nvPr/>
        </p:nvSpPr>
        <p:spPr>
          <a:xfrm>
            <a:off x="4515407" y="5681530"/>
            <a:ext cx="20152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Arrow: nested code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en-US" altLang="zh-CN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font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Object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Black font: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Gray font: function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 gray: variable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: 圆角 42">
            <a:extLst>
              <a:ext uri="{FF2B5EF4-FFF2-40B4-BE49-F238E27FC236}">
                <a16:creationId xmlns:a16="http://schemas.microsoft.com/office/drawing/2014/main" id="{0A883C79-DDC6-DDA8-BBD5-A8D4CAFBD265}"/>
              </a:ext>
            </a:extLst>
          </p:cNvPr>
          <p:cNvSpPr/>
          <p:nvPr/>
        </p:nvSpPr>
        <p:spPr>
          <a:xfrm>
            <a:off x="3465716" y="4054757"/>
            <a:ext cx="1332000" cy="3222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PotentialModel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: 圆角 42">
            <a:extLst>
              <a:ext uri="{FF2B5EF4-FFF2-40B4-BE49-F238E27FC236}">
                <a16:creationId xmlns:a16="http://schemas.microsoft.com/office/drawing/2014/main" id="{F411456A-4981-A5A7-C515-1FBDBD8194DA}"/>
              </a:ext>
            </a:extLst>
          </p:cNvPr>
          <p:cNvSpPr/>
          <p:nvPr/>
        </p:nvSpPr>
        <p:spPr>
          <a:xfrm>
            <a:off x="3465716" y="3388051"/>
            <a:ext cx="1332000" cy="32226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Fit</a:t>
            </a:r>
          </a:p>
        </p:txBody>
      </p:sp>
      <p:sp>
        <p:nvSpPr>
          <p:cNvPr id="55" name="矩形: 圆角 11">
            <a:extLst>
              <a:ext uri="{FF2B5EF4-FFF2-40B4-BE49-F238E27FC236}">
                <a16:creationId xmlns:a16="http://schemas.microsoft.com/office/drawing/2014/main" id="{130DE608-E154-1BAF-8757-9E38CBCAFCAE}"/>
              </a:ext>
            </a:extLst>
          </p:cNvPr>
          <p:cNvSpPr/>
          <p:nvPr/>
        </p:nvSpPr>
        <p:spPr>
          <a:xfrm>
            <a:off x="1606144" y="5393377"/>
            <a:ext cx="1332000" cy="322264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AseGraphTorch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: 圆角 102">
            <a:extLst>
              <a:ext uri="{FF2B5EF4-FFF2-40B4-BE49-F238E27FC236}">
                <a16:creationId xmlns:a16="http://schemas.microsoft.com/office/drawing/2014/main" id="{401C938D-EF46-C629-13A6-E99922B65EAE}"/>
              </a:ext>
            </a:extLst>
          </p:cNvPr>
          <p:cNvSpPr/>
          <p:nvPr/>
        </p:nvSpPr>
        <p:spPr>
          <a:xfrm>
            <a:off x="1609975" y="4054757"/>
            <a:ext cx="1332000" cy="324000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concat_graphs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: 圆角 102">
            <a:extLst>
              <a:ext uri="{FF2B5EF4-FFF2-40B4-BE49-F238E27FC236}">
                <a16:creationId xmlns:a16="http://schemas.microsoft.com/office/drawing/2014/main" id="{4EF35066-C6D3-7133-D3D3-340AF858D659}"/>
              </a:ext>
            </a:extLst>
          </p:cNvPr>
          <p:cNvSpPr/>
          <p:nvPr/>
        </p:nvSpPr>
        <p:spPr>
          <a:xfrm>
            <a:off x="1609975" y="4663654"/>
            <a:ext cx="1332000" cy="479166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select_graphs_random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: 圆角 102">
            <a:extLst>
              <a:ext uri="{FF2B5EF4-FFF2-40B4-BE49-F238E27FC236}">
                <a16:creationId xmlns:a16="http://schemas.microsoft.com/office/drawing/2014/main" id="{4A05FB56-69AF-62DC-625B-80AB7F5EA798}"/>
              </a:ext>
            </a:extLst>
          </p:cNvPr>
          <p:cNvSpPr/>
          <p:nvPr/>
        </p:nvSpPr>
        <p:spPr>
          <a:xfrm>
            <a:off x="1609975" y="3386315"/>
            <a:ext cx="1332000" cy="324000"/>
          </a:xfrm>
          <a:prstGeom prst="roundRect">
            <a:avLst/>
          </a:prstGeom>
          <a:solidFill>
            <a:srgbClr val="E7937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LoadDataset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: 圆角 60">
            <a:extLst>
              <a:ext uri="{FF2B5EF4-FFF2-40B4-BE49-F238E27FC236}">
                <a16:creationId xmlns:a16="http://schemas.microsoft.com/office/drawing/2014/main" id="{D7E27909-8A61-F18E-BAB6-E2CF463DE8B8}"/>
              </a:ext>
            </a:extLst>
          </p:cNvPr>
          <p:cNvSpPr/>
          <p:nvPr/>
        </p:nvSpPr>
        <p:spPr>
          <a:xfrm>
            <a:off x="5468056" y="4054757"/>
            <a:ext cx="1332000" cy="3222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C2774A0B-B81C-3503-DCCE-93C154FDF7FD}"/>
              </a:ext>
            </a:extLst>
          </p:cNvPr>
          <p:cNvSpPr/>
          <p:nvPr/>
        </p:nvSpPr>
        <p:spPr>
          <a:xfrm>
            <a:off x="5468056" y="3388051"/>
            <a:ext cx="1332000" cy="32226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2" name="直接箭头连接符 17">
            <a:extLst>
              <a:ext uri="{FF2B5EF4-FFF2-40B4-BE49-F238E27FC236}">
                <a16:creationId xmlns:a16="http://schemas.microsoft.com/office/drawing/2014/main" id="{F3512A7E-914A-060C-12E7-3BF34F6F66B0}"/>
              </a:ext>
            </a:extLst>
          </p:cNvPr>
          <p:cNvCxnSpPr>
            <a:cxnSpLocks/>
            <a:stCxn id="61" idx="0"/>
            <a:endCxn id="39" idx="2"/>
          </p:cNvCxnSpPr>
          <p:nvPr/>
        </p:nvCxnSpPr>
        <p:spPr>
          <a:xfrm flipV="1">
            <a:off x="6134056" y="2952387"/>
            <a:ext cx="1" cy="435664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: 圆角 60">
            <a:extLst>
              <a:ext uri="{FF2B5EF4-FFF2-40B4-BE49-F238E27FC236}">
                <a16:creationId xmlns:a16="http://schemas.microsoft.com/office/drawing/2014/main" id="{145A1B50-9FAF-F80A-3CBD-94EE2E461CD0}"/>
              </a:ext>
            </a:extLst>
          </p:cNvPr>
          <p:cNvSpPr/>
          <p:nvPr/>
        </p:nvSpPr>
        <p:spPr>
          <a:xfrm>
            <a:off x="8848160" y="3388051"/>
            <a:ext cx="1476000" cy="3222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adsorbate_poscar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: 圆角 60">
            <a:extLst>
              <a:ext uri="{FF2B5EF4-FFF2-40B4-BE49-F238E27FC236}">
                <a16:creationId xmlns:a16="http://schemas.microsoft.com/office/drawing/2014/main" id="{7E9F5AC3-8562-58E8-401F-11125B8581EB}"/>
              </a:ext>
            </a:extLst>
          </p:cNvPr>
          <p:cNvSpPr/>
          <p:nvPr/>
        </p:nvSpPr>
        <p:spPr>
          <a:xfrm>
            <a:off x="8848160" y="4054757"/>
            <a:ext cx="1476000" cy="3222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exceptions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: 圆角 60">
            <a:extLst>
              <a:ext uri="{FF2B5EF4-FFF2-40B4-BE49-F238E27FC236}">
                <a16:creationId xmlns:a16="http://schemas.microsoft.com/office/drawing/2014/main" id="{4F09BA3B-CAD7-A6D1-4553-DC6A558E0FEB}"/>
              </a:ext>
            </a:extLst>
          </p:cNvPr>
          <p:cNvSpPr/>
          <p:nvPr/>
        </p:nvSpPr>
        <p:spPr>
          <a:xfrm>
            <a:off x="8848160" y="4724935"/>
            <a:ext cx="1476000" cy="3222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file_lib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: 圆角 60">
            <a:extLst>
              <a:ext uri="{FF2B5EF4-FFF2-40B4-BE49-F238E27FC236}">
                <a16:creationId xmlns:a16="http://schemas.microsoft.com/office/drawing/2014/main" id="{208265B7-A164-7CE3-D2F1-95A4854DB716}"/>
              </a:ext>
            </a:extLst>
          </p:cNvPr>
          <p:cNvSpPr/>
          <p:nvPr/>
        </p:nvSpPr>
        <p:spPr>
          <a:xfrm>
            <a:off x="8848160" y="5393377"/>
            <a:ext cx="1476000" cy="322264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model_lib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: 圆角 60">
            <a:extLst>
              <a:ext uri="{FF2B5EF4-FFF2-40B4-BE49-F238E27FC236}">
                <a16:creationId xmlns:a16="http://schemas.microsoft.com/office/drawing/2014/main" id="{E10A8A95-C0C3-DD08-DFDD-DA5978AE5023}"/>
              </a:ext>
            </a:extLst>
          </p:cNvPr>
          <p:cNvSpPr/>
          <p:nvPr/>
        </p:nvSpPr>
        <p:spPr>
          <a:xfrm>
            <a:off x="10585540" y="5393377"/>
            <a:ext cx="1357540" cy="322264"/>
          </a:xfrm>
          <a:prstGeom prst="roundRect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: 圆角 60">
            <a:extLst>
              <a:ext uri="{FF2B5EF4-FFF2-40B4-BE49-F238E27FC236}">
                <a16:creationId xmlns:a16="http://schemas.microsoft.com/office/drawing/2014/main" id="{8F9307F5-D996-4A17-9E88-82B56DECF020}"/>
              </a:ext>
            </a:extLst>
          </p:cNvPr>
          <p:cNvSpPr/>
          <p:nvPr/>
        </p:nvSpPr>
        <p:spPr>
          <a:xfrm>
            <a:off x="7363459" y="3064051"/>
            <a:ext cx="900000" cy="322264"/>
          </a:xfrm>
          <a:prstGeom prst="roundRect">
            <a:avLst/>
          </a:prstGeom>
          <a:solidFill>
            <a:srgbClr val="6DA9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: 圆角 60">
            <a:extLst>
              <a:ext uri="{FF2B5EF4-FFF2-40B4-BE49-F238E27FC236}">
                <a16:creationId xmlns:a16="http://schemas.microsoft.com/office/drawing/2014/main" id="{01B034E1-00CC-7B57-BBEF-48D10C983B46}"/>
              </a:ext>
            </a:extLst>
          </p:cNvPr>
          <p:cNvSpPr/>
          <p:nvPr/>
        </p:nvSpPr>
        <p:spPr>
          <a:xfrm>
            <a:off x="10585540" y="4724935"/>
            <a:ext cx="1357540" cy="322264"/>
          </a:xfrm>
          <a:prstGeom prst="roundRect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calculator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: 圆角 60">
            <a:extLst>
              <a:ext uri="{FF2B5EF4-FFF2-40B4-BE49-F238E27FC236}">
                <a16:creationId xmlns:a16="http://schemas.microsoft.com/office/drawing/2014/main" id="{C531BFE4-0191-4A98-0EBE-94BA33E2AAD2}"/>
              </a:ext>
            </a:extLst>
          </p:cNvPr>
          <p:cNvSpPr/>
          <p:nvPr/>
        </p:nvSpPr>
        <p:spPr>
          <a:xfrm>
            <a:off x="10585540" y="3388051"/>
            <a:ext cx="1357540" cy="322264"/>
          </a:xfrm>
          <a:prstGeom prst="roundRect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high_throughput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: 圆角 60">
            <a:extLst>
              <a:ext uri="{FF2B5EF4-FFF2-40B4-BE49-F238E27FC236}">
                <a16:creationId xmlns:a16="http://schemas.microsoft.com/office/drawing/2014/main" id="{704E0E80-0A84-9E37-6AE5-A33C3DE114A9}"/>
              </a:ext>
            </a:extLst>
          </p:cNvPr>
          <p:cNvSpPr/>
          <p:nvPr/>
        </p:nvSpPr>
        <p:spPr>
          <a:xfrm>
            <a:off x="10585540" y="4054757"/>
            <a:ext cx="1357540" cy="322264"/>
          </a:xfrm>
          <a:prstGeom prst="roundRect">
            <a:avLst/>
          </a:prstGeom>
          <a:solidFill>
            <a:srgbClr val="7970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hp_dft</a:t>
            </a:r>
            <a:endParaRPr lang="en-US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: 圆角 60">
            <a:extLst>
              <a:ext uri="{FF2B5EF4-FFF2-40B4-BE49-F238E27FC236}">
                <a16:creationId xmlns:a16="http://schemas.microsoft.com/office/drawing/2014/main" id="{696E38D9-7BB8-58B0-6D4C-64C8F02B553F}"/>
              </a:ext>
            </a:extLst>
          </p:cNvPr>
          <p:cNvSpPr/>
          <p:nvPr/>
        </p:nvSpPr>
        <p:spPr>
          <a:xfrm>
            <a:off x="7270703" y="4724935"/>
            <a:ext cx="1080000" cy="322264"/>
          </a:xfrm>
          <a:prstGeom prst="roundRect">
            <a:avLst/>
          </a:prstGeom>
          <a:solidFill>
            <a:srgbClr val="6DA9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AddAtoms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: 圆角 60">
            <a:extLst>
              <a:ext uri="{FF2B5EF4-FFF2-40B4-BE49-F238E27FC236}">
                <a16:creationId xmlns:a16="http://schemas.microsoft.com/office/drawing/2014/main" id="{0F6913A1-838D-D081-9445-ABA55221FEED}"/>
              </a:ext>
            </a:extLst>
          </p:cNvPr>
          <p:cNvSpPr/>
          <p:nvPr/>
        </p:nvSpPr>
        <p:spPr>
          <a:xfrm>
            <a:off x="7862835" y="3721404"/>
            <a:ext cx="900000" cy="322264"/>
          </a:xfrm>
          <a:prstGeom prst="roundRect">
            <a:avLst/>
          </a:prstGeom>
          <a:solidFill>
            <a:srgbClr val="6DA9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HtDftAds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: 圆角 60">
            <a:extLst>
              <a:ext uri="{FF2B5EF4-FFF2-40B4-BE49-F238E27FC236}">
                <a16:creationId xmlns:a16="http://schemas.microsoft.com/office/drawing/2014/main" id="{C1D5E957-CA55-BAD5-9925-A1A160E812D9}"/>
              </a:ext>
            </a:extLst>
          </p:cNvPr>
          <p:cNvSpPr/>
          <p:nvPr/>
        </p:nvSpPr>
        <p:spPr>
          <a:xfrm>
            <a:off x="6864083" y="3732493"/>
            <a:ext cx="900000" cy="322264"/>
          </a:xfrm>
          <a:prstGeom prst="roundRect">
            <a:avLst/>
          </a:prstGeom>
          <a:solidFill>
            <a:srgbClr val="6DA9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HtAds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任意多边形: 形状 80">
            <a:extLst>
              <a:ext uri="{FF2B5EF4-FFF2-40B4-BE49-F238E27FC236}">
                <a16:creationId xmlns:a16="http://schemas.microsoft.com/office/drawing/2014/main" id="{895D9A43-359C-4550-EFBA-7AB6AD7AECC0}"/>
              </a:ext>
            </a:extLst>
          </p:cNvPr>
          <p:cNvSpPr/>
          <p:nvPr/>
        </p:nvSpPr>
        <p:spPr>
          <a:xfrm>
            <a:off x="812385" y="3220555"/>
            <a:ext cx="2304329" cy="165760"/>
          </a:xfrm>
          <a:custGeom>
            <a:avLst/>
            <a:gdLst>
              <a:gd name="connsiteX0" fmla="*/ 0 w 6065520"/>
              <a:gd name="connsiteY0" fmla="*/ 746760 h 756920"/>
              <a:gd name="connsiteX1" fmla="*/ 0 w 6065520"/>
              <a:gd name="connsiteY1" fmla="*/ 0 h 756920"/>
              <a:gd name="connsiteX2" fmla="*/ 6065520 w 6065520"/>
              <a:gd name="connsiteY2" fmla="*/ 0 h 756920"/>
              <a:gd name="connsiteX3" fmla="*/ 6065520 w 6065520"/>
              <a:gd name="connsiteY3" fmla="*/ 756920 h 75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5520" h="756920">
                <a:moveTo>
                  <a:pt x="0" y="746760"/>
                </a:moveTo>
                <a:lnTo>
                  <a:pt x="0" y="0"/>
                </a:lnTo>
                <a:lnTo>
                  <a:pt x="6065520" y="0"/>
                </a:lnTo>
                <a:lnTo>
                  <a:pt x="6065520" y="756920"/>
                </a:lnTo>
              </a:path>
            </a:pathLst>
          </a:custGeom>
          <a:noFill/>
          <a:ln>
            <a:solidFill>
              <a:srgbClr val="E793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79" name="直接箭头连接符 17">
            <a:extLst>
              <a:ext uri="{FF2B5EF4-FFF2-40B4-BE49-F238E27FC236}">
                <a16:creationId xmlns:a16="http://schemas.microsoft.com/office/drawing/2014/main" id="{93883C3E-E1DA-2FDC-6EE7-DBEA93A96E2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131716" y="2212591"/>
            <a:ext cx="1" cy="274359"/>
          </a:xfrm>
          <a:prstGeom prst="straightConnector1">
            <a:avLst/>
          </a:prstGeom>
          <a:ln w="1270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17">
            <a:extLst>
              <a:ext uri="{FF2B5EF4-FFF2-40B4-BE49-F238E27FC236}">
                <a16:creationId xmlns:a16="http://schemas.microsoft.com/office/drawing/2014/main" id="{58E9DD53-FA1D-B3EC-4E99-1CFA0700B8C3}"/>
              </a:ext>
            </a:extLst>
          </p:cNvPr>
          <p:cNvCxnSpPr>
            <a:cxnSpLocks/>
            <a:stCxn id="53" idx="0"/>
            <a:endCxn id="54" idx="2"/>
          </p:cNvCxnSpPr>
          <p:nvPr/>
        </p:nvCxnSpPr>
        <p:spPr>
          <a:xfrm flipV="1">
            <a:off x="4131716" y="3710315"/>
            <a:ext cx="0" cy="34444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17">
            <a:extLst>
              <a:ext uri="{FF2B5EF4-FFF2-40B4-BE49-F238E27FC236}">
                <a16:creationId xmlns:a16="http://schemas.microsoft.com/office/drawing/2014/main" id="{4A4908E2-1A4F-18C2-DC2B-83517BC94D75}"/>
              </a:ext>
            </a:extLst>
          </p:cNvPr>
          <p:cNvCxnSpPr>
            <a:cxnSpLocks/>
          </p:cNvCxnSpPr>
          <p:nvPr/>
        </p:nvCxnSpPr>
        <p:spPr>
          <a:xfrm flipV="1">
            <a:off x="4131716" y="4380493"/>
            <a:ext cx="0" cy="344442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34">
            <a:extLst>
              <a:ext uri="{FF2B5EF4-FFF2-40B4-BE49-F238E27FC236}">
                <a16:creationId xmlns:a16="http://schemas.microsoft.com/office/drawing/2014/main" id="{26F695A8-8012-B949-0ED3-491ADF68C535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V="1">
            <a:off x="812251" y="3710315"/>
            <a:ext cx="0" cy="346178"/>
          </a:xfrm>
          <a:prstGeom prst="straightConnector1">
            <a:avLst/>
          </a:prstGeom>
          <a:ln w="12700">
            <a:solidFill>
              <a:srgbClr val="E79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34">
            <a:extLst>
              <a:ext uri="{FF2B5EF4-FFF2-40B4-BE49-F238E27FC236}">
                <a16:creationId xmlns:a16="http://schemas.microsoft.com/office/drawing/2014/main" id="{3171870F-ABB2-23D6-FB00-346DEACECAD9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812251" y="4378757"/>
            <a:ext cx="0" cy="346178"/>
          </a:xfrm>
          <a:prstGeom prst="straightConnector1">
            <a:avLst/>
          </a:prstGeom>
          <a:ln w="12700">
            <a:solidFill>
              <a:srgbClr val="E79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34">
            <a:extLst>
              <a:ext uri="{FF2B5EF4-FFF2-40B4-BE49-F238E27FC236}">
                <a16:creationId xmlns:a16="http://schemas.microsoft.com/office/drawing/2014/main" id="{CBBFA628-6C73-09A2-8836-D8BDBBBAB3FA}"/>
              </a:ext>
            </a:extLst>
          </p:cNvPr>
          <p:cNvCxnSpPr>
            <a:cxnSpLocks/>
          </p:cNvCxnSpPr>
          <p:nvPr/>
        </p:nvCxnSpPr>
        <p:spPr>
          <a:xfrm flipV="1">
            <a:off x="2275975" y="3219902"/>
            <a:ext cx="0" cy="166413"/>
          </a:xfrm>
          <a:prstGeom prst="straightConnector1">
            <a:avLst/>
          </a:prstGeom>
          <a:ln w="12700">
            <a:solidFill>
              <a:srgbClr val="E793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34">
            <a:extLst>
              <a:ext uri="{FF2B5EF4-FFF2-40B4-BE49-F238E27FC236}">
                <a16:creationId xmlns:a16="http://schemas.microsoft.com/office/drawing/2014/main" id="{DFDB107A-0C9A-864F-9266-4A37641A39BF}"/>
              </a:ext>
            </a:extLst>
          </p:cNvPr>
          <p:cNvCxnSpPr>
            <a:cxnSpLocks/>
          </p:cNvCxnSpPr>
          <p:nvPr/>
        </p:nvCxnSpPr>
        <p:spPr>
          <a:xfrm flipV="1">
            <a:off x="3116714" y="3369762"/>
            <a:ext cx="0" cy="1533475"/>
          </a:xfrm>
          <a:prstGeom prst="straightConnector1">
            <a:avLst/>
          </a:prstGeom>
          <a:ln w="12700">
            <a:solidFill>
              <a:srgbClr val="E793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34">
            <a:extLst>
              <a:ext uri="{FF2B5EF4-FFF2-40B4-BE49-F238E27FC236}">
                <a16:creationId xmlns:a16="http://schemas.microsoft.com/office/drawing/2014/main" id="{19386E60-047C-4B08-A08E-AC00D36CF5D6}"/>
              </a:ext>
            </a:extLst>
          </p:cNvPr>
          <p:cNvCxnSpPr>
            <a:cxnSpLocks/>
          </p:cNvCxnSpPr>
          <p:nvPr/>
        </p:nvCxnSpPr>
        <p:spPr>
          <a:xfrm>
            <a:off x="2941975" y="4216757"/>
            <a:ext cx="174604" cy="0"/>
          </a:xfrm>
          <a:prstGeom prst="straightConnector1">
            <a:avLst/>
          </a:prstGeom>
          <a:ln w="12700">
            <a:solidFill>
              <a:srgbClr val="E793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34">
            <a:extLst>
              <a:ext uri="{FF2B5EF4-FFF2-40B4-BE49-F238E27FC236}">
                <a16:creationId xmlns:a16="http://schemas.microsoft.com/office/drawing/2014/main" id="{8A25DC45-E9F4-8C7B-19EB-A54B72D1CC24}"/>
              </a:ext>
            </a:extLst>
          </p:cNvPr>
          <p:cNvCxnSpPr>
            <a:cxnSpLocks/>
          </p:cNvCxnSpPr>
          <p:nvPr/>
        </p:nvCxnSpPr>
        <p:spPr>
          <a:xfrm>
            <a:off x="2941975" y="4903237"/>
            <a:ext cx="174604" cy="0"/>
          </a:xfrm>
          <a:prstGeom prst="straightConnector1">
            <a:avLst/>
          </a:prstGeom>
          <a:ln w="12700">
            <a:solidFill>
              <a:srgbClr val="E7937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7">
            <a:extLst>
              <a:ext uri="{FF2B5EF4-FFF2-40B4-BE49-F238E27FC236}">
                <a16:creationId xmlns:a16="http://schemas.microsoft.com/office/drawing/2014/main" id="{642581A9-938F-9448-9E84-66FE53423C13}"/>
              </a:ext>
            </a:extLst>
          </p:cNvPr>
          <p:cNvCxnSpPr>
            <a:cxnSpLocks/>
            <a:stCxn id="60" idx="0"/>
            <a:endCxn id="61" idx="2"/>
          </p:cNvCxnSpPr>
          <p:nvPr/>
        </p:nvCxnSpPr>
        <p:spPr>
          <a:xfrm flipV="1">
            <a:off x="6134056" y="3710315"/>
            <a:ext cx="0" cy="344442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7">
            <a:extLst>
              <a:ext uri="{FF2B5EF4-FFF2-40B4-BE49-F238E27FC236}">
                <a16:creationId xmlns:a16="http://schemas.microsoft.com/office/drawing/2014/main" id="{538075F8-2CC8-04A8-3391-D87A53E76705}"/>
              </a:ext>
            </a:extLst>
          </p:cNvPr>
          <p:cNvCxnSpPr>
            <a:cxnSpLocks/>
            <a:stCxn id="41" idx="0"/>
            <a:endCxn id="60" idx="2"/>
          </p:cNvCxnSpPr>
          <p:nvPr/>
        </p:nvCxnSpPr>
        <p:spPr>
          <a:xfrm flipV="1">
            <a:off x="6134056" y="4377021"/>
            <a:ext cx="0" cy="347914"/>
          </a:xfrm>
          <a:prstGeom prst="straightConnector1">
            <a:avLst/>
          </a:prstGeom>
          <a:ln w="12700">
            <a:solidFill>
              <a:srgbClr val="54823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7">
            <a:extLst>
              <a:ext uri="{FF2B5EF4-FFF2-40B4-BE49-F238E27FC236}">
                <a16:creationId xmlns:a16="http://schemas.microsoft.com/office/drawing/2014/main" id="{5941D049-2B58-2D1F-DBE1-4769B47561E2}"/>
              </a:ext>
            </a:extLst>
          </p:cNvPr>
          <p:cNvCxnSpPr>
            <a:cxnSpLocks/>
          </p:cNvCxnSpPr>
          <p:nvPr/>
        </p:nvCxnSpPr>
        <p:spPr>
          <a:xfrm flipH="1" flipV="1">
            <a:off x="6134056" y="2212591"/>
            <a:ext cx="1" cy="274359"/>
          </a:xfrm>
          <a:prstGeom prst="straightConnector1">
            <a:avLst/>
          </a:prstGeom>
          <a:ln w="12700">
            <a:solidFill>
              <a:srgbClr val="54823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34">
            <a:extLst>
              <a:ext uri="{FF2B5EF4-FFF2-40B4-BE49-F238E27FC236}">
                <a16:creationId xmlns:a16="http://schemas.microsoft.com/office/drawing/2014/main" id="{5C62F603-E19E-2469-692D-FD21E5D3895C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812251" y="5047199"/>
            <a:ext cx="0" cy="1014619"/>
          </a:xfrm>
          <a:prstGeom prst="straightConnector1">
            <a:avLst/>
          </a:prstGeom>
          <a:ln w="12700">
            <a:solidFill>
              <a:srgbClr val="E793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804B044-AFEC-A936-AD4E-C490FE7734A2}"/>
              </a:ext>
            </a:extLst>
          </p:cNvPr>
          <p:cNvSpPr/>
          <p:nvPr/>
        </p:nvSpPr>
        <p:spPr>
          <a:xfrm>
            <a:off x="1478251" y="5715641"/>
            <a:ext cx="793891" cy="522446"/>
          </a:xfrm>
          <a:custGeom>
            <a:avLst/>
            <a:gdLst>
              <a:gd name="connsiteX0" fmla="*/ 0 w 1079292"/>
              <a:gd name="connsiteY0" fmla="*/ 344774 h 344774"/>
              <a:gd name="connsiteX1" fmla="*/ 1079292 w 1079292"/>
              <a:gd name="connsiteY1" fmla="*/ 344774 h 344774"/>
              <a:gd name="connsiteX2" fmla="*/ 1079292 w 1079292"/>
              <a:gd name="connsiteY2" fmla="*/ 0 h 34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9292" h="344774">
                <a:moveTo>
                  <a:pt x="0" y="344774"/>
                </a:moveTo>
                <a:lnTo>
                  <a:pt x="1079292" y="344774"/>
                </a:lnTo>
                <a:lnTo>
                  <a:pt x="1079292" y="0"/>
                </a:lnTo>
              </a:path>
            </a:pathLst>
          </a:custGeom>
          <a:noFill/>
          <a:ln>
            <a:solidFill>
              <a:srgbClr val="E7937F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D624C705-BA92-3A98-9336-671930FB2B45}"/>
              </a:ext>
            </a:extLst>
          </p:cNvPr>
          <p:cNvSpPr/>
          <p:nvPr/>
        </p:nvSpPr>
        <p:spPr>
          <a:xfrm>
            <a:off x="2938143" y="5047199"/>
            <a:ext cx="3195911" cy="507309"/>
          </a:xfrm>
          <a:custGeom>
            <a:avLst/>
            <a:gdLst>
              <a:gd name="connsiteX0" fmla="*/ 0 w 3129280"/>
              <a:gd name="connsiteY0" fmla="*/ 314960 h 314960"/>
              <a:gd name="connsiteX1" fmla="*/ 3129280 w 3129280"/>
              <a:gd name="connsiteY1" fmla="*/ 314960 h 314960"/>
              <a:gd name="connsiteX2" fmla="*/ 3129280 w 3129280"/>
              <a:gd name="connsiteY2" fmla="*/ 0 h 31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9280" h="314960">
                <a:moveTo>
                  <a:pt x="0" y="314960"/>
                </a:moveTo>
                <a:lnTo>
                  <a:pt x="3129280" y="314960"/>
                </a:lnTo>
                <a:lnTo>
                  <a:pt x="3129280" y="0"/>
                </a:lnTo>
              </a:path>
            </a:pathLst>
          </a:custGeom>
          <a:noFill/>
          <a:ln>
            <a:gradFill>
              <a:gsLst>
                <a:gs pos="66000">
                  <a:srgbClr val="548235"/>
                </a:gs>
                <a:gs pos="100000">
                  <a:srgbClr val="E7937F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: 形状 80">
            <a:extLst>
              <a:ext uri="{FF2B5EF4-FFF2-40B4-BE49-F238E27FC236}">
                <a16:creationId xmlns:a16="http://schemas.microsoft.com/office/drawing/2014/main" id="{8EFBCEA5-2B81-E20E-62AF-8C96AA91054F}"/>
              </a:ext>
            </a:extLst>
          </p:cNvPr>
          <p:cNvSpPr/>
          <p:nvPr/>
        </p:nvSpPr>
        <p:spPr>
          <a:xfrm>
            <a:off x="7312859" y="3566733"/>
            <a:ext cx="996315" cy="165760"/>
          </a:xfrm>
          <a:custGeom>
            <a:avLst/>
            <a:gdLst>
              <a:gd name="connsiteX0" fmla="*/ 0 w 6065520"/>
              <a:gd name="connsiteY0" fmla="*/ 746760 h 756920"/>
              <a:gd name="connsiteX1" fmla="*/ 0 w 6065520"/>
              <a:gd name="connsiteY1" fmla="*/ 0 h 756920"/>
              <a:gd name="connsiteX2" fmla="*/ 6065520 w 6065520"/>
              <a:gd name="connsiteY2" fmla="*/ 0 h 756920"/>
              <a:gd name="connsiteX3" fmla="*/ 6065520 w 6065520"/>
              <a:gd name="connsiteY3" fmla="*/ 756920 h 75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5520" h="756920">
                <a:moveTo>
                  <a:pt x="0" y="746760"/>
                </a:moveTo>
                <a:lnTo>
                  <a:pt x="0" y="0"/>
                </a:lnTo>
                <a:lnTo>
                  <a:pt x="6065520" y="0"/>
                </a:lnTo>
                <a:lnTo>
                  <a:pt x="6065520" y="756920"/>
                </a:lnTo>
              </a:path>
            </a:pathLst>
          </a:custGeom>
          <a:noFill/>
          <a:ln>
            <a:solidFill>
              <a:srgbClr val="6DA9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3" name="任意多边形: 形状 80">
            <a:extLst>
              <a:ext uri="{FF2B5EF4-FFF2-40B4-BE49-F238E27FC236}">
                <a16:creationId xmlns:a16="http://schemas.microsoft.com/office/drawing/2014/main" id="{6D1F4190-037C-9463-51A7-BE6C82505B72}"/>
              </a:ext>
            </a:extLst>
          </p:cNvPr>
          <p:cNvSpPr/>
          <p:nvPr/>
        </p:nvSpPr>
        <p:spPr>
          <a:xfrm flipV="1">
            <a:off x="7312859" y="4047348"/>
            <a:ext cx="996315" cy="165600"/>
          </a:xfrm>
          <a:custGeom>
            <a:avLst/>
            <a:gdLst>
              <a:gd name="connsiteX0" fmla="*/ 0 w 6065520"/>
              <a:gd name="connsiteY0" fmla="*/ 746760 h 756920"/>
              <a:gd name="connsiteX1" fmla="*/ 0 w 6065520"/>
              <a:gd name="connsiteY1" fmla="*/ 0 h 756920"/>
              <a:gd name="connsiteX2" fmla="*/ 6065520 w 6065520"/>
              <a:gd name="connsiteY2" fmla="*/ 0 h 756920"/>
              <a:gd name="connsiteX3" fmla="*/ 6065520 w 6065520"/>
              <a:gd name="connsiteY3" fmla="*/ 756920 h 756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5520" h="756920">
                <a:moveTo>
                  <a:pt x="0" y="746760"/>
                </a:moveTo>
                <a:lnTo>
                  <a:pt x="0" y="0"/>
                </a:lnTo>
                <a:lnTo>
                  <a:pt x="6065520" y="0"/>
                </a:lnTo>
                <a:lnTo>
                  <a:pt x="6065520" y="756920"/>
                </a:lnTo>
              </a:path>
            </a:pathLst>
          </a:custGeom>
          <a:noFill/>
          <a:ln>
            <a:solidFill>
              <a:srgbClr val="6DA945"/>
            </a:solidFill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144" name="直接箭头连接符 17">
            <a:extLst>
              <a:ext uri="{FF2B5EF4-FFF2-40B4-BE49-F238E27FC236}">
                <a16:creationId xmlns:a16="http://schemas.microsoft.com/office/drawing/2014/main" id="{8035FB58-02C8-A19F-F696-E4E52A21E2CF}"/>
              </a:ext>
            </a:extLst>
          </p:cNvPr>
          <p:cNvCxnSpPr>
            <a:cxnSpLocks/>
          </p:cNvCxnSpPr>
          <p:nvPr/>
        </p:nvCxnSpPr>
        <p:spPr>
          <a:xfrm flipV="1">
            <a:off x="7813459" y="3386315"/>
            <a:ext cx="0" cy="180418"/>
          </a:xfrm>
          <a:prstGeom prst="straightConnector1">
            <a:avLst/>
          </a:prstGeom>
          <a:ln w="12700">
            <a:solidFill>
              <a:srgbClr val="6DA94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7">
            <a:extLst>
              <a:ext uri="{FF2B5EF4-FFF2-40B4-BE49-F238E27FC236}">
                <a16:creationId xmlns:a16="http://schemas.microsoft.com/office/drawing/2014/main" id="{E4B7D98E-BD6E-D05C-ED42-06BEF6BBFE1F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810703" y="4212948"/>
            <a:ext cx="0" cy="511987"/>
          </a:xfrm>
          <a:prstGeom prst="straightConnector1">
            <a:avLst/>
          </a:prstGeom>
          <a:ln w="12700">
            <a:solidFill>
              <a:srgbClr val="6DA94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109F0AA5-9B3C-E407-3F8E-C08A8BEB5EA2}"/>
              </a:ext>
            </a:extLst>
          </p:cNvPr>
          <p:cNvSpPr/>
          <p:nvPr/>
        </p:nvSpPr>
        <p:spPr>
          <a:xfrm>
            <a:off x="6963157" y="2709972"/>
            <a:ext cx="847544" cy="361488"/>
          </a:xfrm>
          <a:custGeom>
            <a:avLst/>
            <a:gdLst>
              <a:gd name="connsiteX0" fmla="*/ 839449 w 839449"/>
              <a:gd name="connsiteY0" fmla="*/ 322289 h 322289"/>
              <a:gd name="connsiteX1" fmla="*/ 839449 w 839449"/>
              <a:gd name="connsiteY1" fmla="*/ 0 h 322289"/>
              <a:gd name="connsiteX2" fmla="*/ 0 w 839449"/>
              <a:gd name="connsiteY2" fmla="*/ 0 h 322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449" h="322289">
                <a:moveTo>
                  <a:pt x="839449" y="322289"/>
                </a:moveTo>
                <a:lnTo>
                  <a:pt x="839449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6DA945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0" name="直接箭头连接符 17">
            <a:extLst>
              <a:ext uri="{FF2B5EF4-FFF2-40B4-BE49-F238E27FC236}">
                <a16:creationId xmlns:a16="http://schemas.microsoft.com/office/drawing/2014/main" id="{0D18FA26-FBB1-4914-7490-E39D723A2C38}"/>
              </a:ext>
            </a:extLst>
          </p:cNvPr>
          <p:cNvCxnSpPr>
            <a:cxnSpLocks/>
          </p:cNvCxnSpPr>
          <p:nvPr/>
        </p:nvCxnSpPr>
        <p:spPr>
          <a:xfrm flipH="1" flipV="1">
            <a:off x="9586159" y="2212591"/>
            <a:ext cx="1" cy="274359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7">
            <a:extLst>
              <a:ext uri="{FF2B5EF4-FFF2-40B4-BE49-F238E27FC236}">
                <a16:creationId xmlns:a16="http://schemas.microsoft.com/office/drawing/2014/main" id="{79800DBC-A5DE-9D02-3B20-182BE78BACB6}"/>
              </a:ext>
            </a:extLst>
          </p:cNvPr>
          <p:cNvCxnSpPr>
            <a:cxnSpLocks/>
          </p:cNvCxnSpPr>
          <p:nvPr/>
        </p:nvCxnSpPr>
        <p:spPr>
          <a:xfrm flipV="1">
            <a:off x="9597558" y="2946923"/>
            <a:ext cx="0" cy="347525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矩形: 圆角 60">
            <a:extLst>
              <a:ext uri="{FF2B5EF4-FFF2-40B4-BE49-F238E27FC236}">
                <a16:creationId xmlns:a16="http://schemas.microsoft.com/office/drawing/2014/main" id="{7B092634-FBF5-D677-05F4-6A58A94DABFF}"/>
              </a:ext>
            </a:extLst>
          </p:cNvPr>
          <p:cNvSpPr/>
          <p:nvPr/>
        </p:nvSpPr>
        <p:spPr>
          <a:xfrm>
            <a:off x="8793772" y="3291841"/>
            <a:ext cx="1592449" cy="2499360"/>
          </a:xfrm>
          <a:prstGeom prst="roundRect">
            <a:avLst>
              <a:gd name="adj" fmla="val 3458"/>
            </a:avLst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矩形: 圆角 60">
            <a:extLst>
              <a:ext uri="{FF2B5EF4-FFF2-40B4-BE49-F238E27FC236}">
                <a16:creationId xmlns:a16="http://schemas.microsoft.com/office/drawing/2014/main" id="{90DEB998-4B4A-33B2-7D15-49234A24FC81}"/>
              </a:ext>
            </a:extLst>
          </p:cNvPr>
          <p:cNvSpPr/>
          <p:nvPr/>
        </p:nvSpPr>
        <p:spPr>
          <a:xfrm>
            <a:off x="10505148" y="3291841"/>
            <a:ext cx="1540602" cy="2499360"/>
          </a:xfrm>
          <a:prstGeom prst="roundRect">
            <a:avLst>
              <a:gd name="adj" fmla="val 3458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7" name="直接箭头连接符 17">
            <a:extLst>
              <a:ext uri="{FF2B5EF4-FFF2-40B4-BE49-F238E27FC236}">
                <a16:creationId xmlns:a16="http://schemas.microsoft.com/office/drawing/2014/main" id="{E84C7778-AB02-EA28-BF39-F9F6B16545E8}"/>
              </a:ext>
            </a:extLst>
          </p:cNvPr>
          <p:cNvCxnSpPr>
            <a:cxnSpLocks/>
          </p:cNvCxnSpPr>
          <p:nvPr/>
        </p:nvCxnSpPr>
        <p:spPr>
          <a:xfrm flipV="1">
            <a:off x="11248558" y="2946923"/>
            <a:ext cx="0" cy="347525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47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8272</TotalTime>
  <Words>78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等线</vt:lpstr>
      <vt:lpstr>Arial</vt:lpstr>
      <vt:lpstr>Calibri</vt:lpstr>
      <vt:lpstr>Calibri Light</vt:lpstr>
      <vt:lpstr>Wingdings</vt:lpstr>
      <vt:lpstr>Office 2013 - 2022 Theme</vt:lpstr>
      <vt:lpstr>PowerPoint Presentation</vt:lpstr>
      <vt:lpstr>PowerPoint Presentation</vt:lpstr>
    </vt:vector>
  </TitlesOfParts>
  <Company>ECUST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综述</dc:title>
  <dc:creator>Zhang Jun</dc:creator>
  <cp:lastModifiedBy>Jun Zhang</cp:lastModifiedBy>
  <cp:revision>10</cp:revision>
  <dcterms:created xsi:type="dcterms:W3CDTF">2020-04-11T12:25:47Z</dcterms:created>
  <dcterms:modified xsi:type="dcterms:W3CDTF">2024-11-21T01:57:05Z</dcterms:modified>
</cp:coreProperties>
</file>