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8E05FDF-C018-4D2E-B5E3-9088C950234D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88227D8B-FEA7-42B2-8648-602010CC9F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Twisted Twitter Proxy Herd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Visual Presentation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Jason Zhang</a:t>
            </a:r>
          </a:p>
        </p:txBody>
      </p:sp>
      <p:pic>
        <p:nvPicPr>
          <p:cNvPr id="1028" name="Picture 4" descr="https://twimg0-a.akamaihd.net/profile_images/1406792285/791b2231ab1c789830e8a6bd0fdb50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527">
            <a:off x="914400" y="403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Twisted?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According to Wikipedia and </a:t>
            </a:r>
            <a:r>
              <a:rPr lang="en-US" dirty="0" err="1" smtClean="0"/>
              <a:t>TwistedMatrix</a:t>
            </a:r>
            <a:endParaRPr lang="en-US" dirty="0" smtClean="0"/>
          </a:p>
          <a:p>
            <a:pPr lvl="1"/>
            <a:r>
              <a:rPr lang="en-US" dirty="0" smtClean="0"/>
              <a:t>“Twisted is an </a:t>
            </a:r>
            <a:r>
              <a:rPr lang="en-US" u="sng" dirty="0" smtClean="0"/>
              <a:t>event-driven</a:t>
            </a:r>
            <a:r>
              <a:rPr lang="en-US" dirty="0" smtClean="0"/>
              <a:t> </a:t>
            </a:r>
            <a:r>
              <a:rPr lang="en-US" u="sng" dirty="0" smtClean="0"/>
              <a:t>network programming framework</a:t>
            </a:r>
            <a:r>
              <a:rPr lang="en-US" dirty="0" smtClean="0"/>
              <a:t> written in Python and licensed under the MIT License.”</a:t>
            </a:r>
            <a:endParaRPr lang="en-US" dirty="0"/>
          </a:p>
          <a:p>
            <a:r>
              <a:rPr lang="en-US" dirty="0" smtClean="0"/>
              <a:t>That’s a lot of words! But what do they mean?</a:t>
            </a:r>
          </a:p>
          <a:p>
            <a:pPr lvl="1"/>
            <a:r>
              <a:rPr lang="en-US" dirty="0" smtClean="0"/>
              <a:t>Event-driven program is one which behaves dependently on sensor outputs, user actions, or received messages. In our case, it is the latter.</a:t>
            </a:r>
          </a:p>
          <a:p>
            <a:pPr lvl="1"/>
            <a:r>
              <a:rPr lang="en-US" dirty="0" smtClean="0"/>
              <a:t>Network programming  is the creation of a program which allows communication between machines through a network.</a:t>
            </a:r>
          </a:p>
          <a:p>
            <a:pPr lvl="1"/>
            <a:r>
              <a:rPr lang="en-US" dirty="0" smtClean="0"/>
              <a:t>Framework is an easily modifiable software that provides generic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49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twisted?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– Numerous protocols -&gt; Allows for quick publication of 	web sites and development of servers and clients -&gt; Can’t 	find what you need? -&gt; Open source -&gt; Add your own 	features!</a:t>
            </a:r>
          </a:p>
          <a:p>
            <a:r>
              <a:rPr lang="en-US" dirty="0" smtClean="0"/>
              <a:t>Secure – Python’s high-level features -&gt; Less code -&gt; Reduced 	exploitable bugs -&gt; Immune to buffer overflows -&gt; No harm</a:t>
            </a:r>
          </a:p>
          <a:p>
            <a:r>
              <a:rPr lang="en-US" dirty="0" smtClean="0"/>
              <a:t>Stable (Same as above) </a:t>
            </a:r>
            <a:r>
              <a:rPr lang="en-US" dirty="0"/>
              <a:t>–</a:t>
            </a:r>
            <a:r>
              <a:rPr lang="en-US" dirty="0" smtClean="0"/>
              <a:t> Less code -&gt; Less bugs -&gt; Greater stability</a:t>
            </a:r>
          </a:p>
        </p:txBody>
      </p:sp>
    </p:spTree>
    <p:extLst>
      <p:ext uri="{BB962C8B-B14F-4D97-AF65-F5344CB8AC3E}">
        <p14:creationId xmlns:p14="http://schemas.microsoft.com/office/powerpoint/2010/main" val="42912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Addressing other concerns</a:t>
            </a:r>
            <a:r>
              <a:rPr lang="en-US" sz="1200" dirty="0" smtClean="0"/>
              <a:t> I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type-checking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Compilers may run more quickly</a:t>
            </a:r>
          </a:p>
          <a:p>
            <a:pPr lvl="2"/>
            <a:r>
              <a:rPr lang="en-US" dirty="0" smtClean="0"/>
              <a:t>Interpreters can dynamically load new code</a:t>
            </a:r>
          </a:p>
          <a:p>
            <a:pPr lvl="2"/>
            <a:r>
              <a:rPr lang="en-US" dirty="0" smtClean="0"/>
              <a:t>Less code to revisit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Runtime errors due to unexpected type</a:t>
            </a:r>
          </a:p>
          <a:p>
            <a:pPr lvl="2"/>
            <a:r>
              <a:rPr lang="en-US" dirty="0" smtClean="0"/>
              <a:t>Requires many tests to ensure errorless</a:t>
            </a:r>
          </a:p>
          <a:p>
            <a:pPr lvl="2"/>
            <a:r>
              <a:rPr lang="en-US" dirty="0" smtClean="0"/>
              <a:t>Extra code may be needed to catch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Addressing other concerns </a:t>
            </a:r>
            <a:r>
              <a:rPr lang="en-US" sz="1200" dirty="0" smtClean="0"/>
              <a:t>II</a:t>
            </a: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Built-in private heap containing all objects and data structures</a:t>
            </a:r>
          </a:p>
          <a:p>
            <a:pPr lvl="2"/>
            <a:r>
              <a:rPr lang="en-US" dirty="0"/>
              <a:t>Raw memory allocator ensures space in heap for data storage</a:t>
            </a:r>
          </a:p>
          <a:p>
            <a:pPr lvl="2"/>
            <a:r>
              <a:rPr lang="en-US" dirty="0"/>
              <a:t>All work taken care of by interpreter</a:t>
            </a:r>
          </a:p>
          <a:p>
            <a:pPr lvl="2"/>
            <a:r>
              <a:rPr lang="en-US" dirty="0"/>
              <a:t>User interference prohibited (safe)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Memory overhead (dated concern)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Addressing other </a:t>
            </a:r>
            <a:r>
              <a:rPr lang="en-US" sz="2400" dirty="0" smtClean="0"/>
              <a:t>concerns </a:t>
            </a:r>
            <a:r>
              <a:rPr lang="en-US" sz="1200" dirty="0" smtClean="0"/>
              <a:t>III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Global Interpreter Lock (GIL) prevents multiple native threads from executing Python </a:t>
            </a:r>
            <a:r>
              <a:rPr lang="en-US" dirty="0" err="1"/>
              <a:t>bytecodes</a:t>
            </a:r>
            <a:r>
              <a:rPr lang="en-US" dirty="0"/>
              <a:t> at once</a:t>
            </a:r>
          </a:p>
          <a:p>
            <a:pPr lvl="2"/>
            <a:r>
              <a:rPr lang="en-US" dirty="0" smtClean="0"/>
              <a:t>Asynchronous programming as an alternative</a:t>
            </a:r>
          </a:p>
          <a:p>
            <a:pPr lvl="1"/>
            <a:r>
              <a:rPr lang="en-US" dirty="0" smtClean="0"/>
              <a:t>Cons</a:t>
            </a:r>
            <a:endParaRPr lang="en-US" dirty="0"/>
          </a:p>
          <a:p>
            <a:pPr lvl="2"/>
            <a:r>
              <a:rPr lang="en-US" dirty="0"/>
              <a:t>Python’s memory management is not </a:t>
            </a:r>
            <a:r>
              <a:rPr lang="en-US" dirty="0" smtClean="0"/>
              <a:t>thread-safe</a:t>
            </a:r>
          </a:p>
          <a:p>
            <a:pPr lvl="2"/>
            <a:r>
              <a:rPr lang="en-US" dirty="0" smtClean="0"/>
              <a:t>GIL prevents taking advantage of multiple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Addressing other concerns </a:t>
            </a:r>
            <a:r>
              <a:rPr lang="en-US" sz="1200" dirty="0" smtClean="0"/>
              <a:t>IV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Static typing – reduces the chance of runtime errors due to unexpected type</a:t>
            </a:r>
          </a:p>
          <a:p>
            <a:pPr lvl="2"/>
            <a:r>
              <a:rPr lang="en-US" dirty="0" smtClean="0"/>
              <a:t>Uses true garbage </a:t>
            </a:r>
            <a:r>
              <a:rPr lang="en-US" smtClean="0"/>
              <a:t>collector scheme to </a:t>
            </a:r>
            <a:r>
              <a:rPr lang="en-US" dirty="0" smtClean="0"/>
              <a:t>handle memory management</a:t>
            </a:r>
          </a:p>
          <a:p>
            <a:pPr lvl="2"/>
            <a:r>
              <a:rPr lang="en-US" dirty="0" smtClean="0"/>
              <a:t>Allows for unimpeded multithreading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Static typing – checks during compile time and is slower</a:t>
            </a:r>
          </a:p>
        </p:txBody>
      </p:sp>
    </p:spTree>
    <p:extLst>
      <p:ext uri="{BB962C8B-B14F-4D97-AF65-F5344CB8AC3E}">
        <p14:creationId xmlns:p14="http://schemas.microsoft.com/office/powerpoint/2010/main" val="32229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Addressing other concerns </a:t>
            </a:r>
            <a:r>
              <a:rPr lang="en-US" sz="1200" dirty="0" smtClean="0"/>
              <a:t>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Easier to learn</a:t>
            </a:r>
          </a:p>
          <a:p>
            <a:pPr lvl="2"/>
            <a:r>
              <a:rPr lang="en-US" dirty="0" smtClean="0"/>
              <a:t>Uses event-driven, asynchronous I/O to minimize overhead and maximize scalability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Twisted supports a wide range of protocols while node.js is primarily HTTP.</a:t>
            </a:r>
          </a:p>
          <a:p>
            <a:pPr lvl="2"/>
            <a:r>
              <a:rPr lang="en-US" dirty="0" smtClean="0"/>
              <a:t>Lack of standard library (untested protocols)</a:t>
            </a:r>
          </a:p>
        </p:txBody>
      </p:sp>
    </p:spTree>
    <p:extLst>
      <p:ext uri="{BB962C8B-B14F-4D97-AF65-F5344CB8AC3E}">
        <p14:creationId xmlns:p14="http://schemas.microsoft.com/office/powerpoint/2010/main" val="1729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7358" y="2967335"/>
            <a:ext cx="1369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Fin.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2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88</TotalTime>
  <Words>341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Sketchbook</vt:lpstr>
      <vt:lpstr>Couture</vt:lpstr>
      <vt:lpstr>BlackTie</vt:lpstr>
      <vt:lpstr>Twisted Twitter Proxy Herd</vt:lpstr>
      <vt:lpstr>What is Twisted?</vt:lpstr>
      <vt:lpstr>Why use twisted?</vt:lpstr>
      <vt:lpstr>Addressing other concerns I</vt:lpstr>
      <vt:lpstr>Addressing other concerns II</vt:lpstr>
      <vt:lpstr>Addressing other concerns III</vt:lpstr>
      <vt:lpstr>Addressing other concerns IV</vt:lpstr>
      <vt:lpstr>Addressing other concerns V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Twisted Twitter Proxy Herd</dc:title>
  <dc:creator>DNCeSWiTHBLLeTS</dc:creator>
  <cp:lastModifiedBy>DNCeSWiTHBLLeTS</cp:lastModifiedBy>
  <cp:revision>11</cp:revision>
  <dcterms:created xsi:type="dcterms:W3CDTF">2012-11-30T03:51:13Z</dcterms:created>
  <dcterms:modified xsi:type="dcterms:W3CDTF">2012-12-07T09:21:48Z</dcterms:modified>
</cp:coreProperties>
</file>