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bin" ContentType="application/vnd.openxmlformats-officedocument.oleObject"/>
  <Default Extension="png" ContentType="image/png"/>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Default Extension="vml" ContentType="application/vnd.openxmlformats-officedocument.vmlDrawing"/>
  <Override PartName="/ppt/slideMasters/slideMaster7.xml" ContentType="application/vnd.openxmlformats-officedocument.presentationml.slideMaster+xml"/>
  <Override PartName="/ppt/slideLayouts/slideLayout99.xml" ContentType="application/vnd.openxmlformats-officedocument.presentationml.slideLayout+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86" r:id="rId2"/>
    <p:sldMasterId id="2147483698" r:id="rId3"/>
    <p:sldMasterId id="2147483710" r:id="rId4"/>
    <p:sldMasterId id="2147483722" r:id="rId5"/>
    <p:sldMasterId id="2147483734" r:id="rId6"/>
    <p:sldMasterId id="2147483746" r:id="rId7"/>
    <p:sldMasterId id="2147483758" r:id="rId8"/>
    <p:sldMasterId id="2147483770" r:id="rId9"/>
  </p:sldMasterIdLst>
  <p:notesMasterIdLst>
    <p:notesMasterId r:id="rId34"/>
  </p:notesMasterIdLst>
  <p:sldIdLst>
    <p:sldId id="256" r:id="rId10"/>
    <p:sldId id="257" r:id="rId11"/>
    <p:sldId id="265" r:id="rId12"/>
    <p:sldId id="266" r:id="rId13"/>
    <p:sldId id="267" r:id="rId14"/>
    <p:sldId id="268" r:id="rId15"/>
    <p:sldId id="285" r:id="rId16"/>
    <p:sldId id="280" r:id="rId17"/>
    <p:sldId id="269" r:id="rId18"/>
    <p:sldId id="281" r:id="rId19"/>
    <p:sldId id="258" r:id="rId20"/>
    <p:sldId id="259" r:id="rId21"/>
    <p:sldId id="260" r:id="rId22"/>
    <p:sldId id="282" r:id="rId23"/>
    <p:sldId id="274" r:id="rId24"/>
    <p:sldId id="276" r:id="rId25"/>
    <p:sldId id="277" r:id="rId26"/>
    <p:sldId id="278" r:id="rId27"/>
    <p:sldId id="283" r:id="rId28"/>
    <p:sldId id="261" r:id="rId29"/>
    <p:sldId id="284" r:id="rId30"/>
    <p:sldId id="262" r:id="rId31"/>
    <p:sldId id="263" r:id="rId32"/>
    <p:sldId id="286"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194" autoAdjust="0"/>
  </p:normalViewPr>
  <p:slideViewPr>
    <p:cSldViewPr>
      <p:cViewPr varScale="1">
        <p:scale>
          <a:sx n="99" d="100"/>
          <a:sy n="99" d="100"/>
        </p:scale>
        <p:origin x="-33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3.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14.wmf"/><Relationship Id="rId1" Type="http://schemas.openxmlformats.org/officeDocument/2006/relationships/image" Target="../media/image8.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56F1BC-2BB7-4F8D-8675-0A10B685E796}" type="datetimeFigureOut">
              <a:rPr lang="en-US" smtClean="0"/>
              <a:pPr/>
              <a:t>11/11/2013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582B7-C826-4C77-AD9C-E9574A9ACC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4582B7-C826-4C77-AD9C-E9574A9ACC4E}"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ims_PPTHallmk_RGB_PPT_Light"/>
          <p:cNvPicPr>
            <a:picLocks noChangeAspect="1" noChangeArrowheads="1"/>
          </p:cNvPicPr>
          <p:nvPr/>
        </p:nvPicPr>
        <p:blipFill>
          <a:blip r:embed="rId2" cstate="print"/>
          <a:srcRect/>
          <a:stretch>
            <a:fillRect/>
          </a:stretch>
        </p:blipFill>
        <p:spPr bwMode="auto">
          <a:xfrm>
            <a:off x="0" y="0"/>
            <a:ext cx="9144000" cy="915988"/>
          </a:xfrm>
          <a:prstGeom prst="rect">
            <a:avLst/>
          </a:prstGeom>
          <a:noFill/>
          <a:ln w="9525">
            <a:noFill/>
            <a:miter lim="800000"/>
            <a:headEnd/>
            <a:tailEnd/>
          </a:ln>
        </p:spPr>
      </p:pic>
      <p:sp>
        <p:nvSpPr>
          <p:cNvPr id="5122" name="Rectangle 2"/>
          <p:cNvSpPr>
            <a:spLocks noGrp="1" noChangeArrowheads="1"/>
          </p:cNvSpPr>
          <p:nvPr>
            <p:ph type="ctrTitle"/>
          </p:nvPr>
        </p:nvSpPr>
        <p:spPr>
          <a:xfrm>
            <a:off x="455613" y="1736725"/>
            <a:ext cx="7448550" cy="1050925"/>
          </a:xfrm>
        </p:spPr>
        <p:txBody>
          <a:bodyPr anchor="b"/>
          <a:lstStyle>
            <a:lvl1pPr>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455613" y="2970213"/>
            <a:ext cx="7448550" cy="1050925"/>
          </a:xfrm>
        </p:spPr>
        <p:txBody>
          <a:bodyPr/>
          <a:lstStyle>
            <a:lvl1pPr marL="0" indent="0">
              <a:spcBef>
                <a:spcPct val="40000"/>
              </a:spcBef>
              <a:buFont typeface="Verdana" pitchFamily="34" charset="0"/>
              <a:buNone/>
              <a:defRPr sz="1800"/>
            </a:lvl1pPr>
          </a:lstStyle>
          <a:p>
            <a:r>
              <a:rPr lang="en-US" smtClean="0"/>
              <a:t>Click to edit Master subtitle style</a:t>
            </a:r>
            <a:endParaRPr lang="en-US"/>
          </a:p>
        </p:txBody>
      </p:sp>
      <p:sp>
        <p:nvSpPr>
          <p:cNvPr id="5" name="Date Placeholder 5"/>
          <p:cNvSpPr>
            <a:spLocks noGrp="1"/>
          </p:cNvSpPr>
          <p:nvPr>
            <p:ph type="dt" sz="quarter" idx="10"/>
          </p:nvPr>
        </p:nvSpPr>
        <p:spPr bwMode="auto">
          <a:xfrm>
            <a:off x="460375" y="6223000"/>
            <a:ext cx="6629400" cy="39687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16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475E396F-B05D-4B7A-945F-3E0A1C231054}" type="slidenum">
              <a:rPr lang="en-US" altLang="zh-CN" smtClean="0"/>
              <a:pPr/>
              <a:t>‹#›</a:t>
            </a:fld>
            <a:endParaRPr lang="en-US" altLang="zh-CN"/>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55613"/>
            <a:ext cx="2055813"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455613"/>
            <a:ext cx="6018212"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55613"/>
            <a:ext cx="2055813"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455613"/>
            <a:ext cx="6018212"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8693C440-0B33-449A-B207-C666BF56F1B3}" type="slidenum">
              <a:rPr lang="en-US" altLang="zh-CN" smtClean="0"/>
              <a:pPr/>
              <a:t>‹#›</a:t>
            </a:fld>
            <a:endParaRPr lang="en-US" altLang="zh-CN"/>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455613"/>
            <a:ext cx="8226425" cy="9144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5613" y="1598613"/>
            <a:ext cx="8226425" cy="4387850"/>
          </a:xfrm>
        </p:spPr>
        <p:txBody>
          <a:bodyPr/>
          <a:lstStyle/>
          <a:p>
            <a:pPr lvl="0"/>
            <a:r>
              <a:rPr lang="en-US" noProof="0" smtClean="0"/>
              <a:t>Click icon to add table</a:t>
            </a:r>
            <a:endParaRPr lang="en-GB" noProof="0" smtClean="0"/>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80EB050B-0DC2-4B3B-A367-CC6CFD1872C1}" type="slidenum">
              <a:rPr lang="en-US" altLang="zh-CN" smtClean="0"/>
              <a:pPr/>
              <a:t>‹#›</a:t>
            </a:fld>
            <a:endParaRPr lang="en-US" altLang="zh-CN"/>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5613" y="455613"/>
            <a:ext cx="8226425" cy="9144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45025" y="1598613"/>
            <a:ext cx="4037013" cy="4387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80EB050B-0DC2-4B3B-A367-CC6CFD1872C1}" type="slidenum">
              <a:rPr lang="en-US" altLang="zh-CN" smtClean="0"/>
              <a:pPr/>
              <a:t>‹#›</a:t>
            </a:fld>
            <a:endParaRPr lang="en-US" altLang="zh-CN"/>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5613" y="455613"/>
            <a:ext cx="8226425" cy="914400"/>
          </a:xfrm>
        </p:spPr>
        <p:txBody>
          <a:bodyPr/>
          <a:lstStyle/>
          <a:p>
            <a:r>
              <a:rPr lang="en-US" smtClean="0"/>
              <a:t>Click to edit Master title style</a:t>
            </a:r>
            <a:endParaRPr lang="en-GB"/>
          </a:p>
        </p:txBody>
      </p:sp>
      <p:sp>
        <p:nvSpPr>
          <p:cNvPr id="3" name="Chart Placeholder 2"/>
          <p:cNvSpPr>
            <a:spLocks noGrp="1"/>
          </p:cNvSpPr>
          <p:nvPr>
            <p:ph type="chart" sz="half" idx="1"/>
          </p:nvPr>
        </p:nvSpPr>
        <p:spPr>
          <a:xfrm>
            <a:off x="455613" y="1598613"/>
            <a:ext cx="4037012" cy="4387850"/>
          </a:xfrm>
        </p:spPr>
        <p:txBody>
          <a:bodyPr/>
          <a:lstStyle/>
          <a:p>
            <a:pPr lvl="0"/>
            <a:r>
              <a:rPr lang="en-US" noProof="0" smtClean="0"/>
              <a:t>Click icon to add chart</a:t>
            </a:r>
            <a:endParaRPr lang="en-GB" noProof="0" smtClean="0"/>
          </a:p>
        </p:txBody>
      </p:sp>
      <p:sp>
        <p:nvSpPr>
          <p:cNvPr id="4" name="Text Placeholder 3"/>
          <p:cNvSpPr>
            <a:spLocks noGrp="1"/>
          </p:cNvSpPr>
          <p:nvPr>
            <p:ph type="body" sz="half" idx="2"/>
          </p:nvPr>
        </p:nvSpPr>
        <p:spPr>
          <a:xfrm>
            <a:off x="4645025" y="1598613"/>
            <a:ext cx="4037013" cy="4387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80EB050B-0DC2-4B3B-A367-CC6CFD1872C1}" type="slidenum">
              <a:rPr lang="en-US" altLang="zh-CN" smtClean="0"/>
              <a:pPr/>
              <a:t>‹#›</a:t>
            </a:fld>
            <a:endParaRPr lang="en-US" altLang="zh-CN"/>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5613" y="455613"/>
            <a:ext cx="8226425" cy="914400"/>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455613" y="1598613"/>
            <a:ext cx="4037012" cy="2117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5025" y="1598613"/>
            <a:ext cx="4037013" cy="2117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55613" y="3868738"/>
            <a:ext cx="4037012" cy="2117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4645025" y="3868738"/>
            <a:ext cx="4037013" cy="2117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8"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80EB050B-0DC2-4B3B-A367-CC6CFD1872C1}" type="slidenum">
              <a:rPr lang="en-US" altLang="zh-CN" smtClean="0"/>
              <a:pPr/>
              <a:t>‹#›</a:t>
            </a:fld>
            <a:endParaRPr lang="en-US" altLang="zh-CN"/>
          </a:p>
        </p:txBody>
      </p:sp>
      <p:sp>
        <p:nvSpPr>
          <p:cNvPr id="9"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80EB050B-0DC2-4B3B-A367-CC6CFD1872C1}" type="slidenum">
              <a:rPr lang="en-US" altLang="zh-CN" smtClean="0"/>
              <a:pPr/>
              <a:t>‹#›</a:t>
            </a:fld>
            <a:endParaRPr lang="en-US" altLang="zh-CN"/>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5"/>
          <p:cNvSpPr>
            <a:spLocks noGrp="1"/>
          </p:cNvSpPr>
          <p:nvPr>
            <p:ph type="dt" sz="quarter" idx="10"/>
          </p:nvPr>
        </p:nvSpPr>
        <p:spPr>
          <a:xfrm>
            <a:off x="460375" y="6223000"/>
            <a:ext cx="6629400" cy="396875"/>
          </a:xfrm>
        </p:spPr>
        <p:txBody>
          <a:bodyPr/>
          <a:lstStyle>
            <a:lvl1pPr algn="l">
              <a:lnSpc>
                <a:spcPct val="100000"/>
              </a:lnSpc>
              <a:spcBef>
                <a:spcPts val="0"/>
              </a:spcBef>
              <a:spcAft>
                <a:spcPts val="0"/>
              </a:spcAft>
              <a:defRPr kumimoji="0" sz="1600" b="0" i="0" u="none" baseline="0" smtClean="0">
                <a:solidFill>
                  <a:srgbClr val="0E0733"/>
                </a:solidFill>
                <a:effectLst/>
                <a:latin typeface="Verdana"/>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p:txBody>
          <a:bodyPr/>
          <a:lstStyle>
            <a:lvl1pPr>
              <a:defRPr/>
            </a:lvl1pPr>
          </a:lstStyle>
          <a:p>
            <a:pPr>
              <a:defRPr/>
            </a:pPr>
            <a:endParaRPr lang="en-US" dirty="0"/>
          </a:p>
        </p:txBody>
      </p:sp>
      <p:sp>
        <p:nvSpPr>
          <p:cNvPr id="5" name="Slide Number Placeholder 8"/>
          <p:cNvSpPr>
            <a:spLocks noGrp="1"/>
          </p:cNvSpPr>
          <p:nvPr>
            <p:ph type="sldNum" sz="quarter" idx="11"/>
          </p:nvPr>
        </p:nvSpPr>
        <p:spPr/>
        <p:txBody>
          <a:bodyPr/>
          <a:lstStyle>
            <a:lvl1pPr>
              <a:defRPr/>
            </a:lvl1pPr>
          </a:lstStyle>
          <a:p>
            <a:pPr>
              <a:defRPr/>
            </a:pPr>
            <a:fld id="{4FB5F1BB-8C77-4E57-B61F-1E8DA309C2D4}" type="slidenum">
              <a:rPr lang="en-US"/>
              <a:pPr>
                <a:defRPr/>
              </a:pPr>
              <a:t>‹#›</a:t>
            </a:fld>
            <a:endParaRPr lang="en-US"/>
          </a:p>
        </p:txBody>
      </p:sp>
      <p:sp>
        <p:nvSpPr>
          <p:cNvPr id="6"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7"/>
          <p:cNvSpPr>
            <a:spLocks noGrp="1"/>
          </p:cNvSpPr>
          <p:nvPr>
            <p:ph type="ftr" sz="quarter" idx="10"/>
          </p:nvPr>
        </p:nvSpPr>
        <p:spPr/>
        <p:txBody>
          <a:bodyPr/>
          <a:lstStyle>
            <a:lvl1pPr>
              <a:defRPr/>
            </a:lvl1pPr>
          </a:lstStyle>
          <a:p>
            <a:pPr>
              <a:defRPr/>
            </a:pPr>
            <a:endParaRPr lang="en-US" dirty="0"/>
          </a:p>
        </p:txBody>
      </p:sp>
      <p:sp>
        <p:nvSpPr>
          <p:cNvPr id="5" name="Slide Number Placeholder 8"/>
          <p:cNvSpPr>
            <a:spLocks noGrp="1"/>
          </p:cNvSpPr>
          <p:nvPr>
            <p:ph type="sldNum" sz="quarter" idx="11"/>
          </p:nvPr>
        </p:nvSpPr>
        <p:spPr/>
        <p:txBody>
          <a:bodyPr/>
          <a:lstStyle>
            <a:lvl1pPr>
              <a:defRPr/>
            </a:lvl1pPr>
          </a:lstStyle>
          <a:p>
            <a:pPr>
              <a:defRPr/>
            </a:pPr>
            <a:fld id="{F317B167-0292-4497-8B5E-F9A14A4D8C39}" type="slidenum">
              <a:rPr lang="en-US"/>
              <a:pPr>
                <a:defRPr/>
              </a:pPr>
              <a:t>‹#›</a:t>
            </a:fld>
            <a:endParaRPr lang="en-US"/>
          </a:p>
        </p:txBody>
      </p:sp>
      <p:sp>
        <p:nvSpPr>
          <p:cNvPr id="6"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47E2D0DB-E11D-463A-BFB8-38F39B2C6ABA}" type="slidenum">
              <a:rPr lang="en-US" altLang="zh-CN" smtClean="0"/>
              <a:pPr/>
              <a:t>‹#›</a:t>
            </a:fld>
            <a:endParaRPr lang="en-US" altLang="zh-CN"/>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59861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7"/>
          <p:cNvSpPr>
            <a:spLocks noGrp="1"/>
          </p:cNvSpPr>
          <p:nvPr>
            <p:ph type="ftr" sz="quarter" idx="10"/>
          </p:nvPr>
        </p:nvSpPr>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92931DB9-7E4D-4E17-A944-ABB286E0CF2F}" type="slidenum">
              <a:rPr lang="en-US"/>
              <a:pPr>
                <a:defRPr/>
              </a:pPr>
              <a:t>‹#›</a:t>
            </a:fld>
            <a:endParaRPr lang="en-US"/>
          </a:p>
        </p:txBody>
      </p:sp>
      <p:sp>
        <p:nvSpPr>
          <p:cNvPr id="7"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7"/>
          <p:cNvSpPr>
            <a:spLocks noGrp="1"/>
          </p:cNvSpPr>
          <p:nvPr>
            <p:ph type="ftr" sz="quarter" idx="10"/>
          </p:nvPr>
        </p:nvSpPr>
        <p:spPr/>
        <p:txBody>
          <a:bodyPr/>
          <a:lstStyle>
            <a:lvl1pPr>
              <a:defRPr/>
            </a:lvl1pPr>
          </a:lstStyle>
          <a:p>
            <a:pPr>
              <a:defRPr/>
            </a:pPr>
            <a:endParaRPr lang="en-US" dirty="0"/>
          </a:p>
        </p:txBody>
      </p:sp>
      <p:sp>
        <p:nvSpPr>
          <p:cNvPr id="8" name="Slide Number Placeholder 8"/>
          <p:cNvSpPr>
            <a:spLocks noGrp="1"/>
          </p:cNvSpPr>
          <p:nvPr>
            <p:ph type="sldNum" sz="quarter" idx="11"/>
          </p:nvPr>
        </p:nvSpPr>
        <p:spPr/>
        <p:txBody>
          <a:bodyPr/>
          <a:lstStyle>
            <a:lvl1pPr>
              <a:defRPr/>
            </a:lvl1pPr>
          </a:lstStyle>
          <a:p>
            <a:pPr>
              <a:defRPr/>
            </a:pPr>
            <a:fld id="{485559DC-51D5-4427-B7C2-FEBA04206770}" type="slidenum">
              <a:rPr lang="en-US"/>
              <a:pPr>
                <a:defRPr/>
              </a:pPr>
              <a:t>‹#›</a:t>
            </a:fld>
            <a:endParaRPr lang="en-US"/>
          </a:p>
        </p:txBody>
      </p:sp>
      <p:sp>
        <p:nvSpPr>
          <p:cNvPr id="9"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7"/>
          <p:cNvSpPr>
            <a:spLocks noGrp="1"/>
          </p:cNvSpPr>
          <p:nvPr>
            <p:ph type="ftr" sz="quarter" idx="10"/>
          </p:nvPr>
        </p:nvSpPr>
        <p:spPr/>
        <p:txBody>
          <a:bodyPr/>
          <a:lstStyle>
            <a:lvl1pPr>
              <a:defRPr/>
            </a:lvl1pPr>
          </a:lstStyle>
          <a:p>
            <a:pPr>
              <a:defRPr/>
            </a:pPr>
            <a:endParaRPr lang="en-US" dirty="0"/>
          </a:p>
        </p:txBody>
      </p:sp>
      <p:sp>
        <p:nvSpPr>
          <p:cNvPr id="4" name="Slide Number Placeholder 8"/>
          <p:cNvSpPr>
            <a:spLocks noGrp="1"/>
          </p:cNvSpPr>
          <p:nvPr>
            <p:ph type="sldNum" sz="quarter" idx="11"/>
          </p:nvPr>
        </p:nvSpPr>
        <p:spPr/>
        <p:txBody>
          <a:bodyPr/>
          <a:lstStyle>
            <a:lvl1pPr>
              <a:defRPr/>
            </a:lvl1pPr>
          </a:lstStyle>
          <a:p>
            <a:pPr>
              <a:defRPr/>
            </a:pPr>
            <a:fld id="{CA9AE9EF-2478-4A1A-B219-807EF404493C}" type="slidenum">
              <a:rPr lang="en-US"/>
              <a:pPr>
                <a:defRPr/>
              </a:pPr>
              <a:t>‹#›</a:t>
            </a:fld>
            <a:endParaRPr lang="en-US"/>
          </a:p>
        </p:txBody>
      </p:sp>
      <p:sp>
        <p:nvSpPr>
          <p:cNvPr id="5"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7"/>
          <p:cNvSpPr>
            <a:spLocks noGrp="1"/>
          </p:cNvSpPr>
          <p:nvPr>
            <p:ph type="ftr" sz="quarter" idx="10"/>
          </p:nvPr>
        </p:nvSpPr>
        <p:spPr/>
        <p:txBody>
          <a:bodyPr/>
          <a:lstStyle>
            <a:lvl1pPr>
              <a:defRPr/>
            </a:lvl1pPr>
          </a:lstStyle>
          <a:p>
            <a:pPr>
              <a:defRPr/>
            </a:pPr>
            <a:endParaRPr lang="en-US" dirty="0"/>
          </a:p>
        </p:txBody>
      </p:sp>
      <p:sp>
        <p:nvSpPr>
          <p:cNvPr id="3" name="Slide Number Placeholder 8"/>
          <p:cNvSpPr>
            <a:spLocks noGrp="1"/>
          </p:cNvSpPr>
          <p:nvPr>
            <p:ph type="sldNum" sz="quarter" idx="11"/>
          </p:nvPr>
        </p:nvSpPr>
        <p:spPr/>
        <p:txBody>
          <a:bodyPr/>
          <a:lstStyle>
            <a:lvl1pPr>
              <a:defRPr/>
            </a:lvl1pPr>
          </a:lstStyle>
          <a:p>
            <a:pPr>
              <a:defRPr/>
            </a:pPr>
            <a:fld id="{0B42F648-7326-4F31-B55D-7915DCB34756}" type="slidenum">
              <a:rPr lang="en-US"/>
              <a:pPr>
                <a:defRPr/>
              </a:pPr>
              <a:t>‹#›</a:t>
            </a:fld>
            <a:endParaRPr lang="en-US"/>
          </a:p>
        </p:txBody>
      </p:sp>
      <p:sp>
        <p:nvSpPr>
          <p:cNvPr id="4"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6E9C44E6-AE1C-40FB-8B67-12B9C3417C0F}" type="slidenum">
              <a:rPr lang="en-US"/>
              <a:pPr>
                <a:defRPr/>
              </a:pPr>
              <a:t>‹#›</a:t>
            </a:fld>
            <a:endParaRPr lang="en-US"/>
          </a:p>
        </p:txBody>
      </p:sp>
      <p:sp>
        <p:nvSpPr>
          <p:cNvPr id="7"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EE819315-024C-4309-9FFE-AE6917E083D0}" type="slidenum">
              <a:rPr lang="en-US"/>
              <a:pPr>
                <a:defRPr/>
              </a:pPr>
              <a:t>‹#›</a:t>
            </a:fld>
            <a:endParaRPr lang="en-US"/>
          </a:p>
        </p:txBody>
      </p:sp>
      <p:sp>
        <p:nvSpPr>
          <p:cNvPr id="7"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p:txBody>
          <a:bodyPr/>
          <a:lstStyle>
            <a:lvl1pPr>
              <a:defRPr/>
            </a:lvl1pPr>
          </a:lstStyle>
          <a:p>
            <a:pPr>
              <a:defRPr/>
            </a:pPr>
            <a:endParaRPr lang="en-US" dirty="0"/>
          </a:p>
        </p:txBody>
      </p:sp>
      <p:sp>
        <p:nvSpPr>
          <p:cNvPr id="5" name="Slide Number Placeholder 8"/>
          <p:cNvSpPr>
            <a:spLocks noGrp="1"/>
          </p:cNvSpPr>
          <p:nvPr>
            <p:ph type="sldNum" sz="quarter" idx="11"/>
          </p:nvPr>
        </p:nvSpPr>
        <p:spPr/>
        <p:txBody>
          <a:bodyPr/>
          <a:lstStyle>
            <a:lvl1pPr>
              <a:defRPr/>
            </a:lvl1pPr>
          </a:lstStyle>
          <a:p>
            <a:pPr>
              <a:defRPr/>
            </a:pPr>
            <a:fld id="{2280D80F-419F-433B-B044-B2414495BC52}" type="slidenum">
              <a:rPr lang="en-US"/>
              <a:pPr>
                <a:defRPr/>
              </a:pPr>
              <a:t>‹#›</a:t>
            </a:fld>
            <a:endParaRPr lang="en-US"/>
          </a:p>
        </p:txBody>
      </p:sp>
      <p:sp>
        <p:nvSpPr>
          <p:cNvPr id="6"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55613"/>
            <a:ext cx="2055813"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455613"/>
            <a:ext cx="6018212"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p:txBody>
          <a:bodyPr/>
          <a:lstStyle>
            <a:lvl1pPr>
              <a:defRPr/>
            </a:lvl1pPr>
          </a:lstStyle>
          <a:p>
            <a:pPr>
              <a:defRPr/>
            </a:pPr>
            <a:endParaRPr lang="en-US" dirty="0"/>
          </a:p>
        </p:txBody>
      </p:sp>
      <p:sp>
        <p:nvSpPr>
          <p:cNvPr id="5" name="Slide Number Placeholder 8"/>
          <p:cNvSpPr>
            <a:spLocks noGrp="1"/>
          </p:cNvSpPr>
          <p:nvPr>
            <p:ph type="sldNum" sz="quarter" idx="11"/>
          </p:nvPr>
        </p:nvSpPr>
        <p:spPr/>
        <p:txBody>
          <a:bodyPr/>
          <a:lstStyle>
            <a:lvl1pPr>
              <a:defRPr/>
            </a:lvl1pPr>
          </a:lstStyle>
          <a:p>
            <a:pPr>
              <a:defRPr/>
            </a:pPr>
            <a:fld id="{9BAF6221-0C37-4A78-A202-623A1D65B6D3}" type="slidenum">
              <a:rPr lang="en-US"/>
              <a:pPr>
                <a:defRPr/>
              </a:pPr>
              <a:t>‹#›</a:t>
            </a:fld>
            <a:endParaRPr lang="en-US"/>
          </a:p>
        </p:txBody>
      </p:sp>
      <p:sp>
        <p:nvSpPr>
          <p:cNvPr id="6"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5"/>
          <p:cNvSpPr>
            <a:spLocks noGrp="1"/>
          </p:cNvSpPr>
          <p:nvPr>
            <p:ph type="dt" sz="quarter" idx="10"/>
          </p:nvPr>
        </p:nvSpPr>
        <p:spPr>
          <a:xfrm>
            <a:off x="460375" y="6223000"/>
            <a:ext cx="6629400" cy="396875"/>
          </a:xfrm>
        </p:spPr>
        <p:txBody>
          <a:bodyPr/>
          <a:lstStyle>
            <a:lvl1pPr algn="l">
              <a:lnSpc>
                <a:spcPct val="100000"/>
              </a:lnSpc>
              <a:spcBef>
                <a:spcPts val="0"/>
              </a:spcBef>
              <a:spcAft>
                <a:spcPts val="0"/>
              </a:spcAft>
              <a:defRPr kumimoji="0" sz="1600" b="0" i="0" u="none" baseline="0" smtClean="0">
                <a:solidFill>
                  <a:srgbClr val="0E0733"/>
                </a:solidFill>
                <a:effectLst/>
                <a:latin typeface="Verdana"/>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p:txBody>
          <a:bodyPr/>
          <a:lstStyle>
            <a:lvl1pPr>
              <a:defRPr/>
            </a:lvl1pPr>
          </a:lstStyle>
          <a:p>
            <a:pPr>
              <a:defRPr/>
            </a:pPr>
            <a:endParaRPr lang="en-US" dirty="0"/>
          </a:p>
        </p:txBody>
      </p:sp>
      <p:sp>
        <p:nvSpPr>
          <p:cNvPr id="5" name="Slide Number Placeholder 8"/>
          <p:cNvSpPr>
            <a:spLocks noGrp="1"/>
          </p:cNvSpPr>
          <p:nvPr>
            <p:ph type="sldNum" sz="quarter" idx="11"/>
          </p:nvPr>
        </p:nvSpPr>
        <p:spPr/>
        <p:txBody>
          <a:bodyPr/>
          <a:lstStyle>
            <a:lvl1pPr>
              <a:defRPr/>
            </a:lvl1pPr>
          </a:lstStyle>
          <a:p>
            <a:pPr>
              <a:defRPr/>
            </a:pPr>
            <a:fld id="{C35D0E0D-B776-4E35-AAC2-C658D8CC9AC1}" type="slidenum">
              <a:rPr lang="en-US"/>
              <a:pPr>
                <a:defRPr/>
              </a:pPr>
              <a:t>‹#›</a:t>
            </a:fld>
            <a:endParaRPr lang="en-US"/>
          </a:p>
        </p:txBody>
      </p:sp>
      <p:sp>
        <p:nvSpPr>
          <p:cNvPr id="6"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95226F73-C632-44CC-A0E1-B62DF4C15D91}" type="slidenum">
              <a:rPr lang="en-US" altLang="zh-CN" smtClean="0"/>
              <a:pPr/>
              <a:t>‹#›</a:t>
            </a:fld>
            <a:endParaRPr lang="en-US" altLang="zh-CN"/>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7"/>
          <p:cNvSpPr>
            <a:spLocks noGrp="1"/>
          </p:cNvSpPr>
          <p:nvPr>
            <p:ph type="ftr" sz="quarter" idx="10"/>
          </p:nvPr>
        </p:nvSpPr>
        <p:spPr/>
        <p:txBody>
          <a:bodyPr/>
          <a:lstStyle>
            <a:lvl1pPr>
              <a:defRPr/>
            </a:lvl1pPr>
          </a:lstStyle>
          <a:p>
            <a:pPr>
              <a:defRPr/>
            </a:pPr>
            <a:endParaRPr lang="en-US" dirty="0"/>
          </a:p>
        </p:txBody>
      </p:sp>
      <p:sp>
        <p:nvSpPr>
          <p:cNvPr id="5" name="Slide Number Placeholder 8"/>
          <p:cNvSpPr>
            <a:spLocks noGrp="1"/>
          </p:cNvSpPr>
          <p:nvPr>
            <p:ph type="sldNum" sz="quarter" idx="11"/>
          </p:nvPr>
        </p:nvSpPr>
        <p:spPr/>
        <p:txBody>
          <a:bodyPr/>
          <a:lstStyle>
            <a:lvl1pPr>
              <a:defRPr/>
            </a:lvl1pPr>
          </a:lstStyle>
          <a:p>
            <a:pPr>
              <a:defRPr/>
            </a:pPr>
            <a:fld id="{8E15A8F8-2630-4478-84CA-A23EE7F715DC}" type="slidenum">
              <a:rPr lang="en-US"/>
              <a:pPr>
                <a:defRPr/>
              </a:pPr>
              <a:t>‹#›</a:t>
            </a:fld>
            <a:endParaRPr lang="en-US"/>
          </a:p>
        </p:txBody>
      </p:sp>
      <p:sp>
        <p:nvSpPr>
          <p:cNvPr id="6"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59861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7"/>
          <p:cNvSpPr>
            <a:spLocks noGrp="1"/>
          </p:cNvSpPr>
          <p:nvPr>
            <p:ph type="ftr" sz="quarter" idx="10"/>
          </p:nvPr>
        </p:nvSpPr>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8510C643-AAC8-4BCE-8DC3-220026CF60ED}" type="slidenum">
              <a:rPr lang="en-US"/>
              <a:pPr>
                <a:defRPr/>
              </a:pPr>
              <a:t>‹#›</a:t>
            </a:fld>
            <a:endParaRPr lang="en-US"/>
          </a:p>
        </p:txBody>
      </p:sp>
      <p:sp>
        <p:nvSpPr>
          <p:cNvPr id="7"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7"/>
          <p:cNvSpPr>
            <a:spLocks noGrp="1"/>
          </p:cNvSpPr>
          <p:nvPr>
            <p:ph type="ftr" sz="quarter" idx="10"/>
          </p:nvPr>
        </p:nvSpPr>
        <p:spPr/>
        <p:txBody>
          <a:bodyPr/>
          <a:lstStyle>
            <a:lvl1pPr>
              <a:defRPr/>
            </a:lvl1pPr>
          </a:lstStyle>
          <a:p>
            <a:pPr>
              <a:defRPr/>
            </a:pPr>
            <a:endParaRPr lang="en-US" dirty="0"/>
          </a:p>
        </p:txBody>
      </p:sp>
      <p:sp>
        <p:nvSpPr>
          <p:cNvPr id="8" name="Slide Number Placeholder 8"/>
          <p:cNvSpPr>
            <a:spLocks noGrp="1"/>
          </p:cNvSpPr>
          <p:nvPr>
            <p:ph type="sldNum" sz="quarter" idx="11"/>
          </p:nvPr>
        </p:nvSpPr>
        <p:spPr/>
        <p:txBody>
          <a:bodyPr/>
          <a:lstStyle>
            <a:lvl1pPr>
              <a:defRPr/>
            </a:lvl1pPr>
          </a:lstStyle>
          <a:p>
            <a:pPr>
              <a:defRPr/>
            </a:pPr>
            <a:fld id="{A37837F8-49DD-4C19-A235-5F3B1873881D}" type="slidenum">
              <a:rPr lang="en-US"/>
              <a:pPr>
                <a:defRPr/>
              </a:pPr>
              <a:t>‹#›</a:t>
            </a:fld>
            <a:endParaRPr lang="en-US"/>
          </a:p>
        </p:txBody>
      </p:sp>
      <p:sp>
        <p:nvSpPr>
          <p:cNvPr id="9"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7"/>
          <p:cNvSpPr>
            <a:spLocks noGrp="1"/>
          </p:cNvSpPr>
          <p:nvPr>
            <p:ph type="ftr" sz="quarter" idx="10"/>
          </p:nvPr>
        </p:nvSpPr>
        <p:spPr/>
        <p:txBody>
          <a:bodyPr/>
          <a:lstStyle>
            <a:lvl1pPr>
              <a:defRPr/>
            </a:lvl1pPr>
          </a:lstStyle>
          <a:p>
            <a:pPr>
              <a:defRPr/>
            </a:pPr>
            <a:endParaRPr lang="en-US" dirty="0"/>
          </a:p>
        </p:txBody>
      </p:sp>
      <p:sp>
        <p:nvSpPr>
          <p:cNvPr id="4" name="Slide Number Placeholder 8"/>
          <p:cNvSpPr>
            <a:spLocks noGrp="1"/>
          </p:cNvSpPr>
          <p:nvPr>
            <p:ph type="sldNum" sz="quarter" idx="11"/>
          </p:nvPr>
        </p:nvSpPr>
        <p:spPr/>
        <p:txBody>
          <a:bodyPr/>
          <a:lstStyle>
            <a:lvl1pPr>
              <a:defRPr/>
            </a:lvl1pPr>
          </a:lstStyle>
          <a:p>
            <a:pPr>
              <a:defRPr/>
            </a:pPr>
            <a:fld id="{A6DCF0FB-A456-43C5-AAF6-35D6AA511EA0}" type="slidenum">
              <a:rPr lang="en-US"/>
              <a:pPr>
                <a:defRPr/>
              </a:pPr>
              <a:t>‹#›</a:t>
            </a:fld>
            <a:endParaRPr lang="en-US"/>
          </a:p>
        </p:txBody>
      </p:sp>
      <p:sp>
        <p:nvSpPr>
          <p:cNvPr id="5"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7"/>
          <p:cNvSpPr>
            <a:spLocks noGrp="1"/>
          </p:cNvSpPr>
          <p:nvPr>
            <p:ph type="ftr" sz="quarter" idx="10"/>
          </p:nvPr>
        </p:nvSpPr>
        <p:spPr/>
        <p:txBody>
          <a:bodyPr/>
          <a:lstStyle>
            <a:lvl1pPr>
              <a:defRPr/>
            </a:lvl1pPr>
          </a:lstStyle>
          <a:p>
            <a:pPr>
              <a:defRPr/>
            </a:pPr>
            <a:endParaRPr lang="en-US" dirty="0"/>
          </a:p>
        </p:txBody>
      </p:sp>
      <p:sp>
        <p:nvSpPr>
          <p:cNvPr id="3" name="Slide Number Placeholder 8"/>
          <p:cNvSpPr>
            <a:spLocks noGrp="1"/>
          </p:cNvSpPr>
          <p:nvPr>
            <p:ph type="sldNum" sz="quarter" idx="11"/>
          </p:nvPr>
        </p:nvSpPr>
        <p:spPr/>
        <p:txBody>
          <a:bodyPr/>
          <a:lstStyle>
            <a:lvl1pPr>
              <a:defRPr/>
            </a:lvl1pPr>
          </a:lstStyle>
          <a:p>
            <a:pPr>
              <a:defRPr/>
            </a:pPr>
            <a:fld id="{0406D40F-2D8A-42BC-8B81-F76E8F481872}" type="slidenum">
              <a:rPr lang="en-US"/>
              <a:pPr>
                <a:defRPr/>
              </a:pPr>
              <a:t>‹#›</a:t>
            </a:fld>
            <a:endParaRPr lang="en-US"/>
          </a:p>
        </p:txBody>
      </p:sp>
      <p:sp>
        <p:nvSpPr>
          <p:cNvPr id="4"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506DAB1F-9380-4D80-80A9-7A60F3980D15}" type="slidenum">
              <a:rPr lang="en-US"/>
              <a:pPr>
                <a:defRPr/>
              </a:pPr>
              <a:t>‹#›</a:t>
            </a:fld>
            <a:endParaRPr lang="en-US"/>
          </a:p>
        </p:txBody>
      </p:sp>
      <p:sp>
        <p:nvSpPr>
          <p:cNvPr id="7"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FB9D21B8-5AC5-433E-956A-80A5A403AF7E}" type="slidenum">
              <a:rPr lang="en-US"/>
              <a:pPr>
                <a:defRPr/>
              </a:pPr>
              <a:t>‹#›</a:t>
            </a:fld>
            <a:endParaRPr lang="en-US"/>
          </a:p>
        </p:txBody>
      </p:sp>
      <p:sp>
        <p:nvSpPr>
          <p:cNvPr id="7"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p:txBody>
          <a:bodyPr/>
          <a:lstStyle>
            <a:lvl1pPr>
              <a:defRPr/>
            </a:lvl1pPr>
          </a:lstStyle>
          <a:p>
            <a:pPr>
              <a:defRPr/>
            </a:pPr>
            <a:endParaRPr lang="en-US" dirty="0"/>
          </a:p>
        </p:txBody>
      </p:sp>
      <p:sp>
        <p:nvSpPr>
          <p:cNvPr id="5" name="Slide Number Placeholder 8"/>
          <p:cNvSpPr>
            <a:spLocks noGrp="1"/>
          </p:cNvSpPr>
          <p:nvPr>
            <p:ph type="sldNum" sz="quarter" idx="11"/>
          </p:nvPr>
        </p:nvSpPr>
        <p:spPr/>
        <p:txBody>
          <a:bodyPr/>
          <a:lstStyle>
            <a:lvl1pPr>
              <a:defRPr/>
            </a:lvl1pPr>
          </a:lstStyle>
          <a:p>
            <a:pPr>
              <a:defRPr/>
            </a:pPr>
            <a:fld id="{048313B0-B7DD-4A77-9CDE-10D336A32AC9}" type="slidenum">
              <a:rPr lang="en-US"/>
              <a:pPr>
                <a:defRPr/>
              </a:pPr>
              <a:t>‹#›</a:t>
            </a:fld>
            <a:endParaRPr lang="en-US"/>
          </a:p>
        </p:txBody>
      </p:sp>
      <p:sp>
        <p:nvSpPr>
          <p:cNvPr id="6"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55613"/>
            <a:ext cx="2055813"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455613"/>
            <a:ext cx="6018212"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p:txBody>
          <a:bodyPr/>
          <a:lstStyle>
            <a:lvl1pPr>
              <a:defRPr/>
            </a:lvl1pPr>
          </a:lstStyle>
          <a:p>
            <a:pPr>
              <a:defRPr/>
            </a:pPr>
            <a:endParaRPr lang="en-US" dirty="0"/>
          </a:p>
        </p:txBody>
      </p:sp>
      <p:sp>
        <p:nvSpPr>
          <p:cNvPr id="5" name="Slide Number Placeholder 8"/>
          <p:cNvSpPr>
            <a:spLocks noGrp="1"/>
          </p:cNvSpPr>
          <p:nvPr>
            <p:ph type="sldNum" sz="quarter" idx="11"/>
          </p:nvPr>
        </p:nvSpPr>
        <p:spPr/>
        <p:txBody>
          <a:bodyPr/>
          <a:lstStyle>
            <a:lvl1pPr>
              <a:defRPr/>
            </a:lvl1pPr>
          </a:lstStyle>
          <a:p>
            <a:pPr>
              <a:defRPr/>
            </a:pPr>
            <a:fld id="{5B9578D1-E5B6-4CD2-AF02-0BB48E2C395B}" type="slidenum">
              <a:rPr lang="en-US"/>
              <a:pPr>
                <a:defRPr/>
              </a:pPr>
              <a:t>‹#›</a:t>
            </a:fld>
            <a:endParaRPr lang="en-US"/>
          </a:p>
        </p:txBody>
      </p:sp>
      <p:sp>
        <p:nvSpPr>
          <p:cNvPr id="6" name="Date Placeholder 9"/>
          <p:cNvSpPr>
            <a:spLocks noGrp="1"/>
          </p:cNvSpPr>
          <p:nvPr>
            <p:ph type="dt" sz="quarter" idx="12"/>
          </p:nvPr>
        </p:nvSpPr>
        <p:spPr/>
        <p:txBody>
          <a:bodyPr/>
          <a:lstStyle>
            <a:lvl1pPr>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5"/>
          <p:cNvSpPr>
            <a:spLocks noGrp="1"/>
          </p:cNvSpPr>
          <p:nvPr>
            <p:ph type="dt" sz="quarter" idx="10"/>
          </p:nvPr>
        </p:nvSpPr>
        <p:spPr bwMode="auto">
          <a:xfrm>
            <a:off x="460375" y="6223000"/>
            <a:ext cx="6629400" cy="39687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16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59861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845D164A-5F5B-481E-B796-08F1BAF48A8F}" type="slidenum">
              <a:rPr lang="en-US" altLang="zh-CN" smtClean="0"/>
              <a:pPr/>
              <a:t>‹#›</a:t>
            </a:fld>
            <a:endParaRPr lang="en-US" altLang="zh-CN"/>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56ECB983-3945-4D56-8C75-6C31DFC1306E}"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0D600235-3BD9-4D56-90BC-B1F81060F8BD}"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59861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7EC17ABD-50F2-4899-94E0-34F02367E7B0}" type="slidenum">
              <a:rPr lang="en-US"/>
              <a:pPr>
                <a:defRPr/>
              </a:pPr>
              <a:t>‹#›</a:t>
            </a:fld>
            <a:endParaRPr lang="en-US"/>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8"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99590461-C75E-46B6-AA2B-0FDA5271DF59}" type="slidenum">
              <a:rPr lang="en-US"/>
              <a:pPr>
                <a:defRPr/>
              </a:pPr>
              <a:t>‹#›</a:t>
            </a:fld>
            <a:endParaRPr lang="en-US"/>
          </a:p>
        </p:txBody>
      </p:sp>
      <p:sp>
        <p:nvSpPr>
          <p:cNvPr id="9"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4"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BD9EEA13-57AD-43EE-A6A6-E43BE1027AF3}" type="slidenum">
              <a:rPr lang="en-US"/>
              <a:pPr>
                <a:defRPr/>
              </a:pPr>
              <a:t>‹#›</a:t>
            </a:fld>
            <a:endParaRPr lang="en-US"/>
          </a:p>
        </p:txBody>
      </p:sp>
      <p:sp>
        <p:nvSpPr>
          <p:cNvPr id="5"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3"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C0D858C9-DF42-467C-9E2F-916B32552CFD}" type="slidenum">
              <a:rPr lang="en-US"/>
              <a:pPr>
                <a:defRPr/>
              </a:pPr>
              <a:t>‹#›</a:t>
            </a:fld>
            <a:endParaRPr lang="en-US"/>
          </a:p>
        </p:txBody>
      </p:sp>
      <p:sp>
        <p:nvSpPr>
          <p:cNvPr id="4"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DA12C5D3-2C12-4778-8D82-51FFEB07B6BE}" type="slidenum">
              <a:rPr lang="en-US"/>
              <a:pPr>
                <a:defRPr/>
              </a:pPr>
              <a:t>‹#›</a:t>
            </a:fld>
            <a:endParaRPr lang="en-US"/>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2D37810D-9402-4D1F-8C3A-1BD4874820AC}" type="slidenum">
              <a:rPr lang="en-US"/>
              <a:pPr>
                <a:defRPr/>
              </a:pPr>
              <a:t>‹#›</a:t>
            </a:fld>
            <a:endParaRPr lang="en-US"/>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E7049557-63EF-4A82-BC21-192286BAB444}"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55613"/>
            <a:ext cx="2055813"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455613"/>
            <a:ext cx="6018212"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B009A036-B6B6-4B4D-A1CC-50B0BC8C33FB}"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8"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C05A30B4-440B-4366-80D9-07D949ED113E}" type="slidenum">
              <a:rPr lang="en-US" altLang="zh-CN" smtClean="0"/>
              <a:pPr/>
              <a:t>‹#›</a:t>
            </a:fld>
            <a:endParaRPr lang="en-US" altLang="zh-CN"/>
          </a:p>
        </p:txBody>
      </p:sp>
      <p:sp>
        <p:nvSpPr>
          <p:cNvPr id="9"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5"/>
          <p:cNvSpPr>
            <a:spLocks noGrp="1"/>
          </p:cNvSpPr>
          <p:nvPr>
            <p:ph type="dt" sz="quarter" idx="10"/>
          </p:nvPr>
        </p:nvSpPr>
        <p:spPr bwMode="auto">
          <a:xfrm>
            <a:off x="460375" y="6223000"/>
            <a:ext cx="6629400" cy="39687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16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CCFFB636-F2B6-4527-85CB-8BBD787B8C9F}"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FCF0C68D-A14A-43D5-9BE0-878EC34EC69B}"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59861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DFBEF500-0C5F-43FD-8DE3-785AC2230C8C}" type="slidenum">
              <a:rPr lang="en-US"/>
              <a:pPr>
                <a:defRPr/>
              </a:pPr>
              <a:t>‹#›</a:t>
            </a:fld>
            <a:endParaRPr lang="en-US"/>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8"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123DC175-C4F0-49D9-9A4E-651D18B39D26}" type="slidenum">
              <a:rPr lang="en-US"/>
              <a:pPr>
                <a:defRPr/>
              </a:pPr>
              <a:t>‹#›</a:t>
            </a:fld>
            <a:endParaRPr lang="en-US"/>
          </a:p>
        </p:txBody>
      </p:sp>
      <p:sp>
        <p:nvSpPr>
          <p:cNvPr id="9"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4"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AF21F7D0-01AC-4BEB-853E-3451BF912418}" type="slidenum">
              <a:rPr lang="en-US"/>
              <a:pPr>
                <a:defRPr/>
              </a:pPr>
              <a:t>‹#›</a:t>
            </a:fld>
            <a:endParaRPr lang="en-US"/>
          </a:p>
        </p:txBody>
      </p:sp>
      <p:sp>
        <p:nvSpPr>
          <p:cNvPr id="5"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3"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30EBD0A7-CBB6-4C55-B45A-E0F0C4C06FE8}" type="slidenum">
              <a:rPr lang="en-US"/>
              <a:pPr>
                <a:defRPr/>
              </a:pPr>
              <a:t>‹#›</a:t>
            </a:fld>
            <a:endParaRPr lang="en-US"/>
          </a:p>
        </p:txBody>
      </p:sp>
      <p:sp>
        <p:nvSpPr>
          <p:cNvPr id="4"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0D20E5A8-D395-4F3C-BF25-4C48FC6E0CE4}" type="slidenum">
              <a:rPr lang="en-US"/>
              <a:pPr>
                <a:defRPr/>
              </a:pPr>
              <a:t>‹#›</a:t>
            </a:fld>
            <a:endParaRPr lang="en-US"/>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53C1CE7E-A880-44A4-B93C-9C9A09F07F83}" type="slidenum">
              <a:rPr lang="en-US"/>
              <a:pPr>
                <a:defRPr/>
              </a:pPr>
              <a:t>‹#›</a:t>
            </a:fld>
            <a:endParaRPr lang="en-US"/>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91656931-FF8C-48D3-B099-7DE106972B9B}"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4"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0F03B5E9-AC1F-4B18-9701-CA42D8FCD53E}" type="slidenum">
              <a:rPr lang="en-US" altLang="zh-CN" smtClean="0"/>
              <a:pPr/>
              <a:t>‹#›</a:t>
            </a:fld>
            <a:endParaRPr lang="en-US" altLang="zh-CN"/>
          </a:p>
        </p:txBody>
      </p:sp>
      <p:sp>
        <p:nvSpPr>
          <p:cNvPr id="5"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55613"/>
            <a:ext cx="2055813"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455613"/>
            <a:ext cx="6018212"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D0558758-68D6-43AB-BFB0-841B90FA1FB0}"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5"/>
          <p:cNvSpPr>
            <a:spLocks noGrp="1"/>
          </p:cNvSpPr>
          <p:nvPr>
            <p:ph type="dt" sz="quarter" idx="10"/>
          </p:nvPr>
        </p:nvSpPr>
        <p:spPr bwMode="auto">
          <a:xfrm>
            <a:off x="460375" y="6223000"/>
            <a:ext cx="6629400" cy="39687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16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36B6AC04-5860-4F42-AC9A-835587B7F5EA}"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4C5AC308-42C1-4C64-9E54-CC6DB0AB8886}"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59861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9CB3941D-71C1-4B18-A317-ED735AC749A3}" type="slidenum">
              <a:rPr lang="en-US"/>
              <a:pPr>
                <a:defRPr/>
              </a:pPr>
              <a:t>‹#›</a:t>
            </a:fld>
            <a:endParaRPr lang="en-US"/>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8"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D7487C53-3CBC-46F3-A60B-8B880D3701D4}" type="slidenum">
              <a:rPr lang="en-US"/>
              <a:pPr>
                <a:defRPr/>
              </a:pPr>
              <a:t>‹#›</a:t>
            </a:fld>
            <a:endParaRPr lang="en-US"/>
          </a:p>
        </p:txBody>
      </p:sp>
      <p:sp>
        <p:nvSpPr>
          <p:cNvPr id="9"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4"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DBBAF8DE-06C6-415D-AD85-A375F174A471}" type="slidenum">
              <a:rPr lang="en-US"/>
              <a:pPr>
                <a:defRPr/>
              </a:pPr>
              <a:t>‹#›</a:t>
            </a:fld>
            <a:endParaRPr lang="en-US"/>
          </a:p>
        </p:txBody>
      </p:sp>
      <p:sp>
        <p:nvSpPr>
          <p:cNvPr id="5"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3"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D42977DE-38AE-4932-8519-C81BCB71B19F}" type="slidenum">
              <a:rPr lang="en-US"/>
              <a:pPr>
                <a:defRPr/>
              </a:pPr>
              <a:t>‹#›</a:t>
            </a:fld>
            <a:endParaRPr lang="en-US"/>
          </a:p>
        </p:txBody>
      </p:sp>
      <p:sp>
        <p:nvSpPr>
          <p:cNvPr id="4"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9165E93F-306B-421D-8397-471FE0C389E4}" type="slidenum">
              <a:rPr lang="en-US"/>
              <a:pPr>
                <a:defRPr/>
              </a:pPr>
              <a:t>‹#›</a:t>
            </a:fld>
            <a:endParaRPr lang="en-US"/>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64F2CB05-0CE5-423B-A06F-945E27BA44C8}" type="slidenum">
              <a:rPr lang="en-US"/>
              <a:pPr>
                <a:defRPr/>
              </a:pPr>
              <a:t>‹#›</a:t>
            </a:fld>
            <a:endParaRPr lang="en-US"/>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3"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2DBE3C71-3367-4208-9CF0-EFDD169B7899}" type="slidenum">
              <a:rPr lang="en-US" altLang="zh-CN" smtClean="0"/>
              <a:pPr/>
              <a:t>‹#›</a:t>
            </a:fld>
            <a:endParaRPr lang="en-US" altLang="zh-CN"/>
          </a:p>
        </p:txBody>
      </p:sp>
      <p:sp>
        <p:nvSpPr>
          <p:cNvPr id="4"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71576FAA-CDCA-4C80-97DE-29828D5F5440}"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55613"/>
            <a:ext cx="2055813"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455613"/>
            <a:ext cx="6018212"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5"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EE57291F-2127-432D-B9B5-80F1F937B24C}" type="slidenum">
              <a:rPr lang="en-US"/>
              <a:pPr>
                <a:defRPr/>
              </a:pPr>
              <a:t>‹#›</a:t>
            </a:fld>
            <a:endParaRPr lang="en-US"/>
          </a:p>
        </p:txBody>
      </p:sp>
      <p:sp>
        <p:nvSpPr>
          <p:cNvPr id="6"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59861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9F06C5F7-86A1-4B0A-9412-3850B9CB2903}" type="slidenum">
              <a:rPr lang="en-US" altLang="zh-CN" smtClean="0"/>
              <a:pPr/>
              <a:t>‹#›</a:t>
            </a:fld>
            <a:endParaRPr lang="en-US" altLang="zh-CN"/>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55613"/>
            <a:ext cx="2055813"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455613"/>
            <a:ext cx="6018212"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59861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7"/>
          <p:cNvSpPr>
            <a:spLocks noGrp="1"/>
          </p:cNvSpPr>
          <p:nvPr>
            <p:ph type="ftr" sz="quarter" idx="10"/>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
        <p:nvSpPr>
          <p:cNvPr id="6" name="Slide Number Placeholder 8"/>
          <p:cNvSpPr>
            <a:spLocks noGrp="1"/>
          </p:cNvSpPr>
          <p:nvPr>
            <p:ph type="sldNum" sz="quarter" idx="11"/>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fld id="{6F28F164-BB90-4805-98BA-D253928A966F}" type="slidenum">
              <a:rPr lang="en-US" altLang="zh-CN" smtClean="0"/>
              <a:pPr/>
              <a:t>‹#›</a:t>
            </a:fld>
            <a:endParaRPr lang="en-US" altLang="zh-CN"/>
          </a:p>
        </p:txBody>
      </p:sp>
      <p:sp>
        <p:nvSpPr>
          <p:cNvPr id="7" name="Date Placeholder 9"/>
          <p:cNvSpPr>
            <a:spLocks noGrp="1"/>
          </p:cNvSpPr>
          <p:nvPr>
            <p:ph type="dt" sz="quarter" idx="1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endParaRPr lang="en-US" altLang="zh-CN"/>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455613"/>
            <a:ext cx="2055813" cy="55308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455613"/>
            <a:ext cx="6018212" cy="5530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598613"/>
            <a:ext cx="4037012"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598613"/>
            <a:ext cx="4037013"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3"/>
          <p:cNvSpPr>
            <a:spLocks noGrp="1"/>
          </p:cNvSpPr>
          <p:nvPr>
            <p:ph type="ftr" sz="quarter" idx="10"/>
          </p:nvPr>
        </p:nvSpPr>
        <p:spPr>
          <a:ln/>
        </p:spPr>
        <p:txBody>
          <a:bodyPr/>
          <a:lstStyle>
            <a:lvl1pPr>
              <a:defRPr/>
            </a:lvl1pPr>
          </a:lstStyle>
          <a:p>
            <a:pPr>
              <a:defRPr/>
            </a:pPr>
            <a:endParaRPr lang="en-US">
              <a:solidFill>
                <a:srgbClr val="0E0733"/>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jpe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image" Target="../media/image1.jpe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image" Target="../media/image1.jpe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image" Target="../media/image3.jpe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7.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image" Target="../media/image3.jpe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8.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image" Target="../media/image1.jpeg"/><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4098" name="Picture 2" descr="ims_PPTLogo_RGB_PPT_Light"/>
          <p:cNvPicPr>
            <a:picLocks noChangeAspect="1" noChangeArrowheads="1"/>
          </p:cNvPicPr>
          <p:nvPr/>
        </p:nvPicPr>
        <p:blipFill>
          <a:blip r:embed="rId18" cstate="print"/>
          <a:srcRect/>
          <a:stretch>
            <a:fillRect/>
          </a:stretch>
        </p:blipFill>
        <p:spPr bwMode="auto">
          <a:xfrm>
            <a:off x="0" y="6126163"/>
            <a:ext cx="9144000" cy="731837"/>
          </a:xfrm>
          <a:prstGeom prst="rect">
            <a:avLst/>
          </a:prstGeom>
          <a:noFill/>
          <a:ln w="9525">
            <a:noFill/>
            <a:miter lim="800000"/>
            <a:headEnd/>
            <a:tailEnd/>
          </a:ln>
        </p:spPr>
      </p:pic>
      <p:sp>
        <p:nvSpPr>
          <p:cNvPr id="4099" name="Rectangle 3"/>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ransition/>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Font typeface="Verdana" pitchFamily="34" charset="0"/>
        <a:buChar char="•"/>
        <a:defRPr sz="2000">
          <a:solidFill>
            <a:schemeClr val="tx2"/>
          </a:solidFill>
          <a:latin typeface="+mn-lt"/>
          <a:ea typeface="+mn-ea"/>
          <a:cs typeface="+mn-cs"/>
        </a:defRPr>
      </a:lvl1pPr>
      <a:lvl2pPr marL="571500" indent="-228600" algn="l" rtl="0" eaLnBrk="1" fontAlgn="base" hangingPunct="1">
        <a:spcBef>
          <a:spcPct val="40000"/>
        </a:spcBef>
        <a:spcAft>
          <a:spcPct val="0"/>
        </a:spcAft>
        <a:buClr>
          <a:schemeClr val="tx2"/>
        </a:buClr>
        <a:buFont typeface="Verdana" pitchFamily="34" charset="0"/>
        <a:buChar char="−"/>
        <a:defRPr>
          <a:solidFill>
            <a:schemeClr val="tx1"/>
          </a:solidFill>
          <a:latin typeface="+mn-lt"/>
        </a:defRPr>
      </a:lvl2pPr>
      <a:lvl3pPr marL="914400" indent="-228600" algn="l" rtl="0" eaLnBrk="1" fontAlgn="base" hangingPunct="1">
        <a:spcBef>
          <a:spcPct val="30000"/>
        </a:spcBef>
        <a:spcAft>
          <a:spcPct val="0"/>
        </a:spcAft>
        <a:buClr>
          <a:schemeClr val="tx1"/>
        </a:buClr>
        <a:buFont typeface="Verdana" pitchFamily="34" charset="0"/>
        <a:buChar char="•"/>
        <a:defRPr sz="1600">
          <a:solidFill>
            <a:schemeClr val="tx1"/>
          </a:solidFill>
          <a:latin typeface="+mn-lt"/>
        </a:defRPr>
      </a:lvl3pPr>
      <a:lvl4pPr marL="12573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4pPr>
      <a:lvl5pPr marL="16002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1026"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pic>
        <p:nvPicPr>
          <p:cNvPr id="1027"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sp>
        <p:nvSpPr>
          <p:cNvPr id="1028" name="Rectangle 3"/>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9"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7"/>
          <p:cNvSpPr>
            <a:spLocks noGrp="1"/>
          </p:cNvSpPr>
          <p:nvPr>
            <p:ph type="ftr" sz="quarter" idx="3"/>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7" name="Slide Number Placeholder 8"/>
          <p:cNvSpPr>
            <a:spLocks noGrp="1"/>
          </p:cNvSpPr>
          <p:nvPr>
            <p:ph type="sldNum" sz="quarter" idx="4"/>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ECF7239B-49D2-4C09-9539-43B2E180D329}" type="slidenum">
              <a:rPr lang="en-US"/>
              <a:pPr>
                <a:defRPr/>
              </a:pPr>
              <a:t>‹#›</a:t>
            </a:fld>
            <a:endParaRPr lang="en-US"/>
          </a:p>
        </p:txBody>
      </p:sp>
      <p:sp>
        <p:nvSpPr>
          <p:cNvPr id="8" name="Date Placeholder 9"/>
          <p:cNvSpPr>
            <a:spLocks noGrp="1"/>
          </p:cNvSpPr>
          <p:nvPr>
            <p:ph type="dt" sz="quarter" idx="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hf sldNum="0" hd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tx2"/>
        </a:buClr>
        <a:buFont typeface="Verdana" pitchFamily="34" charset="0"/>
        <a:buChar char="•"/>
        <a:defRPr sz="2000">
          <a:solidFill>
            <a:schemeClr val="tx2"/>
          </a:solidFill>
          <a:latin typeface="+mn-lt"/>
          <a:ea typeface="+mn-ea"/>
          <a:cs typeface="+mn-cs"/>
        </a:defRPr>
      </a:lvl1pPr>
      <a:lvl2pPr marL="571500" indent="-228600" algn="l" rtl="0" eaLnBrk="1" fontAlgn="base" hangingPunct="1">
        <a:spcBef>
          <a:spcPct val="40000"/>
        </a:spcBef>
        <a:spcAft>
          <a:spcPct val="0"/>
        </a:spcAft>
        <a:buClr>
          <a:schemeClr val="tx1"/>
        </a:buClr>
        <a:buFont typeface="Verdana" pitchFamily="34" charset="0"/>
        <a:buChar char="−"/>
        <a:defRPr>
          <a:solidFill>
            <a:schemeClr val="tx1"/>
          </a:solidFill>
          <a:latin typeface="+mn-lt"/>
        </a:defRPr>
      </a:lvl2pPr>
      <a:lvl3pPr marL="914400" indent="-228600" algn="l" rtl="0" eaLnBrk="1" fontAlgn="base" hangingPunct="1">
        <a:spcBef>
          <a:spcPct val="30000"/>
        </a:spcBef>
        <a:spcAft>
          <a:spcPct val="0"/>
        </a:spcAft>
        <a:buClr>
          <a:schemeClr val="tx1"/>
        </a:buClr>
        <a:buFont typeface="Verdana" pitchFamily="34" charset="0"/>
        <a:buChar char="•"/>
        <a:defRPr sz="1600">
          <a:solidFill>
            <a:schemeClr val="tx1"/>
          </a:solidFill>
          <a:latin typeface="+mn-lt"/>
        </a:defRPr>
      </a:lvl3pPr>
      <a:lvl4pPr marL="12573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4pPr>
      <a:lvl5pPr marL="16002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2050"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pic>
        <p:nvPicPr>
          <p:cNvPr id="2051"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sp>
        <p:nvSpPr>
          <p:cNvPr id="2052" name="Rectangle 3"/>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2053"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7"/>
          <p:cNvSpPr>
            <a:spLocks noGrp="1"/>
          </p:cNvSpPr>
          <p:nvPr>
            <p:ph type="ftr" sz="quarter" idx="3"/>
          </p:nvPr>
        </p:nvSpPr>
        <p:spPr bwMode="auto">
          <a:xfrm>
            <a:off x="481013" y="6356350"/>
            <a:ext cx="68580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endParaRPr lang="en-US" dirty="0"/>
          </a:p>
        </p:txBody>
      </p:sp>
      <p:sp>
        <p:nvSpPr>
          <p:cNvPr id="7" name="Slide Number Placeholder 8"/>
          <p:cNvSpPr>
            <a:spLocks noGrp="1"/>
          </p:cNvSpPr>
          <p:nvPr>
            <p:ph type="sldNum" sz="quarter" idx="4"/>
          </p:nvPr>
        </p:nvSpPr>
        <p:spPr bwMode="auto">
          <a:xfrm>
            <a:off x="481013" y="6492875"/>
            <a:ext cx="2286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a:solidFill>
                  <a:srgbClr val="0E0733"/>
                </a:solidFill>
                <a:effectLst/>
                <a:latin typeface="Verdana"/>
                <a:cs typeface="Arial" pitchFamily="34" charset="0"/>
              </a:defRPr>
            </a:lvl1pPr>
          </a:lstStyle>
          <a:p>
            <a:pPr>
              <a:defRPr/>
            </a:pPr>
            <a:fld id="{85F13959-7E77-4682-8BE5-2A872CC5AE94}" type="slidenum">
              <a:rPr lang="en-US"/>
              <a:pPr>
                <a:defRPr/>
              </a:pPr>
              <a:t>‹#›</a:t>
            </a:fld>
            <a:endParaRPr lang="en-US"/>
          </a:p>
        </p:txBody>
      </p:sp>
      <p:sp>
        <p:nvSpPr>
          <p:cNvPr id="8" name="Date Placeholder 9"/>
          <p:cNvSpPr>
            <a:spLocks noGrp="1"/>
          </p:cNvSpPr>
          <p:nvPr>
            <p:ph type="dt" sz="quarter" idx="2"/>
          </p:nvPr>
        </p:nvSpPr>
        <p:spPr bwMode="auto">
          <a:xfrm>
            <a:off x="717550" y="6492875"/>
            <a:ext cx="6629400" cy="136525"/>
          </a:xfrm>
          <a:prstGeom prst="rect">
            <a:avLst/>
          </a:prstGeom>
        </p:spPr>
        <p:txBody>
          <a:bodyPr vert="horz" wrap="square" lIns="0" tIns="0" rIns="0" bIns="0" anchor="t" anchorCtr="0">
            <a:noAutofit/>
          </a:bodyPr>
          <a:lstStyle>
            <a:lvl1pPr algn="l">
              <a:lnSpc>
                <a:spcPct val="100000"/>
              </a:lnSpc>
              <a:spcBef>
                <a:spcPts val="0"/>
              </a:spcBef>
              <a:spcAft>
                <a:spcPts val="0"/>
              </a:spcAft>
              <a:defRPr kumimoji="0" sz="900" b="0" i="0" u="none" baseline="0" smtClean="0">
                <a:solidFill>
                  <a:srgbClr val="0E0733"/>
                </a:solidFill>
                <a:effectLst/>
                <a:latin typeface="Verdana"/>
                <a:cs typeface="Arial" pitchFamily="34" charset="0"/>
              </a:defRPr>
            </a:lvl1pPr>
          </a:lstStyle>
          <a:p>
            <a:pPr>
              <a:defRPr/>
            </a:pPr>
            <a:r>
              <a:rPr lang="en-US" smtClean="0"/>
              <a:t>Fixed Date [via Insert tab &gt; Header &amp; Footer]</a:t>
            </a:r>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hf sldNum="0" hd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tx2"/>
        </a:buClr>
        <a:buFont typeface="Verdana" pitchFamily="34" charset="0"/>
        <a:buChar char="•"/>
        <a:defRPr sz="2000">
          <a:solidFill>
            <a:schemeClr val="tx2"/>
          </a:solidFill>
          <a:latin typeface="+mn-lt"/>
          <a:ea typeface="+mn-ea"/>
          <a:cs typeface="+mn-cs"/>
        </a:defRPr>
      </a:lvl1pPr>
      <a:lvl2pPr marL="571500" indent="-228600" algn="l" rtl="0" eaLnBrk="1" fontAlgn="base" hangingPunct="1">
        <a:spcBef>
          <a:spcPct val="40000"/>
        </a:spcBef>
        <a:spcAft>
          <a:spcPct val="0"/>
        </a:spcAft>
        <a:buClr>
          <a:schemeClr val="tx1"/>
        </a:buClr>
        <a:buFont typeface="Verdana" pitchFamily="34" charset="0"/>
        <a:buChar char="−"/>
        <a:defRPr>
          <a:solidFill>
            <a:schemeClr val="tx1"/>
          </a:solidFill>
          <a:latin typeface="+mn-lt"/>
        </a:defRPr>
      </a:lvl2pPr>
      <a:lvl3pPr marL="914400" indent="-228600" algn="l" rtl="0" eaLnBrk="1" fontAlgn="base" hangingPunct="1">
        <a:spcBef>
          <a:spcPct val="30000"/>
        </a:spcBef>
        <a:spcAft>
          <a:spcPct val="0"/>
        </a:spcAft>
        <a:buClr>
          <a:schemeClr val="tx1"/>
        </a:buClr>
        <a:buFont typeface="Verdana" pitchFamily="34" charset="0"/>
        <a:buChar char="•"/>
        <a:defRPr sz="1600">
          <a:solidFill>
            <a:schemeClr val="tx1"/>
          </a:solidFill>
          <a:latin typeface="+mn-lt"/>
        </a:defRPr>
      </a:lvl3pPr>
      <a:lvl4pPr marL="12573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4pPr>
      <a:lvl5pPr marL="16002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5122"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pic>
        <p:nvPicPr>
          <p:cNvPr id="5123"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sp>
        <p:nvSpPr>
          <p:cNvPr id="5124" name="Rectangle 3"/>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5125"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p:hf sldNum="0" hd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tx2"/>
        </a:buClr>
        <a:buFont typeface="Verdana" pitchFamily="34" charset="0"/>
        <a:buChar char="•"/>
        <a:defRPr sz="2000">
          <a:solidFill>
            <a:schemeClr val="tx2"/>
          </a:solidFill>
          <a:latin typeface="+mn-lt"/>
          <a:ea typeface="+mn-ea"/>
          <a:cs typeface="+mn-cs"/>
        </a:defRPr>
      </a:lvl1pPr>
      <a:lvl2pPr marL="571500" indent="-228600" algn="l" rtl="0" eaLnBrk="1" fontAlgn="base" hangingPunct="1">
        <a:spcBef>
          <a:spcPct val="40000"/>
        </a:spcBef>
        <a:spcAft>
          <a:spcPct val="0"/>
        </a:spcAft>
        <a:buClr>
          <a:schemeClr val="tx1"/>
        </a:buClr>
        <a:buFont typeface="Verdana" pitchFamily="34" charset="0"/>
        <a:buChar char="−"/>
        <a:defRPr>
          <a:solidFill>
            <a:schemeClr val="tx1"/>
          </a:solidFill>
          <a:latin typeface="+mn-lt"/>
        </a:defRPr>
      </a:lvl2pPr>
      <a:lvl3pPr marL="914400" indent="-228600" algn="l" rtl="0" eaLnBrk="1" fontAlgn="base" hangingPunct="1">
        <a:spcBef>
          <a:spcPct val="30000"/>
        </a:spcBef>
        <a:spcAft>
          <a:spcPct val="0"/>
        </a:spcAft>
        <a:buClr>
          <a:schemeClr val="tx1"/>
        </a:buClr>
        <a:buFont typeface="Verdana" pitchFamily="34" charset="0"/>
        <a:buChar char="•"/>
        <a:defRPr sz="1600">
          <a:solidFill>
            <a:schemeClr val="tx1"/>
          </a:solidFill>
          <a:latin typeface="+mn-lt"/>
        </a:defRPr>
      </a:lvl3pPr>
      <a:lvl4pPr marL="12573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4pPr>
      <a:lvl5pPr marL="16002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6146"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pic>
        <p:nvPicPr>
          <p:cNvPr id="6147"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sp>
        <p:nvSpPr>
          <p:cNvPr id="6148" name="Rectangle 3"/>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6149"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ransition/>
  <p:hf sldNum="0" hd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tx2"/>
        </a:buClr>
        <a:buFont typeface="Verdana" pitchFamily="34" charset="0"/>
        <a:buChar char="•"/>
        <a:defRPr sz="2000">
          <a:solidFill>
            <a:schemeClr val="tx2"/>
          </a:solidFill>
          <a:latin typeface="+mn-lt"/>
          <a:ea typeface="+mn-ea"/>
          <a:cs typeface="+mn-cs"/>
        </a:defRPr>
      </a:lvl1pPr>
      <a:lvl2pPr marL="571500" indent="-228600" algn="l" rtl="0" eaLnBrk="1" fontAlgn="base" hangingPunct="1">
        <a:spcBef>
          <a:spcPct val="40000"/>
        </a:spcBef>
        <a:spcAft>
          <a:spcPct val="0"/>
        </a:spcAft>
        <a:buClr>
          <a:schemeClr val="tx1"/>
        </a:buClr>
        <a:buFont typeface="Verdana" pitchFamily="34" charset="0"/>
        <a:buChar char="−"/>
        <a:defRPr>
          <a:solidFill>
            <a:schemeClr val="tx1"/>
          </a:solidFill>
          <a:latin typeface="+mn-lt"/>
        </a:defRPr>
      </a:lvl2pPr>
      <a:lvl3pPr marL="914400" indent="-228600" algn="l" rtl="0" eaLnBrk="1" fontAlgn="base" hangingPunct="1">
        <a:spcBef>
          <a:spcPct val="30000"/>
        </a:spcBef>
        <a:spcAft>
          <a:spcPct val="0"/>
        </a:spcAft>
        <a:buClr>
          <a:schemeClr val="tx1"/>
        </a:buClr>
        <a:buFont typeface="Verdana" pitchFamily="34" charset="0"/>
        <a:buChar char="•"/>
        <a:defRPr sz="1600">
          <a:solidFill>
            <a:schemeClr val="tx1"/>
          </a:solidFill>
          <a:latin typeface="+mn-lt"/>
        </a:defRPr>
      </a:lvl3pPr>
      <a:lvl4pPr marL="12573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4pPr>
      <a:lvl5pPr marL="16002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7170"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pic>
        <p:nvPicPr>
          <p:cNvPr id="7171"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sp>
        <p:nvSpPr>
          <p:cNvPr id="7172" name="Rectangle 3"/>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7173"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hf sldNum="0" hd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tx2"/>
        </a:buClr>
        <a:buFont typeface="Verdana" pitchFamily="34" charset="0"/>
        <a:buChar char="•"/>
        <a:defRPr sz="2000">
          <a:solidFill>
            <a:schemeClr val="tx2"/>
          </a:solidFill>
          <a:latin typeface="+mn-lt"/>
          <a:ea typeface="+mn-ea"/>
          <a:cs typeface="+mn-cs"/>
        </a:defRPr>
      </a:lvl1pPr>
      <a:lvl2pPr marL="571500" indent="-228600" algn="l" rtl="0" eaLnBrk="1" fontAlgn="base" hangingPunct="1">
        <a:spcBef>
          <a:spcPct val="40000"/>
        </a:spcBef>
        <a:spcAft>
          <a:spcPct val="0"/>
        </a:spcAft>
        <a:buClr>
          <a:schemeClr val="tx1"/>
        </a:buClr>
        <a:buFont typeface="Verdana" pitchFamily="34" charset="0"/>
        <a:buChar char="−"/>
        <a:defRPr>
          <a:solidFill>
            <a:schemeClr val="tx1"/>
          </a:solidFill>
          <a:latin typeface="+mn-lt"/>
        </a:defRPr>
      </a:lvl2pPr>
      <a:lvl3pPr marL="914400" indent="-228600" algn="l" rtl="0" eaLnBrk="1" fontAlgn="base" hangingPunct="1">
        <a:spcBef>
          <a:spcPct val="30000"/>
        </a:spcBef>
        <a:spcAft>
          <a:spcPct val="0"/>
        </a:spcAft>
        <a:buClr>
          <a:schemeClr val="tx1"/>
        </a:buClr>
        <a:buFont typeface="Verdana" pitchFamily="34" charset="0"/>
        <a:buChar char="•"/>
        <a:defRPr sz="1600">
          <a:solidFill>
            <a:schemeClr val="tx1"/>
          </a:solidFill>
          <a:latin typeface="+mn-lt"/>
        </a:defRPr>
      </a:lvl3pPr>
      <a:lvl4pPr marL="12573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4pPr>
      <a:lvl5pPr marL="16002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gray">
          <a:xfrm>
            <a:off x="455613" y="1598613"/>
            <a:ext cx="8226425" cy="4387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p:hf sldNum="0" hdr="0" dt="0"/>
  <p:txStyles>
    <p:titleStyle>
      <a:lvl1pPr algn="l" rtl="0" eaLnBrk="1" fontAlgn="base" hangingPunct="1">
        <a:spcBef>
          <a:spcPct val="0"/>
        </a:spcBef>
        <a:spcAft>
          <a:spcPct val="0"/>
        </a:spcAft>
        <a:defRPr sz="2200">
          <a:solidFill>
            <a:schemeClr val="tx2"/>
          </a:solidFill>
          <a:latin typeface="+mj-lt"/>
          <a:ea typeface="+mj-ea"/>
          <a:cs typeface="+mj-cs"/>
        </a:defRPr>
      </a:lvl1pPr>
      <a:lvl2pPr algn="l" rtl="0" eaLnBrk="1" fontAlgn="base" hangingPunct="1">
        <a:spcBef>
          <a:spcPct val="0"/>
        </a:spcBef>
        <a:spcAft>
          <a:spcPct val="0"/>
        </a:spcAft>
        <a:defRPr sz="2200">
          <a:solidFill>
            <a:schemeClr val="tx2"/>
          </a:solidFill>
          <a:latin typeface="Verdana" pitchFamily="34" charset="0"/>
        </a:defRPr>
      </a:lvl2pPr>
      <a:lvl3pPr algn="l" rtl="0" eaLnBrk="1" fontAlgn="base" hangingPunct="1">
        <a:spcBef>
          <a:spcPct val="0"/>
        </a:spcBef>
        <a:spcAft>
          <a:spcPct val="0"/>
        </a:spcAft>
        <a:defRPr sz="2200">
          <a:solidFill>
            <a:schemeClr val="tx2"/>
          </a:solidFill>
          <a:latin typeface="Verdana" pitchFamily="34" charset="0"/>
        </a:defRPr>
      </a:lvl3pPr>
      <a:lvl4pPr algn="l" rtl="0" eaLnBrk="1" fontAlgn="base" hangingPunct="1">
        <a:spcBef>
          <a:spcPct val="0"/>
        </a:spcBef>
        <a:spcAft>
          <a:spcPct val="0"/>
        </a:spcAft>
        <a:defRPr sz="2200">
          <a:solidFill>
            <a:schemeClr val="tx2"/>
          </a:solidFill>
          <a:latin typeface="Verdana" pitchFamily="34" charset="0"/>
        </a:defRPr>
      </a:lvl4pPr>
      <a:lvl5pPr algn="l" rtl="0" eaLnBrk="1" fontAlgn="base" hangingPunct="1">
        <a:spcBef>
          <a:spcPct val="0"/>
        </a:spcBef>
        <a:spcAft>
          <a:spcPct val="0"/>
        </a:spcAft>
        <a:defRPr sz="2200">
          <a:solidFill>
            <a:schemeClr val="tx2"/>
          </a:solidFill>
          <a:latin typeface="Verdana" pitchFamily="34" charset="0"/>
        </a:defRPr>
      </a:lvl5pPr>
      <a:lvl6pPr marL="457200" algn="l" rtl="0" eaLnBrk="1" fontAlgn="base" hangingPunct="1">
        <a:spcBef>
          <a:spcPct val="0"/>
        </a:spcBef>
        <a:spcAft>
          <a:spcPct val="0"/>
        </a:spcAft>
        <a:defRPr sz="2200">
          <a:solidFill>
            <a:schemeClr val="tx2"/>
          </a:solidFill>
          <a:latin typeface="Verdana" pitchFamily="34" charset="0"/>
        </a:defRPr>
      </a:lvl6pPr>
      <a:lvl7pPr marL="914400" algn="l" rtl="0" eaLnBrk="1" fontAlgn="base" hangingPunct="1">
        <a:spcBef>
          <a:spcPct val="0"/>
        </a:spcBef>
        <a:spcAft>
          <a:spcPct val="0"/>
        </a:spcAft>
        <a:defRPr sz="2200">
          <a:solidFill>
            <a:schemeClr val="tx2"/>
          </a:solidFill>
          <a:latin typeface="Verdana" pitchFamily="34" charset="0"/>
        </a:defRPr>
      </a:lvl7pPr>
      <a:lvl8pPr marL="1371600" algn="l" rtl="0" eaLnBrk="1" fontAlgn="base" hangingPunct="1">
        <a:spcBef>
          <a:spcPct val="0"/>
        </a:spcBef>
        <a:spcAft>
          <a:spcPct val="0"/>
        </a:spcAft>
        <a:defRPr sz="2200">
          <a:solidFill>
            <a:schemeClr val="tx2"/>
          </a:solidFill>
          <a:latin typeface="Verdana" pitchFamily="34" charset="0"/>
        </a:defRPr>
      </a:lvl8pPr>
      <a:lvl9pPr marL="1828800" algn="l" rtl="0" eaLnBrk="1" fontAlgn="base" hangingPunct="1">
        <a:spcBef>
          <a:spcPct val="0"/>
        </a:spcBef>
        <a:spcAft>
          <a:spcPct val="0"/>
        </a:spcAft>
        <a:defRPr sz="2200">
          <a:solidFill>
            <a:schemeClr val="tx2"/>
          </a:solidFill>
          <a:latin typeface="Verdana" pitchFamily="34" charset="0"/>
        </a:defRPr>
      </a:lvl9pPr>
    </p:titleStyle>
    <p:bodyStyle>
      <a:lvl1pPr marL="228600" indent="-228600" algn="l" rtl="0" eaLnBrk="1" fontAlgn="base" hangingPunct="1">
        <a:spcBef>
          <a:spcPct val="50000"/>
        </a:spcBef>
        <a:spcAft>
          <a:spcPct val="0"/>
        </a:spcAft>
        <a:buFont typeface="Verdana" pitchFamily="34" charset="0"/>
        <a:buChar char="•"/>
        <a:defRPr sz="3200">
          <a:solidFill>
            <a:schemeClr val="tx2"/>
          </a:solidFill>
          <a:latin typeface="+mn-lt"/>
          <a:ea typeface="+mn-ea"/>
          <a:cs typeface="+mn-cs"/>
        </a:defRPr>
      </a:lvl1pPr>
      <a:lvl2pPr marL="571500" indent="-228600" algn="l" rtl="0" eaLnBrk="1" fontAlgn="base" hangingPunct="1">
        <a:spcBef>
          <a:spcPct val="40000"/>
        </a:spcBef>
        <a:spcAft>
          <a:spcPct val="0"/>
        </a:spcAft>
        <a:buClr>
          <a:schemeClr val="tx1"/>
        </a:buClr>
        <a:buFont typeface="Verdana" pitchFamily="34" charset="0"/>
        <a:buChar char="•"/>
        <a:defRPr sz="1600">
          <a:solidFill>
            <a:schemeClr val="tx2"/>
          </a:solidFill>
          <a:latin typeface="+mn-lt"/>
        </a:defRPr>
      </a:lvl2pPr>
      <a:lvl3pPr marL="914400" indent="-228600" algn="l" rtl="0" eaLnBrk="1" fontAlgn="base" hangingPunct="1">
        <a:spcBef>
          <a:spcPct val="30000"/>
        </a:spcBef>
        <a:spcAft>
          <a:spcPct val="0"/>
        </a:spcAft>
        <a:buClr>
          <a:schemeClr val="tx1"/>
        </a:buClr>
        <a:buFont typeface="Verdana" pitchFamily="34" charset="0"/>
        <a:buChar char="•"/>
        <a:defRPr sz="1400">
          <a:solidFill>
            <a:schemeClr val="tx2"/>
          </a:solidFill>
          <a:latin typeface="+mn-lt"/>
        </a:defRPr>
      </a:lvl3pPr>
      <a:lvl4pPr marL="12573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4pPr>
      <a:lvl5pPr marL="16002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gray">
          <a:xfrm>
            <a:off x="455613" y="1598613"/>
            <a:ext cx="8226425" cy="4387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hf sldNum="0" hdr="0" dt="0"/>
  <p:txStyles>
    <p:titleStyle>
      <a:lvl1pPr algn="l" rtl="0" eaLnBrk="1" fontAlgn="base" hangingPunct="1">
        <a:spcBef>
          <a:spcPct val="0"/>
        </a:spcBef>
        <a:spcAft>
          <a:spcPct val="0"/>
        </a:spcAft>
        <a:defRPr sz="2200">
          <a:solidFill>
            <a:schemeClr val="tx2"/>
          </a:solidFill>
          <a:latin typeface="+mj-lt"/>
          <a:ea typeface="+mj-ea"/>
          <a:cs typeface="+mj-cs"/>
        </a:defRPr>
      </a:lvl1pPr>
      <a:lvl2pPr algn="l" rtl="0" eaLnBrk="1" fontAlgn="base" hangingPunct="1">
        <a:spcBef>
          <a:spcPct val="0"/>
        </a:spcBef>
        <a:spcAft>
          <a:spcPct val="0"/>
        </a:spcAft>
        <a:defRPr sz="2200">
          <a:solidFill>
            <a:schemeClr val="tx2"/>
          </a:solidFill>
          <a:latin typeface="Verdana" pitchFamily="34" charset="0"/>
        </a:defRPr>
      </a:lvl2pPr>
      <a:lvl3pPr algn="l" rtl="0" eaLnBrk="1" fontAlgn="base" hangingPunct="1">
        <a:spcBef>
          <a:spcPct val="0"/>
        </a:spcBef>
        <a:spcAft>
          <a:spcPct val="0"/>
        </a:spcAft>
        <a:defRPr sz="2200">
          <a:solidFill>
            <a:schemeClr val="tx2"/>
          </a:solidFill>
          <a:latin typeface="Verdana" pitchFamily="34" charset="0"/>
        </a:defRPr>
      </a:lvl3pPr>
      <a:lvl4pPr algn="l" rtl="0" eaLnBrk="1" fontAlgn="base" hangingPunct="1">
        <a:spcBef>
          <a:spcPct val="0"/>
        </a:spcBef>
        <a:spcAft>
          <a:spcPct val="0"/>
        </a:spcAft>
        <a:defRPr sz="2200">
          <a:solidFill>
            <a:schemeClr val="tx2"/>
          </a:solidFill>
          <a:latin typeface="Verdana" pitchFamily="34" charset="0"/>
        </a:defRPr>
      </a:lvl4pPr>
      <a:lvl5pPr algn="l" rtl="0" eaLnBrk="1" fontAlgn="base" hangingPunct="1">
        <a:spcBef>
          <a:spcPct val="0"/>
        </a:spcBef>
        <a:spcAft>
          <a:spcPct val="0"/>
        </a:spcAft>
        <a:defRPr sz="2200">
          <a:solidFill>
            <a:schemeClr val="tx2"/>
          </a:solidFill>
          <a:latin typeface="Verdana" pitchFamily="34" charset="0"/>
        </a:defRPr>
      </a:lvl5pPr>
      <a:lvl6pPr marL="457200" algn="l" rtl="0" eaLnBrk="1" fontAlgn="base" hangingPunct="1">
        <a:spcBef>
          <a:spcPct val="0"/>
        </a:spcBef>
        <a:spcAft>
          <a:spcPct val="0"/>
        </a:spcAft>
        <a:defRPr sz="2200">
          <a:solidFill>
            <a:schemeClr val="tx2"/>
          </a:solidFill>
          <a:latin typeface="Verdana" pitchFamily="34" charset="0"/>
        </a:defRPr>
      </a:lvl6pPr>
      <a:lvl7pPr marL="914400" algn="l" rtl="0" eaLnBrk="1" fontAlgn="base" hangingPunct="1">
        <a:spcBef>
          <a:spcPct val="0"/>
        </a:spcBef>
        <a:spcAft>
          <a:spcPct val="0"/>
        </a:spcAft>
        <a:defRPr sz="2200">
          <a:solidFill>
            <a:schemeClr val="tx2"/>
          </a:solidFill>
          <a:latin typeface="Verdana" pitchFamily="34" charset="0"/>
        </a:defRPr>
      </a:lvl7pPr>
      <a:lvl8pPr marL="1371600" algn="l" rtl="0" eaLnBrk="1" fontAlgn="base" hangingPunct="1">
        <a:spcBef>
          <a:spcPct val="0"/>
        </a:spcBef>
        <a:spcAft>
          <a:spcPct val="0"/>
        </a:spcAft>
        <a:defRPr sz="2200">
          <a:solidFill>
            <a:schemeClr val="tx2"/>
          </a:solidFill>
          <a:latin typeface="Verdana" pitchFamily="34" charset="0"/>
        </a:defRPr>
      </a:lvl8pPr>
      <a:lvl9pPr marL="1828800" algn="l" rtl="0" eaLnBrk="1" fontAlgn="base" hangingPunct="1">
        <a:spcBef>
          <a:spcPct val="0"/>
        </a:spcBef>
        <a:spcAft>
          <a:spcPct val="0"/>
        </a:spcAft>
        <a:defRPr sz="2200">
          <a:solidFill>
            <a:schemeClr val="tx2"/>
          </a:solidFill>
          <a:latin typeface="Verdana" pitchFamily="34" charset="0"/>
        </a:defRPr>
      </a:lvl9pPr>
    </p:titleStyle>
    <p:bodyStyle>
      <a:lvl1pPr marL="228600" indent="-228600" algn="l" rtl="0" eaLnBrk="1" fontAlgn="base" hangingPunct="1">
        <a:spcBef>
          <a:spcPct val="50000"/>
        </a:spcBef>
        <a:spcAft>
          <a:spcPct val="0"/>
        </a:spcAft>
        <a:buFont typeface="Verdana" pitchFamily="34" charset="0"/>
        <a:buChar char="•"/>
        <a:defRPr sz="3200">
          <a:solidFill>
            <a:schemeClr val="tx2"/>
          </a:solidFill>
          <a:latin typeface="+mn-lt"/>
          <a:ea typeface="+mn-ea"/>
          <a:cs typeface="+mn-cs"/>
        </a:defRPr>
      </a:lvl1pPr>
      <a:lvl2pPr marL="571500" indent="-228600" algn="l" rtl="0" eaLnBrk="1" fontAlgn="base" hangingPunct="1">
        <a:spcBef>
          <a:spcPct val="40000"/>
        </a:spcBef>
        <a:spcAft>
          <a:spcPct val="0"/>
        </a:spcAft>
        <a:buClr>
          <a:schemeClr val="tx1"/>
        </a:buClr>
        <a:buFont typeface="Verdana" pitchFamily="34" charset="0"/>
        <a:buChar char="•"/>
        <a:defRPr sz="1600">
          <a:solidFill>
            <a:schemeClr val="tx2"/>
          </a:solidFill>
          <a:latin typeface="+mn-lt"/>
        </a:defRPr>
      </a:lvl2pPr>
      <a:lvl3pPr marL="914400" indent="-228600" algn="l" rtl="0" eaLnBrk="1" fontAlgn="base" hangingPunct="1">
        <a:spcBef>
          <a:spcPct val="30000"/>
        </a:spcBef>
        <a:spcAft>
          <a:spcPct val="0"/>
        </a:spcAft>
        <a:buClr>
          <a:schemeClr val="tx1"/>
        </a:buClr>
        <a:buFont typeface="Verdana" pitchFamily="34" charset="0"/>
        <a:buChar char="•"/>
        <a:defRPr sz="1400">
          <a:solidFill>
            <a:schemeClr val="tx2"/>
          </a:solidFill>
          <a:latin typeface="+mn-lt"/>
        </a:defRPr>
      </a:lvl3pPr>
      <a:lvl4pPr marL="12573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4pPr>
      <a:lvl5pPr marL="16002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2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pic>
        <p:nvPicPr>
          <p:cNvPr id="2050"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pic>
        <p:nvPicPr>
          <p:cNvPr id="2051" name="Picture 2" descr="ims_PPTLogo_RGB_PPT_Light"/>
          <p:cNvPicPr>
            <a:picLocks noChangeAspect="1" noChangeArrowheads="1"/>
          </p:cNvPicPr>
          <p:nvPr/>
        </p:nvPicPr>
        <p:blipFill>
          <a:blip r:embed="rId13" cstate="print"/>
          <a:srcRect/>
          <a:stretch>
            <a:fillRect/>
          </a:stretch>
        </p:blipFill>
        <p:spPr bwMode="auto">
          <a:xfrm>
            <a:off x="0" y="6126163"/>
            <a:ext cx="9144000" cy="731837"/>
          </a:xfrm>
          <a:prstGeom prst="rect">
            <a:avLst/>
          </a:prstGeom>
          <a:noFill/>
          <a:ln w="9525">
            <a:noFill/>
            <a:miter lim="800000"/>
            <a:headEnd/>
            <a:tailEnd/>
          </a:ln>
        </p:spPr>
      </p:pic>
      <p:sp>
        <p:nvSpPr>
          <p:cNvPr id="2052" name="Rectangle 3"/>
          <p:cNvSpPr>
            <a:spLocks noGrp="1" noChangeArrowheads="1"/>
          </p:cNvSpPr>
          <p:nvPr>
            <p:ph type="title"/>
          </p:nvPr>
        </p:nvSpPr>
        <p:spPr bwMode="gray">
          <a:xfrm>
            <a:off x="455613" y="455613"/>
            <a:ext cx="822642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2053" name="Rectangle 4"/>
          <p:cNvSpPr>
            <a:spLocks noGrp="1" noChangeArrowheads="1"/>
          </p:cNvSpPr>
          <p:nvPr>
            <p:ph type="body" idx="1"/>
          </p:nvPr>
        </p:nvSpPr>
        <p:spPr bwMode="gray">
          <a:xfrm>
            <a:off x="455613" y="1598613"/>
            <a:ext cx="8226425" cy="43878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Footer Placeholder 3"/>
          <p:cNvSpPr>
            <a:spLocks noGrp="1"/>
          </p:cNvSpPr>
          <p:nvPr>
            <p:ph type="ftr" sz="quarter" idx="3"/>
          </p:nvPr>
        </p:nvSpPr>
        <p:spPr>
          <a:xfrm>
            <a:off x="481013" y="6356350"/>
            <a:ext cx="6858000" cy="136525"/>
          </a:xfrm>
          <a:prstGeom prst="rect">
            <a:avLst/>
          </a:prstGeom>
          <a:ln>
            <a:miter lim="800000"/>
            <a:headEnd/>
            <a:tailEnd/>
          </a:ln>
        </p:spPr>
        <p:txBody>
          <a:bodyPr vert="horz" wrap="square" lIns="0" tIns="0" rIns="0" bIns="0" numCol="1" rtlCol="0" anchor="t" anchorCtr="0" compatLnSpc="1">
            <a:prstTxWarp prst="textNoShape">
              <a:avLst/>
            </a:prstTxWarp>
          </a:bodyPr>
          <a:lstStyle>
            <a:lvl1pPr eaLnBrk="0" fontAlgn="auto" hangingPunct="0">
              <a:spcBef>
                <a:spcPts val="0"/>
              </a:spcBef>
              <a:spcAft>
                <a:spcPts val="0"/>
              </a:spcAft>
              <a:defRPr sz="900">
                <a:solidFill>
                  <a:schemeClr val="tx2"/>
                </a:solidFill>
                <a:latin typeface="+mn-lt"/>
                <a:cs typeface="+mn-cs"/>
              </a:defRPr>
            </a:lvl1pPr>
          </a:lstStyle>
          <a:p>
            <a:pPr>
              <a:defRPr/>
            </a:pPr>
            <a:endParaRPr lang="en-US">
              <a:solidFill>
                <a:srgbClr val="0E0733"/>
              </a:solidFill>
            </a:endParaRPr>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p:hf sldNum="0" hd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Verdana" pitchFamily="34" charset="0"/>
        </a:defRPr>
      </a:lvl2pPr>
      <a:lvl3pPr algn="l" rtl="0" eaLnBrk="1" fontAlgn="base" hangingPunct="1">
        <a:spcBef>
          <a:spcPct val="0"/>
        </a:spcBef>
        <a:spcAft>
          <a:spcPct val="0"/>
        </a:spcAft>
        <a:defRPr sz="2400">
          <a:solidFill>
            <a:schemeClr val="tx2"/>
          </a:solidFill>
          <a:latin typeface="Verdana" pitchFamily="34" charset="0"/>
        </a:defRPr>
      </a:lvl3pPr>
      <a:lvl4pPr algn="l" rtl="0" eaLnBrk="1" fontAlgn="base" hangingPunct="1">
        <a:spcBef>
          <a:spcPct val="0"/>
        </a:spcBef>
        <a:spcAft>
          <a:spcPct val="0"/>
        </a:spcAft>
        <a:defRPr sz="2400">
          <a:solidFill>
            <a:schemeClr val="tx2"/>
          </a:solidFill>
          <a:latin typeface="Verdana" pitchFamily="34" charset="0"/>
        </a:defRPr>
      </a:lvl4pPr>
      <a:lvl5pPr algn="l" rtl="0" eaLnBrk="1" fontAlgn="base" hangingPunct="1">
        <a:spcBef>
          <a:spcPct val="0"/>
        </a:spcBef>
        <a:spcAft>
          <a:spcPct val="0"/>
        </a:spcAft>
        <a:defRPr sz="2400">
          <a:solidFill>
            <a:schemeClr val="tx2"/>
          </a:solidFill>
          <a:latin typeface="Verdana" pitchFamily="34" charset="0"/>
        </a:defRPr>
      </a:lvl5pPr>
      <a:lvl6pPr marL="457200" algn="l" rtl="0" eaLnBrk="1" fontAlgn="base" hangingPunct="1">
        <a:spcBef>
          <a:spcPct val="0"/>
        </a:spcBef>
        <a:spcAft>
          <a:spcPct val="0"/>
        </a:spcAft>
        <a:defRPr sz="2400">
          <a:solidFill>
            <a:schemeClr val="tx2"/>
          </a:solidFill>
          <a:latin typeface="Verdana" pitchFamily="34" charset="0"/>
        </a:defRPr>
      </a:lvl6pPr>
      <a:lvl7pPr marL="914400" algn="l" rtl="0" eaLnBrk="1" fontAlgn="base" hangingPunct="1">
        <a:spcBef>
          <a:spcPct val="0"/>
        </a:spcBef>
        <a:spcAft>
          <a:spcPct val="0"/>
        </a:spcAft>
        <a:defRPr sz="2400">
          <a:solidFill>
            <a:schemeClr val="tx2"/>
          </a:solidFill>
          <a:latin typeface="Verdana" pitchFamily="34" charset="0"/>
        </a:defRPr>
      </a:lvl7pPr>
      <a:lvl8pPr marL="1371600" algn="l" rtl="0" eaLnBrk="1" fontAlgn="base" hangingPunct="1">
        <a:spcBef>
          <a:spcPct val="0"/>
        </a:spcBef>
        <a:spcAft>
          <a:spcPct val="0"/>
        </a:spcAft>
        <a:defRPr sz="2400">
          <a:solidFill>
            <a:schemeClr val="tx2"/>
          </a:solidFill>
          <a:latin typeface="Verdana" pitchFamily="34" charset="0"/>
        </a:defRPr>
      </a:lvl8pPr>
      <a:lvl9pPr marL="1828800" algn="l" rtl="0" eaLnBrk="1" fontAlgn="base" hangingPunct="1">
        <a:spcBef>
          <a:spcPct val="0"/>
        </a:spcBef>
        <a:spcAft>
          <a:spcPct val="0"/>
        </a:spcAft>
        <a:defRPr sz="2400">
          <a:solidFill>
            <a:schemeClr val="tx2"/>
          </a:solidFill>
          <a:latin typeface="Verdana" pitchFamily="34" charset="0"/>
        </a:defRPr>
      </a:lvl9pPr>
    </p:titleStyle>
    <p:bodyStyle>
      <a:lvl1pPr marL="228600" indent="-228600" algn="l" rtl="0" eaLnBrk="1" fontAlgn="base" hangingPunct="1">
        <a:spcBef>
          <a:spcPct val="50000"/>
        </a:spcBef>
        <a:spcAft>
          <a:spcPct val="0"/>
        </a:spcAft>
        <a:buClr>
          <a:schemeClr val="tx2"/>
        </a:buClr>
        <a:buFont typeface="Verdana" pitchFamily="34" charset="0"/>
        <a:buChar char="•"/>
        <a:defRPr sz="2000">
          <a:solidFill>
            <a:schemeClr val="tx2"/>
          </a:solidFill>
          <a:latin typeface="+mn-lt"/>
          <a:ea typeface="+mn-ea"/>
          <a:cs typeface="+mn-cs"/>
        </a:defRPr>
      </a:lvl1pPr>
      <a:lvl2pPr marL="571500" indent="-228600" algn="l" rtl="0" eaLnBrk="1" fontAlgn="base" hangingPunct="1">
        <a:spcBef>
          <a:spcPct val="40000"/>
        </a:spcBef>
        <a:spcAft>
          <a:spcPct val="0"/>
        </a:spcAft>
        <a:buClr>
          <a:schemeClr val="tx1"/>
        </a:buClr>
        <a:buFont typeface="Verdana" pitchFamily="34" charset="0"/>
        <a:buChar char="−"/>
        <a:defRPr>
          <a:solidFill>
            <a:schemeClr val="tx1"/>
          </a:solidFill>
          <a:latin typeface="+mn-lt"/>
        </a:defRPr>
      </a:lvl2pPr>
      <a:lvl3pPr marL="914400" indent="-228600" algn="l" rtl="0" eaLnBrk="1" fontAlgn="base" hangingPunct="1">
        <a:spcBef>
          <a:spcPct val="30000"/>
        </a:spcBef>
        <a:spcAft>
          <a:spcPct val="0"/>
        </a:spcAft>
        <a:buClr>
          <a:schemeClr val="tx1"/>
        </a:buClr>
        <a:buFont typeface="Verdana" pitchFamily="34" charset="0"/>
        <a:buChar char="•"/>
        <a:defRPr sz="1600">
          <a:solidFill>
            <a:schemeClr val="tx1"/>
          </a:solidFill>
          <a:latin typeface="+mn-lt"/>
        </a:defRPr>
      </a:lvl3pPr>
      <a:lvl4pPr marL="12573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4pPr>
      <a:lvl5pPr marL="16002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5pPr>
      <a:lvl6pPr marL="20574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6pPr>
      <a:lvl7pPr marL="25146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7pPr>
      <a:lvl8pPr marL="29718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8pPr>
      <a:lvl9pPr marL="3429000" indent="-228600" algn="l" rtl="0" eaLnBrk="1" fontAlgn="base" hangingPunct="1">
        <a:spcBef>
          <a:spcPct val="30000"/>
        </a:spcBef>
        <a:spcAft>
          <a:spcPct val="0"/>
        </a:spcAft>
        <a:buClr>
          <a:schemeClr val="tx1"/>
        </a:buClr>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notesSlide" Target="../notesSlides/notesSlide1.xml"/><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oleObject" Target="../embeddings/oleObject1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8.bin"/><Relationship Id="rId5" Type="http://schemas.openxmlformats.org/officeDocument/2006/relationships/oleObject" Target="../embeddings/oleObject1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sz="2800" dirty="0" smtClean="0"/>
              <a:t>累积逻辑回</a:t>
            </a:r>
            <a:r>
              <a:rPr lang="zh-CN" altLang="en-US" sz="2800" dirty="0"/>
              <a:t>归和广</a:t>
            </a:r>
            <a:r>
              <a:rPr lang="zh-CN" altLang="en-US" sz="2800" dirty="0" smtClean="0"/>
              <a:t>义逻辑回</a:t>
            </a:r>
            <a:r>
              <a:rPr lang="zh-CN" altLang="en-US" sz="2800" dirty="0"/>
              <a:t>归简介</a:t>
            </a:r>
          </a:p>
        </p:txBody>
      </p:sp>
      <p:sp>
        <p:nvSpPr>
          <p:cNvPr id="5123" name="Rectangle 3"/>
          <p:cNvSpPr>
            <a:spLocks noGrp="1" noChangeArrowheads="1"/>
          </p:cNvSpPr>
          <p:nvPr>
            <p:ph type="subTitle" idx="1"/>
          </p:nvPr>
        </p:nvSpPr>
        <p:spPr/>
        <p:txBody>
          <a:bodyPr/>
          <a:lstStyle/>
          <a:p>
            <a:r>
              <a:rPr lang="zh-CN" altLang="en-US" dirty="0" smtClean="0"/>
              <a:t>薛  衍</a:t>
            </a:r>
            <a:endParaRPr lang="en-US" altLang="zh-CN" dirty="0" smtClean="0"/>
          </a:p>
          <a:p>
            <a:r>
              <a:rPr lang="en-US" altLang="zh-CN" dirty="0" smtClean="0"/>
              <a:t>2013-11-11</a:t>
            </a: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目录</a:t>
            </a:r>
          </a:p>
        </p:txBody>
      </p:sp>
      <p:sp>
        <p:nvSpPr>
          <p:cNvPr id="18435" name="Rectangle 3"/>
          <p:cNvSpPr>
            <a:spLocks noGrp="1" noChangeArrowheads="1"/>
          </p:cNvSpPr>
          <p:nvPr>
            <p:ph idx="1"/>
          </p:nvPr>
        </p:nvSpPr>
        <p:spPr>
          <a:xfrm>
            <a:off x="457200" y="1066800"/>
            <a:ext cx="8229600" cy="4419600"/>
          </a:xfrm>
        </p:spPr>
        <p:txBody>
          <a:bodyPr/>
          <a:lstStyle/>
          <a:p>
            <a:pPr>
              <a:lnSpc>
                <a:spcPct val="90000"/>
              </a:lnSpc>
            </a:pPr>
            <a:r>
              <a:rPr lang="zh-CN" altLang="en-US" sz="2800" dirty="0"/>
              <a:t>累</a:t>
            </a:r>
            <a:r>
              <a:rPr lang="zh-CN" altLang="en-US" sz="2800" dirty="0" smtClean="0"/>
              <a:t>积逻辑回</a:t>
            </a:r>
            <a:r>
              <a:rPr lang="zh-CN" altLang="en-US" sz="2800" dirty="0"/>
              <a:t>归模型</a:t>
            </a:r>
          </a:p>
          <a:p>
            <a:pPr lvl="1">
              <a:lnSpc>
                <a:spcPct val="90000"/>
              </a:lnSpc>
            </a:pPr>
            <a:r>
              <a:rPr lang="zh-CN" altLang="en-US" sz="2400" dirty="0"/>
              <a:t>基本原理</a:t>
            </a:r>
          </a:p>
          <a:p>
            <a:pPr lvl="1">
              <a:lnSpc>
                <a:spcPct val="90000"/>
              </a:lnSpc>
            </a:pPr>
            <a:r>
              <a:rPr lang="zh-CN" altLang="en-US" sz="2400" dirty="0"/>
              <a:t>局限性</a:t>
            </a:r>
          </a:p>
          <a:p>
            <a:pPr>
              <a:lnSpc>
                <a:spcPct val="90000"/>
              </a:lnSpc>
            </a:pPr>
            <a:r>
              <a:rPr lang="zh-CN" altLang="en-US" sz="2800" dirty="0"/>
              <a:t>广</a:t>
            </a:r>
            <a:r>
              <a:rPr lang="zh-CN" altLang="en-US" sz="2800" dirty="0" smtClean="0"/>
              <a:t>义逻辑回归模</a:t>
            </a:r>
            <a:r>
              <a:rPr lang="zh-CN" altLang="en-US" sz="2800" dirty="0"/>
              <a:t>型</a:t>
            </a:r>
          </a:p>
          <a:p>
            <a:pPr lvl="1">
              <a:lnSpc>
                <a:spcPct val="90000"/>
              </a:lnSpc>
            </a:pPr>
            <a:r>
              <a:rPr lang="zh-CN" altLang="en-US" sz="2400" dirty="0"/>
              <a:t>基本原理</a:t>
            </a:r>
          </a:p>
          <a:p>
            <a:pPr lvl="1">
              <a:lnSpc>
                <a:spcPct val="90000"/>
              </a:lnSpc>
            </a:pPr>
            <a:r>
              <a:rPr lang="zh-CN" altLang="en-US" sz="2400" dirty="0"/>
              <a:t>模型的使</a:t>
            </a:r>
            <a:r>
              <a:rPr lang="zh-CN" altLang="en-US" sz="2400" dirty="0" smtClean="0"/>
              <a:t>用以及发生比的解释</a:t>
            </a:r>
            <a:endParaRPr lang="zh-CN" altLang="en-US" sz="2400" dirty="0"/>
          </a:p>
          <a:p>
            <a:pPr lvl="1">
              <a:lnSpc>
                <a:spcPct val="90000"/>
              </a:lnSpc>
            </a:pPr>
            <a:r>
              <a:rPr lang="zh-CN" altLang="en-US" sz="2400" dirty="0"/>
              <a:t>模型</a:t>
            </a:r>
            <a:r>
              <a:rPr lang="zh-CN" altLang="en-US" sz="2400" dirty="0" smtClean="0"/>
              <a:t>的适用条件</a:t>
            </a:r>
            <a:r>
              <a:rPr lang="en-US" altLang="zh-CN" sz="2400" dirty="0" smtClean="0"/>
              <a:t>(IIA)</a:t>
            </a:r>
            <a:endParaRPr lang="en-US" altLang="zh-CN" sz="2400" dirty="0"/>
          </a:p>
          <a:p>
            <a:pPr lvl="1">
              <a:lnSpc>
                <a:spcPct val="90000"/>
              </a:lnSpc>
            </a:pPr>
            <a:r>
              <a:rPr lang="zh-CN" altLang="en-US" sz="2400" dirty="0"/>
              <a:t>模型的优</a:t>
            </a:r>
            <a:r>
              <a:rPr lang="zh-CN" altLang="en-US" sz="2400" dirty="0" smtClean="0"/>
              <a:t>势和局限性</a:t>
            </a:r>
            <a:endParaRPr lang="zh-CN" altLang="en-US" sz="2400" dirty="0"/>
          </a:p>
          <a:p>
            <a:pPr>
              <a:lnSpc>
                <a:spcPct val="90000"/>
              </a:lnSpc>
            </a:pPr>
            <a:endParaRPr lang="zh-CN" altLang="en-US" sz="2800" dirty="0"/>
          </a:p>
        </p:txBody>
      </p:sp>
      <p:sp>
        <p:nvSpPr>
          <p:cNvPr id="4" name="Right Arrow 3"/>
          <p:cNvSpPr/>
          <p:nvPr/>
        </p:nvSpPr>
        <p:spPr bwMode="auto">
          <a:xfrm>
            <a:off x="228600" y="31242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z="2800" dirty="0"/>
              <a:t>广</a:t>
            </a:r>
            <a:r>
              <a:rPr lang="zh-CN" altLang="en-US" sz="2800" dirty="0" smtClean="0"/>
              <a:t>义逻辑回归模</a:t>
            </a:r>
            <a:r>
              <a:rPr lang="zh-CN" altLang="en-US" sz="2800" dirty="0"/>
              <a:t>型</a:t>
            </a:r>
            <a:r>
              <a:rPr lang="en-US" altLang="zh-CN" sz="2800" dirty="0"/>
              <a:t>(Generalized </a:t>
            </a:r>
            <a:r>
              <a:rPr lang="en-US" altLang="zh-CN" sz="2800" dirty="0" err="1"/>
              <a:t>logit</a:t>
            </a:r>
            <a:r>
              <a:rPr lang="en-US" altLang="zh-CN" sz="2800" dirty="0"/>
              <a:t> models)</a:t>
            </a:r>
          </a:p>
        </p:txBody>
      </p:sp>
      <p:sp>
        <p:nvSpPr>
          <p:cNvPr id="19459" name="Rectangle 3"/>
          <p:cNvSpPr>
            <a:spLocks noGrp="1" noChangeArrowheads="1"/>
          </p:cNvSpPr>
          <p:nvPr>
            <p:ph idx="1"/>
          </p:nvPr>
        </p:nvSpPr>
        <p:spPr/>
        <p:txBody>
          <a:bodyPr/>
          <a:lstStyle/>
          <a:p>
            <a:pPr>
              <a:buFontTx/>
              <a:buNone/>
            </a:pPr>
            <a:r>
              <a:rPr lang="en-US" altLang="zh-CN" sz="2400" dirty="0"/>
              <a:t>  </a:t>
            </a:r>
            <a:r>
              <a:rPr lang="zh-CN" altLang="en-US" sz="2400" dirty="0" smtClean="0"/>
              <a:t>该</a:t>
            </a:r>
            <a:r>
              <a:rPr lang="zh-CN" altLang="en-US" sz="2400" dirty="0"/>
              <a:t>模型也可称作多</a:t>
            </a:r>
            <a:r>
              <a:rPr lang="zh-CN" altLang="en-US" sz="2400" dirty="0" smtClean="0"/>
              <a:t>项逻辑回归模</a:t>
            </a:r>
            <a:r>
              <a:rPr lang="zh-CN" altLang="en-US" sz="2400" dirty="0"/>
              <a:t>型（</a:t>
            </a:r>
            <a:r>
              <a:rPr lang="en-US" altLang="zh-CN" sz="2400" dirty="0"/>
              <a:t>Multinomial </a:t>
            </a:r>
            <a:r>
              <a:rPr lang="en-US" altLang="zh-CN" sz="2400" dirty="0" err="1"/>
              <a:t>Logit</a:t>
            </a:r>
            <a:r>
              <a:rPr lang="en-US" altLang="zh-CN" sz="2400" dirty="0"/>
              <a:t> Model</a:t>
            </a:r>
            <a:r>
              <a:rPr lang="zh-CN" altLang="en-US" sz="2400" dirty="0"/>
              <a:t>）或者多类</a:t>
            </a:r>
            <a:r>
              <a:rPr lang="en-US" altLang="zh-CN" sz="2400" dirty="0" err="1"/>
              <a:t>logit</a:t>
            </a:r>
            <a:r>
              <a:rPr lang="zh-CN" altLang="en-US" sz="2400" dirty="0"/>
              <a:t>模型（</a:t>
            </a:r>
            <a:r>
              <a:rPr lang="en-US" altLang="zh-CN" sz="2400" dirty="0" err="1"/>
              <a:t>Polytomous</a:t>
            </a:r>
            <a:r>
              <a:rPr lang="en-US" altLang="zh-CN" sz="2400" dirty="0"/>
              <a:t> </a:t>
            </a:r>
            <a:r>
              <a:rPr lang="en-US" altLang="zh-CN" sz="2400" dirty="0" err="1"/>
              <a:t>Logit</a:t>
            </a:r>
            <a:r>
              <a:rPr lang="en-US" altLang="zh-CN" sz="2400" dirty="0"/>
              <a:t> Model</a:t>
            </a:r>
            <a:r>
              <a:rPr lang="zh-CN" altLang="en-US" sz="2400" dirty="0"/>
              <a:t>）。</a:t>
            </a:r>
          </a:p>
          <a:p>
            <a:r>
              <a:rPr lang="zh-CN" altLang="en-US" sz="2400" dirty="0"/>
              <a:t>适用范围：当分类反应变量的类别为三个或三个以上类别，并且类别之间不存在序次关系时。同时还需要满足</a:t>
            </a:r>
            <a:r>
              <a:rPr lang="en-US" altLang="zh-CN" sz="2400" dirty="0"/>
              <a:t>IIA</a:t>
            </a:r>
            <a:r>
              <a:rPr lang="zh-CN" altLang="en-US" sz="2400" dirty="0"/>
              <a:t>假设条件。</a:t>
            </a:r>
          </a:p>
          <a:p>
            <a:r>
              <a:rPr lang="zh-CN" altLang="en-US" sz="2400" dirty="0"/>
              <a:t>例如：选择某种交通工具去上班，面临的选择可能有单独开车、搭伙开车、坐公交车或乘地铁。这四种选择的地位是并列的，仅仅只是方式不同而已，决策者可根据自己的需要任意选择方便的交通工具。</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z="2800" dirty="0"/>
              <a:t>基本原理</a:t>
            </a:r>
          </a:p>
        </p:txBody>
      </p:sp>
      <p:graphicFrame>
        <p:nvGraphicFramePr>
          <p:cNvPr id="20497" name="Object 17"/>
          <p:cNvGraphicFramePr>
            <a:graphicFrameLocks noChangeAspect="1"/>
          </p:cNvGraphicFramePr>
          <p:nvPr>
            <p:ph idx="1"/>
          </p:nvPr>
        </p:nvGraphicFramePr>
        <p:xfrm>
          <a:off x="9029700" y="2806700"/>
          <a:ext cx="114300" cy="177800"/>
        </p:xfrm>
        <a:graphic>
          <a:graphicData uri="http://schemas.openxmlformats.org/presentationml/2006/ole">
            <p:oleObj spid="_x0000_s20497" name="Equation" r:id="rId3" imgW="114120" imgH="177480" progId="Equation.DSMT4">
              <p:embed/>
            </p:oleObj>
          </a:graphicData>
        </a:graphic>
      </p:graphicFrame>
      <p:sp>
        <p:nvSpPr>
          <p:cNvPr id="20483" name="Rectangle 3"/>
          <p:cNvSpPr>
            <a:spLocks noGrp="1" noChangeArrowheads="1"/>
          </p:cNvSpPr>
          <p:nvPr>
            <p:ph type="body" idx="4294967295"/>
          </p:nvPr>
        </p:nvSpPr>
        <p:spPr>
          <a:xfrm>
            <a:off x="533400" y="1371600"/>
            <a:ext cx="8229600" cy="4114800"/>
          </a:xfrm>
        </p:spPr>
        <p:txBody>
          <a:bodyPr/>
          <a:lstStyle/>
          <a:p>
            <a:r>
              <a:rPr lang="zh-CN" altLang="en-US" sz="1800" dirty="0"/>
              <a:t>对于有                       类的非次序反应变量</a:t>
            </a:r>
            <a:r>
              <a:rPr lang="zh-CN" altLang="en-US" sz="2000" dirty="0"/>
              <a:t>，</a:t>
            </a:r>
            <a:r>
              <a:rPr lang="zh-CN" altLang="en-US" sz="1800" dirty="0"/>
              <a:t>广</a:t>
            </a:r>
            <a:r>
              <a:rPr lang="zh-CN" altLang="en-US" sz="1800" dirty="0" smtClean="0"/>
              <a:t>义逻辑回归模</a:t>
            </a:r>
            <a:r>
              <a:rPr lang="zh-CN" altLang="en-US" sz="1800" dirty="0"/>
              <a:t>型通过以下</a:t>
            </a:r>
            <a:r>
              <a:rPr lang="en-US" altLang="zh-CN" sz="1800" dirty="0" err="1"/>
              <a:t>logit</a:t>
            </a:r>
            <a:r>
              <a:rPr lang="zh-CN" altLang="en-US" sz="1800" dirty="0"/>
              <a:t>形式描述：</a:t>
            </a:r>
          </a:p>
          <a:p>
            <a:pPr>
              <a:lnSpc>
                <a:spcPct val="80000"/>
              </a:lnSpc>
              <a:buFontTx/>
              <a:buNone/>
            </a:pPr>
            <a:r>
              <a:rPr lang="zh-CN" altLang="en-US" sz="1800" dirty="0"/>
              <a:t>   </a:t>
            </a:r>
          </a:p>
          <a:p>
            <a:pPr>
              <a:lnSpc>
                <a:spcPct val="80000"/>
              </a:lnSpc>
              <a:buFontTx/>
              <a:buNone/>
            </a:pPr>
            <a:r>
              <a:rPr lang="zh-CN" altLang="en-US" sz="1800" dirty="0"/>
              <a:t>   </a:t>
            </a:r>
          </a:p>
          <a:p>
            <a:pPr>
              <a:lnSpc>
                <a:spcPct val="80000"/>
              </a:lnSpc>
              <a:buFontTx/>
              <a:buNone/>
            </a:pPr>
            <a:r>
              <a:rPr lang="zh-CN" altLang="en-US" sz="1800" dirty="0"/>
              <a:t>   </a:t>
            </a:r>
          </a:p>
          <a:p>
            <a:pPr>
              <a:buFontTx/>
              <a:buNone/>
            </a:pPr>
            <a:r>
              <a:rPr lang="zh-CN" altLang="en-US" sz="1800" dirty="0"/>
              <a:t>   </a:t>
            </a:r>
            <a:r>
              <a:rPr lang="zh-CN" altLang="en-US" sz="1800" dirty="0" smtClean="0"/>
              <a:t>该</a:t>
            </a:r>
            <a:r>
              <a:rPr lang="zh-CN" altLang="en-US" sz="1800" dirty="0"/>
              <a:t>模型选取最后一个类别</a:t>
            </a:r>
            <a:r>
              <a:rPr lang="en-US" altLang="zh-CN" sz="1800" dirty="0">
                <a:latin typeface="Arial" charset="0"/>
              </a:rPr>
              <a:t>J</a:t>
            </a:r>
            <a:r>
              <a:rPr lang="zh-CN" altLang="en-US" sz="1800" dirty="0"/>
              <a:t>作为参照类，由反应变量中的不重复的类别对的对比所形成。在此，反应变量一共有</a:t>
            </a:r>
            <a:r>
              <a:rPr lang="en-US" altLang="zh-CN" sz="1800" dirty="0">
                <a:latin typeface="Arial" charset="0"/>
              </a:rPr>
              <a:t>J</a:t>
            </a:r>
            <a:r>
              <a:rPr lang="zh-CN" altLang="en-US" sz="1800" dirty="0"/>
              <a:t>个类别，于是广义</a:t>
            </a:r>
            <a:r>
              <a:rPr lang="en-US" altLang="zh-CN" sz="1800" dirty="0" err="1"/>
              <a:t>logit</a:t>
            </a:r>
            <a:r>
              <a:rPr lang="zh-CN" altLang="en-US" sz="1800" dirty="0"/>
              <a:t>模型中便有</a:t>
            </a:r>
            <a:r>
              <a:rPr lang="en-US" altLang="zh-CN" sz="1800" dirty="0">
                <a:latin typeface="Arial" charset="0"/>
              </a:rPr>
              <a:t>J-1</a:t>
            </a:r>
            <a:r>
              <a:rPr lang="zh-CN" altLang="en-US" sz="1800" dirty="0">
                <a:latin typeface="Arial" charset="0"/>
              </a:rPr>
              <a:t>个如上所示的</a:t>
            </a:r>
            <a:r>
              <a:rPr lang="en-US" altLang="zh-CN" sz="1800" dirty="0" err="1">
                <a:latin typeface="Arial" charset="0"/>
              </a:rPr>
              <a:t>logit</a:t>
            </a:r>
            <a:r>
              <a:rPr lang="zh-CN" altLang="en-US" sz="1800" dirty="0">
                <a:latin typeface="Arial" charset="0"/>
              </a:rPr>
              <a:t>回归方程。需要注意到，该模型不仅有</a:t>
            </a:r>
            <a:r>
              <a:rPr lang="en-US" altLang="zh-CN" sz="1800" dirty="0">
                <a:latin typeface="Arial" charset="0"/>
              </a:rPr>
              <a:t>J-1</a:t>
            </a:r>
            <a:r>
              <a:rPr lang="zh-CN" altLang="en-US" sz="1800" dirty="0">
                <a:latin typeface="Arial" charset="0"/>
              </a:rPr>
              <a:t>个截距，而且有</a:t>
            </a:r>
            <a:r>
              <a:rPr lang="en-US" altLang="zh-CN" sz="1800" dirty="0" smtClean="0">
                <a:latin typeface="Arial" charset="0"/>
              </a:rPr>
              <a:t>J-1</a:t>
            </a:r>
            <a:r>
              <a:rPr lang="zh-CN" altLang="en-US" sz="1800" dirty="0" smtClean="0">
                <a:latin typeface="Arial" charset="0"/>
              </a:rPr>
              <a:t>组斜</a:t>
            </a:r>
            <a:r>
              <a:rPr lang="zh-CN" altLang="en-US" sz="1800" dirty="0">
                <a:latin typeface="Arial" charset="0"/>
              </a:rPr>
              <a:t>率系数估计对应于同</a:t>
            </a:r>
            <a:r>
              <a:rPr lang="zh-CN" altLang="en-US" sz="1800" dirty="0" smtClean="0">
                <a:latin typeface="Arial" charset="0"/>
              </a:rPr>
              <a:t>一组自</a:t>
            </a:r>
            <a:r>
              <a:rPr lang="zh-CN" altLang="en-US" sz="1800" dirty="0">
                <a:latin typeface="Arial" charset="0"/>
              </a:rPr>
              <a:t>变量。</a:t>
            </a:r>
          </a:p>
          <a:p>
            <a:pPr>
              <a:buFontTx/>
              <a:buNone/>
            </a:pPr>
            <a:r>
              <a:rPr lang="zh-CN" altLang="en-US" sz="1800" dirty="0"/>
              <a:t>   </a:t>
            </a:r>
            <a:r>
              <a:rPr lang="zh-CN" altLang="en-US" sz="1800" dirty="0" smtClean="0"/>
              <a:t>由</a:t>
            </a:r>
            <a:r>
              <a:rPr lang="zh-CN" altLang="en-US" sz="1800" dirty="0"/>
              <a:t>于存在</a:t>
            </a:r>
          </a:p>
          <a:p>
            <a:pPr>
              <a:lnSpc>
                <a:spcPct val="80000"/>
              </a:lnSpc>
              <a:buFontTx/>
              <a:buNone/>
            </a:pPr>
            <a:endParaRPr lang="zh-CN" altLang="en-US" sz="1800" dirty="0"/>
          </a:p>
          <a:p>
            <a:pPr>
              <a:lnSpc>
                <a:spcPct val="80000"/>
              </a:lnSpc>
              <a:buFontTx/>
              <a:buNone/>
            </a:pPr>
            <a:endParaRPr lang="zh-CN" altLang="en-US" sz="2000" dirty="0"/>
          </a:p>
          <a:p>
            <a:pPr>
              <a:lnSpc>
                <a:spcPct val="80000"/>
              </a:lnSpc>
              <a:buFontTx/>
              <a:buNone/>
            </a:pPr>
            <a:r>
              <a:rPr lang="zh-CN" altLang="en-US" sz="2000" dirty="0"/>
              <a:t>        </a:t>
            </a:r>
          </a:p>
        </p:txBody>
      </p:sp>
      <p:graphicFrame>
        <p:nvGraphicFramePr>
          <p:cNvPr id="20490" name="Object 10"/>
          <p:cNvGraphicFramePr>
            <a:graphicFrameLocks noChangeAspect="1"/>
          </p:cNvGraphicFramePr>
          <p:nvPr>
            <p:ph sz="quarter" idx="4294967295"/>
          </p:nvPr>
        </p:nvGraphicFramePr>
        <p:xfrm>
          <a:off x="8229600" y="2787650"/>
          <a:ext cx="914400" cy="215900"/>
        </p:xfrm>
        <a:graphic>
          <a:graphicData uri="http://schemas.openxmlformats.org/presentationml/2006/ole">
            <p:oleObj spid="_x0000_s20490" name="公式" r:id="rId4" imgW="114120" imgH="215640" progId="Equation.3">
              <p:embed/>
            </p:oleObj>
          </a:graphicData>
        </a:graphic>
      </p:graphicFrame>
      <p:graphicFrame>
        <p:nvGraphicFramePr>
          <p:cNvPr id="20501" name="Object 21"/>
          <p:cNvGraphicFramePr>
            <a:graphicFrameLocks noChangeAspect="1"/>
          </p:cNvGraphicFramePr>
          <p:nvPr>
            <p:ph sz="half" idx="4294967295"/>
          </p:nvPr>
        </p:nvGraphicFramePr>
        <p:xfrm>
          <a:off x="1524000" y="1371600"/>
          <a:ext cx="1752600" cy="363538"/>
        </p:xfrm>
        <a:graphic>
          <a:graphicData uri="http://schemas.openxmlformats.org/presentationml/2006/ole">
            <p:oleObj spid="_x0000_s20501" name="Equation" r:id="rId5" imgW="812520" imgH="203040" progId="Equation.DSMT4">
              <p:embed/>
            </p:oleObj>
          </a:graphicData>
        </a:graphic>
      </p:graphicFrame>
      <p:graphicFrame>
        <p:nvGraphicFramePr>
          <p:cNvPr id="20503" name="Object 23"/>
          <p:cNvGraphicFramePr>
            <a:graphicFrameLocks noChangeAspect="1"/>
          </p:cNvGraphicFramePr>
          <p:nvPr/>
        </p:nvGraphicFramePr>
        <p:xfrm>
          <a:off x="1981200" y="2133600"/>
          <a:ext cx="4953000" cy="685800"/>
        </p:xfrm>
        <a:graphic>
          <a:graphicData uri="http://schemas.openxmlformats.org/presentationml/2006/ole">
            <p:oleObj spid="_x0000_s20503" name="Equation" r:id="rId6" imgW="1993680" imgH="533160" progId="Equation.DSMT4">
              <p:embed/>
            </p:oleObj>
          </a:graphicData>
        </a:graphic>
      </p:graphicFrame>
      <p:graphicFrame>
        <p:nvGraphicFramePr>
          <p:cNvPr id="20509" name="Object 29"/>
          <p:cNvGraphicFramePr>
            <a:graphicFrameLocks noChangeAspect="1"/>
          </p:cNvGraphicFramePr>
          <p:nvPr/>
        </p:nvGraphicFramePr>
        <p:xfrm>
          <a:off x="2209800" y="4800600"/>
          <a:ext cx="4724400" cy="533400"/>
        </p:xfrm>
        <a:graphic>
          <a:graphicData uri="http://schemas.openxmlformats.org/presentationml/2006/ole">
            <p:oleObj spid="_x0000_s20509" name="Equation" r:id="rId7" imgW="2692080" imgH="279360" progId="Equation.DSMT4">
              <p:embed/>
            </p:oleObj>
          </a:graphicData>
        </a:graphic>
      </p:graphicFrame>
      <p:graphicFrame>
        <p:nvGraphicFramePr>
          <p:cNvPr id="20511" name="Object 31"/>
          <p:cNvGraphicFramePr>
            <a:graphicFrameLocks noChangeAspect="1"/>
          </p:cNvGraphicFramePr>
          <p:nvPr/>
        </p:nvGraphicFramePr>
        <p:xfrm>
          <a:off x="7239000" y="2286000"/>
          <a:ext cx="1295400" cy="265113"/>
        </p:xfrm>
        <a:graphic>
          <a:graphicData uri="http://schemas.openxmlformats.org/presentationml/2006/ole">
            <p:oleObj spid="_x0000_s20511" name="Equation" r:id="rId8" imgW="990360" imgH="20304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en-US"/>
          </a:p>
        </p:txBody>
      </p:sp>
      <p:sp>
        <p:nvSpPr>
          <p:cNvPr id="35843" name="Rectangle 3"/>
          <p:cNvSpPr>
            <a:spLocks noGrp="1" noChangeArrowheads="1"/>
          </p:cNvSpPr>
          <p:nvPr>
            <p:ph idx="1"/>
          </p:nvPr>
        </p:nvSpPr>
        <p:spPr/>
        <p:txBody>
          <a:bodyPr/>
          <a:lstStyle/>
          <a:p>
            <a:pPr>
              <a:buFontTx/>
              <a:buNone/>
            </a:pPr>
            <a:r>
              <a:rPr lang="en-US" altLang="zh-CN" sz="2800" dirty="0"/>
              <a:t>  </a:t>
            </a:r>
            <a:r>
              <a:rPr lang="zh-CN" altLang="en-US" sz="2800" dirty="0" smtClean="0"/>
              <a:t>因</a:t>
            </a:r>
            <a:r>
              <a:rPr lang="zh-CN" altLang="en-US" sz="2800" dirty="0"/>
              <a:t>此，对于有</a:t>
            </a:r>
            <a:r>
              <a:rPr lang="en-US" altLang="zh-CN" sz="2800" dirty="0">
                <a:latin typeface="Arial" charset="0"/>
              </a:rPr>
              <a:t>J</a:t>
            </a:r>
            <a:r>
              <a:rPr lang="zh-CN" altLang="en-US" sz="2800" dirty="0">
                <a:latin typeface="Arial" charset="0"/>
              </a:rPr>
              <a:t>个类别的反应变量，归入因变量中第</a:t>
            </a:r>
            <a:r>
              <a:rPr lang="en-US" altLang="zh-CN" sz="2800" dirty="0">
                <a:latin typeface="Arial" charset="0"/>
              </a:rPr>
              <a:t>j</a:t>
            </a:r>
            <a:r>
              <a:rPr lang="zh-CN" altLang="en-US" sz="2800" dirty="0">
                <a:latin typeface="Arial" charset="0"/>
              </a:rPr>
              <a:t>类的概率可以由下列公式进行估计</a:t>
            </a:r>
          </a:p>
          <a:p>
            <a:pPr>
              <a:buFontTx/>
              <a:buNone/>
            </a:pPr>
            <a:endParaRPr lang="zh-CN" altLang="en-US" sz="2800" dirty="0">
              <a:latin typeface="Arial" charset="0"/>
            </a:endParaRPr>
          </a:p>
          <a:p>
            <a:pPr>
              <a:buFontTx/>
              <a:buNone/>
            </a:pPr>
            <a:endParaRPr lang="zh-CN" altLang="en-US" sz="2800" dirty="0">
              <a:latin typeface="Arial" charset="0"/>
            </a:endParaRPr>
          </a:p>
          <a:p>
            <a:pPr>
              <a:buFontTx/>
              <a:buNone/>
            </a:pPr>
            <a:endParaRPr lang="zh-CN" altLang="en-US" sz="2800" dirty="0">
              <a:latin typeface="Arial" charset="0"/>
            </a:endParaRPr>
          </a:p>
          <a:p>
            <a:pPr>
              <a:buFontTx/>
              <a:buNone/>
            </a:pPr>
            <a:endParaRPr lang="zh-CN" altLang="en-US" sz="2800" dirty="0">
              <a:latin typeface="Arial" charset="0"/>
            </a:endParaRPr>
          </a:p>
          <a:p>
            <a:pPr>
              <a:buFontTx/>
              <a:buNone/>
            </a:pPr>
            <a:r>
              <a:rPr lang="zh-CN" altLang="en-US" sz="2800" dirty="0">
                <a:latin typeface="Arial" charset="0"/>
              </a:rPr>
              <a:t>   </a:t>
            </a:r>
            <a:r>
              <a:rPr lang="zh-CN" altLang="en-US" sz="2800" dirty="0" smtClean="0">
                <a:latin typeface="Arial" charset="0"/>
              </a:rPr>
              <a:t>参</a:t>
            </a:r>
            <a:r>
              <a:rPr lang="zh-CN" altLang="en-US" sz="2800" dirty="0">
                <a:latin typeface="Arial" charset="0"/>
              </a:rPr>
              <a:t>数                               </a:t>
            </a:r>
            <a:r>
              <a:rPr lang="zh-CN" altLang="en-US" sz="2800" dirty="0" smtClean="0">
                <a:latin typeface="Arial" charset="0"/>
              </a:rPr>
              <a:t> 是</a:t>
            </a:r>
            <a:r>
              <a:rPr lang="zh-CN" altLang="en-US" sz="2800" dirty="0">
                <a:latin typeface="Arial" charset="0"/>
              </a:rPr>
              <a:t>通过极大似然估计方法进行估计的。                    </a:t>
            </a:r>
          </a:p>
        </p:txBody>
      </p:sp>
      <p:graphicFrame>
        <p:nvGraphicFramePr>
          <p:cNvPr id="35845" name="Object 5"/>
          <p:cNvGraphicFramePr>
            <a:graphicFrameLocks noChangeAspect="1"/>
          </p:cNvGraphicFramePr>
          <p:nvPr/>
        </p:nvGraphicFramePr>
        <p:xfrm>
          <a:off x="1371600" y="2971800"/>
          <a:ext cx="4876800" cy="1577975"/>
        </p:xfrm>
        <a:graphic>
          <a:graphicData uri="http://schemas.openxmlformats.org/presentationml/2006/ole">
            <p:oleObj spid="_x0000_s35845" name="Equation" r:id="rId3" imgW="2463480" imgH="1523880" progId="Equation.DSMT4">
              <p:embed/>
            </p:oleObj>
          </a:graphicData>
        </a:graphic>
      </p:graphicFrame>
      <p:graphicFrame>
        <p:nvGraphicFramePr>
          <p:cNvPr id="35846" name="Object 6"/>
          <p:cNvGraphicFramePr>
            <a:graphicFrameLocks noChangeAspect="1"/>
          </p:cNvGraphicFramePr>
          <p:nvPr/>
        </p:nvGraphicFramePr>
        <p:xfrm>
          <a:off x="6629400" y="3276600"/>
          <a:ext cx="762000" cy="296863"/>
        </p:xfrm>
        <a:graphic>
          <a:graphicData uri="http://schemas.openxmlformats.org/presentationml/2006/ole">
            <p:oleObj spid="_x0000_s35846" name="Equation" r:id="rId4" imgW="380880" imgH="203040" progId="Equation.DSMT4">
              <p:embed/>
            </p:oleObj>
          </a:graphicData>
        </a:graphic>
      </p:graphicFrame>
      <p:graphicFrame>
        <p:nvGraphicFramePr>
          <p:cNvPr id="35847" name="Object 7"/>
          <p:cNvGraphicFramePr>
            <a:graphicFrameLocks noChangeAspect="1"/>
          </p:cNvGraphicFramePr>
          <p:nvPr/>
        </p:nvGraphicFramePr>
        <p:xfrm>
          <a:off x="6629400" y="3962400"/>
          <a:ext cx="762000" cy="296863"/>
        </p:xfrm>
        <a:graphic>
          <a:graphicData uri="http://schemas.openxmlformats.org/presentationml/2006/ole">
            <p:oleObj spid="_x0000_s35847" name="Equation" r:id="rId5" imgW="368280" imgH="203040" progId="Equation.DSMT4">
              <p:embed/>
            </p:oleObj>
          </a:graphicData>
        </a:graphic>
      </p:graphicFrame>
      <p:graphicFrame>
        <p:nvGraphicFramePr>
          <p:cNvPr id="35849" name="Object 9"/>
          <p:cNvGraphicFramePr>
            <a:graphicFrameLocks noChangeAspect="1"/>
          </p:cNvGraphicFramePr>
          <p:nvPr/>
        </p:nvGraphicFramePr>
        <p:xfrm>
          <a:off x="1447800" y="5257800"/>
          <a:ext cx="3200400" cy="400050"/>
        </p:xfrm>
        <a:graphic>
          <a:graphicData uri="http://schemas.openxmlformats.org/presentationml/2006/ole">
            <p:oleObj spid="_x0000_s35849" name="Equation" r:id="rId6" imgW="2070000" imgH="24120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目录</a:t>
            </a:r>
          </a:p>
        </p:txBody>
      </p:sp>
      <p:sp>
        <p:nvSpPr>
          <p:cNvPr id="18435" name="Rectangle 3"/>
          <p:cNvSpPr>
            <a:spLocks noGrp="1" noChangeArrowheads="1"/>
          </p:cNvSpPr>
          <p:nvPr>
            <p:ph idx="1"/>
          </p:nvPr>
        </p:nvSpPr>
        <p:spPr>
          <a:xfrm>
            <a:off x="457200" y="1066800"/>
            <a:ext cx="8229600" cy="4419600"/>
          </a:xfrm>
        </p:spPr>
        <p:txBody>
          <a:bodyPr/>
          <a:lstStyle/>
          <a:p>
            <a:pPr>
              <a:lnSpc>
                <a:spcPct val="90000"/>
              </a:lnSpc>
            </a:pPr>
            <a:r>
              <a:rPr lang="zh-CN" altLang="en-US" sz="2800" dirty="0"/>
              <a:t>累</a:t>
            </a:r>
            <a:r>
              <a:rPr lang="zh-CN" altLang="en-US" sz="2800" dirty="0" smtClean="0"/>
              <a:t>积逻辑回</a:t>
            </a:r>
            <a:r>
              <a:rPr lang="zh-CN" altLang="en-US" sz="2800" dirty="0"/>
              <a:t>归模型</a:t>
            </a:r>
          </a:p>
          <a:p>
            <a:pPr lvl="1">
              <a:lnSpc>
                <a:spcPct val="90000"/>
              </a:lnSpc>
            </a:pPr>
            <a:r>
              <a:rPr lang="zh-CN" altLang="en-US" sz="2400" dirty="0"/>
              <a:t>基本原理</a:t>
            </a:r>
          </a:p>
          <a:p>
            <a:pPr lvl="1">
              <a:lnSpc>
                <a:spcPct val="90000"/>
              </a:lnSpc>
            </a:pPr>
            <a:r>
              <a:rPr lang="zh-CN" altLang="en-US" sz="2400" dirty="0"/>
              <a:t>局限性</a:t>
            </a:r>
          </a:p>
          <a:p>
            <a:pPr>
              <a:lnSpc>
                <a:spcPct val="90000"/>
              </a:lnSpc>
            </a:pPr>
            <a:r>
              <a:rPr lang="zh-CN" altLang="en-US" sz="2800" dirty="0"/>
              <a:t>广</a:t>
            </a:r>
            <a:r>
              <a:rPr lang="zh-CN" altLang="en-US" sz="2800" dirty="0" smtClean="0"/>
              <a:t>义逻辑回归模</a:t>
            </a:r>
            <a:r>
              <a:rPr lang="zh-CN" altLang="en-US" sz="2800" dirty="0"/>
              <a:t>型</a:t>
            </a:r>
          </a:p>
          <a:p>
            <a:pPr lvl="1">
              <a:lnSpc>
                <a:spcPct val="90000"/>
              </a:lnSpc>
            </a:pPr>
            <a:r>
              <a:rPr lang="zh-CN" altLang="en-US" sz="2400" dirty="0"/>
              <a:t>基本原理</a:t>
            </a:r>
          </a:p>
          <a:p>
            <a:pPr lvl="1">
              <a:lnSpc>
                <a:spcPct val="90000"/>
              </a:lnSpc>
            </a:pPr>
            <a:r>
              <a:rPr lang="zh-CN" altLang="en-US" sz="2400" dirty="0"/>
              <a:t>模型的使</a:t>
            </a:r>
            <a:r>
              <a:rPr lang="zh-CN" altLang="en-US" sz="2400" dirty="0" smtClean="0"/>
              <a:t>用以及发生比的解释</a:t>
            </a:r>
            <a:endParaRPr lang="zh-CN" altLang="en-US" sz="2400" dirty="0"/>
          </a:p>
          <a:p>
            <a:pPr lvl="1">
              <a:lnSpc>
                <a:spcPct val="90000"/>
              </a:lnSpc>
            </a:pPr>
            <a:r>
              <a:rPr lang="zh-CN" altLang="en-US" sz="2400" dirty="0"/>
              <a:t>模型</a:t>
            </a:r>
            <a:r>
              <a:rPr lang="zh-CN" altLang="en-US" sz="2400" dirty="0" smtClean="0"/>
              <a:t>的适用条件</a:t>
            </a:r>
            <a:r>
              <a:rPr lang="en-US" altLang="zh-CN" sz="2400" dirty="0" smtClean="0"/>
              <a:t>(IIA)</a:t>
            </a:r>
            <a:endParaRPr lang="en-US" altLang="zh-CN" sz="2400" dirty="0"/>
          </a:p>
          <a:p>
            <a:pPr lvl="1">
              <a:lnSpc>
                <a:spcPct val="90000"/>
              </a:lnSpc>
            </a:pPr>
            <a:r>
              <a:rPr lang="zh-CN" altLang="en-US" sz="2400" dirty="0"/>
              <a:t>模型的优</a:t>
            </a:r>
            <a:r>
              <a:rPr lang="zh-CN" altLang="en-US" sz="2400" dirty="0" smtClean="0"/>
              <a:t>势和局限性</a:t>
            </a:r>
            <a:endParaRPr lang="zh-CN" altLang="en-US" sz="2400" dirty="0"/>
          </a:p>
          <a:p>
            <a:pPr>
              <a:lnSpc>
                <a:spcPct val="90000"/>
              </a:lnSpc>
            </a:pPr>
            <a:endParaRPr lang="zh-CN" altLang="en-US" sz="2800" dirty="0"/>
          </a:p>
        </p:txBody>
      </p:sp>
      <p:sp>
        <p:nvSpPr>
          <p:cNvPr id="4" name="Right Arrow 3"/>
          <p:cNvSpPr/>
          <p:nvPr/>
        </p:nvSpPr>
        <p:spPr bwMode="auto">
          <a:xfrm>
            <a:off x="228600" y="36576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模型的使用</a:t>
            </a:r>
          </a:p>
        </p:txBody>
      </p:sp>
      <p:sp>
        <p:nvSpPr>
          <p:cNvPr id="56323" name="Rectangle 3"/>
          <p:cNvSpPr>
            <a:spLocks noGrp="1" noChangeArrowheads="1"/>
          </p:cNvSpPr>
          <p:nvPr>
            <p:ph idx="1"/>
          </p:nvPr>
        </p:nvSpPr>
        <p:spPr/>
        <p:txBody>
          <a:bodyPr/>
          <a:lstStyle/>
          <a:p>
            <a:pPr>
              <a:lnSpc>
                <a:spcPct val="90000"/>
              </a:lnSpc>
            </a:pPr>
            <a:r>
              <a:rPr lang="zh-CN" altLang="en-US" sz="2400" dirty="0"/>
              <a:t>用</a:t>
            </a:r>
            <a:r>
              <a:rPr lang="en-US" altLang="zh-CN" sz="2400" dirty="0"/>
              <a:t>SAS</a:t>
            </a:r>
            <a:r>
              <a:rPr lang="zh-CN" altLang="en-US" sz="2400" dirty="0"/>
              <a:t>建立广</a:t>
            </a:r>
            <a:r>
              <a:rPr lang="zh-CN" altLang="en-US" sz="2400" dirty="0" smtClean="0"/>
              <a:t>义逻辑回归模</a:t>
            </a:r>
            <a:r>
              <a:rPr lang="zh-CN" altLang="en-US" sz="2400" dirty="0"/>
              <a:t>型时，以下的检验统计量会出现在</a:t>
            </a:r>
            <a:r>
              <a:rPr lang="en-US" altLang="zh-CN" sz="2400" dirty="0"/>
              <a:t>SAS Output</a:t>
            </a:r>
            <a:r>
              <a:rPr lang="zh-CN" altLang="en-US" sz="2400" dirty="0"/>
              <a:t>结果里，通常会用来作为参考（假设模型已满足</a:t>
            </a:r>
            <a:r>
              <a:rPr lang="en-US" altLang="zh-CN" sz="2400" dirty="0"/>
              <a:t>IIA</a:t>
            </a:r>
            <a:r>
              <a:rPr lang="zh-CN" altLang="en-US" sz="2400" dirty="0"/>
              <a:t>假设）</a:t>
            </a:r>
          </a:p>
          <a:p>
            <a:pPr lvl="1">
              <a:lnSpc>
                <a:spcPct val="90000"/>
              </a:lnSpc>
            </a:pPr>
            <a:r>
              <a:rPr lang="zh-CN" altLang="en-US" sz="2000" dirty="0"/>
              <a:t>拟合优度统计量（</a:t>
            </a:r>
            <a:r>
              <a:rPr lang="en-US" altLang="zh-CN" sz="2000" dirty="0"/>
              <a:t>Model Fit Statistics</a:t>
            </a:r>
            <a:r>
              <a:rPr lang="zh-CN" altLang="en-US" sz="2000" dirty="0"/>
              <a:t>）</a:t>
            </a:r>
          </a:p>
          <a:p>
            <a:pPr lvl="1">
              <a:lnSpc>
                <a:spcPct val="90000"/>
              </a:lnSpc>
              <a:buFont typeface="Tahoma" pitchFamily="34" charset="0"/>
              <a:buNone/>
            </a:pPr>
            <a:r>
              <a:rPr lang="zh-CN" altLang="en-US" sz="2000" dirty="0"/>
              <a:t>   </a:t>
            </a:r>
            <a:r>
              <a:rPr lang="en-US" altLang="zh-CN" sz="2000" dirty="0"/>
              <a:t>SAS</a:t>
            </a:r>
            <a:r>
              <a:rPr lang="zh-CN" altLang="en-US" sz="2000" dirty="0"/>
              <a:t>提供信息测量指标（</a:t>
            </a:r>
            <a:r>
              <a:rPr lang="en-US" altLang="zh-CN" sz="2000" dirty="0"/>
              <a:t>Information Measures</a:t>
            </a:r>
            <a:r>
              <a:rPr lang="zh-CN" altLang="en-US" sz="2000" dirty="0"/>
              <a:t>），即</a:t>
            </a:r>
            <a:r>
              <a:rPr lang="en-US" altLang="zh-CN" sz="2000" dirty="0"/>
              <a:t>AIC</a:t>
            </a:r>
            <a:r>
              <a:rPr lang="zh-CN" altLang="en-US" sz="2000" dirty="0"/>
              <a:t>（</a:t>
            </a:r>
            <a:r>
              <a:rPr lang="en-US" altLang="zh-CN" sz="2000" dirty="0" err="1"/>
              <a:t>Akaike</a:t>
            </a:r>
            <a:r>
              <a:rPr lang="en-US" altLang="zh-CN" sz="2000" dirty="0" err="1">
                <a:latin typeface="Arial"/>
              </a:rPr>
              <a:t>’</a:t>
            </a:r>
            <a:r>
              <a:rPr lang="en-US" altLang="zh-CN" sz="2000" dirty="0" err="1"/>
              <a:t>s</a:t>
            </a:r>
            <a:r>
              <a:rPr lang="en-US" altLang="zh-CN" sz="2000" dirty="0"/>
              <a:t> Information Criterion</a:t>
            </a:r>
            <a:r>
              <a:rPr lang="zh-CN" altLang="en-US" sz="2000" dirty="0"/>
              <a:t>）和</a:t>
            </a:r>
            <a:r>
              <a:rPr lang="en-US" altLang="zh-CN" sz="2000" dirty="0"/>
              <a:t>SC</a:t>
            </a:r>
            <a:r>
              <a:rPr lang="zh-CN" altLang="en-US" sz="2000" dirty="0"/>
              <a:t>（</a:t>
            </a:r>
            <a:r>
              <a:rPr lang="en-US" altLang="zh-CN" sz="2000" dirty="0" err="1"/>
              <a:t>Schwarts</a:t>
            </a:r>
            <a:r>
              <a:rPr lang="en-US" altLang="zh-CN" sz="2000" dirty="0"/>
              <a:t> Criterion</a:t>
            </a:r>
            <a:r>
              <a:rPr lang="zh-CN" altLang="en-US" sz="2000" dirty="0"/>
              <a:t>，是对</a:t>
            </a:r>
            <a:r>
              <a:rPr lang="en-US" altLang="zh-CN" sz="2000" dirty="0"/>
              <a:t>AIC</a:t>
            </a:r>
            <a:r>
              <a:rPr lang="zh-CN" altLang="en-US" sz="2000" dirty="0"/>
              <a:t>指标的修正）这两个指标。还有</a:t>
            </a:r>
            <a:r>
              <a:rPr lang="en-US" altLang="zh-CN" sz="2000" dirty="0"/>
              <a:t>-2Log L</a:t>
            </a:r>
            <a:r>
              <a:rPr lang="zh-CN" altLang="en-US" sz="2000" dirty="0"/>
              <a:t>（</a:t>
            </a:r>
            <a:r>
              <a:rPr lang="en-US" altLang="zh-CN" sz="2000" dirty="0"/>
              <a:t>Log L</a:t>
            </a:r>
            <a:r>
              <a:rPr lang="zh-CN" altLang="en-US" sz="2000" dirty="0"/>
              <a:t>是所设模型的估计最大似然值的自然对数）。这三个统计量用于比较含有截距和协变量的模型与只含有截距的模型对数据的拟合效果。这三个统计量值更小的模型的拟合效果更好。</a:t>
            </a:r>
          </a:p>
          <a:p>
            <a:pPr lvl="1">
              <a:lnSpc>
                <a:spcPct val="90000"/>
              </a:lnSpc>
              <a:buFont typeface="Tahoma" pitchFamily="34" charset="0"/>
              <a:buNone/>
            </a:pPr>
            <a:r>
              <a:rPr lang="zh-CN" altLang="en-US" sz="2000" dirty="0"/>
              <a:t>   </a:t>
            </a:r>
            <a:r>
              <a:rPr lang="zh-CN" altLang="en-US" sz="2000" dirty="0" smtClean="0"/>
              <a:t>另外</a:t>
            </a:r>
            <a:r>
              <a:rPr lang="zh-CN" altLang="en-US" sz="2000" dirty="0"/>
              <a:t>，数据源不同的两个模型（观测数量</a:t>
            </a:r>
            <a:r>
              <a:rPr lang="en-US" altLang="zh-CN" sz="2000" dirty="0"/>
              <a:t>n</a:t>
            </a:r>
            <a:r>
              <a:rPr lang="zh-CN" altLang="en-US" sz="2000" dirty="0"/>
              <a:t>不同），需要计算出</a:t>
            </a:r>
            <a:r>
              <a:rPr lang="en-US" altLang="zh-CN" sz="2000" dirty="0"/>
              <a:t>AIC/n</a:t>
            </a:r>
            <a:r>
              <a:rPr lang="zh-CN" altLang="en-US" sz="2000" dirty="0"/>
              <a:t>之后才能够用于这两个模型的拟合效果的比较。</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endParaRPr lang="en-US"/>
          </a:p>
        </p:txBody>
      </p:sp>
      <p:sp>
        <p:nvSpPr>
          <p:cNvPr id="58371" name="Rectangle 3"/>
          <p:cNvSpPr>
            <a:spLocks noGrp="1" noChangeArrowheads="1"/>
          </p:cNvSpPr>
          <p:nvPr>
            <p:ph idx="1"/>
          </p:nvPr>
        </p:nvSpPr>
        <p:spPr/>
        <p:txBody>
          <a:bodyPr/>
          <a:lstStyle/>
          <a:p>
            <a:pPr lvl="1"/>
            <a:r>
              <a:rPr lang="zh-CN" altLang="en-US" sz="1800"/>
              <a:t>模型的显著性检验</a:t>
            </a:r>
          </a:p>
          <a:p>
            <a:pPr lvl="1">
              <a:buFont typeface="Tahoma" pitchFamily="34" charset="0"/>
              <a:buNone/>
            </a:pPr>
            <a:r>
              <a:rPr lang="zh-CN" altLang="en-US" sz="1800"/>
              <a:t>   零假设：</a:t>
            </a:r>
            <a:r>
              <a:rPr lang="en-US" altLang="zh-CN" sz="1800">
                <a:latin typeface="Arial" charset="0"/>
              </a:rPr>
              <a:t>J-1</a:t>
            </a:r>
            <a:r>
              <a:rPr lang="zh-CN" altLang="en-US" sz="1800">
                <a:latin typeface="Arial" charset="0"/>
              </a:rPr>
              <a:t>个</a:t>
            </a:r>
            <a:r>
              <a:rPr lang="en-US" altLang="zh-CN" sz="1800">
                <a:latin typeface="Arial" charset="0"/>
              </a:rPr>
              <a:t>logit</a:t>
            </a:r>
            <a:r>
              <a:rPr lang="zh-CN" altLang="en-US" sz="1800">
                <a:latin typeface="Arial" charset="0"/>
              </a:rPr>
              <a:t>方程的回归系数均为零。</a:t>
            </a:r>
            <a:r>
              <a:rPr lang="en-US" altLang="zh-CN" sz="1800"/>
              <a:t>SAS</a:t>
            </a:r>
            <a:r>
              <a:rPr lang="zh-CN" altLang="en-US" sz="1800"/>
              <a:t>提供极大似然比检验（</a:t>
            </a:r>
            <a:r>
              <a:rPr lang="en-US" altLang="zh-CN" sz="1800"/>
              <a:t>Likelihood Ratio</a:t>
            </a:r>
            <a:r>
              <a:rPr lang="zh-CN" altLang="en-US" sz="1800"/>
              <a:t>）、</a:t>
            </a:r>
            <a:r>
              <a:rPr lang="en-US" altLang="zh-CN" sz="1800"/>
              <a:t>Score</a:t>
            </a:r>
            <a:r>
              <a:rPr lang="zh-CN" altLang="en-US" sz="1800"/>
              <a:t>检验和</a:t>
            </a:r>
            <a:r>
              <a:rPr lang="en-US" altLang="zh-CN" sz="1800"/>
              <a:t>Wald</a:t>
            </a:r>
            <a:r>
              <a:rPr lang="zh-CN" altLang="en-US" sz="1800"/>
              <a:t>检验。当伴随概率</a:t>
            </a:r>
            <a:r>
              <a:rPr lang="en-US" altLang="zh-CN" sz="1800"/>
              <a:t>P</a:t>
            </a:r>
            <a:r>
              <a:rPr lang="zh-CN" altLang="en-US" sz="1800"/>
              <a:t>值小于设定的显著型水平（通常</a:t>
            </a:r>
            <a:r>
              <a:rPr lang="en-US" altLang="zh-CN" sz="1800"/>
              <a:t>0.05</a:t>
            </a:r>
            <a:r>
              <a:rPr lang="zh-CN" altLang="en-US" sz="1800"/>
              <a:t>）时，认为模型的作用是显著的。</a:t>
            </a:r>
          </a:p>
          <a:p>
            <a:pPr lvl="1"/>
            <a:r>
              <a:rPr lang="zh-CN" altLang="en-US" sz="1800"/>
              <a:t>回归系数是否显著为零的检验</a:t>
            </a:r>
          </a:p>
          <a:p>
            <a:pPr lvl="2"/>
            <a:r>
              <a:rPr lang="zh-CN" altLang="en-US" sz="1600"/>
              <a:t>自变量对因变量的</a:t>
            </a:r>
            <a:r>
              <a:rPr lang="zh-CN" altLang="en-US" sz="1600">
                <a:latin typeface="Arial"/>
              </a:rPr>
              <a:t>“</a:t>
            </a:r>
            <a:r>
              <a:rPr lang="zh-CN" altLang="en-US" sz="1600"/>
              <a:t>整体</a:t>
            </a:r>
            <a:r>
              <a:rPr lang="zh-CN" altLang="en-US" sz="1600">
                <a:latin typeface="Arial"/>
              </a:rPr>
              <a:t>”</a:t>
            </a:r>
            <a:r>
              <a:rPr lang="zh-CN" altLang="en-US" sz="1600"/>
              <a:t>（</a:t>
            </a:r>
            <a:r>
              <a:rPr lang="en-US" altLang="zh-CN" sz="1600"/>
              <a:t>global</a:t>
            </a:r>
            <a:r>
              <a:rPr lang="zh-CN" altLang="en-US" sz="1600"/>
              <a:t>）作用是否显著。</a:t>
            </a:r>
          </a:p>
          <a:p>
            <a:pPr lvl="2">
              <a:buFontTx/>
              <a:buNone/>
            </a:pPr>
            <a:r>
              <a:rPr lang="zh-CN" altLang="en-US" sz="1600"/>
              <a:t>   该检验的零假设：自变量对</a:t>
            </a:r>
            <a:r>
              <a:rPr lang="en-US" altLang="zh-CN" sz="1600">
                <a:latin typeface="Arial" charset="0"/>
              </a:rPr>
              <a:t>J-1</a:t>
            </a:r>
            <a:r>
              <a:rPr lang="zh-CN" altLang="en-US" sz="1600">
                <a:latin typeface="Arial" charset="0"/>
              </a:rPr>
              <a:t>个</a:t>
            </a:r>
            <a:r>
              <a:rPr lang="en-US" altLang="zh-CN" sz="1600">
                <a:latin typeface="Arial" charset="0"/>
              </a:rPr>
              <a:t>logit</a:t>
            </a:r>
            <a:r>
              <a:rPr lang="zh-CN" altLang="en-US" sz="1600">
                <a:latin typeface="Arial" charset="0"/>
              </a:rPr>
              <a:t>方程中的任何一个都没有作用（回归系数显著为零）。</a:t>
            </a:r>
            <a:r>
              <a:rPr lang="en-US" altLang="zh-CN" sz="1600">
                <a:latin typeface="Arial" charset="0"/>
              </a:rPr>
              <a:t>SAS</a:t>
            </a:r>
            <a:r>
              <a:rPr lang="zh-CN" altLang="en-US" sz="1600">
                <a:latin typeface="Arial" charset="0"/>
              </a:rPr>
              <a:t>提供</a:t>
            </a:r>
            <a:r>
              <a:rPr lang="en-US" altLang="zh-CN" sz="1600">
                <a:latin typeface="Arial" charset="0"/>
              </a:rPr>
              <a:t>Wald</a:t>
            </a:r>
            <a:r>
              <a:rPr lang="zh-CN" altLang="en-US" sz="1600">
                <a:latin typeface="Arial" charset="0"/>
              </a:rPr>
              <a:t>检验来进行判定。同样地，当检验的伴随概率</a:t>
            </a:r>
            <a:r>
              <a:rPr lang="en-US" altLang="zh-CN" sz="1600">
                <a:latin typeface="Arial" charset="0"/>
              </a:rPr>
              <a:t>P</a:t>
            </a:r>
            <a:r>
              <a:rPr lang="zh-CN" altLang="en-US" sz="1600">
                <a:latin typeface="Arial" charset="0"/>
              </a:rPr>
              <a:t>值小于显著性水平时，认为自变量至少在其中一个</a:t>
            </a:r>
            <a:r>
              <a:rPr lang="en-US" altLang="zh-CN" sz="1600">
                <a:latin typeface="Arial" charset="0"/>
              </a:rPr>
              <a:t>logit</a:t>
            </a:r>
            <a:r>
              <a:rPr lang="zh-CN" altLang="en-US" sz="1600">
                <a:latin typeface="Arial" charset="0"/>
              </a:rPr>
              <a:t>方程中的作用是显著的。</a:t>
            </a:r>
          </a:p>
          <a:p>
            <a:pPr lvl="2"/>
            <a:r>
              <a:rPr lang="zh-CN" altLang="en-US" sz="1600">
                <a:latin typeface="Arial" charset="0"/>
              </a:rPr>
              <a:t>自变量在每一个</a:t>
            </a:r>
            <a:r>
              <a:rPr lang="en-US" altLang="zh-CN" sz="1600">
                <a:latin typeface="Arial" charset="0"/>
              </a:rPr>
              <a:t>logit</a:t>
            </a:r>
            <a:r>
              <a:rPr lang="zh-CN" altLang="en-US" sz="1600">
                <a:latin typeface="Arial" charset="0"/>
              </a:rPr>
              <a:t>方程中的显著性检验。</a:t>
            </a:r>
          </a:p>
          <a:p>
            <a:pPr lvl="2">
              <a:buFontTx/>
              <a:buNone/>
            </a:pPr>
            <a:r>
              <a:rPr lang="zh-CN" altLang="en-US" sz="1600">
                <a:latin typeface="Arial" charset="0"/>
              </a:rPr>
              <a:t>    与上面的检验有区别，该检验是针对每一个</a:t>
            </a:r>
            <a:r>
              <a:rPr lang="en-US" altLang="zh-CN" sz="1600">
                <a:latin typeface="Arial" charset="0"/>
              </a:rPr>
              <a:t>logit</a:t>
            </a:r>
            <a:r>
              <a:rPr lang="zh-CN" altLang="en-US" sz="1600">
                <a:latin typeface="Arial" charset="0"/>
              </a:rPr>
              <a:t>方程。零假设是：自    </a:t>
            </a:r>
          </a:p>
          <a:p>
            <a:pPr lvl="2">
              <a:buFontTx/>
              <a:buNone/>
            </a:pPr>
            <a:r>
              <a:rPr lang="zh-CN" altLang="en-US" sz="1600">
                <a:latin typeface="Arial" charset="0"/>
              </a:rPr>
              <a:t>     变量的回归系数为零。</a:t>
            </a:r>
            <a:r>
              <a:rPr lang="en-US" altLang="zh-CN" sz="1600">
                <a:latin typeface="Arial" charset="0"/>
              </a:rPr>
              <a:t>SAS</a:t>
            </a:r>
            <a:r>
              <a:rPr lang="zh-CN" altLang="en-US" sz="1600">
                <a:latin typeface="Arial" charset="0"/>
              </a:rPr>
              <a:t>同样提供</a:t>
            </a:r>
            <a:r>
              <a:rPr lang="en-US" altLang="zh-CN" sz="1600">
                <a:latin typeface="Arial" charset="0"/>
              </a:rPr>
              <a:t>Wald</a:t>
            </a:r>
            <a:r>
              <a:rPr lang="zh-CN" altLang="en-US" sz="1600">
                <a:latin typeface="Arial" charset="0"/>
              </a:rPr>
              <a:t>检验。但是当回归系数的绝对值很大时，</a:t>
            </a:r>
            <a:r>
              <a:rPr lang="en-US" altLang="zh-CN" sz="1600">
                <a:latin typeface="Arial" charset="0"/>
              </a:rPr>
              <a:t>Wald</a:t>
            </a:r>
            <a:r>
              <a:rPr lang="zh-CN" altLang="en-US" sz="1600">
                <a:latin typeface="Arial" charset="0"/>
              </a:rPr>
              <a:t>检验犯第二类错误的概率会增大，此时就需要换成似然比（</a:t>
            </a:r>
            <a:r>
              <a:rPr lang="en-US" altLang="zh-CN" sz="1600">
                <a:latin typeface="Arial" charset="0"/>
              </a:rPr>
              <a:t>L. R.</a:t>
            </a:r>
            <a:r>
              <a:rPr lang="zh-CN" altLang="en-US" sz="1600">
                <a:latin typeface="Arial" charset="0"/>
              </a:rPr>
              <a:t>）检验法来代替</a:t>
            </a:r>
            <a:r>
              <a:rPr lang="en-US" altLang="zh-CN" sz="1600">
                <a:latin typeface="Arial" charset="0"/>
              </a:rPr>
              <a:t>Wald</a:t>
            </a:r>
            <a:r>
              <a:rPr lang="zh-CN" altLang="en-US" sz="1600">
                <a:latin typeface="Arial" charset="0"/>
              </a:rPr>
              <a:t>检验。</a:t>
            </a:r>
          </a:p>
          <a:p>
            <a:pPr lvl="2">
              <a:buFontTx/>
              <a:buNone/>
            </a:pPr>
            <a:endParaRPr lang="zh-CN" altLang="en-US" sz="16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endParaRPr lang="en-US"/>
          </a:p>
        </p:txBody>
      </p:sp>
      <p:sp>
        <p:nvSpPr>
          <p:cNvPr id="59395" name="Rectangle 3"/>
          <p:cNvSpPr>
            <a:spLocks noGrp="1" noChangeArrowheads="1"/>
          </p:cNvSpPr>
          <p:nvPr>
            <p:ph idx="1"/>
          </p:nvPr>
        </p:nvSpPr>
        <p:spPr/>
        <p:txBody>
          <a:bodyPr/>
          <a:lstStyle/>
          <a:p>
            <a:r>
              <a:rPr lang="zh-CN" altLang="en-US" sz="2800" dirty="0"/>
              <a:t>发生比率（</a:t>
            </a:r>
            <a:r>
              <a:rPr lang="en-US" altLang="zh-CN" sz="2800" dirty="0"/>
              <a:t>odds ratio</a:t>
            </a:r>
            <a:r>
              <a:rPr lang="zh-CN" altLang="en-US" sz="2800" dirty="0"/>
              <a:t>）的意义</a:t>
            </a:r>
          </a:p>
          <a:p>
            <a:pPr lvl="1"/>
            <a:r>
              <a:rPr lang="zh-CN" altLang="en-US" sz="2400" dirty="0"/>
              <a:t>实际例子</a:t>
            </a:r>
          </a:p>
          <a:p>
            <a:pPr lvl="1">
              <a:buFont typeface="Tahoma" pitchFamily="34" charset="0"/>
              <a:buNone/>
            </a:pPr>
            <a:r>
              <a:rPr lang="zh-CN" altLang="en-US" sz="2400" dirty="0"/>
              <a:t>  </a:t>
            </a:r>
            <a:r>
              <a:rPr lang="zh-CN" altLang="en-US" sz="2400" dirty="0" smtClean="0"/>
              <a:t>一</a:t>
            </a:r>
            <a:r>
              <a:rPr lang="zh-CN" altLang="en-US" sz="2400" dirty="0"/>
              <a:t>群来自不同学校（</a:t>
            </a:r>
            <a:r>
              <a:rPr lang="en-US" altLang="zh-CN" sz="2400" dirty="0"/>
              <a:t>school</a:t>
            </a:r>
            <a:r>
              <a:rPr lang="zh-CN" altLang="en-US" sz="2400" dirty="0"/>
              <a:t>，共有三所学校）的小学生在学习数学时有三种方式（</a:t>
            </a:r>
            <a:r>
              <a:rPr lang="en-US" altLang="zh-CN" sz="2400" dirty="0"/>
              <a:t>style</a:t>
            </a:r>
            <a:r>
              <a:rPr lang="zh-CN" altLang="en-US" sz="2400" dirty="0"/>
              <a:t>）可供选择：利用电脑教学自学（</a:t>
            </a:r>
            <a:r>
              <a:rPr lang="en-US" altLang="zh-CN" sz="2400" dirty="0"/>
              <a:t>self</a:t>
            </a:r>
            <a:r>
              <a:rPr lang="zh-CN" altLang="en-US" sz="2400" dirty="0"/>
              <a:t>），兴趣小组（</a:t>
            </a:r>
            <a:r>
              <a:rPr lang="en-US" altLang="zh-CN" sz="2400" dirty="0"/>
              <a:t>team</a:t>
            </a:r>
            <a:r>
              <a:rPr lang="zh-CN" altLang="en-US" sz="2400" dirty="0"/>
              <a:t>），传统的课堂授课（</a:t>
            </a:r>
            <a:r>
              <a:rPr lang="en-US" altLang="zh-CN" sz="2400" dirty="0"/>
              <a:t>class</a:t>
            </a:r>
            <a:r>
              <a:rPr lang="zh-CN" altLang="en-US" sz="2400" dirty="0"/>
              <a:t>）。另外还有教学时间的安排（</a:t>
            </a:r>
            <a:r>
              <a:rPr lang="en-US" altLang="zh-CN" sz="2400" dirty="0"/>
              <a:t>Program: </a:t>
            </a:r>
            <a:r>
              <a:rPr lang="zh-CN" altLang="en-US" sz="2400" dirty="0"/>
              <a:t>在校常规学习时间（</a:t>
            </a:r>
            <a:r>
              <a:rPr lang="en-US" altLang="zh-CN" sz="2400" dirty="0"/>
              <a:t>regular</a:t>
            </a:r>
            <a:r>
              <a:rPr lang="zh-CN" altLang="en-US" sz="2400" dirty="0"/>
              <a:t>）或除在校常规学习时间外附加下午的补习时间（</a:t>
            </a:r>
            <a:r>
              <a:rPr lang="en-US" altLang="zh-CN" sz="2400" dirty="0"/>
              <a:t>afternoon</a:t>
            </a:r>
            <a:r>
              <a:rPr lang="zh-CN" altLang="en-US" sz="2400" dirty="0"/>
              <a:t>））。以</a:t>
            </a:r>
            <a:r>
              <a:rPr lang="en-US" altLang="zh-CN" sz="2400" dirty="0"/>
              <a:t>style</a:t>
            </a:r>
            <a:r>
              <a:rPr lang="zh-CN" altLang="en-US" sz="2400" dirty="0"/>
              <a:t>为响应变量，以</a:t>
            </a:r>
            <a:r>
              <a:rPr lang="en-US" altLang="zh-CN" sz="2400" dirty="0"/>
              <a:t>school</a:t>
            </a:r>
            <a:r>
              <a:rPr lang="zh-CN" altLang="en-US" sz="2400" dirty="0"/>
              <a:t>和</a:t>
            </a:r>
            <a:r>
              <a:rPr lang="en-US" altLang="zh-CN" sz="2400" dirty="0"/>
              <a:t>program</a:t>
            </a:r>
            <a:r>
              <a:rPr lang="zh-CN" altLang="en-US" sz="2400" dirty="0"/>
              <a:t>为自变量建立广</a:t>
            </a:r>
            <a:r>
              <a:rPr lang="zh-CN" altLang="en-US" sz="2400" dirty="0" smtClean="0"/>
              <a:t>义逻辑回归模</a:t>
            </a:r>
            <a:r>
              <a:rPr lang="zh-CN" altLang="en-US" sz="2400" dirty="0"/>
              <a:t>型。</a:t>
            </a:r>
          </a:p>
          <a:p>
            <a:pPr lvl="1"/>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6"/>
          <p:cNvSpPr>
            <a:spLocks noGrp="1" noChangeArrowheads="1"/>
          </p:cNvSpPr>
          <p:nvPr>
            <p:ph idx="1"/>
          </p:nvPr>
        </p:nvSpPr>
        <p:spPr>
          <a:xfrm>
            <a:off x="457200" y="304800"/>
            <a:ext cx="8229600" cy="5715000"/>
          </a:xfrm>
        </p:spPr>
        <p:txBody>
          <a:bodyPr/>
          <a:lstStyle/>
          <a:p>
            <a:pPr>
              <a:lnSpc>
                <a:spcPct val="90000"/>
              </a:lnSpc>
            </a:pPr>
            <a:r>
              <a:rPr lang="zh-CN" altLang="en-US" dirty="0"/>
              <a:t>响应变量以</a:t>
            </a:r>
            <a:r>
              <a:rPr lang="en-US" altLang="zh-CN" dirty="0"/>
              <a:t>class</a:t>
            </a:r>
            <a:r>
              <a:rPr lang="zh-CN" altLang="en-US" dirty="0"/>
              <a:t>作为参照类，自变量</a:t>
            </a:r>
            <a:r>
              <a:rPr lang="en-US" altLang="zh-CN" dirty="0"/>
              <a:t>school</a:t>
            </a:r>
            <a:r>
              <a:rPr lang="zh-CN" altLang="en-US" dirty="0"/>
              <a:t>以最后一所学校为参照类，自变量</a:t>
            </a:r>
            <a:r>
              <a:rPr lang="en-US" altLang="zh-CN" dirty="0"/>
              <a:t>program</a:t>
            </a:r>
            <a:r>
              <a:rPr lang="zh-CN" altLang="en-US" dirty="0"/>
              <a:t>以</a:t>
            </a:r>
            <a:r>
              <a:rPr lang="en-US" altLang="zh-CN" dirty="0"/>
              <a:t>afternoon</a:t>
            </a:r>
            <a:r>
              <a:rPr lang="zh-CN" altLang="en-US" dirty="0"/>
              <a:t>为参照类。举例说明发生比率（</a:t>
            </a:r>
            <a:r>
              <a:rPr lang="en-US" altLang="zh-CN" dirty="0"/>
              <a:t>OR</a:t>
            </a:r>
            <a:r>
              <a:rPr lang="zh-CN" altLang="en-US" dirty="0"/>
              <a:t>）的定义</a:t>
            </a:r>
            <a:r>
              <a:rPr lang="en-US" altLang="zh-CN" dirty="0"/>
              <a:t>:</a:t>
            </a:r>
          </a:p>
          <a:p>
            <a:pPr>
              <a:lnSpc>
                <a:spcPct val="90000"/>
              </a:lnSpc>
            </a:pPr>
            <a:endParaRPr lang="en-US" altLang="zh-CN" sz="2400" dirty="0"/>
          </a:p>
          <a:p>
            <a:pPr>
              <a:lnSpc>
                <a:spcPct val="90000"/>
              </a:lnSpc>
            </a:pPr>
            <a:endParaRPr lang="en-US" altLang="zh-CN" sz="2400" dirty="0"/>
          </a:p>
          <a:p>
            <a:pPr>
              <a:lnSpc>
                <a:spcPct val="90000"/>
              </a:lnSpc>
              <a:buFontTx/>
              <a:buNone/>
            </a:pPr>
            <a:r>
              <a:rPr lang="en-US" altLang="zh-CN" dirty="0"/>
              <a:t>   </a:t>
            </a:r>
            <a:r>
              <a:rPr lang="zh-CN" altLang="en-US" dirty="0"/>
              <a:t>通常将上式解释为：在其余条件相同的情况下（来自同样的</a:t>
            </a:r>
            <a:r>
              <a:rPr lang="en-US" altLang="zh-CN" dirty="0"/>
              <a:t>school</a:t>
            </a:r>
            <a:r>
              <a:rPr lang="zh-CN" altLang="en-US" dirty="0"/>
              <a:t>），按学校常规时间学习的同学的发生比（</a:t>
            </a:r>
            <a:r>
              <a:rPr lang="en-US" altLang="zh-CN" dirty="0"/>
              <a:t>Ratio</a:t>
            </a:r>
            <a:r>
              <a:rPr lang="zh-CN" altLang="en-US" dirty="0"/>
              <a:t>）是下午有额外补课时间的同学的发生比（</a:t>
            </a:r>
            <a:r>
              <a:rPr lang="en-US" altLang="zh-CN" dirty="0"/>
              <a:t>Ratio</a:t>
            </a:r>
            <a:r>
              <a:rPr lang="zh-CN" altLang="en-US" dirty="0"/>
              <a:t>）的</a:t>
            </a:r>
            <a:r>
              <a:rPr lang="en-US" altLang="zh-CN" dirty="0"/>
              <a:t>OR</a:t>
            </a:r>
            <a:r>
              <a:rPr lang="zh-CN" altLang="en-US" dirty="0"/>
              <a:t>倍。</a:t>
            </a:r>
          </a:p>
          <a:p>
            <a:pPr>
              <a:lnSpc>
                <a:spcPct val="90000"/>
              </a:lnSpc>
              <a:buFontTx/>
              <a:buNone/>
            </a:pPr>
            <a:endParaRPr lang="zh-CN" altLang="en-US" sz="2400" dirty="0"/>
          </a:p>
          <a:p>
            <a:pPr>
              <a:lnSpc>
                <a:spcPct val="90000"/>
              </a:lnSpc>
            </a:pPr>
            <a:endParaRPr lang="zh-CN" altLang="en-US" sz="2400" dirty="0"/>
          </a:p>
          <a:p>
            <a:pPr>
              <a:lnSpc>
                <a:spcPct val="90000"/>
              </a:lnSpc>
            </a:pPr>
            <a:endParaRPr lang="zh-CN" altLang="en-US" sz="2400" dirty="0"/>
          </a:p>
          <a:p>
            <a:pPr>
              <a:lnSpc>
                <a:spcPct val="90000"/>
              </a:lnSpc>
              <a:buFontTx/>
              <a:buNone/>
            </a:pPr>
            <a:r>
              <a:rPr lang="zh-CN" altLang="en-US" sz="2400" dirty="0"/>
              <a:t>    </a:t>
            </a:r>
          </a:p>
          <a:p>
            <a:pPr>
              <a:lnSpc>
                <a:spcPct val="90000"/>
              </a:lnSpc>
              <a:buFontTx/>
              <a:buNone/>
            </a:pPr>
            <a:r>
              <a:rPr lang="zh-CN" altLang="en-US" sz="2400" dirty="0"/>
              <a:t>   </a:t>
            </a:r>
          </a:p>
        </p:txBody>
      </p:sp>
      <p:graphicFrame>
        <p:nvGraphicFramePr>
          <p:cNvPr id="60423" name="Object 7"/>
          <p:cNvGraphicFramePr>
            <a:graphicFrameLocks noChangeAspect="1"/>
          </p:cNvGraphicFramePr>
          <p:nvPr/>
        </p:nvGraphicFramePr>
        <p:xfrm>
          <a:off x="1066800" y="1219200"/>
          <a:ext cx="7448550" cy="735013"/>
        </p:xfrm>
        <a:graphic>
          <a:graphicData uri="http://schemas.openxmlformats.org/presentationml/2006/ole">
            <p:oleObj spid="_x0000_s60423" name="Equation" r:id="rId3" imgW="5143320" imgH="507960" progId="Equation.DSMT4">
              <p:embed/>
            </p:oleObj>
          </a:graphicData>
        </a:graphic>
      </p:graphicFrame>
      <p:pic>
        <p:nvPicPr>
          <p:cNvPr id="60424" name="Picture 8"/>
          <p:cNvPicPr>
            <a:picLocks noChangeAspect="1" noChangeArrowheads="1"/>
          </p:cNvPicPr>
          <p:nvPr/>
        </p:nvPicPr>
        <p:blipFill>
          <a:blip r:embed="rId4"/>
          <a:srcRect/>
          <a:stretch>
            <a:fillRect/>
          </a:stretch>
        </p:blipFill>
        <p:spPr bwMode="auto">
          <a:xfrm>
            <a:off x="762000" y="3200400"/>
            <a:ext cx="74676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目录</a:t>
            </a:r>
          </a:p>
        </p:txBody>
      </p:sp>
      <p:sp>
        <p:nvSpPr>
          <p:cNvPr id="18435" name="Rectangle 3"/>
          <p:cNvSpPr>
            <a:spLocks noGrp="1" noChangeArrowheads="1"/>
          </p:cNvSpPr>
          <p:nvPr>
            <p:ph idx="1"/>
          </p:nvPr>
        </p:nvSpPr>
        <p:spPr>
          <a:xfrm>
            <a:off x="457200" y="1066800"/>
            <a:ext cx="8229600" cy="4419600"/>
          </a:xfrm>
        </p:spPr>
        <p:txBody>
          <a:bodyPr/>
          <a:lstStyle/>
          <a:p>
            <a:pPr>
              <a:lnSpc>
                <a:spcPct val="90000"/>
              </a:lnSpc>
            </a:pPr>
            <a:r>
              <a:rPr lang="zh-CN" altLang="en-US" sz="2800" dirty="0"/>
              <a:t>累</a:t>
            </a:r>
            <a:r>
              <a:rPr lang="zh-CN" altLang="en-US" sz="2800" dirty="0" smtClean="0"/>
              <a:t>积逻辑回</a:t>
            </a:r>
            <a:r>
              <a:rPr lang="zh-CN" altLang="en-US" sz="2800" dirty="0"/>
              <a:t>归模型</a:t>
            </a:r>
          </a:p>
          <a:p>
            <a:pPr lvl="1">
              <a:lnSpc>
                <a:spcPct val="90000"/>
              </a:lnSpc>
            </a:pPr>
            <a:r>
              <a:rPr lang="zh-CN" altLang="en-US" sz="2400" dirty="0"/>
              <a:t>基本原理</a:t>
            </a:r>
          </a:p>
          <a:p>
            <a:pPr lvl="1">
              <a:lnSpc>
                <a:spcPct val="90000"/>
              </a:lnSpc>
            </a:pPr>
            <a:r>
              <a:rPr lang="zh-CN" altLang="en-US" sz="2400" dirty="0"/>
              <a:t>局限性</a:t>
            </a:r>
          </a:p>
          <a:p>
            <a:pPr>
              <a:lnSpc>
                <a:spcPct val="90000"/>
              </a:lnSpc>
            </a:pPr>
            <a:r>
              <a:rPr lang="zh-CN" altLang="en-US" sz="2800" dirty="0"/>
              <a:t>广</a:t>
            </a:r>
            <a:r>
              <a:rPr lang="zh-CN" altLang="en-US" sz="2800" dirty="0" smtClean="0"/>
              <a:t>义逻辑回归模</a:t>
            </a:r>
            <a:r>
              <a:rPr lang="zh-CN" altLang="en-US" sz="2800" dirty="0"/>
              <a:t>型</a:t>
            </a:r>
          </a:p>
          <a:p>
            <a:pPr lvl="1">
              <a:lnSpc>
                <a:spcPct val="90000"/>
              </a:lnSpc>
            </a:pPr>
            <a:r>
              <a:rPr lang="zh-CN" altLang="en-US" sz="2400" dirty="0"/>
              <a:t>基本原理</a:t>
            </a:r>
          </a:p>
          <a:p>
            <a:pPr lvl="1">
              <a:lnSpc>
                <a:spcPct val="90000"/>
              </a:lnSpc>
            </a:pPr>
            <a:r>
              <a:rPr lang="zh-CN" altLang="en-US" sz="2400" dirty="0"/>
              <a:t>模型的使</a:t>
            </a:r>
            <a:r>
              <a:rPr lang="zh-CN" altLang="en-US" sz="2400" dirty="0" smtClean="0"/>
              <a:t>用以及发生比的解释</a:t>
            </a:r>
            <a:endParaRPr lang="zh-CN" altLang="en-US" sz="2400" dirty="0"/>
          </a:p>
          <a:p>
            <a:pPr lvl="1">
              <a:lnSpc>
                <a:spcPct val="90000"/>
              </a:lnSpc>
            </a:pPr>
            <a:r>
              <a:rPr lang="zh-CN" altLang="en-US" sz="2400" dirty="0"/>
              <a:t>模型</a:t>
            </a:r>
            <a:r>
              <a:rPr lang="zh-CN" altLang="en-US" sz="2400" dirty="0" smtClean="0"/>
              <a:t>的适用条件</a:t>
            </a:r>
            <a:r>
              <a:rPr lang="en-US" altLang="zh-CN" sz="2400" dirty="0" smtClean="0"/>
              <a:t>(IIA)</a:t>
            </a:r>
            <a:endParaRPr lang="en-US" altLang="zh-CN" sz="2400" dirty="0"/>
          </a:p>
          <a:p>
            <a:pPr lvl="1">
              <a:lnSpc>
                <a:spcPct val="90000"/>
              </a:lnSpc>
            </a:pPr>
            <a:r>
              <a:rPr lang="zh-CN" altLang="en-US" sz="2400" dirty="0"/>
              <a:t>模型的优</a:t>
            </a:r>
            <a:r>
              <a:rPr lang="zh-CN" altLang="en-US" sz="2400" dirty="0" smtClean="0"/>
              <a:t>势和局限性</a:t>
            </a:r>
            <a:endParaRPr lang="zh-CN" altLang="en-US" sz="2400" dirty="0"/>
          </a:p>
          <a:p>
            <a:pPr>
              <a:lnSpc>
                <a:spcPct val="90000"/>
              </a:lnSpc>
            </a:pPr>
            <a:endParaRPr lang="zh-CN" altLang="en-US" sz="2800" dirty="0"/>
          </a:p>
        </p:txBody>
      </p:sp>
      <p:sp>
        <p:nvSpPr>
          <p:cNvPr id="4" name="Right Arrow 3"/>
          <p:cNvSpPr/>
          <p:nvPr/>
        </p:nvSpPr>
        <p:spPr bwMode="auto">
          <a:xfrm>
            <a:off x="228600" y="41148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目录</a:t>
            </a:r>
          </a:p>
        </p:txBody>
      </p:sp>
      <p:sp>
        <p:nvSpPr>
          <p:cNvPr id="18435" name="Rectangle 3"/>
          <p:cNvSpPr>
            <a:spLocks noGrp="1" noChangeArrowheads="1"/>
          </p:cNvSpPr>
          <p:nvPr>
            <p:ph idx="1"/>
          </p:nvPr>
        </p:nvSpPr>
        <p:spPr>
          <a:xfrm>
            <a:off x="457200" y="1066800"/>
            <a:ext cx="8229600" cy="4419600"/>
          </a:xfrm>
        </p:spPr>
        <p:txBody>
          <a:bodyPr/>
          <a:lstStyle/>
          <a:p>
            <a:pPr>
              <a:lnSpc>
                <a:spcPct val="90000"/>
              </a:lnSpc>
            </a:pPr>
            <a:r>
              <a:rPr lang="zh-CN" altLang="en-US" sz="2800" dirty="0"/>
              <a:t>累</a:t>
            </a:r>
            <a:r>
              <a:rPr lang="zh-CN" altLang="en-US" sz="2800" dirty="0" smtClean="0"/>
              <a:t>积逻辑回</a:t>
            </a:r>
            <a:r>
              <a:rPr lang="zh-CN" altLang="en-US" sz="2800" dirty="0"/>
              <a:t>归模型</a:t>
            </a:r>
          </a:p>
          <a:p>
            <a:pPr lvl="1">
              <a:lnSpc>
                <a:spcPct val="90000"/>
              </a:lnSpc>
            </a:pPr>
            <a:r>
              <a:rPr lang="zh-CN" altLang="en-US" sz="2400" dirty="0"/>
              <a:t>基本原理</a:t>
            </a:r>
          </a:p>
          <a:p>
            <a:pPr lvl="1">
              <a:lnSpc>
                <a:spcPct val="90000"/>
              </a:lnSpc>
            </a:pPr>
            <a:r>
              <a:rPr lang="zh-CN" altLang="en-US" sz="2400" dirty="0"/>
              <a:t>局限性</a:t>
            </a:r>
          </a:p>
          <a:p>
            <a:pPr>
              <a:lnSpc>
                <a:spcPct val="90000"/>
              </a:lnSpc>
            </a:pPr>
            <a:r>
              <a:rPr lang="zh-CN" altLang="en-US" sz="2800" dirty="0"/>
              <a:t>广</a:t>
            </a:r>
            <a:r>
              <a:rPr lang="zh-CN" altLang="en-US" sz="2800" dirty="0" smtClean="0"/>
              <a:t>义逻辑回归模</a:t>
            </a:r>
            <a:r>
              <a:rPr lang="zh-CN" altLang="en-US" sz="2800" dirty="0"/>
              <a:t>型</a:t>
            </a:r>
          </a:p>
          <a:p>
            <a:pPr lvl="1">
              <a:lnSpc>
                <a:spcPct val="90000"/>
              </a:lnSpc>
            </a:pPr>
            <a:r>
              <a:rPr lang="zh-CN" altLang="en-US" sz="2400" dirty="0"/>
              <a:t>基本原理</a:t>
            </a:r>
          </a:p>
          <a:p>
            <a:pPr lvl="1">
              <a:lnSpc>
                <a:spcPct val="90000"/>
              </a:lnSpc>
            </a:pPr>
            <a:r>
              <a:rPr lang="zh-CN" altLang="en-US" sz="2400" dirty="0"/>
              <a:t>模型的使</a:t>
            </a:r>
            <a:r>
              <a:rPr lang="zh-CN" altLang="en-US" sz="2400" dirty="0" smtClean="0"/>
              <a:t>用以及发生比的解释</a:t>
            </a:r>
            <a:endParaRPr lang="zh-CN" altLang="en-US" sz="2400" dirty="0"/>
          </a:p>
          <a:p>
            <a:pPr lvl="1">
              <a:lnSpc>
                <a:spcPct val="90000"/>
              </a:lnSpc>
            </a:pPr>
            <a:r>
              <a:rPr lang="zh-CN" altLang="en-US" sz="2400" dirty="0"/>
              <a:t>模型</a:t>
            </a:r>
            <a:r>
              <a:rPr lang="zh-CN" altLang="en-US" sz="2400" dirty="0" smtClean="0"/>
              <a:t>的适用条件</a:t>
            </a:r>
            <a:r>
              <a:rPr lang="en-US" altLang="zh-CN" sz="2400" dirty="0" smtClean="0"/>
              <a:t>(IIA)</a:t>
            </a:r>
            <a:endParaRPr lang="en-US" altLang="zh-CN" sz="2400" dirty="0"/>
          </a:p>
          <a:p>
            <a:pPr lvl="1">
              <a:lnSpc>
                <a:spcPct val="90000"/>
              </a:lnSpc>
            </a:pPr>
            <a:r>
              <a:rPr lang="zh-CN" altLang="en-US" sz="2400" dirty="0"/>
              <a:t>模型的优</a:t>
            </a:r>
            <a:r>
              <a:rPr lang="zh-CN" altLang="en-US" sz="2400" dirty="0" smtClean="0"/>
              <a:t>势和局限性</a:t>
            </a:r>
            <a:endParaRPr lang="zh-CN" altLang="en-US" sz="2400" dirty="0"/>
          </a:p>
          <a:p>
            <a:pPr>
              <a:lnSpc>
                <a:spcPct val="90000"/>
              </a:lnSpc>
            </a:pPr>
            <a:endParaRPr lang="zh-CN" altLang="en-US" sz="2800" dirty="0"/>
          </a:p>
        </p:txBody>
      </p:sp>
      <p:sp>
        <p:nvSpPr>
          <p:cNvPr id="4" name="Right Arrow 3"/>
          <p:cNvSpPr/>
          <p:nvPr/>
        </p:nvSpPr>
        <p:spPr bwMode="auto">
          <a:xfrm>
            <a:off x="228600" y="16002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a:t>广</a:t>
            </a:r>
            <a:r>
              <a:rPr lang="zh-CN" altLang="en-US" dirty="0" smtClean="0"/>
              <a:t>义逻辑回归模</a:t>
            </a:r>
            <a:r>
              <a:rPr lang="zh-CN" altLang="en-US" dirty="0"/>
              <a:t>型</a:t>
            </a:r>
            <a:r>
              <a:rPr lang="zh-CN" altLang="en-US" dirty="0" smtClean="0"/>
              <a:t>的适用条件</a:t>
            </a:r>
            <a:endParaRPr lang="en-US" altLang="zh-CN" dirty="0"/>
          </a:p>
        </p:txBody>
      </p:sp>
      <p:sp>
        <p:nvSpPr>
          <p:cNvPr id="36867" name="Rectangle 3"/>
          <p:cNvSpPr>
            <a:spLocks noGrp="1" noChangeArrowheads="1"/>
          </p:cNvSpPr>
          <p:nvPr>
            <p:ph idx="1"/>
          </p:nvPr>
        </p:nvSpPr>
        <p:spPr/>
        <p:txBody>
          <a:bodyPr/>
          <a:lstStyle/>
          <a:p>
            <a:pPr>
              <a:lnSpc>
                <a:spcPct val="90000"/>
              </a:lnSpc>
            </a:pPr>
            <a:r>
              <a:rPr lang="zh-CN" altLang="en-US" sz="2400" dirty="0">
                <a:effectLst/>
              </a:rPr>
              <a:t>模型的使用前提</a:t>
            </a:r>
          </a:p>
          <a:p>
            <a:pPr>
              <a:lnSpc>
                <a:spcPct val="90000"/>
              </a:lnSpc>
              <a:buFont typeface="Wingdings" pitchFamily="2" charset="2"/>
              <a:buNone/>
            </a:pPr>
            <a:r>
              <a:rPr lang="zh-CN" altLang="en-US" sz="2400" dirty="0">
                <a:effectLst/>
              </a:rPr>
              <a:t>  </a:t>
            </a:r>
            <a:r>
              <a:rPr lang="zh-CN" altLang="en-US" sz="2400" dirty="0" smtClean="0">
                <a:effectLst/>
              </a:rPr>
              <a:t> 对</a:t>
            </a:r>
            <a:r>
              <a:rPr lang="zh-CN" altLang="en-US" sz="2400" dirty="0">
                <a:effectLst/>
              </a:rPr>
              <a:t>于反应变量的任意两个选择类别</a:t>
            </a:r>
            <a:r>
              <a:rPr lang="en-US" altLang="zh-CN" sz="2400" dirty="0" err="1">
                <a:effectLst/>
                <a:latin typeface="Arial" charset="0"/>
              </a:rPr>
              <a:t>i</a:t>
            </a:r>
            <a:r>
              <a:rPr lang="zh-CN" altLang="en-US" sz="2400" dirty="0">
                <a:effectLst/>
                <a:latin typeface="Arial" charset="0"/>
              </a:rPr>
              <a:t>和</a:t>
            </a:r>
            <a:r>
              <a:rPr lang="en-US" altLang="zh-CN" sz="2400" dirty="0">
                <a:effectLst/>
                <a:latin typeface="Arial" charset="0"/>
              </a:rPr>
              <a:t>k</a:t>
            </a:r>
            <a:r>
              <a:rPr lang="zh-CN" altLang="en-US" sz="2400" dirty="0" smtClean="0">
                <a:effectLst/>
                <a:latin typeface="Arial" charset="0"/>
              </a:rPr>
              <a:t>，</a:t>
            </a:r>
          </a:p>
          <a:p>
            <a:pPr>
              <a:lnSpc>
                <a:spcPct val="90000"/>
              </a:lnSpc>
              <a:buFont typeface="Wingdings" pitchFamily="2" charset="2"/>
              <a:buNone/>
            </a:pPr>
            <a:r>
              <a:rPr lang="zh-CN" altLang="en-US" sz="2400" dirty="0" smtClean="0">
                <a:effectLst/>
                <a:latin typeface="Arial" charset="0"/>
              </a:rPr>
              <a:t>   这一比率值独立于任何除</a:t>
            </a:r>
            <a:r>
              <a:rPr lang="en-US" altLang="zh-CN" sz="2400" dirty="0" err="1" smtClean="0">
                <a:effectLst/>
                <a:latin typeface="Arial" charset="0"/>
              </a:rPr>
              <a:t>i</a:t>
            </a:r>
            <a:r>
              <a:rPr lang="en-US" altLang="zh-CN" sz="2400" dirty="0" smtClean="0">
                <a:effectLst/>
                <a:latin typeface="Arial" charset="0"/>
              </a:rPr>
              <a:t> </a:t>
            </a:r>
            <a:r>
              <a:rPr lang="zh-CN" altLang="en-US" sz="2400" dirty="0" smtClean="0">
                <a:effectLst/>
                <a:latin typeface="Arial" charset="0"/>
              </a:rPr>
              <a:t>，</a:t>
            </a:r>
            <a:r>
              <a:rPr lang="en-US" altLang="zh-CN" sz="2400" dirty="0" smtClean="0">
                <a:effectLst/>
                <a:latin typeface="Arial" charset="0"/>
              </a:rPr>
              <a:t>k</a:t>
            </a:r>
            <a:r>
              <a:rPr lang="zh-CN" altLang="en-US" sz="2400" dirty="0" smtClean="0">
                <a:effectLst/>
                <a:latin typeface="Arial" charset="0"/>
              </a:rPr>
              <a:t>以外的其它选择类别，即“独立于无关类型</a:t>
            </a:r>
            <a:r>
              <a:rPr lang="en-US" altLang="zh-CN" sz="2400" dirty="0" smtClean="0">
                <a:effectLst/>
                <a:latin typeface="Arial" charset="0"/>
              </a:rPr>
              <a:t>(Independence of Irrelevant Alternatives, IIA)”</a:t>
            </a:r>
            <a:r>
              <a:rPr lang="zh-CN" altLang="en-US" sz="2400" dirty="0" smtClean="0">
                <a:effectLst/>
                <a:latin typeface="Arial" charset="0"/>
              </a:rPr>
              <a:t>。也就是说该比率值不因其它选择类别的性质以及它们是否存在而改变。</a:t>
            </a:r>
          </a:p>
          <a:p>
            <a:pPr>
              <a:lnSpc>
                <a:spcPct val="90000"/>
              </a:lnSpc>
              <a:buFont typeface="Wingdings" pitchFamily="2" charset="2"/>
              <a:buNone/>
            </a:pPr>
            <a:r>
              <a:rPr lang="zh-CN" altLang="en-US" dirty="0" smtClean="0"/>
              <a:t>   </a:t>
            </a:r>
            <a:endParaRPr lang="zh-CN" altLang="en-US" dirty="0"/>
          </a:p>
        </p:txBody>
      </p:sp>
      <p:graphicFrame>
        <p:nvGraphicFramePr>
          <p:cNvPr id="36869" name="Object 5"/>
          <p:cNvGraphicFramePr>
            <a:graphicFrameLocks noChangeAspect="1"/>
          </p:cNvGraphicFramePr>
          <p:nvPr/>
        </p:nvGraphicFramePr>
        <p:xfrm>
          <a:off x="6096000" y="2057400"/>
          <a:ext cx="1905000" cy="457200"/>
        </p:xfrm>
        <a:graphic>
          <a:graphicData uri="http://schemas.openxmlformats.org/presentationml/2006/ole">
            <p:oleObj spid="_x0000_s36869" name="Equation" r:id="rId3" imgW="1460160" imgH="279360" progId="Equation.DSMT4">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目录</a:t>
            </a:r>
          </a:p>
        </p:txBody>
      </p:sp>
      <p:sp>
        <p:nvSpPr>
          <p:cNvPr id="18435" name="Rectangle 3"/>
          <p:cNvSpPr>
            <a:spLocks noGrp="1" noChangeArrowheads="1"/>
          </p:cNvSpPr>
          <p:nvPr>
            <p:ph idx="1"/>
          </p:nvPr>
        </p:nvSpPr>
        <p:spPr>
          <a:xfrm>
            <a:off x="457200" y="1066800"/>
            <a:ext cx="8229600" cy="4419600"/>
          </a:xfrm>
        </p:spPr>
        <p:txBody>
          <a:bodyPr/>
          <a:lstStyle/>
          <a:p>
            <a:pPr>
              <a:lnSpc>
                <a:spcPct val="90000"/>
              </a:lnSpc>
            </a:pPr>
            <a:r>
              <a:rPr lang="zh-CN" altLang="en-US" sz="2800" dirty="0"/>
              <a:t>累</a:t>
            </a:r>
            <a:r>
              <a:rPr lang="zh-CN" altLang="en-US" sz="2800" dirty="0" smtClean="0"/>
              <a:t>积逻辑回</a:t>
            </a:r>
            <a:r>
              <a:rPr lang="zh-CN" altLang="en-US" sz="2800" dirty="0"/>
              <a:t>归模型</a:t>
            </a:r>
          </a:p>
          <a:p>
            <a:pPr lvl="1">
              <a:lnSpc>
                <a:spcPct val="90000"/>
              </a:lnSpc>
            </a:pPr>
            <a:r>
              <a:rPr lang="zh-CN" altLang="en-US" sz="2400" dirty="0"/>
              <a:t>基本原理</a:t>
            </a:r>
          </a:p>
          <a:p>
            <a:pPr lvl="1">
              <a:lnSpc>
                <a:spcPct val="90000"/>
              </a:lnSpc>
            </a:pPr>
            <a:r>
              <a:rPr lang="zh-CN" altLang="en-US" sz="2400" dirty="0"/>
              <a:t>局限性</a:t>
            </a:r>
          </a:p>
          <a:p>
            <a:pPr>
              <a:lnSpc>
                <a:spcPct val="90000"/>
              </a:lnSpc>
            </a:pPr>
            <a:r>
              <a:rPr lang="zh-CN" altLang="en-US" sz="2800" dirty="0" smtClean="0"/>
              <a:t>广义逻辑回归模</a:t>
            </a:r>
            <a:r>
              <a:rPr lang="zh-CN" altLang="en-US" sz="2800" dirty="0"/>
              <a:t>型</a:t>
            </a:r>
          </a:p>
          <a:p>
            <a:pPr lvl="1">
              <a:lnSpc>
                <a:spcPct val="90000"/>
              </a:lnSpc>
            </a:pPr>
            <a:r>
              <a:rPr lang="zh-CN" altLang="en-US" sz="2400" dirty="0"/>
              <a:t>基本原理</a:t>
            </a:r>
          </a:p>
          <a:p>
            <a:pPr lvl="1">
              <a:lnSpc>
                <a:spcPct val="90000"/>
              </a:lnSpc>
            </a:pPr>
            <a:r>
              <a:rPr lang="zh-CN" altLang="en-US" sz="2400" dirty="0"/>
              <a:t>模型的使</a:t>
            </a:r>
            <a:r>
              <a:rPr lang="zh-CN" altLang="en-US" sz="2400" dirty="0" smtClean="0"/>
              <a:t>用以及发生比的解释</a:t>
            </a:r>
            <a:endParaRPr lang="zh-CN" altLang="en-US" sz="2400" dirty="0"/>
          </a:p>
          <a:p>
            <a:pPr lvl="1">
              <a:lnSpc>
                <a:spcPct val="90000"/>
              </a:lnSpc>
            </a:pPr>
            <a:r>
              <a:rPr lang="zh-CN" altLang="en-US" sz="2400" dirty="0"/>
              <a:t>模型</a:t>
            </a:r>
            <a:r>
              <a:rPr lang="zh-CN" altLang="en-US" sz="2400" dirty="0" smtClean="0"/>
              <a:t>的适用条件</a:t>
            </a:r>
            <a:r>
              <a:rPr lang="en-US" altLang="zh-CN" sz="2400" dirty="0" smtClean="0"/>
              <a:t>(IIA)</a:t>
            </a:r>
            <a:endParaRPr lang="en-US" altLang="zh-CN" sz="2400" dirty="0"/>
          </a:p>
          <a:p>
            <a:pPr lvl="1">
              <a:lnSpc>
                <a:spcPct val="90000"/>
              </a:lnSpc>
            </a:pPr>
            <a:r>
              <a:rPr lang="zh-CN" altLang="en-US" sz="2400" dirty="0"/>
              <a:t>模型的优</a:t>
            </a:r>
            <a:r>
              <a:rPr lang="zh-CN" altLang="en-US" sz="2400" dirty="0" smtClean="0"/>
              <a:t>势和局限性</a:t>
            </a:r>
            <a:endParaRPr lang="zh-CN" altLang="en-US" sz="2400" dirty="0"/>
          </a:p>
          <a:p>
            <a:pPr>
              <a:lnSpc>
                <a:spcPct val="90000"/>
              </a:lnSpc>
            </a:pPr>
            <a:endParaRPr lang="zh-CN" altLang="en-US" sz="2800" dirty="0"/>
          </a:p>
        </p:txBody>
      </p:sp>
      <p:sp>
        <p:nvSpPr>
          <p:cNvPr id="4" name="Right Arrow 3"/>
          <p:cNvSpPr/>
          <p:nvPr/>
        </p:nvSpPr>
        <p:spPr bwMode="auto">
          <a:xfrm>
            <a:off x="228600" y="45720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模型的优势</a:t>
            </a:r>
          </a:p>
        </p:txBody>
      </p:sp>
      <p:sp>
        <p:nvSpPr>
          <p:cNvPr id="37891" name="Rectangle 3"/>
          <p:cNvSpPr>
            <a:spLocks noGrp="1" noChangeArrowheads="1"/>
          </p:cNvSpPr>
          <p:nvPr>
            <p:ph idx="1"/>
          </p:nvPr>
        </p:nvSpPr>
        <p:spPr/>
        <p:txBody>
          <a:bodyPr/>
          <a:lstStyle/>
          <a:p>
            <a:pPr>
              <a:lnSpc>
                <a:spcPct val="80000"/>
              </a:lnSpc>
            </a:pPr>
            <a:r>
              <a:rPr lang="zh-CN" altLang="en-US" sz="2400" dirty="0">
                <a:effectLst/>
                <a:latin typeface="Arial" charset="0"/>
              </a:rPr>
              <a:t>由于“独立于无关类型”的性质，在实际问题中如果响应变量存在过多的选择类别，可以根据研究目的只选择其中一部分需要考察的选择类别来进行分析，从而获取一定的便利。</a:t>
            </a:r>
          </a:p>
          <a:p>
            <a:pPr>
              <a:lnSpc>
                <a:spcPct val="80000"/>
              </a:lnSpc>
            </a:pPr>
            <a:r>
              <a:rPr lang="zh-CN" altLang="en-US" sz="2400" dirty="0">
                <a:effectLst/>
                <a:latin typeface="Arial" charset="0"/>
              </a:rPr>
              <a:t>对多分类反应变量</a:t>
            </a:r>
            <a:r>
              <a:rPr lang="zh-CN" altLang="en-US" sz="2400" dirty="0" smtClean="0">
                <a:effectLst/>
                <a:latin typeface="Arial" charset="0"/>
              </a:rPr>
              <a:t>，</a:t>
            </a:r>
            <a:r>
              <a:rPr lang="zh-CN" altLang="en-US" sz="2400" dirty="0" smtClean="0">
                <a:latin typeface="Arial" charset="0"/>
              </a:rPr>
              <a:t>有序</a:t>
            </a:r>
            <a:r>
              <a:rPr lang="en-US" altLang="zh-CN" sz="2400" dirty="0" err="1" smtClean="0">
                <a:effectLst/>
                <a:latin typeface="Arial" charset="0"/>
              </a:rPr>
              <a:t>Probit</a:t>
            </a:r>
            <a:r>
              <a:rPr lang="zh-CN" altLang="en-US" sz="2400" dirty="0">
                <a:effectLst/>
                <a:latin typeface="Arial" charset="0"/>
              </a:rPr>
              <a:t>模型需要与多元正态分布相</a:t>
            </a:r>
            <a:r>
              <a:rPr lang="zh-CN" altLang="en-US" sz="2400" dirty="0" smtClean="0">
                <a:effectLst/>
                <a:latin typeface="Arial" charset="0"/>
              </a:rPr>
              <a:t>连（因</a:t>
            </a:r>
            <a:r>
              <a:rPr lang="zh-CN" altLang="en-US" sz="2400" dirty="0">
                <a:effectLst/>
                <a:latin typeface="Arial" charset="0"/>
              </a:rPr>
              <a:t>为它的联系函数（</a:t>
            </a:r>
            <a:r>
              <a:rPr lang="en-US" altLang="zh-CN" sz="2400" dirty="0">
                <a:effectLst/>
                <a:latin typeface="Arial" charset="0"/>
              </a:rPr>
              <a:t>link function</a:t>
            </a:r>
            <a:r>
              <a:rPr lang="zh-CN" altLang="en-US" sz="2400" dirty="0">
                <a:effectLst/>
                <a:latin typeface="Arial" charset="0"/>
              </a:rPr>
              <a:t>）为累积标准多元正态分布的反函数），会涉及多元积分的求解，因此在估计方面的计算较为困难。所以相比较起来，广</a:t>
            </a:r>
            <a:r>
              <a:rPr lang="zh-CN" altLang="en-US" sz="2400" dirty="0" smtClean="0">
                <a:effectLst/>
                <a:latin typeface="Arial" charset="0"/>
              </a:rPr>
              <a:t>义</a:t>
            </a:r>
            <a:r>
              <a:rPr lang="zh-CN" altLang="en-US" sz="2400" dirty="0" smtClean="0">
                <a:latin typeface="Arial" charset="0"/>
              </a:rPr>
              <a:t>逻辑</a:t>
            </a:r>
            <a:r>
              <a:rPr lang="zh-CN" altLang="en-US" sz="2400" dirty="0" smtClean="0">
                <a:effectLst/>
                <a:latin typeface="Arial" charset="0"/>
              </a:rPr>
              <a:t>回</a:t>
            </a:r>
            <a:r>
              <a:rPr lang="zh-CN" altLang="en-US" sz="2400" dirty="0">
                <a:effectLst/>
                <a:latin typeface="Arial" charset="0"/>
              </a:rPr>
              <a:t>归更易使用。</a:t>
            </a:r>
          </a:p>
          <a:p>
            <a:pPr>
              <a:lnSpc>
                <a:spcPct val="80000"/>
              </a:lnSpc>
            </a:pPr>
            <a:r>
              <a:rPr lang="zh-CN" altLang="en-US" sz="2400" dirty="0">
                <a:effectLst/>
                <a:latin typeface="Arial" charset="0"/>
              </a:rPr>
              <a:t>与同样处理非次序分类反应变量的判别分析比较，广</a:t>
            </a:r>
            <a:r>
              <a:rPr lang="zh-CN" altLang="en-US" sz="2400" dirty="0" smtClean="0">
                <a:effectLst/>
                <a:latin typeface="Arial" charset="0"/>
              </a:rPr>
              <a:t>义</a:t>
            </a:r>
            <a:r>
              <a:rPr lang="zh-CN" altLang="en-US" sz="2400" dirty="0" smtClean="0">
                <a:latin typeface="Arial" charset="0"/>
              </a:rPr>
              <a:t>逻辑</a:t>
            </a:r>
            <a:r>
              <a:rPr lang="zh-CN" altLang="en-US" sz="2400" dirty="0" smtClean="0">
                <a:effectLst/>
                <a:latin typeface="Arial" charset="0"/>
              </a:rPr>
              <a:t>回</a:t>
            </a:r>
            <a:r>
              <a:rPr lang="zh-CN" altLang="en-US" sz="2400" dirty="0">
                <a:effectLst/>
                <a:latin typeface="Arial" charset="0"/>
              </a:rPr>
              <a:t>归所获得的结果更容易解释，不需要像判别分析那样对自变量做多元正态分布的假设。</a:t>
            </a:r>
          </a:p>
          <a:p>
            <a:pPr>
              <a:lnSpc>
                <a:spcPct val="80000"/>
              </a:lnSpc>
            </a:pPr>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模型的局限性</a:t>
            </a:r>
          </a:p>
        </p:txBody>
      </p:sp>
      <p:sp>
        <p:nvSpPr>
          <p:cNvPr id="38915" name="Rectangle 3"/>
          <p:cNvSpPr>
            <a:spLocks noGrp="1" noChangeArrowheads="1"/>
          </p:cNvSpPr>
          <p:nvPr>
            <p:ph idx="1"/>
          </p:nvPr>
        </p:nvSpPr>
        <p:spPr/>
        <p:txBody>
          <a:bodyPr/>
          <a:lstStyle/>
          <a:p>
            <a:r>
              <a:rPr lang="zh-CN" altLang="en-US" sz="2800" dirty="0">
                <a:effectLst/>
                <a:latin typeface="Arial" charset="0"/>
              </a:rPr>
              <a:t>在运用广</a:t>
            </a:r>
            <a:r>
              <a:rPr lang="zh-CN" altLang="en-US" sz="2800" dirty="0" smtClean="0">
                <a:effectLst/>
                <a:latin typeface="Arial" charset="0"/>
              </a:rPr>
              <a:t>义逻辑回归模</a:t>
            </a:r>
            <a:r>
              <a:rPr lang="zh-CN" altLang="en-US" sz="2800" dirty="0">
                <a:effectLst/>
                <a:latin typeface="Arial" charset="0"/>
              </a:rPr>
              <a:t>型时，必须对“独立于无关类型”的假设进行检验，如果满足该假设，方可继续使用。有时候</a:t>
            </a:r>
            <a:r>
              <a:rPr lang="en-US" altLang="zh-CN" sz="2800" dirty="0">
                <a:effectLst/>
                <a:latin typeface="Arial" charset="0"/>
              </a:rPr>
              <a:t>IIA</a:t>
            </a:r>
            <a:r>
              <a:rPr lang="zh-CN" altLang="en-US" sz="2800" dirty="0">
                <a:effectLst/>
                <a:latin typeface="Arial" charset="0"/>
              </a:rPr>
              <a:t>假设和实际情况是并不相符的，这是广</a:t>
            </a:r>
            <a:r>
              <a:rPr lang="zh-CN" altLang="en-US" sz="2800" dirty="0" smtClean="0">
                <a:effectLst/>
                <a:latin typeface="Arial" charset="0"/>
              </a:rPr>
              <a:t>义逻辑回归模</a:t>
            </a:r>
            <a:r>
              <a:rPr lang="zh-CN" altLang="en-US" sz="2800" dirty="0">
                <a:effectLst/>
                <a:latin typeface="Arial" charset="0"/>
              </a:rPr>
              <a:t>型的局限性所在。例如三种类型的交通方式可供选择：开车、乘红色公交车和第三种方式。如果第三种方式是乘坐蓝色公交车，那么</a:t>
            </a:r>
            <a:r>
              <a:rPr lang="en-US" altLang="zh-CN" sz="2800" dirty="0">
                <a:effectLst/>
                <a:latin typeface="Arial" charset="0"/>
              </a:rPr>
              <a:t>IIA</a:t>
            </a:r>
            <a:r>
              <a:rPr lang="zh-CN" altLang="en-US" sz="2800" dirty="0">
                <a:effectLst/>
                <a:latin typeface="Arial" charset="0"/>
              </a:rPr>
              <a:t>假设就不再成立</a:t>
            </a:r>
            <a:r>
              <a:rPr lang="zh-CN" altLang="en-US" sz="2800" dirty="0" smtClean="0">
                <a:effectLst/>
                <a:latin typeface="Arial" charset="0"/>
              </a:rPr>
              <a:t>。（请参考如下附件中的具体解释）</a:t>
            </a:r>
            <a:endParaRPr lang="zh-CN" altLang="en-US" dirty="0"/>
          </a:p>
        </p:txBody>
      </p:sp>
      <p:graphicFrame>
        <p:nvGraphicFramePr>
          <p:cNvPr id="5" name="Object 4"/>
          <p:cNvGraphicFramePr>
            <a:graphicFrameLocks noChangeAspect="1"/>
          </p:cNvGraphicFramePr>
          <p:nvPr/>
        </p:nvGraphicFramePr>
        <p:xfrm>
          <a:off x="762000" y="4800600"/>
          <a:ext cx="1752600" cy="1219200"/>
        </p:xfrm>
        <a:graphic>
          <a:graphicData uri="http://schemas.openxmlformats.org/presentationml/2006/ole">
            <p:oleObj spid="_x0000_s171011" name="Acrobat Document" r:id="rId3" imgW="3457326" imgH="2590556" progId="AcroExch.Document.7">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参考文献</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smtClean="0"/>
              <a:t>王济川， 锅志刚</a:t>
            </a:r>
            <a:r>
              <a:rPr lang="en-US" altLang="zh-CN" dirty="0" smtClean="0"/>
              <a:t>.</a:t>
            </a:r>
            <a:r>
              <a:rPr lang="zh-CN" altLang="en-US" dirty="0" smtClean="0"/>
              <a:t> </a:t>
            </a:r>
            <a:r>
              <a:rPr lang="en-US" dirty="0" smtClean="0"/>
              <a:t>Logistic</a:t>
            </a:r>
            <a:r>
              <a:rPr lang="zh-CN" altLang="en-US" dirty="0" smtClean="0"/>
              <a:t>回归模型</a:t>
            </a:r>
            <a:r>
              <a:rPr lang="en-US" altLang="zh-CN" dirty="0" smtClean="0"/>
              <a:t>——</a:t>
            </a:r>
            <a:r>
              <a:rPr lang="zh-CN" altLang="en-US" dirty="0" smtClean="0"/>
              <a:t>方法与应用</a:t>
            </a:r>
            <a:r>
              <a:rPr lang="en-US" altLang="zh-CN" dirty="0" smtClean="0"/>
              <a:t>.</a:t>
            </a:r>
          </a:p>
          <a:p>
            <a:pPr marL="457200" indent="-457200">
              <a:buFont typeface="+mj-lt"/>
              <a:buAutoNum type="arabicPeriod"/>
            </a:pPr>
            <a:r>
              <a:rPr lang="en-US" dirty="0" smtClean="0"/>
              <a:t>Philip A. </a:t>
            </a:r>
            <a:r>
              <a:rPr lang="en-US" dirty="0" err="1" smtClean="0"/>
              <a:t>Viton</a:t>
            </a:r>
            <a:r>
              <a:rPr lang="en-US" dirty="0" smtClean="0"/>
              <a:t>. Mode Choice--The IIA Problem.</a:t>
            </a:r>
          </a:p>
          <a:p>
            <a:pPr marL="457200" indent="-457200">
              <a:buFont typeface="+mj-lt"/>
              <a:buAutoNum type="arabicPeriod"/>
            </a:pPr>
            <a:r>
              <a:rPr lang="en-US" dirty="0" smtClean="0"/>
              <a:t>SAS Corp. SAS Online Document.</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2800" dirty="0"/>
              <a:t>累</a:t>
            </a:r>
            <a:r>
              <a:rPr lang="zh-CN" altLang="en-US" sz="2800" dirty="0" smtClean="0"/>
              <a:t>积逻辑回</a:t>
            </a:r>
            <a:r>
              <a:rPr lang="zh-CN" altLang="en-US" sz="2800" dirty="0"/>
              <a:t>归模型</a:t>
            </a:r>
          </a:p>
        </p:txBody>
      </p:sp>
      <p:sp>
        <p:nvSpPr>
          <p:cNvPr id="41987" name="Rectangle 3"/>
          <p:cNvSpPr>
            <a:spLocks noGrp="1" noChangeArrowheads="1"/>
          </p:cNvSpPr>
          <p:nvPr>
            <p:ph idx="1"/>
          </p:nvPr>
        </p:nvSpPr>
        <p:spPr/>
        <p:txBody>
          <a:bodyPr/>
          <a:lstStyle/>
          <a:p>
            <a:pPr>
              <a:lnSpc>
                <a:spcPct val="90000"/>
              </a:lnSpc>
            </a:pPr>
            <a:r>
              <a:rPr lang="zh-CN" altLang="en-US" sz="2400" dirty="0"/>
              <a:t>累</a:t>
            </a:r>
            <a:r>
              <a:rPr lang="zh-CN" altLang="en-US" sz="2400" dirty="0" smtClean="0"/>
              <a:t>积逻辑回</a:t>
            </a:r>
            <a:r>
              <a:rPr lang="zh-CN" altLang="en-US" sz="2400" dirty="0"/>
              <a:t>归模型也称作序</a:t>
            </a:r>
            <a:r>
              <a:rPr lang="zh-CN" altLang="en-US" sz="2400" dirty="0" smtClean="0"/>
              <a:t>次逻辑回</a:t>
            </a:r>
            <a:r>
              <a:rPr lang="zh-CN" altLang="en-US" sz="2400" dirty="0"/>
              <a:t>归模型（</a:t>
            </a:r>
            <a:r>
              <a:rPr lang="en-US" altLang="zh-CN" sz="2400" dirty="0"/>
              <a:t>ordered logistic regression model</a:t>
            </a:r>
            <a:r>
              <a:rPr lang="zh-CN" altLang="en-US" sz="2400" dirty="0"/>
              <a:t>）或比例发生比模型（</a:t>
            </a:r>
            <a:r>
              <a:rPr lang="en-US" altLang="zh-CN" sz="2400" dirty="0"/>
              <a:t>proportional odds model</a:t>
            </a:r>
            <a:r>
              <a:rPr lang="zh-CN" altLang="en-US" sz="2400" dirty="0"/>
              <a:t>）</a:t>
            </a:r>
          </a:p>
          <a:p>
            <a:pPr>
              <a:lnSpc>
                <a:spcPct val="90000"/>
              </a:lnSpc>
            </a:pPr>
            <a:r>
              <a:rPr lang="zh-CN" altLang="en-US" sz="2400" dirty="0"/>
              <a:t>适用范围：当分类反应变量的类别为三个或三个以上类别，且类别之间存在序次关系。同时自变量的作用独立于所有累积</a:t>
            </a:r>
            <a:r>
              <a:rPr lang="en-US" altLang="zh-CN" sz="2400" dirty="0" err="1"/>
              <a:t>logit</a:t>
            </a:r>
            <a:r>
              <a:rPr lang="zh-CN" altLang="en-US" sz="2400" dirty="0"/>
              <a:t>的门槛（</a:t>
            </a:r>
            <a:r>
              <a:rPr lang="en-US" altLang="zh-CN" sz="2400" dirty="0"/>
              <a:t>threshold</a:t>
            </a:r>
            <a:r>
              <a:rPr lang="zh-CN" altLang="en-US" sz="2400" dirty="0"/>
              <a:t>）时。</a:t>
            </a:r>
          </a:p>
          <a:p>
            <a:pPr>
              <a:lnSpc>
                <a:spcPct val="90000"/>
              </a:lnSpc>
            </a:pPr>
            <a:r>
              <a:rPr lang="zh-CN" altLang="en-US" sz="2400" dirty="0"/>
              <a:t>比如</a:t>
            </a:r>
            <a:r>
              <a:rPr lang="zh-CN" altLang="en-US" sz="2400" dirty="0">
                <a:latin typeface="Arial"/>
              </a:rPr>
              <a:t>“</a:t>
            </a:r>
            <a:r>
              <a:rPr lang="zh-CN" altLang="en-US" sz="2400" dirty="0"/>
              <a:t>从不、偶尔、经常、总是</a:t>
            </a:r>
            <a:r>
              <a:rPr lang="zh-CN" altLang="en-US" sz="2400" dirty="0">
                <a:latin typeface="Arial"/>
              </a:rPr>
              <a:t>”</a:t>
            </a:r>
            <a:r>
              <a:rPr lang="zh-CN" altLang="en-US" sz="2400" dirty="0"/>
              <a:t>或</a:t>
            </a:r>
            <a:r>
              <a:rPr lang="zh-CN" altLang="en-US" sz="2400" dirty="0">
                <a:latin typeface="Arial"/>
              </a:rPr>
              <a:t>“</a:t>
            </a:r>
            <a:r>
              <a:rPr lang="zh-CN" altLang="en-US" sz="2400" dirty="0"/>
              <a:t>很差、较差、一般、较好、很好</a:t>
            </a:r>
            <a:r>
              <a:rPr lang="zh-CN" altLang="en-US" sz="2400" dirty="0">
                <a:latin typeface="Arial"/>
              </a:rPr>
              <a:t>”</a:t>
            </a:r>
            <a:r>
              <a:rPr lang="zh-CN" altLang="en-US" sz="2400" dirty="0"/>
              <a:t>等等。这些属于次序反应变量的定义方式。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基本原理</a:t>
            </a:r>
          </a:p>
        </p:txBody>
      </p:sp>
      <p:graphicFrame>
        <p:nvGraphicFramePr>
          <p:cNvPr id="43027" name="Object 19"/>
          <p:cNvGraphicFramePr>
            <a:graphicFrameLocks noChangeAspect="1"/>
          </p:cNvGraphicFramePr>
          <p:nvPr>
            <p:ph idx="1"/>
          </p:nvPr>
        </p:nvGraphicFramePr>
        <p:xfrm>
          <a:off x="8639175" y="3484563"/>
          <a:ext cx="504825" cy="954087"/>
        </p:xfrm>
        <a:graphic>
          <a:graphicData uri="http://schemas.openxmlformats.org/presentationml/2006/ole">
            <p:oleObj spid="_x0000_s43027" name="公式" r:id="rId4" imgW="114120" imgH="215640" progId="Equation.3">
              <p:embed/>
            </p:oleObj>
          </a:graphicData>
        </a:graphic>
      </p:graphicFrame>
      <p:sp>
        <p:nvSpPr>
          <p:cNvPr id="43011" name="Rectangle 3"/>
          <p:cNvSpPr>
            <a:spLocks noGrp="1" noChangeArrowheads="1"/>
          </p:cNvSpPr>
          <p:nvPr>
            <p:ph type="body" idx="4294967295"/>
          </p:nvPr>
        </p:nvSpPr>
        <p:spPr>
          <a:xfrm>
            <a:off x="381000" y="1066800"/>
            <a:ext cx="8229600" cy="4114800"/>
          </a:xfrm>
        </p:spPr>
        <p:txBody>
          <a:bodyPr/>
          <a:lstStyle/>
          <a:p>
            <a:r>
              <a:rPr lang="zh-CN" altLang="en-US" sz="1800" dirty="0"/>
              <a:t>累</a:t>
            </a:r>
            <a:r>
              <a:rPr lang="zh-CN" altLang="en-US" sz="1800" dirty="0" smtClean="0"/>
              <a:t>积</a:t>
            </a:r>
            <a:r>
              <a:rPr lang="zh-CN" altLang="en-US" sz="1800" dirty="0" smtClean="0">
                <a:latin typeface="Arial" charset="0"/>
              </a:rPr>
              <a:t>逻辑回</a:t>
            </a:r>
            <a:r>
              <a:rPr lang="zh-CN" altLang="en-US" sz="1800" dirty="0">
                <a:latin typeface="Arial" charset="0"/>
              </a:rPr>
              <a:t>归模型是二分</a:t>
            </a:r>
            <a:r>
              <a:rPr lang="zh-CN" altLang="en-US" sz="1800" dirty="0" smtClean="0">
                <a:latin typeface="Arial" charset="0"/>
              </a:rPr>
              <a:t>类逻辑回</a:t>
            </a:r>
            <a:r>
              <a:rPr lang="zh-CN" altLang="en-US" sz="1800" dirty="0">
                <a:latin typeface="Arial" charset="0"/>
              </a:rPr>
              <a:t>归模型的扩展：</a:t>
            </a:r>
          </a:p>
          <a:p>
            <a:endParaRPr lang="zh-CN" altLang="en-US" sz="1800" dirty="0">
              <a:latin typeface="Arial" charset="0"/>
            </a:endParaRPr>
          </a:p>
          <a:p>
            <a:pPr>
              <a:buFontTx/>
              <a:buNone/>
            </a:pPr>
            <a:r>
              <a:rPr lang="zh-CN" altLang="en-US" sz="1800" dirty="0">
                <a:latin typeface="Arial" charset="0"/>
              </a:rPr>
              <a:t>   </a:t>
            </a:r>
          </a:p>
          <a:p>
            <a:pPr>
              <a:buFontTx/>
              <a:buNone/>
            </a:pPr>
            <a:r>
              <a:rPr lang="zh-CN" altLang="en-US" sz="1800" dirty="0">
                <a:latin typeface="Arial" charset="0"/>
              </a:rPr>
              <a:t>    其中   表示观测现象内在的趋势，不能也不需要具体测量出来； 为误差项，事实上它的分布决定联系函数（</a:t>
            </a:r>
            <a:r>
              <a:rPr lang="en-US" altLang="zh-CN" sz="1800" dirty="0">
                <a:latin typeface="Arial" charset="0"/>
              </a:rPr>
              <a:t>link function</a:t>
            </a:r>
            <a:r>
              <a:rPr lang="zh-CN" altLang="en-US" sz="1800" dirty="0">
                <a:latin typeface="Arial" charset="0"/>
              </a:rPr>
              <a:t>）的形式。</a:t>
            </a:r>
          </a:p>
          <a:p>
            <a:pPr>
              <a:buFontTx/>
              <a:buNone/>
            </a:pPr>
            <a:r>
              <a:rPr lang="zh-CN" altLang="en-US" sz="1800" dirty="0">
                <a:latin typeface="Arial" charset="0"/>
              </a:rPr>
              <a:t>   当实际观测反应变量有</a:t>
            </a:r>
            <a:r>
              <a:rPr lang="en-US" altLang="zh-CN" sz="1800" dirty="0">
                <a:latin typeface="Arial" charset="0"/>
              </a:rPr>
              <a:t>J</a:t>
            </a:r>
            <a:r>
              <a:rPr lang="zh-CN" altLang="en-US" sz="1800" dirty="0">
                <a:latin typeface="Arial" charset="0"/>
              </a:rPr>
              <a:t>种类别时，相应取值为                                  此时设定</a:t>
            </a:r>
            <a:r>
              <a:rPr lang="en-US" altLang="zh-CN" sz="1800" dirty="0">
                <a:latin typeface="Arial" charset="0"/>
              </a:rPr>
              <a:t>J-1</a:t>
            </a:r>
            <a:r>
              <a:rPr lang="zh-CN" altLang="en-US" sz="1800" dirty="0">
                <a:latin typeface="Arial" charset="0"/>
              </a:rPr>
              <a:t>个未知门槛（</a:t>
            </a:r>
            <a:r>
              <a:rPr lang="en-US" altLang="zh-CN" sz="1800" dirty="0">
                <a:latin typeface="Arial" charset="0"/>
              </a:rPr>
              <a:t>threshold</a:t>
            </a:r>
            <a:r>
              <a:rPr lang="zh-CN" altLang="en-US" sz="1800" dirty="0" smtClean="0">
                <a:latin typeface="Arial" charset="0"/>
              </a:rPr>
              <a:t>）</a:t>
            </a:r>
          </a:p>
          <a:p>
            <a:pPr>
              <a:buFontTx/>
              <a:buNone/>
            </a:pPr>
            <a:r>
              <a:rPr lang="zh-CN" altLang="en-US" sz="1800" dirty="0" smtClean="0">
                <a:latin typeface="Arial" charset="0"/>
              </a:rPr>
              <a:t>   将各相邻类别分开，即：</a:t>
            </a:r>
          </a:p>
          <a:p>
            <a:pPr>
              <a:buFontTx/>
              <a:buNone/>
            </a:pPr>
            <a:r>
              <a:rPr lang="zh-CN" altLang="en-US" sz="1800" dirty="0" smtClean="0"/>
              <a:t>                                    </a:t>
            </a:r>
            <a:r>
              <a:rPr lang="zh-CN" altLang="en-US" sz="1800" dirty="0"/>
              <a:t>如果           </a:t>
            </a:r>
            <a:r>
              <a:rPr lang="zh-CN" altLang="en-US" sz="1800" dirty="0" smtClean="0"/>
              <a:t>  则      </a:t>
            </a:r>
            <a:endParaRPr lang="zh-CN" altLang="en-US" sz="1800" dirty="0"/>
          </a:p>
          <a:p>
            <a:pPr>
              <a:buFontTx/>
              <a:buNone/>
            </a:pPr>
            <a:r>
              <a:rPr lang="zh-CN" altLang="en-US" sz="1800" dirty="0"/>
              <a:t>                                    如果             </a:t>
            </a:r>
            <a:r>
              <a:rPr lang="zh-CN" altLang="en-US" sz="1800" dirty="0" smtClean="0"/>
              <a:t>则</a:t>
            </a:r>
            <a:endParaRPr lang="zh-CN" altLang="en-US" sz="1800" dirty="0"/>
          </a:p>
          <a:p>
            <a:pPr>
              <a:buFontTx/>
              <a:buNone/>
            </a:pPr>
            <a:r>
              <a:rPr lang="zh-CN" altLang="en-US" sz="1800" dirty="0"/>
              <a:t>                                       </a:t>
            </a:r>
            <a:r>
              <a:rPr lang="en-US" altLang="zh-CN" sz="1800" dirty="0">
                <a:latin typeface="Arial"/>
              </a:rPr>
              <a:t>…………</a:t>
            </a:r>
            <a:endParaRPr lang="en-US" altLang="zh-CN" sz="1800" dirty="0"/>
          </a:p>
          <a:p>
            <a:pPr>
              <a:buFontTx/>
              <a:buNone/>
            </a:pPr>
            <a:r>
              <a:rPr lang="en-US" altLang="zh-CN" sz="1800" dirty="0"/>
              <a:t>                                    </a:t>
            </a:r>
            <a:r>
              <a:rPr lang="zh-CN" altLang="en-US" sz="1800" dirty="0"/>
              <a:t>如果           </a:t>
            </a:r>
            <a:r>
              <a:rPr lang="zh-CN" altLang="en-US" sz="1800" dirty="0" smtClean="0"/>
              <a:t>  则</a:t>
            </a:r>
            <a:endParaRPr lang="en-US" altLang="zh-CN" sz="1800" dirty="0" smtClean="0"/>
          </a:p>
          <a:p>
            <a:pPr>
              <a:buFontTx/>
              <a:buNone/>
            </a:pPr>
            <a:r>
              <a:rPr lang="zh-CN" altLang="en-US" sz="1600" dirty="0" smtClean="0"/>
              <a:t>注：  表示模型中有   个自变量</a:t>
            </a:r>
            <a:endParaRPr lang="zh-CN" altLang="en-US" sz="1600" dirty="0"/>
          </a:p>
        </p:txBody>
      </p:sp>
      <p:graphicFrame>
        <p:nvGraphicFramePr>
          <p:cNvPr id="43012" name="Object 4"/>
          <p:cNvGraphicFramePr>
            <a:graphicFrameLocks noChangeAspect="1"/>
          </p:cNvGraphicFramePr>
          <p:nvPr/>
        </p:nvGraphicFramePr>
        <p:xfrm>
          <a:off x="2895600" y="1447800"/>
          <a:ext cx="3352800" cy="685800"/>
        </p:xfrm>
        <a:graphic>
          <a:graphicData uri="http://schemas.openxmlformats.org/presentationml/2006/ole">
            <p:oleObj spid="_x0000_s43012" name="Equation" r:id="rId5" imgW="1269720" imgH="431640" progId="Equation.DSMT4">
              <p:embed/>
            </p:oleObj>
          </a:graphicData>
        </a:graphic>
      </p:graphicFrame>
      <p:graphicFrame>
        <p:nvGraphicFramePr>
          <p:cNvPr id="43013" name="Object 5"/>
          <p:cNvGraphicFramePr>
            <a:graphicFrameLocks noChangeAspect="1"/>
          </p:cNvGraphicFramePr>
          <p:nvPr/>
        </p:nvGraphicFramePr>
        <p:xfrm>
          <a:off x="1016000" y="2209800"/>
          <a:ext cx="355600" cy="457200"/>
        </p:xfrm>
        <a:graphic>
          <a:graphicData uri="http://schemas.openxmlformats.org/presentationml/2006/ole">
            <p:oleObj spid="_x0000_s43013" name="Equation" r:id="rId6" imgW="177480" imgH="228600" progId="Equation.DSMT4">
              <p:embed/>
            </p:oleObj>
          </a:graphicData>
        </a:graphic>
      </p:graphicFrame>
      <p:graphicFrame>
        <p:nvGraphicFramePr>
          <p:cNvPr id="43014" name="Object 6"/>
          <p:cNvGraphicFramePr>
            <a:graphicFrameLocks noChangeAspect="1"/>
          </p:cNvGraphicFramePr>
          <p:nvPr/>
        </p:nvGraphicFramePr>
        <p:xfrm>
          <a:off x="6858000" y="2339994"/>
          <a:ext cx="228600" cy="250806"/>
        </p:xfrm>
        <a:graphic>
          <a:graphicData uri="http://schemas.openxmlformats.org/presentationml/2006/ole">
            <p:oleObj spid="_x0000_s43014" name="Equation" r:id="rId7" imgW="126720" imgH="139680" progId="Equation.DSMT4">
              <p:embed/>
            </p:oleObj>
          </a:graphicData>
        </a:graphic>
      </p:graphicFrame>
      <p:graphicFrame>
        <p:nvGraphicFramePr>
          <p:cNvPr id="43016" name="Object 8"/>
          <p:cNvGraphicFramePr>
            <a:graphicFrameLocks noChangeAspect="1"/>
          </p:cNvGraphicFramePr>
          <p:nvPr/>
        </p:nvGraphicFramePr>
        <p:xfrm>
          <a:off x="5257800" y="2971800"/>
          <a:ext cx="2209800" cy="346075"/>
        </p:xfrm>
        <a:graphic>
          <a:graphicData uri="http://schemas.openxmlformats.org/presentationml/2006/ole">
            <p:oleObj spid="_x0000_s43016" name="Equation" r:id="rId8" imgW="1295280" imgH="203040" progId="Equation.DSMT4">
              <p:embed/>
            </p:oleObj>
          </a:graphicData>
        </a:graphic>
      </p:graphicFrame>
      <p:graphicFrame>
        <p:nvGraphicFramePr>
          <p:cNvPr id="43017" name="Object 9"/>
          <p:cNvGraphicFramePr>
            <a:graphicFrameLocks noChangeAspect="1"/>
          </p:cNvGraphicFramePr>
          <p:nvPr/>
        </p:nvGraphicFramePr>
        <p:xfrm>
          <a:off x="3752850" y="2003425"/>
          <a:ext cx="114300" cy="177800"/>
        </p:xfrm>
        <a:graphic>
          <a:graphicData uri="http://schemas.openxmlformats.org/presentationml/2006/ole">
            <p:oleObj spid="_x0000_s43017" name="Equation" r:id="rId9" imgW="114120" imgH="177480" progId="Equation.DSMT4">
              <p:embed/>
            </p:oleObj>
          </a:graphicData>
        </a:graphic>
      </p:graphicFrame>
      <p:graphicFrame>
        <p:nvGraphicFramePr>
          <p:cNvPr id="43022" name="Object 14"/>
          <p:cNvGraphicFramePr>
            <a:graphicFrameLocks noChangeAspect="1"/>
          </p:cNvGraphicFramePr>
          <p:nvPr/>
        </p:nvGraphicFramePr>
        <p:xfrm>
          <a:off x="3810000" y="4495800"/>
          <a:ext cx="990600" cy="288925"/>
        </p:xfrm>
        <a:graphic>
          <a:graphicData uri="http://schemas.openxmlformats.org/presentationml/2006/ole">
            <p:oleObj spid="_x0000_s43022" name="Equation" r:id="rId10" imgW="825480" imgH="241200" progId="Equation.DSMT4">
              <p:embed/>
            </p:oleObj>
          </a:graphicData>
        </a:graphic>
      </p:graphicFrame>
      <p:graphicFrame>
        <p:nvGraphicFramePr>
          <p:cNvPr id="43023" name="Object 15"/>
          <p:cNvGraphicFramePr>
            <a:graphicFrameLocks noChangeAspect="1"/>
          </p:cNvGraphicFramePr>
          <p:nvPr/>
        </p:nvGraphicFramePr>
        <p:xfrm>
          <a:off x="3886200" y="4067175"/>
          <a:ext cx="762000" cy="352425"/>
        </p:xfrm>
        <a:graphic>
          <a:graphicData uri="http://schemas.openxmlformats.org/presentationml/2006/ole">
            <p:oleObj spid="_x0000_s43023" name="Equation" r:id="rId11" imgW="520560" imgH="241200" progId="Equation.DSMT4">
              <p:embed/>
            </p:oleObj>
          </a:graphicData>
        </a:graphic>
      </p:graphicFrame>
      <p:graphicFrame>
        <p:nvGraphicFramePr>
          <p:cNvPr id="43024" name="Object 16"/>
          <p:cNvGraphicFramePr>
            <a:graphicFrameLocks noChangeAspect="1"/>
          </p:cNvGraphicFramePr>
          <p:nvPr/>
        </p:nvGraphicFramePr>
        <p:xfrm>
          <a:off x="5105400" y="4124325"/>
          <a:ext cx="533400" cy="295275"/>
        </p:xfrm>
        <a:graphic>
          <a:graphicData uri="http://schemas.openxmlformats.org/presentationml/2006/ole">
            <p:oleObj spid="_x0000_s43024" name="Equation" r:id="rId12" imgW="368280" imgH="203040" progId="Equation.DSMT4">
              <p:embed/>
            </p:oleObj>
          </a:graphicData>
        </a:graphic>
      </p:graphicFrame>
      <p:graphicFrame>
        <p:nvGraphicFramePr>
          <p:cNvPr id="43025" name="Object 17"/>
          <p:cNvGraphicFramePr>
            <a:graphicFrameLocks noChangeAspect="1"/>
          </p:cNvGraphicFramePr>
          <p:nvPr/>
        </p:nvGraphicFramePr>
        <p:xfrm>
          <a:off x="5105400" y="4495800"/>
          <a:ext cx="533400" cy="274638"/>
        </p:xfrm>
        <a:graphic>
          <a:graphicData uri="http://schemas.openxmlformats.org/presentationml/2006/ole">
            <p:oleObj spid="_x0000_s43025" name="Equation" r:id="rId13" imgW="393480" imgH="203040" progId="Equation.DSMT4">
              <p:embed/>
            </p:oleObj>
          </a:graphicData>
        </a:graphic>
      </p:graphicFrame>
      <p:graphicFrame>
        <p:nvGraphicFramePr>
          <p:cNvPr id="43026" name="Object 18"/>
          <p:cNvGraphicFramePr>
            <a:graphicFrameLocks noChangeAspect="1"/>
          </p:cNvGraphicFramePr>
          <p:nvPr/>
        </p:nvGraphicFramePr>
        <p:xfrm>
          <a:off x="3886200" y="5343525"/>
          <a:ext cx="762000" cy="295275"/>
        </p:xfrm>
        <a:graphic>
          <a:graphicData uri="http://schemas.openxmlformats.org/presentationml/2006/ole">
            <p:oleObj spid="_x0000_s43026" name="Equation" r:id="rId14" imgW="622080" imgH="241200" progId="Equation.DSMT4">
              <p:embed/>
            </p:oleObj>
          </a:graphicData>
        </a:graphic>
      </p:graphicFrame>
      <p:graphicFrame>
        <p:nvGraphicFramePr>
          <p:cNvPr id="43029" name="Object 21"/>
          <p:cNvGraphicFramePr>
            <a:graphicFrameLocks noChangeAspect="1"/>
          </p:cNvGraphicFramePr>
          <p:nvPr/>
        </p:nvGraphicFramePr>
        <p:xfrm>
          <a:off x="5105400" y="5334000"/>
          <a:ext cx="609600" cy="304800"/>
        </p:xfrm>
        <a:graphic>
          <a:graphicData uri="http://schemas.openxmlformats.org/presentationml/2006/ole">
            <p:oleObj spid="_x0000_s43029" name="Equation" r:id="rId15" imgW="406080" imgH="203040" progId="Equation.DSMT4">
              <p:embed/>
            </p:oleObj>
          </a:graphicData>
        </a:graphic>
      </p:graphicFrame>
      <p:graphicFrame>
        <p:nvGraphicFramePr>
          <p:cNvPr id="16" name="Object 15"/>
          <p:cNvGraphicFramePr>
            <a:graphicFrameLocks noChangeAspect="1"/>
          </p:cNvGraphicFramePr>
          <p:nvPr/>
        </p:nvGraphicFramePr>
        <p:xfrm>
          <a:off x="685800" y="5778500"/>
          <a:ext cx="228600" cy="165100"/>
        </p:xfrm>
        <a:graphic>
          <a:graphicData uri="http://schemas.openxmlformats.org/presentationml/2006/ole">
            <p:oleObj spid="_x0000_s43030" name="Equation" r:id="rId16" imgW="164880" imgH="164880" progId="Equation.DSMT4">
              <p:embed/>
            </p:oleObj>
          </a:graphicData>
        </a:graphic>
      </p:graphicFrame>
      <p:graphicFrame>
        <p:nvGraphicFramePr>
          <p:cNvPr id="43031" name="Object 23"/>
          <p:cNvGraphicFramePr>
            <a:graphicFrameLocks noChangeAspect="1"/>
          </p:cNvGraphicFramePr>
          <p:nvPr/>
        </p:nvGraphicFramePr>
        <p:xfrm>
          <a:off x="2133600" y="5778500"/>
          <a:ext cx="228600" cy="165100"/>
        </p:xfrm>
        <a:graphic>
          <a:graphicData uri="http://schemas.openxmlformats.org/presentationml/2006/ole">
            <p:oleObj spid="_x0000_s43031" name="Equation" r:id="rId17" imgW="164880" imgH="16488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idx="1"/>
          </p:nvPr>
        </p:nvSpPr>
        <p:spPr/>
        <p:txBody>
          <a:bodyPr/>
          <a:lstStyle/>
          <a:p>
            <a:pPr>
              <a:lnSpc>
                <a:spcPct val="90000"/>
              </a:lnSpc>
              <a:buFontTx/>
              <a:buNone/>
            </a:pPr>
            <a:r>
              <a:rPr lang="zh-CN" altLang="en-US" sz="1800" dirty="0"/>
              <a:t>然后根据                           </a:t>
            </a:r>
            <a:r>
              <a:rPr lang="zh-CN" altLang="en-US" sz="1800" dirty="0" smtClean="0"/>
              <a:t>得</a:t>
            </a:r>
            <a:r>
              <a:rPr lang="zh-CN" altLang="en-US" sz="1800" dirty="0"/>
              <a:t>到</a:t>
            </a:r>
          </a:p>
          <a:p>
            <a:pPr>
              <a:lnSpc>
                <a:spcPct val="90000"/>
              </a:lnSpc>
              <a:buFontTx/>
              <a:buNone/>
            </a:pPr>
            <a:endParaRPr lang="zh-CN" altLang="en-US" sz="1800" dirty="0"/>
          </a:p>
          <a:p>
            <a:pPr>
              <a:lnSpc>
                <a:spcPct val="90000"/>
              </a:lnSpc>
              <a:buFontTx/>
              <a:buNone/>
            </a:pPr>
            <a:endParaRPr lang="zh-CN" altLang="en-US" sz="1800" dirty="0"/>
          </a:p>
          <a:p>
            <a:pPr>
              <a:lnSpc>
                <a:spcPct val="90000"/>
              </a:lnSpc>
              <a:buFontTx/>
              <a:buNone/>
            </a:pPr>
            <a:r>
              <a:rPr lang="zh-CN" altLang="en-US" sz="1800" dirty="0"/>
              <a:t>这里的      </a:t>
            </a:r>
            <a:r>
              <a:rPr lang="zh-CN" altLang="en-US" sz="1800" dirty="0" smtClean="0"/>
              <a:t> 是   </a:t>
            </a:r>
            <a:r>
              <a:rPr lang="zh-CN" altLang="en-US" sz="1800" dirty="0"/>
              <a:t>的累积分布函</a:t>
            </a:r>
            <a:r>
              <a:rPr lang="zh-CN" altLang="en-US" sz="1800" dirty="0" smtClean="0"/>
              <a:t>数，在该模型中   服从逻辑分布</a:t>
            </a:r>
            <a:r>
              <a:rPr lang="en-US" altLang="zh-CN" sz="1800" dirty="0" smtClean="0"/>
              <a:t> </a:t>
            </a:r>
            <a:r>
              <a:rPr lang="zh-CN" altLang="en-US" sz="1800" dirty="0" smtClean="0"/>
              <a:t>（</a:t>
            </a:r>
            <a:r>
              <a:rPr lang="en-US" altLang="zh-CN" sz="1800" dirty="0" smtClean="0"/>
              <a:t>logistic </a:t>
            </a:r>
          </a:p>
          <a:p>
            <a:pPr>
              <a:lnSpc>
                <a:spcPct val="90000"/>
              </a:lnSpc>
              <a:buFontTx/>
              <a:buNone/>
            </a:pPr>
            <a:r>
              <a:rPr lang="en-US" altLang="zh-CN" sz="1800" dirty="0" smtClean="0"/>
              <a:t>distribution</a:t>
            </a:r>
            <a:r>
              <a:rPr lang="zh-CN" altLang="en-US" sz="1800" dirty="0" smtClean="0"/>
              <a:t>）。类</a:t>
            </a:r>
            <a:r>
              <a:rPr lang="zh-CN" altLang="en-US" sz="1800" dirty="0"/>
              <a:t>似于</a:t>
            </a:r>
            <a:r>
              <a:rPr lang="zh-CN" altLang="en-US" sz="1800" dirty="0" smtClean="0"/>
              <a:t>二分类</a:t>
            </a:r>
            <a:r>
              <a:rPr lang="zh-CN" altLang="en-US" sz="1800" dirty="0"/>
              <a:t>反应变</a:t>
            </a:r>
            <a:r>
              <a:rPr lang="zh-CN" altLang="en-US" sz="1800" dirty="0" smtClean="0"/>
              <a:t>量的逻辑回</a:t>
            </a:r>
            <a:r>
              <a:rPr lang="zh-CN" altLang="en-US" sz="1800" dirty="0"/>
              <a:t>归，累</a:t>
            </a:r>
            <a:r>
              <a:rPr lang="zh-CN" altLang="en-US" sz="1800" dirty="0" smtClean="0"/>
              <a:t>积逻辑回</a:t>
            </a:r>
            <a:r>
              <a:rPr lang="zh-CN" altLang="en-US" sz="1800" dirty="0"/>
              <a:t>归可以定义为：</a:t>
            </a:r>
          </a:p>
          <a:p>
            <a:pPr>
              <a:lnSpc>
                <a:spcPct val="90000"/>
              </a:lnSpc>
              <a:buFontTx/>
              <a:buNone/>
            </a:pPr>
            <a:endParaRPr lang="zh-CN" altLang="en-US" sz="1800" dirty="0"/>
          </a:p>
          <a:p>
            <a:pPr>
              <a:lnSpc>
                <a:spcPct val="90000"/>
              </a:lnSpc>
              <a:buFontTx/>
              <a:buNone/>
            </a:pPr>
            <a:r>
              <a:rPr lang="zh-CN" altLang="en-US" sz="1800" dirty="0"/>
              <a:t>                </a:t>
            </a:r>
          </a:p>
        </p:txBody>
      </p:sp>
      <p:graphicFrame>
        <p:nvGraphicFramePr>
          <p:cNvPr id="48132" name="Object 4"/>
          <p:cNvGraphicFramePr>
            <a:graphicFrameLocks noChangeAspect="1"/>
          </p:cNvGraphicFramePr>
          <p:nvPr/>
        </p:nvGraphicFramePr>
        <p:xfrm>
          <a:off x="1371600" y="1593273"/>
          <a:ext cx="2133600" cy="311727"/>
        </p:xfrm>
        <a:graphic>
          <a:graphicData uri="http://schemas.openxmlformats.org/presentationml/2006/ole">
            <p:oleObj spid="_x0000_s48132" name="Equation" r:id="rId3" imgW="1562040" imgH="279360" progId="Equation.DSMT4">
              <p:embed/>
            </p:oleObj>
          </a:graphicData>
        </a:graphic>
      </p:graphicFrame>
      <p:graphicFrame>
        <p:nvGraphicFramePr>
          <p:cNvPr id="48133" name="Object 5"/>
          <p:cNvGraphicFramePr>
            <a:graphicFrameLocks noChangeAspect="1"/>
          </p:cNvGraphicFramePr>
          <p:nvPr/>
        </p:nvGraphicFramePr>
        <p:xfrm>
          <a:off x="2667000" y="1905000"/>
          <a:ext cx="3657600" cy="609600"/>
        </p:xfrm>
        <a:graphic>
          <a:graphicData uri="http://schemas.openxmlformats.org/presentationml/2006/ole">
            <p:oleObj spid="_x0000_s48133" name="Equation" r:id="rId4" imgW="2286000" imgH="482400" progId="Equation.DSMT4">
              <p:embed/>
            </p:oleObj>
          </a:graphicData>
        </a:graphic>
      </p:graphicFrame>
      <p:graphicFrame>
        <p:nvGraphicFramePr>
          <p:cNvPr id="48134" name="Object 6"/>
          <p:cNvGraphicFramePr>
            <a:graphicFrameLocks noChangeAspect="1"/>
          </p:cNvGraphicFramePr>
          <p:nvPr/>
        </p:nvGraphicFramePr>
        <p:xfrm>
          <a:off x="1143000" y="2714625"/>
          <a:ext cx="533400" cy="333375"/>
        </p:xfrm>
        <a:graphic>
          <a:graphicData uri="http://schemas.openxmlformats.org/presentationml/2006/ole">
            <p:oleObj spid="_x0000_s48134" name="Equation" r:id="rId5" imgW="317160" imgH="253800" progId="Equation.DSMT4">
              <p:embed/>
            </p:oleObj>
          </a:graphicData>
        </a:graphic>
      </p:graphicFrame>
      <p:graphicFrame>
        <p:nvGraphicFramePr>
          <p:cNvPr id="48135" name="Object 7"/>
          <p:cNvGraphicFramePr>
            <a:graphicFrameLocks noChangeAspect="1"/>
          </p:cNvGraphicFramePr>
          <p:nvPr/>
        </p:nvGraphicFramePr>
        <p:xfrm>
          <a:off x="1905000" y="2743200"/>
          <a:ext cx="277813" cy="304800"/>
        </p:xfrm>
        <a:graphic>
          <a:graphicData uri="http://schemas.openxmlformats.org/presentationml/2006/ole">
            <p:oleObj spid="_x0000_s48135" name="Equation" r:id="rId6" imgW="126720" imgH="139680" progId="Equation.DSMT4">
              <p:embed/>
            </p:oleObj>
          </a:graphicData>
        </a:graphic>
      </p:graphicFrame>
      <p:graphicFrame>
        <p:nvGraphicFramePr>
          <p:cNvPr id="48136" name="Object 8"/>
          <p:cNvGraphicFramePr>
            <a:graphicFrameLocks noChangeAspect="1"/>
          </p:cNvGraphicFramePr>
          <p:nvPr/>
        </p:nvGraphicFramePr>
        <p:xfrm>
          <a:off x="2514600" y="4038600"/>
          <a:ext cx="3962400" cy="762000"/>
        </p:xfrm>
        <a:graphic>
          <a:graphicData uri="http://schemas.openxmlformats.org/presentationml/2006/ole">
            <p:oleObj spid="_x0000_s48136" name="Equation" r:id="rId7" imgW="2501640" imgH="533160" progId="Equation.DSMT4">
              <p:embed/>
            </p:oleObj>
          </a:graphicData>
        </a:graphic>
      </p:graphicFrame>
      <p:graphicFrame>
        <p:nvGraphicFramePr>
          <p:cNvPr id="48138" name="Object 10"/>
          <p:cNvGraphicFramePr>
            <a:graphicFrameLocks noChangeAspect="1"/>
          </p:cNvGraphicFramePr>
          <p:nvPr/>
        </p:nvGraphicFramePr>
        <p:xfrm>
          <a:off x="5132387" y="2743200"/>
          <a:ext cx="277813" cy="304800"/>
        </p:xfrm>
        <a:graphic>
          <a:graphicData uri="http://schemas.openxmlformats.org/presentationml/2006/ole">
            <p:oleObj spid="_x0000_s48138" name="Equation" r:id="rId8" imgW="126720" imgH="139680" progId="Equation.DSMT4">
              <p:embed/>
            </p:oleObj>
          </a:graphicData>
        </a:graphic>
      </p:graphicFrame>
      <p:graphicFrame>
        <p:nvGraphicFramePr>
          <p:cNvPr id="48140" name="Object 12"/>
          <p:cNvGraphicFramePr>
            <a:graphicFrameLocks noChangeAspect="1"/>
          </p:cNvGraphicFramePr>
          <p:nvPr/>
        </p:nvGraphicFramePr>
        <p:xfrm>
          <a:off x="6934200" y="2095500"/>
          <a:ext cx="1066800" cy="266700"/>
        </p:xfrm>
        <a:graphic>
          <a:graphicData uri="http://schemas.openxmlformats.org/presentationml/2006/ole">
            <p:oleObj spid="_x0000_s48140" name="Equation" r:id="rId9" imgW="812520" imgH="203040" progId="Equation.DSMT4">
              <p:embed/>
            </p:oleObj>
          </a:graphicData>
        </a:graphic>
      </p:graphicFrame>
      <p:graphicFrame>
        <p:nvGraphicFramePr>
          <p:cNvPr id="48141" name="Object 13"/>
          <p:cNvGraphicFramePr>
            <a:graphicFrameLocks noChangeAspect="1"/>
          </p:cNvGraphicFramePr>
          <p:nvPr/>
        </p:nvGraphicFramePr>
        <p:xfrm>
          <a:off x="6858000" y="4267200"/>
          <a:ext cx="1066800" cy="266700"/>
        </p:xfrm>
        <a:graphic>
          <a:graphicData uri="http://schemas.openxmlformats.org/presentationml/2006/ole">
            <p:oleObj spid="_x0000_s48141" name="Equation" r:id="rId10" imgW="812520" imgH="20304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en-US"/>
          </a:p>
        </p:txBody>
      </p:sp>
      <p:sp>
        <p:nvSpPr>
          <p:cNvPr id="49155" name="Rectangle 3"/>
          <p:cNvSpPr>
            <a:spLocks noGrp="1" noChangeArrowheads="1"/>
          </p:cNvSpPr>
          <p:nvPr>
            <p:ph idx="1"/>
          </p:nvPr>
        </p:nvSpPr>
        <p:spPr/>
        <p:txBody>
          <a:bodyPr/>
          <a:lstStyle/>
          <a:p>
            <a:pPr>
              <a:buFontTx/>
              <a:buNone/>
            </a:pPr>
            <a:r>
              <a:rPr lang="zh-CN" altLang="en-US" dirty="0"/>
              <a:t>最终累计概率可以通过以下公式进行预测</a:t>
            </a:r>
            <a:r>
              <a:rPr lang="zh-CN" altLang="en-US" dirty="0" smtClean="0"/>
              <a:t>：</a:t>
            </a: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r>
              <a:rPr lang="zh-CN" altLang="en-US" sz="1800" dirty="0" smtClean="0"/>
              <a:t>又由于有</a:t>
            </a:r>
            <a:endParaRPr lang="en-US" altLang="zh-CN" sz="1800" dirty="0" smtClean="0"/>
          </a:p>
          <a:p>
            <a:pPr>
              <a:buFontTx/>
              <a:buNone/>
            </a:pPr>
            <a:endParaRPr lang="en-US" altLang="zh-CN" sz="1800" dirty="0" smtClean="0"/>
          </a:p>
          <a:p>
            <a:pPr>
              <a:buFontTx/>
              <a:buNone/>
            </a:pPr>
            <a:endParaRPr lang="en-US" altLang="zh-CN" sz="1800" dirty="0" smtClean="0"/>
          </a:p>
          <a:p>
            <a:pPr>
              <a:buFontTx/>
              <a:buNone/>
            </a:pPr>
            <a:endParaRPr lang="en-US" altLang="zh-CN" sz="1800" dirty="0" smtClean="0"/>
          </a:p>
          <a:p>
            <a:pPr>
              <a:buFontTx/>
              <a:buNone/>
            </a:pPr>
            <a:endParaRPr lang="en-US" altLang="zh-CN" sz="1800" dirty="0" smtClean="0"/>
          </a:p>
          <a:p>
            <a:pPr>
              <a:buFontTx/>
              <a:buNone/>
            </a:pPr>
            <a:endParaRPr lang="zh-CN" altLang="en-US" dirty="0"/>
          </a:p>
          <a:p>
            <a:pPr>
              <a:buFontTx/>
              <a:buNone/>
            </a:pPr>
            <a:endParaRPr lang="zh-CN" altLang="en-US" dirty="0"/>
          </a:p>
          <a:p>
            <a:pPr>
              <a:buFontTx/>
              <a:buNone/>
            </a:pPr>
            <a:endParaRPr lang="zh-CN" altLang="en-US" dirty="0"/>
          </a:p>
          <a:p>
            <a:pPr>
              <a:buFontTx/>
              <a:buNone/>
            </a:pPr>
            <a:endParaRPr lang="zh-CN" altLang="en-US" dirty="0"/>
          </a:p>
        </p:txBody>
      </p:sp>
      <p:graphicFrame>
        <p:nvGraphicFramePr>
          <p:cNvPr id="49156" name="Object 4"/>
          <p:cNvGraphicFramePr>
            <a:graphicFrameLocks noChangeAspect="1"/>
          </p:cNvGraphicFramePr>
          <p:nvPr/>
        </p:nvGraphicFramePr>
        <p:xfrm>
          <a:off x="990600" y="1981200"/>
          <a:ext cx="5257800" cy="1447800"/>
        </p:xfrm>
        <a:graphic>
          <a:graphicData uri="http://schemas.openxmlformats.org/presentationml/2006/ole">
            <p:oleObj spid="_x0000_s49156" name="Equation" r:id="rId3" imgW="2628720" imgH="939600" progId="Equation.DSMT4">
              <p:embed/>
            </p:oleObj>
          </a:graphicData>
        </a:graphic>
      </p:graphicFrame>
      <p:graphicFrame>
        <p:nvGraphicFramePr>
          <p:cNvPr id="49158" name="Object 6"/>
          <p:cNvGraphicFramePr>
            <a:graphicFrameLocks noChangeAspect="1"/>
          </p:cNvGraphicFramePr>
          <p:nvPr/>
        </p:nvGraphicFramePr>
        <p:xfrm>
          <a:off x="6781800" y="2514600"/>
          <a:ext cx="1295400" cy="323850"/>
        </p:xfrm>
        <a:graphic>
          <a:graphicData uri="http://schemas.openxmlformats.org/presentationml/2006/ole">
            <p:oleObj spid="_x0000_s49158" name="Equation" r:id="rId4" imgW="812520" imgH="203040" progId="Equation.DSMT4">
              <p:embed/>
            </p:oleObj>
          </a:graphicData>
        </a:graphic>
      </p:graphicFrame>
      <p:graphicFrame>
        <p:nvGraphicFramePr>
          <p:cNvPr id="49164" name="Object 12"/>
          <p:cNvGraphicFramePr>
            <a:graphicFrameLocks noChangeAspect="1"/>
          </p:cNvGraphicFramePr>
          <p:nvPr/>
        </p:nvGraphicFramePr>
        <p:xfrm>
          <a:off x="990600" y="3810000"/>
          <a:ext cx="3048000" cy="1371600"/>
        </p:xfrm>
        <a:graphic>
          <a:graphicData uri="http://schemas.openxmlformats.org/presentationml/2006/ole">
            <p:oleObj spid="_x0000_s49164" name="Equation" r:id="rId5" imgW="1790640" imgH="88884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r>
              <a:rPr lang="zh-CN" altLang="en-US" dirty="0" smtClean="0"/>
              <a:t>注</a:t>
            </a:r>
            <a:r>
              <a:rPr lang="zh-CN" altLang="en-US" dirty="0" smtClean="0"/>
              <a:t>：当   服从标准正态分布时，即         ，那么这个模型就变成有序</a:t>
            </a:r>
            <a:endParaRPr lang="en-US" altLang="zh-CN" dirty="0" smtClean="0"/>
          </a:p>
          <a:p>
            <a:pPr>
              <a:buFontTx/>
              <a:buNone/>
            </a:pPr>
            <a:r>
              <a:rPr lang="en-US" altLang="zh-CN" dirty="0" err="1" smtClean="0"/>
              <a:t>Probit</a:t>
            </a:r>
            <a:r>
              <a:rPr lang="zh-CN" altLang="en-US" dirty="0" smtClean="0"/>
              <a:t>模型</a:t>
            </a:r>
            <a:r>
              <a:rPr lang="en-US" altLang="zh-CN" dirty="0" smtClean="0"/>
              <a:t>(Ordered </a:t>
            </a:r>
            <a:r>
              <a:rPr lang="en-US" altLang="zh-CN" dirty="0" err="1" smtClean="0"/>
              <a:t>Probit</a:t>
            </a:r>
            <a:r>
              <a:rPr lang="en-US" altLang="zh-CN" dirty="0" smtClean="0"/>
              <a:t> Model)</a:t>
            </a:r>
            <a:r>
              <a:rPr lang="zh-CN" altLang="en-US" dirty="0" smtClean="0"/>
              <a:t>。</a:t>
            </a:r>
            <a:endParaRPr lang="zh-CN" altLang="en-US" dirty="0"/>
          </a:p>
        </p:txBody>
      </p:sp>
      <p:graphicFrame>
        <p:nvGraphicFramePr>
          <p:cNvPr id="4" name="Object 3"/>
          <p:cNvGraphicFramePr>
            <a:graphicFrameLocks noChangeAspect="1"/>
          </p:cNvGraphicFramePr>
          <p:nvPr/>
        </p:nvGraphicFramePr>
        <p:xfrm>
          <a:off x="4089400" y="2641600"/>
          <a:ext cx="914400" cy="198438"/>
        </p:xfrm>
        <a:graphic>
          <a:graphicData uri="http://schemas.openxmlformats.org/presentationml/2006/ole">
            <p:oleObj spid="_x0000_s173058" name="Equation" r:id="rId3" imgW="914400" imgH="198720" progId="Equation.DSMT4">
              <p:embed/>
            </p:oleObj>
          </a:graphicData>
        </a:graphic>
      </p:graphicFrame>
      <p:graphicFrame>
        <p:nvGraphicFramePr>
          <p:cNvPr id="173059" name="Object 3"/>
          <p:cNvGraphicFramePr>
            <a:graphicFrameLocks noChangeAspect="1"/>
          </p:cNvGraphicFramePr>
          <p:nvPr/>
        </p:nvGraphicFramePr>
        <p:xfrm>
          <a:off x="533400" y="1676400"/>
          <a:ext cx="5638800" cy="1371600"/>
        </p:xfrm>
        <a:graphic>
          <a:graphicData uri="http://schemas.openxmlformats.org/presentationml/2006/ole">
            <p:oleObj spid="_x0000_s173059" name="Equation" r:id="rId4" imgW="4584600" imgH="939600" progId="Equation.DSMT4">
              <p:embed/>
            </p:oleObj>
          </a:graphicData>
        </a:graphic>
      </p:graphicFrame>
      <p:graphicFrame>
        <p:nvGraphicFramePr>
          <p:cNvPr id="173060" name="Object 4"/>
          <p:cNvGraphicFramePr>
            <a:graphicFrameLocks noChangeAspect="1"/>
          </p:cNvGraphicFramePr>
          <p:nvPr/>
        </p:nvGraphicFramePr>
        <p:xfrm>
          <a:off x="6705600" y="2209800"/>
          <a:ext cx="609600" cy="228600"/>
        </p:xfrm>
        <a:graphic>
          <a:graphicData uri="http://schemas.openxmlformats.org/presentationml/2006/ole">
            <p:oleObj spid="_x0000_s173060" name="Equation" r:id="rId5" imgW="380880" imgH="203040" progId="Equation.DSMT4">
              <p:embed/>
            </p:oleObj>
          </a:graphicData>
        </a:graphic>
      </p:graphicFrame>
      <p:graphicFrame>
        <p:nvGraphicFramePr>
          <p:cNvPr id="173061" name="Object 5"/>
          <p:cNvGraphicFramePr>
            <a:graphicFrameLocks noChangeAspect="1"/>
          </p:cNvGraphicFramePr>
          <p:nvPr/>
        </p:nvGraphicFramePr>
        <p:xfrm>
          <a:off x="457200" y="3505200"/>
          <a:ext cx="4648200" cy="1371600"/>
        </p:xfrm>
        <a:graphic>
          <a:graphicData uri="http://schemas.openxmlformats.org/presentationml/2006/ole">
            <p:oleObj spid="_x0000_s173061" name="Equation" r:id="rId6" imgW="2933640" imgH="939600" progId="Equation.DSMT4">
              <p:embed/>
            </p:oleObj>
          </a:graphicData>
        </a:graphic>
      </p:graphicFrame>
      <p:graphicFrame>
        <p:nvGraphicFramePr>
          <p:cNvPr id="173062" name="Object 6"/>
          <p:cNvGraphicFramePr>
            <a:graphicFrameLocks noChangeAspect="1"/>
          </p:cNvGraphicFramePr>
          <p:nvPr/>
        </p:nvGraphicFramePr>
        <p:xfrm>
          <a:off x="1219200" y="5334000"/>
          <a:ext cx="228600" cy="250825"/>
        </p:xfrm>
        <a:graphic>
          <a:graphicData uri="http://schemas.openxmlformats.org/presentationml/2006/ole">
            <p:oleObj spid="_x0000_s173062" name="Equation" r:id="rId7" imgW="126720" imgH="139680" progId="Equation.DSMT4">
              <p:embed/>
            </p:oleObj>
          </a:graphicData>
        </a:graphic>
      </p:graphicFrame>
      <p:graphicFrame>
        <p:nvGraphicFramePr>
          <p:cNvPr id="173063" name="Object 7"/>
          <p:cNvGraphicFramePr>
            <a:graphicFrameLocks noChangeAspect="1"/>
          </p:cNvGraphicFramePr>
          <p:nvPr/>
        </p:nvGraphicFramePr>
        <p:xfrm>
          <a:off x="4267200" y="5257800"/>
          <a:ext cx="755650" cy="288925"/>
        </p:xfrm>
        <a:graphic>
          <a:graphicData uri="http://schemas.openxmlformats.org/presentationml/2006/ole">
            <p:oleObj spid="_x0000_s173063" name="Equation" r:id="rId8" imgW="698400" imgH="203040" progId="Equation.DSMT4">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目录</a:t>
            </a:r>
          </a:p>
        </p:txBody>
      </p:sp>
      <p:sp>
        <p:nvSpPr>
          <p:cNvPr id="18435" name="Rectangle 3"/>
          <p:cNvSpPr>
            <a:spLocks noGrp="1" noChangeArrowheads="1"/>
          </p:cNvSpPr>
          <p:nvPr>
            <p:ph idx="1"/>
          </p:nvPr>
        </p:nvSpPr>
        <p:spPr>
          <a:xfrm>
            <a:off x="457200" y="1066800"/>
            <a:ext cx="8229600" cy="4419600"/>
          </a:xfrm>
        </p:spPr>
        <p:txBody>
          <a:bodyPr/>
          <a:lstStyle/>
          <a:p>
            <a:pPr>
              <a:lnSpc>
                <a:spcPct val="90000"/>
              </a:lnSpc>
            </a:pPr>
            <a:r>
              <a:rPr lang="zh-CN" altLang="en-US" sz="2800" dirty="0"/>
              <a:t>累</a:t>
            </a:r>
            <a:r>
              <a:rPr lang="zh-CN" altLang="en-US" sz="2800" dirty="0" smtClean="0"/>
              <a:t>积逻辑回</a:t>
            </a:r>
            <a:r>
              <a:rPr lang="zh-CN" altLang="en-US" sz="2800" dirty="0"/>
              <a:t>归模型</a:t>
            </a:r>
          </a:p>
          <a:p>
            <a:pPr lvl="1">
              <a:lnSpc>
                <a:spcPct val="90000"/>
              </a:lnSpc>
            </a:pPr>
            <a:r>
              <a:rPr lang="zh-CN" altLang="en-US" sz="2400" dirty="0"/>
              <a:t>基本原理</a:t>
            </a:r>
          </a:p>
          <a:p>
            <a:pPr lvl="1">
              <a:lnSpc>
                <a:spcPct val="90000"/>
              </a:lnSpc>
            </a:pPr>
            <a:r>
              <a:rPr lang="zh-CN" altLang="en-US" sz="2400" dirty="0"/>
              <a:t>局限性</a:t>
            </a:r>
          </a:p>
          <a:p>
            <a:pPr>
              <a:lnSpc>
                <a:spcPct val="90000"/>
              </a:lnSpc>
            </a:pPr>
            <a:r>
              <a:rPr lang="zh-CN" altLang="en-US" sz="2800" dirty="0"/>
              <a:t>广</a:t>
            </a:r>
            <a:r>
              <a:rPr lang="zh-CN" altLang="en-US" sz="2800" dirty="0" smtClean="0"/>
              <a:t>义逻辑回归模</a:t>
            </a:r>
            <a:r>
              <a:rPr lang="zh-CN" altLang="en-US" sz="2800" dirty="0"/>
              <a:t>型</a:t>
            </a:r>
          </a:p>
          <a:p>
            <a:pPr lvl="1">
              <a:lnSpc>
                <a:spcPct val="90000"/>
              </a:lnSpc>
            </a:pPr>
            <a:r>
              <a:rPr lang="zh-CN" altLang="en-US" sz="2400" dirty="0"/>
              <a:t>基本原理</a:t>
            </a:r>
          </a:p>
          <a:p>
            <a:pPr lvl="1">
              <a:lnSpc>
                <a:spcPct val="90000"/>
              </a:lnSpc>
            </a:pPr>
            <a:r>
              <a:rPr lang="zh-CN" altLang="en-US" sz="2400" dirty="0"/>
              <a:t>模型的使</a:t>
            </a:r>
            <a:r>
              <a:rPr lang="zh-CN" altLang="en-US" sz="2400" dirty="0" smtClean="0"/>
              <a:t>用以及发生比的解释</a:t>
            </a:r>
            <a:endParaRPr lang="zh-CN" altLang="en-US" sz="2400" dirty="0"/>
          </a:p>
          <a:p>
            <a:pPr lvl="1">
              <a:lnSpc>
                <a:spcPct val="90000"/>
              </a:lnSpc>
            </a:pPr>
            <a:r>
              <a:rPr lang="zh-CN" altLang="en-US" sz="2400" dirty="0"/>
              <a:t>模型</a:t>
            </a:r>
            <a:r>
              <a:rPr lang="zh-CN" altLang="en-US" sz="2400" dirty="0" smtClean="0"/>
              <a:t>的适用条件</a:t>
            </a:r>
            <a:r>
              <a:rPr lang="en-US" altLang="zh-CN" sz="2400" dirty="0" smtClean="0"/>
              <a:t>(IIA)</a:t>
            </a:r>
            <a:endParaRPr lang="en-US" altLang="zh-CN" sz="2400" dirty="0"/>
          </a:p>
          <a:p>
            <a:pPr lvl="1">
              <a:lnSpc>
                <a:spcPct val="90000"/>
              </a:lnSpc>
            </a:pPr>
            <a:r>
              <a:rPr lang="zh-CN" altLang="en-US" sz="2400" dirty="0"/>
              <a:t>模型的优</a:t>
            </a:r>
            <a:r>
              <a:rPr lang="zh-CN" altLang="en-US" sz="2400" dirty="0" smtClean="0"/>
              <a:t>势和局限性</a:t>
            </a:r>
            <a:endParaRPr lang="zh-CN" altLang="en-US" sz="2400" dirty="0"/>
          </a:p>
          <a:p>
            <a:pPr>
              <a:lnSpc>
                <a:spcPct val="90000"/>
              </a:lnSpc>
            </a:pPr>
            <a:endParaRPr lang="zh-CN" altLang="en-US" sz="2800" dirty="0"/>
          </a:p>
        </p:txBody>
      </p:sp>
      <p:sp>
        <p:nvSpPr>
          <p:cNvPr id="4" name="Right Arrow 3"/>
          <p:cNvSpPr/>
          <p:nvPr/>
        </p:nvSpPr>
        <p:spPr bwMode="auto">
          <a:xfrm>
            <a:off x="228600" y="2057400"/>
            <a:ext cx="457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局限性</a:t>
            </a:r>
          </a:p>
        </p:txBody>
      </p:sp>
      <p:sp>
        <p:nvSpPr>
          <p:cNvPr id="50179" name="Rectangle 3"/>
          <p:cNvSpPr>
            <a:spLocks noGrp="1" noChangeArrowheads="1"/>
          </p:cNvSpPr>
          <p:nvPr>
            <p:ph idx="1"/>
          </p:nvPr>
        </p:nvSpPr>
        <p:spPr/>
        <p:txBody>
          <a:bodyPr/>
          <a:lstStyle/>
          <a:p>
            <a:r>
              <a:rPr lang="zh-CN" altLang="en-US" sz="2800" dirty="0"/>
              <a:t>累</a:t>
            </a:r>
            <a:r>
              <a:rPr lang="zh-CN" altLang="en-US" sz="2800" dirty="0" smtClean="0"/>
              <a:t>积逻辑回</a:t>
            </a:r>
            <a:r>
              <a:rPr lang="zh-CN" altLang="en-US" sz="2800" dirty="0"/>
              <a:t>归模型对每个累积</a:t>
            </a:r>
            <a:r>
              <a:rPr lang="en-US" altLang="zh-CN" sz="2800" dirty="0" err="1"/>
              <a:t>logit</a:t>
            </a:r>
            <a:r>
              <a:rPr lang="zh-CN" altLang="en-US" sz="2800" dirty="0"/>
              <a:t>各有一个不同的   估</a:t>
            </a:r>
            <a:r>
              <a:rPr lang="zh-CN" altLang="en-US" sz="2800" dirty="0" smtClean="0"/>
              <a:t>计   ，</a:t>
            </a:r>
            <a:r>
              <a:rPr lang="zh-CN" altLang="en-US" sz="2800" dirty="0"/>
              <a:t>然而对所有的累积</a:t>
            </a:r>
            <a:r>
              <a:rPr lang="en-US" altLang="zh-CN" sz="2800" dirty="0" err="1"/>
              <a:t>logit</a:t>
            </a:r>
            <a:r>
              <a:rPr lang="zh-CN" altLang="en-US" sz="2800" dirty="0" smtClean="0"/>
              <a:t>，自变</a:t>
            </a:r>
            <a:r>
              <a:rPr lang="zh-CN" altLang="en-US" sz="2800" dirty="0"/>
              <a:t>量     却有相同的   估计，因为该模型的假设条件为自变量的作用独立于所有累积</a:t>
            </a:r>
            <a:r>
              <a:rPr lang="en-US" altLang="zh-CN" sz="2800" dirty="0" err="1"/>
              <a:t>logit</a:t>
            </a:r>
            <a:r>
              <a:rPr lang="zh-CN" altLang="en-US" sz="2800" dirty="0"/>
              <a:t>的门槛。在这一假设条件下，不同的累积对数发生比回归线相互平行，只是截距参数有所差别。此假设称为比例发生比假设条件。因此满足比例发生比假设条件的数据才能够用累</a:t>
            </a:r>
            <a:r>
              <a:rPr lang="zh-CN" altLang="en-US" sz="2800" dirty="0" smtClean="0"/>
              <a:t>积逻辑回</a:t>
            </a:r>
            <a:r>
              <a:rPr lang="zh-CN" altLang="en-US" sz="2800" dirty="0"/>
              <a:t>归模型（需要通过相应的假设检验），否则该模型就不再适用。</a:t>
            </a:r>
          </a:p>
        </p:txBody>
      </p:sp>
      <p:graphicFrame>
        <p:nvGraphicFramePr>
          <p:cNvPr id="50180" name="Object 4"/>
          <p:cNvGraphicFramePr>
            <a:graphicFrameLocks noChangeAspect="1"/>
          </p:cNvGraphicFramePr>
          <p:nvPr/>
        </p:nvGraphicFramePr>
        <p:xfrm>
          <a:off x="1371600" y="1981200"/>
          <a:ext cx="420688" cy="533400"/>
        </p:xfrm>
        <a:graphic>
          <a:graphicData uri="http://schemas.openxmlformats.org/presentationml/2006/ole">
            <p:oleObj spid="_x0000_s50180" name="Equation" r:id="rId3" imgW="190440" imgH="241200" progId="Equation.DSMT4">
              <p:embed/>
            </p:oleObj>
          </a:graphicData>
        </a:graphic>
      </p:graphicFrame>
      <p:graphicFrame>
        <p:nvGraphicFramePr>
          <p:cNvPr id="50181" name="Object 5"/>
          <p:cNvGraphicFramePr>
            <a:graphicFrameLocks noChangeAspect="1"/>
          </p:cNvGraphicFramePr>
          <p:nvPr/>
        </p:nvGraphicFramePr>
        <p:xfrm>
          <a:off x="7239000" y="1981200"/>
          <a:ext cx="533400" cy="533400"/>
        </p:xfrm>
        <a:graphic>
          <a:graphicData uri="http://schemas.openxmlformats.org/presentationml/2006/ole">
            <p:oleObj spid="_x0000_s50181" name="Equation" r:id="rId4" imgW="164880" imgH="228600" progId="Equation.DSMT4">
              <p:embed/>
            </p:oleObj>
          </a:graphicData>
        </a:graphic>
      </p:graphicFrame>
      <p:graphicFrame>
        <p:nvGraphicFramePr>
          <p:cNvPr id="50182" name="Object 6"/>
          <p:cNvGraphicFramePr>
            <a:graphicFrameLocks noChangeAspect="1"/>
          </p:cNvGraphicFramePr>
          <p:nvPr/>
        </p:nvGraphicFramePr>
        <p:xfrm>
          <a:off x="1752600" y="2438400"/>
          <a:ext cx="381000" cy="457200"/>
        </p:xfrm>
        <a:graphic>
          <a:graphicData uri="http://schemas.openxmlformats.org/presentationml/2006/ole">
            <p:oleObj spid="_x0000_s50182" name="Equation" r:id="rId5" imgW="190440" imgH="228600"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IMS_PPT_Template_v2">
  <a:themeElements>
    <a:clrScheme name="IMS_PPT_Template_v2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E"/>
      </a:folHlink>
    </a:clrScheme>
    <a:fontScheme name="IMS_PPT_Template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IMS_PPT_Template_v2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a:themeElements>
    <a:clrScheme name="">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91C8"/>
      </a:hlink>
      <a:folHlink>
        <a:srgbClr val="8888A4"/>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a:themeElements>
    <a:clrScheme name="">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91C8"/>
      </a:hlink>
      <a:folHlink>
        <a:srgbClr val="8888A4"/>
      </a:folHlink>
    </a:clrScheme>
    <a:fontScheme name="1_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ank">
  <a:themeElements>
    <a:clrScheme name="">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91C8"/>
      </a:hlink>
      <a:folHlink>
        <a:srgbClr val="8888A4"/>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lank">
  <a:themeElements>
    <a:clrScheme name="">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91C8"/>
      </a:hlink>
      <a:folHlink>
        <a:srgbClr val="8888A4"/>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blank">
  <a:themeElements>
    <a:clrScheme name="">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91C8"/>
      </a:hlink>
      <a:folHlink>
        <a:srgbClr val="8888A4"/>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IMS_Standard.LET.Rev">
  <a:themeElements>
    <a:clrScheme name="3_IMS_Standard.LET.Rev 1">
      <a:dk1>
        <a:srgbClr val="262626"/>
      </a:dk1>
      <a:lt1>
        <a:srgbClr val="FFFFFF"/>
      </a:lt1>
      <a:dk2>
        <a:srgbClr val="001E4F"/>
      </a:dk2>
      <a:lt2>
        <a:srgbClr val="3E9FAA"/>
      </a:lt2>
      <a:accent1>
        <a:srgbClr val="E78A00"/>
      </a:accent1>
      <a:accent2>
        <a:srgbClr val="158D00"/>
      </a:accent2>
      <a:accent3>
        <a:srgbClr val="FFFFFF"/>
      </a:accent3>
      <a:accent4>
        <a:srgbClr val="1F1F1F"/>
      </a:accent4>
      <a:accent5>
        <a:srgbClr val="F1C4AA"/>
      </a:accent5>
      <a:accent6>
        <a:srgbClr val="127F00"/>
      </a:accent6>
      <a:hlink>
        <a:srgbClr val="005187"/>
      </a:hlink>
      <a:folHlink>
        <a:srgbClr val="820D1A"/>
      </a:folHlink>
    </a:clrScheme>
    <a:fontScheme name="3_IMS_Standard.LET.Re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3_IMS_Standard.LET.Rev 1">
        <a:dk1>
          <a:srgbClr val="262626"/>
        </a:dk1>
        <a:lt1>
          <a:srgbClr val="FFFFFF"/>
        </a:lt1>
        <a:dk2>
          <a:srgbClr val="001E4F"/>
        </a:dk2>
        <a:lt2>
          <a:srgbClr val="3E9FAA"/>
        </a:lt2>
        <a:accent1>
          <a:srgbClr val="E78A00"/>
        </a:accent1>
        <a:accent2>
          <a:srgbClr val="158D00"/>
        </a:accent2>
        <a:accent3>
          <a:srgbClr val="FFFFFF"/>
        </a:accent3>
        <a:accent4>
          <a:srgbClr val="1F1F1F"/>
        </a:accent4>
        <a:accent5>
          <a:srgbClr val="F1C4AA"/>
        </a:accent5>
        <a:accent6>
          <a:srgbClr val="127F00"/>
        </a:accent6>
        <a:hlink>
          <a:srgbClr val="005187"/>
        </a:hlink>
        <a:folHlink>
          <a:srgbClr val="820D1A"/>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IMS_Standard.LET.Rev">
  <a:themeElements>
    <a:clrScheme name="3_IMS_Standard.LET.Rev 1">
      <a:dk1>
        <a:srgbClr val="262626"/>
      </a:dk1>
      <a:lt1>
        <a:srgbClr val="FFFFFF"/>
      </a:lt1>
      <a:dk2>
        <a:srgbClr val="001E4F"/>
      </a:dk2>
      <a:lt2>
        <a:srgbClr val="3E9FAA"/>
      </a:lt2>
      <a:accent1>
        <a:srgbClr val="E78A00"/>
      </a:accent1>
      <a:accent2>
        <a:srgbClr val="158D00"/>
      </a:accent2>
      <a:accent3>
        <a:srgbClr val="FFFFFF"/>
      </a:accent3>
      <a:accent4>
        <a:srgbClr val="1F1F1F"/>
      </a:accent4>
      <a:accent5>
        <a:srgbClr val="F1C4AA"/>
      </a:accent5>
      <a:accent6>
        <a:srgbClr val="127F00"/>
      </a:accent6>
      <a:hlink>
        <a:srgbClr val="005187"/>
      </a:hlink>
      <a:folHlink>
        <a:srgbClr val="820D1A"/>
      </a:folHlink>
    </a:clrScheme>
    <a:fontScheme name="3_IMS_Standard.LET.Rev">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3_IMS_Standard.LET.Rev 1">
        <a:dk1>
          <a:srgbClr val="262626"/>
        </a:dk1>
        <a:lt1>
          <a:srgbClr val="FFFFFF"/>
        </a:lt1>
        <a:dk2>
          <a:srgbClr val="001E4F"/>
        </a:dk2>
        <a:lt2>
          <a:srgbClr val="3E9FAA"/>
        </a:lt2>
        <a:accent1>
          <a:srgbClr val="E78A00"/>
        </a:accent1>
        <a:accent2>
          <a:srgbClr val="158D00"/>
        </a:accent2>
        <a:accent3>
          <a:srgbClr val="FFFFFF"/>
        </a:accent3>
        <a:accent4>
          <a:srgbClr val="1F1F1F"/>
        </a:accent4>
        <a:accent5>
          <a:srgbClr val="F1C4AA"/>
        </a:accent5>
        <a:accent6>
          <a:srgbClr val="127F00"/>
        </a:accent6>
        <a:hlink>
          <a:srgbClr val="005187"/>
        </a:hlink>
        <a:folHlink>
          <a:srgbClr val="820D1A"/>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blank">
  <a:themeElements>
    <a:clrScheme name="">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91C8"/>
      </a:hlink>
      <a:folHlink>
        <a:srgbClr val="8888A4"/>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111111"/>
        </a:dk1>
        <a:lt1>
          <a:srgbClr val="FFFFFF"/>
        </a:lt1>
        <a:dk2>
          <a:srgbClr val="0E0733"/>
        </a:dk2>
        <a:lt2>
          <a:srgbClr val="2E8D9E"/>
        </a:lt2>
        <a:accent1>
          <a:srgbClr val="C07200"/>
        </a:accent1>
        <a:accent2>
          <a:srgbClr val="0F6800"/>
        </a:accent2>
        <a:accent3>
          <a:srgbClr val="FFFFFF"/>
        </a:accent3>
        <a:accent4>
          <a:srgbClr val="0D0D0D"/>
        </a:accent4>
        <a:accent5>
          <a:srgbClr val="DCBCAA"/>
        </a:accent5>
        <a:accent6>
          <a:srgbClr val="0C5E00"/>
        </a:accent6>
        <a:hlink>
          <a:srgbClr val="00528A"/>
        </a:hlink>
        <a:folHlink>
          <a:srgbClr val="860C0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IMS Template</Template>
  <TotalTime>1314</TotalTime>
  <Words>2854</Words>
  <Application>Microsoft PowerPoint</Application>
  <PresentationFormat>On-screen Show (4:3)</PresentationFormat>
  <Paragraphs>164</Paragraphs>
  <Slides>24</Slides>
  <Notes>1</Notes>
  <HiddenSlides>0</HiddenSlides>
  <MMClips>0</MMClips>
  <ScaleCrop>false</ScaleCrop>
  <HeadingPairs>
    <vt:vector size="6" baseType="variant">
      <vt:variant>
        <vt:lpstr>Theme</vt:lpstr>
      </vt:variant>
      <vt:variant>
        <vt:i4>9</vt:i4>
      </vt:variant>
      <vt:variant>
        <vt:lpstr>Embedded OLE Servers</vt:lpstr>
      </vt:variant>
      <vt:variant>
        <vt:i4>3</vt:i4>
      </vt:variant>
      <vt:variant>
        <vt:lpstr>Slide Titles</vt:lpstr>
      </vt:variant>
      <vt:variant>
        <vt:i4>24</vt:i4>
      </vt:variant>
    </vt:vector>
  </HeadingPairs>
  <TitlesOfParts>
    <vt:vector size="36" baseType="lpstr">
      <vt:lpstr>IMS_PPT_Template_v2</vt:lpstr>
      <vt:lpstr>blank</vt:lpstr>
      <vt:lpstr>1_blank</vt:lpstr>
      <vt:lpstr>2_blank</vt:lpstr>
      <vt:lpstr>3_blank</vt:lpstr>
      <vt:lpstr>4_blank</vt:lpstr>
      <vt:lpstr>3_IMS_Standard.LET.Rev</vt:lpstr>
      <vt:lpstr>4_IMS_Standard.LET.Rev</vt:lpstr>
      <vt:lpstr>5_blank</vt:lpstr>
      <vt:lpstr>公式</vt:lpstr>
      <vt:lpstr>Equation</vt:lpstr>
      <vt:lpstr>Acrobat Document</vt:lpstr>
      <vt:lpstr>累积逻辑回归和广义逻辑回归简介</vt:lpstr>
      <vt:lpstr>目录</vt:lpstr>
      <vt:lpstr>累积逻辑回归模型</vt:lpstr>
      <vt:lpstr>基本原理</vt:lpstr>
      <vt:lpstr>Slide 5</vt:lpstr>
      <vt:lpstr>Slide 6</vt:lpstr>
      <vt:lpstr>Slide 7</vt:lpstr>
      <vt:lpstr>目录</vt:lpstr>
      <vt:lpstr>局限性</vt:lpstr>
      <vt:lpstr>目录</vt:lpstr>
      <vt:lpstr>广义逻辑回归模型(Generalized logit models)</vt:lpstr>
      <vt:lpstr>基本原理</vt:lpstr>
      <vt:lpstr>Slide 13</vt:lpstr>
      <vt:lpstr>目录</vt:lpstr>
      <vt:lpstr>模型的使用</vt:lpstr>
      <vt:lpstr>Slide 16</vt:lpstr>
      <vt:lpstr>Slide 17</vt:lpstr>
      <vt:lpstr>Slide 18</vt:lpstr>
      <vt:lpstr>目录</vt:lpstr>
      <vt:lpstr>广义逻辑回归模型的适用条件</vt:lpstr>
      <vt:lpstr>目录</vt:lpstr>
      <vt:lpstr>模型的优势</vt:lpstr>
      <vt:lpstr>模型的局限性</vt:lpstr>
      <vt:lpstr>参考文献</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yxue</cp:lastModifiedBy>
  <cp:revision>380</cp:revision>
  <cp:lastPrinted>1601-01-01T00:00:00Z</cp:lastPrinted>
  <dcterms:created xsi:type="dcterms:W3CDTF">1601-01-01T00:00:00Z</dcterms:created>
  <dcterms:modified xsi:type="dcterms:W3CDTF">2013-11-11T07:46:51Z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