
<file path=[Content_Types].xml><?xml version="1.0" encoding="utf-8"?>
<Types xmlns="http://schemas.openxmlformats.org/package/2006/content-types">
  <Default Extension="bin" ContentType="application/vnd.openxmlformats-officedocument.oleObject"/>
  <Default Extension="png" ContentType="image/png"/>
  <Default Extension="xlsm" ContentType="application/vnd.ms-excel.sheet.macroEnabled.12"/>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28.xml" ContentType="application/vnd.openxmlformats-officedocument.presentationml.tags+xml"/>
  <Override PartName="/ppt/tags/tag29.xml" ContentType="application/vnd.openxmlformats-officedocument.presentationml.tags+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tags/tag30.xml" ContentType="application/vnd.openxmlformats-officedocument.presentationml.tags+xml"/>
  <Override PartName="/ppt/tags/tag31.xml" ContentType="application/vnd.openxmlformats-officedocument.presentationml.tags+xml"/>
  <Override PartName="/ppt/notesSlides/notesSlide1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466" r:id="rId4"/>
  </p:sldMasterIdLst>
  <p:notesMasterIdLst>
    <p:notesMasterId r:id="rId24"/>
  </p:notesMasterIdLst>
  <p:handoutMasterIdLst>
    <p:handoutMasterId r:id="rId25"/>
  </p:handoutMasterIdLst>
  <p:sldIdLst>
    <p:sldId id="457" r:id="rId5"/>
    <p:sldId id="444" r:id="rId6"/>
    <p:sldId id="506" r:id="rId7"/>
    <p:sldId id="507" r:id="rId8"/>
    <p:sldId id="508" r:id="rId9"/>
    <p:sldId id="510" r:id="rId10"/>
    <p:sldId id="511" r:id="rId11"/>
    <p:sldId id="512" r:id="rId12"/>
    <p:sldId id="513" r:id="rId13"/>
    <p:sldId id="514" r:id="rId14"/>
    <p:sldId id="520" r:id="rId15"/>
    <p:sldId id="519" r:id="rId16"/>
    <p:sldId id="515" r:id="rId17"/>
    <p:sldId id="516" r:id="rId18"/>
    <p:sldId id="517" r:id="rId19"/>
    <p:sldId id="518" r:id="rId20"/>
    <p:sldId id="521" r:id="rId21"/>
    <p:sldId id="522" r:id="rId22"/>
    <p:sldId id="523"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D9D9D9"/>
    <a:srgbClr val="B7DBFF"/>
    <a:srgbClr val="BA192F"/>
    <a:srgbClr val="32B5FC"/>
    <a:srgbClr val="84BD00"/>
    <a:srgbClr val="FFCF34"/>
    <a:srgbClr val="D4E5FF"/>
    <a:srgbClr val="500778"/>
    <a:srgbClr val="E352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6349" autoAdjust="0"/>
  </p:normalViewPr>
  <p:slideViewPr>
    <p:cSldViewPr snapToGrid="0">
      <p:cViewPr varScale="1">
        <p:scale>
          <a:sx n="116" d="100"/>
          <a:sy n="116" d="100"/>
        </p:scale>
        <p:origin x="133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3" d="100"/>
          <a:sy n="63" d="100"/>
        </p:scale>
        <p:origin x="3134"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Macro-Enabled_Worksheet1.xlsm"/><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fmsfps002\user\MMueller\MCM\Amgen\Data\MCM_Amgen_DE\model_df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fmsfps002\user\MMueller\MCM\Amgen\Data\MCM_Amgen_DE\model_df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fmsfps002\user\MMueller\MCM\Amgen\Data\MCM_Amgen_DE\model_df2.csv"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ffmsfps002\user\MMueller\MCM\Amgen\Data\MCM_Amgen_DE\model_full_1.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591397849462"/>
          <c:y val="8.1355932203389797E-2"/>
          <c:w val="0.62838637854195045"/>
          <c:h val="0.73548015884292428"/>
        </c:manualLayout>
      </c:layout>
      <c:barChart>
        <c:barDir val="col"/>
        <c:grouping val="clustered"/>
        <c:varyColors val="0"/>
        <c:ser>
          <c:idx val="1"/>
          <c:order val="1"/>
          <c:tx>
            <c:strRef>
              <c:f>Sheet1!$C$1</c:f>
              <c:strCache>
                <c:ptCount val="1"/>
                <c:pt idx="0">
                  <c:v>calls_Prolia</c:v>
                </c:pt>
              </c:strCache>
            </c:strRef>
          </c:tx>
          <c:spPr>
            <a:solidFill>
              <a:schemeClr val="accent2"/>
            </a:solidFill>
            <a:ln>
              <a:noFill/>
            </a:ln>
            <a:effectLst/>
          </c:spPr>
          <c:invertIfNegative val="0"/>
          <c:dPt>
            <c:idx val="0"/>
            <c:invertIfNegative val="0"/>
            <c:bubble3D val="0"/>
          </c:dPt>
          <c:dPt>
            <c:idx val="1"/>
            <c:invertIfNegative val="0"/>
            <c:bubble3D val="0"/>
          </c:dPt>
          <c:cat>
            <c:strRef>
              <c:f>Sheet1!$A$2:$A$24</c:f>
              <c:strCache>
                <c:ptCount val="23"/>
                <c:pt idx="0">
                  <c:v>01-01-2015</c:v>
                </c:pt>
                <c:pt idx="1">
                  <c:v>01-02-2015</c:v>
                </c:pt>
                <c:pt idx="2">
                  <c:v>01-03-2015</c:v>
                </c:pt>
                <c:pt idx="3">
                  <c:v>01-04-2015</c:v>
                </c:pt>
                <c:pt idx="4">
                  <c:v>01-05-2015</c:v>
                </c:pt>
                <c:pt idx="5">
                  <c:v>01-06-2015</c:v>
                </c:pt>
                <c:pt idx="6">
                  <c:v>01-07-2015</c:v>
                </c:pt>
                <c:pt idx="7">
                  <c:v>01-08-2015</c:v>
                </c:pt>
                <c:pt idx="8">
                  <c:v>01-09-2015</c:v>
                </c:pt>
                <c:pt idx="9">
                  <c:v>01-10-2015</c:v>
                </c:pt>
                <c:pt idx="10">
                  <c:v>01-11-2015</c:v>
                </c:pt>
                <c:pt idx="11">
                  <c:v>01-12-2015</c:v>
                </c:pt>
                <c:pt idx="12">
                  <c:v>01-01-2016</c:v>
                </c:pt>
                <c:pt idx="13">
                  <c:v>01-02-2016</c:v>
                </c:pt>
                <c:pt idx="14">
                  <c:v>01-03-2016</c:v>
                </c:pt>
                <c:pt idx="15">
                  <c:v>01-04-2016</c:v>
                </c:pt>
                <c:pt idx="16">
                  <c:v>01-05-2016</c:v>
                </c:pt>
                <c:pt idx="17">
                  <c:v>01-06-2016</c:v>
                </c:pt>
                <c:pt idx="18">
                  <c:v>01-07-2016</c:v>
                </c:pt>
                <c:pt idx="19">
                  <c:v>01-08-2016</c:v>
                </c:pt>
                <c:pt idx="20">
                  <c:v>01-09-2016</c:v>
                </c:pt>
                <c:pt idx="21">
                  <c:v>01-10-2016</c:v>
                </c:pt>
                <c:pt idx="22">
                  <c:v>01-11-2016</c:v>
                </c:pt>
              </c:strCache>
            </c:strRef>
          </c:cat>
          <c:val>
            <c:numRef>
              <c:f>Sheet1!$C$2:$C$24</c:f>
              <c:numCache>
                <c:formatCode>General</c:formatCode>
                <c:ptCount val="23"/>
                <c:pt idx="12">
                  <c:v>1700</c:v>
                </c:pt>
                <c:pt idx="13">
                  <c:v>2019</c:v>
                </c:pt>
                <c:pt idx="14">
                  <c:v>2196</c:v>
                </c:pt>
                <c:pt idx="15">
                  <c:v>2461</c:v>
                </c:pt>
                <c:pt idx="16">
                  <c:v>2006</c:v>
                </c:pt>
                <c:pt idx="17">
                  <c:v>1702</c:v>
                </c:pt>
                <c:pt idx="18">
                  <c:v>1859</c:v>
                </c:pt>
                <c:pt idx="19">
                  <c:v>1892</c:v>
                </c:pt>
                <c:pt idx="20">
                  <c:v>2167</c:v>
                </c:pt>
                <c:pt idx="21">
                  <c:v>1757</c:v>
                </c:pt>
                <c:pt idx="22">
                  <c:v>2643</c:v>
                </c:pt>
              </c:numCache>
            </c:numRef>
          </c:val>
        </c:ser>
        <c:ser>
          <c:idx val="2"/>
          <c:order val="2"/>
          <c:tx>
            <c:strRef>
              <c:f>Sheet1!$D$1</c:f>
              <c:strCache>
                <c:ptCount val="1"/>
                <c:pt idx="0">
                  <c:v>em_viewProlia</c:v>
                </c:pt>
              </c:strCache>
            </c:strRef>
          </c:tx>
          <c:spPr>
            <a:solidFill>
              <a:schemeClr val="accent3"/>
            </a:solidFill>
            <a:ln>
              <a:noFill/>
            </a:ln>
            <a:effectLst/>
          </c:spPr>
          <c:invertIfNegative val="0"/>
          <c:cat>
            <c:strRef>
              <c:f>Sheet1!$A$2:$A$24</c:f>
              <c:strCache>
                <c:ptCount val="23"/>
                <c:pt idx="0">
                  <c:v>01-01-2015</c:v>
                </c:pt>
                <c:pt idx="1">
                  <c:v>01-02-2015</c:v>
                </c:pt>
                <c:pt idx="2">
                  <c:v>01-03-2015</c:v>
                </c:pt>
                <c:pt idx="3">
                  <c:v>01-04-2015</c:v>
                </c:pt>
                <c:pt idx="4">
                  <c:v>01-05-2015</c:v>
                </c:pt>
                <c:pt idx="5">
                  <c:v>01-06-2015</c:v>
                </c:pt>
                <c:pt idx="6">
                  <c:v>01-07-2015</c:v>
                </c:pt>
                <c:pt idx="7">
                  <c:v>01-08-2015</c:v>
                </c:pt>
                <c:pt idx="8">
                  <c:v>01-09-2015</c:v>
                </c:pt>
                <c:pt idx="9">
                  <c:v>01-10-2015</c:v>
                </c:pt>
                <c:pt idx="10">
                  <c:v>01-11-2015</c:v>
                </c:pt>
                <c:pt idx="11">
                  <c:v>01-12-2015</c:v>
                </c:pt>
                <c:pt idx="12">
                  <c:v>01-01-2016</c:v>
                </c:pt>
                <c:pt idx="13">
                  <c:v>01-02-2016</c:v>
                </c:pt>
                <c:pt idx="14">
                  <c:v>01-03-2016</c:v>
                </c:pt>
                <c:pt idx="15">
                  <c:v>01-04-2016</c:v>
                </c:pt>
                <c:pt idx="16">
                  <c:v>01-05-2016</c:v>
                </c:pt>
                <c:pt idx="17">
                  <c:v>01-06-2016</c:v>
                </c:pt>
                <c:pt idx="18">
                  <c:v>01-07-2016</c:v>
                </c:pt>
                <c:pt idx="19">
                  <c:v>01-08-2016</c:v>
                </c:pt>
                <c:pt idx="20">
                  <c:v>01-09-2016</c:v>
                </c:pt>
                <c:pt idx="21">
                  <c:v>01-10-2016</c:v>
                </c:pt>
                <c:pt idx="22">
                  <c:v>01-11-2016</c:v>
                </c:pt>
              </c:strCache>
            </c:strRef>
          </c:cat>
          <c:val>
            <c:numRef>
              <c:f>Sheet1!$D$2:$D$24</c:f>
              <c:numCache>
                <c:formatCode>General</c:formatCode>
                <c:ptCount val="23"/>
                <c:pt idx="11">
                  <c:v>120</c:v>
                </c:pt>
                <c:pt idx="12">
                  <c:v>45</c:v>
                </c:pt>
                <c:pt idx="13">
                  <c:v>15</c:v>
                </c:pt>
                <c:pt idx="14">
                  <c:v>1</c:v>
                </c:pt>
                <c:pt idx="16">
                  <c:v>2</c:v>
                </c:pt>
                <c:pt idx="17">
                  <c:v>720</c:v>
                </c:pt>
                <c:pt idx="18">
                  <c:v>1538</c:v>
                </c:pt>
                <c:pt idx="19">
                  <c:v>393</c:v>
                </c:pt>
                <c:pt idx="20">
                  <c:v>67</c:v>
                </c:pt>
                <c:pt idx="21">
                  <c:v>1404</c:v>
                </c:pt>
                <c:pt idx="22">
                  <c:v>1809</c:v>
                </c:pt>
              </c:numCache>
            </c:numRef>
          </c:val>
        </c:ser>
        <c:ser>
          <c:idx val="3"/>
          <c:order val="3"/>
          <c:tx>
            <c:strRef>
              <c:f>Sheet1!$E$1</c:f>
              <c:strCache>
                <c:ptCount val="1"/>
                <c:pt idx="0">
                  <c:v>dm_Prolia</c:v>
                </c:pt>
              </c:strCache>
            </c:strRef>
          </c:tx>
          <c:spPr>
            <a:solidFill>
              <a:schemeClr val="accent4"/>
            </a:solidFill>
            <a:ln>
              <a:noFill/>
            </a:ln>
            <a:effectLst/>
          </c:spPr>
          <c:invertIfNegative val="0"/>
          <c:dPt>
            <c:idx val="0"/>
            <c:invertIfNegative val="0"/>
            <c:bubble3D val="0"/>
          </c:dPt>
          <c:dPt>
            <c:idx val="1"/>
            <c:invertIfNegative val="0"/>
            <c:bubble3D val="0"/>
          </c:dPt>
          <c:cat>
            <c:strRef>
              <c:f>Sheet1!$A$2:$A$24</c:f>
              <c:strCache>
                <c:ptCount val="23"/>
                <c:pt idx="0">
                  <c:v>01-01-2015</c:v>
                </c:pt>
                <c:pt idx="1">
                  <c:v>01-02-2015</c:v>
                </c:pt>
                <c:pt idx="2">
                  <c:v>01-03-2015</c:v>
                </c:pt>
                <c:pt idx="3">
                  <c:v>01-04-2015</c:v>
                </c:pt>
                <c:pt idx="4">
                  <c:v>01-05-2015</c:v>
                </c:pt>
                <c:pt idx="5">
                  <c:v>01-06-2015</c:v>
                </c:pt>
                <c:pt idx="6">
                  <c:v>01-07-2015</c:v>
                </c:pt>
                <c:pt idx="7">
                  <c:v>01-08-2015</c:v>
                </c:pt>
                <c:pt idx="8">
                  <c:v>01-09-2015</c:v>
                </c:pt>
                <c:pt idx="9">
                  <c:v>01-10-2015</c:v>
                </c:pt>
                <c:pt idx="10">
                  <c:v>01-11-2015</c:v>
                </c:pt>
                <c:pt idx="11">
                  <c:v>01-12-2015</c:v>
                </c:pt>
                <c:pt idx="12">
                  <c:v>01-01-2016</c:v>
                </c:pt>
                <c:pt idx="13">
                  <c:v>01-02-2016</c:v>
                </c:pt>
                <c:pt idx="14">
                  <c:v>01-03-2016</c:v>
                </c:pt>
                <c:pt idx="15">
                  <c:v>01-04-2016</c:v>
                </c:pt>
                <c:pt idx="16">
                  <c:v>01-05-2016</c:v>
                </c:pt>
                <c:pt idx="17">
                  <c:v>01-06-2016</c:v>
                </c:pt>
                <c:pt idx="18">
                  <c:v>01-07-2016</c:v>
                </c:pt>
                <c:pt idx="19">
                  <c:v>01-08-2016</c:v>
                </c:pt>
                <c:pt idx="20">
                  <c:v>01-09-2016</c:v>
                </c:pt>
                <c:pt idx="21">
                  <c:v>01-10-2016</c:v>
                </c:pt>
                <c:pt idx="22">
                  <c:v>01-11-2016</c:v>
                </c:pt>
              </c:strCache>
            </c:strRef>
          </c:cat>
          <c:val>
            <c:numRef>
              <c:f>Sheet1!$E$2:$E$24</c:f>
              <c:numCache>
                <c:formatCode>General</c:formatCode>
                <c:ptCount val="23"/>
                <c:pt idx="20">
                  <c:v>783</c:v>
                </c:pt>
              </c:numCache>
            </c:numRef>
          </c:val>
        </c:ser>
        <c:ser>
          <c:idx val="4"/>
          <c:order val="4"/>
          <c:tx>
            <c:strRef>
              <c:f>Sheet1!$F$1</c:f>
              <c:strCache>
                <c:ptCount val="1"/>
                <c:pt idx="0">
                  <c:v>web_Prolia</c:v>
                </c:pt>
              </c:strCache>
            </c:strRef>
          </c:tx>
          <c:spPr>
            <a:solidFill>
              <a:schemeClr val="accent5"/>
            </a:solidFill>
            <a:ln>
              <a:noFill/>
            </a:ln>
            <a:effectLst/>
          </c:spPr>
          <c:invertIfNegative val="0"/>
          <c:cat>
            <c:strRef>
              <c:f>Sheet1!$A$2:$A$24</c:f>
              <c:strCache>
                <c:ptCount val="23"/>
                <c:pt idx="0">
                  <c:v>01-01-2015</c:v>
                </c:pt>
                <c:pt idx="1">
                  <c:v>01-02-2015</c:v>
                </c:pt>
                <c:pt idx="2">
                  <c:v>01-03-2015</c:v>
                </c:pt>
                <c:pt idx="3">
                  <c:v>01-04-2015</c:v>
                </c:pt>
                <c:pt idx="4">
                  <c:v>01-05-2015</c:v>
                </c:pt>
                <c:pt idx="5">
                  <c:v>01-06-2015</c:v>
                </c:pt>
                <c:pt idx="6">
                  <c:v>01-07-2015</c:v>
                </c:pt>
                <c:pt idx="7">
                  <c:v>01-08-2015</c:v>
                </c:pt>
                <c:pt idx="8">
                  <c:v>01-09-2015</c:v>
                </c:pt>
                <c:pt idx="9">
                  <c:v>01-10-2015</c:v>
                </c:pt>
                <c:pt idx="10">
                  <c:v>01-11-2015</c:v>
                </c:pt>
                <c:pt idx="11">
                  <c:v>01-12-2015</c:v>
                </c:pt>
                <c:pt idx="12">
                  <c:v>01-01-2016</c:v>
                </c:pt>
                <c:pt idx="13">
                  <c:v>01-02-2016</c:v>
                </c:pt>
                <c:pt idx="14">
                  <c:v>01-03-2016</c:v>
                </c:pt>
                <c:pt idx="15">
                  <c:v>01-04-2016</c:v>
                </c:pt>
                <c:pt idx="16">
                  <c:v>01-05-2016</c:v>
                </c:pt>
                <c:pt idx="17">
                  <c:v>01-06-2016</c:v>
                </c:pt>
                <c:pt idx="18">
                  <c:v>01-07-2016</c:v>
                </c:pt>
                <c:pt idx="19">
                  <c:v>01-08-2016</c:v>
                </c:pt>
                <c:pt idx="20">
                  <c:v>01-09-2016</c:v>
                </c:pt>
                <c:pt idx="21">
                  <c:v>01-10-2016</c:v>
                </c:pt>
                <c:pt idx="22">
                  <c:v>01-11-2016</c:v>
                </c:pt>
              </c:strCache>
            </c:strRef>
          </c:cat>
          <c:val>
            <c:numRef>
              <c:f>Sheet1!$F$2:$F$24</c:f>
              <c:numCache>
                <c:formatCode>General</c:formatCode>
                <c:ptCount val="23"/>
                <c:pt idx="8">
                  <c:v>15</c:v>
                </c:pt>
                <c:pt idx="9">
                  <c:v>15</c:v>
                </c:pt>
                <c:pt idx="10">
                  <c:v>1</c:v>
                </c:pt>
                <c:pt idx="12">
                  <c:v>20</c:v>
                </c:pt>
                <c:pt idx="13">
                  <c:v>3</c:v>
                </c:pt>
                <c:pt idx="15">
                  <c:v>2</c:v>
                </c:pt>
                <c:pt idx="16">
                  <c:v>12</c:v>
                </c:pt>
                <c:pt idx="17">
                  <c:v>1</c:v>
                </c:pt>
                <c:pt idx="18">
                  <c:v>26</c:v>
                </c:pt>
                <c:pt idx="19">
                  <c:v>29</c:v>
                </c:pt>
                <c:pt idx="20">
                  <c:v>1</c:v>
                </c:pt>
                <c:pt idx="21">
                  <c:v>86</c:v>
                </c:pt>
                <c:pt idx="22">
                  <c:v>11</c:v>
                </c:pt>
              </c:numCache>
            </c:numRef>
          </c:val>
        </c:ser>
        <c:dLbls>
          <c:showLegendKey val="0"/>
          <c:showVal val="0"/>
          <c:showCatName val="0"/>
          <c:showSerName val="0"/>
          <c:showPercent val="0"/>
          <c:showBubbleSize val="0"/>
        </c:dLbls>
        <c:gapWidth val="150"/>
        <c:axId val="529657032"/>
        <c:axId val="529656640"/>
      </c:barChart>
      <c:lineChart>
        <c:grouping val="standard"/>
        <c:varyColors val="0"/>
        <c:ser>
          <c:idx val="0"/>
          <c:order val="0"/>
          <c:tx>
            <c:strRef>
              <c:f>Sheet1!$B$1</c:f>
              <c:strCache>
                <c:ptCount val="1"/>
                <c:pt idx="0">
                  <c:v>prolia_vo</c:v>
                </c:pt>
              </c:strCache>
            </c:strRef>
          </c:tx>
          <c:spPr>
            <a:ln w="28575" cap="rnd">
              <a:solidFill>
                <a:schemeClr val="accent1"/>
              </a:solidFill>
              <a:round/>
            </a:ln>
            <a:effectLst/>
          </c:spPr>
          <c:marker>
            <c:symbol val="none"/>
          </c:marker>
          <c:dPt>
            <c:idx val="0"/>
            <c:marker>
              <c:symbol val="none"/>
            </c:marker>
            <c:bubble3D val="0"/>
          </c:dPt>
          <c:dPt>
            <c:idx val="1"/>
            <c:marker>
              <c:symbol val="none"/>
            </c:marker>
            <c:bubble3D val="0"/>
          </c:dPt>
          <c:cat>
            <c:strRef>
              <c:f>Sheet1!$A$2:$A$24</c:f>
              <c:strCache>
                <c:ptCount val="23"/>
                <c:pt idx="0">
                  <c:v>01-01-2015</c:v>
                </c:pt>
                <c:pt idx="1">
                  <c:v>01-02-2015</c:v>
                </c:pt>
                <c:pt idx="2">
                  <c:v>01-03-2015</c:v>
                </c:pt>
                <c:pt idx="3">
                  <c:v>01-04-2015</c:v>
                </c:pt>
                <c:pt idx="4">
                  <c:v>01-05-2015</c:v>
                </c:pt>
                <c:pt idx="5">
                  <c:v>01-06-2015</c:v>
                </c:pt>
                <c:pt idx="6">
                  <c:v>01-07-2015</c:v>
                </c:pt>
                <c:pt idx="7">
                  <c:v>01-08-2015</c:v>
                </c:pt>
                <c:pt idx="8">
                  <c:v>01-09-2015</c:v>
                </c:pt>
                <c:pt idx="9">
                  <c:v>01-10-2015</c:v>
                </c:pt>
                <c:pt idx="10">
                  <c:v>01-11-2015</c:v>
                </c:pt>
                <c:pt idx="11">
                  <c:v>01-12-2015</c:v>
                </c:pt>
                <c:pt idx="12">
                  <c:v>01-01-2016</c:v>
                </c:pt>
                <c:pt idx="13">
                  <c:v>01-02-2016</c:v>
                </c:pt>
                <c:pt idx="14">
                  <c:v>01-03-2016</c:v>
                </c:pt>
                <c:pt idx="15">
                  <c:v>01-04-2016</c:v>
                </c:pt>
                <c:pt idx="16">
                  <c:v>01-05-2016</c:v>
                </c:pt>
                <c:pt idx="17">
                  <c:v>01-06-2016</c:v>
                </c:pt>
                <c:pt idx="18">
                  <c:v>01-07-2016</c:v>
                </c:pt>
                <c:pt idx="19">
                  <c:v>01-08-2016</c:v>
                </c:pt>
                <c:pt idx="20">
                  <c:v>01-09-2016</c:v>
                </c:pt>
                <c:pt idx="21">
                  <c:v>01-10-2016</c:v>
                </c:pt>
                <c:pt idx="22">
                  <c:v>01-11-2016</c:v>
                </c:pt>
              </c:strCache>
            </c:strRef>
          </c:cat>
          <c:val>
            <c:numRef>
              <c:f>Sheet1!$B$2:$B$24</c:f>
              <c:numCache>
                <c:formatCode>General</c:formatCode>
                <c:ptCount val="23"/>
                <c:pt idx="0">
                  <c:v>16804</c:v>
                </c:pt>
                <c:pt idx="1">
                  <c:v>14234</c:v>
                </c:pt>
                <c:pt idx="2">
                  <c:v>16658</c:v>
                </c:pt>
                <c:pt idx="3">
                  <c:v>17479</c:v>
                </c:pt>
                <c:pt idx="4">
                  <c:v>17154</c:v>
                </c:pt>
                <c:pt idx="5">
                  <c:v>17389</c:v>
                </c:pt>
                <c:pt idx="6">
                  <c:v>18173</c:v>
                </c:pt>
                <c:pt idx="7">
                  <c:v>14114</c:v>
                </c:pt>
                <c:pt idx="8">
                  <c:v>17842</c:v>
                </c:pt>
                <c:pt idx="9">
                  <c:v>19655</c:v>
                </c:pt>
                <c:pt idx="10">
                  <c:v>20005</c:v>
                </c:pt>
                <c:pt idx="11">
                  <c:v>16666</c:v>
                </c:pt>
                <c:pt idx="12">
                  <c:v>18369</c:v>
                </c:pt>
                <c:pt idx="13">
                  <c:v>16929</c:v>
                </c:pt>
                <c:pt idx="14">
                  <c:v>18261</c:v>
                </c:pt>
                <c:pt idx="15">
                  <c:v>21602</c:v>
                </c:pt>
                <c:pt idx="16">
                  <c:v>19496</c:v>
                </c:pt>
                <c:pt idx="17">
                  <c:v>20094</c:v>
                </c:pt>
                <c:pt idx="18">
                  <c:v>18701</c:v>
                </c:pt>
                <c:pt idx="19">
                  <c:v>17915</c:v>
                </c:pt>
                <c:pt idx="20">
                  <c:v>19811</c:v>
                </c:pt>
                <c:pt idx="21">
                  <c:v>21501</c:v>
                </c:pt>
                <c:pt idx="22">
                  <c:v>23015</c:v>
                </c:pt>
              </c:numCache>
            </c:numRef>
          </c:val>
          <c:smooth val="0"/>
        </c:ser>
        <c:dLbls>
          <c:showLegendKey val="0"/>
          <c:showVal val="0"/>
          <c:showCatName val="0"/>
          <c:showSerName val="0"/>
          <c:showPercent val="0"/>
          <c:showBubbleSize val="0"/>
        </c:dLbls>
        <c:marker val="1"/>
        <c:smooth val="0"/>
        <c:axId val="410890496"/>
        <c:axId val="410891280"/>
      </c:lineChart>
      <c:catAx>
        <c:axId val="41089049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de-DE"/>
          </a:p>
        </c:txPr>
        <c:crossAx val="410891280"/>
        <c:crossesAt val="0"/>
        <c:auto val="1"/>
        <c:lblAlgn val="ctr"/>
        <c:lblOffset val="100"/>
        <c:noMultiLvlLbl val="0"/>
      </c:catAx>
      <c:valAx>
        <c:axId val="410891280"/>
        <c:scaling>
          <c:orientation val="minMax"/>
        </c:scaling>
        <c:delete val="0"/>
        <c:axPos val="l"/>
        <c:numFmt formatCode="#,##0" sourceLinked="0"/>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10890496"/>
        <c:crosses val="autoZero"/>
        <c:crossBetween val="between"/>
      </c:valAx>
      <c:valAx>
        <c:axId val="52965664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29657032"/>
        <c:crosses val="max"/>
        <c:crossBetween val="between"/>
      </c:valAx>
      <c:catAx>
        <c:axId val="529657032"/>
        <c:scaling>
          <c:orientation val="minMax"/>
        </c:scaling>
        <c:delete val="1"/>
        <c:axPos val="b"/>
        <c:numFmt formatCode="General" sourceLinked="1"/>
        <c:majorTickMark val="out"/>
        <c:minorTickMark val="none"/>
        <c:tickLblPos val="nextTo"/>
        <c:crossAx val="529656640"/>
        <c:crosses val="autoZero"/>
        <c:auto val="1"/>
        <c:lblAlgn val="ctr"/>
        <c:lblOffset val="100"/>
        <c:noMultiLvlLbl val="0"/>
      </c:cat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2"/>
          <c:tx>
            <c:strRef>
              <c:f>model_df2!$AO$1</c:f>
              <c:strCache>
                <c:ptCount val="1"/>
                <c:pt idx="0">
                  <c:v>Prolia_Promos</c:v>
                </c:pt>
              </c:strCache>
            </c:strRef>
          </c:tx>
          <c:spPr>
            <a:solidFill>
              <a:schemeClr val="bg2">
                <a:lumMod val="50000"/>
              </a:schemeClr>
            </a:solidFill>
            <a:ln>
              <a:noFill/>
            </a:ln>
            <a:effectLst/>
          </c:spPr>
          <c:invertIfNegative val="0"/>
          <c:val>
            <c:numRef>
              <c:f>model_df2!$AO$2:$AO$551</c:f>
              <c:numCache>
                <c:formatCode>General</c:formatCode>
                <c:ptCount val="55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3</c:v>
                </c:pt>
                <c:pt idx="67">
                  <c:v>5</c:v>
                </c:pt>
                <c:pt idx="68">
                  <c:v>3</c:v>
                </c:pt>
                <c:pt idx="69">
                  <c:v>0</c:v>
                </c:pt>
                <c:pt idx="70">
                  <c:v>6</c:v>
                </c:pt>
                <c:pt idx="71">
                  <c:v>0</c:v>
                </c:pt>
                <c:pt idx="72">
                  <c:v>0</c:v>
                </c:pt>
                <c:pt idx="73">
                  <c:v>4</c:v>
                </c:pt>
                <c:pt idx="74">
                  <c:v>0</c:v>
                </c:pt>
                <c:pt idx="75">
                  <c:v>5</c:v>
                </c:pt>
                <c:pt idx="76">
                  <c:v>10</c:v>
                </c:pt>
                <c:pt idx="77">
                  <c:v>5</c:v>
                </c:pt>
                <c:pt idx="78">
                  <c:v>2</c:v>
                </c:pt>
                <c:pt idx="79">
                  <c:v>3</c:v>
                </c:pt>
                <c:pt idx="80">
                  <c:v>2</c:v>
                </c:pt>
                <c:pt idx="81">
                  <c:v>2</c:v>
                </c:pt>
                <c:pt idx="82">
                  <c:v>1</c:v>
                </c:pt>
                <c:pt idx="83">
                  <c:v>8</c:v>
                </c:pt>
                <c:pt idx="84">
                  <c:v>3</c:v>
                </c:pt>
                <c:pt idx="85">
                  <c:v>0</c:v>
                </c:pt>
                <c:pt idx="86">
                  <c:v>3</c:v>
                </c:pt>
                <c:pt idx="87">
                  <c:v>1</c:v>
                </c:pt>
                <c:pt idx="88">
                  <c:v>6</c:v>
                </c:pt>
                <c:pt idx="89">
                  <c:v>4</c:v>
                </c:pt>
                <c:pt idx="90">
                  <c:v>5</c:v>
                </c:pt>
                <c:pt idx="91">
                  <c:v>3</c:v>
                </c:pt>
                <c:pt idx="92">
                  <c:v>6</c:v>
                </c:pt>
                <c:pt idx="93">
                  <c:v>6</c:v>
                </c:pt>
                <c:pt idx="94">
                  <c:v>6</c:v>
                </c:pt>
                <c:pt idx="95">
                  <c:v>16</c:v>
                </c:pt>
                <c:pt idx="96">
                  <c:v>14</c:v>
                </c:pt>
                <c:pt idx="97">
                  <c:v>5</c:v>
                </c:pt>
                <c:pt idx="98">
                  <c:v>9</c:v>
                </c:pt>
                <c:pt idx="99">
                  <c:v>3</c:v>
                </c:pt>
                <c:pt idx="100">
                  <c:v>2</c:v>
                </c:pt>
                <c:pt idx="101">
                  <c:v>3</c:v>
                </c:pt>
                <c:pt idx="102">
                  <c:v>4</c:v>
                </c:pt>
                <c:pt idx="103">
                  <c:v>3</c:v>
                </c:pt>
                <c:pt idx="104">
                  <c:v>4</c:v>
                </c:pt>
                <c:pt idx="105">
                  <c:v>1</c:v>
                </c:pt>
                <c:pt idx="106">
                  <c:v>3</c:v>
                </c:pt>
                <c:pt idx="107">
                  <c:v>3</c:v>
                </c:pt>
                <c:pt idx="108">
                  <c:v>12</c:v>
                </c:pt>
                <c:pt idx="109">
                  <c:v>44</c:v>
                </c:pt>
                <c:pt idx="110">
                  <c:v>3</c:v>
                </c:pt>
                <c:pt idx="111">
                  <c:v>1</c:v>
                </c:pt>
                <c:pt idx="112">
                  <c:v>1</c:v>
                </c:pt>
                <c:pt idx="113">
                  <c:v>3</c:v>
                </c:pt>
                <c:pt idx="114">
                  <c:v>3</c:v>
                </c:pt>
                <c:pt idx="115">
                  <c:v>3</c:v>
                </c:pt>
                <c:pt idx="116">
                  <c:v>2</c:v>
                </c:pt>
                <c:pt idx="117">
                  <c:v>2</c:v>
                </c:pt>
                <c:pt idx="118">
                  <c:v>0</c:v>
                </c:pt>
                <c:pt idx="119">
                  <c:v>0</c:v>
                </c:pt>
                <c:pt idx="120">
                  <c:v>3</c:v>
                </c:pt>
                <c:pt idx="121">
                  <c:v>4</c:v>
                </c:pt>
                <c:pt idx="122">
                  <c:v>2</c:v>
                </c:pt>
                <c:pt idx="123">
                  <c:v>4</c:v>
                </c:pt>
                <c:pt idx="124">
                  <c:v>3</c:v>
                </c:pt>
                <c:pt idx="125">
                  <c:v>6</c:v>
                </c:pt>
                <c:pt idx="126">
                  <c:v>2</c:v>
                </c:pt>
                <c:pt idx="127">
                  <c:v>4</c:v>
                </c:pt>
                <c:pt idx="128">
                  <c:v>9</c:v>
                </c:pt>
                <c:pt idx="129">
                  <c:v>3</c:v>
                </c:pt>
                <c:pt idx="130">
                  <c:v>10</c:v>
                </c:pt>
                <c:pt idx="131">
                  <c:v>6</c:v>
                </c:pt>
                <c:pt idx="132">
                  <c:v>0</c:v>
                </c:pt>
                <c:pt idx="133">
                  <c:v>3</c:v>
                </c:pt>
                <c:pt idx="134">
                  <c:v>1</c:v>
                </c:pt>
                <c:pt idx="135">
                  <c:v>0</c:v>
                </c:pt>
                <c:pt idx="136">
                  <c:v>6</c:v>
                </c:pt>
                <c:pt idx="137">
                  <c:v>0</c:v>
                </c:pt>
                <c:pt idx="138">
                  <c:v>0</c:v>
                </c:pt>
                <c:pt idx="139">
                  <c:v>1</c:v>
                </c:pt>
                <c:pt idx="140">
                  <c:v>3</c:v>
                </c:pt>
                <c:pt idx="141">
                  <c:v>2</c:v>
                </c:pt>
                <c:pt idx="142">
                  <c:v>2</c:v>
                </c:pt>
                <c:pt idx="143">
                  <c:v>3</c:v>
                </c:pt>
                <c:pt idx="144">
                  <c:v>2</c:v>
                </c:pt>
                <c:pt idx="145">
                  <c:v>3</c:v>
                </c:pt>
                <c:pt idx="146">
                  <c:v>3</c:v>
                </c:pt>
                <c:pt idx="147">
                  <c:v>3</c:v>
                </c:pt>
                <c:pt idx="148">
                  <c:v>3</c:v>
                </c:pt>
                <c:pt idx="149">
                  <c:v>0</c:v>
                </c:pt>
                <c:pt idx="150">
                  <c:v>3</c:v>
                </c:pt>
                <c:pt idx="151">
                  <c:v>5</c:v>
                </c:pt>
                <c:pt idx="152">
                  <c:v>2</c:v>
                </c:pt>
                <c:pt idx="153">
                  <c:v>1</c:v>
                </c:pt>
                <c:pt idx="154">
                  <c:v>5</c:v>
                </c:pt>
                <c:pt idx="155">
                  <c:v>2</c:v>
                </c:pt>
                <c:pt idx="156">
                  <c:v>5</c:v>
                </c:pt>
                <c:pt idx="157">
                  <c:v>2</c:v>
                </c:pt>
                <c:pt idx="158">
                  <c:v>6</c:v>
                </c:pt>
                <c:pt idx="159">
                  <c:v>9</c:v>
                </c:pt>
                <c:pt idx="160">
                  <c:v>12</c:v>
                </c:pt>
                <c:pt idx="161">
                  <c:v>26</c:v>
                </c:pt>
                <c:pt idx="162">
                  <c:v>4</c:v>
                </c:pt>
                <c:pt idx="163">
                  <c:v>7</c:v>
                </c:pt>
                <c:pt idx="164">
                  <c:v>13</c:v>
                </c:pt>
                <c:pt idx="165">
                  <c:v>2</c:v>
                </c:pt>
                <c:pt idx="166">
                  <c:v>4</c:v>
                </c:pt>
                <c:pt idx="167">
                  <c:v>6</c:v>
                </c:pt>
                <c:pt idx="168">
                  <c:v>5</c:v>
                </c:pt>
                <c:pt idx="169">
                  <c:v>2</c:v>
                </c:pt>
                <c:pt idx="170">
                  <c:v>4</c:v>
                </c:pt>
                <c:pt idx="171">
                  <c:v>5</c:v>
                </c:pt>
                <c:pt idx="172">
                  <c:v>9</c:v>
                </c:pt>
                <c:pt idx="173">
                  <c:v>6</c:v>
                </c:pt>
                <c:pt idx="174">
                  <c:v>8</c:v>
                </c:pt>
                <c:pt idx="175">
                  <c:v>8</c:v>
                </c:pt>
                <c:pt idx="176">
                  <c:v>8</c:v>
                </c:pt>
                <c:pt idx="177">
                  <c:v>10</c:v>
                </c:pt>
                <c:pt idx="178">
                  <c:v>3</c:v>
                </c:pt>
                <c:pt idx="179">
                  <c:v>9</c:v>
                </c:pt>
                <c:pt idx="180">
                  <c:v>2</c:v>
                </c:pt>
                <c:pt idx="181">
                  <c:v>7</c:v>
                </c:pt>
                <c:pt idx="182">
                  <c:v>4</c:v>
                </c:pt>
                <c:pt idx="183">
                  <c:v>12</c:v>
                </c:pt>
                <c:pt idx="184">
                  <c:v>1</c:v>
                </c:pt>
                <c:pt idx="185">
                  <c:v>7</c:v>
                </c:pt>
                <c:pt idx="186">
                  <c:v>10</c:v>
                </c:pt>
                <c:pt idx="187">
                  <c:v>0</c:v>
                </c:pt>
                <c:pt idx="188">
                  <c:v>4</c:v>
                </c:pt>
                <c:pt idx="189">
                  <c:v>2</c:v>
                </c:pt>
                <c:pt idx="190">
                  <c:v>2</c:v>
                </c:pt>
                <c:pt idx="191">
                  <c:v>1</c:v>
                </c:pt>
                <c:pt idx="192">
                  <c:v>5</c:v>
                </c:pt>
                <c:pt idx="193">
                  <c:v>1</c:v>
                </c:pt>
                <c:pt idx="194">
                  <c:v>13</c:v>
                </c:pt>
                <c:pt idx="195">
                  <c:v>6</c:v>
                </c:pt>
                <c:pt idx="196">
                  <c:v>5</c:v>
                </c:pt>
                <c:pt idx="197">
                  <c:v>7</c:v>
                </c:pt>
                <c:pt idx="198">
                  <c:v>0</c:v>
                </c:pt>
                <c:pt idx="199">
                  <c:v>4</c:v>
                </c:pt>
                <c:pt idx="200">
                  <c:v>5</c:v>
                </c:pt>
                <c:pt idx="201">
                  <c:v>0</c:v>
                </c:pt>
                <c:pt idx="202">
                  <c:v>1</c:v>
                </c:pt>
                <c:pt idx="203">
                  <c:v>1</c:v>
                </c:pt>
                <c:pt idx="204">
                  <c:v>0</c:v>
                </c:pt>
                <c:pt idx="205">
                  <c:v>4</c:v>
                </c:pt>
                <c:pt idx="206">
                  <c:v>1</c:v>
                </c:pt>
                <c:pt idx="207">
                  <c:v>2</c:v>
                </c:pt>
                <c:pt idx="208">
                  <c:v>3</c:v>
                </c:pt>
                <c:pt idx="209">
                  <c:v>7</c:v>
                </c:pt>
                <c:pt idx="210">
                  <c:v>3</c:v>
                </c:pt>
                <c:pt idx="211">
                  <c:v>8</c:v>
                </c:pt>
                <c:pt idx="212">
                  <c:v>2</c:v>
                </c:pt>
                <c:pt idx="213">
                  <c:v>5</c:v>
                </c:pt>
                <c:pt idx="214">
                  <c:v>0</c:v>
                </c:pt>
                <c:pt idx="215">
                  <c:v>2</c:v>
                </c:pt>
                <c:pt idx="216">
                  <c:v>4</c:v>
                </c:pt>
                <c:pt idx="217">
                  <c:v>3</c:v>
                </c:pt>
                <c:pt idx="218">
                  <c:v>3</c:v>
                </c:pt>
                <c:pt idx="219">
                  <c:v>3</c:v>
                </c:pt>
                <c:pt idx="220">
                  <c:v>5</c:v>
                </c:pt>
                <c:pt idx="221">
                  <c:v>5</c:v>
                </c:pt>
                <c:pt idx="222">
                  <c:v>4</c:v>
                </c:pt>
                <c:pt idx="223">
                  <c:v>2</c:v>
                </c:pt>
                <c:pt idx="224">
                  <c:v>4</c:v>
                </c:pt>
                <c:pt idx="225">
                  <c:v>5</c:v>
                </c:pt>
                <c:pt idx="226">
                  <c:v>5</c:v>
                </c:pt>
                <c:pt idx="227">
                  <c:v>6</c:v>
                </c:pt>
                <c:pt idx="228">
                  <c:v>3</c:v>
                </c:pt>
                <c:pt idx="229">
                  <c:v>2</c:v>
                </c:pt>
                <c:pt idx="230">
                  <c:v>2</c:v>
                </c:pt>
                <c:pt idx="231">
                  <c:v>5</c:v>
                </c:pt>
                <c:pt idx="232">
                  <c:v>2</c:v>
                </c:pt>
                <c:pt idx="233">
                  <c:v>6</c:v>
                </c:pt>
                <c:pt idx="234">
                  <c:v>6</c:v>
                </c:pt>
                <c:pt idx="235">
                  <c:v>1</c:v>
                </c:pt>
                <c:pt idx="236">
                  <c:v>3</c:v>
                </c:pt>
                <c:pt idx="237">
                  <c:v>10</c:v>
                </c:pt>
                <c:pt idx="238">
                  <c:v>10</c:v>
                </c:pt>
                <c:pt idx="239">
                  <c:v>3</c:v>
                </c:pt>
                <c:pt idx="240">
                  <c:v>11</c:v>
                </c:pt>
                <c:pt idx="241">
                  <c:v>4</c:v>
                </c:pt>
                <c:pt idx="242">
                  <c:v>7</c:v>
                </c:pt>
                <c:pt idx="243">
                  <c:v>8</c:v>
                </c:pt>
                <c:pt idx="244">
                  <c:v>8</c:v>
                </c:pt>
                <c:pt idx="245">
                  <c:v>4</c:v>
                </c:pt>
                <c:pt idx="246">
                  <c:v>4</c:v>
                </c:pt>
                <c:pt idx="247">
                  <c:v>2</c:v>
                </c:pt>
                <c:pt idx="248">
                  <c:v>4</c:v>
                </c:pt>
                <c:pt idx="249">
                  <c:v>8</c:v>
                </c:pt>
                <c:pt idx="250">
                  <c:v>2</c:v>
                </c:pt>
                <c:pt idx="251">
                  <c:v>4</c:v>
                </c:pt>
                <c:pt idx="252">
                  <c:v>8</c:v>
                </c:pt>
                <c:pt idx="253">
                  <c:v>1</c:v>
                </c:pt>
                <c:pt idx="254">
                  <c:v>3</c:v>
                </c:pt>
                <c:pt idx="255">
                  <c:v>2</c:v>
                </c:pt>
                <c:pt idx="256">
                  <c:v>3</c:v>
                </c:pt>
                <c:pt idx="257">
                  <c:v>3</c:v>
                </c:pt>
                <c:pt idx="258">
                  <c:v>3</c:v>
                </c:pt>
                <c:pt idx="259">
                  <c:v>2</c:v>
                </c:pt>
                <c:pt idx="260">
                  <c:v>1</c:v>
                </c:pt>
                <c:pt idx="261">
                  <c:v>5</c:v>
                </c:pt>
                <c:pt idx="262">
                  <c:v>1</c:v>
                </c:pt>
                <c:pt idx="263">
                  <c:v>3</c:v>
                </c:pt>
                <c:pt idx="264">
                  <c:v>6</c:v>
                </c:pt>
                <c:pt idx="265">
                  <c:v>2</c:v>
                </c:pt>
                <c:pt idx="266">
                  <c:v>5</c:v>
                </c:pt>
                <c:pt idx="267">
                  <c:v>3</c:v>
                </c:pt>
                <c:pt idx="268">
                  <c:v>5</c:v>
                </c:pt>
                <c:pt idx="269">
                  <c:v>1</c:v>
                </c:pt>
                <c:pt idx="270">
                  <c:v>2</c:v>
                </c:pt>
                <c:pt idx="271">
                  <c:v>5</c:v>
                </c:pt>
                <c:pt idx="272">
                  <c:v>8</c:v>
                </c:pt>
                <c:pt idx="273">
                  <c:v>2</c:v>
                </c:pt>
                <c:pt idx="274">
                  <c:v>11</c:v>
                </c:pt>
                <c:pt idx="275">
                  <c:v>1</c:v>
                </c:pt>
                <c:pt idx="276">
                  <c:v>6</c:v>
                </c:pt>
                <c:pt idx="277">
                  <c:v>3</c:v>
                </c:pt>
                <c:pt idx="278">
                  <c:v>4</c:v>
                </c:pt>
                <c:pt idx="279">
                  <c:v>2</c:v>
                </c:pt>
                <c:pt idx="280">
                  <c:v>0</c:v>
                </c:pt>
                <c:pt idx="281">
                  <c:v>5</c:v>
                </c:pt>
                <c:pt idx="282">
                  <c:v>3</c:v>
                </c:pt>
                <c:pt idx="283">
                  <c:v>2</c:v>
                </c:pt>
                <c:pt idx="284">
                  <c:v>4</c:v>
                </c:pt>
                <c:pt idx="285">
                  <c:v>7</c:v>
                </c:pt>
                <c:pt idx="286">
                  <c:v>3</c:v>
                </c:pt>
                <c:pt idx="287">
                  <c:v>2</c:v>
                </c:pt>
                <c:pt idx="288">
                  <c:v>3</c:v>
                </c:pt>
                <c:pt idx="289">
                  <c:v>4</c:v>
                </c:pt>
                <c:pt idx="290">
                  <c:v>3</c:v>
                </c:pt>
                <c:pt idx="291">
                  <c:v>1</c:v>
                </c:pt>
                <c:pt idx="292">
                  <c:v>1</c:v>
                </c:pt>
                <c:pt idx="293">
                  <c:v>2</c:v>
                </c:pt>
                <c:pt idx="294">
                  <c:v>1</c:v>
                </c:pt>
                <c:pt idx="295">
                  <c:v>3</c:v>
                </c:pt>
                <c:pt idx="296">
                  <c:v>6</c:v>
                </c:pt>
                <c:pt idx="297">
                  <c:v>6</c:v>
                </c:pt>
                <c:pt idx="298">
                  <c:v>2</c:v>
                </c:pt>
                <c:pt idx="299">
                  <c:v>3</c:v>
                </c:pt>
                <c:pt idx="300">
                  <c:v>9</c:v>
                </c:pt>
                <c:pt idx="301">
                  <c:v>7</c:v>
                </c:pt>
                <c:pt idx="302">
                  <c:v>4</c:v>
                </c:pt>
                <c:pt idx="303">
                  <c:v>6</c:v>
                </c:pt>
                <c:pt idx="304">
                  <c:v>3</c:v>
                </c:pt>
                <c:pt idx="305">
                  <c:v>7</c:v>
                </c:pt>
                <c:pt idx="306">
                  <c:v>4</c:v>
                </c:pt>
                <c:pt idx="307">
                  <c:v>7</c:v>
                </c:pt>
                <c:pt idx="308">
                  <c:v>8</c:v>
                </c:pt>
                <c:pt idx="309">
                  <c:v>5</c:v>
                </c:pt>
                <c:pt idx="310">
                  <c:v>5</c:v>
                </c:pt>
                <c:pt idx="311">
                  <c:v>10</c:v>
                </c:pt>
                <c:pt idx="312">
                  <c:v>4</c:v>
                </c:pt>
                <c:pt idx="313">
                  <c:v>7</c:v>
                </c:pt>
                <c:pt idx="314">
                  <c:v>6</c:v>
                </c:pt>
                <c:pt idx="315">
                  <c:v>3</c:v>
                </c:pt>
                <c:pt idx="316">
                  <c:v>9</c:v>
                </c:pt>
                <c:pt idx="317">
                  <c:v>5</c:v>
                </c:pt>
                <c:pt idx="318">
                  <c:v>10</c:v>
                </c:pt>
                <c:pt idx="319">
                  <c:v>8</c:v>
                </c:pt>
                <c:pt idx="320">
                  <c:v>3</c:v>
                </c:pt>
                <c:pt idx="321">
                  <c:v>2</c:v>
                </c:pt>
                <c:pt idx="322">
                  <c:v>0</c:v>
                </c:pt>
                <c:pt idx="323">
                  <c:v>5</c:v>
                </c:pt>
                <c:pt idx="324">
                  <c:v>3</c:v>
                </c:pt>
                <c:pt idx="325">
                  <c:v>3</c:v>
                </c:pt>
                <c:pt idx="326">
                  <c:v>0</c:v>
                </c:pt>
                <c:pt idx="327">
                  <c:v>9</c:v>
                </c:pt>
                <c:pt idx="328">
                  <c:v>2</c:v>
                </c:pt>
                <c:pt idx="329">
                  <c:v>7</c:v>
                </c:pt>
                <c:pt idx="330">
                  <c:v>10</c:v>
                </c:pt>
                <c:pt idx="331">
                  <c:v>12</c:v>
                </c:pt>
                <c:pt idx="332">
                  <c:v>9</c:v>
                </c:pt>
                <c:pt idx="333">
                  <c:v>10</c:v>
                </c:pt>
                <c:pt idx="334">
                  <c:v>8</c:v>
                </c:pt>
                <c:pt idx="335">
                  <c:v>8</c:v>
                </c:pt>
                <c:pt idx="336">
                  <c:v>8</c:v>
                </c:pt>
                <c:pt idx="337">
                  <c:v>3</c:v>
                </c:pt>
                <c:pt idx="338">
                  <c:v>8</c:v>
                </c:pt>
                <c:pt idx="339">
                  <c:v>18</c:v>
                </c:pt>
                <c:pt idx="340">
                  <c:v>15</c:v>
                </c:pt>
                <c:pt idx="341">
                  <c:v>5</c:v>
                </c:pt>
                <c:pt idx="342">
                  <c:v>6</c:v>
                </c:pt>
                <c:pt idx="343">
                  <c:v>5</c:v>
                </c:pt>
                <c:pt idx="344">
                  <c:v>9</c:v>
                </c:pt>
                <c:pt idx="345">
                  <c:v>6</c:v>
                </c:pt>
                <c:pt idx="346">
                  <c:v>5</c:v>
                </c:pt>
                <c:pt idx="347">
                  <c:v>5</c:v>
                </c:pt>
                <c:pt idx="348">
                  <c:v>0</c:v>
                </c:pt>
                <c:pt idx="349">
                  <c:v>8</c:v>
                </c:pt>
                <c:pt idx="350">
                  <c:v>4</c:v>
                </c:pt>
                <c:pt idx="351">
                  <c:v>6</c:v>
                </c:pt>
                <c:pt idx="352">
                  <c:v>9</c:v>
                </c:pt>
                <c:pt idx="353">
                  <c:v>4</c:v>
                </c:pt>
                <c:pt idx="354">
                  <c:v>5</c:v>
                </c:pt>
                <c:pt idx="355">
                  <c:v>7</c:v>
                </c:pt>
                <c:pt idx="356">
                  <c:v>5</c:v>
                </c:pt>
                <c:pt idx="357">
                  <c:v>10</c:v>
                </c:pt>
                <c:pt idx="358">
                  <c:v>7</c:v>
                </c:pt>
                <c:pt idx="359">
                  <c:v>7</c:v>
                </c:pt>
                <c:pt idx="360">
                  <c:v>2</c:v>
                </c:pt>
                <c:pt idx="361">
                  <c:v>9</c:v>
                </c:pt>
                <c:pt idx="362">
                  <c:v>20</c:v>
                </c:pt>
                <c:pt idx="363">
                  <c:v>3</c:v>
                </c:pt>
                <c:pt idx="364">
                  <c:v>1</c:v>
                </c:pt>
                <c:pt idx="365">
                  <c:v>4</c:v>
                </c:pt>
                <c:pt idx="366">
                  <c:v>4</c:v>
                </c:pt>
                <c:pt idx="367">
                  <c:v>1</c:v>
                </c:pt>
                <c:pt idx="368">
                  <c:v>1</c:v>
                </c:pt>
                <c:pt idx="369">
                  <c:v>2</c:v>
                </c:pt>
                <c:pt idx="370">
                  <c:v>2</c:v>
                </c:pt>
                <c:pt idx="371">
                  <c:v>3</c:v>
                </c:pt>
                <c:pt idx="372">
                  <c:v>1</c:v>
                </c:pt>
                <c:pt idx="373">
                  <c:v>4</c:v>
                </c:pt>
                <c:pt idx="374">
                  <c:v>8</c:v>
                </c:pt>
                <c:pt idx="375">
                  <c:v>4</c:v>
                </c:pt>
                <c:pt idx="376">
                  <c:v>3</c:v>
                </c:pt>
                <c:pt idx="377">
                  <c:v>4</c:v>
                </c:pt>
                <c:pt idx="378">
                  <c:v>6</c:v>
                </c:pt>
                <c:pt idx="379">
                  <c:v>3</c:v>
                </c:pt>
                <c:pt idx="380">
                  <c:v>6</c:v>
                </c:pt>
                <c:pt idx="381">
                  <c:v>2</c:v>
                </c:pt>
                <c:pt idx="382">
                  <c:v>7</c:v>
                </c:pt>
                <c:pt idx="383">
                  <c:v>4</c:v>
                </c:pt>
                <c:pt idx="384">
                  <c:v>7</c:v>
                </c:pt>
                <c:pt idx="385">
                  <c:v>4</c:v>
                </c:pt>
                <c:pt idx="386">
                  <c:v>1</c:v>
                </c:pt>
                <c:pt idx="387">
                  <c:v>8</c:v>
                </c:pt>
                <c:pt idx="388">
                  <c:v>9</c:v>
                </c:pt>
                <c:pt idx="389">
                  <c:v>8</c:v>
                </c:pt>
                <c:pt idx="390">
                  <c:v>5</c:v>
                </c:pt>
                <c:pt idx="391">
                  <c:v>6</c:v>
                </c:pt>
                <c:pt idx="392">
                  <c:v>0</c:v>
                </c:pt>
                <c:pt idx="393">
                  <c:v>3</c:v>
                </c:pt>
                <c:pt idx="394">
                  <c:v>5</c:v>
                </c:pt>
                <c:pt idx="395">
                  <c:v>5</c:v>
                </c:pt>
                <c:pt idx="396">
                  <c:v>7</c:v>
                </c:pt>
                <c:pt idx="397">
                  <c:v>7</c:v>
                </c:pt>
                <c:pt idx="398">
                  <c:v>5</c:v>
                </c:pt>
                <c:pt idx="399">
                  <c:v>5</c:v>
                </c:pt>
                <c:pt idx="400">
                  <c:v>8</c:v>
                </c:pt>
                <c:pt idx="401">
                  <c:v>1</c:v>
                </c:pt>
                <c:pt idx="402">
                  <c:v>5</c:v>
                </c:pt>
                <c:pt idx="403">
                  <c:v>8</c:v>
                </c:pt>
                <c:pt idx="404">
                  <c:v>8</c:v>
                </c:pt>
                <c:pt idx="405">
                  <c:v>7</c:v>
                </c:pt>
                <c:pt idx="406">
                  <c:v>11</c:v>
                </c:pt>
                <c:pt idx="407">
                  <c:v>0</c:v>
                </c:pt>
                <c:pt idx="408">
                  <c:v>2</c:v>
                </c:pt>
                <c:pt idx="409">
                  <c:v>5</c:v>
                </c:pt>
                <c:pt idx="410">
                  <c:v>3</c:v>
                </c:pt>
                <c:pt idx="411">
                  <c:v>3</c:v>
                </c:pt>
                <c:pt idx="412">
                  <c:v>6</c:v>
                </c:pt>
                <c:pt idx="413">
                  <c:v>2</c:v>
                </c:pt>
                <c:pt idx="414">
                  <c:v>0</c:v>
                </c:pt>
                <c:pt idx="415">
                  <c:v>4</c:v>
                </c:pt>
                <c:pt idx="416">
                  <c:v>4</c:v>
                </c:pt>
                <c:pt idx="417">
                  <c:v>0</c:v>
                </c:pt>
                <c:pt idx="418">
                  <c:v>3</c:v>
                </c:pt>
                <c:pt idx="419">
                  <c:v>1</c:v>
                </c:pt>
                <c:pt idx="420">
                  <c:v>0</c:v>
                </c:pt>
                <c:pt idx="421">
                  <c:v>2</c:v>
                </c:pt>
                <c:pt idx="422">
                  <c:v>2</c:v>
                </c:pt>
                <c:pt idx="423">
                  <c:v>0</c:v>
                </c:pt>
                <c:pt idx="424">
                  <c:v>2</c:v>
                </c:pt>
                <c:pt idx="425">
                  <c:v>3</c:v>
                </c:pt>
                <c:pt idx="426">
                  <c:v>1</c:v>
                </c:pt>
                <c:pt idx="427">
                  <c:v>2</c:v>
                </c:pt>
                <c:pt idx="428">
                  <c:v>3</c:v>
                </c:pt>
                <c:pt idx="429">
                  <c:v>5</c:v>
                </c:pt>
                <c:pt idx="430">
                  <c:v>6</c:v>
                </c:pt>
                <c:pt idx="431">
                  <c:v>2</c:v>
                </c:pt>
                <c:pt idx="432">
                  <c:v>4</c:v>
                </c:pt>
                <c:pt idx="433">
                  <c:v>4</c:v>
                </c:pt>
                <c:pt idx="434">
                  <c:v>0</c:v>
                </c:pt>
                <c:pt idx="435">
                  <c:v>14</c:v>
                </c:pt>
                <c:pt idx="436">
                  <c:v>3</c:v>
                </c:pt>
                <c:pt idx="437">
                  <c:v>0</c:v>
                </c:pt>
                <c:pt idx="438">
                  <c:v>1</c:v>
                </c:pt>
                <c:pt idx="439">
                  <c:v>4</c:v>
                </c:pt>
                <c:pt idx="440">
                  <c:v>5</c:v>
                </c:pt>
                <c:pt idx="441">
                  <c:v>3</c:v>
                </c:pt>
                <c:pt idx="442">
                  <c:v>9</c:v>
                </c:pt>
                <c:pt idx="443">
                  <c:v>1</c:v>
                </c:pt>
                <c:pt idx="444">
                  <c:v>7</c:v>
                </c:pt>
                <c:pt idx="445">
                  <c:v>3</c:v>
                </c:pt>
                <c:pt idx="446">
                  <c:v>3</c:v>
                </c:pt>
                <c:pt idx="447">
                  <c:v>1</c:v>
                </c:pt>
                <c:pt idx="448">
                  <c:v>4</c:v>
                </c:pt>
                <c:pt idx="449">
                  <c:v>0</c:v>
                </c:pt>
                <c:pt idx="450">
                  <c:v>10</c:v>
                </c:pt>
                <c:pt idx="451">
                  <c:v>1</c:v>
                </c:pt>
                <c:pt idx="452">
                  <c:v>1</c:v>
                </c:pt>
                <c:pt idx="453">
                  <c:v>4</c:v>
                </c:pt>
                <c:pt idx="454">
                  <c:v>4</c:v>
                </c:pt>
                <c:pt idx="455">
                  <c:v>3</c:v>
                </c:pt>
                <c:pt idx="456">
                  <c:v>1</c:v>
                </c:pt>
                <c:pt idx="457">
                  <c:v>0</c:v>
                </c:pt>
                <c:pt idx="458">
                  <c:v>2</c:v>
                </c:pt>
                <c:pt idx="459">
                  <c:v>2</c:v>
                </c:pt>
                <c:pt idx="460">
                  <c:v>2</c:v>
                </c:pt>
                <c:pt idx="461">
                  <c:v>6</c:v>
                </c:pt>
                <c:pt idx="462">
                  <c:v>0</c:v>
                </c:pt>
                <c:pt idx="463">
                  <c:v>0</c:v>
                </c:pt>
                <c:pt idx="464">
                  <c:v>0</c:v>
                </c:pt>
                <c:pt idx="465">
                  <c:v>0</c:v>
                </c:pt>
                <c:pt idx="466">
                  <c:v>0</c:v>
                </c:pt>
                <c:pt idx="467">
                  <c:v>1</c:v>
                </c:pt>
                <c:pt idx="468">
                  <c:v>5</c:v>
                </c:pt>
                <c:pt idx="469">
                  <c:v>2</c:v>
                </c:pt>
                <c:pt idx="470">
                  <c:v>0</c:v>
                </c:pt>
                <c:pt idx="471">
                  <c:v>1</c:v>
                </c:pt>
                <c:pt idx="472">
                  <c:v>7</c:v>
                </c:pt>
                <c:pt idx="473">
                  <c:v>4</c:v>
                </c:pt>
                <c:pt idx="474">
                  <c:v>5</c:v>
                </c:pt>
                <c:pt idx="475">
                  <c:v>7</c:v>
                </c:pt>
                <c:pt idx="476">
                  <c:v>9</c:v>
                </c:pt>
                <c:pt idx="477">
                  <c:v>6</c:v>
                </c:pt>
                <c:pt idx="478">
                  <c:v>5</c:v>
                </c:pt>
                <c:pt idx="479">
                  <c:v>5</c:v>
                </c:pt>
                <c:pt idx="480">
                  <c:v>16</c:v>
                </c:pt>
                <c:pt idx="481">
                  <c:v>7</c:v>
                </c:pt>
                <c:pt idx="482">
                  <c:v>11</c:v>
                </c:pt>
                <c:pt idx="483">
                  <c:v>16</c:v>
                </c:pt>
                <c:pt idx="484">
                  <c:v>8</c:v>
                </c:pt>
                <c:pt idx="485">
                  <c:v>3</c:v>
                </c:pt>
                <c:pt idx="486">
                  <c:v>8</c:v>
                </c:pt>
                <c:pt idx="487">
                  <c:v>8</c:v>
                </c:pt>
                <c:pt idx="488">
                  <c:v>0</c:v>
                </c:pt>
                <c:pt idx="489">
                  <c:v>9</c:v>
                </c:pt>
                <c:pt idx="490">
                  <c:v>31</c:v>
                </c:pt>
                <c:pt idx="491">
                  <c:v>19</c:v>
                </c:pt>
                <c:pt idx="492">
                  <c:v>11</c:v>
                </c:pt>
                <c:pt idx="493">
                  <c:v>15</c:v>
                </c:pt>
                <c:pt idx="494">
                  <c:v>20</c:v>
                </c:pt>
                <c:pt idx="495">
                  <c:v>5</c:v>
                </c:pt>
                <c:pt idx="496">
                  <c:v>6</c:v>
                </c:pt>
                <c:pt idx="497">
                  <c:v>6</c:v>
                </c:pt>
                <c:pt idx="498">
                  <c:v>6</c:v>
                </c:pt>
                <c:pt idx="499">
                  <c:v>5</c:v>
                </c:pt>
                <c:pt idx="500">
                  <c:v>6</c:v>
                </c:pt>
                <c:pt idx="501">
                  <c:v>9</c:v>
                </c:pt>
                <c:pt idx="502">
                  <c:v>8</c:v>
                </c:pt>
                <c:pt idx="503">
                  <c:v>11</c:v>
                </c:pt>
                <c:pt idx="504">
                  <c:v>10</c:v>
                </c:pt>
                <c:pt idx="505">
                  <c:v>8</c:v>
                </c:pt>
                <c:pt idx="506">
                  <c:v>9</c:v>
                </c:pt>
                <c:pt idx="507">
                  <c:v>13</c:v>
                </c:pt>
                <c:pt idx="508">
                  <c:v>11</c:v>
                </c:pt>
                <c:pt idx="509">
                  <c:v>6</c:v>
                </c:pt>
                <c:pt idx="510">
                  <c:v>17</c:v>
                </c:pt>
                <c:pt idx="511">
                  <c:v>12</c:v>
                </c:pt>
                <c:pt idx="512">
                  <c:v>16</c:v>
                </c:pt>
                <c:pt idx="513">
                  <c:v>19</c:v>
                </c:pt>
                <c:pt idx="514">
                  <c:v>12</c:v>
                </c:pt>
                <c:pt idx="515">
                  <c:v>10</c:v>
                </c:pt>
                <c:pt idx="516">
                  <c:v>30</c:v>
                </c:pt>
                <c:pt idx="517">
                  <c:v>2</c:v>
                </c:pt>
                <c:pt idx="518">
                  <c:v>10</c:v>
                </c:pt>
                <c:pt idx="519">
                  <c:v>2</c:v>
                </c:pt>
                <c:pt idx="520">
                  <c:v>4</c:v>
                </c:pt>
                <c:pt idx="521">
                  <c:v>0</c:v>
                </c:pt>
                <c:pt idx="522">
                  <c:v>2</c:v>
                </c:pt>
                <c:pt idx="523">
                  <c:v>0</c:v>
                </c:pt>
                <c:pt idx="524">
                  <c:v>0</c:v>
                </c:pt>
                <c:pt idx="525">
                  <c:v>13</c:v>
                </c:pt>
                <c:pt idx="526">
                  <c:v>3</c:v>
                </c:pt>
                <c:pt idx="527">
                  <c:v>4</c:v>
                </c:pt>
                <c:pt idx="528">
                  <c:v>2</c:v>
                </c:pt>
                <c:pt idx="529">
                  <c:v>3</c:v>
                </c:pt>
                <c:pt idx="530">
                  <c:v>1</c:v>
                </c:pt>
                <c:pt idx="531">
                  <c:v>1</c:v>
                </c:pt>
                <c:pt idx="532">
                  <c:v>1</c:v>
                </c:pt>
                <c:pt idx="533">
                  <c:v>0</c:v>
                </c:pt>
                <c:pt idx="534">
                  <c:v>3</c:v>
                </c:pt>
                <c:pt idx="535">
                  <c:v>5</c:v>
                </c:pt>
                <c:pt idx="536">
                  <c:v>0</c:v>
                </c:pt>
                <c:pt idx="537">
                  <c:v>7</c:v>
                </c:pt>
                <c:pt idx="538">
                  <c:v>8</c:v>
                </c:pt>
                <c:pt idx="539">
                  <c:v>3</c:v>
                </c:pt>
                <c:pt idx="540">
                  <c:v>2</c:v>
                </c:pt>
                <c:pt idx="541">
                  <c:v>7</c:v>
                </c:pt>
                <c:pt idx="542">
                  <c:v>2</c:v>
                </c:pt>
                <c:pt idx="543">
                  <c:v>4</c:v>
                </c:pt>
                <c:pt idx="544">
                  <c:v>0</c:v>
                </c:pt>
                <c:pt idx="545">
                  <c:v>3</c:v>
                </c:pt>
                <c:pt idx="546">
                  <c:v>2</c:v>
                </c:pt>
                <c:pt idx="547">
                  <c:v>5</c:v>
                </c:pt>
                <c:pt idx="548">
                  <c:v>0</c:v>
                </c:pt>
                <c:pt idx="549">
                  <c:v>4</c:v>
                </c:pt>
              </c:numCache>
            </c:numRef>
          </c:val>
        </c:ser>
        <c:dLbls>
          <c:showLegendKey val="0"/>
          <c:showVal val="0"/>
          <c:showCatName val="0"/>
          <c:showSerName val="0"/>
          <c:showPercent val="0"/>
          <c:showBubbleSize val="0"/>
        </c:dLbls>
        <c:gapWidth val="150"/>
        <c:axId val="407529840"/>
        <c:axId val="506465504"/>
      </c:barChart>
      <c:lineChart>
        <c:grouping val="standard"/>
        <c:varyColors val="0"/>
        <c:ser>
          <c:idx val="0"/>
          <c:order val="0"/>
          <c:tx>
            <c:strRef>
              <c:f>model_df2!$D$1</c:f>
              <c:strCache>
                <c:ptCount val="1"/>
                <c:pt idx="0">
                  <c:v>proliavo</c:v>
                </c:pt>
              </c:strCache>
            </c:strRef>
          </c:tx>
          <c:spPr>
            <a:ln w="28575" cap="rnd">
              <a:solidFill>
                <a:schemeClr val="accent1"/>
              </a:solidFill>
              <a:round/>
            </a:ln>
            <a:effectLst/>
          </c:spPr>
          <c:marker>
            <c:symbol val="none"/>
          </c:marker>
          <c:val>
            <c:numRef>
              <c:f>model_df2!$D$2:$D$551</c:f>
              <c:numCache>
                <c:formatCode>General</c:formatCode>
                <c:ptCount val="550"/>
                <c:pt idx="0">
                  <c:v>49</c:v>
                </c:pt>
                <c:pt idx="1">
                  <c:v>76</c:v>
                </c:pt>
                <c:pt idx="2">
                  <c:v>40</c:v>
                </c:pt>
                <c:pt idx="3">
                  <c:v>81</c:v>
                </c:pt>
                <c:pt idx="4">
                  <c:v>112</c:v>
                </c:pt>
                <c:pt idx="5">
                  <c:v>78</c:v>
                </c:pt>
                <c:pt idx="6">
                  <c:v>28</c:v>
                </c:pt>
                <c:pt idx="7">
                  <c:v>95</c:v>
                </c:pt>
                <c:pt idx="8">
                  <c:v>73</c:v>
                </c:pt>
                <c:pt idx="9">
                  <c:v>39</c:v>
                </c:pt>
                <c:pt idx="10">
                  <c:v>122</c:v>
                </c:pt>
                <c:pt idx="11">
                  <c:v>32</c:v>
                </c:pt>
                <c:pt idx="12">
                  <c:v>40</c:v>
                </c:pt>
                <c:pt idx="13">
                  <c:v>49</c:v>
                </c:pt>
                <c:pt idx="14">
                  <c:v>49</c:v>
                </c:pt>
                <c:pt idx="15">
                  <c:v>51</c:v>
                </c:pt>
                <c:pt idx="16">
                  <c:v>43</c:v>
                </c:pt>
                <c:pt idx="17">
                  <c:v>35</c:v>
                </c:pt>
                <c:pt idx="18">
                  <c:v>48</c:v>
                </c:pt>
                <c:pt idx="19">
                  <c:v>57</c:v>
                </c:pt>
                <c:pt idx="20">
                  <c:v>34</c:v>
                </c:pt>
                <c:pt idx="21">
                  <c:v>64</c:v>
                </c:pt>
                <c:pt idx="22">
                  <c:v>31</c:v>
                </c:pt>
                <c:pt idx="23">
                  <c:v>57</c:v>
                </c:pt>
                <c:pt idx="24">
                  <c:v>34</c:v>
                </c:pt>
                <c:pt idx="25">
                  <c:v>58</c:v>
                </c:pt>
                <c:pt idx="26">
                  <c:v>58</c:v>
                </c:pt>
                <c:pt idx="27">
                  <c:v>19</c:v>
                </c:pt>
                <c:pt idx="28">
                  <c:v>55</c:v>
                </c:pt>
                <c:pt idx="29">
                  <c:v>56</c:v>
                </c:pt>
                <c:pt idx="30">
                  <c:v>43</c:v>
                </c:pt>
                <c:pt idx="31">
                  <c:v>47</c:v>
                </c:pt>
                <c:pt idx="32">
                  <c:v>53</c:v>
                </c:pt>
                <c:pt idx="33">
                  <c:v>28</c:v>
                </c:pt>
                <c:pt idx="34">
                  <c:v>23</c:v>
                </c:pt>
                <c:pt idx="35">
                  <c:v>30</c:v>
                </c:pt>
                <c:pt idx="36">
                  <c:v>37</c:v>
                </c:pt>
                <c:pt idx="37">
                  <c:v>18</c:v>
                </c:pt>
                <c:pt idx="38">
                  <c:v>34</c:v>
                </c:pt>
                <c:pt idx="39">
                  <c:v>26</c:v>
                </c:pt>
                <c:pt idx="40">
                  <c:v>18</c:v>
                </c:pt>
                <c:pt idx="41">
                  <c:v>29</c:v>
                </c:pt>
                <c:pt idx="42">
                  <c:v>40</c:v>
                </c:pt>
                <c:pt idx="43">
                  <c:v>32</c:v>
                </c:pt>
                <c:pt idx="44">
                  <c:v>49</c:v>
                </c:pt>
                <c:pt idx="45">
                  <c:v>37</c:v>
                </c:pt>
                <c:pt idx="46">
                  <c:v>48</c:v>
                </c:pt>
                <c:pt idx="47">
                  <c:v>44</c:v>
                </c:pt>
                <c:pt idx="48">
                  <c:v>35</c:v>
                </c:pt>
                <c:pt idx="49">
                  <c:v>45</c:v>
                </c:pt>
                <c:pt idx="50">
                  <c:v>40</c:v>
                </c:pt>
                <c:pt idx="51">
                  <c:v>35</c:v>
                </c:pt>
                <c:pt idx="52">
                  <c:v>41</c:v>
                </c:pt>
                <c:pt idx="53">
                  <c:v>43</c:v>
                </c:pt>
                <c:pt idx="54">
                  <c:v>70</c:v>
                </c:pt>
                <c:pt idx="55">
                  <c:v>32</c:v>
                </c:pt>
                <c:pt idx="56">
                  <c:v>28</c:v>
                </c:pt>
                <c:pt idx="57">
                  <c:v>44</c:v>
                </c:pt>
                <c:pt idx="58">
                  <c:v>29</c:v>
                </c:pt>
                <c:pt idx="59">
                  <c:v>67</c:v>
                </c:pt>
                <c:pt idx="60">
                  <c:v>61</c:v>
                </c:pt>
                <c:pt idx="61">
                  <c:v>59</c:v>
                </c:pt>
                <c:pt idx="62">
                  <c:v>52</c:v>
                </c:pt>
                <c:pt idx="63">
                  <c:v>52</c:v>
                </c:pt>
                <c:pt idx="64">
                  <c:v>49</c:v>
                </c:pt>
                <c:pt idx="65">
                  <c:v>57</c:v>
                </c:pt>
                <c:pt idx="66">
                  <c:v>72</c:v>
                </c:pt>
                <c:pt idx="67">
                  <c:v>59</c:v>
                </c:pt>
                <c:pt idx="68">
                  <c:v>86</c:v>
                </c:pt>
                <c:pt idx="69">
                  <c:v>67</c:v>
                </c:pt>
                <c:pt idx="70">
                  <c:v>83</c:v>
                </c:pt>
                <c:pt idx="71">
                  <c:v>114</c:v>
                </c:pt>
                <c:pt idx="72">
                  <c:v>43</c:v>
                </c:pt>
                <c:pt idx="73">
                  <c:v>66</c:v>
                </c:pt>
                <c:pt idx="74">
                  <c:v>94</c:v>
                </c:pt>
                <c:pt idx="75">
                  <c:v>73</c:v>
                </c:pt>
                <c:pt idx="76">
                  <c:v>66</c:v>
                </c:pt>
                <c:pt idx="77">
                  <c:v>58</c:v>
                </c:pt>
                <c:pt idx="78">
                  <c:v>55</c:v>
                </c:pt>
                <c:pt idx="79">
                  <c:v>59</c:v>
                </c:pt>
                <c:pt idx="80">
                  <c:v>52</c:v>
                </c:pt>
                <c:pt idx="81">
                  <c:v>79</c:v>
                </c:pt>
                <c:pt idx="82">
                  <c:v>83</c:v>
                </c:pt>
                <c:pt idx="83">
                  <c:v>45</c:v>
                </c:pt>
                <c:pt idx="84">
                  <c:v>66</c:v>
                </c:pt>
                <c:pt idx="85">
                  <c:v>67</c:v>
                </c:pt>
                <c:pt idx="86">
                  <c:v>65</c:v>
                </c:pt>
                <c:pt idx="87">
                  <c:v>76</c:v>
                </c:pt>
                <c:pt idx="88">
                  <c:v>60</c:v>
                </c:pt>
                <c:pt idx="89">
                  <c:v>53</c:v>
                </c:pt>
                <c:pt idx="90">
                  <c:v>63</c:v>
                </c:pt>
                <c:pt idx="91">
                  <c:v>60</c:v>
                </c:pt>
                <c:pt idx="92">
                  <c:v>67</c:v>
                </c:pt>
                <c:pt idx="93">
                  <c:v>65</c:v>
                </c:pt>
                <c:pt idx="94">
                  <c:v>37</c:v>
                </c:pt>
                <c:pt idx="95">
                  <c:v>77</c:v>
                </c:pt>
                <c:pt idx="96">
                  <c:v>71</c:v>
                </c:pt>
                <c:pt idx="97">
                  <c:v>63</c:v>
                </c:pt>
                <c:pt idx="98">
                  <c:v>82</c:v>
                </c:pt>
                <c:pt idx="99">
                  <c:v>44</c:v>
                </c:pt>
                <c:pt idx="100">
                  <c:v>34</c:v>
                </c:pt>
                <c:pt idx="101">
                  <c:v>45</c:v>
                </c:pt>
                <c:pt idx="102">
                  <c:v>50</c:v>
                </c:pt>
                <c:pt idx="103">
                  <c:v>29</c:v>
                </c:pt>
                <c:pt idx="104">
                  <c:v>24</c:v>
                </c:pt>
                <c:pt idx="105">
                  <c:v>38</c:v>
                </c:pt>
                <c:pt idx="106">
                  <c:v>40</c:v>
                </c:pt>
                <c:pt idx="107">
                  <c:v>43</c:v>
                </c:pt>
                <c:pt idx="108">
                  <c:v>42</c:v>
                </c:pt>
                <c:pt idx="109">
                  <c:v>46</c:v>
                </c:pt>
                <c:pt idx="110">
                  <c:v>39</c:v>
                </c:pt>
                <c:pt idx="111">
                  <c:v>34</c:v>
                </c:pt>
                <c:pt idx="112">
                  <c:v>59</c:v>
                </c:pt>
                <c:pt idx="113">
                  <c:v>62</c:v>
                </c:pt>
                <c:pt idx="114">
                  <c:v>47</c:v>
                </c:pt>
                <c:pt idx="115">
                  <c:v>35</c:v>
                </c:pt>
                <c:pt idx="116">
                  <c:v>49</c:v>
                </c:pt>
                <c:pt idx="117">
                  <c:v>37</c:v>
                </c:pt>
                <c:pt idx="118">
                  <c:v>43</c:v>
                </c:pt>
                <c:pt idx="119">
                  <c:v>53</c:v>
                </c:pt>
                <c:pt idx="120">
                  <c:v>63</c:v>
                </c:pt>
                <c:pt idx="121">
                  <c:v>56</c:v>
                </c:pt>
                <c:pt idx="122">
                  <c:v>41</c:v>
                </c:pt>
                <c:pt idx="123">
                  <c:v>49</c:v>
                </c:pt>
                <c:pt idx="124">
                  <c:v>42</c:v>
                </c:pt>
                <c:pt idx="125">
                  <c:v>69</c:v>
                </c:pt>
                <c:pt idx="126">
                  <c:v>48</c:v>
                </c:pt>
                <c:pt idx="127">
                  <c:v>57</c:v>
                </c:pt>
                <c:pt idx="128">
                  <c:v>37</c:v>
                </c:pt>
                <c:pt idx="129">
                  <c:v>61</c:v>
                </c:pt>
                <c:pt idx="130">
                  <c:v>47</c:v>
                </c:pt>
                <c:pt idx="131">
                  <c:v>60</c:v>
                </c:pt>
                <c:pt idx="132">
                  <c:v>60</c:v>
                </c:pt>
                <c:pt idx="133">
                  <c:v>55</c:v>
                </c:pt>
                <c:pt idx="134">
                  <c:v>53</c:v>
                </c:pt>
                <c:pt idx="135">
                  <c:v>75</c:v>
                </c:pt>
                <c:pt idx="136">
                  <c:v>42</c:v>
                </c:pt>
                <c:pt idx="137">
                  <c:v>33</c:v>
                </c:pt>
                <c:pt idx="138">
                  <c:v>23</c:v>
                </c:pt>
                <c:pt idx="139">
                  <c:v>32</c:v>
                </c:pt>
                <c:pt idx="140">
                  <c:v>35</c:v>
                </c:pt>
                <c:pt idx="141">
                  <c:v>39</c:v>
                </c:pt>
                <c:pt idx="142">
                  <c:v>50</c:v>
                </c:pt>
                <c:pt idx="143">
                  <c:v>42</c:v>
                </c:pt>
                <c:pt idx="144">
                  <c:v>35</c:v>
                </c:pt>
                <c:pt idx="145">
                  <c:v>47</c:v>
                </c:pt>
                <c:pt idx="146">
                  <c:v>31</c:v>
                </c:pt>
                <c:pt idx="147">
                  <c:v>37</c:v>
                </c:pt>
                <c:pt idx="148">
                  <c:v>37</c:v>
                </c:pt>
                <c:pt idx="149">
                  <c:v>35</c:v>
                </c:pt>
                <c:pt idx="150">
                  <c:v>31</c:v>
                </c:pt>
                <c:pt idx="151">
                  <c:v>50</c:v>
                </c:pt>
                <c:pt idx="152">
                  <c:v>29</c:v>
                </c:pt>
                <c:pt idx="153">
                  <c:v>41</c:v>
                </c:pt>
                <c:pt idx="154">
                  <c:v>91</c:v>
                </c:pt>
                <c:pt idx="155">
                  <c:v>99</c:v>
                </c:pt>
                <c:pt idx="156">
                  <c:v>63</c:v>
                </c:pt>
                <c:pt idx="157">
                  <c:v>90</c:v>
                </c:pt>
                <c:pt idx="158">
                  <c:v>95</c:v>
                </c:pt>
                <c:pt idx="159">
                  <c:v>90</c:v>
                </c:pt>
                <c:pt idx="160">
                  <c:v>68</c:v>
                </c:pt>
                <c:pt idx="161">
                  <c:v>112</c:v>
                </c:pt>
                <c:pt idx="162">
                  <c:v>72</c:v>
                </c:pt>
                <c:pt idx="163">
                  <c:v>68</c:v>
                </c:pt>
                <c:pt idx="164">
                  <c:v>88</c:v>
                </c:pt>
                <c:pt idx="165">
                  <c:v>27</c:v>
                </c:pt>
                <c:pt idx="166">
                  <c:v>42</c:v>
                </c:pt>
                <c:pt idx="167">
                  <c:v>38</c:v>
                </c:pt>
                <c:pt idx="168">
                  <c:v>51</c:v>
                </c:pt>
                <c:pt idx="169">
                  <c:v>44</c:v>
                </c:pt>
                <c:pt idx="170">
                  <c:v>49</c:v>
                </c:pt>
                <c:pt idx="171">
                  <c:v>23</c:v>
                </c:pt>
                <c:pt idx="172">
                  <c:v>55</c:v>
                </c:pt>
                <c:pt idx="173">
                  <c:v>48</c:v>
                </c:pt>
                <c:pt idx="174">
                  <c:v>38</c:v>
                </c:pt>
                <c:pt idx="175">
                  <c:v>47</c:v>
                </c:pt>
                <c:pt idx="176">
                  <c:v>35</c:v>
                </c:pt>
                <c:pt idx="177">
                  <c:v>60</c:v>
                </c:pt>
                <c:pt idx="178">
                  <c:v>57</c:v>
                </c:pt>
                <c:pt idx="179">
                  <c:v>88</c:v>
                </c:pt>
                <c:pt idx="180">
                  <c:v>45</c:v>
                </c:pt>
                <c:pt idx="181">
                  <c:v>54</c:v>
                </c:pt>
                <c:pt idx="182">
                  <c:v>54</c:v>
                </c:pt>
                <c:pt idx="183">
                  <c:v>51</c:v>
                </c:pt>
                <c:pt idx="184">
                  <c:v>53</c:v>
                </c:pt>
                <c:pt idx="185">
                  <c:v>84</c:v>
                </c:pt>
                <c:pt idx="186">
                  <c:v>50</c:v>
                </c:pt>
                <c:pt idx="187">
                  <c:v>57</c:v>
                </c:pt>
                <c:pt idx="188">
                  <c:v>69</c:v>
                </c:pt>
                <c:pt idx="189">
                  <c:v>57</c:v>
                </c:pt>
                <c:pt idx="190">
                  <c:v>95</c:v>
                </c:pt>
                <c:pt idx="191">
                  <c:v>52</c:v>
                </c:pt>
                <c:pt idx="192">
                  <c:v>81</c:v>
                </c:pt>
                <c:pt idx="193">
                  <c:v>50</c:v>
                </c:pt>
                <c:pt idx="194">
                  <c:v>82</c:v>
                </c:pt>
                <c:pt idx="195">
                  <c:v>70</c:v>
                </c:pt>
                <c:pt idx="196">
                  <c:v>49</c:v>
                </c:pt>
                <c:pt idx="197">
                  <c:v>119</c:v>
                </c:pt>
                <c:pt idx="198">
                  <c:v>47</c:v>
                </c:pt>
                <c:pt idx="199">
                  <c:v>67</c:v>
                </c:pt>
                <c:pt idx="200">
                  <c:v>47</c:v>
                </c:pt>
                <c:pt idx="201">
                  <c:v>71</c:v>
                </c:pt>
                <c:pt idx="202">
                  <c:v>60</c:v>
                </c:pt>
                <c:pt idx="203">
                  <c:v>85</c:v>
                </c:pt>
                <c:pt idx="204">
                  <c:v>62</c:v>
                </c:pt>
                <c:pt idx="205">
                  <c:v>64</c:v>
                </c:pt>
                <c:pt idx="206">
                  <c:v>73</c:v>
                </c:pt>
                <c:pt idx="207">
                  <c:v>33</c:v>
                </c:pt>
                <c:pt idx="208">
                  <c:v>52</c:v>
                </c:pt>
                <c:pt idx="209">
                  <c:v>114</c:v>
                </c:pt>
                <c:pt idx="210">
                  <c:v>95</c:v>
                </c:pt>
                <c:pt idx="211">
                  <c:v>128</c:v>
                </c:pt>
                <c:pt idx="212">
                  <c:v>143</c:v>
                </c:pt>
                <c:pt idx="213">
                  <c:v>115</c:v>
                </c:pt>
                <c:pt idx="214">
                  <c:v>137</c:v>
                </c:pt>
                <c:pt idx="215">
                  <c:v>108</c:v>
                </c:pt>
                <c:pt idx="216">
                  <c:v>118</c:v>
                </c:pt>
                <c:pt idx="217">
                  <c:v>158</c:v>
                </c:pt>
                <c:pt idx="218">
                  <c:v>130</c:v>
                </c:pt>
                <c:pt idx="219">
                  <c:v>133</c:v>
                </c:pt>
                <c:pt idx="220">
                  <c:v>83</c:v>
                </c:pt>
                <c:pt idx="221">
                  <c:v>83</c:v>
                </c:pt>
                <c:pt idx="222">
                  <c:v>116</c:v>
                </c:pt>
                <c:pt idx="223">
                  <c:v>132</c:v>
                </c:pt>
                <c:pt idx="224">
                  <c:v>113</c:v>
                </c:pt>
                <c:pt idx="225">
                  <c:v>107</c:v>
                </c:pt>
                <c:pt idx="226">
                  <c:v>85</c:v>
                </c:pt>
                <c:pt idx="227">
                  <c:v>83</c:v>
                </c:pt>
                <c:pt idx="228">
                  <c:v>126</c:v>
                </c:pt>
                <c:pt idx="229">
                  <c:v>116</c:v>
                </c:pt>
                <c:pt idx="230">
                  <c:v>140</c:v>
                </c:pt>
                <c:pt idx="231">
                  <c:v>71</c:v>
                </c:pt>
                <c:pt idx="232">
                  <c:v>48</c:v>
                </c:pt>
                <c:pt idx="233">
                  <c:v>75</c:v>
                </c:pt>
                <c:pt idx="234">
                  <c:v>86</c:v>
                </c:pt>
                <c:pt idx="235">
                  <c:v>66</c:v>
                </c:pt>
                <c:pt idx="236">
                  <c:v>81</c:v>
                </c:pt>
                <c:pt idx="237">
                  <c:v>52</c:v>
                </c:pt>
                <c:pt idx="238">
                  <c:v>88</c:v>
                </c:pt>
                <c:pt idx="239">
                  <c:v>72</c:v>
                </c:pt>
                <c:pt idx="240">
                  <c:v>76</c:v>
                </c:pt>
                <c:pt idx="241">
                  <c:v>83</c:v>
                </c:pt>
                <c:pt idx="242">
                  <c:v>50</c:v>
                </c:pt>
                <c:pt idx="243">
                  <c:v>38</c:v>
                </c:pt>
                <c:pt idx="244">
                  <c:v>52</c:v>
                </c:pt>
                <c:pt idx="245">
                  <c:v>59</c:v>
                </c:pt>
                <c:pt idx="246">
                  <c:v>53</c:v>
                </c:pt>
                <c:pt idx="247">
                  <c:v>62</c:v>
                </c:pt>
                <c:pt idx="248">
                  <c:v>35</c:v>
                </c:pt>
                <c:pt idx="249">
                  <c:v>60</c:v>
                </c:pt>
                <c:pt idx="250">
                  <c:v>59</c:v>
                </c:pt>
                <c:pt idx="251">
                  <c:v>43</c:v>
                </c:pt>
                <c:pt idx="252">
                  <c:v>68</c:v>
                </c:pt>
                <c:pt idx="253">
                  <c:v>38</c:v>
                </c:pt>
                <c:pt idx="254">
                  <c:v>25</c:v>
                </c:pt>
                <c:pt idx="255">
                  <c:v>46</c:v>
                </c:pt>
                <c:pt idx="256">
                  <c:v>35</c:v>
                </c:pt>
                <c:pt idx="257">
                  <c:v>41</c:v>
                </c:pt>
                <c:pt idx="258">
                  <c:v>40</c:v>
                </c:pt>
                <c:pt idx="259">
                  <c:v>22</c:v>
                </c:pt>
                <c:pt idx="260">
                  <c:v>32</c:v>
                </c:pt>
                <c:pt idx="261">
                  <c:v>57</c:v>
                </c:pt>
                <c:pt idx="262">
                  <c:v>45</c:v>
                </c:pt>
                <c:pt idx="263">
                  <c:v>53</c:v>
                </c:pt>
                <c:pt idx="264">
                  <c:v>87</c:v>
                </c:pt>
                <c:pt idx="265">
                  <c:v>85</c:v>
                </c:pt>
                <c:pt idx="266">
                  <c:v>72</c:v>
                </c:pt>
                <c:pt idx="267">
                  <c:v>102</c:v>
                </c:pt>
                <c:pt idx="268">
                  <c:v>98</c:v>
                </c:pt>
                <c:pt idx="269">
                  <c:v>80</c:v>
                </c:pt>
                <c:pt idx="270">
                  <c:v>95</c:v>
                </c:pt>
                <c:pt idx="271">
                  <c:v>82</c:v>
                </c:pt>
                <c:pt idx="272">
                  <c:v>85</c:v>
                </c:pt>
                <c:pt idx="273">
                  <c:v>75</c:v>
                </c:pt>
                <c:pt idx="274">
                  <c:v>108</c:v>
                </c:pt>
                <c:pt idx="275">
                  <c:v>31</c:v>
                </c:pt>
                <c:pt idx="276">
                  <c:v>19</c:v>
                </c:pt>
                <c:pt idx="277">
                  <c:v>51</c:v>
                </c:pt>
                <c:pt idx="278">
                  <c:v>40</c:v>
                </c:pt>
                <c:pt idx="279">
                  <c:v>30</c:v>
                </c:pt>
                <c:pt idx="280">
                  <c:v>53</c:v>
                </c:pt>
                <c:pt idx="281">
                  <c:v>31</c:v>
                </c:pt>
                <c:pt idx="282">
                  <c:v>19</c:v>
                </c:pt>
                <c:pt idx="283">
                  <c:v>55</c:v>
                </c:pt>
                <c:pt idx="284">
                  <c:v>32</c:v>
                </c:pt>
                <c:pt idx="285">
                  <c:v>51</c:v>
                </c:pt>
                <c:pt idx="286">
                  <c:v>50</c:v>
                </c:pt>
                <c:pt idx="287">
                  <c:v>37</c:v>
                </c:pt>
                <c:pt idx="288">
                  <c:v>39</c:v>
                </c:pt>
                <c:pt idx="289">
                  <c:v>56</c:v>
                </c:pt>
                <c:pt idx="290">
                  <c:v>27</c:v>
                </c:pt>
                <c:pt idx="291">
                  <c:v>29</c:v>
                </c:pt>
                <c:pt idx="292">
                  <c:v>35</c:v>
                </c:pt>
                <c:pt idx="293">
                  <c:v>59</c:v>
                </c:pt>
                <c:pt idx="294">
                  <c:v>34</c:v>
                </c:pt>
                <c:pt idx="295">
                  <c:v>56</c:v>
                </c:pt>
                <c:pt idx="296">
                  <c:v>45</c:v>
                </c:pt>
                <c:pt idx="297">
                  <c:v>73</c:v>
                </c:pt>
                <c:pt idx="298">
                  <c:v>79</c:v>
                </c:pt>
                <c:pt idx="299">
                  <c:v>80</c:v>
                </c:pt>
                <c:pt idx="300">
                  <c:v>104</c:v>
                </c:pt>
                <c:pt idx="301">
                  <c:v>80</c:v>
                </c:pt>
                <c:pt idx="302">
                  <c:v>74</c:v>
                </c:pt>
                <c:pt idx="303">
                  <c:v>96</c:v>
                </c:pt>
                <c:pt idx="304">
                  <c:v>76</c:v>
                </c:pt>
                <c:pt idx="305">
                  <c:v>105</c:v>
                </c:pt>
                <c:pt idx="306">
                  <c:v>97</c:v>
                </c:pt>
                <c:pt idx="307">
                  <c:v>100</c:v>
                </c:pt>
                <c:pt idx="308">
                  <c:v>81</c:v>
                </c:pt>
                <c:pt idx="309">
                  <c:v>55</c:v>
                </c:pt>
                <c:pt idx="310">
                  <c:v>78</c:v>
                </c:pt>
                <c:pt idx="311">
                  <c:v>116</c:v>
                </c:pt>
                <c:pt idx="312">
                  <c:v>75</c:v>
                </c:pt>
                <c:pt idx="313">
                  <c:v>62</c:v>
                </c:pt>
                <c:pt idx="314">
                  <c:v>93</c:v>
                </c:pt>
                <c:pt idx="315">
                  <c:v>55</c:v>
                </c:pt>
                <c:pt idx="316">
                  <c:v>92</c:v>
                </c:pt>
                <c:pt idx="317">
                  <c:v>98</c:v>
                </c:pt>
                <c:pt idx="318">
                  <c:v>99</c:v>
                </c:pt>
                <c:pt idx="319">
                  <c:v>96</c:v>
                </c:pt>
                <c:pt idx="320">
                  <c:v>57</c:v>
                </c:pt>
                <c:pt idx="321">
                  <c:v>65</c:v>
                </c:pt>
                <c:pt idx="322">
                  <c:v>76</c:v>
                </c:pt>
                <c:pt idx="323">
                  <c:v>75</c:v>
                </c:pt>
                <c:pt idx="324">
                  <c:v>80</c:v>
                </c:pt>
                <c:pt idx="325">
                  <c:v>102</c:v>
                </c:pt>
                <c:pt idx="326">
                  <c:v>75</c:v>
                </c:pt>
                <c:pt idx="327">
                  <c:v>71</c:v>
                </c:pt>
                <c:pt idx="328">
                  <c:v>67</c:v>
                </c:pt>
                <c:pt idx="329">
                  <c:v>95</c:v>
                </c:pt>
                <c:pt idx="330">
                  <c:v>73</c:v>
                </c:pt>
                <c:pt idx="331">
                  <c:v>67</c:v>
                </c:pt>
                <c:pt idx="332">
                  <c:v>66</c:v>
                </c:pt>
                <c:pt idx="333">
                  <c:v>89</c:v>
                </c:pt>
                <c:pt idx="334">
                  <c:v>82</c:v>
                </c:pt>
                <c:pt idx="335">
                  <c:v>78</c:v>
                </c:pt>
                <c:pt idx="336">
                  <c:v>87</c:v>
                </c:pt>
                <c:pt idx="337">
                  <c:v>64</c:v>
                </c:pt>
                <c:pt idx="338">
                  <c:v>72</c:v>
                </c:pt>
                <c:pt idx="339">
                  <c:v>103</c:v>
                </c:pt>
                <c:pt idx="340">
                  <c:v>102</c:v>
                </c:pt>
                <c:pt idx="341">
                  <c:v>49</c:v>
                </c:pt>
                <c:pt idx="342">
                  <c:v>48</c:v>
                </c:pt>
                <c:pt idx="343">
                  <c:v>67</c:v>
                </c:pt>
                <c:pt idx="344">
                  <c:v>52</c:v>
                </c:pt>
                <c:pt idx="345">
                  <c:v>55</c:v>
                </c:pt>
                <c:pt idx="346">
                  <c:v>72</c:v>
                </c:pt>
                <c:pt idx="347">
                  <c:v>50</c:v>
                </c:pt>
                <c:pt idx="348">
                  <c:v>40</c:v>
                </c:pt>
                <c:pt idx="349">
                  <c:v>67</c:v>
                </c:pt>
                <c:pt idx="350">
                  <c:v>61</c:v>
                </c:pt>
                <c:pt idx="351">
                  <c:v>59</c:v>
                </c:pt>
                <c:pt idx="352">
                  <c:v>93</c:v>
                </c:pt>
                <c:pt idx="353">
                  <c:v>81</c:v>
                </c:pt>
                <c:pt idx="354">
                  <c:v>102</c:v>
                </c:pt>
                <c:pt idx="355">
                  <c:v>118</c:v>
                </c:pt>
                <c:pt idx="356">
                  <c:v>105</c:v>
                </c:pt>
                <c:pt idx="357">
                  <c:v>107</c:v>
                </c:pt>
                <c:pt idx="358">
                  <c:v>107</c:v>
                </c:pt>
                <c:pt idx="359">
                  <c:v>86</c:v>
                </c:pt>
                <c:pt idx="360">
                  <c:v>106</c:v>
                </c:pt>
                <c:pt idx="361">
                  <c:v>121</c:v>
                </c:pt>
                <c:pt idx="362">
                  <c:v>127</c:v>
                </c:pt>
                <c:pt idx="363">
                  <c:v>37</c:v>
                </c:pt>
                <c:pt idx="364">
                  <c:v>29</c:v>
                </c:pt>
                <c:pt idx="365">
                  <c:v>51</c:v>
                </c:pt>
                <c:pt idx="366">
                  <c:v>48</c:v>
                </c:pt>
                <c:pt idx="367">
                  <c:v>48</c:v>
                </c:pt>
                <c:pt idx="368">
                  <c:v>40</c:v>
                </c:pt>
                <c:pt idx="369">
                  <c:v>45</c:v>
                </c:pt>
                <c:pt idx="370">
                  <c:v>29</c:v>
                </c:pt>
                <c:pt idx="371">
                  <c:v>48</c:v>
                </c:pt>
                <c:pt idx="372">
                  <c:v>43</c:v>
                </c:pt>
                <c:pt idx="373">
                  <c:v>53</c:v>
                </c:pt>
                <c:pt idx="374">
                  <c:v>61</c:v>
                </c:pt>
                <c:pt idx="375">
                  <c:v>46</c:v>
                </c:pt>
                <c:pt idx="376">
                  <c:v>64</c:v>
                </c:pt>
                <c:pt idx="377">
                  <c:v>61</c:v>
                </c:pt>
                <c:pt idx="378">
                  <c:v>61</c:v>
                </c:pt>
                <c:pt idx="379">
                  <c:v>74</c:v>
                </c:pt>
                <c:pt idx="380">
                  <c:v>84</c:v>
                </c:pt>
                <c:pt idx="381">
                  <c:v>46</c:v>
                </c:pt>
                <c:pt idx="382">
                  <c:v>70</c:v>
                </c:pt>
                <c:pt idx="383">
                  <c:v>46</c:v>
                </c:pt>
                <c:pt idx="384">
                  <c:v>91</c:v>
                </c:pt>
                <c:pt idx="385">
                  <c:v>55</c:v>
                </c:pt>
                <c:pt idx="386">
                  <c:v>41</c:v>
                </c:pt>
                <c:pt idx="387">
                  <c:v>57</c:v>
                </c:pt>
                <c:pt idx="388">
                  <c:v>57</c:v>
                </c:pt>
                <c:pt idx="389">
                  <c:v>57</c:v>
                </c:pt>
                <c:pt idx="390">
                  <c:v>41</c:v>
                </c:pt>
                <c:pt idx="391">
                  <c:v>59</c:v>
                </c:pt>
                <c:pt idx="392">
                  <c:v>44</c:v>
                </c:pt>
                <c:pt idx="393">
                  <c:v>59</c:v>
                </c:pt>
                <c:pt idx="394">
                  <c:v>47</c:v>
                </c:pt>
                <c:pt idx="395">
                  <c:v>71</c:v>
                </c:pt>
                <c:pt idx="396">
                  <c:v>60</c:v>
                </c:pt>
                <c:pt idx="397">
                  <c:v>23</c:v>
                </c:pt>
                <c:pt idx="398">
                  <c:v>57</c:v>
                </c:pt>
                <c:pt idx="399">
                  <c:v>42</c:v>
                </c:pt>
                <c:pt idx="400">
                  <c:v>29</c:v>
                </c:pt>
                <c:pt idx="401">
                  <c:v>72</c:v>
                </c:pt>
                <c:pt idx="402">
                  <c:v>49</c:v>
                </c:pt>
                <c:pt idx="403">
                  <c:v>34</c:v>
                </c:pt>
                <c:pt idx="404">
                  <c:v>62</c:v>
                </c:pt>
                <c:pt idx="405">
                  <c:v>38</c:v>
                </c:pt>
                <c:pt idx="406">
                  <c:v>53</c:v>
                </c:pt>
                <c:pt idx="407">
                  <c:v>50</c:v>
                </c:pt>
                <c:pt idx="408">
                  <c:v>47</c:v>
                </c:pt>
                <c:pt idx="409">
                  <c:v>36</c:v>
                </c:pt>
                <c:pt idx="410">
                  <c:v>35</c:v>
                </c:pt>
                <c:pt idx="411">
                  <c:v>64</c:v>
                </c:pt>
                <c:pt idx="412">
                  <c:v>36</c:v>
                </c:pt>
                <c:pt idx="413">
                  <c:v>38</c:v>
                </c:pt>
                <c:pt idx="414">
                  <c:v>58</c:v>
                </c:pt>
                <c:pt idx="415">
                  <c:v>37</c:v>
                </c:pt>
                <c:pt idx="416">
                  <c:v>36</c:v>
                </c:pt>
                <c:pt idx="417">
                  <c:v>60</c:v>
                </c:pt>
                <c:pt idx="418">
                  <c:v>24</c:v>
                </c:pt>
                <c:pt idx="419">
                  <c:v>23</c:v>
                </c:pt>
                <c:pt idx="420">
                  <c:v>41</c:v>
                </c:pt>
                <c:pt idx="421">
                  <c:v>35</c:v>
                </c:pt>
                <c:pt idx="422">
                  <c:v>18</c:v>
                </c:pt>
                <c:pt idx="423">
                  <c:v>32</c:v>
                </c:pt>
                <c:pt idx="424">
                  <c:v>26</c:v>
                </c:pt>
                <c:pt idx="425">
                  <c:v>25</c:v>
                </c:pt>
                <c:pt idx="426">
                  <c:v>41</c:v>
                </c:pt>
                <c:pt idx="427">
                  <c:v>21</c:v>
                </c:pt>
                <c:pt idx="428">
                  <c:v>34</c:v>
                </c:pt>
                <c:pt idx="429">
                  <c:v>37</c:v>
                </c:pt>
                <c:pt idx="430">
                  <c:v>27</c:v>
                </c:pt>
                <c:pt idx="431">
                  <c:v>34</c:v>
                </c:pt>
                <c:pt idx="432">
                  <c:v>39</c:v>
                </c:pt>
                <c:pt idx="433">
                  <c:v>41</c:v>
                </c:pt>
                <c:pt idx="434">
                  <c:v>43</c:v>
                </c:pt>
                <c:pt idx="435">
                  <c:v>36</c:v>
                </c:pt>
                <c:pt idx="436">
                  <c:v>40</c:v>
                </c:pt>
                <c:pt idx="437">
                  <c:v>37</c:v>
                </c:pt>
                <c:pt idx="438">
                  <c:v>33</c:v>
                </c:pt>
                <c:pt idx="439">
                  <c:v>41</c:v>
                </c:pt>
                <c:pt idx="440">
                  <c:v>72</c:v>
                </c:pt>
                <c:pt idx="441">
                  <c:v>103</c:v>
                </c:pt>
                <c:pt idx="442">
                  <c:v>95</c:v>
                </c:pt>
                <c:pt idx="443">
                  <c:v>82</c:v>
                </c:pt>
                <c:pt idx="444">
                  <c:v>101</c:v>
                </c:pt>
                <c:pt idx="445">
                  <c:v>110</c:v>
                </c:pt>
                <c:pt idx="446">
                  <c:v>89</c:v>
                </c:pt>
                <c:pt idx="447">
                  <c:v>91</c:v>
                </c:pt>
                <c:pt idx="448">
                  <c:v>106</c:v>
                </c:pt>
                <c:pt idx="449">
                  <c:v>80</c:v>
                </c:pt>
                <c:pt idx="450">
                  <c:v>81</c:v>
                </c:pt>
                <c:pt idx="451">
                  <c:v>23</c:v>
                </c:pt>
                <c:pt idx="452">
                  <c:v>16</c:v>
                </c:pt>
                <c:pt idx="453">
                  <c:v>30</c:v>
                </c:pt>
                <c:pt idx="454">
                  <c:v>39</c:v>
                </c:pt>
                <c:pt idx="455">
                  <c:v>36</c:v>
                </c:pt>
                <c:pt idx="456">
                  <c:v>31</c:v>
                </c:pt>
                <c:pt idx="457">
                  <c:v>19</c:v>
                </c:pt>
                <c:pt idx="458">
                  <c:v>19</c:v>
                </c:pt>
                <c:pt idx="459">
                  <c:v>38</c:v>
                </c:pt>
                <c:pt idx="460">
                  <c:v>35</c:v>
                </c:pt>
                <c:pt idx="461">
                  <c:v>37</c:v>
                </c:pt>
                <c:pt idx="462">
                  <c:v>34</c:v>
                </c:pt>
                <c:pt idx="463">
                  <c:v>45</c:v>
                </c:pt>
                <c:pt idx="464">
                  <c:v>56</c:v>
                </c:pt>
                <c:pt idx="465">
                  <c:v>51</c:v>
                </c:pt>
                <c:pt idx="466">
                  <c:v>42</c:v>
                </c:pt>
                <c:pt idx="467">
                  <c:v>43</c:v>
                </c:pt>
                <c:pt idx="468">
                  <c:v>54</c:v>
                </c:pt>
                <c:pt idx="469">
                  <c:v>54</c:v>
                </c:pt>
                <c:pt idx="470">
                  <c:v>54</c:v>
                </c:pt>
                <c:pt idx="471">
                  <c:v>66</c:v>
                </c:pt>
                <c:pt idx="472">
                  <c:v>56</c:v>
                </c:pt>
                <c:pt idx="473">
                  <c:v>52</c:v>
                </c:pt>
                <c:pt idx="474">
                  <c:v>64</c:v>
                </c:pt>
                <c:pt idx="475">
                  <c:v>65</c:v>
                </c:pt>
                <c:pt idx="476">
                  <c:v>72</c:v>
                </c:pt>
                <c:pt idx="477">
                  <c:v>69</c:v>
                </c:pt>
                <c:pt idx="478">
                  <c:v>65</c:v>
                </c:pt>
                <c:pt idx="479">
                  <c:v>52</c:v>
                </c:pt>
                <c:pt idx="480">
                  <c:v>55</c:v>
                </c:pt>
                <c:pt idx="481">
                  <c:v>53</c:v>
                </c:pt>
                <c:pt idx="482">
                  <c:v>61</c:v>
                </c:pt>
                <c:pt idx="483">
                  <c:v>65</c:v>
                </c:pt>
                <c:pt idx="484">
                  <c:v>45</c:v>
                </c:pt>
                <c:pt idx="485">
                  <c:v>50</c:v>
                </c:pt>
                <c:pt idx="486">
                  <c:v>49</c:v>
                </c:pt>
                <c:pt idx="487">
                  <c:v>53</c:v>
                </c:pt>
                <c:pt idx="488">
                  <c:v>50</c:v>
                </c:pt>
                <c:pt idx="489">
                  <c:v>47</c:v>
                </c:pt>
                <c:pt idx="490">
                  <c:v>45</c:v>
                </c:pt>
                <c:pt idx="491">
                  <c:v>44</c:v>
                </c:pt>
                <c:pt idx="492">
                  <c:v>46</c:v>
                </c:pt>
                <c:pt idx="493">
                  <c:v>58</c:v>
                </c:pt>
                <c:pt idx="494">
                  <c:v>55</c:v>
                </c:pt>
                <c:pt idx="495">
                  <c:v>81</c:v>
                </c:pt>
                <c:pt idx="496">
                  <c:v>76</c:v>
                </c:pt>
                <c:pt idx="497">
                  <c:v>77</c:v>
                </c:pt>
                <c:pt idx="498">
                  <c:v>83</c:v>
                </c:pt>
                <c:pt idx="499">
                  <c:v>80</c:v>
                </c:pt>
                <c:pt idx="500">
                  <c:v>80</c:v>
                </c:pt>
                <c:pt idx="501">
                  <c:v>67</c:v>
                </c:pt>
                <c:pt idx="502">
                  <c:v>68</c:v>
                </c:pt>
                <c:pt idx="503">
                  <c:v>79</c:v>
                </c:pt>
                <c:pt idx="504">
                  <c:v>70</c:v>
                </c:pt>
                <c:pt idx="505">
                  <c:v>85</c:v>
                </c:pt>
                <c:pt idx="506">
                  <c:v>77</c:v>
                </c:pt>
                <c:pt idx="507">
                  <c:v>69</c:v>
                </c:pt>
                <c:pt idx="508">
                  <c:v>76</c:v>
                </c:pt>
                <c:pt idx="509">
                  <c:v>83</c:v>
                </c:pt>
                <c:pt idx="510">
                  <c:v>89</c:v>
                </c:pt>
                <c:pt idx="511">
                  <c:v>89</c:v>
                </c:pt>
                <c:pt idx="512">
                  <c:v>93</c:v>
                </c:pt>
                <c:pt idx="513">
                  <c:v>85</c:v>
                </c:pt>
                <c:pt idx="514">
                  <c:v>105</c:v>
                </c:pt>
                <c:pt idx="515">
                  <c:v>105</c:v>
                </c:pt>
                <c:pt idx="516">
                  <c:v>153</c:v>
                </c:pt>
                <c:pt idx="517">
                  <c:v>153</c:v>
                </c:pt>
                <c:pt idx="518">
                  <c:v>134</c:v>
                </c:pt>
                <c:pt idx="519">
                  <c:v>142</c:v>
                </c:pt>
                <c:pt idx="520">
                  <c:v>150</c:v>
                </c:pt>
                <c:pt idx="521">
                  <c:v>139</c:v>
                </c:pt>
                <c:pt idx="522">
                  <c:v>145</c:v>
                </c:pt>
                <c:pt idx="523">
                  <c:v>144</c:v>
                </c:pt>
                <c:pt idx="524">
                  <c:v>165</c:v>
                </c:pt>
                <c:pt idx="525">
                  <c:v>154</c:v>
                </c:pt>
                <c:pt idx="526">
                  <c:v>173</c:v>
                </c:pt>
                <c:pt idx="527">
                  <c:v>174</c:v>
                </c:pt>
                <c:pt idx="528">
                  <c:v>81</c:v>
                </c:pt>
                <c:pt idx="529">
                  <c:v>74</c:v>
                </c:pt>
                <c:pt idx="530">
                  <c:v>86</c:v>
                </c:pt>
                <c:pt idx="531">
                  <c:v>94</c:v>
                </c:pt>
                <c:pt idx="532">
                  <c:v>95</c:v>
                </c:pt>
                <c:pt idx="533">
                  <c:v>109</c:v>
                </c:pt>
                <c:pt idx="534">
                  <c:v>99</c:v>
                </c:pt>
                <c:pt idx="535">
                  <c:v>89</c:v>
                </c:pt>
                <c:pt idx="536">
                  <c:v>78</c:v>
                </c:pt>
                <c:pt idx="537">
                  <c:v>103</c:v>
                </c:pt>
                <c:pt idx="538">
                  <c:v>109</c:v>
                </c:pt>
                <c:pt idx="539">
                  <c:v>91</c:v>
                </c:pt>
                <c:pt idx="540">
                  <c:v>121</c:v>
                </c:pt>
                <c:pt idx="541">
                  <c:v>140</c:v>
                </c:pt>
                <c:pt idx="542">
                  <c:v>92</c:v>
                </c:pt>
                <c:pt idx="543">
                  <c:v>108</c:v>
                </c:pt>
                <c:pt idx="544">
                  <c:v>105</c:v>
                </c:pt>
                <c:pt idx="545">
                  <c:v>87</c:v>
                </c:pt>
                <c:pt idx="546">
                  <c:v>119</c:v>
                </c:pt>
                <c:pt idx="547">
                  <c:v>116</c:v>
                </c:pt>
                <c:pt idx="548">
                  <c:v>91</c:v>
                </c:pt>
                <c:pt idx="549">
                  <c:v>127</c:v>
                </c:pt>
              </c:numCache>
            </c:numRef>
          </c:val>
          <c:smooth val="0"/>
        </c:ser>
        <c:ser>
          <c:idx val="1"/>
          <c:order val="1"/>
          <c:tx>
            <c:strRef>
              <c:f>model_df2!$AN$1</c:f>
              <c:strCache>
                <c:ptCount val="1"/>
                <c:pt idx="0">
                  <c:v>Prolia_VO_fitted</c:v>
                </c:pt>
              </c:strCache>
            </c:strRef>
          </c:tx>
          <c:spPr>
            <a:ln w="28575" cap="rnd">
              <a:solidFill>
                <a:schemeClr val="accent2"/>
              </a:solidFill>
              <a:round/>
            </a:ln>
            <a:effectLst/>
          </c:spPr>
          <c:marker>
            <c:symbol val="none"/>
          </c:marker>
          <c:val>
            <c:numRef>
              <c:f>model_df2!$AN$2:$AN$551</c:f>
              <c:numCache>
                <c:formatCode>General</c:formatCode>
                <c:ptCount val="550"/>
                <c:pt idx="0">
                  <c:v>64.888965881139043</c:v>
                </c:pt>
                <c:pt idx="1">
                  <c:v>66.313660536318636</c:v>
                </c:pt>
                <c:pt idx="2">
                  <c:v>67.738355191498314</c:v>
                </c:pt>
                <c:pt idx="3">
                  <c:v>69.163049846678007</c:v>
                </c:pt>
                <c:pt idx="4">
                  <c:v>70.587744501857685</c:v>
                </c:pt>
                <c:pt idx="5">
                  <c:v>72.012439157037363</c:v>
                </c:pt>
                <c:pt idx="6">
                  <c:v>73.437133812216956</c:v>
                </c:pt>
                <c:pt idx="7">
                  <c:v>74.861828467396634</c:v>
                </c:pt>
                <c:pt idx="8">
                  <c:v>76.286523122576327</c:v>
                </c:pt>
                <c:pt idx="9">
                  <c:v>77.711217777756005</c:v>
                </c:pt>
                <c:pt idx="10">
                  <c:v>79.135912432935683</c:v>
                </c:pt>
                <c:pt idx="11">
                  <c:v>42.189745346196844</c:v>
                </c:pt>
                <c:pt idx="12">
                  <c:v>42.961118251348566</c:v>
                </c:pt>
                <c:pt idx="13">
                  <c:v>43.732491156500302</c:v>
                </c:pt>
                <c:pt idx="14">
                  <c:v>44.50386406165196</c:v>
                </c:pt>
                <c:pt idx="15">
                  <c:v>45.275236966803689</c:v>
                </c:pt>
                <c:pt idx="16">
                  <c:v>46.046609871955347</c:v>
                </c:pt>
                <c:pt idx="17">
                  <c:v>46.817982777107076</c:v>
                </c:pt>
                <c:pt idx="18">
                  <c:v>47.589355682258805</c:v>
                </c:pt>
                <c:pt idx="19">
                  <c:v>48.36072858741047</c:v>
                </c:pt>
                <c:pt idx="20">
                  <c:v>49.132101492562199</c:v>
                </c:pt>
                <c:pt idx="21">
                  <c:v>49.903474397713858</c:v>
                </c:pt>
                <c:pt idx="22">
                  <c:v>40.958350670057598</c:v>
                </c:pt>
                <c:pt idx="23">
                  <c:v>41.948053327601599</c:v>
                </c:pt>
                <c:pt idx="24">
                  <c:v>42.937755985145998</c:v>
                </c:pt>
                <c:pt idx="25">
                  <c:v>43.927458642689999</c:v>
                </c:pt>
                <c:pt idx="26">
                  <c:v>44.917161300234397</c:v>
                </c:pt>
                <c:pt idx="27">
                  <c:v>45.906863957778398</c:v>
                </c:pt>
                <c:pt idx="28">
                  <c:v>46.896566615322797</c:v>
                </c:pt>
                <c:pt idx="29">
                  <c:v>47.886269272866798</c:v>
                </c:pt>
                <c:pt idx="30">
                  <c:v>48.875971930410799</c:v>
                </c:pt>
                <c:pt idx="31">
                  <c:v>49.865674587955198</c:v>
                </c:pt>
                <c:pt idx="32">
                  <c:v>50.855377245499199</c:v>
                </c:pt>
                <c:pt idx="33">
                  <c:v>25.567451843698411</c:v>
                </c:pt>
                <c:pt idx="34">
                  <c:v>26.141915141417702</c:v>
                </c:pt>
                <c:pt idx="35">
                  <c:v>26.716378439136992</c:v>
                </c:pt>
                <c:pt idx="36">
                  <c:v>27.290841736856279</c:v>
                </c:pt>
                <c:pt idx="37">
                  <c:v>27.86530503457557</c:v>
                </c:pt>
                <c:pt idx="38">
                  <c:v>28.439768332294861</c:v>
                </c:pt>
                <c:pt idx="39">
                  <c:v>29.014231630014152</c:v>
                </c:pt>
                <c:pt idx="40">
                  <c:v>29.588694927733442</c:v>
                </c:pt>
                <c:pt idx="41">
                  <c:v>30.163158225452698</c:v>
                </c:pt>
                <c:pt idx="42">
                  <c:v>30.737621523171899</c:v>
                </c:pt>
                <c:pt idx="43">
                  <c:v>31.3120848208914</c:v>
                </c:pt>
                <c:pt idx="44">
                  <c:v>38.567387583501898</c:v>
                </c:pt>
                <c:pt idx="45">
                  <c:v>39.565348353941097</c:v>
                </c:pt>
                <c:pt idx="46">
                  <c:v>40.563309124380297</c:v>
                </c:pt>
                <c:pt idx="47">
                  <c:v>41.561269894819496</c:v>
                </c:pt>
                <c:pt idx="48">
                  <c:v>42.559230665258696</c:v>
                </c:pt>
                <c:pt idx="49">
                  <c:v>43.557191435697902</c:v>
                </c:pt>
                <c:pt idx="50">
                  <c:v>44.555152206137102</c:v>
                </c:pt>
                <c:pt idx="51">
                  <c:v>45.553112976576301</c:v>
                </c:pt>
                <c:pt idx="52">
                  <c:v>46.551073747015501</c:v>
                </c:pt>
                <c:pt idx="53">
                  <c:v>47.5490345174547</c:v>
                </c:pt>
                <c:pt idx="54">
                  <c:v>48.5469952878939</c:v>
                </c:pt>
                <c:pt idx="55">
                  <c:v>42.166571099090397</c:v>
                </c:pt>
                <c:pt idx="56">
                  <c:v>43.281782073933897</c:v>
                </c:pt>
                <c:pt idx="57">
                  <c:v>44.396993048777396</c:v>
                </c:pt>
                <c:pt idx="58">
                  <c:v>45.512204023620598</c:v>
                </c:pt>
                <c:pt idx="59">
                  <c:v>46.627414998464104</c:v>
                </c:pt>
                <c:pt idx="60">
                  <c:v>47.742625973307597</c:v>
                </c:pt>
                <c:pt idx="61">
                  <c:v>48.857836948151096</c:v>
                </c:pt>
                <c:pt idx="62">
                  <c:v>49.973047922994297</c:v>
                </c:pt>
                <c:pt idx="63">
                  <c:v>51.088258897837804</c:v>
                </c:pt>
                <c:pt idx="64">
                  <c:v>52.203469872681296</c:v>
                </c:pt>
                <c:pt idx="65">
                  <c:v>53.318680847524803</c:v>
                </c:pt>
                <c:pt idx="66">
                  <c:v>67.693887759649925</c:v>
                </c:pt>
                <c:pt idx="67">
                  <c:v>70.735898097643997</c:v>
                </c:pt>
                <c:pt idx="68">
                  <c:v>70.590537982586085</c:v>
                </c:pt>
                <c:pt idx="69">
                  <c:v>68.677654079489443</c:v>
                </c:pt>
                <c:pt idx="70">
                  <c:v>75.472854338844485</c:v>
                </c:pt>
                <c:pt idx="71">
                  <c:v>71.793910068803285</c:v>
                </c:pt>
                <c:pt idx="72">
                  <c:v>72.382067192733203</c:v>
                </c:pt>
                <c:pt idx="73">
                  <c:v>77.963868057539756</c:v>
                </c:pt>
                <c:pt idx="74">
                  <c:v>75.702400627811443</c:v>
                </c:pt>
                <c:pt idx="75">
                  <c:v>81.622923022436794</c:v>
                </c:pt>
                <c:pt idx="76">
                  <c:v>81.935171711907998</c:v>
                </c:pt>
                <c:pt idx="77">
                  <c:v>61.637445823147921</c:v>
                </c:pt>
                <c:pt idx="78">
                  <c:v>61.169583988683833</c:v>
                </c:pt>
                <c:pt idx="79">
                  <c:v>62.50885823675592</c:v>
                </c:pt>
                <c:pt idx="80">
                  <c:v>62.967667365980958</c:v>
                </c:pt>
                <c:pt idx="81">
                  <c:v>63.873215003062192</c:v>
                </c:pt>
                <c:pt idx="82">
                  <c:v>64.23261981343758</c:v>
                </c:pt>
                <c:pt idx="83">
                  <c:v>66.293415888905145</c:v>
                </c:pt>
                <c:pt idx="84">
                  <c:v>66.635600157710002</c:v>
                </c:pt>
                <c:pt idx="85">
                  <c:v>66.368162008431469</c:v>
                </c:pt>
                <c:pt idx="86">
                  <c:v>69.085138359516506</c:v>
                </c:pt>
                <c:pt idx="87">
                  <c:v>68.208055675924555</c:v>
                </c:pt>
                <c:pt idx="88">
                  <c:v>60.300153634864799</c:v>
                </c:pt>
                <c:pt idx="89">
                  <c:v>60.314751643128901</c:v>
                </c:pt>
                <c:pt idx="90">
                  <c:v>61.703840262105999</c:v>
                </c:pt>
                <c:pt idx="91">
                  <c:v>61.664980864450598</c:v>
                </c:pt>
                <c:pt idx="92">
                  <c:v>64.092224759563209</c:v>
                </c:pt>
                <c:pt idx="93">
                  <c:v>62.616041695916103</c:v>
                </c:pt>
                <c:pt idx="94">
                  <c:v>64.006618308773795</c:v>
                </c:pt>
                <c:pt idx="95">
                  <c:v>65.976756746332796</c:v>
                </c:pt>
                <c:pt idx="96">
                  <c:v>69.929516046229097</c:v>
                </c:pt>
                <c:pt idx="97">
                  <c:v>66.867658945716997</c:v>
                </c:pt>
                <c:pt idx="98">
                  <c:v>68.899937297026597</c:v>
                </c:pt>
                <c:pt idx="99">
                  <c:v>37.369398496780065</c:v>
                </c:pt>
                <c:pt idx="100">
                  <c:v>37.486964355749087</c:v>
                </c:pt>
                <c:pt idx="101">
                  <c:v>38.452579522822219</c:v>
                </c:pt>
                <c:pt idx="102">
                  <c:v>39.473572691687536</c:v>
                </c:pt>
                <c:pt idx="103">
                  <c:v>39.65078571956726</c:v>
                </c:pt>
                <c:pt idx="104">
                  <c:v>40.592845286467458</c:v>
                </c:pt>
                <c:pt idx="105">
                  <c:v>39.824415270678223</c:v>
                </c:pt>
                <c:pt idx="106">
                  <c:v>41.19056459805126</c:v>
                </c:pt>
                <c:pt idx="107">
                  <c:v>41.821298258005207</c:v>
                </c:pt>
                <c:pt idx="108">
                  <c:v>42.036882607381195</c:v>
                </c:pt>
                <c:pt idx="109">
                  <c:v>41.90233677984515</c:v>
                </c:pt>
                <c:pt idx="110">
                  <c:v>44.970756140822083</c:v>
                </c:pt>
                <c:pt idx="111">
                  <c:v>44.675997030687199</c:v>
                </c:pt>
                <c:pt idx="112">
                  <c:v>45.274279585021198</c:v>
                </c:pt>
                <c:pt idx="113">
                  <c:v>47.06800343309088</c:v>
                </c:pt>
                <c:pt idx="114">
                  <c:v>47.877813262427921</c:v>
                </c:pt>
                <c:pt idx="115">
                  <c:v>48.598707250478242</c:v>
                </c:pt>
                <c:pt idx="116">
                  <c:v>48.799215875292241</c:v>
                </c:pt>
                <c:pt idx="117">
                  <c:v>49.45706349208816</c:v>
                </c:pt>
                <c:pt idx="118">
                  <c:v>48.909426037822399</c:v>
                </c:pt>
                <c:pt idx="119">
                  <c:v>49.421019334711922</c:v>
                </c:pt>
                <c:pt idx="120">
                  <c:v>51.989788672719762</c:v>
                </c:pt>
                <c:pt idx="121">
                  <c:v>49.3488798416574</c:v>
                </c:pt>
                <c:pt idx="122">
                  <c:v>49.230529783962702</c:v>
                </c:pt>
                <c:pt idx="123">
                  <c:v>50.652864739954104</c:v>
                </c:pt>
                <c:pt idx="124">
                  <c:v>51.001529797298303</c:v>
                </c:pt>
                <c:pt idx="125">
                  <c:v>52.795202997553801</c:v>
                </c:pt>
                <c:pt idx="126">
                  <c:v>52.023310279216702</c:v>
                </c:pt>
                <c:pt idx="127">
                  <c:v>51.027689785700602</c:v>
                </c:pt>
                <c:pt idx="128">
                  <c:v>54.753564968496306</c:v>
                </c:pt>
                <c:pt idx="129">
                  <c:v>54.448130326622895</c:v>
                </c:pt>
                <c:pt idx="130">
                  <c:v>55.249170268353602</c:v>
                </c:pt>
                <c:pt idx="131">
                  <c:v>54.840826477532602</c:v>
                </c:pt>
                <c:pt idx="132">
                  <c:v>39.23357953161252</c:v>
                </c:pt>
                <c:pt idx="133">
                  <c:v>42.200311226026741</c:v>
                </c:pt>
                <c:pt idx="134">
                  <c:v>41.764937989438259</c:v>
                </c:pt>
                <c:pt idx="135">
                  <c:v>41.474424867932399</c:v>
                </c:pt>
                <c:pt idx="136">
                  <c:v>46.254811189556456</c:v>
                </c:pt>
                <c:pt idx="137">
                  <c:v>43.455203959242183</c:v>
                </c:pt>
                <c:pt idx="138">
                  <c:v>43.646087187313981</c:v>
                </c:pt>
                <c:pt idx="139">
                  <c:v>45.30437687554506</c:v>
                </c:pt>
                <c:pt idx="140">
                  <c:v>47.534256765444241</c:v>
                </c:pt>
                <c:pt idx="141">
                  <c:v>47.766819361399619</c:v>
                </c:pt>
                <c:pt idx="142">
                  <c:v>48.466959817321566</c:v>
                </c:pt>
                <c:pt idx="143">
                  <c:v>35.810799942691411</c:v>
                </c:pt>
                <c:pt idx="144">
                  <c:v>35.912635719673581</c:v>
                </c:pt>
                <c:pt idx="145">
                  <c:v>36.802696516559749</c:v>
                </c:pt>
                <c:pt idx="146">
                  <c:v>37.34841915956018</c:v>
                </c:pt>
                <c:pt idx="147">
                  <c:v>37.860968476061288</c:v>
                </c:pt>
                <c:pt idx="148">
                  <c:v>38.370211446506936</c:v>
                </c:pt>
                <c:pt idx="149">
                  <c:v>37.45368540342632</c:v>
                </c:pt>
                <c:pt idx="150">
                  <c:v>39.26490313709936</c:v>
                </c:pt>
                <c:pt idx="151">
                  <c:v>40.658954825071447</c:v>
                </c:pt>
                <c:pt idx="152">
                  <c:v>40.070565448362402</c:v>
                </c:pt>
                <c:pt idx="153">
                  <c:v>39.99511143066978</c:v>
                </c:pt>
                <c:pt idx="154">
                  <c:v>78.487446146511957</c:v>
                </c:pt>
                <c:pt idx="155">
                  <c:v>77.448938672129216</c:v>
                </c:pt>
                <c:pt idx="156">
                  <c:v>81.512596193729678</c:v>
                </c:pt>
                <c:pt idx="157">
                  <c:v>80.617067938341904</c:v>
                </c:pt>
                <c:pt idx="158">
                  <c:v>85.53722013349946</c:v>
                </c:pt>
                <c:pt idx="159">
                  <c:v>84.205500013622782</c:v>
                </c:pt>
                <c:pt idx="160">
                  <c:v>81.766332045589053</c:v>
                </c:pt>
                <c:pt idx="161">
                  <c:v>85.512110192315191</c:v>
                </c:pt>
                <c:pt idx="162">
                  <c:v>89.932089239957875</c:v>
                </c:pt>
                <c:pt idx="163">
                  <c:v>90.555363070450213</c:v>
                </c:pt>
                <c:pt idx="164">
                  <c:v>90.508443946819199</c:v>
                </c:pt>
                <c:pt idx="165">
                  <c:v>39.400595408447678</c:v>
                </c:pt>
                <c:pt idx="166">
                  <c:v>40.674175989084162</c:v>
                </c:pt>
                <c:pt idx="167">
                  <c:v>42.021166141283679</c:v>
                </c:pt>
                <c:pt idx="168">
                  <c:v>42.2953567224884</c:v>
                </c:pt>
                <c:pt idx="169">
                  <c:v>41.659344943039521</c:v>
                </c:pt>
                <c:pt idx="170">
                  <c:v>42.886753940319601</c:v>
                </c:pt>
                <c:pt idx="171">
                  <c:v>42.342333799621919</c:v>
                </c:pt>
                <c:pt idx="172">
                  <c:v>44.326225008542799</c:v>
                </c:pt>
                <c:pt idx="173">
                  <c:v>45.341093133784163</c:v>
                </c:pt>
                <c:pt idx="174">
                  <c:v>44.317154970045358</c:v>
                </c:pt>
                <c:pt idx="175">
                  <c:v>46.103321929181838</c:v>
                </c:pt>
                <c:pt idx="176">
                  <c:v>55.263080625050506</c:v>
                </c:pt>
                <c:pt idx="177">
                  <c:v>56.862719141230698</c:v>
                </c:pt>
                <c:pt idx="178">
                  <c:v>54.907481702488603</c:v>
                </c:pt>
                <c:pt idx="179">
                  <c:v>57.905916475551194</c:v>
                </c:pt>
                <c:pt idx="180">
                  <c:v>55.9696206051185</c:v>
                </c:pt>
                <c:pt idx="181">
                  <c:v>57.0206157455397</c:v>
                </c:pt>
                <c:pt idx="182">
                  <c:v>57.009970587197103</c:v>
                </c:pt>
                <c:pt idx="183">
                  <c:v>61.610452216182701</c:v>
                </c:pt>
                <c:pt idx="184">
                  <c:v>58.730315570927502</c:v>
                </c:pt>
                <c:pt idx="185">
                  <c:v>61.268063371286701</c:v>
                </c:pt>
                <c:pt idx="186">
                  <c:v>62.913018456743501</c:v>
                </c:pt>
                <c:pt idx="187">
                  <c:v>61.822019808353907</c:v>
                </c:pt>
                <c:pt idx="188">
                  <c:v>67.553142335074483</c:v>
                </c:pt>
                <c:pt idx="189">
                  <c:v>67.32332573898799</c:v>
                </c:pt>
                <c:pt idx="190">
                  <c:v>68.54580912988564</c:v>
                </c:pt>
                <c:pt idx="191">
                  <c:v>68.786632780720893</c:v>
                </c:pt>
                <c:pt idx="192">
                  <c:v>68.088715569165487</c:v>
                </c:pt>
                <c:pt idx="193">
                  <c:v>69.564736651005191</c:v>
                </c:pt>
                <c:pt idx="194">
                  <c:v>73.986332013767594</c:v>
                </c:pt>
                <c:pt idx="195">
                  <c:v>76.171983374340698</c:v>
                </c:pt>
                <c:pt idx="196">
                  <c:v>78.817389799510593</c:v>
                </c:pt>
                <c:pt idx="197">
                  <c:v>76.783509498145108</c:v>
                </c:pt>
                <c:pt idx="198">
                  <c:v>53.308825432673117</c:v>
                </c:pt>
                <c:pt idx="199">
                  <c:v>57.217052473210721</c:v>
                </c:pt>
                <c:pt idx="200">
                  <c:v>59.127013850619122</c:v>
                </c:pt>
                <c:pt idx="201">
                  <c:v>56.620560246430557</c:v>
                </c:pt>
                <c:pt idx="202">
                  <c:v>58.124305239660401</c:v>
                </c:pt>
                <c:pt idx="203">
                  <c:v>59.201143023568719</c:v>
                </c:pt>
                <c:pt idx="204">
                  <c:v>59.23938122290528</c:v>
                </c:pt>
                <c:pt idx="205">
                  <c:v>63.398507435618399</c:v>
                </c:pt>
                <c:pt idx="206">
                  <c:v>62.545997031261521</c:v>
                </c:pt>
                <c:pt idx="207">
                  <c:v>64.154915160936156</c:v>
                </c:pt>
                <c:pt idx="208">
                  <c:v>64.194710042213273</c:v>
                </c:pt>
                <c:pt idx="209">
                  <c:v>115.9215921991094</c:v>
                </c:pt>
                <c:pt idx="210">
                  <c:v>114.09616973320391</c:v>
                </c:pt>
                <c:pt idx="211">
                  <c:v>121.6616281343331</c:v>
                </c:pt>
                <c:pt idx="212">
                  <c:v>117.9570826836633</c:v>
                </c:pt>
                <c:pt idx="213">
                  <c:v>123.3647911124728</c:v>
                </c:pt>
                <c:pt idx="214">
                  <c:v>119.6314444699869</c:v>
                </c:pt>
                <c:pt idx="215">
                  <c:v>124.43919021606929</c:v>
                </c:pt>
                <c:pt idx="216">
                  <c:v>129.6381902697035</c:v>
                </c:pt>
                <c:pt idx="217">
                  <c:v>131.20133044905918</c:v>
                </c:pt>
                <c:pt idx="218">
                  <c:v>133.60858053214761</c:v>
                </c:pt>
                <c:pt idx="219">
                  <c:v>136.10246330119779</c:v>
                </c:pt>
                <c:pt idx="220">
                  <c:v>98.609202460259993</c:v>
                </c:pt>
                <c:pt idx="221">
                  <c:v>100.8291611386305</c:v>
                </c:pt>
                <c:pt idx="222">
                  <c:v>101.8604211924843</c:v>
                </c:pt>
                <c:pt idx="223">
                  <c:v>101.4252954109119</c:v>
                </c:pt>
                <c:pt idx="224">
                  <c:v>105.857309161809</c:v>
                </c:pt>
                <c:pt idx="225">
                  <c:v>108.09853198257869</c:v>
                </c:pt>
                <c:pt idx="226">
                  <c:v>104.35060059905341</c:v>
                </c:pt>
                <c:pt idx="227">
                  <c:v>111.8404673486928</c:v>
                </c:pt>
                <c:pt idx="228">
                  <c:v>113.5079977337172</c:v>
                </c:pt>
                <c:pt idx="229">
                  <c:v>112.7900413547775</c:v>
                </c:pt>
                <c:pt idx="230">
                  <c:v>116.2409901264612</c:v>
                </c:pt>
                <c:pt idx="231">
                  <c:v>70.098207232097522</c:v>
                </c:pt>
                <c:pt idx="232">
                  <c:v>69.79133345918595</c:v>
                </c:pt>
                <c:pt idx="233">
                  <c:v>72.383553592580157</c:v>
                </c:pt>
                <c:pt idx="234">
                  <c:v>73.516931716730596</c:v>
                </c:pt>
                <c:pt idx="235">
                  <c:v>72.305854463898996</c:v>
                </c:pt>
                <c:pt idx="236">
                  <c:v>74.023798589471923</c:v>
                </c:pt>
                <c:pt idx="237">
                  <c:v>73.204140830861604</c:v>
                </c:pt>
                <c:pt idx="238">
                  <c:v>75.64673315360757</c:v>
                </c:pt>
                <c:pt idx="239">
                  <c:v>76.969631215822105</c:v>
                </c:pt>
                <c:pt idx="240">
                  <c:v>76.350632689609043</c:v>
                </c:pt>
                <c:pt idx="241">
                  <c:v>79.271564704742488</c:v>
                </c:pt>
                <c:pt idx="242">
                  <c:v>51.061517673434459</c:v>
                </c:pt>
                <c:pt idx="243">
                  <c:v>52.195269533324939</c:v>
                </c:pt>
                <c:pt idx="244">
                  <c:v>52.990240515146553</c:v>
                </c:pt>
                <c:pt idx="245">
                  <c:v>52.073113324092844</c:v>
                </c:pt>
                <c:pt idx="246">
                  <c:v>52.65068928719004</c:v>
                </c:pt>
                <c:pt idx="247">
                  <c:v>52.426467857140196</c:v>
                </c:pt>
                <c:pt idx="248">
                  <c:v>52.810319909911769</c:v>
                </c:pt>
                <c:pt idx="249">
                  <c:v>55.930434020287201</c:v>
                </c:pt>
                <c:pt idx="250">
                  <c:v>54.810910633323246</c:v>
                </c:pt>
                <c:pt idx="251">
                  <c:v>54.443711373244284</c:v>
                </c:pt>
                <c:pt idx="252">
                  <c:v>55.376299195436516</c:v>
                </c:pt>
                <c:pt idx="253">
                  <c:v>34.554475250025682</c:v>
                </c:pt>
                <c:pt idx="254">
                  <c:v>36.996086162414599</c:v>
                </c:pt>
                <c:pt idx="255">
                  <c:v>37.035147596667521</c:v>
                </c:pt>
                <c:pt idx="256">
                  <c:v>38.5487445407894</c:v>
                </c:pt>
                <c:pt idx="257">
                  <c:v>39.355550224211079</c:v>
                </c:pt>
                <c:pt idx="258">
                  <c:v>40.094314624632801</c:v>
                </c:pt>
                <c:pt idx="259">
                  <c:v>39.978575965631038</c:v>
                </c:pt>
                <c:pt idx="260">
                  <c:v>39.68419476250876</c:v>
                </c:pt>
                <c:pt idx="261">
                  <c:v>43.690273978202399</c:v>
                </c:pt>
                <c:pt idx="262">
                  <c:v>41.419829003602402</c:v>
                </c:pt>
                <c:pt idx="263">
                  <c:v>43.601223635401603</c:v>
                </c:pt>
                <c:pt idx="264">
                  <c:v>81.549944568649806</c:v>
                </c:pt>
                <c:pt idx="265">
                  <c:v>78.198532209958799</c:v>
                </c:pt>
                <c:pt idx="266">
                  <c:v>83.624734329000603</c:v>
                </c:pt>
                <c:pt idx="267">
                  <c:v>83.090798236045202</c:v>
                </c:pt>
                <c:pt idx="268">
                  <c:v>87.3603730345434</c:v>
                </c:pt>
                <c:pt idx="269">
                  <c:v>83.698188402494992</c:v>
                </c:pt>
                <c:pt idx="270">
                  <c:v>86.500761505275008</c:v>
                </c:pt>
                <c:pt idx="271">
                  <c:v>88.065370728358204</c:v>
                </c:pt>
                <c:pt idx="272">
                  <c:v>96.773788167172199</c:v>
                </c:pt>
                <c:pt idx="273">
                  <c:v>89.2365572502882</c:v>
                </c:pt>
                <c:pt idx="274">
                  <c:v>97.248198939763199</c:v>
                </c:pt>
                <c:pt idx="275">
                  <c:v>35.011252261396599</c:v>
                </c:pt>
                <c:pt idx="276">
                  <c:v>37.454654232289208</c:v>
                </c:pt>
                <c:pt idx="277">
                  <c:v>37.009394310969356</c:v>
                </c:pt>
                <c:pt idx="278">
                  <c:v>37.813811871236524</c:v>
                </c:pt>
                <c:pt idx="279">
                  <c:v>37.540067099796659</c:v>
                </c:pt>
                <c:pt idx="280">
                  <c:v>36.938560648483758</c:v>
                </c:pt>
                <c:pt idx="281">
                  <c:v>38.555349690741799</c:v>
                </c:pt>
                <c:pt idx="282">
                  <c:v>38.275278273479941</c:v>
                </c:pt>
                <c:pt idx="283">
                  <c:v>39.403386752173923</c:v>
                </c:pt>
                <c:pt idx="284">
                  <c:v>40.270306128891022</c:v>
                </c:pt>
                <c:pt idx="285">
                  <c:v>40.520943338350087</c:v>
                </c:pt>
                <c:pt idx="286">
                  <c:v>39.58472831664168</c:v>
                </c:pt>
                <c:pt idx="287">
                  <c:v>39.690711475823704</c:v>
                </c:pt>
                <c:pt idx="288">
                  <c:v>40.934780922744842</c:v>
                </c:pt>
                <c:pt idx="289">
                  <c:v>42.253167916864804</c:v>
                </c:pt>
                <c:pt idx="290">
                  <c:v>42.439197866240576</c:v>
                </c:pt>
                <c:pt idx="291">
                  <c:v>41.811232599650822</c:v>
                </c:pt>
                <c:pt idx="292">
                  <c:v>42.355409661003605</c:v>
                </c:pt>
                <c:pt idx="293">
                  <c:v>43.715216499942414</c:v>
                </c:pt>
                <c:pt idx="294">
                  <c:v>42.837465021691379</c:v>
                </c:pt>
                <c:pt idx="295">
                  <c:v>45.642169888150619</c:v>
                </c:pt>
                <c:pt idx="296">
                  <c:v>48.16506739006212</c:v>
                </c:pt>
                <c:pt idx="297">
                  <c:v>81.324458966759892</c:v>
                </c:pt>
                <c:pt idx="298">
                  <c:v>80.269021012496637</c:v>
                </c:pt>
                <c:pt idx="299">
                  <c:v>82.172814512791916</c:v>
                </c:pt>
                <c:pt idx="300">
                  <c:v>87.419055991190163</c:v>
                </c:pt>
                <c:pt idx="301">
                  <c:v>88.063146748367274</c:v>
                </c:pt>
                <c:pt idx="302">
                  <c:v>87.573182257640156</c:v>
                </c:pt>
                <c:pt idx="303">
                  <c:v>90.0959929303026</c:v>
                </c:pt>
                <c:pt idx="304">
                  <c:v>89.713484672652115</c:v>
                </c:pt>
                <c:pt idx="305">
                  <c:v>93.543101371804198</c:v>
                </c:pt>
                <c:pt idx="306">
                  <c:v>93.354148290239408</c:v>
                </c:pt>
                <c:pt idx="307">
                  <c:v>96.517393243422958</c:v>
                </c:pt>
                <c:pt idx="308">
                  <c:v>74.972442075344659</c:v>
                </c:pt>
                <c:pt idx="309">
                  <c:v>77.397234656838577</c:v>
                </c:pt>
                <c:pt idx="310">
                  <c:v>78.911518958104352</c:v>
                </c:pt>
                <c:pt idx="311">
                  <c:v>83.327271889393174</c:v>
                </c:pt>
                <c:pt idx="312">
                  <c:v>81.378459069683601</c:v>
                </c:pt>
                <c:pt idx="313">
                  <c:v>82.780612023193257</c:v>
                </c:pt>
                <c:pt idx="314">
                  <c:v>82.721585604273443</c:v>
                </c:pt>
                <c:pt idx="315">
                  <c:v>83.436852979188828</c:v>
                </c:pt>
                <c:pt idx="316">
                  <c:v>87.288104985033925</c:v>
                </c:pt>
                <c:pt idx="317">
                  <c:v>87.027354159189954</c:v>
                </c:pt>
                <c:pt idx="318">
                  <c:v>90.751836218625343</c:v>
                </c:pt>
                <c:pt idx="319">
                  <c:v>74.672100003394206</c:v>
                </c:pt>
                <c:pt idx="320">
                  <c:v>71.136842901104998</c:v>
                </c:pt>
                <c:pt idx="321">
                  <c:v>70.860063214380602</c:v>
                </c:pt>
                <c:pt idx="322">
                  <c:v>69.1045583812014</c:v>
                </c:pt>
                <c:pt idx="323">
                  <c:v>77.195021069761808</c:v>
                </c:pt>
                <c:pt idx="324">
                  <c:v>76.9630202544204</c:v>
                </c:pt>
                <c:pt idx="325">
                  <c:v>78.337285317214793</c:v>
                </c:pt>
                <c:pt idx="326">
                  <c:v>75.545279623653599</c:v>
                </c:pt>
                <c:pt idx="327">
                  <c:v>85.403094472310997</c:v>
                </c:pt>
                <c:pt idx="328">
                  <c:v>82.16634184719419</c:v>
                </c:pt>
                <c:pt idx="329">
                  <c:v>87.806809135194612</c:v>
                </c:pt>
                <c:pt idx="330">
                  <c:v>76.784708637855687</c:v>
                </c:pt>
                <c:pt idx="331">
                  <c:v>78.666231191873081</c:v>
                </c:pt>
                <c:pt idx="332">
                  <c:v>78.681928650326128</c:v>
                </c:pt>
                <c:pt idx="333">
                  <c:v>80.084996370072261</c:v>
                </c:pt>
                <c:pt idx="334">
                  <c:v>80.421009615764021</c:v>
                </c:pt>
                <c:pt idx="335">
                  <c:v>81.456886018370383</c:v>
                </c:pt>
                <c:pt idx="336">
                  <c:v>82.564455731671757</c:v>
                </c:pt>
                <c:pt idx="337">
                  <c:v>81.451620791694296</c:v>
                </c:pt>
                <c:pt idx="338">
                  <c:v>84.586317908079678</c:v>
                </c:pt>
                <c:pt idx="339">
                  <c:v>84.913749076404073</c:v>
                </c:pt>
                <c:pt idx="340">
                  <c:v>88.605038114273796</c:v>
                </c:pt>
                <c:pt idx="341">
                  <c:v>52.752367435368953</c:v>
                </c:pt>
                <c:pt idx="342">
                  <c:v>54.038230012809358</c:v>
                </c:pt>
                <c:pt idx="343">
                  <c:v>54.452885386394883</c:v>
                </c:pt>
                <c:pt idx="344">
                  <c:v>57.034557335083591</c:v>
                </c:pt>
                <c:pt idx="345">
                  <c:v>56.725301115368097</c:v>
                </c:pt>
                <c:pt idx="346">
                  <c:v>56.977470639807215</c:v>
                </c:pt>
                <c:pt idx="347">
                  <c:v>57.753086133779732</c:v>
                </c:pt>
                <c:pt idx="348">
                  <c:v>55.810282014937712</c:v>
                </c:pt>
                <c:pt idx="349">
                  <c:v>60.557500476600396</c:v>
                </c:pt>
                <c:pt idx="350">
                  <c:v>58.596856213994549</c:v>
                </c:pt>
                <c:pt idx="351">
                  <c:v>61.384721616266219</c:v>
                </c:pt>
                <c:pt idx="352">
                  <c:v>92.904277419508006</c:v>
                </c:pt>
                <c:pt idx="353">
                  <c:v>95.460406026564002</c:v>
                </c:pt>
                <c:pt idx="354">
                  <c:v>98.892057994812802</c:v>
                </c:pt>
                <c:pt idx="355">
                  <c:v>103.4871460581424</c:v>
                </c:pt>
                <c:pt idx="356">
                  <c:v>103.5303907093456</c:v>
                </c:pt>
                <c:pt idx="357">
                  <c:v>104.89634631956319</c:v>
                </c:pt>
                <c:pt idx="358">
                  <c:v>104.529834482208</c:v>
                </c:pt>
                <c:pt idx="359">
                  <c:v>104.9253984915208</c:v>
                </c:pt>
                <c:pt idx="360">
                  <c:v>107.369735928792</c:v>
                </c:pt>
                <c:pt idx="361">
                  <c:v>110.3283727177336</c:v>
                </c:pt>
                <c:pt idx="362">
                  <c:v>118.10177912980561</c:v>
                </c:pt>
                <c:pt idx="363">
                  <c:v>39.607858289901898</c:v>
                </c:pt>
                <c:pt idx="364">
                  <c:v>38.823450647979548</c:v>
                </c:pt>
                <c:pt idx="365">
                  <c:v>41.725947078183594</c:v>
                </c:pt>
                <c:pt idx="366">
                  <c:v>42.681409540083351</c:v>
                </c:pt>
                <c:pt idx="367">
                  <c:v>41.205987974840397</c:v>
                </c:pt>
                <c:pt idx="368">
                  <c:v>41.707332678956497</c:v>
                </c:pt>
                <c:pt idx="369">
                  <c:v>43.284331055162752</c:v>
                </c:pt>
                <c:pt idx="370">
                  <c:v>44.12305202044935</c:v>
                </c:pt>
                <c:pt idx="371">
                  <c:v>45.649020613742849</c:v>
                </c:pt>
                <c:pt idx="372">
                  <c:v>44.912812135058502</c:v>
                </c:pt>
                <c:pt idx="373">
                  <c:v>47.821340608077293</c:v>
                </c:pt>
                <c:pt idx="374">
                  <c:v>61.387645426110907</c:v>
                </c:pt>
                <c:pt idx="375">
                  <c:v>60.554405622500497</c:v>
                </c:pt>
                <c:pt idx="376">
                  <c:v>60.795570184144403</c:v>
                </c:pt>
                <c:pt idx="377">
                  <c:v>62.2409049151576</c:v>
                </c:pt>
                <c:pt idx="378">
                  <c:v>64.281693285294693</c:v>
                </c:pt>
                <c:pt idx="379">
                  <c:v>63.812568683348999</c:v>
                </c:pt>
                <c:pt idx="380">
                  <c:v>66.200068245072799</c:v>
                </c:pt>
                <c:pt idx="381">
                  <c:v>65.193547428375297</c:v>
                </c:pt>
                <c:pt idx="382">
                  <c:v>68.590316054751497</c:v>
                </c:pt>
                <c:pt idx="383">
                  <c:v>68.299337863976604</c:v>
                </c:pt>
                <c:pt idx="384">
                  <c:v>70.643397057337694</c:v>
                </c:pt>
                <c:pt idx="385">
                  <c:v>50.509886809648997</c:v>
                </c:pt>
                <c:pt idx="386">
                  <c:v>49.874778764753103</c:v>
                </c:pt>
                <c:pt idx="387">
                  <c:v>53.316171757642799</c:v>
                </c:pt>
                <c:pt idx="388">
                  <c:v>54.613232501495006</c:v>
                </c:pt>
                <c:pt idx="389">
                  <c:v>55.033520839397497</c:v>
                </c:pt>
                <c:pt idx="390">
                  <c:v>54.617168441034501</c:v>
                </c:pt>
                <c:pt idx="391">
                  <c:v>55.588801985094101</c:v>
                </c:pt>
                <c:pt idx="392">
                  <c:v>53.708516246514897</c:v>
                </c:pt>
                <c:pt idx="393">
                  <c:v>55.6000261250528</c:v>
                </c:pt>
                <c:pt idx="394">
                  <c:v>57.2299788697159</c:v>
                </c:pt>
                <c:pt idx="395">
                  <c:v>58.027366661812401</c:v>
                </c:pt>
                <c:pt idx="396">
                  <c:v>45.379055224952403</c:v>
                </c:pt>
                <c:pt idx="397">
                  <c:v>46.070533100115277</c:v>
                </c:pt>
                <c:pt idx="398">
                  <c:v>45.926743982445679</c:v>
                </c:pt>
                <c:pt idx="399">
                  <c:v>46.508169776389678</c:v>
                </c:pt>
                <c:pt idx="400">
                  <c:v>48.373596076821279</c:v>
                </c:pt>
                <c:pt idx="401">
                  <c:v>46.118065636828</c:v>
                </c:pt>
                <c:pt idx="402">
                  <c:v>47.750025558928719</c:v>
                </c:pt>
                <c:pt idx="403">
                  <c:v>48.729609866436562</c:v>
                </c:pt>
                <c:pt idx="404">
                  <c:v>49.426902278525283</c:v>
                </c:pt>
                <c:pt idx="405">
                  <c:v>47.283097564339442</c:v>
                </c:pt>
                <c:pt idx="406">
                  <c:v>51.250453243879683</c:v>
                </c:pt>
                <c:pt idx="407">
                  <c:v>42.346294785555301</c:v>
                </c:pt>
                <c:pt idx="408">
                  <c:v>43.6029548443056</c:v>
                </c:pt>
                <c:pt idx="409">
                  <c:v>45.154471992787307</c:v>
                </c:pt>
                <c:pt idx="410">
                  <c:v>45.140176711715796</c:v>
                </c:pt>
                <c:pt idx="411">
                  <c:v>45.597260566529698</c:v>
                </c:pt>
                <c:pt idx="412">
                  <c:v>47.025965006457298</c:v>
                </c:pt>
                <c:pt idx="413">
                  <c:v>46.379474551966894</c:v>
                </c:pt>
                <c:pt idx="414">
                  <c:v>45.934122384877597</c:v>
                </c:pt>
                <c:pt idx="415">
                  <c:v>47.864133054874401</c:v>
                </c:pt>
                <c:pt idx="416">
                  <c:v>48.494770367861506</c:v>
                </c:pt>
                <c:pt idx="417">
                  <c:v>47.562505070301498</c:v>
                </c:pt>
                <c:pt idx="418">
                  <c:v>27.752443930243849</c:v>
                </c:pt>
                <c:pt idx="419">
                  <c:v>27.315524846951099</c:v>
                </c:pt>
                <c:pt idx="420">
                  <c:v>27.021725309798349</c:v>
                </c:pt>
                <c:pt idx="421">
                  <c:v>28.494871503345198</c:v>
                </c:pt>
                <c:pt idx="422">
                  <c:v>29.000941103560297</c:v>
                </c:pt>
                <c:pt idx="423">
                  <c:v>28.343961073761101</c:v>
                </c:pt>
                <c:pt idx="424">
                  <c:v>29.752893898116149</c:v>
                </c:pt>
                <c:pt idx="425">
                  <c:v>30.701378387584302</c:v>
                </c:pt>
                <c:pt idx="426">
                  <c:v>30.243919700997001</c:v>
                </c:pt>
                <c:pt idx="427">
                  <c:v>31.058395755472951</c:v>
                </c:pt>
                <c:pt idx="428">
                  <c:v>31.959949520167651</c:v>
                </c:pt>
                <c:pt idx="429">
                  <c:v>36.31409215061894</c:v>
                </c:pt>
                <c:pt idx="430">
                  <c:v>37.192559714258273</c:v>
                </c:pt>
                <c:pt idx="431">
                  <c:v>36.220126306924001</c:v>
                </c:pt>
                <c:pt idx="432">
                  <c:v>37.360253508394599</c:v>
                </c:pt>
                <c:pt idx="433">
                  <c:v>37.920480160256119</c:v>
                </c:pt>
                <c:pt idx="434">
                  <c:v>36.659478099775512</c:v>
                </c:pt>
                <c:pt idx="435">
                  <c:v>37.380025005857796</c:v>
                </c:pt>
                <c:pt idx="436">
                  <c:v>38.301784620652839</c:v>
                </c:pt>
                <c:pt idx="437">
                  <c:v>37.979946327567163</c:v>
                </c:pt>
                <c:pt idx="438">
                  <c:v>38.965740521097672</c:v>
                </c:pt>
                <c:pt idx="439">
                  <c:v>39.72121816707142</c:v>
                </c:pt>
                <c:pt idx="440">
                  <c:v>83.546891945901592</c:v>
                </c:pt>
                <c:pt idx="441">
                  <c:v>82.554184738704606</c:v>
                </c:pt>
                <c:pt idx="442">
                  <c:v>92.070794293759803</c:v>
                </c:pt>
                <c:pt idx="443">
                  <c:v>83.823193838011804</c:v>
                </c:pt>
                <c:pt idx="444">
                  <c:v>93.180562750442405</c:v>
                </c:pt>
                <c:pt idx="445">
                  <c:v>88.731039830117396</c:v>
                </c:pt>
                <c:pt idx="446">
                  <c:v>89.911572103225197</c:v>
                </c:pt>
                <c:pt idx="447">
                  <c:v>87.967912622389207</c:v>
                </c:pt>
                <c:pt idx="448">
                  <c:v>96.479665881392393</c:v>
                </c:pt>
                <c:pt idx="449">
                  <c:v>92.332646930600404</c:v>
                </c:pt>
                <c:pt idx="450">
                  <c:v>102.6384340335666</c:v>
                </c:pt>
                <c:pt idx="451">
                  <c:v>28.611693523703778</c:v>
                </c:pt>
                <c:pt idx="452">
                  <c:v>28.889855259802811</c:v>
                </c:pt>
                <c:pt idx="453">
                  <c:v>30.08236835534392</c:v>
                </c:pt>
                <c:pt idx="454">
                  <c:v>30.473281039526011</c:v>
                </c:pt>
                <c:pt idx="455">
                  <c:v>30.525854451740692</c:v>
                </c:pt>
                <c:pt idx="456">
                  <c:v>30.213620076087214</c:v>
                </c:pt>
                <c:pt idx="457">
                  <c:v>30.057222759780654</c:v>
                </c:pt>
                <c:pt idx="458">
                  <c:v>31.050622479476814</c:v>
                </c:pt>
                <c:pt idx="459">
                  <c:v>31.419779812278552</c:v>
                </c:pt>
                <c:pt idx="460">
                  <c:v>31.73764702670772</c:v>
                </c:pt>
                <c:pt idx="461">
                  <c:v>31.985930897133287</c:v>
                </c:pt>
                <c:pt idx="462">
                  <c:v>46.003049416740851</c:v>
                </c:pt>
                <c:pt idx="463">
                  <c:v>46.89864790799524</c:v>
                </c:pt>
                <c:pt idx="464">
                  <c:v>47.79424639924963</c:v>
                </c:pt>
                <c:pt idx="465">
                  <c:v>48.689844890503949</c:v>
                </c:pt>
                <c:pt idx="466">
                  <c:v>49.585443381758338</c:v>
                </c:pt>
                <c:pt idx="467">
                  <c:v>50.334573786797506</c:v>
                </c:pt>
                <c:pt idx="468">
                  <c:v>50.837379196442157</c:v>
                </c:pt>
                <c:pt idx="469">
                  <c:v>51.966407517913495</c:v>
                </c:pt>
                <c:pt idx="470">
                  <c:v>53.119366346274198</c:v>
                </c:pt>
                <c:pt idx="471">
                  <c:v>53.914033981643144</c:v>
                </c:pt>
                <c:pt idx="472">
                  <c:v>59.218117764046283</c:v>
                </c:pt>
                <c:pt idx="473">
                  <c:v>55.100849284510723</c:v>
                </c:pt>
                <c:pt idx="474">
                  <c:v>56.618241810945683</c:v>
                </c:pt>
                <c:pt idx="475">
                  <c:v>58.815193686537519</c:v>
                </c:pt>
                <c:pt idx="476">
                  <c:v>61.01137367421552</c:v>
                </c:pt>
                <c:pt idx="477">
                  <c:v>60.472705579036237</c:v>
                </c:pt>
                <c:pt idx="478">
                  <c:v>58.455704765324718</c:v>
                </c:pt>
                <c:pt idx="479">
                  <c:v>59.117240505913358</c:v>
                </c:pt>
                <c:pt idx="480">
                  <c:v>62.037273378394403</c:v>
                </c:pt>
                <c:pt idx="481">
                  <c:v>64.643721955321524</c:v>
                </c:pt>
                <c:pt idx="482">
                  <c:v>66.682681536675119</c:v>
                </c:pt>
                <c:pt idx="483">
                  <c:v>67.935997588778477</c:v>
                </c:pt>
                <c:pt idx="484">
                  <c:v>47.242879410301441</c:v>
                </c:pt>
                <c:pt idx="485">
                  <c:v>45.843105805030959</c:v>
                </c:pt>
                <c:pt idx="486">
                  <c:v>48.526019526354638</c:v>
                </c:pt>
                <c:pt idx="487">
                  <c:v>49.415701980061037</c:v>
                </c:pt>
                <c:pt idx="488">
                  <c:v>46.361288412322402</c:v>
                </c:pt>
                <c:pt idx="489">
                  <c:v>49.3132573722892</c:v>
                </c:pt>
                <c:pt idx="490">
                  <c:v>50.039751029337758</c:v>
                </c:pt>
                <c:pt idx="491">
                  <c:v>52.496804342982479</c:v>
                </c:pt>
                <c:pt idx="492">
                  <c:v>51.635482465091918</c:v>
                </c:pt>
                <c:pt idx="493">
                  <c:v>51.853198922031439</c:v>
                </c:pt>
                <c:pt idx="494">
                  <c:v>52.640000235273838</c:v>
                </c:pt>
                <c:pt idx="495">
                  <c:v>70.852450718501757</c:v>
                </c:pt>
                <c:pt idx="496">
                  <c:v>72.611872089988879</c:v>
                </c:pt>
                <c:pt idx="497">
                  <c:v>73.89206535276378</c:v>
                </c:pt>
                <c:pt idx="498">
                  <c:v>75.125192395404142</c:v>
                </c:pt>
                <c:pt idx="499">
                  <c:v>75.785428033051886</c:v>
                </c:pt>
                <c:pt idx="500">
                  <c:v>73.803259493920223</c:v>
                </c:pt>
                <c:pt idx="501">
                  <c:v>78.085246995201814</c:v>
                </c:pt>
                <c:pt idx="502">
                  <c:v>78.330071177929568</c:v>
                </c:pt>
                <c:pt idx="503">
                  <c:v>81.814351456495899</c:v>
                </c:pt>
                <c:pt idx="504">
                  <c:v>82.720848923476723</c:v>
                </c:pt>
                <c:pt idx="505">
                  <c:v>82.116614948409904</c:v>
                </c:pt>
                <c:pt idx="506">
                  <c:v>88.443221916108001</c:v>
                </c:pt>
                <c:pt idx="507">
                  <c:v>89.934344721234567</c:v>
                </c:pt>
                <c:pt idx="508">
                  <c:v>92.532870190037443</c:v>
                </c:pt>
                <c:pt idx="509">
                  <c:v>91.828482605425123</c:v>
                </c:pt>
                <c:pt idx="510">
                  <c:v>97.597194630023836</c:v>
                </c:pt>
                <c:pt idx="511">
                  <c:v>93.511419510574243</c:v>
                </c:pt>
                <c:pt idx="512">
                  <c:v>97.156606395617757</c:v>
                </c:pt>
                <c:pt idx="513">
                  <c:v>97.412633564837606</c:v>
                </c:pt>
                <c:pt idx="514">
                  <c:v>98.761174010543513</c:v>
                </c:pt>
                <c:pt idx="515">
                  <c:v>98.130443311071033</c:v>
                </c:pt>
                <c:pt idx="516">
                  <c:v>103.24440761429008</c:v>
                </c:pt>
                <c:pt idx="517">
                  <c:v>135.30165452392549</c:v>
                </c:pt>
                <c:pt idx="518">
                  <c:v>147.73986975348248</c:v>
                </c:pt>
                <c:pt idx="519">
                  <c:v>142.29307848632112</c:v>
                </c:pt>
                <c:pt idx="520">
                  <c:v>147.124119364547</c:v>
                </c:pt>
                <c:pt idx="521">
                  <c:v>144.4769687364159</c:v>
                </c:pt>
                <c:pt idx="522">
                  <c:v>150.31967508087399</c:v>
                </c:pt>
                <c:pt idx="523">
                  <c:v>150.27109424567371</c:v>
                </c:pt>
                <c:pt idx="524">
                  <c:v>152.9072267317556</c:v>
                </c:pt>
                <c:pt idx="525">
                  <c:v>155.87698574352581</c:v>
                </c:pt>
                <c:pt idx="526">
                  <c:v>161.9869466805109</c:v>
                </c:pt>
                <c:pt idx="527">
                  <c:v>168.76352041839419</c:v>
                </c:pt>
                <c:pt idx="528">
                  <c:v>84.507209805390133</c:v>
                </c:pt>
                <c:pt idx="529">
                  <c:v>87.133704110673008</c:v>
                </c:pt>
                <c:pt idx="530">
                  <c:v>87.05723723314145</c:v>
                </c:pt>
                <c:pt idx="531">
                  <c:v>88.575533336548176</c:v>
                </c:pt>
                <c:pt idx="532">
                  <c:v>90.275045185026897</c:v>
                </c:pt>
                <c:pt idx="533">
                  <c:v>90.727521821339479</c:v>
                </c:pt>
                <c:pt idx="534">
                  <c:v>94.466186173946397</c:v>
                </c:pt>
                <c:pt idx="535">
                  <c:v>95.033877689897963</c:v>
                </c:pt>
                <c:pt idx="536">
                  <c:v>95.824052359546059</c:v>
                </c:pt>
                <c:pt idx="537">
                  <c:v>103.00919904269236</c:v>
                </c:pt>
                <c:pt idx="538">
                  <c:v>99.154167155477182</c:v>
                </c:pt>
                <c:pt idx="539">
                  <c:v>102.55285555945599</c:v>
                </c:pt>
                <c:pt idx="540">
                  <c:v>103.4996655857274</c:v>
                </c:pt>
                <c:pt idx="541">
                  <c:v>107.47024850760241</c:v>
                </c:pt>
                <c:pt idx="542">
                  <c:v>106.7996564380102</c:v>
                </c:pt>
                <c:pt idx="543">
                  <c:v>109.15467954415061</c:v>
                </c:pt>
                <c:pt idx="544">
                  <c:v>108.4438413261164</c:v>
                </c:pt>
                <c:pt idx="545">
                  <c:v>111.60621954042581</c:v>
                </c:pt>
                <c:pt idx="546">
                  <c:v>112.7433074216664</c:v>
                </c:pt>
                <c:pt idx="547">
                  <c:v>115.803162887525</c:v>
                </c:pt>
                <c:pt idx="548">
                  <c:v>114.69607772080221</c:v>
                </c:pt>
                <c:pt idx="549">
                  <c:v>118.31008737621019</c:v>
                </c:pt>
              </c:numCache>
            </c:numRef>
          </c:val>
          <c:smooth val="0"/>
        </c:ser>
        <c:dLbls>
          <c:showLegendKey val="0"/>
          <c:showVal val="0"/>
          <c:showCatName val="0"/>
          <c:showSerName val="0"/>
          <c:showPercent val="0"/>
          <c:showBubbleSize val="0"/>
        </c:dLbls>
        <c:marker val="1"/>
        <c:smooth val="0"/>
        <c:axId val="506464720"/>
        <c:axId val="506465112"/>
      </c:lineChart>
      <c:catAx>
        <c:axId val="50646472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06465112"/>
        <c:crosses val="autoZero"/>
        <c:auto val="1"/>
        <c:lblAlgn val="ctr"/>
        <c:lblOffset val="100"/>
        <c:noMultiLvlLbl val="0"/>
      </c:catAx>
      <c:valAx>
        <c:axId val="5064651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06464720"/>
        <c:crosses val="autoZero"/>
        <c:crossBetween val="between"/>
      </c:valAx>
      <c:valAx>
        <c:axId val="50646550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07529840"/>
        <c:crosses val="max"/>
        <c:crossBetween val="between"/>
      </c:valAx>
      <c:catAx>
        <c:axId val="407529840"/>
        <c:scaling>
          <c:orientation val="minMax"/>
        </c:scaling>
        <c:delete val="1"/>
        <c:axPos val="b"/>
        <c:majorTickMark val="out"/>
        <c:minorTickMark val="none"/>
        <c:tickLblPos val="nextTo"/>
        <c:crossAx val="506465504"/>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2"/>
          <c:tx>
            <c:strRef>
              <c:f>Tabelle1!$E$20</c:f>
              <c:strCache>
                <c:ptCount val="1"/>
                <c:pt idx="0">
                  <c:v>Prolia_Promos</c:v>
                </c:pt>
              </c:strCache>
            </c:strRef>
          </c:tx>
          <c:spPr>
            <a:solidFill>
              <a:schemeClr val="bg2">
                <a:lumMod val="50000"/>
              </a:schemeClr>
            </a:solidFill>
            <a:ln>
              <a:noFill/>
            </a:ln>
            <a:effectLst/>
          </c:spPr>
          <c:invertIfNegative val="0"/>
          <c:val>
            <c:numRef>
              <c:f>Tabelle1!$E$21:$E$53</c:f>
              <c:numCache>
                <c:formatCode>General</c:formatCode>
                <c:ptCount val="33"/>
                <c:pt idx="0">
                  <c:v>6</c:v>
                </c:pt>
                <c:pt idx="1">
                  <c:v>2</c:v>
                </c:pt>
                <c:pt idx="2">
                  <c:v>3</c:v>
                </c:pt>
                <c:pt idx="3">
                  <c:v>9</c:v>
                </c:pt>
                <c:pt idx="4">
                  <c:v>7</c:v>
                </c:pt>
                <c:pt idx="5">
                  <c:v>4</c:v>
                </c:pt>
                <c:pt idx="6">
                  <c:v>6</c:v>
                </c:pt>
                <c:pt idx="7">
                  <c:v>3</c:v>
                </c:pt>
                <c:pt idx="8">
                  <c:v>7</c:v>
                </c:pt>
                <c:pt idx="9">
                  <c:v>4</c:v>
                </c:pt>
                <c:pt idx="10">
                  <c:v>7</c:v>
                </c:pt>
                <c:pt idx="11">
                  <c:v>8</c:v>
                </c:pt>
                <c:pt idx="12">
                  <c:v>3</c:v>
                </c:pt>
                <c:pt idx="13">
                  <c:v>2</c:v>
                </c:pt>
                <c:pt idx="14">
                  <c:v>0</c:v>
                </c:pt>
                <c:pt idx="15">
                  <c:v>5</c:v>
                </c:pt>
                <c:pt idx="16">
                  <c:v>3</c:v>
                </c:pt>
                <c:pt idx="17">
                  <c:v>3</c:v>
                </c:pt>
                <c:pt idx="18">
                  <c:v>0</c:v>
                </c:pt>
                <c:pt idx="19">
                  <c:v>9</c:v>
                </c:pt>
                <c:pt idx="20">
                  <c:v>2</c:v>
                </c:pt>
                <c:pt idx="21">
                  <c:v>7</c:v>
                </c:pt>
                <c:pt idx="22">
                  <c:v>8</c:v>
                </c:pt>
                <c:pt idx="23">
                  <c:v>3</c:v>
                </c:pt>
                <c:pt idx="24">
                  <c:v>2</c:v>
                </c:pt>
                <c:pt idx="25">
                  <c:v>0</c:v>
                </c:pt>
                <c:pt idx="26">
                  <c:v>5</c:v>
                </c:pt>
                <c:pt idx="27">
                  <c:v>3</c:v>
                </c:pt>
                <c:pt idx="28">
                  <c:v>3</c:v>
                </c:pt>
                <c:pt idx="29">
                  <c:v>0</c:v>
                </c:pt>
                <c:pt idx="30">
                  <c:v>9</c:v>
                </c:pt>
                <c:pt idx="31">
                  <c:v>2</c:v>
                </c:pt>
                <c:pt idx="32">
                  <c:v>7</c:v>
                </c:pt>
              </c:numCache>
            </c:numRef>
          </c:val>
        </c:ser>
        <c:dLbls>
          <c:showLegendKey val="0"/>
          <c:showVal val="0"/>
          <c:showCatName val="0"/>
          <c:showSerName val="0"/>
          <c:showPercent val="0"/>
          <c:showBubbleSize val="0"/>
        </c:dLbls>
        <c:gapWidth val="150"/>
        <c:axId val="524439216"/>
        <c:axId val="407531408"/>
      </c:barChart>
      <c:lineChart>
        <c:grouping val="standard"/>
        <c:varyColors val="0"/>
        <c:ser>
          <c:idx val="0"/>
          <c:order val="0"/>
          <c:tx>
            <c:strRef>
              <c:f>Tabelle1!$C$20</c:f>
              <c:strCache>
                <c:ptCount val="1"/>
                <c:pt idx="0">
                  <c:v>proliavo</c:v>
                </c:pt>
              </c:strCache>
            </c:strRef>
          </c:tx>
          <c:spPr>
            <a:ln w="28575" cap="rnd">
              <a:solidFill>
                <a:schemeClr val="accent1"/>
              </a:solidFill>
              <a:round/>
            </a:ln>
            <a:effectLst/>
          </c:spPr>
          <c:marker>
            <c:symbol val="none"/>
          </c:marker>
          <c:val>
            <c:numRef>
              <c:f>Tabelle1!$C$21:$C$53</c:f>
              <c:numCache>
                <c:formatCode>General</c:formatCode>
                <c:ptCount val="33"/>
                <c:pt idx="0">
                  <c:v>73</c:v>
                </c:pt>
                <c:pt idx="1">
                  <c:v>79</c:v>
                </c:pt>
                <c:pt idx="2">
                  <c:v>80</c:v>
                </c:pt>
                <c:pt idx="3">
                  <c:v>104</c:v>
                </c:pt>
                <c:pt idx="4">
                  <c:v>80</c:v>
                </c:pt>
                <c:pt idx="5">
                  <c:v>74</c:v>
                </c:pt>
                <c:pt idx="6">
                  <c:v>96</c:v>
                </c:pt>
                <c:pt idx="7">
                  <c:v>76</c:v>
                </c:pt>
                <c:pt idx="8">
                  <c:v>105</c:v>
                </c:pt>
                <c:pt idx="9">
                  <c:v>97</c:v>
                </c:pt>
                <c:pt idx="10">
                  <c:v>100</c:v>
                </c:pt>
                <c:pt idx="11">
                  <c:v>96</c:v>
                </c:pt>
                <c:pt idx="12">
                  <c:v>57</c:v>
                </c:pt>
                <c:pt idx="13">
                  <c:v>65</c:v>
                </c:pt>
                <c:pt idx="14">
                  <c:v>76</c:v>
                </c:pt>
                <c:pt idx="15">
                  <c:v>75</c:v>
                </c:pt>
                <c:pt idx="16">
                  <c:v>80</c:v>
                </c:pt>
                <c:pt idx="17">
                  <c:v>102</c:v>
                </c:pt>
                <c:pt idx="18">
                  <c:v>75</c:v>
                </c:pt>
                <c:pt idx="19">
                  <c:v>71</c:v>
                </c:pt>
                <c:pt idx="20">
                  <c:v>67</c:v>
                </c:pt>
                <c:pt idx="21">
                  <c:v>95</c:v>
                </c:pt>
                <c:pt idx="22">
                  <c:v>96</c:v>
                </c:pt>
                <c:pt idx="23">
                  <c:v>57</c:v>
                </c:pt>
                <c:pt idx="24">
                  <c:v>65</c:v>
                </c:pt>
                <c:pt idx="25">
                  <c:v>76</c:v>
                </c:pt>
                <c:pt idx="26">
                  <c:v>75</c:v>
                </c:pt>
                <c:pt idx="27">
                  <c:v>80</c:v>
                </c:pt>
                <c:pt idx="28">
                  <c:v>102</c:v>
                </c:pt>
                <c:pt idx="29">
                  <c:v>75</c:v>
                </c:pt>
                <c:pt idx="30">
                  <c:v>71</c:v>
                </c:pt>
                <c:pt idx="31">
                  <c:v>67</c:v>
                </c:pt>
                <c:pt idx="32">
                  <c:v>95</c:v>
                </c:pt>
              </c:numCache>
            </c:numRef>
          </c:val>
          <c:smooth val="0"/>
        </c:ser>
        <c:ser>
          <c:idx val="1"/>
          <c:order val="1"/>
          <c:tx>
            <c:strRef>
              <c:f>Tabelle1!$D$20</c:f>
              <c:strCache>
                <c:ptCount val="1"/>
                <c:pt idx="0">
                  <c:v>Prolia_VO_fitted</c:v>
                </c:pt>
              </c:strCache>
            </c:strRef>
          </c:tx>
          <c:spPr>
            <a:ln w="28575" cap="rnd">
              <a:solidFill>
                <a:schemeClr val="accent2"/>
              </a:solidFill>
              <a:round/>
            </a:ln>
            <a:effectLst/>
          </c:spPr>
          <c:marker>
            <c:symbol val="none"/>
          </c:marker>
          <c:val>
            <c:numRef>
              <c:f>Tabelle1!$D$21:$D$53</c:f>
              <c:numCache>
                <c:formatCode>General</c:formatCode>
                <c:ptCount val="33"/>
                <c:pt idx="0">
                  <c:v>81.324458966759892</c:v>
                </c:pt>
                <c:pt idx="1">
                  <c:v>80.269021012496637</c:v>
                </c:pt>
                <c:pt idx="2">
                  <c:v>82.172814512791916</c:v>
                </c:pt>
                <c:pt idx="3">
                  <c:v>87.419055991190163</c:v>
                </c:pt>
                <c:pt idx="4">
                  <c:v>88.063146748367274</c:v>
                </c:pt>
                <c:pt idx="5">
                  <c:v>87.573182257640156</c:v>
                </c:pt>
                <c:pt idx="6">
                  <c:v>90.0959929303026</c:v>
                </c:pt>
                <c:pt idx="7">
                  <c:v>89.713484672652115</c:v>
                </c:pt>
                <c:pt idx="8">
                  <c:v>93.543101371804198</c:v>
                </c:pt>
                <c:pt idx="9">
                  <c:v>93.354148290239408</c:v>
                </c:pt>
                <c:pt idx="10">
                  <c:v>96.517393243422958</c:v>
                </c:pt>
                <c:pt idx="11">
                  <c:v>74.672100003394206</c:v>
                </c:pt>
                <c:pt idx="12">
                  <c:v>71.136842901104998</c:v>
                </c:pt>
                <c:pt idx="13">
                  <c:v>70.860063214380602</c:v>
                </c:pt>
                <c:pt idx="14">
                  <c:v>69.1045583812014</c:v>
                </c:pt>
                <c:pt idx="15">
                  <c:v>77.195021069761808</c:v>
                </c:pt>
                <c:pt idx="16">
                  <c:v>76.9630202544204</c:v>
                </c:pt>
                <c:pt idx="17">
                  <c:v>78.337285317214793</c:v>
                </c:pt>
                <c:pt idx="18">
                  <c:v>75.545279623653599</c:v>
                </c:pt>
                <c:pt idx="19">
                  <c:v>85.403094472310997</c:v>
                </c:pt>
                <c:pt idx="20">
                  <c:v>82.16634184719419</c:v>
                </c:pt>
                <c:pt idx="21">
                  <c:v>87.806809135194612</c:v>
                </c:pt>
                <c:pt idx="22">
                  <c:v>74.672100003394206</c:v>
                </c:pt>
                <c:pt idx="23">
                  <c:v>71.136842901104998</c:v>
                </c:pt>
                <c:pt idx="24">
                  <c:v>70.860063214380602</c:v>
                </c:pt>
                <c:pt idx="25">
                  <c:v>69.1045583812014</c:v>
                </c:pt>
                <c:pt idx="26">
                  <c:v>77.195021069761808</c:v>
                </c:pt>
                <c:pt idx="27">
                  <c:v>76.9630202544204</c:v>
                </c:pt>
                <c:pt idx="28">
                  <c:v>78.337285317214793</c:v>
                </c:pt>
                <c:pt idx="29">
                  <c:v>75.545279623653599</c:v>
                </c:pt>
                <c:pt idx="30">
                  <c:v>85.403094472310997</c:v>
                </c:pt>
                <c:pt idx="31">
                  <c:v>82.16634184719419</c:v>
                </c:pt>
                <c:pt idx="32">
                  <c:v>87.806809135194612</c:v>
                </c:pt>
              </c:numCache>
            </c:numRef>
          </c:val>
          <c:smooth val="0"/>
        </c:ser>
        <c:dLbls>
          <c:showLegendKey val="0"/>
          <c:showVal val="0"/>
          <c:showCatName val="0"/>
          <c:showSerName val="0"/>
          <c:showPercent val="0"/>
          <c:showBubbleSize val="0"/>
        </c:dLbls>
        <c:marker val="1"/>
        <c:smooth val="0"/>
        <c:axId val="407530624"/>
        <c:axId val="407531016"/>
      </c:lineChart>
      <c:dateAx>
        <c:axId val="40753062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de-DE"/>
          </a:p>
        </c:txPr>
        <c:crossAx val="407531016"/>
        <c:crosses val="autoZero"/>
        <c:auto val="0"/>
        <c:lblOffset val="100"/>
        <c:baseTimeUnit val="days"/>
        <c:majorUnit val="255"/>
      </c:dateAx>
      <c:valAx>
        <c:axId val="407531016"/>
        <c:scaling>
          <c:orientation val="minMax"/>
          <c:max val="2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07530624"/>
        <c:crosses val="autoZero"/>
        <c:crossBetween val="between"/>
      </c:valAx>
      <c:valAx>
        <c:axId val="40753140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24439216"/>
        <c:crosses val="max"/>
        <c:crossBetween val="between"/>
      </c:valAx>
      <c:catAx>
        <c:axId val="524439216"/>
        <c:scaling>
          <c:orientation val="minMax"/>
        </c:scaling>
        <c:delete val="1"/>
        <c:axPos val="b"/>
        <c:majorTickMark val="out"/>
        <c:minorTickMark val="none"/>
        <c:tickLblPos val="nextTo"/>
        <c:crossAx val="407531408"/>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2"/>
          <c:tx>
            <c:strRef>
              <c:f>model_df2!$AO$1</c:f>
              <c:strCache>
                <c:ptCount val="1"/>
                <c:pt idx="0">
                  <c:v>Prolia_Promos</c:v>
                </c:pt>
              </c:strCache>
            </c:strRef>
          </c:tx>
          <c:spPr>
            <a:solidFill>
              <a:schemeClr val="bg2">
                <a:lumMod val="50000"/>
              </a:schemeClr>
            </a:solidFill>
            <a:ln>
              <a:noFill/>
            </a:ln>
            <a:effectLst/>
          </c:spPr>
          <c:invertIfNegative val="0"/>
          <c:val>
            <c:numRef>
              <c:f>model_df2!$AO$2:$AO$551</c:f>
              <c:numCache>
                <c:formatCode>General</c:formatCode>
                <c:ptCount val="55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3</c:v>
                </c:pt>
                <c:pt idx="67">
                  <c:v>5</c:v>
                </c:pt>
                <c:pt idx="68">
                  <c:v>3</c:v>
                </c:pt>
                <c:pt idx="69">
                  <c:v>0</c:v>
                </c:pt>
                <c:pt idx="70">
                  <c:v>6</c:v>
                </c:pt>
                <c:pt idx="71">
                  <c:v>0</c:v>
                </c:pt>
                <c:pt idx="72">
                  <c:v>0</c:v>
                </c:pt>
                <c:pt idx="73">
                  <c:v>4</c:v>
                </c:pt>
                <c:pt idx="74">
                  <c:v>0</c:v>
                </c:pt>
                <c:pt idx="75">
                  <c:v>5</c:v>
                </c:pt>
                <c:pt idx="76">
                  <c:v>10</c:v>
                </c:pt>
                <c:pt idx="77">
                  <c:v>5</c:v>
                </c:pt>
                <c:pt idx="78">
                  <c:v>2</c:v>
                </c:pt>
                <c:pt idx="79">
                  <c:v>3</c:v>
                </c:pt>
                <c:pt idx="80">
                  <c:v>2</c:v>
                </c:pt>
                <c:pt idx="81">
                  <c:v>2</c:v>
                </c:pt>
                <c:pt idx="82">
                  <c:v>1</c:v>
                </c:pt>
                <c:pt idx="83">
                  <c:v>8</c:v>
                </c:pt>
                <c:pt idx="84">
                  <c:v>3</c:v>
                </c:pt>
                <c:pt idx="85">
                  <c:v>0</c:v>
                </c:pt>
                <c:pt idx="86">
                  <c:v>3</c:v>
                </c:pt>
                <c:pt idx="87">
                  <c:v>1</c:v>
                </c:pt>
                <c:pt idx="88">
                  <c:v>6</c:v>
                </c:pt>
                <c:pt idx="89">
                  <c:v>4</c:v>
                </c:pt>
                <c:pt idx="90">
                  <c:v>5</c:v>
                </c:pt>
                <c:pt idx="91">
                  <c:v>3</c:v>
                </c:pt>
                <c:pt idx="92">
                  <c:v>6</c:v>
                </c:pt>
                <c:pt idx="93">
                  <c:v>6</c:v>
                </c:pt>
                <c:pt idx="94">
                  <c:v>6</c:v>
                </c:pt>
                <c:pt idx="95">
                  <c:v>16</c:v>
                </c:pt>
                <c:pt idx="96">
                  <c:v>14</c:v>
                </c:pt>
                <c:pt idx="97">
                  <c:v>5</c:v>
                </c:pt>
                <c:pt idx="98">
                  <c:v>9</c:v>
                </c:pt>
                <c:pt idx="99">
                  <c:v>3</c:v>
                </c:pt>
                <c:pt idx="100">
                  <c:v>2</c:v>
                </c:pt>
                <c:pt idx="101">
                  <c:v>3</c:v>
                </c:pt>
                <c:pt idx="102">
                  <c:v>4</c:v>
                </c:pt>
                <c:pt idx="103">
                  <c:v>3</c:v>
                </c:pt>
                <c:pt idx="104">
                  <c:v>4</c:v>
                </c:pt>
                <c:pt idx="105">
                  <c:v>1</c:v>
                </c:pt>
                <c:pt idx="106">
                  <c:v>3</c:v>
                </c:pt>
                <c:pt idx="107">
                  <c:v>3</c:v>
                </c:pt>
                <c:pt idx="108">
                  <c:v>12</c:v>
                </c:pt>
                <c:pt idx="109">
                  <c:v>44</c:v>
                </c:pt>
                <c:pt idx="110">
                  <c:v>3</c:v>
                </c:pt>
                <c:pt idx="111">
                  <c:v>1</c:v>
                </c:pt>
                <c:pt idx="112">
                  <c:v>1</c:v>
                </c:pt>
                <c:pt idx="113">
                  <c:v>3</c:v>
                </c:pt>
                <c:pt idx="114">
                  <c:v>3</c:v>
                </c:pt>
                <c:pt idx="115">
                  <c:v>3</c:v>
                </c:pt>
                <c:pt idx="116">
                  <c:v>2</c:v>
                </c:pt>
                <c:pt idx="117">
                  <c:v>2</c:v>
                </c:pt>
                <c:pt idx="118">
                  <c:v>0</c:v>
                </c:pt>
                <c:pt idx="119">
                  <c:v>0</c:v>
                </c:pt>
                <c:pt idx="120">
                  <c:v>3</c:v>
                </c:pt>
                <c:pt idx="121">
                  <c:v>4</c:v>
                </c:pt>
                <c:pt idx="122">
                  <c:v>2</c:v>
                </c:pt>
                <c:pt idx="123">
                  <c:v>4</c:v>
                </c:pt>
                <c:pt idx="124">
                  <c:v>3</c:v>
                </c:pt>
                <c:pt idx="125">
                  <c:v>6</c:v>
                </c:pt>
                <c:pt idx="126">
                  <c:v>2</c:v>
                </c:pt>
                <c:pt idx="127">
                  <c:v>4</c:v>
                </c:pt>
                <c:pt idx="128">
                  <c:v>9</c:v>
                </c:pt>
                <c:pt idx="129">
                  <c:v>3</c:v>
                </c:pt>
                <c:pt idx="130">
                  <c:v>10</c:v>
                </c:pt>
                <c:pt idx="131">
                  <c:v>6</c:v>
                </c:pt>
                <c:pt idx="132">
                  <c:v>0</c:v>
                </c:pt>
                <c:pt idx="133">
                  <c:v>3</c:v>
                </c:pt>
                <c:pt idx="134">
                  <c:v>1</c:v>
                </c:pt>
                <c:pt idx="135">
                  <c:v>0</c:v>
                </c:pt>
                <c:pt idx="136">
                  <c:v>6</c:v>
                </c:pt>
                <c:pt idx="137">
                  <c:v>0</c:v>
                </c:pt>
                <c:pt idx="138">
                  <c:v>0</c:v>
                </c:pt>
                <c:pt idx="139">
                  <c:v>1</c:v>
                </c:pt>
                <c:pt idx="140">
                  <c:v>3</c:v>
                </c:pt>
                <c:pt idx="141">
                  <c:v>2</c:v>
                </c:pt>
                <c:pt idx="142">
                  <c:v>2</c:v>
                </c:pt>
                <c:pt idx="143">
                  <c:v>3</c:v>
                </c:pt>
                <c:pt idx="144">
                  <c:v>2</c:v>
                </c:pt>
                <c:pt idx="145">
                  <c:v>3</c:v>
                </c:pt>
                <c:pt idx="146">
                  <c:v>3</c:v>
                </c:pt>
                <c:pt idx="147">
                  <c:v>3</c:v>
                </c:pt>
                <c:pt idx="148">
                  <c:v>3</c:v>
                </c:pt>
                <c:pt idx="149">
                  <c:v>0</c:v>
                </c:pt>
                <c:pt idx="150">
                  <c:v>3</c:v>
                </c:pt>
                <c:pt idx="151">
                  <c:v>5</c:v>
                </c:pt>
                <c:pt idx="152">
                  <c:v>2</c:v>
                </c:pt>
                <c:pt idx="153">
                  <c:v>1</c:v>
                </c:pt>
                <c:pt idx="154">
                  <c:v>5</c:v>
                </c:pt>
                <c:pt idx="155">
                  <c:v>2</c:v>
                </c:pt>
                <c:pt idx="156">
                  <c:v>5</c:v>
                </c:pt>
                <c:pt idx="157">
                  <c:v>2</c:v>
                </c:pt>
                <c:pt idx="158">
                  <c:v>6</c:v>
                </c:pt>
                <c:pt idx="159">
                  <c:v>9</c:v>
                </c:pt>
                <c:pt idx="160">
                  <c:v>12</c:v>
                </c:pt>
                <c:pt idx="161">
                  <c:v>26</c:v>
                </c:pt>
                <c:pt idx="162">
                  <c:v>4</c:v>
                </c:pt>
                <c:pt idx="163">
                  <c:v>7</c:v>
                </c:pt>
                <c:pt idx="164">
                  <c:v>13</c:v>
                </c:pt>
                <c:pt idx="165">
                  <c:v>2</c:v>
                </c:pt>
                <c:pt idx="166">
                  <c:v>4</c:v>
                </c:pt>
                <c:pt idx="167">
                  <c:v>6</c:v>
                </c:pt>
                <c:pt idx="168">
                  <c:v>5</c:v>
                </c:pt>
                <c:pt idx="169">
                  <c:v>2</c:v>
                </c:pt>
                <c:pt idx="170">
                  <c:v>4</c:v>
                </c:pt>
                <c:pt idx="171">
                  <c:v>5</c:v>
                </c:pt>
                <c:pt idx="172">
                  <c:v>9</c:v>
                </c:pt>
                <c:pt idx="173">
                  <c:v>6</c:v>
                </c:pt>
                <c:pt idx="174">
                  <c:v>8</c:v>
                </c:pt>
                <c:pt idx="175">
                  <c:v>8</c:v>
                </c:pt>
                <c:pt idx="176">
                  <c:v>8</c:v>
                </c:pt>
                <c:pt idx="177">
                  <c:v>10</c:v>
                </c:pt>
                <c:pt idx="178">
                  <c:v>3</c:v>
                </c:pt>
                <c:pt idx="179">
                  <c:v>9</c:v>
                </c:pt>
                <c:pt idx="180">
                  <c:v>2</c:v>
                </c:pt>
                <c:pt idx="181">
                  <c:v>7</c:v>
                </c:pt>
                <c:pt idx="182">
                  <c:v>4</c:v>
                </c:pt>
                <c:pt idx="183">
                  <c:v>12</c:v>
                </c:pt>
                <c:pt idx="184">
                  <c:v>1</c:v>
                </c:pt>
                <c:pt idx="185">
                  <c:v>7</c:v>
                </c:pt>
                <c:pt idx="186">
                  <c:v>10</c:v>
                </c:pt>
                <c:pt idx="187">
                  <c:v>0</c:v>
                </c:pt>
                <c:pt idx="188">
                  <c:v>4</c:v>
                </c:pt>
                <c:pt idx="189">
                  <c:v>2</c:v>
                </c:pt>
                <c:pt idx="190">
                  <c:v>2</c:v>
                </c:pt>
                <c:pt idx="191">
                  <c:v>1</c:v>
                </c:pt>
                <c:pt idx="192">
                  <c:v>5</c:v>
                </c:pt>
                <c:pt idx="193">
                  <c:v>1</c:v>
                </c:pt>
                <c:pt idx="194">
                  <c:v>13</c:v>
                </c:pt>
                <c:pt idx="195">
                  <c:v>6</c:v>
                </c:pt>
                <c:pt idx="196">
                  <c:v>5</c:v>
                </c:pt>
                <c:pt idx="197">
                  <c:v>7</c:v>
                </c:pt>
                <c:pt idx="198">
                  <c:v>0</c:v>
                </c:pt>
                <c:pt idx="199">
                  <c:v>4</c:v>
                </c:pt>
                <c:pt idx="200">
                  <c:v>5</c:v>
                </c:pt>
                <c:pt idx="201">
                  <c:v>0</c:v>
                </c:pt>
                <c:pt idx="202">
                  <c:v>1</c:v>
                </c:pt>
                <c:pt idx="203">
                  <c:v>1</c:v>
                </c:pt>
                <c:pt idx="204">
                  <c:v>0</c:v>
                </c:pt>
                <c:pt idx="205">
                  <c:v>4</c:v>
                </c:pt>
                <c:pt idx="206">
                  <c:v>1</c:v>
                </c:pt>
                <c:pt idx="207">
                  <c:v>2</c:v>
                </c:pt>
                <c:pt idx="208">
                  <c:v>3</c:v>
                </c:pt>
                <c:pt idx="209">
                  <c:v>7</c:v>
                </c:pt>
                <c:pt idx="210">
                  <c:v>3</c:v>
                </c:pt>
                <c:pt idx="211">
                  <c:v>8</c:v>
                </c:pt>
                <c:pt idx="212">
                  <c:v>2</c:v>
                </c:pt>
                <c:pt idx="213">
                  <c:v>5</c:v>
                </c:pt>
                <c:pt idx="214">
                  <c:v>0</c:v>
                </c:pt>
                <c:pt idx="215">
                  <c:v>2</c:v>
                </c:pt>
                <c:pt idx="216">
                  <c:v>4</c:v>
                </c:pt>
                <c:pt idx="217">
                  <c:v>3</c:v>
                </c:pt>
                <c:pt idx="218">
                  <c:v>3</c:v>
                </c:pt>
                <c:pt idx="219">
                  <c:v>3</c:v>
                </c:pt>
                <c:pt idx="220">
                  <c:v>5</c:v>
                </c:pt>
                <c:pt idx="221">
                  <c:v>5</c:v>
                </c:pt>
                <c:pt idx="222">
                  <c:v>4</c:v>
                </c:pt>
                <c:pt idx="223">
                  <c:v>2</c:v>
                </c:pt>
                <c:pt idx="224">
                  <c:v>4</c:v>
                </c:pt>
                <c:pt idx="225">
                  <c:v>5</c:v>
                </c:pt>
                <c:pt idx="226">
                  <c:v>5</c:v>
                </c:pt>
                <c:pt idx="227">
                  <c:v>6</c:v>
                </c:pt>
                <c:pt idx="228">
                  <c:v>3</c:v>
                </c:pt>
                <c:pt idx="229">
                  <c:v>2</c:v>
                </c:pt>
                <c:pt idx="230">
                  <c:v>2</c:v>
                </c:pt>
                <c:pt idx="231">
                  <c:v>5</c:v>
                </c:pt>
                <c:pt idx="232">
                  <c:v>2</c:v>
                </c:pt>
                <c:pt idx="233">
                  <c:v>6</c:v>
                </c:pt>
                <c:pt idx="234">
                  <c:v>6</c:v>
                </c:pt>
                <c:pt idx="235">
                  <c:v>1</c:v>
                </c:pt>
                <c:pt idx="236">
                  <c:v>3</c:v>
                </c:pt>
                <c:pt idx="237">
                  <c:v>10</c:v>
                </c:pt>
                <c:pt idx="238">
                  <c:v>10</c:v>
                </c:pt>
                <c:pt idx="239">
                  <c:v>3</c:v>
                </c:pt>
                <c:pt idx="240">
                  <c:v>11</c:v>
                </c:pt>
                <c:pt idx="241">
                  <c:v>4</c:v>
                </c:pt>
                <c:pt idx="242">
                  <c:v>7</c:v>
                </c:pt>
                <c:pt idx="243">
                  <c:v>8</c:v>
                </c:pt>
                <c:pt idx="244">
                  <c:v>8</c:v>
                </c:pt>
                <c:pt idx="245">
                  <c:v>4</c:v>
                </c:pt>
                <c:pt idx="246">
                  <c:v>4</c:v>
                </c:pt>
                <c:pt idx="247">
                  <c:v>2</c:v>
                </c:pt>
                <c:pt idx="248">
                  <c:v>4</c:v>
                </c:pt>
                <c:pt idx="249">
                  <c:v>8</c:v>
                </c:pt>
                <c:pt idx="250">
                  <c:v>2</c:v>
                </c:pt>
                <c:pt idx="251">
                  <c:v>4</c:v>
                </c:pt>
                <c:pt idx="252">
                  <c:v>8</c:v>
                </c:pt>
                <c:pt idx="253">
                  <c:v>1</c:v>
                </c:pt>
                <c:pt idx="254">
                  <c:v>3</c:v>
                </c:pt>
                <c:pt idx="255">
                  <c:v>2</c:v>
                </c:pt>
                <c:pt idx="256">
                  <c:v>3</c:v>
                </c:pt>
                <c:pt idx="257">
                  <c:v>3</c:v>
                </c:pt>
                <c:pt idx="258">
                  <c:v>3</c:v>
                </c:pt>
                <c:pt idx="259">
                  <c:v>2</c:v>
                </c:pt>
                <c:pt idx="260">
                  <c:v>1</c:v>
                </c:pt>
                <c:pt idx="261">
                  <c:v>5</c:v>
                </c:pt>
                <c:pt idx="262">
                  <c:v>1</c:v>
                </c:pt>
                <c:pt idx="263">
                  <c:v>3</c:v>
                </c:pt>
                <c:pt idx="264">
                  <c:v>6</c:v>
                </c:pt>
                <c:pt idx="265">
                  <c:v>2</c:v>
                </c:pt>
                <c:pt idx="266">
                  <c:v>5</c:v>
                </c:pt>
                <c:pt idx="267">
                  <c:v>3</c:v>
                </c:pt>
                <c:pt idx="268">
                  <c:v>5</c:v>
                </c:pt>
                <c:pt idx="269">
                  <c:v>1</c:v>
                </c:pt>
                <c:pt idx="270">
                  <c:v>2</c:v>
                </c:pt>
                <c:pt idx="271">
                  <c:v>5</c:v>
                </c:pt>
                <c:pt idx="272">
                  <c:v>8</c:v>
                </c:pt>
                <c:pt idx="273">
                  <c:v>2</c:v>
                </c:pt>
                <c:pt idx="274">
                  <c:v>11</c:v>
                </c:pt>
                <c:pt idx="275">
                  <c:v>1</c:v>
                </c:pt>
                <c:pt idx="276">
                  <c:v>6</c:v>
                </c:pt>
                <c:pt idx="277">
                  <c:v>3</c:v>
                </c:pt>
                <c:pt idx="278">
                  <c:v>4</c:v>
                </c:pt>
                <c:pt idx="279">
                  <c:v>2</c:v>
                </c:pt>
                <c:pt idx="280">
                  <c:v>0</c:v>
                </c:pt>
                <c:pt idx="281">
                  <c:v>5</c:v>
                </c:pt>
                <c:pt idx="282">
                  <c:v>3</c:v>
                </c:pt>
                <c:pt idx="283">
                  <c:v>2</c:v>
                </c:pt>
                <c:pt idx="284">
                  <c:v>4</c:v>
                </c:pt>
                <c:pt idx="285">
                  <c:v>7</c:v>
                </c:pt>
                <c:pt idx="286">
                  <c:v>3</c:v>
                </c:pt>
                <c:pt idx="287">
                  <c:v>2</c:v>
                </c:pt>
                <c:pt idx="288">
                  <c:v>3</c:v>
                </c:pt>
                <c:pt idx="289">
                  <c:v>4</c:v>
                </c:pt>
                <c:pt idx="290">
                  <c:v>3</c:v>
                </c:pt>
                <c:pt idx="291">
                  <c:v>1</c:v>
                </c:pt>
                <c:pt idx="292">
                  <c:v>1</c:v>
                </c:pt>
                <c:pt idx="293">
                  <c:v>2</c:v>
                </c:pt>
                <c:pt idx="294">
                  <c:v>1</c:v>
                </c:pt>
                <c:pt idx="295">
                  <c:v>3</c:v>
                </c:pt>
                <c:pt idx="296">
                  <c:v>6</c:v>
                </c:pt>
                <c:pt idx="297">
                  <c:v>6</c:v>
                </c:pt>
                <c:pt idx="298">
                  <c:v>2</c:v>
                </c:pt>
                <c:pt idx="299">
                  <c:v>3</c:v>
                </c:pt>
                <c:pt idx="300">
                  <c:v>9</c:v>
                </c:pt>
                <c:pt idx="301">
                  <c:v>7</c:v>
                </c:pt>
                <c:pt idx="302">
                  <c:v>4</c:v>
                </c:pt>
                <c:pt idx="303">
                  <c:v>6</c:v>
                </c:pt>
                <c:pt idx="304">
                  <c:v>3</c:v>
                </c:pt>
                <c:pt idx="305">
                  <c:v>7</c:v>
                </c:pt>
                <c:pt idx="306">
                  <c:v>4</c:v>
                </c:pt>
                <c:pt idx="307">
                  <c:v>7</c:v>
                </c:pt>
                <c:pt idx="308">
                  <c:v>8</c:v>
                </c:pt>
                <c:pt idx="309">
                  <c:v>5</c:v>
                </c:pt>
                <c:pt idx="310">
                  <c:v>5</c:v>
                </c:pt>
                <c:pt idx="311">
                  <c:v>10</c:v>
                </c:pt>
                <c:pt idx="312">
                  <c:v>4</c:v>
                </c:pt>
                <c:pt idx="313">
                  <c:v>7</c:v>
                </c:pt>
                <c:pt idx="314">
                  <c:v>6</c:v>
                </c:pt>
                <c:pt idx="315">
                  <c:v>3</c:v>
                </c:pt>
                <c:pt idx="316">
                  <c:v>9</c:v>
                </c:pt>
                <c:pt idx="317">
                  <c:v>5</c:v>
                </c:pt>
                <c:pt idx="318">
                  <c:v>10</c:v>
                </c:pt>
                <c:pt idx="319">
                  <c:v>8</c:v>
                </c:pt>
                <c:pt idx="320">
                  <c:v>3</c:v>
                </c:pt>
                <c:pt idx="321">
                  <c:v>2</c:v>
                </c:pt>
                <c:pt idx="322">
                  <c:v>0</c:v>
                </c:pt>
                <c:pt idx="323">
                  <c:v>5</c:v>
                </c:pt>
                <c:pt idx="324">
                  <c:v>3</c:v>
                </c:pt>
                <c:pt idx="325">
                  <c:v>3</c:v>
                </c:pt>
                <c:pt idx="326">
                  <c:v>0</c:v>
                </c:pt>
                <c:pt idx="327">
                  <c:v>9</c:v>
                </c:pt>
                <c:pt idx="328">
                  <c:v>2</c:v>
                </c:pt>
                <c:pt idx="329">
                  <c:v>7</c:v>
                </c:pt>
                <c:pt idx="330">
                  <c:v>10</c:v>
                </c:pt>
                <c:pt idx="331">
                  <c:v>12</c:v>
                </c:pt>
                <c:pt idx="332">
                  <c:v>9</c:v>
                </c:pt>
                <c:pt idx="333">
                  <c:v>10</c:v>
                </c:pt>
                <c:pt idx="334">
                  <c:v>8</c:v>
                </c:pt>
                <c:pt idx="335">
                  <c:v>8</c:v>
                </c:pt>
                <c:pt idx="336">
                  <c:v>8</c:v>
                </c:pt>
                <c:pt idx="337">
                  <c:v>3</c:v>
                </c:pt>
                <c:pt idx="338">
                  <c:v>8</c:v>
                </c:pt>
                <c:pt idx="339">
                  <c:v>18</c:v>
                </c:pt>
                <c:pt idx="340">
                  <c:v>15</c:v>
                </c:pt>
                <c:pt idx="341">
                  <c:v>5</c:v>
                </c:pt>
                <c:pt idx="342">
                  <c:v>6</c:v>
                </c:pt>
                <c:pt idx="343">
                  <c:v>5</c:v>
                </c:pt>
                <c:pt idx="344">
                  <c:v>9</c:v>
                </c:pt>
                <c:pt idx="345">
                  <c:v>6</c:v>
                </c:pt>
                <c:pt idx="346">
                  <c:v>5</c:v>
                </c:pt>
                <c:pt idx="347">
                  <c:v>5</c:v>
                </c:pt>
                <c:pt idx="348">
                  <c:v>0</c:v>
                </c:pt>
                <c:pt idx="349">
                  <c:v>8</c:v>
                </c:pt>
                <c:pt idx="350">
                  <c:v>4</c:v>
                </c:pt>
                <c:pt idx="351">
                  <c:v>6</c:v>
                </c:pt>
                <c:pt idx="352">
                  <c:v>9</c:v>
                </c:pt>
                <c:pt idx="353">
                  <c:v>4</c:v>
                </c:pt>
                <c:pt idx="354">
                  <c:v>5</c:v>
                </c:pt>
                <c:pt idx="355">
                  <c:v>7</c:v>
                </c:pt>
                <c:pt idx="356">
                  <c:v>5</c:v>
                </c:pt>
                <c:pt idx="357">
                  <c:v>10</c:v>
                </c:pt>
                <c:pt idx="358">
                  <c:v>7</c:v>
                </c:pt>
                <c:pt idx="359">
                  <c:v>7</c:v>
                </c:pt>
                <c:pt idx="360">
                  <c:v>2</c:v>
                </c:pt>
                <c:pt idx="361">
                  <c:v>9</c:v>
                </c:pt>
                <c:pt idx="362">
                  <c:v>20</c:v>
                </c:pt>
                <c:pt idx="363">
                  <c:v>3</c:v>
                </c:pt>
                <c:pt idx="364">
                  <c:v>1</c:v>
                </c:pt>
                <c:pt idx="365">
                  <c:v>4</c:v>
                </c:pt>
                <c:pt idx="366">
                  <c:v>4</c:v>
                </c:pt>
                <c:pt idx="367">
                  <c:v>1</c:v>
                </c:pt>
                <c:pt idx="368">
                  <c:v>1</c:v>
                </c:pt>
                <c:pt idx="369">
                  <c:v>2</c:v>
                </c:pt>
                <c:pt idx="370">
                  <c:v>2</c:v>
                </c:pt>
                <c:pt idx="371">
                  <c:v>3</c:v>
                </c:pt>
                <c:pt idx="372">
                  <c:v>1</c:v>
                </c:pt>
                <c:pt idx="373">
                  <c:v>4</c:v>
                </c:pt>
                <c:pt idx="374">
                  <c:v>8</c:v>
                </c:pt>
                <c:pt idx="375">
                  <c:v>4</c:v>
                </c:pt>
                <c:pt idx="376">
                  <c:v>3</c:v>
                </c:pt>
                <c:pt idx="377">
                  <c:v>4</c:v>
                </c:pt>
                <c:pt idx="378">
                  <c:v>6</c:v>
                </c:pt>
                <c:pt idx="379">
                  <c:v>3</c:v>
                </c:pt>
                <c:pt idx="380">
                  <c:v>6</c:v>
                </c:pt>
                <c:pt idx="381">
                  <c:v>2</c:v>
                </c:pt>
                <c:pt idx="382">
                  <c:v>7</c:v>
                </c:pt>
                <c:pt idx="383">
                  <c:v>4</c:v>
                </c:pt>
                <c:pt idx="384">
                  <c:v>7</c:v>
                </c:pt>
                <c:pt idx="385">
                  <c:v>4</c:v>
                </c:pt>
                <c:pt idx="386">
                  <c:v>1</c:v>
                </c:pt>
                <c:pt idx="387">
                  <c:v>8</c:v>
                </c:pt>
                <c:pt idx="388">
                  <c:v>9</c:v>
                </c:pt>
                <c:pt idx="389">
                  <c:v>8</c:v>
                </c:pt>
                <c:pt idx="390">
                  <c:v>5</c:v>
                </c:pt>
                <c:pt idx="391">
                  <c:v>6</c:v>
                </c:pt>
                <c:pt idx="392">
                  <c:v>0</c:v>
                </c:pt>
                <c:pt idx="393">
                  <c:v>3</c:v>
                </c:pt>
                <c:pt idx="394">
                  <c:v>5</c:v>
                </c:pt>
                <c:pt idx="395">
                  <c:v>5</c:v>
                </c:pt>
                <c:pt idx="396">
                  <c:v>7</c:v>
                </c:pt>
                <c:pt idx="397">
                  <c:v>7</c:v>
                </c:pt>
                <c:pt idx="398">
                  <c:v>5</c:v>
                </c:pt>
                <c:pt idx="399">
                  <c:v>5</c:v>
                </c:pt>
                <c:pt idx="400">
                  <c:v>8</c:v>
                </c:pt>
                <c:pt idx="401">
                  <c:v>1</c:v>
                </c:pt>
                <c:pt idx="402">
                  <c:v>5</c:v>
                </c:pt>
                <c:pt idx="403">
                  <c:v>8</c:v>
                </c:pt>
                <c:pt idx="404">
                  <c:v>8</c:v>
                </c:pt>
                <c:pt idx="405">
                  <c:v>7</c:v>
                </c:pt>
                <c:pt idx="406">
                  <c:v>11</c:v>
                </c:pt>
                <c:pt idx="407">
                  <c:v>0</c:v>
                </c:pt>
                <c:pt idx="408">
                  <c:v>2</c:v>
                </c:pt>
                <c:pt idx="409">
                  <c:v>5</c:v>
                </c:pt>
                <c:pt idx="410">
                  <c:v>3</c:v>
                </c:pt>
                <c:pt idx="411">
                  <c:v>3</c:v>
                </c:pt>
                <c:pt idx="412">
                  <c:v>6</c:v>
                </c:pt>
                <c:pt idx="413">
                  <c:v>2</c:v>
                </c:pt>
                <c:pt idx="414">
                  <c:v>0</c:v>
                </c:pt>
                <c:pt idx="415">
                  <c:v>4</c:v>
                </c:pt>
                <c:pt idx="416">
                  <c:v>4</c:v>
                </c:pt>
                <c:pt idx="417">
                  <c:v>0</c:v>
                </c:pt>
                <c:pt idx="418">
                  <c:v>3</c:v>
                </c:pt>
                <c:pt idx="419">
                  <c:v>1</c:v>
                </c:pt>
                <c:pt idx="420">
                  <c:v>0</c:v>
                </c:pt>
                <c:pt idx="421">
                  <c:v>2</c:v>
                </c:pt>
                <c:pt idx="422">
                  <c:v>2</c:v>
                </c:pt>
                <c:pt idx="423">
                  <c:v>0</c:v>
                </c:pt>
                <c:pt idx="424">
                  <c:v>2</c:v>
                </c:pt>
                <c:pt idx="425">
                  <c:v>3</c:v>
                </c:pt>
                <c:pt idx="426">
                  <c:v>1</c:v>
                </c:pt>
                <c:pt idx="427">
                  <c:v>2</c:v>
                </c:pt>
                <c:pt idx="428">
                  <c:v>3</c:v>
                </c:pt>
                <c:pt idx="429">
                  <c:v>5</c:v>
                </c:pt>
                <c:pt idx="430">
                  <c:v>6</c:v>
                </c:pt>
                <c:pt idx="431">
                  <c:v>2</c:v>
                </c:pt>
                <c:pt idx="432">
                  <c:v>4</c:v>
                </c:pt>
                <c:pt idx="433">
                  <c:v>4</c:v>
                </c:pt>
                <c:pt idx="434">
                  <c:v>0</c:v>
                </c:pt>
                <c:pt idx="435">
                  <c:v>14</c:v>
                </c:pt>
                <c:pt idx="436">
                  <c:v>3</c:v>
                </c:pt>
                <c:pt idx="437">
                  <c:v>0</c:v>
                </c:pt>
                <c:pt idx="438">
                  <c:v>1</c:v>
                </c:pt>
                <c:pt idx="439">
                  <c:v>4</c:v>
                </c:pt>
                <c:pt idx="440">
                  <c:v>5</c:v>
                </c:pt>
                <c:pt idx="441">
                  <c:v>3</c:v>
                </c:pt>
                <c:pt idx="442">
                  <c:v>9</c:v>
                </c:pt>
                <c:pt idx="443">
                  <c:v>1</c:v>
                </c:pt>
                <c:pt idx="444">
                  <c:v>7</c:v>
                </c:pt>
                <c:pt idx="445">
                  <c:v>3</c:v>
                </c:pt>
                <c:pt idx="446">
                  <c:v>3</c:v>
                </c:pt>
                <c:pt idx="447">
                  <c:v>1</c:v>
                </c:pt>
                <c:pt idx="448">
                  <c:v>4</c:v>
                </c:pt>
                <c:pt idx="449">
                  <c:v>0</c:v>
                </c:pt>
                <c:pt idx="450">
                  <c:v>10</c:v>
                </c:pt>
                <c:pt idx="451">
                  <c:v>1</c:v>
                </c:pt>
                <c:pt idx="452">
                  <c:v>1</c:v>
                </c:pt>
                <c:pt idx="453">
                  <c:v>4</c:v>
                </c:pt>
                <c:pt idx="454">
                  <c:v>4</c:v>
                </c:pt>
                <c:pt idx="455">
                  <c:v>3</c:v>
                </c:pt>
                <c:pt idx="456">
                  <c:v>1</c:v>
                </c:pt>
                <c:pt idx="457">
                  <c:v>0</c:v>
                </c:pt>
                <c:pt idx="458">
                  <c:v>2</c:v>
                </c:pt>
                <c:pt idx="459">
                  <c:v>2</c:v>
                </c:pt>
                <c:pt idx="460">
                  <c:v>2</c:v>
                </c:pt>
                <c:pt idx="461">
                  <c:v>6</c:v>
                </c:pt>
                <c:pt idx="462">
                  <c:v>0</c:v>
                </c:pt>
                <c:pt idx="463">
                  <c:v>0</c:v>
                </c:pt>
                <c:pt idx="464">
                  <c:v>0</c:v>
                </c:pt>
                <c:pt idx="465">
                  <c:v>0</c:v>
                </c:pt>
                <c:pt idx="466">
                  <c:v>0</c:v>
                </c:pt>
                <c:pt idx="467">
                  <c:v>1</c:v>
                </c:pt>
                <c:pt idx="468">
                  <c:v>5</c:v>
                </c:pt>
                <c:pt idx="469">
                  <c:v>2</c:v>
                </c:pt>
                <c:pt idx="470">
                  <c:v>0</c:v>
                </c:pt>
                <c:pt idx="471">
                  <c:v>1</c:v>
                </c:pt>
                <c:pt idx="472">
                  <c:v>7</c:v>
                </c:pt>
                <c:pt idx="473">
                  <c:v>4</c:v>
                </c:pt>
                <c:pt idx="474">
                  <c:v>5</c:v>
                </c:pt>
                <c:pt idx="475">
                  <c:v>7</c:v>
                </c:pt>
                <c:pt idx="476">
                  <c:v>9</c:v>
                </c:pt>
                <c:pt idx="477">
                  <c:v>6</c:v>
                </c:pt>
                <c:pt idx="478">
                  <c:v>5</c:v>
                </c:pt>
                <c:pt idx="479">
                  <c:v>5</c:v>
                </c:pt>
                <c:pt idx="480">
                  <c:v>16</c:v>
                </c:pt>
                <c:pt idx="481">
                  <c:v>7</c:v>
                </c:pt>
                <c:pt idx="482">
                  <c:v>11</c:v>
                </c:pt>
                <c:pt idx="483">
                  <c:v>16</c:v>
                </c:pt>
                <c:pt idx="484">
                  <c:v>8</c:v>
                </c:pt>
                <c:pt idx="485">
                  <c:v>3</c:v>
                </c:pt>
                <c:pt idx="486">
                  <c:v>8</c:v>
                </c:pt>
                <c:pt idx="487">
                  <c:v>8</c:v>
                </c:pt>
                <c:pt idx="488">
                  <c:v>0</c:v>
                </c:pt>
                <c:pt idx="489">
                  <c:v>9</c:v>
                </c:pt>
                <c:pt idx="490">
                  <c:v>31</c:v>
                </c:pt>
                <c:pt idx="491">
                  <c:v>19</c:v>
                </c:pt>
                <c:pt idx="492">
                  <c:v>11</c:v>
                </c:pt>
                <c:pt idx="493">
                  <c:v>15</c:v>
                </c:pt>
                <c:pt idx="494">
                  <c:v>20</c:v>
                </c:pt>
                <c:pt idx="495">
                  <c:v>5</c:v>
                </c:pt>
                <c:pt idx="496">
                  <c:v>6</c:v>
                </c:pt>
                <c:pt idx="497">
                  <c:v>6</c:v>
                </c:pt>
                <c:pt idx="498">
                  <c:v>6</c:v>
                </c:pt>
                <c:pt idx="499">
                  <c:v>5</c:v>
                </c:pt>
                <c:pt idx="500">
                  <c:v>6</c:v>
                </c:pt>
                <c:pt idx="501">
                  <c:v>9</c:v>
                </c:pt>
                <c:pt idx="502">
                  <c:v>8</c:v>
                </c:pt>
                <c:pt idx="503">
                  <c:v>11</c:v>
                </c:pt>
                <c:pt idx="504">
                  <c:v>10</c:v>
                </c:pt>
                <c:pt idx="505">
                  <c:v>8</c:v>
                </c:pt>
                <c:pt idx="506">
                  <c:v>9</c:v>
                </c:pt>
                <c:pt idx="507">
                  <c:v>13</c:v>
                </c:pt>
                <c:pt idx="508">
                  <c:v>11</c:v>
                </c:pt>
                <c:pt idx="509">
                  <c:v>6</c:v>
                </c:pt>
                <c:pt idx="510">
                  <c:v>17</c:v>
                </c:pt>
                <c:pt idx="511">
                  <c:v>12</c:v>
                </c:pt>
                <c:pt idx="512">
                  <c:v>16</c:v>
                </c:pt>
                <c:pt idx="513">
                  <c:v>19</c:v>
                </c:pt>
                <c:pt idx="514">
                  <c:v>12</c:v>
                </c:pt>
                <c:pt idx="515">
                  <c:v>10</c:v>
                </c:pt>
                <c:pt idx="516">
                  <c:v>30</c:v>
                </c:pt>
                <c:pt idx="517">
                  <c:v>2</c:v>
                </c:pt>
                <c:pt idx="518">
                  <c:v>10</c:v>
                </c:pt>
                <c:pt idx="519">
                  <c:v>2</c:v>
                </c:pt>
                <c:pt idx="520">
                  <c:v>4</c:v>
                </c:pt>
                <c:pt idx="521">
                  <c:v>0</c:v>
                </c:pt>
                <c:pt idx="522">
                  <c:v>2</c:v>
                </c:pt>
                <c:pt idx="523">
                  <c:v>0</c:v>
                </c:pt>
                <c:pt idx="524">
                  <c:v>0</c:v>
                </c:pt>
                <c:pt idx="525">
                  <c:v>13</c:v>
                </c:pt>
                <c:pt idx="526">
                  <c:v>3</c:v>
                </c:pt>
                <c:pt idx="527">
                  <c:v>4</c:v>
                </c:pt>
                <c:pt idx="528">
                  <c:v>2</c:v>
                </c:pt>
                <c:pt idx="529">
                  <c:v>3</c:v>
                </c:pt>
                <c:pt idx="530">
                  <c:v>1</c:v>
                </c:pt>
                <c:pt idx="531">
                  <c:v>1</c:v>
                </c:pt>
                <c:pt idx="532">
                  <c:v>1</c:v>
                </c:pt>
                <c:pt idx="533">
                  <c:v>0</c:v>
                </c:pt>
                <c:pt idx="534">
                  <c:v>3</c:v>
                </c:pt>
                <c:pt idx="535">
                  <c:v>5</c:v>
                </c:pt>
                <c:pt idx="536">
                  <c:v>0</c:v>
                </c:pt>
                <c:pt idx="537">
                  <c:v>7</c:v>
                </c:pt>
                <c:pt idx="538">
                  <c:v>8</c:v>
                </c:pt>
                <c:pt idx="539">
                  <c:v>3</c:v>
                </c:pt>
                <c:pt idx="540">
                  <c:v>2</c:v>
                </c:pt>
                <c:pt idx="541">
                  <c:v>7</c:v>
                </c:pt>
                <c:pt idx="542">
                  <c:v>2</c:v>
                </c:pt>
                <c:pt idx="543">
                  <c:v>4</c:v>
                </c:pt>
                <c:pt idx="544">
                  <c:v>0</c:v>
                </c:pt>
                <c:pt idx="545">
                  <c:v>3</c:v>
                </c:pt>
                <c:pt idx="546">
                  <c:v>2</c:v>
                </c:pt>
                <c:pt idx="547">
                  <c:v>5</c:v>
                </c:pt>
                <c:pt idx="548">
                  <c:v>0</c:v>
                </c:pt>
                <c:pt idx="549">
                  <c:v>4</c:v>
                </c:pt>
              </c:numCache>
            </c:numRef>
          </c:val>
        </c:ser>
        <c:dLbls>
          <c:showLegendKey val="0"/>
          <c:showVal val="0"/>
          <c:showCatName val="0"/>
          <c:showSerName val="0"/>
          <c:showPercent val="0"/>
          <c:showBubbleSize val="0"/>
        </c:dLbls>
        <c:gapWidth val="150"/>
        <c:axId val="400875072"/>
        <c:axId val="524440784"/>
      </c:barChart>
      <c:lineChart>
        <c:grouping val="standard"/>
        <c:varyColors val="0"/>
        <c:ser>
          <c:idx val="0"/>
          <c:order val="0"/>
          <c:tx>
            <c:strRef>
              <c:f>model_df2!$D$1</c:f>
              <c:strCache>
                <c:ptCount val="1"/>
                <c:pt idx="0">
                  <c:v>proliavo</c:v>
                </c:pt>
              </c:strCache>
            </c:strRef>
          </c:tx>
          <c:spPr>
            <a:ln w="28575" cap="rnd">
              <a:solidFill>
                <a:schemeClr val="accent1"/>
              </a:solidFill>
              <a:round/>
            </a:ln>
            <a:effectLst/>
          </c:spPr>
          <c:marker>
            <c:symbol val="none"/>
          </c:marker>
          <c:val>
            <c:numRef>
              <c:f>model_df2!$D$2:$D$551</c:f>
              <c:numCache>
                <c:formatCode>General</c:formatCode>
                <c:ptCount val="550"/>
                <c:pt idx="0">
                  <c:v>49</c:v>
                </c:pt>
                <c:pt idx="1">
                  <c:v>76</c:v>
                </c:pt>
                <c:pt idx="2">
                  <c:v>40</c:v>
                </c:pt>
                <c:pt idx="3">
                  <c:v>81</c:v>
                </c:pt>
                <c:pt idx="4">
                  <c:v>112</c:v>
                </c:pt>
                <c:pt idx="5">
                  <c:v>78</c:v>
                </c:pt>
                <c:pt idx="6">
                  <c:v>28</c:v>
                </c:pt>
                <c:pt idx="7">
                  <c:v>95</c:v>
                </c:pt>
                <c:pt idx="8">
                  <c:v>73</c:v>
                </c:pt>
                <c:pt idx="9">
                  <c:v>39</c:v>
                </c:pt>
                <c:pt idx="10">
                  <c:v>122</c:v>
                </c:pt>
                <c:pt idx="11">
                  <c:v>32</c:v>
                </c:pt>
                <c:pt idx="12">
                  <c:v>40</c:v>
                </c:pt>
                <c:pt idx="13">
                  <c:v>49</c:v>
                </c:pt>
                <c:pt idx="14">
                  <c:v>49</c:v>
                </c:pt>
                <c:pt idx="15">
                  <c:v>51</c:v>
                </c:pt>
                <c:pt idx="16">
                  <c:v>43</c:v>
                </c:pt>
                <c:pt idx="17">
                  <c:v>35</c:v>
                </c:pt>
                <c:pt idx="18">
                  <c:v>48</c:v>
                </c:pt>
                <c:pt idx="19">
                  <c:v>57</c:v>
                </c:pt>
                <c:pt idx="20">
                  <c:v>34</c:v>
                </c:pt>
                <c:pt idx="21">
                  <c:v>64</c:v>
                </c:pt>
                <c:pt idx="22">
                  <c:v>31</c:v>
                </c:pt>
                <c:pt idx="23">
                  <c:v>57</c:v>
                </c:pt>
                <c:pt idx="24">
                  <c:v>34</c:v>
                </c:pt>
                <c:pt idx="25">
                  <c:v>58</c:v>
                </c:pt>
                <c:pt idx="26">
                  <c:v>58</c:v>
                </c:pt>
                <c:pt idx="27">
                  <c:v>19</c:v>
                </c:pt>
                <c:pt idx="28">
                  <c:v>55</c:v>
                </c:pt>
                <c:pt idx="29">
                  <c:v>56</c:v>
                </c:pt>
                <c:pt idx="30">
                  <c:v>43</c:v>
                </c:pt>
                <c:pt idx="31">
                  <c:v>47</c:v>
                </c:pt>
                <c:pt idx="32">
                  <c:v>53</c:v>
                </c:pt>
                <c:pt idx="33">
                  <c:v>28</c:v>
                </c:pt>
                <c:pt idx="34">
                  <c:v>23</c:v>
                </c:pt>
                <c:pt idx="35">
                  <c:v>30</c:v>
                </c:pt>
                <c:pt idx="36">
                  <c:v>37</c:v>
                </c:pt>
                <c:pt idx="37">
                  <c:v>18</c:v>
                </c:pt>
                <c:pt idx="38">
                  <c:v>34</c:v>
                </c:pt>
                <c:pt idx="39">
                  <c:v>26</c:v>
                </c:pt>
                <c:pt idx="40">
                  <c:v>18</c:v>
                </c:pt>
                <c:pt idx="41">
                  <c:v>29</c:v>
                </c:pt>
                <c:pt idx="42">
                  <c:v>40</c:v>
                </c:pt>
                <c:pt idx="43">
                  <c:v>32</c:v>
                </c:pt>
                <c:pt idx="44">
                  <c:v>49</c:v>
                </c:pt>
                <c:pt idx="45">
                  <c:v>37</c:v>
                </c:pt>
                <c:pt idx="46">
                  <c:v>48</c:v>
                </c:pt>
                <c:pt idx="47">
                  <c:v>44</c:v>
                </c:pt>
                <c:pt idx="48">
                  <c:v>35</c:v>
                </c:pt>
                <c:pt idx="49">
                  <c:v>45</c:v>
                </c:pt>
                <c:pt idx="50">
                  <c:v>40</c:v>
                </c:pt>
                <c:pt idx="51">
                  <c:v>35</c:v>
                </c:pt>
                <c:pt idx="52">
                  <c:v>41</c:v>
                </c:pt>
                <c:pt idx="53">
                  <c:v>43</c:v>
                </c:pt>
                <c:pt idx="54">
                  <c:v>70</c:v>
                </c:pt>
                <c:pt idx="55">
                  <c:v>32</c:v>
                </c:pt>
                <c:pt idx="56">
                  <c:v>28</c:v>
                </c:pt>
                <c:pt idx="57">
                  <c:v>44</c:v>
                </c:pt>
                <c:pt idx="58">
                  <c:v>29</c:v>
                </c:pt>
                <c:pt idx="59">
                  <c:v>67</c:v>
                </c:pt>
                <c:pt idx="60">
                  <c:v>61</c:v>
                </c:pt>
                <c:pt idx="61">
                  <c:v>59</c:v>
                </c:pt>
                <c:pt idx="62">
                  <c:v>52</c:v>
                </c:pt>
                <c:pt idx="63">
                  <c:v>52</c:v>
                </c:pt>
                <c:pt idx="64">
                  <c:v>49</c:v>
                </c:pt>
                <c:pt idx="65">
                  <c:v>57</c:v>
                </c:pt>
                <c:pt idx="66">
                  <c:v>72</c:v>
                </c:pt>
                <c:pt idx="67">
                  <c:v>59</c:v>
                </c:pt>
                <c:pt idx="68">
                  <c:v>86</c:v>
                </c:pt>
                <c:pt idx="69">
                  <c:v>67</c:v>
                </c:pt>
                <c:pt idx="70">
                  <c:v>83</c:v>
                </c:pt>
                <c:pt idx="71">
                  <c:v>114</c:v>
                </c:pt>
                <c:pt idx="72">
                  <c:v>43</c:v>
                </c:pt>
                <c:pt idx="73">
                  <c:v>66</c:v>
                </c:pt>
                <c:pt idx="74">
                  <c:v>94</c:v>
                </c:pt>
                <c:pt idx="75">
                  <c:v>73</c:v>
                </c:pt>
                <c:pt idx="76">
                  <c:v>66</c:v>
                </c:pt>
                <c:pt idx="77">
                  <c:v>58</c:v>
                </c:pt>
                <c:pt idx="78">
                  <c:v>55</c:v>
                </c:pt>
                <c:pt idx="79">
                  <c:v>59</c:v>
                </c:pt>
                <c:pt idx="80">
                  <c:v>52</c:v>
                </c:pt>
                <c:pt idx="81">
                  <c:v>79</c:v>
                </c:pt>
                <c:pt idx="82">
                  <c:v>83</c:v>
                </c:pt>
                <c:pt idx="83">
                  <c:v>45</c:v>
                </c:pt>
                <c:pt idx="84">
                  <c:v>66</c:v>
                </c:pt>
                <c:pt idx="85">
                  <c:v>67</c:v>
                </c:pt>
                <c:pt idx="86">
                  <c:v>65</c:v>
                </c:pt>
                <c:pt idx="87">
                  <c:v>76</c:v>
                </c:pt>
                <c:pt idx="88">
                  <c:v>60</c:v>
                </c:pt>
                <c:pt idx="89">
                  <c:v>53</c:v>
                </c:pt>
                <c:pt idx="90">
                  <c:v>63</c:v>
                </c:pt>
                <c:pt idx="91">
                  <c:v>60</c:v>
                </c:pt>
                <c:pt idx="92">
                  <c:v>67</c:v>
                </c:pt>
                <c:pt idx="93">
                  <c:v>65</c:v>
                </c:pt>
                <c:pt idx="94">
                  <c:v>37</c:v>
                </c:pt>
                <c:pt idx="95">
                  <c:v>77</c:v>
                </c:pt>
                <c:pt idx="96">
                  <c:v>71</c:v>
                </c:pt>
                <c:pt idx="97">
                  <c:v>63</c:v>
                </c:pt>
                <c:pt idx="98">
                  <c:v>82</c:v>
                </c:pt>
                <c:pt idx="99">
                  <c:v>44</c:v>
                </c:pt>
                <c:pt idx="100">
                  <c:v>34</c:v>
                </c:pt>
                <c:pt idx="101">
                  <c:v>45</c:v>
                </c:pt>
                <c:pt idx="102">
                  <c:v>50</c:v>
                </c:pt>
                <c:pt idx="103">
                  <c:v>29</c:v>
                </c:pt>
                <c:pt idx="104">
                  <c:v>24</c:v>
                </c:pt>
                <c:pt idx="105">
                  <c:v>38</c:v>
                </c:pt>
                <c:pt idx="106">
                  <c:v>40</c:v>
                </c:pt>
                <c:pt idx="107">
                  <c:v>43</c:v>
                </c:pt>
                <c:pt idx="108">
                  <c:v>42</c:v>
                </c:pt>
                <c:pt idx="109">
                  <c:v>46</c:v>
                </c:pt>
                <c:pt idx="110">
                  <c:v>39</c:v>
                </c:pt>
                <c:pt idx="111">
                  <c:v>34</c:v>
                </c:pt>
                <c:pt idx="112">
                  <c:v>59</c:v>
                </c:pt>
                <c:pt idx="113">
                  <c:v>62</c:v>
                </c:pt>
                <c:pt idx="114">
                  <c:v>47</c:v>
                </c:pt>
                <c:pt idx="115">
                  <c:v>35</c:v>
                </c:pt>
                <c:pt idx="116">
                  <c:v>49</c:v>
                </c:pt>
                <c:pt idx="117">
                  <c:v>37</c:v>
                </c:pt>
                <c:pt idx="118">
                  <c:v>43</c:v>
                </c:pt>
                <c:pt idx="119">
                  <c:v>53</c:v>
                </c:pt>
                <c:pt idx="120">
                  <c:v>63</c:v>
                </c:pt>
                <c:pt idx="121">
                  <c:v>56</c:v>
                </c:pt>
                <c:pt idx="122">
                  <c:v>41</c:v>
                </c:pt>
                <c:pt idx="123">
                  <c:v>49</c:v>
                </c:pt>
                <c:pt idx="124">
                  <c:v>42</c:v>
                </c:pt>
                <c:pt idx="125">
                  <c:v>69</c:v>
                </c:pt>
                <c:pt idx="126">
                  <c:v>48</c:v>
                </c:pt>
                <c:pt idx="127">
                  <c:v>57</c:v>
                </c:pt>
                <c:pt idx="128">
                  <c:v>37</c:v>
                </c:pt>
                <c:pt idx="129">
                  <c:v>61</c:v>
                </c:pt>
                <c:pt idx="130">
                  <c:v>47</c:v>
                </c:pt>
                <c:pt idx="131">
                  <c:v>60</c:v>
                </c:pt>
                <c:pt idx="132">
                  <c:v>60</c:v>
                </c:pt>
                <c:pt idx="133">
                  <c:v>55</c:v>
                </c:pt>
                <c:pt idx="134">
                  <c:v>53</c:v>
                </c:pt>
                <c:pt idx="135">
                  <c:v>75</c:v>
                </c:pt>
                <c:pt idx="136">
                  <c:v>42</c:v>
                </c:pt>
                <c:pt idx="137">
                  <c:v>33</c:v>
                </c:pt>
                <c:pt idx="138">
                  <c:v>23</c:v>
                </c:pt>
                <c:pt idx="139">
                  <c:v>32</c:v>
                </c:pt>
                <c:pt idx="140">
                  <c:v>35</c:v>
                </c:pt>
                <c:pt idx="141">
                  <c:v>39</c:v>
                </c:pt>
                <c:pt idx="142">
                  <c:v>50</c:v>
                </c:pt>
                <c:pt idx="143">
                  <c:v>42</c:v>
                </c:pt>
                <c:pt idx="144">
                  <c:v>35</c:v>
                </c:pt>
                <c:pt idx="145">
                  <c:v>47</c:v>
                </c:pt>
                <c:pt idx="146">
                  <c:v>31</c:v>
                </c:pt>
                <c:pt idx="147">
                  <c:v>37</c:v>
                </c:pt>
                <c:pt idx="148">
                  <c:v>37</c:v>
                </c:pt>
                <c:pt idx="149">
                  <c:v>35</c:v>
                </c:pt>
                <c:pt idx="150">
                  <c:v>31</c:v>
                </c:pt>
                <c:pt idx="151">
                  <c:v>50</c:v>
                </c:pt>
                <c:pt idx="152">
                  <c:v>29</c:v>
                </c:pt>
                <c:pt idx="153">
                  <c:v>41</c:v>
                </c:pt>
                <c:pt idx="154">
                  <c:v>91</c:v>
                </c:pt>
                <c:pt idx="155">
                  <c:v>99</c:v>
                </c:pt>
                <c:pt idx="156">
                  <c:v>63</c:v>
                </c:pt>
                <c:pt idx="157">
                  <c:v>90</c:v>
                </c:pt>
                <c:pt idx="158">
                  <c:v>95</c:v>
                </c:pt>
                <c:pt idx="159">
                  <c:v>90</c:v>
                </c:pt>
                <c:pt idx="160">
                  <c:v>68</c:v>
                </c:pt>
                <c:pt idx="161">
                  <c:v>112</c:v>
                </c:pt>
                <c:pt idx="162">
                  <c:v>72</c:v>
                </c:pt>
                <c:pt idx="163">
                  <c:v>68</c:v>
                </c:pt>
                <c:pt idx="164">
                  <c:v>88</c:v>
                </c:pt>
                <c:pt idx="165">
                  <c:v>27</c:v>
                </c:pt>
                <c:pt idx="166">
                  <c:v>42</c:v>
                </c:pt>
                <c:pt idx="167">
                  <c:v>38</c:v>
                </c:pt>
                <c:pt idx="168">
                  <c:v>51</c:v>
                </c:pt>
                <c:pt idx="169">
                  <c:v>44</c:v>
                </c:pt>
                <c:pt idx="170">
                  <c:v>49</c:v>
                </c:pt>
                <c:pt idx="171">
                  <c:v>23</c:v>
                </c:pt>
                <c:pt idx="172">
                  <c:v>55</c:v>
                </c:pt>
                <c:pt idx="173">
                  <c:v>48</c:v>
                </c:pt>
                <c:pt idx="174">
                  <c:v>38</c:v>
                </c:pt>
                <c:pt idx="175">
                  <c:v>47</c:v>
                </c:pt>
                <c:pt idx="176">
                  <c:v>35</c:v>
                </c:pt>
                <c:pt idx="177">
                  <c:v>60</c:v>
                </c:pt>
                <c:pt idx="178">
                  <c:v>57</c:v>
                </c:pt>
                <c:pt idx="179">
                  <c:v>88</c:v>
                </c:pt>
                <c:pt idx="180">
                  <c:v>45</c:v>
                </c:pt>
                <c:pt idx="181">
                  <c:v>54</c:v>
                </c:pt>
                <c:pt idx="182">
                  <c:v>54</c:v>
                </c:pt>
                <c:pt idx="183">
                  <c:v>51</c:v>
                </c:pt>
                <c:pt idx="184">
                  <c:v>53</c:v>
                </c:pt>
                <c:pt idx="185">
                  <c:v>84</c:v>
                </c:pt>
                <c:pt idx="186">
                  <c:v>50</c:v>
                </c:pt>
                <c:pt idx="187">
                  <c:v>57</c:v>
                </c:pt>
                <c:pt idx="188">
                  <c:v>69</c:v>
                </c:pt>
                <c:pt idx="189">
                  <c:v>57</c:v>
                </c:pt>
                <c:pt idx="190">
                  <c:v>95</c:v>
                </c:pt>
                <c:pt idx="191">
                  <c:v>52</c:v>
                </c:pt>
                <c:pt idx="192">
                  <c:v>81</c:v>
                </c:pt>
                <c:pt idx="193">
                  <c:v>50</c:v>
                </c:pt>
                <c:pt idx="194">
                  <c:v>82</c:v>
                </c:pt>
                <c:pt idx="195">
                  <c:v>70</c:v>
                </c:pt>
                <c:pt idx="196">
                  <c:v>49</c:v>
                </c:pt>
                <c:pt idx="197">
                  <c:v>119</c:v>
                </c:pt>
                <c:pt idx="198">
                  <c:v>47</c:v>
                </c:pt>
                <c:pt idx="199">
                  <c:v>67</c:v>
                </c:pt>
                <c:pt idx="200">
                  <c:v>47</c:v>
                </c:pt>
                <c:pt idx="201">
                  <c:v>71</c:v>
                </c:pt>
                <c:pt idx="202">
                  <c:v>60</c:v>
                </c:pt>
                <c:pt idx="203">
                  <c:v>85</c:v>
                </c:pt>
                <c:pt idx="204">
                  <c:v>62</c:v>
                </c:pt>
                <c:pt idx="205">
                  <c:v>64</c:v>
                </c:pt>
                <c:pt idx="206">
                  <c:v>73</c:v>
                </c:pt>
                <c:pt idx="207">
                  <c:v>33</c:v>
                </c:pt>
                <c:pt idx="208">
                  <c:v>52</c:v>
                </c:pt>
                <c:pt idx="209">
                  <c:v>114</c:v>
                </c:pt>
                <c:pt idx="210">
                  <c:v>95</c:v>
                </c:pt>
                <c:pt idx="211">
                  <c:v>128</c:v>
                </c:pt>
                <c:pt idx="212">
                  <c:v>143</c:v>
                </c:pt>
                <c:pt idx="213">
                  <c:v>115</c:v>
                </c:pt>
                <c:pt idx="214">
                  <c:v>137</c:v>
                </c:pt>
                <c:pt idx="215">
                  <c:v>108</c:v>
                </c:pt>
                <c:pt idx="216">
                  <c:v>118</c:v>
                </c:pt>
                <c:pt idx="217">
                  <c:v>158</c:v>
                </c:pt>
                <c:pt idx="218">
                  <c:v>130</c:v>
                </c:pt>
                <c:pt idx="219">
                  <c:v>133</c:v>
                </c:pt>
                <c:pt idx="220">
                  <c:v>83</c:v>
                </c:pt>
                <c:pt idx="221">
                  <c:v>83</c:v>
                </c:pt>
                <c:pt idx="222">
                  <c:v>116</c:v>
                </c:pt>
                <c:pt idx="223">
                  <c:v>132</c:v>
                </c:pt>
                <c:pt idx="224">
                  <c:v>113</c:v>
                </c:pt>
                <c:pt idx="225">
                  <c:v>107</c:v>
                </c:pt>
                <c:pt idx="226">
                  <c:v>85</c:v>
                </c:pt>
                <c:pt idx="227">
                  <c:v>83</c:v>
                </c:pt>
                <c:pt idx="228">
                  <c:v>126</c:v>
                </c:pt>
                <c:pt idx="229">
                  <c:v>116</c:v>
                </c:pt>
                <c:pt idx="230">
                  <c:v>140</c:v>
                </c:pt>
                <c:pt idx="231">
                  <c:v>71</c:v>
                </c:pt>
                <c:pt idx="232">
                  <c:v>48</c:v>
                </c:pt>
                <c:pt idx="233">
                  <c:v>75</c:v>
                </c:pt>
                <c:pt idx="234">
                  <c:v>86</c:v>
                </c:pt>
                <c:pt idx="235">
                  <c:v>66</c:v>
                </c:pt>
                <c:pt idx="236">
                  <c:v>81</c:v>
                </c:pt>
                <c:pt idx="237">
                  <c:v>52</c:v>
                </c:pt>
                <c:pt idx="238">
                  <c:v>88</c:v>
                </c:pt>
                <c:pt idx="239">
                  <c:v>72</c:v>
                </c:pt>
                <c:pt idx="240">
                  <c:v>76</c:v>
                </c:pt>
                <c:pt idx="241">
                  <c:v>83</c:v>
                </c:pt>
                <c:pt idx="242">
                  <c:v>50</c:v>
                </c:pt>
                <c:pt idx="243">
                  <c:v>38</c:v>
                </c:pt>
                <c:pt idx="244">
                  <c:v>52</c:v>
                </c:pt>
                <c:pt idx="245">
                  <c:v>59</c:v>
                </c:pt>
                <c:pt idx="246">
                  <c:v>53</c:v>
                </c:pt>
                <c:pt idx="247">
                  <c:v>62</c:v>
                </c:pt>
                <c:pt idx="248">
                  <c:v>35</c:v>
                </c:pt>
                <c:pt idx="249">
                  <c:v>60</c:v>
                </c:pt>
                <c:pt idx="250">
                  <c:v>59</c:v>
                </c:pt>
                <c:pt idx="251">
                  <c:v>43</c:v>
                </c:pt>
                <c:pt idx="252">
                  <c:v>68</c:v>
                </c:pt>
                <c:pt idx="253">
                  <c:v>38</c:v>
                </c:pt>
                <c:pt idx="254">
                  <c:v>25</c:v>
                </c:pt>
                <c:pt idx="255">
                  <c:v>46</c:v>
                </c:pt>
                <c:pt idx="256">
                  <c:v>35</c:v>
                </c:pt>
                <c:pt idx="257">
                  <c:v>41</c:v>
                </c:pt>
                <c:pt idx="258">
                  <c:v>40</c:v>
                </c:pt>
                <c:pt idx="259">
                  <c:v>22</c:v>
                </c:pt>
                <c:pt idx="260">
                  <c:v>32</c:v>
                </c:pt>
                <c:pt idx="261">
                  <c:v>57</c:v>
                </c:pt>
                <c:pt idx="262">
                  <c:v>45</c:v>
                </c:pt>
                <c:pt idx="263">
                  <c:v>53</c:v>
                </c:pt>
                <c:pt idx="264">
                  <c:v>87</c:v>
                </c:pt>
                <c:pt idx="265">
                  <c:v>85</c:v>
                </c:pt>
                <c:pt idx="266">
                  <c:v>72</c:v>
                </c:pt>
                <c:pt idx="267">
                  <c:v>102</c:v>
                </c:pt>
                <c:pt idx="268">
                  <c:v>98</c:v>
                </c:pt>
                <c:pt idx="269">
                  <c:v>80</c:v>
                </c:pt>
                <c:pt idx="270">
                  <c:v>95</c:v>
                </c:pt>
                <c:pt idx="271">
                  <c:v>82</c:v>
                </c:pt>
                <c:pt idx="272">
                  <c:v>85</c:v>
                </c:pt>
                <c:pt idx="273">
                  <c:v>75</c:v>
                </c:pt>
                <c:pt idx="274">
                  <c:v>108</c:v>
                </c:pt>
                <c:pt idx="275">
                  <c:v>31</c:v>
                </c:pt>
                <c:pt idx="276">
                  <c:v>19</c:v>
                </c:pt>
                <c:pt idx="277">
                  <c:v>51</c:v>
                </c:pt>
                <c:pt idx="278">
                  <c:v>40</c:v>
                </c:pt>
                <c:pt idx="279">
                  <c:v>30</c:v>
                </c:pt>
                <c:pt idx="280">
                  <c:v>53</c:v>
                </c:pt>
                <c:pt idx="281">
                  <c:v>31</c:v>
                </c:pt>
                <c:pt idx="282">
                  <c:v>19</c:v>
                </c:pt>
                <c:pt idx="283">
                  <c:v>55</c:v>
                </c:pt>
                <c:pt idx="284">
                  <c:v>32</c:v>
                </c:pt>
                <c:pt idx="285">
                  <c:v>51</c:v>
                </c:pt>
                <c:pt idx="286">
                  <c:v>50</c:v>
                </c:pt>
                <c:pt idx="287">
                  <c:v>37</c:v>
                </c:pt>
                <c:pt idx="288">
                  <c:v>39</c:v>
                </c:pt>
                <c:pt idx="289">
                  <c:v>56</c:v>
                </c:pt>
                <c:pt idx="290">
                  <c:v>27</c:v>
                </c:pt>
                <c:pt idx="291">
                  <c:v>29</c:v>
                </c:pt>
                <c:pt idx="292">
                  <c:v>35</c:v>
                </c:pt>
                <c:pt idx="293">
                  <c:v>59</c:v>
                </c:pt>
                <c:pt idx="294">
                  <c:v>34</c:v>
                </c:pt>
                <c:pt idx="295">
                  <c:v>56</c:v>
                </c:pt>
                <c:pt idx="296">
                  <c:v>45</c:v>
                </c:pt>
                <c:pt idx="297">
                  <c:v>73</c:v>
                </c:pt>
                <c:pt idx="298">
                  <c:v>79</c:v>
                </c:pt>
                <c:pt idx="299">
                  <c:v>80</c:v>
                </c:pt>
                <c:pt idx="300">
                  <c:v>104</c:v>
                </c:pt>
                <c:pt idx="301">
                  <c:v>80</c:v>
                </c:pt>
                <c:pt idx="302">
                  <c:v>74</c:v>
                </c:pt>
                <c:pt idx="303">
                  <c:v>96</c:v>
                </c:pt>
                <c:pt idx="304">
                  <c:v>76</c:v>
                </c:pt>
                <c:pt idx="305">
                  <c:v>105</c:v>
                </c:pt>
                <c:pt idx="306">
                  <c:v>97</c:v>
                </c:pt>
                <c:pt idx="307">
                  <c:v>100</c:v>
                </c:pt>
                <c:pt idx="308">
                  <c:v>81</c:v>
                </c:pt>
                <c:pt idx="309">
                  <c:v>55</c:v>
                </c:pt>
                <c:pt idx="310">
                  <c:v>78</c:v>
                </c:pt>
                <c:pt idx="311">
                  <c:v>116</c:v>
                </c:pt>
                <c:pt idx="312">
                  <c:v>75</c:v>
                </c:pt>
                <c:pt idx="313">
                  <c:v>62</c:v>
                </c:pt>
                <c:pt idx="314">
                  <c:v>93</c:v>
                </c:pt>
                <c:pt idx="315">
                  <c:v>55</c:v>
                </c:pt>
                <c:pt idx="316">
                  <c:v>92</c:v>
                </c:pt>
                <c:pt idx="317">
                  <c:v>98</c:v>
                </c:pt>
                <c:pt idx="318">
                  <c:v>99</c:v>
                </c:pt>
                <c:pt idx="319">
                  <c:v>96</c:v>
                </c:pt>
                <c:pt idx="320">
                  <c:v>57</c:v>
                </c:pt>
                <c:pt idx="321">
                  <c:v>65</c:v>
                </c:pt>
                <c:pt idx="322">
                  <c:v>76</c:v>
                </c:pt>
                <c:pt idx="323">
                  <c:v>75</c:v>
                </c:pt>
                <c:pt idx="324">
                  <c:v>80</c:v>
                </c:pt>
                <c:pt idx="325">
                  <c:v>102</c:v>
                </c:pt>
                <c:pt idx="326">
                  <c:v>75</c:v>
                </c:pt>
                <c:pt idx="327">
                  <c:v>71</c:v>
                </c:pt>
                <c:pt idx="328">
                  <c:v>67</c:v>
                </c:pt>
                <c:pt idx="329">
                  <c:v>95</c:v>
                </c:pt>
                <c:pt idx="330">
                  <c:v>73</c:v>
                </c:pt>
                <c:pt idx="331">
                  <c:v>67</c:v>
                </c:pt>
                <c:pt idx="332">
                  <c:v>66</c:v>
                </c:pt>
                <c:pt idx="333">
                  <c:v>89</c:v>
                </c:pt>
                <c:pt idx="334">
                  <c:v>82</c:v>
                </c:pt>
                <c:pt idx="335">
                  <c:v>78</c:v>
                </c:pt>
                <c:pt idx="336">
                  <c:v>87</c:v>
                </c:pt>
                <c:pt idx="337">
                  <c:v>64</c:v>
                </c:pt>
                <c:pt idx="338">
                  <c:v>72</c:v>
                </c:pt>
                <c:pt idx="339">
                  <c:v>103</c:v>
                </c:pt>
                <c:pt idx="340">
                  <c:v>102</c:v>
                </c:pt>
                <c:pt idx="341">
                  <c:v>49</c:v>
                </c:pt>
                <c:pt idx="342">
                  <c:v>48</c:v>
                </c:pt>
                <c:pt idx="343">
                  <c:v>67</c:v>
                </c:pt>
                <c:pt idx="344">
                  <c:v>52</c:v>
                </c:pt>
                <c:pt idx="345">
                  <c:v>55</c:v>
                </c:pt>
                <c:pt idx="346">
                  <c:v>72</c:v>
                </c:pt>
                <c:pt idx="347">
                  <c:v>50</c:v>
                </c:pt>
                <c:pt idx="348">
                  <c:v>40</c:v>
                </c:pt>
                <c:pt idx="349">
                  <c:v>67</c:v>
                </c:pt>
                <c:pt idx="350">
                  <c:v>61</c:v>
                </c:pt>
                <c:pt idx="351">
                  <c:v>59</c:v>
                </c:pt>
                <c:pt idx="352">
                  <c:v>93</c:v>
                </c:pt>
                <c:pt idx="353">
                  <c:v>81</c:v>
                </c:pt>
                <c:pt idx="354">
                  <c:v>102</c:v>
                </c:pt>
                <c:pt idx="355">
                  <c:v>118</c:v>
                </c:pt>
                <c:pt idx="356">
                  <c:v>105</c:v>
                </c:pt>
                <c:pt idx="357">
                  <c:v>107</c:v>
                </c:pt>
                <c:pt idx="358">
                  <c:v>107</c:v>
                </c:pt>
                <c:pt idx="359">
                  <c:v>86</c:v>
                </c:pt>
                <c:pt idx="360">
                  <c:v>106</c:v>
                </c:pt>
                <c:pt idx="361">
                  <c:v>121</c:v>
                </c:pt>
                <c:pt idx="362">
                  <c:v>127</c:v>
                </c:pt>
                <c:pt idx="363">
                  <c:v>37</c:v>
                </c:pt>
                <c:pt idx="364">
                  <c:v>29</c:v>
                </c:pt>
                <c:pt idx="365">
                  <c:v>51</c:v>
                </c:pt>
                <c:pt idx="366">
                  <c:v>48</c:v>
                </c:pt>
                <c:pt idx="367">
                  <c:v>48</c:v>
                </c:pt>
                <c:pt idx="368">
                  <c:v>40</c:v>
                </c:pt>
                <c:pt idx="369">
                  <c:v>45</c:v>
                </c:pt>
                <c:pt idx="370">
                  <c:v>29</c:v>
                </c:pt>
                <c:pt idx="371">
                  <c:v>48</c:v>
                </c:pt>
                <c:pt idx="372">
                  <c:v>43</c:v>
                </c:pt>
                <c:pt idx="373">
                  <c:v>53</c:v>
                </c:pt>
                <c:pt idx="374">
                  <c:v>61</c:v>
                </c:pt>
                <c:pt idx="375">
                  <c:v>46</c:v>
                </c:pt>
                <c:pt idx="376">
                  <c:v>64</c:v>
                </c:pt>
                <c:pt idx="377">
                  <c:v>61</c:v>
                </c:pt>
                <c:pt idx="378">
                  <c:v>61</c:v>
                </c:pt>
                <c:pt idx="379">
                  <c:v>74</c:v>
                </c:pt>
                <c:pt idx="380">
                  <c:v>84</c:v>
                </c:pt>
                <c:pt idx="381">
                  <c:v>46</c:v>
                </c:pt>
                <c:pt idx="382">
                  <c:v>70</c:v>
                </c:pt>
                <c:pt idx="383">
                  <c:v>46</c:v>
                </c:pt>
                <c:pt idx="384">
                  <c:v>91</c:v>
                </c:pt>
                <c:pt idx="385">
                  <c:v>55</c:v>
                </c:pt>
                <c:pt idx="386">
                  <c:v>41</c:v>
                </c:pt>
                <c:pt idx="387">
                  <c:v>57</c:v>
                </c:pt>
                <c:pt idx="388">
                  <c:v>57</c:v>
                </c:pt>
                <c:pt idx="389">
                  <c:v>57</c:v>
                </c:pt>
                <c:pt idx="390">
                  <c:v>41</c:v>
                </c:pt>
                <c:pt idx="391">
                  <c:v>59</c:v>
                </c:pt>
                <c:pt idx="392">
                  <c:v>44</c:v>
                </c:pt>
                <c:pt idx="393">
                  <c:v>59</c:v>
                </c:pt>
                <c:pt idx="394">
                  <c:v>47</c:v>
                </c:pt>
                <c:pt idx="395">
                  <c:v>71</c:v>
                </c:pt>
                <c:pt idx="396">
                  <c:v>60</c:v>
                </c:pt>
                <c:pt idx="397">
                  <c:v>23</c:v>
                </c:pt>
                <c:pt idx="398">
                  <c:v>57</c:v>
                </c:pt>
                <c:pt idx="399">
                  <c:v>42</c:v>
                </c:pt>
                <c:pt idx="400">
                  <c:v>29</c:v>
                </c:pt>
                <c:pt idx="401">
                  <c:v>72</c:v>
                </c:pt>
                <c:pt idx="402">
                  <c:v>49</c:v>
                </c:pt>
                <c:pt idx="403">
                  <c:v>34</c:v>
                </c:pt>
                <c:pt idx="404">
                  <c:v>62</c:v>
                </c:pt>
                <c:pt idx="405">
                  <c:v>38</c:v>
                </c:pt>
                <c:pt idx="406">
                  <c:v>53</c:v>
                </c:pt>
                <c:pt idx="407">
                  <c:v>50</c:v>
                </c:pt>
                <c:pt idx="408">
                  <c:v>47</c:v>
                </c:pt>
                <c:pt idx="409">
                  <c:v>36</c:v>
                </c:pt>
                <c:pt idx="410">
                  <c:v>35</c:v>
                </c:pt>
                <c:pt idx="411">
                  <c:v>64</c:v>
                </c:pt>
                <c:pt idx="412">
                  <c:v>36</c:v>
                </c:pt>
                <c:pt idx="413">
                  <c:v>38</c:v>
                </c:pt>
                <c:pt idx="414">
                  <c:v>58</c:v>
                </c:pt>
                <c:pt idx="415">
                  <c:v>37</c:v>
                </c:pt>
                <c:pt idx="416">
                  <c:v>36</c:v>
                </c:pt>
                <c:pt idx="417">
                  <c:v>60</c:v>
                </c:pt>
                <c:pt idx="418">
                  <c:v>24</c:v>
                </c:pt>
                <c:pt idx="419">
                  <c:v>23</c:v>
                </c:pt>
                <c:pt idx="420">
                  <c:v>41</c:v>
                </c:pt>
                <c:pt idx="421">
                  <c:v>35</c:v>
                </c:pt>
                <c:pt idx="422">
                  <c:v>18</c:v>
                </c:pt>
                <c:pt idx="423">
                  <c:v>32</c:v>
                </c:pt>
                <c:pt idx="424">
                  <c:v>26</c:v>
                </c:pt>
                <c:pt idx="425">
                  <c:v>25</c:v>
                </c:pt>
                <c:pt idx="426">
                  <c:v>41</c:v>
                </c:pt>
                <c:pt idx="427">
                  <c:v>21</c:v>
                </c:pt>
                <c:pt idx="428">
                  <c:v>34</c:v>
                </c:pt>
                <c:pt idx="429">
                  <c:v>37</c:v>
                </c:pt>
                <c:pt idx="430">
                  <c:v>27</c:v>
                </c:pt>
                <c:pt idx="431">
                  <c:v>34</c:v>
                </c:pt>
                <c:pt idx="432">
                  <c:v>39</c:v>
                </c:pt>
                <c:pt idx="433">
                  <c:v>41</c:v>
                </c:pt>
                <c:pt idx="434">
                  <c:v>43</c:v>
                </c:pt>
                <c:pt idx="435">
                  <c:v>36</c:v>
                </c:pt>
                <c:pt idx="436">
                  <c:v>40</c:v>
                </c:pt>
                <c:pt idx="437">
                  <c:v>37</c:v>
                </c:pt>
                <c:pt idx="438">
                  <c:v>33</c:v>
                </c:pt>
                <c:pt idx="439">
                  <c:v>41</c:v>
                </c:pt>
                <c:pt idx="440">
                  <c:v>72</c:v>
                </c:pt>
                <c:pt idx="441">
                  <c:v>103</c:v>
                </c:pt>
                <c:pt idx="442">
                  <c:v>95</c:v>
                </c:pt>
                <c:pt idx="443">
                  <c:v>82</c:v>
                </c:pt>
                <c:pt idx="444">
                  <c:v>101</c:v>
                </c:pt>
                <c:pt idx="445">
                  <c:v>110</c:v>
                </c:pt>
                <c:pt idx="446">
                  <c:v>89</c:v>
                </c:pt>
                <c:pt idx="447">
                  <c:v>91</c:v>
                </c:pt>
                <c:pt idx="448">
                  <c:v>106</c:v>
                </c:pt>
                <c:pt idx="449">
                  <c:v>80</c:v>
                </c:pt>
                <c:pt idx="450">
                  <c:v>81</c:v>
                </c:pt>
                <c:pt idx="451">
                  <c:v>23</c:v>
                </c:pt>
                <c:pt idx="452">
                  <c:v>16</c:v>
                </c:pt>
                <c:pt idx="453">
                  <c:v>30</c:v>
                </c:pt>
                <c:pt idx="454">
                  <c:v>39</c:v>
                </c:pt>
                <c:pt idx="455">
                  <c:v>36</c:v>
                </c:pt>
                <c:pt idx="456">
                  <c:v>31</c:v>
                </c:pt>
                <c:pt idx="457">
                  <c:v>19</c:v>
                </c:pt>
                <c:pt idx="458">
                  <c:v>19</c:v>
                </c:pt>
                <c:pt idx="459">
                  <c:v>38</c:v>
                </c:pt>
                <c:pt idx="460">
                  <c:v>35</c:v>
                </c:pt>
                <c:pt idx="461">
                  <c:v>37</c:v>
                </c:pt>
                <c:pt idx="462">
                  <c:v>34</c:v>
                </c:pt>
                <c:pt idx="463">
                  <c:v>45</c:v>
                </c:pt>
                <c:pt idx="464">
                  <c:v>56</c:v>
                </c:pt>
                <c:pt idx="465">
                  <c:v>51</c:v>
                </c:pt>
                <c:pt idx="466">
                  <c:v>42</c:v>
                </c:pt>
                <c:pt idx="467">
                  <c:v>43</c:v>
                </c:pt>
                <c:pt idx="468">
                  <c:v>54</c:v>
                </c:pt>
                <c:pt idx="469">
                  <c:v>54</c:v>
                </c:pt>
                <c:pt idx="470">
                  <c:v>54</c:v>
                </c:pt>
                <c:pt idx="471">
                  <c:v>66</c:v>
                </c:pt>
                <c:pt idx="472">
                  <c:v>56</c:v>
                </c:pt>
                <c:pt idx="473">
                  <c:v>52</c:v>
                </c:pt>
                <c:pt idx="474">
                  <c:v>64</c:v>
                </c:pt>
                <c:pt idx="475">
                  <c:v>65</c:v>
                </c:pt>
                <c:pt idx="476">
                  <c:v>72</c:v>
                </c:pt>
                <c:pt idx="477">
                  <c:v>69</c:v>
                </c:pt>
                <c:pt idx="478">
                  <c:v>65</c:v>
                </c:pt>
                <c:pt idx="479">
                  <c:v>52</c:v>
                </c:pt>
                <c:pt idx="480">
                  <c:v>55</c:v>
                </c:pt>
                <c:pt idx="481">
                  <c:v>53</c:v>
                </c:pt>
                <c:pt idx="482">
                  <c:v>61</c:v>
                </c:pt>
                <c:pt idx="483">
                  <c:v>65</c:v>
                </c:pt>
                <c:pt idx="484">
                  <c:v>45</c:v>
                </c:pt>
                <c:pt idx="485">
                  <c:v>50</c:v>
                </c:pt>
                <c:pt idx="486">
                  <c:v>49</c:v>
                </c:pt>
                <c:pt idx="487">
                  <c:v>53</c:v>
                </c:pt>
                <c:pt idx="488">
                  <c:v>50</c:v>
                </c:pt>
                <c:pt idx="489">
                  <c:v>47</c:v>
                </c:pt>
                <c:pt idx="490">
                  <c:v>45</c:v>
                </c:pt>
                <c:pt idx="491">
                  <c:v>44</c:v>
                </c:pt>
                <c:pt idx="492">
                  <c:v>46</c:v>
                </c:pt>
                <c:pt idx="493">
                  <c:v>58</c:v>
                </c:pt>
                <c:pt idx="494">
                  <c:v>55</c:v>
                </c:pt>
                <c:pt idx="495">
                  <c:v>81</c:v>
                </c:pt>
                <c:pt idx="496">
                  <c:v>76</c:v>
                </c:pt>
                <c:pt idx="497">
                  <c:v>77</c:v>
                </c:pt>
                <c:pt idx="498">
                  <c:v>83</c:v>
                </c:pt>
                <c:pt idx="499">
                  <c:v>80</c:v>
                </c:pt>
                <c:pt idx="500">
                  <c:v>80</c:v>
                </c:pt>
                <c:pt idx="501">
                  <c:v>67</c:v>
                </c:pt>
                <c:pt idx="502">
                  <c:v>68</c:v>
                </c:pt>
                <c:pt idx="503">
                  <c:v>79</c:v>
                </c:pt>
                <c:pt idx="504">
                  <c:v>70</c:v>
                </c:pt>
                <c:pt idx="505">
                  <c:v>85</c:v>
                </c:pt>
                <c:pt idx="506">
                  <c:v>77</c:v>
                </c:pt>
                <c:pt idx="507">
                  <c:v>69</c:v>
                </c:pt>
                <c:pt idx="508">
                  <c:v>76</c:v>
                </c:pt>
                <c:pt idx="509">
                  <c:v>83</c:v>
                </c:pt>
                <c:pt idx="510">
                  <c:v>89</c:v>
                </c:pt>
                <c:pt idx="511">
                  <c:v>89</c:v>
                </c:pt>
                <c:pt idx="512">
                  <c:v>93</c:v>
                </c:pt>
                <c:pt idx="513">
                  <c:v>85</c:v>
                </c:pt>
                <c:pt idx="514">
                  <c:v>105</c:v>
                </c:pt>
                <c:pt idx="515">
                  <c:v>105</c:v>
                </c:pt>
                <c:pt idx="516">
                  <c:v>153</c:v>
                </c:pt>
                <c:pt idx="517">
                  <c:v>153</c:v>
                </c:pt>
                <c:pt idx="518">
                  <c:v>134</c:v>
                </c:pt>
                <c:pt idx="519">
                  <c:v>142</c:v>
                </c:pt>
                <c:pt idx="520">
                  <c:v>150</c:v>
                </c:pt>
                <c:pt idx="521">
                  <c:v>139</c:v>
                </c:pt>
                <c:pt idx="522">
                  <c:v>145</c:v>
                </c:pt>
                <c:pt idx="523">
                  <c:v>144</c:v>
                </c:pt>
                <c:pt idx="524">
                  <c:v>165</c:v>
                </c:pt>
                <c:pt idx="525">
                  <c:v>154</c:v>
                </c:pt>
                <c:pt idx="526">
                  <c:v>173</c:v>
                </c:pt>
                <c:pt idx="527">
                  <c:v>174</c:v>
                </c:pt>
                <c:pt idx="528">
                  <c:v>81</c:v>
                </c:pt>
                <c:pt idx="529">
                  <c:v>74</c:v>
                </c:pt>
                <c:pt idx="530">
                  <c:v>86</c:v>
                </c:pt>
                <c:pt idx="531">
                  <c:v>94</c:v>
                </c:pt>
                <c:pt idx="532">
                  <c:v>95</c:v>
                </c:pt>
                <c:pt idx="533">
                  <c:v>109</c:v>
                </c:pt>
                <c:pt idx="534">
                  <c:v>99</c:v>
                </c:pt>
                <c:pt idx="535">
                  <c:v>89</c:v>
                </c:pt>
                <c:pt idx="536">
                  <c:v>78</c:v>
                </c:pt>
                <c:pt idx="537">
                  <c:v>103</c:v>
                </c:pt>
                <c:pt idx="538">
                  <c:v>109</c:v>
                </c:pt>
                <c:pt idx="539">
                  <c:v>91</c:v>
                </c:pt>
                <c:pt idx="540">
                  <c:v>121</c:v>
                </c:pt>
                <c:pt idx="541">
                  <c:v>140</c:v>
                </c:pt>
                <c:pt idx="542">
                  <c:v>92</c:v>
                </c:pt>
                <c:pt idx="543">
                  <c:v>108</c:v>
                </c:pt>
                <c:pt idx="544">
                  <c:v>105</c:v>
                </c:pt>
                <c:pt idx="545">
                  <c:v>87</c:v>
                </c:pt>
                <c:pt idx="546">
                  <c:v>119</c:v>
                </c:pt>
                <c:pt idx="547">
                  <c:v>116</c:v>
                </c:pt>
                <c:pt idx="548">
                  <c:v>91</c:v>
                </c:pt>
                <c:pt idx="549">
                  <c:v>127</c:v>
                </c:pt>
              </c:numCache>
            </c:numRef>
          </c:val>
          <c:smooth val="0"/>
        </c:ser>
        <c:ser>
          <c:idx val="1"/>
          <c:order val="1"/>
          <c:tx>
            <c:strRef>
              <c:f>model_df2!$AN$1</c:f>
              <c:strCache>
                <c:ptCount val="1"/>
                <c:pt idx="0">
                  <c:v>Prolia_VO_fitted</c:v>
                </c:pt>
              </c:strCache>
            </c:strRef>
          </c:tx>
          <c:spPr>
            <a:ln w="28575" cap="rnd">
              <a:solidFill>
                <a:schemeClr val="accent2"/>
              </a:solidFill>
              <a:round/>
            </a:ln>
            <a:effectLst/>
          </c:spPr>
          <c:marker>
            <c:symbol val="none"/>
          </c:marker>
          <c:val>
            <c:numRef>
              <c:f>model_df2!$AN$2:$AN$551</c:f>
              <c:numCache>
                <c:formatCode>General</c:formatCode>
                <c:ptCount val="550"/>
                <c:pt idx="0">
                  <c:v>64.888965881139043</c:v>
                </c:pt>
                <c:pt idx="1">
                  <c:v>66.313660536318636</c:v>
                </c:pt>
                <c:pt idx="2">
                  <c:v>67.738355191498314</c:v>
                </c:pt>
                <c:pt idx="3">
                  <c:v>69.163049846678007</c:v>
                </c:pt>
                <c:pt idx="4">
                  <c:v>70.587744501857685</c:v>
                </c:pt>
                <c:pt idx="5">
                  <c:v>72.012439157037363</c:v>
                </c:pt>
                <c:pt idx="6">
                  <c:v>73.437133812216956</c:v>
                </c:pt>
                <c:pt idx="7">
                  <c:v>74.861828467396634</c:v>
                </c:pt>
                <c:pt idx="8">
                  <c:v>76.286523122576327</c:v>
                </c:pt>
                <c:pt idx="9">
                  <c:v>77.711217777756005</c:v>
                </c:pt>
                <c:pt idx="10">
                  <c:v>79.135912432935683</c:v>
                </c:pt>
                <c:pt idx="11">
                  <c:v>42.189745346196844</c:v>
                </c:pt>
                <c:pt idx="12">
                  <c:v>42.961118251348566</c:v>
                </c:pt>
                <c:pt idx="13">
                  <c:v>43.732491156500302</c:v>
                </c:pt>
                <c:pt idx="14">
                  <c:v>44.50386406165196</c:v>
                </c:pt>
                <c:pt idx="15">
                  <c:v>45.275236966803689</c:v>
                </c:pt>
                <c:pt idx="16">
                  <c:v>46.046609871955347</c:v>
                </c:pt>
                <c:pt idx="17">
                  <c:v>46.817982777107076</c:v>
                </c:pt>
                <c:pt idx="18">
                  <c:v>47.589355682258805</c:v>
                </c:pt>
                <c:pt idx="19">
                  <c:v>48.36072858741047</c:v>
                </c:pt>
                <c:pt idx="20">
                  <c:v>49.132101492562199</c:v>
                </c:pt>
                <c:pt idx="21">
                  <c:v>49.903474397713858</c:v>
                </c:pt>
                <c:pt idx="22">
                  <c:v>40.958350670057598</c:v>
                </c:pt>
                <c:pt idx="23">
                  <c:v>41.948053327601599</c:v>
                </c:pt>
                <c:pt idx="24">
                  <c:v>42.937755985145998</c:v>
                </c:pt>
                <c:pt idx="25">
                  <c:v>43.927458642689999</c:v>
                </c:pt>
                <c:pt idx="26">
                  <c:v>44.917161300234397</c:v>
                </c:pt>
                <c:pt idx="27">
                  <c:v>45.906863957778398</c:v>
                </c:pt>
                <c:pt idx="28">
                  <c:v>46.896566615322797</c:v>
                </c:pt>
                <c:pt idx="29">
                  <c:v>47.886269272866798</c:v>
                </c:pt>
                <c:pt idx="30">
                  <c:v>48.875971930410799</c:v>
                </c:pt>
                <c:pt idx="31">
                  <c:v>49.865674587955198</c:v>
                </c:pt>
                <c:pt idx="32">
                  <c:v>50.855377245499199</c:v>
                </c:pt>
                <c:pt idx="33">
                  <c:v>25.567451843698411</c:v>
                </c:pt>
                <c:pt idx="34">
                  <c:v>26.141915141417702</c:v>
                </c:pt>
                <c:pt idx="35">
                  <c:v>26.716378439136992</c:v>
                </c:pt>
                <c:pt idx="36">
                  <c:v>27.290841736856279</c:v>
                </c:pt>
                <c:pt idx="37">
                  <c:v>27.86530503457557</c:v>
                </c:pt>
                <c:pt idx="38">
                  <c:v>28.439768332294861</c:v>
                </c:pt>
                <c:pt idx="39">
                  <c:v>29.014231630014152</c:v>
                </c:pt>
                <c:pt idx="40">
                  <c:v>29.588694927733442</c:v>
                </c:pt>
                <c:pt idx="41">
                  <c:v>30.163158225452698</c:v>
                </c:pt>
                <c:pt idx="42">
                  <c:v>30.737621523171899</c:v>
                </c:pt>
                <c:pt idx="43">
                  <c:v>31.3120848208914</c:v>
                </c:pt>
                <c:pt idx="44">
                  <c:v>38.567387583501898</c:v>
                </c:pt>
                <c:pt idx="45">
                  <c:v>39.565348353941097</c:v>
                </c:pt>
                <c:pt idx="46">
                  <c:v>40.563309124380297</c:v>
                </c:pt>
                <c:pt idx="47">
                  <c:v>41.561269894819496</c:v>
                </c:pt>
                <c:pt idx="48">
                  <c:v>42.559230665258696</c:v>
                </c:pt>
                <c:pt idx="49">
                  <c:v>43.557191435697902</c:v>
                </c:pt>
                <c:pt idx="50">
                  <c:v>44.555152206137102</c:v>
                </c:pt>
                <c:pt idx="51">
                  <c:v>45.553112976576301</c:v>
                </c:pt>
                <c:pt idx="52">
                  <c:v>46.551073747015501</c:v>
                </c:pt>
                <c:pt idx="53">
                  <c:v>47.5490345174547</c:v>
                </c:pt>
                <c:pt idx="54">
                  <c:v>48.5469952878939</c:v>
                </c:pt>
                <c:pt idx="55">
                  <c:v>42.166571099090397</c:v>
                </c:pt>
                <c:pt idx="56">
                  <c:v>43.281782073933897</c:v>
                </c:pt>
                <c:pt idx="57">
                  <c:v>44.396993048777396</c:v>
                </c:pt>
                <c:pt idx="58">
                  <c:v>45.512204023620598</c:v>
                </c:pt>
                <c:pt idx="59">
                  <c:v>46.627414998464104</c:v>
                </c:pt>
                <c:pt idx="60">
                  <c:v>47.742625973307597</c:v>
                </c:pt>
                <c:pt idx="61">
                  <c:v>48.857836948151096</c:v>
                </c:pt>
                <c:pt idx="62">
                  <c:v>49.973047922994297</c:v>
                </c:pt>
                <c:pt idx="63">
                  <c:v>51.088258897837804</c:v>
                </c:pt>
                <c:pt idx="64">
                  <c:v>52.203469872681296</c:v>
                </c:pt>
                <c:pt idx="65">
                  <c:v>53.318680847524803</c:v>
                </c:pt>
                <c:pt idx="66">
                  <c:v>67.693887759649925</c:v>
                </c:pt>
                <c:pt idx="67">
                  <c:v>70.735898097643997</c:v>
                </c:pt>
                <c:pt idx="68">
                  <c:v>70.590537982586085</c:v>
                </c:pt>
                <c:pt idx="69">
                  <c:v>68.677654079489443</c:v>
                </c:pt>
                <c:pt idx="70">
                  <c:v>75.472854338844485</c:v>
                </c:pt>
                <c:pt idx="71">
                  <c:v>71.793910068803285</c:v>
                </c:pt>
                <c:pt idx="72">
                  <c:v>72.382067192733203</c:v>
                </c:pt>
                <c:pt idx="73">
                  <c:v>77.963868057539756</c:v>
                </c:pt>
                <c:pt idx="74">
                  <c:v>75.702400627811443</c:v>
                </c:pt>
                <c:pt idx="75">
                  <c:v>81.622923022436794</c:v>
                </c:pt>
                <c:pt idx="76">
                  <c:v>81.935171711907998</c:v>
                </c:pt>
                <c:pt idx="77">
                  <c:v>61.637445823147921</c:v>
                </c:pt>
                <c:pt idx="78">
                  <c:v>61.169583988683833</c:v>
                </c:pt>
                <c:pt idx="79">
                  <c:v>62.50885823675592</c:v>
                </c:pt>
                <c:pt idx="80">
                  <c:v>62.967667365980958</c:v>
                </c:pt>
                <c:pt idx="81">
                  <c:v>63.873215003062192</c:v>
                </c:pt>
                <c:pt idx="82">
                  <c:v>64.23261981343758</c:v>
                </c:pt>
                <c:pt idx="83">
                  <c:v>66.293415888905145</c:v>
                </c:pt>
                <c:pt idx="84">
                  <c:v>66.635600157710002</c:v>
                </c:pt>
                <c:pt idx="85">
                  <c:v>66.368162008431469</c:v>
                </c:pt>
                <c:pt idx="86">
                  <c:v>69.085138359516506</c:v>
                </c:pt>
                <c:pt idx="87">
                  <c:v>68.208055675924555</c:v>
                </c:pt>
                <c:pt idx="88">
                  <c:v>60.300153634864799</c:v>
                </c:pt>
                <c:pt idx="89">
                  <c:v>60.314751643128901</c:v>
                </c:pt>
                <c:pt idx="90">
                  <c:v>61.703840262105999</c:v>
                </c:pt>
                <c:pt idx="91">
                  <c:v>61.664980864450598</c:v>
                </c:pt>
                <c:pt idx="92">
                  <c:v>64.092224759563209</c:v>
                </c:pt>
                <c:pt idx="93">
                  <c:v>62.616041695916103</c:v>
                </c:pt>
                <c:pt idx="94">
                  <c:v>64.006618308773795</c:v>
                </c:pt>
                <c:pt idx="95">
                  <c:v>65.976756746332796</c:v>
                </c:pt>
                <c:pt idx="96">
                  <c:v>69.929516046229097</c:v>
                </c:pt>
                <c:pt idx="97">
                  <c:v>66.867658945716997</c:v>
                </c:pt>
                <c:pt idx="98">
                  <c:v>68.899937297026597</c:v>
                </c:pt>
                <c:pt idx="99">
                  <c:v>37.369398496780065</c:v>
                </c:pt>
                <c:pt idx="100">
                  <c:v>37.486964355749087</c:v>
                </c:pt>
                <c:pt idx="101">
                  <c:v>38.452579522822219</c:v>
                </c:pt>
                <c:pt idx="102">
                  <c:v>39.473572691687536</c:v>
                </c:pt>
                <c:pt idx="103">
                  <c:v>39.65078571956726</c:v>
                </c:pt>
                <c:pt idx="104">
                  <c:v>40.592845286467458</c:v>
                </c:pt>
                <c:pt idx="105">
                  <c:v>39.824415270678223</c:v>
                </c:pt>
                <c:pt idx="106">
                  <c:v>41.19056459805126</c:v>
                </c:pt>
                <c:pt idx="107">
                  <c:v>41.821298258005207</c:v>
                </c:pt>
                <c:pt idx="108">
                  <c:v>42.036882607381195</c:v>
                </c:pt>
                <c:pt idx="109">
                  <c:v>41.90233677984515</c:v>
                </c:pt>
                <c:pt idx="110">
                  <c:v>44.970756140822083</c:v>
                </c:pt>
                <c:pt idx="111">
                  <c:v>44.675997030687199</c:v>
                </c:pt>
                <c:pt idx="112">
                  <c:v>45.274279585021198</c:v>
                </c:pt>
                <c:pt idx="113">
                  <c:v>47.06800343309088</c:v>
                </c:pt>
                <c:pt idx="114">
                  <c:v>47.877813262427921</c:v>
                </c:pt>
                <c:pt idx="115">
                  <c:v>48.598707250478242</c:v>
                </c:pt>
                <c:pt idx="116">
                  <c:v>48.799215875292241</c:v>
                </c:pt>
                <c:pt idx="117">
                  <c:v>49.45706349208816</c:v>
                </c:pt>
                <c:pt idx="118">
                  <c:v>48.909426037822399</c:v>
                </c:pt>
                <c:pt idx="119">
                  <c:v>49.421019334711922</c:v>
                </c:pt>
                <c:pt idx="120">
                  <c:v>51.989788672719762</c:v>
                </c:pt>
                <c:pt idx="121">
                  <c:v>49.3488798416574</c:v>
                </c:pt>
                <c:pt idx="122">
                  <c:v>49.230529783962702</c:v>
                </c:pt>
                <c:pt idx="123">
                  <c:v>50.652864739954104</c:v>
                </c:pt>
                <c:pt idx="124">
                  <c:v>51.001529797298303</c:v>
                </c:pt>
                <c:pt idx="125">
                  <c:v>52.795202997553801</c:v>
                </c:pt>
                <c:pt idx="126">
                  <c:v>52.023310279216702</c:v>
                </c:pt>
                <c:pt idx="127">
                  <c:v>51.027689785700602</c:v>
                </c:pt>
                <c:pt idx="128">
                  <c:v>54.753564968496306</c:v>
                </c:pt>
                <c:pt idx="129">
                  <c:v>54.448130326622895</c:v>
                </c:pt>
                <c:pt idx="130">
                  <c:v>55.249170268353602</c:v>
                </c:pt>
                <c:pt idx="131">
                  <c:v>54.840826477532602</c:v>
                </c:pt>
                <c:pt idx="132">
                  <c:v>39.23357953161252</c:v>
                </c:pt>
                <c:pt idx="133">
                  <c:v>42.200311226026741</c:v>
                </c:pt>
                <c:pt idx="134">
                  <c:v>41.764937989438259</c:v>
                </c:pt>
                <c:pt idx="135">
                  <c:v>41.474424867932399</c:v>
                </c:pt>
                <c:pt idx="136">
                  <c:v>46.254811189556456</c:v>
                </c:pt>
                <c:pt idx="137">
                  <c:v>43.455203959242183</c:v>
                </c:pt>
                <c:pt idx="138">
                  <c:v>43.646087187313981</c:v>
                </c:pt>
                <c:pt idx="139">
                  <c:v>45.30437687554506</c:v>
                </c:pt>
                <c:pt idx="140">
                  <c:v>47.534256765444241</c:v>
                </c:pt>
                <c:pt idx="141">
                  <c:v>47.766819361399619</c:v>
                </c:pt>
                <c:pt idx="142">
                  <c:v>48.466959817321566</c:v>
                </c:pt>
                <c:pt idx="143">
                  <c:v>35.810799942691411</c:v>
                </c:pt>
                <c:pt idx="144">
                  <c:v>35.912635719673581</c:v>
                </c:pt>
                <c:pt idx="145">
                  <c:v>36.802696516559749</c:v>
                </c:pt>
                <c:pt idx="146">
                  <c:v>37.34841915956018</c:v>
                </c:pt>
                <c:pt idx="147">
                  <c:v>37.860968476061288</c:v>
                </c:pt>
                <c:pt idx="148">
                  <c:v>38.370211446506936</c:v>
                </c:pt>
                <c:pt idx="149">
                  <c:v>37.45368540342632</c:v>
                </c:pt>
                <c:pt idx="150">
                  <c:v>39.26490313709936</c:v>
                </c:pt>
                <c:pt idx="151">
                  <c:v>40.658954825071447</c:v>
                </c:pt>
                <c:pt idx="152">
                  <c:v>40.070565448362402</c:v>
                </c:pt>
                <c:pt idx="153">
                  <c:v>39.99511143066978</c:v>
                </c:pt>
                <c:pt idx="154">
                  <c:v>78.487446146511957</c:v>
                </c:pt>
                <c:pt idx="155">
                  <c:v>77.448938672129216</c:v>
                </c:pt>
                <c:pt idx="156">
                  <c:v>81.512596193729678</c:v>
                </c:pt>
                <c:pt idx="157">
                  <c:v>80.617067938341904</c:v>
                </c:pt>
                <c:pt idx="158">
                  <c:v>85.53722013349946</c:v>
                </c:pt>
                <c:pt idx="159">
                  <c:v>84.205500013622782</c:v>
                </c:pt>
                <c:pt idx="160">
                  <c:v>81.766332045589053</c:v>
                </c:pt>
                <c:pt idx="161">
                  <c:v>85.512110192315191</c:v>
                </c:pt>
                <c:pt idx="162">
                  <c:v>89.932089239957875</c:v>
                </c:pt>
                <c:pt idx="163">
                  <c:v>90.555363070450213</c:v>
                </c:pt>
                <c:pt idx="164">
                  <c:v>90.508443946819199</c:v>
                </c:pt>
                <c:pt idx="165">
                  <c:v>39.400595408447678</c:v>
                </c:pt>
                <c:pt idx="166">
                  <c:v>40.674175989084162</c:v>
                </c:pt>
                <c:pt idx="167">
                  <c:v>42.021166141283679</c:v>
                </c:pt>
                <c:pt idx="168">
                  <c:v>42.2953567224884</c:v>
                </c:pt>
                <c:pt idx="169">
                  <c:v>41.659344943039521</c:v>
                </c:pt>
                <c:pt idx="170">
                  <c:v>42.886753940319601</c:v>
                </c:pt>
                <c:pt idx="171">
                  <c:v>42.342333799621919</c:v>
                </c:pt>
                <c:pt idx="172">
                  <c:v>44.326225008542799</c:v>
                </c:pt>
                <c:pt idx="173">
                  <c:v>45.341093133784163</c:v>
                </c:pt>
                <c:pt idx="174">
                  <c:v>44.317154970045358</c:v>
                </c:pt>
                <c:pt idx="175">
                  <c:v>46.103321929181838</c:v>
                </c:pt>
                <c:pt idx="176">
                  <c:v>55.263080625050506</c:v>
                </c:pt>
                <c:pt idx="177">
                  <c:v>56.862719141230698</c:v>
                </c:pt>
                <c:pt idx="178">
                  <c:v>54.907481702488603</c:v>
                </c:pt>
                <c:pt idx="179">
                  <c:v>57.905916475551194</c:v>
                </c:pt>
                <c:pt idx="180">
                  <c:v>55.9696206051185</c:v>
                </c:pt>
                <c:pt idx="181">
                  <c:v>57.0206157455397</c:v>
                </c:pt>
                <c:pt idx="182">
                  <c:v>57.009970587197103</c:v>
                </c:pt>
                <c:pt idx="183">
                  <c:v>61.610452216182701</c:v>
                </c:pt>
                <c:pt idx="184">
                  <c:v>58.730315570927502</c:v>
                </c:pt>
                <c:pt idx="185">
                  <c:v>61.268063371286701</c:v>
                </c:pt>
                <c:pt idx="186">
                  <c:v>62.913018456743501</c:v>
                </c:pt>
                <c:pt idx="187">
                  <c:v>61.822019808353907</c:v>
                </c:pt>
                <c:pt idx="188">
                  <c:v>67.553142335074483</c:v>
                </c:pt>
                <c:pt idx="189">
                  <c:v>67.32332573898799</c:v>
                </c:pt>
                <c:pt idx="190">
                  <c:v>68.54580912988564</c:v>
                </c:pt>
                <c:pt idx="191">
                  <c:v>68.786632780720893</c:v>
                </c:pt>
                <c:pt idx="192">
                  <c:v>68.088715569165487</c:v>
                </c:pt>
                <c:pt idx="193">
                  <c:v>69.564736651005191</c:v>
                </c:pt>
                <c:pt idx="194">
                  <c:v>73.986332013767594</c:v>
                </c:pt>
                <c:pt idx="195">
                  <c:v>76.171983374340698</c:v>
                </c:pt>
                <c:pt idx="196">
                  <c:v>78.817389799510593</c:v>
                </c:pt>
                <c:pt idx="197">
                  <c:v>76.783509498145108</c:v>
                </c:pt>
                <c:pt idx="198">
                  <c:v>53.308825432673117</c:v>
                </c:pt>
                <c:pt idx="199">
                  <c:v>57.217052473210721</c:v>
                </c:pt>
                <c:pt idx="200">
                  <c:v>59.127013850619122</c:v>
                </c:pt>
                <c:pt idx="201">
                  <c:v>56.620560246430557</c:v>
                </c:pt>
                <c:pt idx="202">
                  <c:v>58.124305239660401</c:v>
                </c:pt>
                <c:pt idx="203">
                  <c:v>59.201143023568719</c:v>
                </c:pt>
                <c:pt idx="204">
                  <c:v>59.23938122290528</c:v>
                </c:pt>
                <c:pt idx="205">
                  <c:v>63.398507435618399</c:v>
                </c:pt>
                <c:pt idx="206">
                  <c:v>62.545997031261521</c:v>
                </c:pt>
                <c:pt idx="207">
                  <c:v>64.154915160936156</c:v>
                </c:pt>
                <c:pt idx="208">
                  <c:v>64.194710042213273</c:v>
                </c:pt>
                <c:pt idx="209">
                  <c:v>115.9215921991094</c:v>
                </c:pt>
                <c:pt idx="210">
                  <c:v>114.09616973320391</c:v>
                </c:pt>
                <c:pt idx="211">
                  <c:v>121.6616281343331</c:v>
                </c:pt>
                <c:pt idx="212">
                  <c:v>117.9570826836633</c:v>
                </c:pt>
                <c:pt idx="213">
                  <c:v>123.3647911124728</c:v>
                </c:pt>
                <c:pt idx="214">
                  <c:v>119.6314444699869</c:v>
                </c:pt>
                <c:pt idx="215">
                  <c:v>124.43919021606929</c:v>
                </c:pt>
                <c:pt idx="216">
                  <c:v>129.6381902697035</c:v>
                </c:pt>
                <c:pt idx="217">
                  <c:v>131.20133044905918</c:v>
                </c:pt>
                <c:pt idx="218">
                  <c:v>133.60858053214761</c:v>
                </c:pt>
                <c:pt idx="219">
                  <c:v>136.10246330119779</c:v>
                </c:pt>
                <c:pt idx="220">
                  <c:v>98.609202460259993</c:v>
                </c:pt>
                <c:pt idx="221">
                  <c:v>100.8291611386305</c:v>
                </c:pt>
                <c:pt idx="222">
                  <c:v>101.8604211924843</c:v>
                </c:pt>
                <c:pt idx="223">
                  <c:v>101.4252954109119</c:v>
                </c:pt>
                <c:pt idx="224">
                  <c:v>105.857309161809</c:v>
                </c:pt>
                <c:pt idx="225">
                  <c:v>108.09853198257869</c:v>
                </c:pt>
                <c:pt idx="226">
                  <c:v>104.35060059905341</c:v>
                </c:pt>
                <c:pt idx="227">
                  <c:v>111.8404673486928</c:v>
                </c:pt>
                <c:pt idx="228">
                  <c:v>113.5079977337172</c:v>
                </c:pt>
                <c:pt idx="229">
                  <c:v>112.7900413547775</c:v>
                </c:pt>
                <c:pt idx="230">
                  <c:v>116.2409901264612</c:v>
                </c:pt>
                <c:pt idx="231">
                  <c:v>70.098207232097522</c:v>
                </c:pt>
                <c:pt idx="232">
                  <c:v>69.79133345918595</c:v>
                </c:pt>
                <c:pt idx="233">
                  <c:v>72.383553592580157</c:v>
                </c:pt>
                <c:pt idx="234">
                  <c:v>73.516931716730596</c:v>
                </c:pt>
                <c:pt idx="235">
                  <c:v>72.305854463898996</c:v>
                </c:pt>
                <c:pt idx="236">
                  <c:v>74.023798589471923</c:v>
                </c:pt>
                <c:pt idx="237">
                  <c:v>73.204140830861604</c:v>
                </c:pt>
                <c:pt idx="238">
                  <c:v>75.64673315360757</c:v>
                </c:pt>
                <c:pt idx="239">
                  <c:v>76.969631215822105</c:v>
                </c:pt>
                <c:pt idx="240">
                  <c:v>76.350632689609043</c:v>
                </c:pt>
                <c:pt idx="241">
                  <c:v>79.271564704742488</c:v>
                </c:pt>
                <c:pt idx="242">
                  <c:v>51.061517673434459</c:v>
                </c:pt>
                <c:pt idx="243">
                  <c:v>52.195269533324939</c:v>
                </c:pt>
                <c:pt idx="244">
                  <c:v>52.990240515146553</c:v>
                </c:pt>
                <c:pt idx="245">
                  <c:v>52.073113324092844</c:v>
                </c:pt>
                <c:pt idx="246">
                  <c:v>52.65068928719004</c:v>
                </c:pt>
                <c:pt idx="247">
                  <c:v>52.426467857140196</c:v>
                </c:pt>
                <c:pt idx="248">
                  <c:v>52.810319909911769</c:v>
                </c:pt>
                <c:pt idx="249">
                  <c:v>55.930434020287201</c:v>
                </c:pt>
                <c:pt idx="250">
                  <c:v>54.810910633323246</c:v>
                </c:pt>
                <c:pt idx="251">
                  <c:v>54.443711373244284</c:v>
                </c:pt>
                <c:pt idx="252">
                  <c:v>55.376299195436516</c:v>
                </c:pt>
                <c:pt idx="253">
                  <c:v>34.554475250025682</c:v>
                </c:pt>
                <c:pt idx="254">
                  <c:v>36.996086162414599</c:v>
                </c:pt>
                <c:pt idx="255">
                  <c:v>37.035147596667521</c:v>
                </c:pt>
                <c:pt idx="256">
                  <c:v>38.5487445407894</c:v>
                </c:pt>
                <c:pt idx="257">
                  <c:v>39.355550224211079</c:v>
                </c:pt>
                <c:pt idx="258">
                  <c:v>40.094314624632801</c:v>
                </c:pt>
                <c:pt idx="259">
                  <c:v>39.978575965631038</c:v>
                </c:pt>
                <c:pt idx="260">
                  <c:v>39.68419476250876</c:v>
                </c:pt>
                <c:pt idx="261">
                  <c:v>43.690273978202399</c:v>
                </c:pt>
                <c:pt idx="262">
                  <c:v>41.419829003602402</c:v>
                </c:pt>
                <c:pt idx="263">
                  <c:v>43.601223635401603</c:v>
                </c:pt>
                <c:pt idx="264">
                  <c:v>81.549944568649806</c:v>
                </c:pt>
                <c:pt idx="265">
                  <c:v>78.198532209958799</c:v>
                </c:pt>
                <c:pt idx="266">
                  <c:v>83.624734329000603</c:v>
                </c:pt>
                <c:pt idx="267">
                  <c:v>83.090798236045202</c:v>
                </c:pt>
                <c:pt idx="268">
                  <c:v>87.3603730345434</c:v>
                </c:pt>
                <c:pt idx="269">
                  <c:v>83.698188402494992</c:v>
                </c:pt>
                <c:pt idx="270">
                  <c:v>86.500761505275008</c:v>
                </c:pt>
                <c:pt idx="271">
                  <c:v>88.065370728358204</c:v>
                </c:pt>
                <c:pt idx="272">
                  <c:v>96.773788167172199</c:v>
                </c:pt>
                <c:pt idx="273">
                  <c:v>89.2365572502882</c:v>
                </c:pt>
                <c:pt idx="274">
                  <c:v>97.248198939763199</c:v>
                </c:pt>
                <c:pt idx="275">
                  <c:v>35.011252261396599</c:v>
                </c:pt>
                <c:pt idx="276">
                  <c:v>37.454654232289208</c:v>
                </c:pt>
                <c:pt idx="277">
                  <c:v>37.009394310969356</c:v>
                </c:pt>
                <c:pt idx="278">
                  <c:v>37.813811871236524</c:v>
                </c:pt>
                <c:pt idx="279">
                  <c:v>37.540067099796659</c:v>
                </c:pt>
                <c:pt idx="280">
                  <c:v>36.938560648483758</c:v>
                </c:pt>
                <c:pt idx="281">
                  <c:v>38.555349690741799</c:v>
                </c:pt>
                <c:pt idx="282">
                  <c:v>38.275278273479941</c:v>
                </c:pt>
                <c:pt idx="283">
                  <c:v>39.403386752173923</c:v>
                </c:pt>
                <c:pt idx="284">
                  <c:v>40.270306128891022</c:v>
                </c:pt>
                <c:pt idx="285">
                  <c:v>40.520943338350087</c:v>
                </c:pt>
                <c:pt idx="286">
                  <c:v>39.58472831664168</c:v>
                </c:pt>
                <c:pt idx="287">
                  <c:v>39.690711475823704</c:v>
                </c:pt>
                <c:pt idx="288">
                  <c:v>40.934780922744842</c:v>
                </c:pt>
                <c:pt idx="289">
                  <c:v>42.253167916864804</c:v>
                </c:pt>
                <c:pt idx="290">
                  <c:v>42.439197866240576</c:v>
                </c:pt>
                <c:pt idx="291">
                  <c:v>41.811232599650822</c:v>
                </c:pt>
                <c:pt idx="292">
                  <c:v>42.355409661003605</c:v>
                </c:pt>
                <c:pt idx="293">
                  <c:v>43.715216499942414</c:v>
                </c:pt>
                <c:pt idx="294">
                  <c:v>42.837465021691379</c:v>
                </c:pt>
                <c:pt idx="295">
                  <c:v>45.642169888150619</c:v>
                </c:pt>
                <c:pt idx="296">
                  <c:v>48.16506739006212</c:v>
                </c:pt>
                <c:pt idx="297">
                  <c:v>81.324458966759892</c:v>
                </c:pt>
                <c:pt idx="298">
                  <c:v>80.269021012496637</c:v>
                </c:pt>
                <c:pt idx="299">
                  <c:v>82.172814512791916</c:v>
                </c:pt>
                <c:pt idx="300">
                  <c:v>87.419055991190163</c:v>
                </c:pt>
                <c:pt idx="301">
                  <c:v>88.063146748367274</c:v>
                </c:pt>
                <c:pt idx="302">
                  <c:v>87.573182257640156</c:v>
                </c:pt>
                <c:pt idx="303">
                  <c:v>90.0959929303026</c:v>
                </c:pt>
                <c:pt idx="304">
                  <c:v>89.713484672652115</c:v>
                </c:pt>
                <c:pt idx="305">
                  <c:v>93.543101371804198</c:v>
                </c:pt>
                <c:pt idx="306">
                  <c:v>93.354148290239408</c:v>
                </c:pt>
                <c:pt idx="307">
                  <c:v>96.517393243422958</c:v>
                </c:pt>
                <c:pt idx="308">
                  <c:v>74.972442075344659</c:v>
                </c:pt>
                <c:pt idx="309">
                  <c:v>77.397234656838577</c:v>
                </c:pt>
                <c:pt idx="310">
                  <c:v>78.911518958104352</c:v>
                </c:pt>
                <c:pt idx="311">
                  <c:v>83.327271889393174</c:v>
                </c:pt>
                <c:pt idx="312">
                  <c:v>81.378459069683601</c:v>
                </c:pt>
                <c:pt idx="313">
                  <c:v>82.780612023193257</c:v>
                </c:pt>
                <c:pt idx="314">
                  <c:v>82.721585604273443</c:v>
                </c:pt>
                <c:pt idx="315">
                  <c:v>83.436852979188828</c:v>
                </c:pt>
                <c:pt idx="316">
                  <c:v>87.288104985033925</c:v>
                </c:pt>
                <c:pt idx="317">
                  <c:v>87.027354159189954</c:v>
                </c:pt>
                <c:pt idx="318">
                  <c:v>90.751836218625343</c:v>
                </c:pt>
                <c:pt idx="319">
                  <c:v>74.672100003394206</c:v>
                </c:pt>
                <c:pt idx="320">
                  <c:v>71.136842901104998</c:v>
                </c:pt>
                <c:pt idx="321">
                  <c:v>70.860063214380602</c:v>
                </c:pt>
                <c:pt idx="322">
                  <c:v>69.1045583812014</c:v>
                </c:pt>
                <c:pt idx="323">
                  <c:v>77.195021069761808</c:v>
                </c:pt>
                <c:pt idx="324">
                  <c:v>76.9630202544204</c:v>
                </c:pt>
                <c:pt idx="325">
                  <c:v>78.337285317214793</c:v>
                </c:pt>
                <c:pt idx="326">
                  <c:v>75.545279623653599</c:v>
                </c:pt>
                <c:pt idx="327">
                  <c:v>85.403094472310997</c:v>
                </c:pt>
                <c:pt idx="328">
                  <c:v>82.16634184719419</c:v>
                </c:pt>
                <c:pt idx="329">
                  <c:v>87.806809135194612</c:v>
                </c:pt>
                <c:pt idx="330">
                  <c:v>76.784708637855687</c:v>
                </c:pt>
                <c:pt idx="331">
                  <c:v>78.666231191873081</c:v>
                </c:pt>
                <c:pt idx="332">
                  <c:v>78.681928650326128</c:v>
                </c:pt>
                <c:pt idx="333">
                  <c:v>80.084996370072261</c:v>
                </c:pt>
                <c:pt idx="334">
                  <c:v>80.421009615764021</c:v>
                </c:pt>
                <c:pt idx="335">
                  <c:v>81.456886018370383</c:v>
                </c:pt>
                <c:pt idx="336">
                  <c:v>82.564455731671757</c:v>
                </c:pt>
                <c:pt idx="337">
                  <c:v>81.451620791694296</c:v>
                </c:pt>
                <c:pt idx="338">
                  <c:v>84.586317908079678</c:v>
                </c:pt>
                <c:pt idx="339">
                  <c:v>84.913749076404073</c:v>
                </c:pt>
                <c:pt idx="340">
                  <c:v>88.605038114273796</c:v>
                </c:pt>
                <c:pt idx="341">
                  <c:v>52.752367435368953</c:v>
                </c:pt>
                <c:pt idx="342">
                  <c:v>54.038230012809358</c:v>
                </c:pt>
                <c:pt idx="343">
                  <c:v>54.452885386394883</c:v>
                </c:pt>
                <c:pt idx="344">
                  <c:v>57.034557335083591</c:v>
                </c:pt>
                <c:pt idx="345">
                  <c:v>56.725301115368097</c:v>
                </c:pt>
                <c:pt idx="346">
                  <c:v>56.977470639807215</c:v>
                </c:pt>
                <c:pt idx="347">
                  <c:v>57.753086133779732</c:v>
                </c:pt>
                <c:pt idx="348">
                  <c:v>55.810282014937712</c:v>
                </c:pt>
                <c:pt idx="349">
                  <c:v>60.557500476600396</c:v>
                </c:pt>
                <c:pt idx="350">
                  <c:v>58.596856213994549</c:v>
                </c:pt>
                <c:pt idx="351">
                  <c:v>61.384721616266219</c:v>
                </c:pt>
                <c:pt idx="352">
                  <c:v>92.904277419508006</c:v>
                </c:pt>
                <c:pt idx="353">
                  <c:v>95.460406026564002</c:v>
                </c:pt>
                <c:pt idx="354">
                  <c:v>98.892057994812802</c:v>
                </c:pt>
                <c:pt idx="355">
                  <c:v>103.4871460581424</c:v>
                </c:pt>
                <c:pt idx="356">
                  <c:v>103.5303907093456</c:v>
                </c:pt>
                <c:pt idx="357">
                  <c:v>104.89634631956319</c:v>
                </c:pt>
                <c:pt idx="358">
                  <c:v>104.529834482208</c:v>
                </c:pt>
                <c:pt idx="359">
                  <c:v>104.9253984915208</c:v>
                </c:pt>
                <c:pt idx="360">
                  <c:v>107.369735928792</c:v>
                </c:pt>
                <c:pt idx="361">
                  <c:v>110.3283727177336</c:v>
                </c:pt>
                <c:pt idx="362">
                  <c:v>118.10177912980561</c:v>
                </c:pt>
                <c:pt idx="363">
                  <c:v>39.607858289901898</c:v>
                </c:pt>
                <c:pt idx="364">
                  <c:v>38.823450647979548</c:v>
                </c:pt>
                <c:pt idx="365">
                  <c:v>41.725947078183594</c:v>
                </c:pt>
                <c:pt idx="366">
                  <c:v>42.681409540083351</c:v>
                </c:pt>
                <c:pt idx="367">
                  <c:v>41.205987974840397</c:v>
                </c:pt>
                <c:pt idx="368">
                  <c:v>41.707332678956497</c:v>
                </c:pt>
                <c:pt idx="369">
                  <c:v>43.284331055162752</c:v>
                </c:pt>
                <c:pt idx="370">
                  <c:v>44.12305202044935</c:v>
                </c:pt>
                <c:pt idx="371">
                  <c:v>45.649020613742849</c:v>
                </c:pt>
                <c:pt idx="372">
                  <c:v>44.912812135058502</c:v>
                </c:pt>
                <c:pt idx="373">
                  <c:v>47.821340608077293</c:v>
                </c:pt>
                <c:pt idx="374">
                  <c:v>61.387645426110907</c:v>
                </c:pt>
                <c:pt idx="375">
                  <c:v>60.554405622500497</c:v>
                </c:pt>
                <c:pt idx="376">
                  <c:v>60.795570184144403</c:v>
                </c:pt>
                <c:pt idx="377">
                  <c:v>62.2409049151576</c:v>
                </c:pt>
                <c:pt idx="378">
                  <c:v>64.281693285294693</c:v>
                </c:pt>
                <c:pt idx="379">
                  <c:v>63.812568683348999</c:v>
                </c:pt>
                <c:pt idx="380">
                  <c:v>66.200068245072799</c:v>
                </c:pt>
                <c:pt idx="381">
                  <c:v>65.193547428375297</c:v>
                </c:pt>
                <c:pt idx="382">
                  <c:v>68.590316054751497</c:v>
                </c:pt>
                <c:pt idx="383">
                  <c:v>68.299337863976604</c:v>
                </c:pt>
                <c:pt idx="384">
                  <c:v>70.643397057337694</c:v>
                </c:pt>
                <c:pt idx="385">
                  <c:v>50.509886809648997</c:v>
                </c:pt>
                <c:pt idx="386">
                  <c:v>49.874778764753103</c:v>
                </c:pt>
                <c:pt idx="387">
                  <c:v>53.316171757642799</c:v>
                </c:pt>
                <c:pt idx="388">
                  <c:v>54.613232501495006</c:v>
                </c:pt>
                <c:pt idx="389">
                  <c:v>55.033520839397497</c:v>
                </c:pt>
                <c:pt idx="390">
                  <c:v>54.617168441034501</c:v>
                </c:pt>
                <c:pt idx="391">
                  <c:v>55.588801985094101</c:v>
                </c:pt>
                <c:pt idx="392">
                  <c:v>53.708516246514897</c:v>
                </c:pt>
                <c:pt idx="393">
                  <c:v>55.6000261250528</c:v>
                </c:pt>
                <c:pt idx="394">
                  <c:v>57.2299788697159</c:v>
                </c:pt>
                <c:pt idx="395">
                  <c:v>58.027366661812401</c:v>
                </c:pt>
                <c:pt idx="396">
                  <c:v>45.379055224952403</c:v>
                </c:pt>
                <c:pt idx="397">
                  <c:v>46.070533100115277</c:v>
                </c:pt>
                <c:pt idx="398">
                  <c:v>45.926743982445679</c:v>
                </c:pt>
                <c:pt idx="399">
                  <c:v>46.508169776389678</c:v>
                </c:pt>
                <c:pt idx="400">
                  <c:v>48.373596076821279</c:v>
                </c:pt>
                <c:pt idx="401">
                  <c:v>46.118065636828</c:v>
                </c:pt>
                <c:pt idx="402">
                  <c:v>47.750025558928719</c:v>
                </c:pt>
                <c:pt idx="403">
                  <c:v>48.729609866436562</c:v>
                </c:pt>
                <c:pt idx="404">
                  <c:v>49.426902278525283</c:v>
                </c:pt>
                <c:pt idx="405">
                  <c:v>47.283097564339442</c:v>
                </c:pt>
                <c:pt idx="406">
                  <c:v>51.250453243879683</c:v>
                </c:pt>
                <c:pt idx="407">
                  <c:v>42.346294785555301</c:v>
                </c:pt>
                <c:pt idx="408">
                  <c:v>43.6029548443056</c:v>
                </c:pt>
                <c:pt idx="409">
                  <c:v>45.154471992787307</c:v>
                </c:pt>
                <c:pt idx="410">
                  <c:v>45.140176711715796</c:v>
                </c:pt>
                <c:pt idx="411">
                  <c:v>45.597260566529698</c:v>
                </c:pt>
                <c:pt idx="412">
                  <c:v>47.025965006457298</c:v>
                </c:pt>
                <c:pt idx="413">
                  <c:v>46.379474551966894</c:v>
                </c:pt>
                <c:pt idx="414">
                  <c:v>45.934122384877597</c:v>
                </c:pt>
                <c:pt idx="415">
                  <c:v>47.864133054874401</c:v>
                </c:pt>
                <c:pt idx="416">
                  <c:v>48.494770367861506</c:v>
                </c:pt>
                <c:pt idx="417">
                  <c:v>47.562505070301498</c:v>
                </c:pt>
                <c:pt idx="418">
                  <c:v>27.752443930243849</c:v>
                </c:pt>
                <c:pt idx="419">
                  <c:v>27.315524846951099</c:v>
                </c:pt>
                <c:pt idx="420">
                  <c:v>27.021725309798349</c:v>
                </c:pt>
                <c:pt idx="421">
                  <c:v>28.494871503345198</c:v>
                </c:pt>
                <c:pt idx="422">
                  <c:v>29.000941103560297</c:v>
                </c:pt>
                <c:pt idx="423">
                  <c:v>28.343961073761101</c:v>
                </c:pt>
                <c:pt idx="424">
                  <c:v>29.752893898116149</c:v>
                </c:pt>
                <c:pt idx="425">
                  <c:v>30.701378387584302</c:v>
                </c:pt>
                <c:pt idx="426">
                  <c:v>30.243919700997001</c:v>
                </c:pt>
                <c:pt idx="427">
                  <c:v>31.058395755472951</c:v>
                </c:pt>
                <c:pt idx="428">
                  <c:v>31.959949520167651</c:v>
                </c:pt>
                <c:pt idx="429">
                  <c:v>36.31409215061894</c:v>
                </c:pt>
                <c:pt idx="430">
                  <c:v>37.192559714258273</c:v>
                </c:pt>
                <c:pt idx="431">
                  <c:v>36.220126306924001</c:v>
                </c:pt>
                <c:pt idx="432">
                  <c:v>37.360253508394599</c:v>
                </c:pt>
                <c:pt idx="433">
                  <c:v>37.920480160256119</c:v>
                </c:pt>
                <c:pt idx="434">
                  <c:v>36.659478099775512</c:v>
                </c:pt>
                <c:pt idx="435">
                  <c:v>37.380025005857796</c:v>
                </c:pt>
                <c:pt idx="436">
                  <c:v>38.301784620652839</c:v>
                </c:pt>
                <c:pt idx="437">
                  <c:v>37.979946327567163</c:v>
                </c:pt>
                <c:pt idx="438">
                  <c:v>38.965740521097672</c:v>
                </c:pt>
                <c:pt idx="439">
                  <c:v>39.72121816707142</c:v>
                </c:pt>
                <c:pt idx="440">
                  <c:v>83.546891945901592</c:v>
                </c:pt>
                <c:pt idx="441">
                  <c:v>82.554184738704606</c:v>
                </c:pt>
                <c:pt idx="442">
                  <c:v>92.070794293759803</c:v>
                </c:pt>
                <c:pt idx="443">
                  <c:v>83.823193838011804</c:v>
                </c:pt>
                <c:pt idx="444">
                  <c:v>93.180562750442405</c:v>
                </c:pt>
                <c:pt idx="445">
                  <c:v>88.731039830117396</c:v>
                </c:pt>
                <c:pt idx="446">
                  <c:v>89.911572103225197</c:v>
                </c:pt>
                <c:pt idx="447">
                  <c:v>87.967912622389207</c:v>
                </c:pt>
                <c:pt idx="448">
                  <c:v>96.479665881392393</c:v>
                </c:pt>
                <c:pt idx="449">
                  <c:v>92.332646930600404</c:v>
                </c:pt>
                <c:pt idx="450">
                  <c:v>102.6384340335666</c:v>
                </c:pt>
                <c:pt idx="451">
                  <c:v>28.611693523703778</c:v>
                </c:pt>
                <c:pt idx="452">
                  <c:v>28.889855259802811</c:v>
                </c:pt>
                <c:pt idx="453">
                  <c:v>30.08236835534392</c:v>
                </c:pt>
                <c:pt idx="454">
                  <c:v>30.473281039526011</c:v>
                </c:pt>
                <c:pt idx="455">
                  <c:v>30.525854451740692</c:v>
                </c:pt>
                <c:pt idx="456">
                  <c:v>30.213620076087214</c:v>
                </c:pt>
                <c:pt idx="457">
                  <c:v>30.057222759780654</c:v>
                </c:pt>
                <c:pt idx="458">
                  <c:v>31.050622479476814</c:v>
                </c:pt>
                <c:pt idx="459">
                  <c:v>31.419779812278552</c:v>
                </c:pt>
                <c:pt idx="460">
                  <c:v>31.73764702670772</c:v>
                </c:pt>
                <c:pt idx="461">
                  <c:v>31.985930897133287</c:v>
                </c:pt>
                <c:pt idx="462">
                  <c:v>46.003049416740851</c:v>
                </c:pt>
                <c:pt idx="463">
                  <c:v>46.89864790799524</c:v>
                </c:pt>
                <c:pt idx="464">
                  <c:v>47.79424639924963</c:v>
                </c:pt>
                <c:pt idx="465">
                  <c:v>48.689844890503949</c:v>
                </c:pt>
                <c:pt idx="466">
                  <c:v>49.585443381758338</c:v>
                </c:pt>
                <c:pt idx="467">
                  <c:v>50.334573786797506</c:v>
                </c:pt>
                <c:pt idx="468">
                  <c:v>50.837379196442157</c:v>
                </c:pt>
                <c:pt idx="469">
                  <c:v>51.966407517913495</c:v>
                </c:pt>
                <c:pt idx="470">
                  <c:v>53.119366346274198</c:v>
                </c:pt>
                <c:pt idx="471">
                  <c:v>53.914033981643144</c:v>
                </c:pt>
                <c:pt idx="472">
                  <c:v>59.218117764046283</c:v>
                </c:pt>
                <c:pt idx="473">
                  <c:v>55.100849284510723</c:v>
                </c:pt>
                <c:pt idx="474">
                  <c:v>56.618241810945683</c:v>
                </c:pt>
                <c:pt idx="475">
                  <c:v>58.815193686537519</c:v>
                </c:pt>
                <c:pt idx="476">
                  <c:v>61.01137367421552</c:v>
                </c:pt>
                <c:pt idx="477">
                  <c:v>60.472705579036237</c:v>
                </c:pt>
                <c:pt idx="478">
                  <c:v>58.455704765324718</c:v>
                </c:pt>
                <c:pt idx="479">
                  <c:v>59.117240505913358</c:v>
                </c:pt>
                <c:pt idx="480">
                  <c:v>62.037273378394403</c:v>
                </c:pt>
                <c:pt idx="481">
                  <c:v>64.643721955321524</c:v>
                </c:pt>
                <c:pt idx="482">
                  <c:v>66.682681536675119</c:v>
                </c:pt>
                <c:pt idx="483">
                  <c:v>67.935997588778477</c:v>
                </c:pt>
                <c:pt idx="484">
                  <c:v>47.242879410301441</c:v>
                </c:pt>
                <c:pt idx="485">
                  <c:v>45.843105805030959</c:v>
                </c:pt>
                <c:pt idx="486">
                  <c:v>48.526019526354638</c:v>
                </c:pt>
                <c:pt idx="487">
                  <c:v>49.415701980061037</c:v>
                </c:pt>
                <c:pt idx="488">
                  <c:v>46.361288412322402</c:v>
                </c:pt>
                <c:pt idx="489">
                  <c:v>49.3132573722892</c:v>
                </c:pt>
                <c:pt idx="490">
                  <c:v>50.039751029337758</c:v>
                </c:pt>
                <c:pt idx="491">
                  <c:v>52.496804342982479</c:v>
                </c:pt>
                <c:pt idx="492">
                  <c:v>51.635482465091918</c:v>
                </c:pt>
                <c:pt idx="493">
                  <c:v>51.853198922031439</c:v>
                </c:pt>
                <c:pt idx="494">
                  <c:v>52.640000235273838</c:v>
                </c:pt>
                <c:pt idx="495">
                  <c:v>70.852450718501757</c:v>
                </c:pt>
                <c:pt idx="496">
                  <c:v>72.611872089988879</c:v>
                </c:pt>
                <c:pt idx="497">
                  <c:v>73.89206535276378</c:v>
                </c:pt>
                <c:pt idx="498">
                  <c:v>75.125192395404142</c:v>
                </c:pt>
                <c:pt idx="499">
                  <c:v>75.785428033051886</c:v>
                </c:pt>
                <c:pt idx="500">
                  <c:v>73.803259493920223</c:v>
                </c:pt>
                <c:pt idx="501">
                  <c:v>78.085246995201814</c:v>
                </c:pt>
                <c:pt idx="502">
                  <c:v>78.330071177929568</c:v>
                </c:pt>
                <c:pt idx="503">
                  <c:v>81.814351456495899</c:v>
                </c:pt>
                <c:pt idx="504">
                  <c:v>82.720848923476723</c:v>
                </c:pt>
                <c:pt idx="505">
                  <c:v>82.116614948409904</c:v>
                </c:pt>
                <c:pt idx="506">
                  <c:v>88.443221916108001</c:v>
                </c:pt>
                <c:pt idx="507">
                  <c:v>89.934344721234567</c:v>
                </c:pt>
                <c:pt idx="508">
                  <c:v>92.532870190037443</c:v>
                </c:pt>
                <c:pt idx="509">
                  <c:v>91.828482605425123</c:v>
                </c:pt>
                <c:pt idx="510">
                  <c:v>97.597194630023836</c:v>
                </c:pt>
                <c:pt idx="511">
                  <c:v>93.511419510574243</c:v>
                </c:pt>
                <c:pt idx="512">
                  <c:v>97.156606395617757</c:v>
                </c:pt>
                <c:pt idx="513">
                  <c:v>97.412633564837606</c:v>
                </c:pt>
                <c:pt idx="514">
                  <c:v>98.761174010543513</c:v>
                </c:pt>
                <c:pt idx="515">
                  <c:v>98.130443311071033</c:v>
                </c:pt>
                <c:pt idx="516">
                  <c:v>103.24440761429008</c:v>
                </c:pt>
                <c:pt idx="517">
                  <c:v>135.30165452392549</c:v>
                </c:pt>
                <c:pt idx="518">
                  <c:v>147.73986975348248</c:v>
                </c:pt>
                <c:pt idx="519">
                  <c:v>142.29307848632112</c:v>
                </c:pt>
                <c:pt idx="520">
                  <c:v>147.124119364547</c:v>
                </c:pt>
                <c:pt idx="521">
                  <c:v>144.4769687364159</c:v>
                </c:pt>
                <c:pt idx="522">
                  <c:v>150.31967508087399</c:v>
                </c:pt>
                <c:pt idx="523">
                  <c:v>150.27109424567371</c:v>
                </c:pt>
                <c:pt idx="524">
                  <c:v>152.9072267317556</c:v>
                </c:pt>
                <c:pt idx="525">
                  <c:v>155.87698574352581</c:v>
                </c:pt>
                <c:pt idx="526">
                  <c:v>161.9869466805109</c:v>
                </c:pt>
                <c:pt idx="527">
                  <c:v>168.76352041839419</c:v>
                </c:pt>
                <c:pt idx="528">
                  <c:v>84.507209805390133</c:v>
                </c:pt>
                <c:pt idx="529">
                  <c:v>87.133704110673008</c:v>
                </c:pt>
                <c:pt idx="530">
                  <c:v>87.05723723314145</c:v>
                </c:pt>
                <c:pt idx="531">
                  <c:v>88.575533336548176</c:v>
                </c:pt>
                <c:pt idx="532">
                  <c:v>90.275045185026897</c:v>
                </c:pt>
                <c:pt idx="533">
                  <c:v>90.727521821339479</c:v>
                </c:pt>
                <c:pt idx="534">
                  <c:v>94.466186173946397</c:v>
                </c:pt>
                <c:pt idx="535">
                  <c:v>95.033877689897963</c:v>
                </c:pt>
                <c:pt idx="536">
                  <c:v>95.824052359546059</c:v>
                </c:pt>
                <c:pt idx="537">
                  <c:v>103.00919904269236</c:v>
                </c:pt>
                <c:pt idx="538">
                  <c:v>99.154167155477182</c:v>
                </c:pt>
                <c:pt idx="539">
                  <c:v>102.55285555945599</c:v>
                </c:pt>
                <c:pt idx="540">
                  <c:v>103.4996655857274</c:v>
                </c:pt>
                <c:pt idx="541">
                  <c:v>107.47024850760241</c:v>
                </c:pt>
                <c:pt idx="542">
                  <c:v>106.7996564380102</c:v>
                </c:pt>
                <c:pt idx="543">
                  <c:v>109.15467954415061</c:v>
                </c:pt>
                <c:pt idx="544">
                  <c:v>108.4438413261164</c:v>
                </c:pt>
                <c:pt idx="545">
                  <c:v>111.60621954042581</c:v>
                </c:pt>
                <c:pt idx="546">
                  <c:v>112.7433074216664</c:v>
                </c:pt>
                <c:pt idx="547">
                  <c:v>115.803162887525</c:v>
                </c:pt>
                <c:pt idx="548">
                  <c:v>114.69607772080221</c:v>
                </c:pt>
                <c:pt idx="549">
                  <c:v>118.31008737621019</c:v>
                </c:pt>
              </c:numCache>
            </c:numRef>
          </c:val>
          <c:smooth val="0"/>
        </c:ser>
        <c:dLbls>
          <c:showLegendKey val="0"/>
          <c:showVal val="0"/>
          <c:showCatName val="0"/>
          <c:showSerName val="0"/>
          <c:showPercent val="0"/>
          <c:showBubbleSize val="0"/>
        </c:dLbls>
        <c:marker val="1"/>
        <c:smooth val="0"/>
        <c:axId val="524440000"/>
        <c:axId val="524440392"/>
      </c:lineChart>
      <c:catAx>
        <c:axId val="52444000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24440392"/>
        <c:crosses val="autoZero"/>
        <c:auto val="1"/>
        <c:lblAlgn val="ctr"/>
        <c:lblOffset val="100"/>
        <c:noMultiLvlLbl val="0"/>
      </c:catAx>
      <c:valAx>
        <c:axId val="5244403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24440000"/>
        <c:crosses val="autoZero"/>
        <c:crossBetween val="between"/>
      </c:valAx>
      <c:valAx>
        <c:axId val="52444078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00875072"/>
        <c:crosses val="max"/>
        <c:crossBetween val="between"/>
      </c:valAx>
      <c:catAx>
        <c:axId val="400875072"/>
        <c:scaling>
          <c:orientation val="minMax"/>
        </c:scaling>
        <c:delete val="1"/>
        <c:axPos val="b"/>
        <c:majorTickMark val="out"/>
        <c:minorTickMark val="none"/>
        <c:tickLblPos val="nextTo"/>
        <c:crossAx val="524440784"/>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Tabelle8!$C$1</c:f>
              <c:strCache>
                <c:ptCount val="1"/>
                <c:pt idx="0">
                  <c:v>Mittelwert von Prolia_calls_adj.y</c:v>
                </c:pt>
              </c:strCache>
            </c:strRef>
          </c:tx>
          <c:spPr>
            <a:solidFill>
              <a:schemeClr val="accent2"/>
            </a:solidFill>
            <a:ln>
              <a:noFill/>
            </a:ln>
            <a:effectLst/>
          </c:spPr>
          <c:invertIfNegative val="0"/>
          <c:trendline>
            <c:spPr>
              <a:ln w="19050" cap="rnd">
                <a:solidFill>
                  <a:schemeClr val="accent2"/>
                </a:solidFill>
                <a:prstDash val="sysDot"/>
              </a:ln>
              <a:effectLst/>
            </c:spPr>
            <c:trendlineType val="log"/>
            <c:dispRSqr val="0"/>
            <c:dispEq val="0"/>
          </c:trendline>
          <c:cat>
            <c:numRef>
              <c:f>Tabelle8!$A$2:$A$250</c:f>
              <c:numCache>
                <c:formatCode>General</c:formatCode>
                <c:ptCount val="249"/>
                <c:pt idx="0">
                  <c:v>74442000</c:v>
                </c:pt>
                <c:pt idx="1">
                  <c:v>44211320</c:v>
                </c:pt>
                <c:pt idx="2">
                  <c:v>74572000</c:v>
                </c:pt>
                <c:pt idx="3">
                  <c:v>44811010</c:v>
                </c:pt>
                <c:pt idx="4">
                  <c:v>44783010</c:v>
                </c:pt>
                <c:pt idx="5">
                  <c:v>44791120</c:v>
                </c:pt>
                <c:pt idx="6">
                  <c:v>44861320</c:v>
                </c:pt>
                <c:pt idx="7">
                  <c:v>19960212</c:v>
                </c:pt>
                <c:pt idx="8">
                  <c:v>74722000</c:v>
                </c:pt>
                <c:pt idx="9">
                  <c:v>44870110</c:v>
                </c:pt>
                <c:pt idx="10">
                  <c:v>44870220</c:v>
                </c:pt>
                <c:pt idx="11">
                  <c:v>44812010</c:v>
                </c:pt>
                <c:pt idx="12">
                  <c:v>74632020</c:v>
                </c:pt>
                <c:pt idx="13">
                  <c:v>44893010</c:v>
                </c:pt>
                <c:pt idx="14">
                  <c:v>44952220</c:v>
                </c:pt>
                <c:pt idx="15">
                  <c:v>74952000</c:v>
                </c:pt>
                <c:pt idx="16">
                  <c:v>44782120</c:v>
                </c:pt>
                <c:pt idx="17">
                  <c:v>19851132</c:v>
                </c:pt>
                <c:pt idx="18">
                  <c:v>44110220</c:v>
                </c:pt>
                <c:pt idx="19">
                  <c:v>44901020</c:v>
                </c:pt>
                <c:pt idx="20">
                  <c:v>44870210</c:v>
                </c:pt>
                <c:pt idx="21">
                  <c:v>44792210</c:v>
                </c:pt>
                <c:pt idx="22">
                  <c:v>44800110</c:v>
                </c:pt>
                <c:pt idx="23">
                  <c:v>44184200</c:v>
                </c:pt>
                <c:pt idx="24">
                  <c:v>44800210</c:v>
                </c:pt>
                <c:pt idx="25">
                  <c:v>44013220</c:v>
                </c:pt>
                <c:pt idx="26">
                  <c:v>74853000</c:v>
                </c:pt>
                <c:pt idx="27">
                  <c:v>44782110</c:v>
                </c:pt>
                <c:pt idx="28">
                  <c:v>44952120</c:v>
                </c:pt>
                <c:pt idx="29">
                  <c:v>44783020</c:v>
                </c:pt>
                <c:pt idx="30">
                  <c:v>44014020</c:v>
                </c:pt>
                <c:pt idx="31">
                  <c:v>44941210</c:v>
                </c:pt>
                <c:pt idx="32">
                  <c:v>44730410</c:v>
                </c:pt>
                <c:pt idx="33">
                  <c:v>44861120</c:v>
                </c:pt>
                <c:pt idx="34">
                  <c:v>44952210</c:v>
                </c:pt>
                <c:pt idx="35">
                  <c:v>44012110</c:v>
                </c:pt>
                <c:pt idx="36">
                  <c:v>44492220</c:v>
                </c:pt>
                <c:pt idx="37">
                  <c:v>44891110</c:v>
                </c:pt>
                <c:pt idx="38">
                  <c:v>44784210</c:v>
                </c:pt>
                <c:pt idx="39">
                  <c:v>44951210</c:v>
                </c:pt>
                <c:pt idx="40">
                  <c:v>19401230</c:v>
                </c:pt>
                <c:pt idx="41">
                  <c:v>44893020</c:v>
                </c:pt>
                <c:pt idx="42">
                  <c:v>44800220</c:v>
                </c:pt>
                <c:pt idx="43">
                  <c:v>44781220</c:v>
                </c:pt>
                <c:pt idx="44">
                  <c:v>44281040</c:v>
                </c:pt>
                <c:pt idx="45">
                  <c:v>44892010</c:v>
                </c:pt>
                <c:pt idx="46">
                  <c:v>44861200</c:v>
                </c:pt>
                <c:pt idx="47">
                  <c:v>44941110</c:v>
                </c:pt>
                <c:pt idx="48">
                  <c:v>44791210</c:v>
                </c:pt>
                <c:pt idx="49">
                  <c:v>44792110</c:v>
                </c:pt>
                <c:pt idx="50">
                  <c:v>44951130</c:v>
                </c:pt>
                <c:pt idx="51">
                  <c:v>44960310</c:v>
                </c:pt>
                <c:pt idx="52">
                  <c:v>44654020</c:v>
                </c:pt>
                <c:pt idx="53">
                  <c:v>44811020</c:v>
                </c:pt>
                <c:pt idx="54">
                  <c:v>44272300</c:v>
                </c:pt>
                <c:pt idx="55">
                  <c:v>74413010</c:v>
                </c:pt>
                <c:pt idx="56">
                  <c:v>44730320</c:v>
                </c:pt>
                <c:pt idx="57">
                  <c:v>44951120</c:v>
                </c:pt>
                <c:pt idx="58">
                  <c:v>44722520</c:v>
                </c:pt>
                <c:pt idx="59">
                  <c:v>19480120</c:v>
                </c:pt>
                <c:pt idx="60">
                  <c:v>44015120</c:v>
                </c:pt>
                <c:pt idx="61">
                  <c:v>74722020</c:v>
                </c:pt>
                <c:pt idx="62">
                  <c:v>44901010</c:v>
                </c:pt>
                <c:pt idx="63">
                  <c:v>44211310</c:v>
                </c:pt>
                <c:pt idx="64">
                  <c:v>44951310</c:v>
                </c:pt>
                <c:pt idx="65">
                  <c:v>44273100</c:v>
                </c:pt>
                <c:pt idx="66">
                  <c:v>44902030</c:v>
                </c:pt>
                <c:pt idx="67">
                  <c:v>44132020</c:v>
                </c:pt>
                <c:pt idx="68">
                  <c:v>19131112</c:v>
                </c:pt>
                <c:pt idx="69">
                  <c:v>44812020</c:v>
                </c:pt>
                <c:pt idx="70">
                  <c:v>44722320</c:v>
                </c:pt>
                <c:pt idx="71">
                  <c:v>44021330</c:v>
                </c:pt>
                <c:pt idx="72">
                  <c:v>44493010</c:v>
                </c:pt>
                <c:pt idx="73">
                  <c:v>44090620</c:v>
                </c:pt>
                <c:pt idx="74">
                  <c:v>44272220</c:v>
                </c:pt>
                <c:pt idx="75">
                  <c:v>44960110</c:v>
                </c:pt>
                <c:pt idx="76">
                  <c:v>44721120</c:v>
                </c:pt>
                <c:pt idx="77">
                  <c:v>44410210</c:v>
                </c:pt>
                <c:pt idx="78">
                  <c:v>44784100</c:v>
                </c:pt>
                <c:pt idx="79">
                  <c:v>44902010</c:v>
                </c:pt>
                <c:pt idx="80">
                  <c:v>44021320</c:v>
                </c:pt>
                <c:pt idx="81">
                  <c:v>44960320</c:v>
                </c:pt>
                <c:pt idx="82">
                  <c:v>44194010</c:v>
                </c:pt>
                <c:pt idx="83">
                  <c:v>74473010</c:v>
                </c:pt>
                <c:pt idx="84">
                  <c:v>19100011</c:v>
                </c:pt>
                <c:pt idx="85">
                  <c:v>44131220</c:v>
                </c:pt>
                <c:pt idx="86">
                  <c:v>44240510</c:v>
                </c:pt>
                <c:pt idx="87">
                  <c:v>44624120</c:v>
                </c:pt>
                <c:pt idx="88">
                  <c:v>44792120</c:v>
                </c:pt>
                <c:pt idx="89">
                  <c:v>44781110</c:v>
                </c:pt>
                <c:pt idx="90">
                  <c:v>44403020</c:v>
                </c:pt>
                <c:pt idx="91">
                  <c:v>44212020</c:v>
                </c:pt>
                <c:pt idx="92">
                  <c:v>44282200</c:v>
                </c:pt>
                <c:pt idx="93">
                  <c:v>44851110</c:v>
                </c:pt>
                <c:pt idx="94">
                  <c:v>44671210</c:v>
                </c:pt>
                <c:pt idx="95">
                  <c:v>44191420</c:v>
                </c:pt>
                <c:pt idx="96">
                  <c:v>44891220</c:v>
                </c:pt>
                <c:pt idx="97">
                  <c:v>44072020</c:v>
                </c:pt>
                <c:pt idx="98">
                  <c:v>19791112</c:v>
                </c:pt>
                <c:pt idx="99">
                  <c:v>44080100</c:v>
                </c:pt>
                <c:pt idx="100">
                  <c:v>19781112</c:v>
                </c:pt>
                <c:pt idx="101">
                  <c:v>44492110</c:v>
                </c:pt>
                <c:pt idx="102">
                  <c:v>44150120</c:v>
                </c:pt>
                <c:pt idx="103">
                  <c:v>44271440</c:v>
                </c:pt>
                <c:pt idx="104">
                  <c:v>44194030</c:v>
                </c:pt>
                <c:pt idx="105">
                  <c:v>44910110</c:v>
                </c:pt>
                <c:pt idx="106">
                  <c:v>44942210</c:v>
                </c:pt>
                <c:pt idx="107">
                  <c:v>44951220</c:v>
                </c:pt>
                <c:pt idx="108">
                  <c:v>44090500</c:v>
                </c:pt>
                <c:pt idx="109">
                  <c:v>20410030</c:v>
                </c:pt>
                <c:pt idx="110">
                  <c:v>19015122</c:v>
                </c:pt>
                <c:pt idx="111">
                  <c:v>44021210</c:v>
                </c:pt>
                <c:pt idx="112">
                  <c:v>44942220</c:v>
                </c:pt>
                <c:pt idx="113">
                  <c:v>44701310</c:v>
                </c:pt>
                <c:pt idx="114">
                  <c:v>44791110</c:v>
                </c:pt>
                <c:pt idx="115">
                  <c:v>44240130</c:v>
                </c:pt>
                <c:pt idx="116">
                  <c:v>44622000</c:v>
                </c:pt>
                <c:pt idx="117">
                  <c:v>44570220</c:v>
                </c:pt>
                <c:pt idx="118">
                  <c:v>44014010</c:v>
                </c:pt>
                <c:pt idx="119">
                  <c:v>44090410</c:v>
                </c:pt>
                <c:pt idx="120">
                  <c:v>44120320</c:v>
                </c:pt>
                <c:pt idx="121">
                  <c:v>44861330</c:v>
                </c:pt>
                <c:pt idx="122">
                  <c:v>44941320</c:v>
                </c:pt>
                <c:pt idx="123">
                  <c:v>44951410</c:v>
                </c:pt>
                <c:pt idx="124">
                  <c:v>44440010</c:v>
                </c:pt>
                <c:pt idx="125">
                  <c:v>44642010</c:v>
                </c:pt>
                <c:pt idx="126">
                  <c:v>44403010</c:v>
                </c:pt>
                <c:pt idx="127">
                  <c:v>32655005</c:v>
                </c:pt>
                <c:pt idx="128">
                  <c:v>44211130</c:v>
                </c:pt>
                <c:pt idx="129">
                  <c:v>44673020</c:v>
                </c:pt>
                <c:pt idx="130">
                  <c:v>44390320</c:v>
                </c:pt>
                <c:pt idx="131">
                  <c:v>44472010</c:v>
                </c:pt>
                <c:pt idx="132">
                  <c:v>44852000</c:v>
                </c:pt>
                <c:pt idx="133">
                  <c:v>44192220</c:v>
                </c:pt>
                <c:pt idx="134">
                  <c:v>19960312</c:v>
                </c:pt>
                <c:pt idx="135">
                  <c:v>44080220</c:v>
                </c:pt>
                <c:pt idx="136">
                  <c:v>44090320</c:v>
                </c:pt>
                <c:pt idx="137">
                  <c:v>44851220</c:v>
                </c:pt>
                <c:pt idx="138">
                  <c:v>44272110</c:v>
                </c:pt>
                <c:pt idx="139">
                  <c:v>44703120</c:v>
                </c:pt>
                <c:pt idx="140">
                  <c:v>44060100</c:v>
                </c:pt>
                <c:pt idx="141">
                  <c:v>19250112</c:v>
                </c:pt>
                <c:pt idx="142">
                  <c:v>44960210</c:v>
                </c:pt>
                <c:pt idx="143">
                  <c:v>44250110</c:v>
                </c:pt>
                <c:pt idx="144">
                  <c:v>44702020</c:v>
                </c:pt>
                <c:pt idx="145">
                  <c:v>44186220</c:v>
                </c:pt>
                <c:pt idx="146">
                  <c:v>44401220</c:v>
                </c:pt>
                <c:pt idx="147">
                  <c:v>44021510</c:v>
                </c:pt>
                <c:pt idx="148">
                  <c:v>19641131</c:v>
                </c:pt>
                <c:pt idx="149">
                  <c:v>44013110</c:v>
                </c:pt>
                <c:pt idx="150">
                  <c:v>19150241</c:v>
                </c:pt>
                <c:pt idx="151">
                  <c:v>32945000</c:v>
                </c:pt>
                <c:pt idx="152">
                  <c:v>74093030</c:v>
                </c:pt>
                <c:pt idx="153">
                  <c:v>19851210</c:v>
                </c:pt>
                <c:pt idx="154">
                  <c:v>44722310</c:v>
                </c:pt>
                <c:pt idx="155">
                  <c:v>44960220</c:v>
                </c:pt>
                <c:pt idx="156">
                  <c:v>44500200</c:v>
                </c:pt>
                <c:pt idx="157">
                  <c:v>44021110</c:v>
                </c:pt>
                <c:pt idx="158">
                  <c:v>44722420</c:v>
                </c:pt>
                <c:pt idx="159">
                  <c:v>44421130</c:v>
                </c:pt>
                <c:pt idx="160">
                  <c:v>19960211</c:v>
                </c:pt>
                <c:pt idx="161">
                  <c:v>44782200</c:v>
                </c:pt>
                <c:pt idx="162">
                  <c:v>44193110</c:v>
                </c:pt>
                <c:pt idx="163">
                  <c:v>44250310</c:v>
                </c:pt>
                <c:pt idx="164">
                  <c:v>44193120</c:v>
                </c:pt>
                <c:pt idx="165">
                  <c:v>44193220</c:v>
                </c:pt>
                <c:pt idx="166">
                  <c:v>44031140</c:v>
                </c:pt>
                <c:pt idx="167">
                  <c:v>19861111</c:v>
                </c:pt>
                <c:pt idx="168">
                  <c:v>19011211</c:v>
                </c:pt>
                <c:pt idx="169">
                  <c:v>44702010</c:v>
                </c:pt>
                <c:pt idx="170">
                  <c:v>44641320</c:v>
                </c:pt>
                <c:pt idx="171">
                  <c:v>80721515</c:v>
                </c:pt>
                <c:pt idx="172">
                  <c:v>44193230</c:v>
                </c:pt>
                <c:pt idx="173">
                  <c:v>44492210</c:v>
                </c:pt>
                <c:pt idx="174">
                  <c:v>56782100</c:v>
                </c:pt>
                <c:pt idx="175">
                  <c:v>44532220</c:v>
                </c:pt>
                <c:pt idx="176">
                  <c:v>44611620</c:v>
                </c:pt>
                <c:pt idx="177">
                  <c:v>44193320</c:v>
                </c:pt>
                <c:pt idx="178">
                  <c:v>32085030</c:v>
                </c:pt>
                <c:pt idx="179">
                  <c:v>19240281</c:v>
                </c:pt>
                <c:pt idx="180">
                  <c:v>44624210</c:v>
                </c:pt>
                <c:pt idx="181">
                  <c:v>44031200</c:v>
                </c:pt>
                <c:pt idx="182">
                  <c:v>44480210</c:v>
                </c:pt>
                <c:pt idx="183">
                  <c:v>44013120</c:v>
                </c:pt>
                <c:pt idx="184">
                  <c:v>19440011</c:v>
                </c:pt>
                <c:pt idx="185">
                  <c:v>44730220</c:v>
                </c:pt>
                <c:pt idx="186">
                  <c:v>44211110</c:v>
                </c:pt>
                <c:pt idx="187">
                  <c:v>44390410</c:v>
                </c:pt>
                <c:pt idx="188">
                  <c:v>44182120</c:v>
                </c:pt>
                <c:pt idx="189">
                  <c:v>19273131</c:v>
                </c:pt>
                <c:pt idx="190">
                  <c:v>44851210</c:v>
                </c:pt>
                <c:pt idx="191">
                  <c:v>74012010</c:v>
                </c:pt>
                <c:pt idx="192">
                  <c:v>44613210</c:v>
                </c:pt>
                <c:pt idx="193">
                  <c:v>44120110</c:v>
                </c:pt>
                <c:pt idx="194">
                  <c:v>44410310</c:v>
                </c:pt>
                <c:pt idx="195">
                  <c:v>44730230</c:v>
                </c:pt>
                <c:pt idx="196">
                  <c:v>44651020</c:v>
                </c:pt>
                <c:pt idx="197">
                  <c:v>44612210</c:v>
                </c:pt>
                <c:pt idx="198">
                  <c:v>44192420</c:v>
                </c:pt>
                <c:pt idx="199">
                  <c:v>44910120</c:v>
                </c:pt>
                <c:pt idx="200">
                  <c:v>44240340</c:v>
                </c:pt>
                <c:pt idx="201">
                  <c:v>44730420</c:v>
                </c:pt>
                <c:pt idx="202">
                  <c:v>44211120</c:v>
                </c:pt>
                <c:pt idx="203">
                  <c:v>19150211</c:v>
                </c:pt>
                <c:pt idx="204">
                  <c:v>44186110</c:v>
                </c:pt>
                <c:pt idx="205">
                  <c:v>44570210</c:v>
                </c:pt>
                <c:pt idx="206">
                  <c:v>44430000</c:v>
                </c:pt>
                <c:pt idx="207">
                  <c:v>44721920</c:v>
                </c:pt>
                <c:pt idx="208">
                  <c:v>63090000</c:v>
                </c:pt>
                <c:pt idx="209">
                  <c:v>44273220</c:v>
                </c:pt>
                <c:pt idx="210">
                  <c:v>44611630</c:v>
                </c:pt>
                <c:pt idx="211">
                  <c:v>44015210</c:v>
                </c:pt>
                <c:pt idx="212">
                  <c:v>44612120</c:v>
                </c:pt>
                <c:pt idx="213">
                  <c:v>44191230</c:v>
                </c:pt>
                <c:pt idx="214">
                  <c:v>44722620</c:v>
                </c:pt>
                <c:pt idx="215">
                  <c:v>44570130</c:v>
                </c:pt>
                <c:pt idx="216">
                  <c:v>44120120</c:v>
                </c:pt>
                <c:pt idx="217">
                  <c:v>44722100</c:v>
                </c:pt>
                <c:pt idx="218">
                  <c:v>44421200</c:v>
                </c:pt>
                <c:pt idx="219">
                  <c:v>44701200</c:v>
                </c:pt>
                <c:pt idx="220">
                  <c:v>32794030</c:v>
                </c:pt>
                <c:pt idx="221">
                  <c:v>44021120</c:v>
                </c:pt>
                <c:pt idx="222">
                  <c:v>44590010</c:v>
                </c:pt>
                <c:pt idx="223">
                  <c:v>44701320</c:v>
                </c:pt>
                <c:pt idx="224">
                  <c:v>44721330</c:v>
                </c:pt>
                <c:pt idx="225">
                  <c:v>44370130</c:v>
                </c:pt>
                <c:pt idx="226">
                  <c:v>44191510</c:v>
                </c:pt>
                <c:pt idx="227">
                  <c:v>19641231</c:v>
                </c:pt>
                <c:pt idx="228">
                  <c:v>32015060</c:v>
                </c:pt>
                <c:pt idx="229">
                  <c:v>44021220</c:v>
                </c:pt>
                <c:pt idx="230">
                  <c:v>44611730</c:v>
                </c:pt>
                <c:pt idx="231">
                  <c:v>44560020</c:v>
                </c:pt>
                <c:pt idx="232">
                  <c:v>19182221</c:v>
                </c:pt>
                <c:pt idx="233">
                  <c:v>44671220</c:v>
                </c:pt>
                <c:pt idx="234">
                  <c:v>44673010</c:v>
                </c:pt>
                <c:pt idx="235">
                  <c:v>44951110</c:v>
                </c:pt>
                <c:pt idx="236">
                  <c:v>44721020</c:v>
                </c:pt>
                <c:pt idx="237">
                  <c:v>44160010</c:v>
                </c:pt>
                <c:pt idx="238">
                  <c:v>44401320</c:v>
                </c:pt>
                <c:pt idx="239">
                  <c:v>44722220</c:v>
                </c:pt>
                <c:pt idx="240">
                  <c:v>44073010</c:v>
                </c:pt>
                <c:pt idx="241">
                  <c:v>44471420</c:v>
                </c:pt>
                <c:pt idx="242">
                  <c:v>19211113</c:v>
                </c:pt>
                <c:pt idx="243">
                  <c:v>44612000</c:v>
                </c:pt>
                <c:pt idx="244">
                  <c:v>44611710</c:v>
                </c:pt>
                <c:pt idx="245">
                  <c:v>19240112</c:v>
                </c:pt>
                <c:pt idx="246">
                  <c:v>44011110</c:v>
                </c:pt>
                <c:pt idx="247">
                  <c:v>44402100</c:v>
                </c:pt>
                <c:pt idx="248">
                  <c:v>44422020</c:v>
                </c:pt>
              </c:numCache>
            </c:numRef>
          </c:cat>
          <c:val>
            <c:numRef>
              <c:f>Tabelle8!$C$2:$C$250</c:f>
              <c:numCache>
                <c:formatCode>General</c:formatCode>
                <c:ptCount val="249"/>
                <c:pt idx="0">
                  <c:v>0.73313377996782403</c:v>
                </c:pt>
                <c:pt idx="1">
                  <c:v>0.59873986586947214</c:v>
                </c:pt>
                <c:pt idx="2">
                  <c:v>0.67014892319526609</c:v>
                </c:pt>
                <c:pt idx="3">
                  <c:v>0.76471969236734194</c:v>
                </c:pt>
                <c:pt idx="4">
                  <c:v>0.64686479799552898</c:v>
                </c:pt>
                <c:pt idx="5">
                  <c:v>0.58424543500217396</c:v>
                </c:pt>
                <c:pt idx="6">
                  <c:v>0.31903675318712493</c:v>
                </c:pt>
                <c:pt idx="7">
                  <c:v>0.40149519533957501</c:v>
                </c:pt>
                <c:pt idx="8">
                  <c:v>0.49153389164590899</c:v>
                </c:pt>
                <c:pt idx="9">
                  <c:v>0.39279083133574005</c:v>
                </c:pt>
                <c:pt idx="10">
                  <c:v>0.58840651917623388</c:v>
                </c:pt>
                <c:pt idx="11">
                  <c:v>0.66682028280289607</c:v>
                </c:pt>
                <c:pt idx="12">
                  <c:v>0.45200274297758097</c:v>
                </c:pt>
                <c:pt idx="13">
                  <c:v>0.80846863479572828</c:v>
                </c:pt>
                <c:pt idx="14">
                  <c:v>0.55174392818103191</c:v>
                </c:pt>
                <c:pt idx="15">
                  <c:v>0.42967890828729194</c:v>
                </c:pt>
                <c:pt idx="16">
                  <c:v>0.63462998366824086</c:v>
                </c:pt>
                <c:pt idx="17">
                  <c:v>0.45335335624589218</c:v>
                </c:pt>
                <c:pt idx="18">
                  <c:v>0.64172769348647207</c:v>
                </c:pt>
                <c:pt idx="19">
                  <c:v>0.29132395015746992</c:v>
                </c:pt>
                <c:pt idx="20">
                  <c:v>0.44001354983057089</c:v>
                </c:pt>
                <c:pt idx="21">
                  <c:v>0.58119922318694284</c:v>
                </c:pt>
                <c:pt idx="22">
                  <c:v>0.56258441885183086</c:v>
                </c:pt>
                <c:pt idx="23">
                  <c:v>9.9535162754229418E-4</c:v>
                </c:pt>
                <c:pt idx="24">
                  <c:v>0.36322422779559499</c:v>
                </c:pt>
                <c:pt idx="25">
                  <c:v>0.63320663236679497</c:v>
                </c:pt>
                <c:pt idx="26">
                  <c:v>0.32495153277028505</c:v>
                </c:pt>
                <c:pt idx="27">
                  <c:v>0.42648403400544499</c:v>
                </c:pt>
                <c:pt idx="28">
                  <c:v>0.46427477901136993</c:v>
                </c:pt>
                <c:pt idx="29">
                  <c:v>0.38079472294660904</c:v>
                </c:pt>
                <c:pt idx="30">
                  <c:v>0.29802128315475601</c:v>
                </c:pt>
                <c:pt idx="31">
                  <c:v>0.13157348194200297</c:v>
                </c:pt>
                <c:pt idx="32">
                  <c:v>0.19962205092690502</c:v>
                </c:pt>
                <c:pt idx="33">
                  <c:v>0.13850339673800802</c:v>
                </c:pt>
                <c:pt idx="34">
                  <c:v>0.159001330336072</c:v>
                </c:pt>
                <c:pt idx="35">
                  <c:v>0.10380177818498701</c:v>
                </c:pt>
                <c:pt idx="36">
                  <c:v>6.9932520774635507E-2</c:v>
                </c:pt>
                <c:pt idx="37">
                  <c:v>0.26157029684082106</c:v>
                </c:pt>
                <c:pt idx="38">
                  <c:v>0.20719003950857703</c:v>
                </c:pt>
                <c:pt idx="39">
                  <c:v>0.42397021741783902</c:v>
                </c:pt>
                <c:pt idx="40">
                  <c:v>0.67441038920003715</c:v>
                </c:pt>
                <c:pt idx="41">
                  <c:v>0.58011084470643914</c:v>
                </c:pt>
                <c:pt idx="42">
                  <c:v>0.15439945451703199</c:v>
                </c:pt>
                <c:pt idx="43">
                  <c:v>0.27448904953903408</c:v>
                </c:pt>
                <c:pt idx="44">
                  <c:v>0.15441844141344599</c:v>
                </c:pt>
                <c:pt idx="45">
                  <c:v>0.56665293522110705</c:v>
                </c:pt>
                <c:pt idx="46">
                  <c:v>0.38825644841935197</c:v>
                </c:pt>
                <c:pt idx="47">
                  <c:v>0.43432297055406494</c:v>
                </c:pt>
                <c:pt idx="48">
                  <c:v>0.31939620637128108</c:v>
                </c:pt>
                <c:pt idx="49">
                  <c:v>0.30876464625997196</c:v>
                </c:pt>
                <c:pt idx="50">
                  <c:v>0.59455505340013204</c:v>
                </c:pt>
                <c:pt idx="51">
                  <c:v>0.44711475056928107</c:v>
                </c:pt>
                <c:pt idx="52">
                  <c:v>0.17030800031763896</c:v>
                </c:pt>
                <c:pt idx="53">
                  <c:v>0.54920360191000694</c:v>
                </c:pt>
                <c:pt idx="54">
                  <c:v>0.15141012774694798</c:v>
                </c:pt>
                <c:pt idx="55">
                  <c:v>0.2126988196196429</c:v>
                </c:pt>
                <c:pt idx="56">
                  <c:v>-7.0118642366206491E-2</c:v>
                </c:pt>
                <c:pt idx="57">
                  <c:v>0.12479471968851598</c:v>
                </c:pt>
                <c:pt idx="58">
                  <c:v>0.52700071347288513</c:v>
                </c:pt>
                <c:pt idx="59">
                  <c:v>0.270151709442779</c:v>
                </c:pt>
                <c:pt idx="60">
                  <c:v>0.26026960446721403</c:v>
                </c:pt>
                <c:pt idx="61">
                  <c:v>0.21017484233224498</c:v>
                </c:pt>
                <c:pt idx="62">
                  <c:v>0.39326987271538399</c:v>
                </c:pt>
                <c:pt idx="63">
                  <c:v>0.55756062103549386</c:v>
                </c:pt>
                <c:pt idx="64">
                  <c:v>0.33319414908000805</c:v>
                </c:pt>
                <c:pt idx="65">
                  <c:v>0.18803318241847702</c:v>
                </c:pt>
                <c:pt idx="66">
                  <c:v>0.40954872464068492</c:v>
                </c:pt>
                <c:pt idx="67">
                  <c:v>6.3844275940207904E-2</c:v>
                </c:pt>
                <c:pt idx="68">
                  <c:v>0.32586228246411808</c:v>
                </c:pt>
                <c:pt idx="69">
                  <c:v>0.34654488956520701</c:v>
                </c:pt>
                <c:pt idx="70">
                  <c:v>0.19024880236170902</c:v>
                </c:pt>
                <c:pt idx="71">
                  <c:v>0.28616734654714998</c:v>
                </c:pt>
                <c:pt idx="72">
                  <c:v>0.21461070063507898</c:v>
                </c:pt>
                <c:pt idx="73">
                  <c:v>0.107446879573836</c:v>
                </c:pt>
                <c:pt idx="74">
                  <c:v>0.31793013372753604</c:v>
                </c:pt>
                <c:pt idx="75">
                  <c:v>0.126118634794566</c:v>
                </c:pt>
                <c:pt idx="76">
                  <c:v>6.3858494505075789E-2</c:v>
                </c:pt>
                <c:pt idx="77">
                  <c:v>0.21194919606798798</c:v>
                </c:pt>
                <c:pt idx="78">
                  <c:v>0.205504352362047</c:v>
                </c:pt>
                <c:pt idx="79">
                  <c:v>0.27357616773322896</c:v>
                </c:pt>
                <c:pt idx="80">
                  <c:v>0.17887733934019301</c:v>
                </c:pt>
                <c:pt idx="81">
                  <c:v>-4.5467233308459094E-2</c:v>
                </c:pt>
                <c:pt idx="82">
                  <c:v>0.16578691337524604</c:v>
                </c:pt>
                <c:pt idx="83">
                  <c:v>1.1428565050883102</c:v>
                </c:pt>
                <c:pt idx="84">
                  <c:v>1.9806074695903796E-2</c:v>
                </c:pt>
                <c:pt idx="85">
                  <c:v>0.18743039380965107</c:v>
                </c:pt>
                <c:pt idx="86">
                  <c:v>0.27730809865463207</c:v>
                </c:pt>
                <c:pt idx="87">
                  <c:v>0.22685347265404704</c:v>
                </c:pt>
                <c:pt idx="88">
                  <c:v>8.9053669146828482E-2</c:v>
                </c:pt>
                <c:pt idx="89">
                  <c:v>0.14993618532103198</c:v>
                </c:pt>
                <c:pt idx="90">
                  <c:v>0.27414557040046195</c:v>
                </c:pt>
                <c:pt idx="91">
                  <c:v>0.28565506356077602</c:v>
                </c:pt>
                <c:pt idx="92">
                  <c:v>0.17892535978520205</c:v>
                </c:pt>
                <c:pt idx="93">
                  <c:v>6.4913235606405009E-2</c:v>
                </c:pt>
                <c:pt idx="94">
                  <c:v>6.893117933286709E-2</c:v>
                </c:pt>
                <c:pt idx="95">
                  <c:v>0.16135993213150601</c:v>
                </c:pt>
                <c:pt idx="96">
                  <c:v>-8.1037675933250189E-2</c:v>
                </c:pt>
                <c:pt idx="97">
                  <c:v>-6.3859179999829013E-2</c:v>
                </c:pt>
                <c:pt idx="98">
                  <c:v>0.65803914404312802</c:v>
                </c:pt>
                <c:pt idx="99">
                  <c:v>0.19371296832894</c:v>
                </c:pt>
                <c:pt idx="100">
                  <c:v>0.173712959013375</c:v>
                </c:pt>
                <c:pt idx="101">
                  <c:v>0.268434078397219</c:v>
                </c:pt>
                <c:pt idx="102">
                  <c:v>0.222389154032619</c:v>
                </c:pt>
                <c:pt idx="103">
                  <c:v>0.17756787632656601</c:v>
                </c:pt>
                <c:pt idx="104">
                  <c:v>0.39006406643187608</c:v>
                </c:pt>
                <c:pt idx="105">
                  <c:v>0.247095402885293</c:v>
                </c:pt>
                <c:pt idx="106">
                  <c:v>0.26845755482470007</c:v>
                </c:pt>
                <c:pt idx="107">
                  <c:v>0.15821939327919302</c:v>
                </c:pt>
                <c:pt idx="108">
                  <c:v>0.23991927704296193</c:v>
                </c:pt>
                <c:pt idx="109">
                  <c:v>5.9077318998701285E-2</c:v>
                </c:pt>
                <c:pt idx="110">
                  <c:v>0.16746337506683504</c:v>
                </c:pt>
                <c:pt idx="111">
                  <c:v>0.12893501360750698</c:v>
                </c:pt>
                <c:pt idx="112">
                  <c:v>0.31595601362319098</c:v>
                </c:pt>
                <c:pt idx="113">
                  <c:v>-7.5004344429582606E-2</c:v>
                </c:pt>
                <c:pt idx="114">
                  <c:v>0.15419073304115696</c:v>
                </c:pt>
                <c:pt idx="115">
                  <c:v>0.544141705673585</c:v>
                </c:pt>
                <c:pt idx="116">
                  <c:v>0.20890441104869001</c:v>
                </c:pt>
                <c:pt idx="117">
                  <c:v>0.18254332736142007</c:v>
                </c:pt>
                <c:pt idx="118">
                  <c:v>0.51198172664455399</c:v>
                </c:pt>
                <c:pt idx="119">
                  <c:v>0.23160047511384099</c:v>
                </c:pt>
                <c:pt idx="120">
                  <c:v>0.20620695226089</c:v>
                </c:pt>
                <c:pt idx="121">
                  <c:v>-0.12135808006278602</c:v>
                </c:pt>
                <c:pt idx="122">
                  <c:v>0.20394273451809306</c:v>
                </c:pt>
                <c:pt idx="123">
                  <c:v>0.37249635155558097</c:v>
                </c:pt>
                <c:pt idx="124">
                  <c:v>3.6290813383341003E-2</c:v>
                </c:pt>
                <c:pt idx="125">
                  <c:v>1.3441623529215406E-2</c:v>
                </c:pt>
                <c:pt idx="126">
                  <c:v>0.19517281519486998</c:v>
                </c:pt>
                <c:pt idx="127">
                  <c:v>0.102511792785952</c:v>
                </c:pt>
                <c:pt idx="128">
                  <c:v>0.25524854245234202</c:v>
                </c:pt>
                <c:pt idx="129">
                  <c:v>0.17417412943929</c:v>
                </c:pt>
                <c:pt idx="130">
                  <c:v>0.26419374153057801</c:v>
                </c:pt>
                <c:pt idx="131">
                  <c:v>0.15119222620655398</c:v>
                </c:pt>
                <c:pt idx="132">
                  <c:v>-1.2999739346600998E-2</c:v>
                </c:pt>
                <c:pt idx="133">
                  <c:v>0.13236523554146504</c:v>
                </c:pt>
                <c:pt idx="134">
                  <c:v>0.16817309137756806</c:v>
                </c:pt>
                <c:pt idx="135">
                  <c:v>7.5991883185926881E-2</c:v>
                </c:pt>
                <c:pt idx="136">
                  <c:v>0.172866563315097</c:v>
                </c:pt>
                <c:pt idx="137">
                  <c:v>0.12790734437745699</c:v>
                </c:pt>
                <c:pt idx="138">
                  <c:v>0.100441757431877</c:v>
                </c:pt>
                <c:pt idx="139">
                  <c:v>-0.12267656816653096</c:v>
                </c:pt>
                <c:pt idx="140">
                  <c:v>0.296824476082302</c:v>
                </c:pt>
                <c:pt idx="141">
                  <c:v>0.22279272665255909</c:v>
                </c:pt>
                <c:pt idx="142">
                  <c:v>2.9790529764893211E-2</c:v>
                </c:pt>
                <c:pt idx="143">
                  <c:v>-7.0669243285508013E-2</c:v>
                </c:pt>
                <c:pt idx="144">
                  <c:v>0.171742066046082</c:v>
                </c:pt>
                <c:pt idx="145">
                  <c:v>0.144370330098609</c:v>
                </c:pt>
                <c:pt idx="146">
                  <c:v>0.22088029328734898</c:v>
                </c:pt>
                <c:pt idx="147">
                  <c:v>0.32833895823167497</c:v>
                </c:pt>
                <c:pt idx="148">
                  <c:v>0.31242496733579295</c:v>
                </c:pt>
                <c:pt idx="149">
                  <c:v>0.18220851816897701</c:v>
                </c:pt>
                <c:pt idx="150">
                  <c:v>-0.11757489321122504</c:v>
                </c:pt>
                <c:pt idx="151">
                  <c:v>0.28544001298460897</c:v>
                </c:pt>
                <c:pt idx="152">
                  <c:v>0.43034269830568894</c:v>
                </c:pt>
                <c:pt idx="153">
                  <c:v>0.20618240436273003</c:v>
                </c:pt>
                <c:pt idx="154">
                  <c:v>0.14837058412621998</c:v>
                </c:pt>
                <c:pt idx="155">
                  <c:v>6.2165434321070016E-2</c:v>
                </c:pt>
                <c:pt idx="156">
                  <c:v>0.11145746604797599</c:v>
                </c:pt>
                <c:pt idx="157">
                  <c:v>0.18636444441307604</c:v>
                </c:pt>
                <c:pt idx="158">
                  <c:v>0.10353098226198601</c:v>
                </c:pt>
                <c:pt idx="159">
                  <c:v>0.26285055761597592</c:v>
                </c:pt>
                <c:pt idx="160">
                  <c:v>0.277122131708544</c:v>
                </c:pt>
                <c:pt idx="161">
                  <c:v>5.9997177979156817E-2</c:v>
                </c:pt>
                <c:pt idx="162">
                  <c:v>0.16925749532683906</c:v>
                </c:pt>
                <c:pt idx="163">
                  <c:v>3.376978223386861E-2</c:v>
                </c:pt>
                <c:pt idx="164">
                  <c:v>0.10957659382829901</c:v>
                </c:pt>
                <c:pt idx="165">
                  <c:v>0.19694540954887899</c:v>
                </c:pt>
                <c:pt idx="166">
                  <c:v>0.118689528152377</c:v>
                </c:pt>
                <c:pt idx="167">
                  <c:v>0.16895047986398895</c:v>
                </c:pt>
                <c:pt idx="168">
                  <c:v>0.19777697124947499</c:v>
                </c:pt>
                <c:pt idx="169">
                  <c:v>-1.8242669847440697E-2</c:v>
                </c:pt>
                <c:pt idx="170">
                  <c:v>8.6404667864493981E-2</c:v>
                </c:pt>
                <c:pt idx="171">
                  <c:v>0.32466269763656802</c:v>
                </c:pt>
                <c:pt idx="172">
                  <c:v>0.33546210149106098</c:v>
                </c:pt>
                <c:pt idx="173">
                  <c:v>7.9426698889315403E-2</c:v>
                </c:pt>
                <c:pt idx="174">
                  <c:v>0.12808408347475603</c:v>
                </c:pt>
                <c:pt idx="175">
                  <c:v>9.5035398050806089E-2</c:v>
                </c:pt>
                <c:pt idx="176">
                  <c:v>0.16990414277087698</c:v>
                </c:pt>
                <c:pt idx="177">
                  <c:v>0.19216464039538697</c:v>
                </c:pt>
                <c:pt idx="178">
                  <c:v>0.23147270992323007</c:v>
                </c:pt>
                <c:pt idx="179">
                  <c:v>0.18975238682774503</c:v>
                </c:pt>
                <c:pt idx="180">
                  <c:v>0.27266325990639301</c:v>
                </c:pt>
                <c:pt idx="181">
                  <c:v>0.132944656819864</c:v>
                </c:pt>
                <c:pt idx="182">
                  <c:v>-5.5670041269808594E-3</c:v>
                </c:pt>
                <c:pt idx="183">
                  <c:v>0.19864566236442902</c:v>
                </c:pt>
                <c:pt idx="184">
                  <c:v>0.262094971055638</c:v>
                </c:pt>
                <c:pt idx="185">
                  <c:v>0.11511611543244099</c:v>
                </c:pt>
                <c:pt idx="186">
                  <c:v>-6.093524945860089E-2</c:v>
                </c:pt>
                <c:pt idx="187">
                  <c:v>0.23763033775397699</c:v>
                </c:pt>
                <c:pt idx="188">
                  <c:v>0.12706401027764899</c:v>
                </c:pt>
                <c:pt idx="189">
                  <c:v>0.15381199336254101</c:v>
                </c:pt>
                <c:pt idx="190">
                  <c:v>0.10909331120460398</c:v>
                </c:pt>
                <c:pt idx="191">
                  <c:v>8.3755973070110498E-2</c:v>
                </c:pt>
                <c:pt idx="192">
                  <c:v>0.10678699423466999</c:v>
                </c:pt>
                <c:pt idx="193">
                  <c:v>0.14877812869373702</c:v>
                </c:pt>
                <c:pt idx="194">
                  <c:v>0.16933975697585799</c:v>
                </c:pt>
                <c:pt idx="195">
                  <c:v>8.8936710810299302E-2</c:v>
                </c:pt>
                <c:pt idx="196">
                  <c:v>0.15670746239355002</c:v>
                </c:pt>
                <c:pt idx="197">
                  <c:v>0.10606083898324301</c:v>
                </c:pt>
                <c:pt idx="198">
                  <c:v>0.20168265891084095</c:v>
                </c:pt>
                <c:pt idx="199">
                  <c:v>0.23351662096979406</c:v>
                </c:pt>
                <c:pt idx="200">
                  <c:v>6.651897427466312E-2</c:v>
                </c:pt>
                <c:pt idx="201">
                  <c:v>0.101077839093751</c:v>
                </c:pt>
                <c:pt idx="202">
                  <c:v>-2.2986294093897405E-2</c:v>
                </c:pt>
                <c:pt idx="203">
                  <c:v>0.31617312929023295</c:v>
                </c:pt>
                <c:pt idx="204">
                  <c:v>-9.5798990352372701E-2</c:v>
                </c:pt>
                <c:pt idx="205">
                  <c:v>5.6131452654792018E-2</c:v>
                </c:pt>
                <c:pt idx="206">
                  <c:v>0.12288894676686798</c:v>
                </c:pt>
                <c:pt idx="207">
                  <c:v>0.25938784996225006</c:v>
                </c:pt>
                <c:pt idx="208">
                  <c:v>0.177249716034654</c:v>
                </c:pt>
                <c:pt idx="209">
                  <c:v>0.12302544582141904</c:v>
                </c:pt>
                <c:pt idx="210">
                  <c:v>0.14809617885540602</c:v>
                </c:pt>
                <c:pt idx="211">
                  <c:v>8.606801721195749E-2</c:v>
                </c:pt>
                <c:pt idx="212">
                  <c:v>0.19785869164027001</c:v>
                </c:pt>
                <c:pt idx="213">
                  <c:v>0.109419247841108</c:v>
                </c:pt>
                <c:pt idx="214">
                  <c:v>0.21151108472122401</c:v>
                </c:pt>
                <c:pt idx="215">
                  <c:v>0.15528334718534101</c:v>
                </c:pt>
                <c:pt idx="216">
                  <c:v>0.19971079475429096</c:v>
                </c:pt>
                <c:pt idx="217">
                  <c:v>0.14549933456446398</c:v>
                </c:pt>
                <c:pt idx="218">
                  <c:v>0.102600898224425</c:v>
                </c:pt>
                <c:pt idx="219">
                  <c:v>3.7592144029228704E-2</c:v>
                </c:pt>
                <c:pt idx="220">
                  <c:v>0.12003465804068301</c:v>
                </c:pt>
                <c:pt idx="221">
                  <c:v>0.16184545140554002</c:v>
                </c:pt>
                <c:pt idx="222">
                  <c:v>0.21330197879196902</c:v>
                </c:pt>
                <c:pt idx="223">
                  <c:v>9.4686551664168395E-2</c:v>
                </c:pt>
                <c:pt idx="224">
                  <c:v>0.11372765184573398</c:v>
                </c:pt>
                <c:pt idx="225">
                  <c:v>0.12754626327188401</c:v>
                </c:pt>
                <c:pt idx="226">
                  <c:v>0.100914406592294</c:v>
                </c:pt>
                <c:pt idx="227">
                  <c:v>0.18417674661147701</c:v>
                </c:pt>
                <c:pt idx="228">
                  <c:v>0.11456432468861202</c:v>
                </c:pt>
                <c:pt idx="229">
                  <c:v>0.27493533872124898</c:v>
                </c:pt>
                <c:pt idx="230">
                  <c:v>0.10396534500076701</c:v>
                </c:pt>
                <c:pt idx="231">
                  <c:v>0.115649659583236</c:v>
                </c:pt>
                <c:pt idx="232">
                  <c:v>4.4766505276874306E-2</c:v>
                </c:pt>
                <c:pt idx="233">
                  <c:v>3.8271586722681293E-2</c:v>
                </c:pt>
                <c:pt idx="234">
                  <c:v>-5.0862226542051003E-3</c:v>
                </c:pt>
                <c:pt idx="235">
                  <c:v>3.1319300885871496E-2</c:v>
                </c:pt>
                <c:pt idx="236">
                  <c:v>0.210240438942843</c:v>
                </c:pt>
                <c:pt idx="237">
                  <c:v>0.20892712296228</c:v>
                </c:pt>
                <c:pt idx="238">
                  <c:v>4.2570409848380696E-2</c:v>
                </c:pt>
                <c:pt idx="239">
                  <c:v>0.20846851858318696</c:v>
                </c:pt>
                <c:pt idx="240">
                  <c:v>0.10429757542819897</c:v>
                </c:pt>
                <c:pt idx="241">
                  <c:v>0.12092272506057</c:v>
                </c:pt>
                <c:pt idx="242">
                  <c:v>0.12146209755184198</c:v>
                </c:pt>
                <c:pt idx="243">
                  <c:v>0.11181463233386001</c:v>
                </c:pt>
                <c:pt idx="244">
                  <c:v>0.18768420288899498</c:v>
                </c:pt>
                <c:pt idx="245">
                  <c:v>8.5247964696983133E-2</c:v>
                </c:pt>
                <c:pt idx="246">
                  <c:v>0.17003473509134695</c:v>
                </c:pt>
                <c:pt idx="247">
                  <c:v>0.22541825288353001</c:v>
                </c:pt>
                <c:pt idx="248">
                  <c:v>4.1340231166384696E-2</c:v>
                </c:pt>
              </c:numCache>
            </c:numRef>
          </c:val>
        </c:ser>
        <c:dLbls>
          <c:showLegendKey val="0"/>
          <c:showVal val="0"/>
          <c:showCatName val="0"/>
          <c:showSerName val="0"/>
          <c:showPercent val="0"/>
          <c:showBubbleSize val="0"/>
        </c:dLbls>
        <c:gapWidth val="150"/>
        <c:axId val="523562824"/>
        <c:axId val="523562432"/>
      </c:barChart>
      <c:lineChart>
        <c:grouping val="standard"/>
        <c:varyColors val="0"/>
        <c:ser>
          <c:idx val="0"/>
          <c:order val="0"/>
          <c:tx>
            <c:strRef>
              <c:f>Tabelle8!$B$1</c:f>
              <c:strCache>
                <c:ptCount val="1"/>
                <c:pt idx="0">
                  <c:v>Summe von proliavo_norm</c:v>
                </c:pt>
              </c:strCache>
            </c:strRef>
          </c:tx>
          <c:spPr>
            <a:ln w="28575" cap="rnd">
              <a:solidFill>
                <a:schemeClr val="accent1"/>
              </a:solidFill>
              <a:round/>
            </a:ln>
            <a:effectLst/>
          </c:spPr>
          <c:marker>
            <c:symbol val="none"/>
          </c:marker>
          <c:cat>
            <c:numRef>
              <c:f>Tabelle8!$A$2:$A$250</c:f>
              <c:numCache>
                <c:formatCode>General</c:formatCode>
                <c:ptCount val="249"/>
                <c:pt idx="0">
                  <c:v>74442000</c:v>
                </c:pt>
                <c:pt idx="1">
                  <c:v>44211320</c:v>
                </c:pt>
                <c:pt idx="2">
                  <c:v>74572000</c:v>
                </c:pt>
                <c:pt idx="3">
                  <c:v>44811010</c:v>
                </c:pt>
                <c:pt idx="4">
                  <c:v>44783010</c:v>
                </c:pt>
                <c:pt idx="5">
                  <c:v>44791120</c:v>
                </c:pt>
                <c:pt idx="6">
                  <c:v>44861320</c:v>
                </c:pt>
                <c:pt idx="7">
                  <c:v>19960212</c:v>
                </c:pt>
                <c:pt idx="8">
                  <c:v>74722000</c:v>
                </c:pt>
                <c:pt idx="9">
                  <c:v>44870110</c:v>
                </c:pt>
                <c:pt idx="10">
                  <c:v>44870220</c:v>
                </c:pt>
                <c:pt idx="11">
                  <c:v>44812010</c:v>
                </c:pt>
                <c:pt idx="12">
                  <c:v>74632020</c:v>
                </c:pt>
                <c:pt idx="13">
                  <c:v>44893010</c:v>
                </c:pt>
                <c:pt idx="14">
                  <c:v>44952220</c:v>
                </c:pt>
                <c:pt idx="15">
                  <c:v>74952000</c:v>
                </c:pt>
                <c:pt idx="16">
                  <c:v>44782120</c:v>
                </c:pt>
                <c:pt idx="17">
                  <c:v>19851132</c:v>
                </c:pt>
                <c:pt idx="18">
                  <c:v>44110220</c:v>
                </c:pt>
                <c:pt idx="19">
                  <c:v>44901020</c:v>
                </c:pt>
                <c:pt idx="20">
                  <c:v>44870210</c:v>
                </c:pt>
                <c:pt idx="21">
                  <c:v>44792210</c:v>
                </c:pt>
                <c:pt idx="22">
                  <c:v>44800110</c:v>
                </c:pt>
                <c:pt idx="23">
                  <c:v>44184200</c:v>
                </c:pt>
                <c:pt idx="24">
                  <c:v>44800210</c:v>
                </c:pt>
                <c:pt idx="25">
                  <c:v>44013220</c:v>
                </c:pt>
                <c:pt idx="26">
                  <c:v>74853000</c:v>
                </c:pt>
                <c:pt idx="27">
                  <c:v>44782110</c:v>
                </c:pt>
                <c:pt idx="28">
                  <c:v>44952120</c:v>
                </c:pt>
                <c:pt idx="29">
                  <c:v>44783020</c:v>
                </c:pt>
                <c:pt idx="30">
                  <c:v>44014020</c:v>
                </c:pt>
                <c:pt idx="31">
                  <c:v>44941210</c:v>
                </c:pt>
                <c:pt idx="32">
                  <c:v>44730410</c:v>
                </c:pt>
                <c:pt idx="33">
                  <c:v>44861120</c:v>
                </c:pt>
                <c:pt idx="34">
                  <c:v>44952210</c:v>
                </c:pt>
                <c:pt idx="35">
                  <c:v>44012110</c:v>
                </c:pt>
                <c:pt idx="36">
                  <c:v>44492220</c:v>
                </c:pt>
                <c:pt idx="37">
                  <c:v>44891110</c:v>
                </c:pt>
                <c:pt idx="38">
                  <c:v>44784210</c:v>
                </c:pt>
                <c:pt idx="39">
                  <c:v>44951210</c:v>
                </c:pt>
                <c:pt idx="40">
                  <c:v>19401230</c:v>
                </c:pt>
                <c:pt idx="41">
                  <c:v>44893020</c:v>
                </c:pt>
                <c:pt idx="42">
                  <c:v>44800220</c:v>
                </c:pt>
                <c:pt idx="43">
                  <c:v>44781220</c:v>
                </c:pt>
                <c:pt idx="44">
                  <c:v>44281040</c:v>
                </c:pt>
                <c:pt idx="45">
                  <c:v>44892010</c:v>
                </c:pt>
                <c:pt idx="46">
                  <c:v>44861200</c:v>
                </c:pt>
                <c:pt idx="47">
                  <c:v>44941110</c:v>
                </c:pt>
                <c:pt idx="48">
                  <c:v>44791210</c:v>
                </c:pt>
                <c:pt idx="49">
                  <c:v>44792110</c:v>
                </c:pt>
                <c:pt idx="50">
                  <c:v>44951130</c:v>
                </c:pt>
                <c:pt idx="51">
                  <c:v>44960310</c:v>
                </c:pt>
                <c:pt idx="52">
                  <c:v>44654020</c:v>
                </c:pt>
                <c:pt idx="53">
                  <c:v>44811020</c:v>
                </c:pt>
                <c:pt idx="54">
                  <c:v>44272300</c:v>
                </c:pt>
                <c:pt idx="55">
                  <c:v>74413010</c:v>
                </c:pt>
                <c:pt idx="56">
                  <c:v>44730320</c:v>
                </c:pt>
                <c:pt idx="57">
                  <c:v>44951120</c:v>
                </c:pt>
                <c:pt idx="58">
                  <c:v>44722520</c:v>
                </c:pt>
                <c:pt idx="59">
                  <c:v>19480120</c:v>
                </c:pt>
                <c:pt idx="60">
                  <c:v>44015120</c:v>
                </c:pt>
                <c:pt idx="61">
                  <c:v>74722020</c:v>
                </c:pt>
                <c:pt idx="62">
                  <c:v>44901010</c:v>
                </c:pt>
                <c:pt idx="63">
                  <c:v>44211310</c:v>
                </c:pt>
                <c:pt idx="64">
                  <c:v>44951310</c:v>
                </c:pt>
                <c:pt idx="65">
                  <c:v>44273100</c:v>
                </c:pt>
                <c:pt idx="66">
                  <c:v>44902030</c:v>
                </c:pt>
                <c:pt idx="67">
                  <c:v>44132020</c:v>
                </c:pt>
                <c:pt idx="68">
                  <c:v>19131112</c:v>
                </c:pt>
                <c:pt idx="69">
                  <c:v>44812020</c:v>
                </c:pt>
                <c:pt idx="70">
                  <c:v>44722320</c:v>
                </c:pt>
                <c:pt idx="71">
                  <c:v>44021330</c:v>
                </c:pt>
                <c:pt idx="72">
                  <c:v>44493010</c:v>
                </c:pt>
                <c:pt idx="73">
                  <c:v>44090620</c:v>
                </c:pt>
                <c:pt idx="74">
                  <c:v>44272220</c:v>
                </c:pt>
                <c:pt idx="75">
                  <c:v>44960110</c:v>
                </c:pt>
                <c:pt idx="76">
                  <c:v>44721120</c:v>
                </c:pt>
                <c:pt idx="77">
                  <c:v>44410210</c:v>
                </c:pt>
                <c:pt idx="78">
                  <c:v>44784100</c:v>
                </c:pt>
                <c:pt idx="79">
                  <c:v>44902010</c:v>
                </c:pt>
                <c:pt idx="80">
                  <c:v>44021320</c:v>
                </c:pt>
                <c:pt idx="81">
                  <c:v>44960320</c:v>
                </c:pt>
                <c:pt idx="82">
                  <c:v>44194010</c:v>
                </c:pt>
                <c:pt idx="83">
                  <c:v>74473010</c:v>
                </c:pt>
                <c:pt idx="84">
                  <c:v>19100011</c:v>
                </c:pt>
                <c:pt idx="85">
                  <c:v>44131220</c:v>
                </c:pt>
                <c:pt idx="86">
                  <c:v>44240510</c:v>
                </c:pt>
                <c:pt idx="87">
                  <c:v>44624120</c:v>
                </c:pt>
                <c:pt idx="88">
                  <c:v>44792120</c:v>
                </c:pt>
                <c:pt idx="89">
                  <c:v>44781110</c:v>
                </c:pt>
                <c:pt idx="90">
                  <c:v>44403020</c:v>
                </c:pt>
                <c:pt idx="91">
                  <c:v>44212020</c:v>
                </c:pt>
                <c:pt idx="92">
                  <c:v>44282200</c:v>
                </c:pt>
                <c:pt idx="93">
                  <c:v>44851110</c:v>
                </c:pt>
                <c:pt idx="94">
                  <c:v>44671210</c:v>
                </c:pt>
                <c:pt idx="95">
                  <c:v>44191420</c:v>
                </c:pt>
                <c:pt idx="96">
                  <c:v>44891220</c:v>
                </c:pt>
                <c:pt idx="97">
                  <c:v>44072020</c:v>
                </c:pt>
                <c:pt idx="98">
                  <c:v>19791112</c:v>
                </c:pt>
                <c:pt idx="99">
                  <c:v>44080100</c:v>
                </c:pt>
                <c:pt idx="100">
                  <c:v>19781112</c:v>
                </c:pt>
                <c:pt idx="101">
                  <c:v>44492110</c:v>
                </c:pt>
                <c:pt idx="102">
                  <c:v>44150120</c:v>
                </c:pt>
                <c:pt idx="103">
                  <c:v>44271440</c:v>
                </c:pt>
                <c:pt idx="104">
                  <c:v>44194030</c:v>
                </c:pt>
                <c:pt idx="105">
                  <c:v>44910110</c:v>
                </c:pt>
                <c:pt idx="106">
                  <c:v>44942210</c:v>
                </c:pt>
                <c:pt idx="107">
                  <c:v>44951220</c:v>
                </c:pt>
                <c:pt idx="108">
                  <c:v>44090500</c:v>
                </c:pt>
                <c:pt idx="109">
                  <c:v>20410030</c:v>
                </c:pt>
                <c:pt idx="110">
                  <c:v>19015122</c:v>
                </c:pt>
                <c:pt idx="111">
                  <c:v>44021210</c:v>
                </c:pt>
                <c:pt idx="112">
                  <c:v>44942220</c:v>
                </c:pt>
                <c:pt idx="113">
                  <c:v>44701310</c:v>
                </c:pt>
                <c:pt idx="114">
                  <c:v>44791110</c:v>
                </c:pt>
                <c:pt idx="115">
                  <c:v>44240130</c:v>
                </c:pt>
                <c:pt idx="116">
                  <c:v>44622000</c:v>
                </c:pt>
                <c:pt idx="117">
                  <c:v>44570220</c:v>
                </c:pt>
                <c:pt idx="118">
                  <c:v>44014010</c:v>
                </c:pt>
                <c:pt idx="119">
                  <c:v>44090410</c:v>
                </c:pt>
                <c:pt idx="120">
                  <c:v>44120320</c:v>
                </c:pt>
                <c:pt idx="121">
                  <c:v>44861330</c:v>
                </c:pt>
                <c:pt idx="122">
                  <c:v>44941320</c:v>
                </c:pt>
                <c:pt idx="123">
                  <c:v>44951410</c:v>
                </c:pt>
                <c:pt idx="124">
                  <c:v>44440010</c:v>
                </c:pt>
                <c:pt idx="125">
                  <c:v>44642010</c:v>
                </c:pt>
                <c:pt idx="126">
                  <c:v>44403010</c:v>
                </c:pt>
                <c:pt idx="127">
                  <c:v>32655005</c:v>
                </c:pt>
                <c:pt idx="128">
                  <c:v>44211130</c:v>
                </c:pt>
                <c:pt idx="129">
                  <c:v>44673020</c:v>
                </c:pt>
                <c:pt idx="130">
                  <c:v>44390320</c:v>
                </c:pt>
                <c:pt idx="131">
                  <c:v>44472010</c:v>
                </c:pt>
                <c:pt idx="132">
                  <c:v>44852000</c:v>
                </c:pt>
                <c:pt idx="133">
                  <c:v>44192220</c:v>
                </c:pt>
                <c:pt idx="134">
                  <c:v>19960312</c:v>
                </c:pt>
                <c:pt idx="135">
                  <c:v>44080220</c:v>
                </c:pt>
                <c:pt idx="136">
                  <c:v>44090320</c:v>
                </c:pt>
                <c:pt idx="137">
                  <c:v>44851220</c:v>
                </c:pt>
                <c:pt idx="138">
                  <c:v>44272110</c:v>
                </c:pt>
                <c:pt idx="139">
                  <c:v>44703120</c:v>
                </c:pt>
                <c:pt idx="140">
                  <c:v>44060100</c:v>
                </c:pt>
                <c:pt idx="141">
                  <c:v>19250112</c:v>
                </c:pt>
                <c:pt idx="142">
                  <c:v>44960210</c:v>
                </c:pt>
                <c:pt idx="143">
                  <c:v>44250110</c:v>
                </c:pt>
                <c:pt idx="144">
                  <c:v>44702020</c:v>
                </c:pt>
                <c:pt idx="145">
                  <c:v>44186220</c:v>
                </c:pt>
                <c:pt idx="146">
                  <c:v>44401220</c:v>
                </c:pt>
                <c:pt idx="147">
                  <c:v>44021510</c:v>
                </c:pt>
                <c:pt idx="148">
                  <c:v>19641131</c:v>
                </c:pt>
                <c:pt idx="149">
                  <c:v>44013110</c:v>
                </c:pt>
                <c:pt idx="150">
                  <c:v>19150241</c:v>
                </c:pt>
                <c:pt idx="151">
                  <c:v>32945000</c:v>
                </c:pt>
                <c:pt idx="152">
                  <c:v>74093030</c:v>
                </c:pt>
                <c:pt idx="153">
                  <c:v>19851210</c:v>
                </c:pt>
                <c:pt idx="154">
                  <c:v>44722310</c:v>
                </c:pt>
                <c:pt idx="155">
                  <c:v>44960220</c:v>
                </c:pt>
                <c:pt idx="156">
                  <c:v>44500200</c:v>
                </c:pt>
                <c:pt idx="157">
                  <c:v>44021110</c:v>
                </c:pt>
                <c:pt idx="158">
                  <c:v>44722420</c:v>
                </c:pt>
                <c:pt idx="159">
                  <c:v>44421130</c:v>
                </c:pt>
                <c:pt idx="160">
                  <c:v>19960211</c:v>
                </c:pt>
                <c:pt idx="161">
                  <c:v>44782200</c:v>
                </c:pt>
                <c:pt idx="162">
                  <c:v>44193110</c:v>
                </c:pt>
                <c:pt idx="163">
                  <c:v>44250310</c:v>
                </c:pt>
                <c:pt idx="164">
                  <c:v>44193120</c:v>
                </c:pt>
                <c:pt idx="165">
                  <c:v>44193220</c:v>
                </c:pt>
                <c:pt idx="166">
                  <c:v>44031140</c:v>
                </c:pt>
                <c:pt idx="167">
                  <c:v>19861111</c:v>
                </c:pt>
                <c:pt idx="168">
                  <c:v>19011211</c:v>
                </c:pt>
                <c:pt idx="169">
                  <c:v>44702010</c:v>
                </c:pt>
                <c:pt idx="170">
                  <c:v>44641320</c:v>
                </c:pt>
                <c:pt idx="171">
                  <c:v>80721515</c:v>
                </c:pt>
                <c:pt idx="172">
                  <c:v>44193230</c:v>
                </c:pt>
                <c:pt idx="173">
                  <c:v>44492210</c:v>
                </c:pt>
                <c:pt idx="174">
                  <c:v>56782100</c:v>
                </c:pt>
                <c:pt idx="175">
                  <c:v>44532220</c:v>
                </c:pt>
                <c:pt idx="176">
                  <c:v>44611620</c:v>
                </c:pt>
                <c:pt idx="177">
                  <c:v>44193320</c:v>
                </c:pt>
                <c:pt idx="178">
                  <c:v>32085030</c:v>
                </c:pt>
                <c:pt idx="179">
                  <c:v>19240281</c:v>
                </c:pt>
                <c:pt idx="180">
                  <c:v>44624210</c:v>
                </c:pt>
                <c:pt idx="181">
                  <c:v>44031200</c:v>
                </c:pt>
                <c:pt idx="182">
                  <c:v>44480210</c:v>
                </c:pt>
                <c:pt idx="183">
                  <c:v>44013120</c:v>
                </c:pt>
                <c:pt idx="184">
                  <c:v>19440011</c:v>
                </c:pt>
                <c:pt idx="185">
                  <c:v>44730220</c:v>
                </c:pt>
                <c:pt idx="186">
                  <c:v>44211110</c:v>
                </c:pt>
                <c:pt idx="187">
                  <c:v>44390410</c:v>
                </c:pt>
                <c:pt idx="188">
                  <c:v>44182120</c:v>
                </c:pt>
                <c:pt idx="189">
                  <c:v>19273131</c:v>
                </c:pt>
                <c:pt idx="190">
                  <c:v>44851210</c:v>
                </c:pt>
                <c:pt idx="191">
                  <c:v>74012010</c:v>
                </c:pt>
                <c:pt idx="192">
                  <c:v>44613210</c:v>
                </c:pt>
                <c:pt idx="193">
                  <c:v>44120110</c:v>
                </c:pt>
                <c:pt idx="194">
                  <c:v>44410310</c:v>
                </c:pt>
                <c:pt idx="195">
                  <c:v>44730230</c:v>
                </c:pt>
                <c:pt idx="196">
                  <c:v>44651020</c:v>
                </c:pt>
                <c:pt idx="197">
                  <c:v>44612210</c:v>
                </c:pt>
                <c:pt idx="198">
                  <c:v>44192420</c:v>
                </c:pt>
                <c:pt idx="199">
                  <c:v>44910120</c:v>
                </c:pt>
                <c:pt idx="200">
                  <c:v>44240340</c:v>
                </c:pt>
                <c:pt idx="201">
                  <c:v>44730420</c:v>
                </c:pt>
                <c:pt idx="202">
                  <c:v>44211120</c:v>
                </c:pt>
                <c:pt idx="203">
                  <c:v>19150211</c:v>
                </c:pt>
                <c:pt idx="204">
                  <c:v>44186110</c:v>
                </c:pt>
                <c:pt idx="205">
                  <c:v>44570210</c:v>
                </c:pt>
                <c:pt idx="206">
                  <c:v>44430000</c:v>
                </c:pt>
                <c:pt idx="207">
                  <c:v>44721920</c:v>
                </c:pt>
                <c:pt idx="208">
                  <c:v>63090000</c:v>
                </c:pt>
                <c:pt idx="209">
                  <c:v>44273220</c:v>
                </c:pt>
                <c:pt idx="210">
                  <c:v>44611630</c:v>
                </c:pt>
                <c:pt idx="211">
                  <c:v>44015210</c:v>
                </c:pt>
                <c:pt idx="212">
                  <c:v>44612120</c:v>
                </c:pt>
                <c:pt idx="213">
                  <c:v>44191230</c:v>
                </c:pt>
                <c:pt idx="214">
                  <c:v>44722620</c:v>
                </c:pt>
                <c:pt idx="215">
                  <c:v>44570130</c:v>
                </c:pt>
                <c:pt idx="216">
                  <c:v>44120120</c:v>
                </c:pt>
                <c:pt idx="217">
                  <c:v>44722100</c:v>
                </c:pt>
                <c:pt idx="218">
                  <c:v>44421200</c:v>
                </c:pt>
                <c:pt idx="219">
                  <c:v>44701200</c:v>
                </c:pt>
                <c:pt idx="220">
                  <c:v>32794030</c:v>
                </c:pt>
                <c:pt idx="221">
                  <c:v>44021120</c:v>
                </c:pt>
                <c:pt idx="222">
                  <c:v>44590010</c:v>
                </c:pt>
                <c:pt idx="223">
                  <c:v>44701320</c:v>
                </c:pt>
                <c:pt idx="224">
                  <c:v>44721330</c:v>
                </c:pt>
                <c:pt idx="225">
                  <c:v>44370130</c:v>
                </c:pt>
                <c:pt idx="226">
                  <c:v>44191510</c:v>
                </c:pt>
                <c:pt idx="227">
                  <c:v>19641231</c:v>
                </c:pt>
                <c:pt idx="228">
                  <c:v>32015060</c:v>
                </c:pt>
                <c:pt idx="229">
                  <c:v>44021220</c:v>
                </c:pt>
                <c:pt idx="230">
                  <c:v>44611730</c:v>
                </c:pt>
                <c:pt idx="231">
                  <c:v>44560020</c:v>
                </c:pt>
                <c:pt idx="232">
                  <c:v>19182221</c:v>
                </c:pt>
                <c:pt idx="233">
                  <c:v>44671220</c:v>
                </c:pt>
                <c:pt idx="234">
                  <c:v>44673010</c:v>
                </c:pt>
                <c:pt idx="235">
                  <c:v>44951110</c:v>
                </c:pt>
                <c:pt idx="236">
                  <c:v>44721020</c:v>
                </c:pt>
                <c:pt idx="237">
                  <c:v>44160010</c:v>
                </c:pt>
                <c:pt idx="238">
                  <c:v>44401320</c:v>
                </c:pt>
                <c:pt idx="239">
                  <c:v>44722220</c:v>
                </c:pt>
                <c:pt idx="240">
                  <c:v>44073010</c:v>
                </c:pt>
                <c:pt idx="241">
                  <c:v>44471420</c:v>
                </c:pt>
                <c:pt idx="242">
                  <c:v>19211113</c:v>
                </c:pt>
                <c:pt idx="243">
                  <c:v>44612000</c:v>
                </c:pt>
                <c:pt idx="244">
                  <c:v>44611710</c:v>
                </c:pt>
                <c:pt idx="245">
                  <c:v>19240112</c:v>
                </c:pt>
                <c:pt idx="246">
                  <c:v>44011110</c:v>
                </c:pt>
                <c:pt idx="247">
                  <c:v>44402100</c:v>
                </c:pt>
                <c:pt idx="248">
                  <c:v>44422020</c:v>
                </c:pt>
              </c:numCache>
            </c:numRef>
          </c:cat>
          <c:val>
            <c:numRef>
              <c:f>Tabelle8!$B$2:$B$250</c:f>
              <c:numCache>
                <c:formatCode>General</c:formatCode>
                <c:ptCount val="249"/>
                <c:pt idx="0">
                  <c:v>176.66666666666663</c:v>
                </c:pt>
                <c:pt idx="1">
                  <c:v>168.33333333333331</c:v>
                </c:pt>
                <c:pt idx="2">
                  <c:v>162.33333333333331</c:v>
                </c:pt>
                <c:pt idx="3">
                  <c:v>161.5</c:v>
                </c:pt>
                <c:pt idx="4">
                  <c:v>144.125</c:v>
                </c:pt>
                <c:pt idx="5">
                  <c:v>143.1666666666666</c:v>
                </c:pt>
                <c:pt idx="6">
                  <c:v>131.55555555555571</c:v>
                </c:pt>
                <c:pt idx="7">
                  <c:v>128.69230769230768</c:v>
                </c:pt>
                <c:pt idx="8">
                  <c:v>127.75</c:v>
                </c:pt>
                <c:pt idx="9">
                  <c:v>125.36363636363646</c:v>
                </c:pt>
                <c:pt idx="10">
                  <c:v>111.5714285714286</c:v>
                </c:pt>
                <c:pt idx="11">
                  <c:v>108.5</c:v>
                </c:pt>
                <c:pt idx="12">
                  <c:v>104.99999999999994</c:v>
                </c:pt>
                <c:pt idx="13">
                  <c:v>104</c:v>
                </c:pt>
                <c:pt idx="14">
                  <c:v>102.875</c:v>
                </c:pt>
                <c:pt idx="15">
                  <c:v>99.125</c:v>
                </c:pt>
                <c:pt idx="16">
                  <c:v>94.199999999999989</c:v>
                </c:pt>
                <c:pt idx="17">
                  <c:v>92.454545454545453</c:v>
                </c:pt>
                <c:pt idx="18">
                  <c:v>84.125</c:v>
                </c:pt>
                <c:pt idx="19">
                  <c:v>82.833333333333314</c:v>
                </c:pt>
                <c:pt idx="20">
                  <c:v>82.625</c:v>
                </c:pt>
                <c:pt idx="21">
                  <c:v>82.18181818181813</c:v>
                </c:pt>
                <c:pt idx="22">
                  <c:v>80.333333333333329</c:v>
                </c:pt>
                <c:pt idx="23">
                  <c:v>79.285714285714278</c:v>
                </c:pt>
                <c:pt idx="24">
                  <c:v>77.833333333333314</c:v>
                </c:pt>
                <c:pt idx="25">
                  <c:v>76.909090909090907</c:v>
                </c:pt>
                <c:pt idx="26">
                  <c:v>71.714285714285708</c:v>
                </c:pt>
                <c:pt idx="27">
                  <c:v>70.400000000000006</c:v>
                </c:pt>
                <c:pt idx="28">
                  <c:v>69.8</c:v>
                </c:pt>
                <c:pt idx="29">
                  <c:v>68.888888888888886</c:v>
                </c:pt>
                <c:pt idx="30">
                  <c:v>67.75</c:v>
                </c:pt>
                <c:pt idx="31">
                  <c:v>65.125</c:v>
                </c:pt>
                <c:pt idx="32">
                  <c:v>64.875</c:v>
                </c:pt>
                <c:pt idx="33">
                  <c:v>64.333333333333357</c:v>
                </c:pt>
                <c:pt idx="34">
                  <c:v>64.090909090909093</c:v>
                </c:pt>
                <c:pt idx="35">
                  <c:v>64</c:v>
                </c:pt>
                <c:pt idx="36">
                  <c:v>64</c:v>
                </c:pt>
                <c:pt idx="37">
                  <c:v>63.099999999999994</c:v>
                </c:pt>
                <c:pt idx="38">
                  <c:v>63.071428571428569</c:v>
                </c:pt>
                <c:pt idx="39">
                  <c:v>62.142857142857132</c:v>
                </c:pt>
                <c:pt idx="40">
                  <c:v>59.85</c:v>
                </c:pt>
                <c:pt idx="41">
                  <c:v>59.285714285714292</c:v>
                </c:pt>
                <c:pt idx="42">
                  <c:v>58.857142857142861</c:v>
                </c:pt>
                <c:pt idx="43">
                  <c:v>58.8</c:v>
                </c:pt>
                <c:pt idx="44">
                  <c:v>58.285714285714292</c:v>
                </c:pt>
                <c:pt idx="45">
                  <c:v>57.75</c:v>
                </c:pt>
                <c:pt idx="46">
                  <c:v>57</c:v>
                </c:pt>
                <c:pt idx="47">
                  <c:v>56.70000000000001</c:v>
                </c:pt>
                <c:pt idx="48">
                  <c:v>55.266666666666666</c:v>
                </c:pt>
                <c:pt idx="49">
                  <c:v>54.714285714285722</c:v>
                </c:pt>
                <c:pt idx="50">
                  <c:v>54.53846153846154</c:v>
                </c:pt>
                <c:pt idx="51">
                  <c:v>53.1</c:v>
                </c:pt>
                <c:pt idx="52">
                  <c:v>52.461538461538481</c:v>
                </c:pt>
                <c:pt idx="53">
                  <c:v>51.428571428571431</c:v>
                </c:pt>
                <c:pt idx="54">
                  <c:v>50.823529411764717</c:v>
                </c:pt>
                <c:pt idx="55">
                  <c:v>50</c:v>
                </c:pt>
                <c:pt idx="56">
                  <c:v>49.7</c:v>
                </c:pt>
                <c:pt idx="57">
                  <c:v>49.600000000000009</c:v>
                </c:pt>
                <c:pt idx="58">
                  <c:v>49.5</c:v>
                </c:pt>
                <c:pt idx="59">
                  <c:v>48.511627906976742</c:v>
                </c:pt>
                <c:pt idx="60">
                  <c:v>46.666666666666671</c:v>
                </c:pt>
                <c:pt idx="61">
                  <c:v>46.5</c:v>
                </c:pt>
                <c:pt idx="62">
                  <c:v>46.28571428571427</c:v>
                </c:pt>
                <c:pt idx="63">
                  <c:v>46.142857142857153</c:v>
                </c:pt>
                <c:pt idx="64">
                  <c:v>45.714285714285708</c:v>
                </c:pt>
                <c:pt idx="65">
                  <c:v>45.642857142857139</c:v>
                </c:pt>
                <c:pt idx="66">
                  <c:v>45.166666666666671</c:v>
                </c:pt>
                <c:pt idx="67">
                  <c:v>45.111111111111107</c:v>
                </c:pt>
                <c:pt idx="68">
                  <c:v>44.6875</c:v>
                </c:pt>
                <c:pt idx="69">
                  <c:v>44.3125</c:v>
                </c:pt>
                <c:pt idx="70">
                  <c:v>44.230769230769226</c:v>
                </c:pt>
                <c:pt idx="71">
                  <c:v>43.375</c:v>
                </c:pt>
                <c:pt idx="72">
                  <c:v>42.83333333333335</c:v>
                </c:pt>
                <c:pt idx="73">
                  <c:v>42.333333333333321</c:v>
                </c:pt>
                <c:pt idx="74">
                  <c:v>41.84615384615384</c:v>
                </c:pt>
                <c:pt idx="75">
                  <c:v>40.55555555555555</c:v>
                </c:pt>
                <c:pt idx="76">
                  <c:v>40.222222222222207</c:v>
                </c:pt>
                <c:pt idx="77">
                  <c:v>39.857142857142854</c:v>
                </c:pt>
                <c:pt idx="78">
                  <c:v>39.777777777777793</c:v>
                </c:pt>
                <c:pt idx="79">
                  <c:v>39.571428571428569</c:v>
                </c:pt>
                <c:pt idx="80">
                  <c:v>39.55555555555555</c:v>
                </c:pt>
                <c:pt idx="81">
                  <c:v>39.4</c:v>
                </c:pt>
                <c:pt idx="82">
                  <c:v>39.299999999999997</c:v>
                </c:pt>
                <c:pt idx="83">
                  <c:v>39</c:v>
                </c:pt>
                <c:pt idx="84">
                  <c:v>38.909090909090907</c:v>
                </c:pt>
                <c:pt idx="85">
                  <c:v>37.5</c:v>
                </c:pt>
                <c:pt idx="86">
                  <c:v>36.444444444444429</c:v>
                </c:pt>
                <c:pt idx="87">
                  <c:v>36.125</c:v>
                </c:pt>
                <c:pt idx="88">
                  <c:v>35.999999999999986</c:v>
                </c:pt>
                <c:pt idx="89">
                  <c:v>35.82352941176471</c:v>
                </c:pt>
                <c:pt idx="90">
                  <c:v>35.400000000000006</c:v>
                </c:pt>
                <c:pt idx="91">
                  <c:v>35.333333333333343</c:v>
                </c:pt>
                <c:pt idx="92">
                  <c:v>35.111111111111107</c:v>
                </c:pt>
                <c:pt idx="93">
                  <c:v>35</c:v>
                </c:pt>
                <c:pt idx="94">
                  <c:v>34.769230769230759</c:v>
                </c:pt>
                <c:pt idx="95">
                  <c:v>34.75</c:v>
                </c:pt>
                <c:pt idx="96">
                  <c:v>34.714285714285701</c:v>
                </c:pt>
                <c:pt idx="97">
                  <c:v>34.666666666666657</c:v>
                </c:pt>
                <c:pt idx="98">
                  <c:v>34.42307692307692</c:v>
                </c:pt>
                <c:pt idx="99">
                  <c:v>33.699999999999996</c:v>
                </c:pt>
                <c:pt idx="100">
                  <c:v>33.61538461538462</c:v>
                </c:pt>
                <c:pt idx="101">
                  <c:v>33.55555555555555</c:v>
                </c:pt>
                <c:pt idx="102">
                  <c:v>33.399999999999991</c:v>
                </c:pt>
                <c:pt idx="103">
                  <c:v>33.111111111111114</c:v>
                </c:pt>
                <c:pt idx="104">
                  <c:v>32.777777777777786</c:v>
                </c:pt>
                <c:pt idx="105">
                  <c:v>32.714285714285701</c:v>
                </c:pt>
                <c:pt idx="106">
                  <c:v>32.499999999999979</c:v>
                </c:pt>
                <c:pt idx="107">
                  <c:v>32.333333333333343</c:v>
                </c:pt>
                <c:pt idx="108">
                  <c:v>32.199999999999996</c:v>
                </c:pt>
                <c:pt idx="109">
                  <c:v>32.166666666666679</c:v>
                </c:pt>
                <c:pt idx="110">
                  <c:v>31.999999999999996</c:v>
                </c:pt>
                <c:pt idx="111">
                  <c:v>31.875</c:v>
                </c:pt>
                <c:pt idx="112">
                  <c:v>31.84615384615384</c:v>
                </c:pt>
                <c:pt idx="113">
                  <c:v>31.777777777777779</c:v>
                </c:pt>
                <c:pt idx="114">
                  <c:v>31.692307692307679</c:v>
                </c:pt>
                <c:pt idx="115">
                  <c:v>31.63636363636363</c:v>
                </c:pt>
                <c:pt idx="116">
                  <c:v>30.846153846153829</c:v>
                </c:pt>
                <c:pt idx="117">
                  <c:v>30.818181818181809</c:v>
                </c:pt>
                <c:pt idx="118">
                  <c:v>30.75</c:v>
                </c:pt>
                <c:pt idx="119">
                  <c:v>30.63636363636364</c:v>
                </c:pt>
                <c:pt idx="120">
                  <c:v>30.333333333333332</c:v>
                </c:pt>
                <c:pt idx="121">
                  <c:v>30.27272727272727</c:v>
                </c:pt>
                <c:pt idx="122">
                  <c:v>30.200000000000003</c:v>
                </c:pt>
                <c:pt idx="123">
                  <c:v>30.15384615384615</c:v>
                </c:pt>
                <c:pt idx="124">
                  <c:v>30.1</c:v>
                </c:pt>
                <c:pt idx="125">
                  <c:v>30</c:v>
                </c:pt>
                <c:pt idx="126">
                  <c:v>29.875</c:v>
                </c:pt>
                <c:pt idx="127">
                  <c:v>29.25</c:v>
                </c:pt>
                <c:pt idx="128">
                  <c:v>29.249999999999996</c:v>
                </c:pt>
                <c:pt idx="129">
                  <c:v>28.999999999999989</c:v>
                </c:pt>
                <c:pt idx="130">
                  <c:v>28.5</c:v>
                </c:pt>
                <c:pt idx="131">
                  <c:v>28.5</c:v>
                </c:pt>
                <c:pt idx="132">
                  <c:v>28.5</c:v>
                </c:pt>
                <c:pt idx="133">
                  <c:v>28.42857142857142</c:v>
                </c:pt>
                <c:pt idx="134">
                  <c:v>28.375</c:v>
                </c:pt>
                <c:pt idx="135">
                  <c:v>28.333333333333336</c:v>
                </c:pt>
                <c:pt idx="136">
                  <c:v>28.25</c:v>
                </c:pt>
                <c:pt idx="137">
                  <c:v>28.142857142857149</c:v>
                </c:pt>
                <c:pt idx="138">
                  <c:v>27.72727272727272</c:v>
                </c:pt>
                <c:pt idx="139">
                  <c:v>27.625</c:v>
                </c:pt>
                <c:pt idx="140">
                  <c:v>27.450000000000003</c:v>
                </c:pt>
                <c:pt idx="141">
                  <c:v>27.333333333333332</c:v>
                </c:pt>
                <c:pt idx="142">
                  <c:v>27.299999999999997</c:v>
                </c:pt>
                <c:pt idx="143">
                  <c:v>27.166666666666661</c:v>
                </c:pt>
                <c:pt idx="144">
                  <c:v>26.90909090909091</c:v>
                </c:pt>
                <c:pt idx="145">
                  <c:v>26.875</c:v>
                </c:pt>
                <c:pt idx="146">
                  <c:v>26.6</c:v>
                </c:pt>
                <c:pt idx="147">
                  <c:v>26.555555555555554</c:v>
                </c:pt>
                <c:pt idx="148">
                  <c:v>26.444444444444436</c:v>
                </c:pt>
                <c:pt idx="149">
                  <c:v>26.307692307692299</c:v>
                </c:pt>
                <c:pt idx="150">
                  <c:v>25.818181818181799</c:v>
                </c:pt>
                <c:pt idx="151">
                  <c:v>25.785714285714288</c:v>
                </c:pt>
                <c:pt idx="152">
                  <c:v>25.75</c:v>
                </c:pt>
                <c:pt idx="153">
                  <c:v>25.500000000000004</c:v>
                </c:pt>
                <c:pt idx="154">
                  <c:v>25.5</c:v>
                </c:pt>
                <c:pt idx="155">
                  <c:v>25.499999999999993</c:v>
                </c:pt>
                <c:pt idx="156">
                  <c:v>25.499999999999989</c:v>
                </c:pt>
                <c:pt idx="157">
                  <c:v>25.4</c:v>
                </c:pt>
                <c:pt idx="158">
                  <c:v>25.38461538461538</c:v>
                </c:pt>
                <c:pt idx="159">
                  <c:v>25.299999999999997</c:v>
                </c:pt>
                <c:pt idx="160">
                  <c:v>25.27272727272728</c:v>
                </c:pt>
                <c:pt idx="161">
                  <c:v>25.125</c:v>
                </c:pt>
                <c:pt idx="162">
                  <c:v>24.999999999999993</c:v>
                </c:pt>
                <c:pt idx="163">
                  <c:v>24.90909090909091</c:v>
                </c:pt>
                <c:pt idx="164">
                  <c:v>24.866666666666656</c:v>
                </c:pt>
                <c:pt idx="165">
                  <c:v>24.428571428571431</c:v>
                </c:pt>
                <c:pt idx="166">
                  <c:v>24.333333333333329</c:v>
                </c:pt>
                <c:pt idx="167">
                  <c:v>24.27272727272727</c:v>
                </c:pt>
                <c:pt idx="168">
                  <c:v>24.25</c:v>
                </c:pt>
                <c:pt idx="169">
                  <c:v>24.15384615384615</c:v>
                </c:pt>
                <c:pt idx="170">
                  <c:v>24.142857142857139</c:v>
                </c:pt>
                <c:pt idx="171">
                  <c:v>24.071428571428569</c:v>
                </c:pt>
                <c:pt idx="172">
                  <c:v>23.571428571428562</c:v>
                </c:pt>
                <c:pt idx="173">
                  <c:v>23.375</c:v>
                </c:pt>
                <c:pt idx="174">
                  <c:v>23.285714285714302</c:v>
                </c:pt>
                <c:pt idx="175">
                  <c:v>23.142857142857132</c:v>
                </c:pt>
                <c:pt idx="176">
                  <c:v>23.1</c:v>
                </c:pt>
                <c:pt idx="177">
                  <c:v>23</c:v>
                </c:pt>
                <c:pt idx="178">
                  <c:v>22.92307692307693</c:v>
                </c:pt>
                <c:pt idx="179">
                  <c:v>22.916666666666661</c:v>
                </c:pt>
                <c:pt idx="180">
                  <c:v>22.84615384615385</c:v>
                </c:pt>
                <c:pt idx="181">
                  <c:v>22.666666666666661</c:v>
                </c:pt>
                <c:pt idx="182">
                  <c:v>22.666666666666657</c:v>
                </c:pt>
                <c:pt idx="183">
                  <c:v>22.571428571428584</c:v>
                </c:pt>
                <c:pt idx="184">
                  <c:v>22.466666666666661</c:v>
                </c:pt>
                <c:pt idx="185">
                  <c:v>22.166666666666671</c:v>
                </c:pt>
                <c:pt idx="186">
                  <c:v>22.111111111111118</c:v>
                </c:pt>
                <c:pt idx="187">
                  <c:v>22</c:v>
                </c:pt>
                <c:pt idx="188">
                  <c:v>21.764705882352949</c:v>
                </c:pt>
                <c:pt idx="189">
                  <c:v>21.72727272727272</c:v>
                </c:pt>
                <c:pt idx="190">
                  <c:v>21.699999999999996</c:v>
                </c:pt>
                <c:pt idx="191">
                  <c:v>21.666666666666657</c:v>
                </c:pt>
                <c:pt idx="192">
                  <c:v>21.64285714285716</c:v>
                </c:pt>
                <c:pt idx="193">
                  <c:v>21.642857142857139</c:v>
                </c:pt>
                <c:pt idx="194">
                  <c:v>21.533333333333328</c:v>
                </c:pt>
                <c:pt idx="195">
                  <c:v>21.428571428571438</c:v>
                </c:pt>
                <c:pt idx="196">
                  <c:v>21.333333333333329</c:v>
                </c:pt>
                <c:pt idx="197">
                  <c:v>21.30769230769231</c:v>
                </c:pt>
                <c:pt idx="198">
                  <c:v>21.25</c:v>
                </c:pt>
                <c:pt idx="199">
                  <c:v>21.25</c:v>
                </c:pt>
                <c:pt idx="200">
                  <c:v>21.142857142857153</c:v>
                </c:pt>
                <c:pt idx="201">
                  <c:v>20.900000000000002</c:v>
                </c:pt>
                <c:pt idx="202">
                  <c:v>20.866666666666681</c:v>
                </c:pt>
                <c:pt idx="203">
                  <c:v>20.733333333333341</c:v>
                </c:pt>
                <c:pt idx="204">
                  <c:v>20.54545454545455</c:v>
                </c:pt>
                <c:pt idx="205">
                  <c:v>20.454545454545457</c:v>
                </c:pt>
                <c:pt idx="206">
                  <c:v>20.375</c:v>
                </c:pt>
                <c:pt idx="207">
                  <c:v>20.333333333333332</c:v>
                </c:pt>
                <c:pt idx="208">
                  <c:v>20.333333333333332</c:v>
                </c:pt>
                <c:pt idx="209">
                  <c:v>20.166666666666671</c:v>
                </c:pt>
                <c:pt idx="210">
                  <c:v>20.125</c:v>
                </c:pt>
                <c:pt idx="211">
                  <c:v>20.000000000000014</c:v>
                </c:pt>
                <c:pt idx="212">
                  <c:v>19.999999999999989</c:v>
                </c:pt>
                <c:pt idx="213">
                  <c:v>19.888888888888857</c:v>
                </c:pt>
                <c:pt idx="214">
                  <c:v>19.72727272727273</c:v>
                </c:pt>
                <c:pt idx="215">
                  <c:v>19.722222222222221</c:v>
                </c:pt>
                <c:pt idx="216">
                  <c:v>19.714285714285719</c:v>
                </c:pt>
                <c:pt idx="217">
                  <c:v>19.588235294117649</c:v>
                </c:pt>
                <c:pt idx="218">
                  <c:v>19.46153846153846</c:v>
                </c:pt>
                <c:pt idx="219">
                  <c:v>19.46153846153846</c:v>
                </c:pt>
                <c:pt idx="220">
                  <c:v>19.333333333333332</c:v>
                </c:pt>
                <c:pt idx="221">
                  <c:v>19.21428571428573</c:v>
                </c:pt>
                <c:pt idx="222">
                  <c:v>19.043478260869556</c:v>
                </c:pt>
                <c:pt idx="223">
                  <c:v>18.92307692307692</c:v>
                </c:pt>
                <c:pt idx="224">
                  <c:v>18.916666666666671</c:v>
                </c:pt>
                <c:pt idx="225">
                  <c:v>18.875</c:v>
                </c:pt>
                <c:pt idx="226">
                  <c:v>18.823529411764707</c:v>
                </c:pt>
                <c:pt idx="227">
                  <c:v>18.750000000000011</c:v>
                </c:pt>
                <c:pt idx="228">
                  <c:v>18.714285714285701</c:v>
                </c:pt>
                <c:pt idx="229">
                  <c:v>18.66666666666665</c:v>
                </c:pt>
                <c:pt idx="230">
                  <c:v>18.529411764705898</c:v>
                </c:pt>
                <c:pt idx="231">
                  <c:v>18.444444444444461</c:v>
                </c:pt>
                <c:pt idx="232">
                  <c:v>18.400000000000002</c:v>
                </c:pt>
                <c:pt idx="233">
                  <c:v>18.28571428571427</c:v>
                </c:pt>
                <c:pt idx="234">
                  <c:v>18.166666666666657</c:v>
                </c:pt>
                <c:pt idx="235">
                  <c:v>18.000000000000007</c:v>
                </c:pt>
                <c:pt idx="236">
                  <c:v>17.84615384615385</c:v>
                </c:pt>
                <c:pt idx="237">
                  <c:v>17.799999999999997</c:v>
                </c:pt>
                <c:pt idx="238">
                  <c:v>17.714285714285708</c:v>
                </c:pt>
                <c:pt idx="239">
                  <c:v>17.666666666666671</c:v>
                </c:pt>
                <c:pt idx="240">
                  <c:v>17.533333333333328</c:v>
                </c:pt>
                <c:pt idx="241">
                  <c:v>17.533333333333328</c:v>
                </c:pt>
                <c:pt idx="242">
                  <c:v>17.363636363636367</c:v>
                </c:pt>
                <c:pt idx="243">
                  <c:v>17.26666666666668</c:v>
                </c:pt>
                <c:pt idx="244">
                  <c:v>17.222222222222214</c:v>
                </c:pt>
                <c:pt idx="245">
                  <c:v>17.21428571428569</c:v>
                </c:pt>
                <c:pt idx="246">
                  <c:v>17.1875</c:v>
                </c:pt>
                <c:pt idx="247">
                  <c:v>17.1875</c:v>
                </c:pt>
                <c:pt idx="248">
                  <c:v>17.166666666666671</c:v>
                </c:pt>
              </c:numCache>
            </c:numRef>
          </c:val>
          <c:smooth val="0"/>
        </c:ser>
        <c:dLbls>
          <c:showLegendKey val="0"/>
          <c:showVal val="0"/>
          <c:showCatName val="0"/>
          <c:showSerName val="0"/>
          <c:showPercent val="0"/>
          <c:showBubbleSize val="0"/>
        </c:dLbls>
        <c:marker val="1"/>
        <c:smooth val="0"/>
        <c:axId val="400876248"/>
        <c:axId val="400876640"/>
      </c:lineChart>
      <c:catAx>
        <c:axId val="400876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00876640"/>
        <c:crosses val="autoZero"/>
        <c:auto val="1"/>
        <c:lblAlgn val="ctr"/>
        <c:lblOffset val="100"/>
        <c:noMultiLvlLbl val="0"/>
      </c:catAx>
      <c:valAx>
        <c:axId val="400876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00876248"/>
        <c:crosses val="autoZero"/>
        <c:crossBetween val="between"/>
      </c:valAx>
      <c:valAx>
        <c:axId val="523562432"/>
        <c:scaling>
          <c:orientation val="minMax"/>
          <c:min val="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23562824"/>
        <c:crosses val="max"/>
        <c:crossBetween val="between"/>
      </c:valAx>
      <c:catAx>
        <c:axId val="523562824"/>
        <c:scaling>
          <c:orientation val="minMax"/>
        </c:scaling>
        <c:delete val="1"/>
        <c:axPos val="b"/>
        <c:numFmt formatCode="General" sourceLinked="1"/>
        <c:majorTickMark val="out"/>
        <c:minorTickMark val="none"/>
        <c:tickLblPos val="nextTo"/>
        <c:crossAx val="52356243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drawings/drawing1.xml><?xml version="1.0" encoding="utf-8"?>
<c:userShapes xmlns:c="http://schemas.openxmlformats.org/drawingml/2006/chart">
  <cdr:relSizeAnchor xmlns:cdr="http://schemas.openxmlformats.org/drawingml/2006/chartDrawing">
    <cdr:from>
      <cdr:x>0.54108</cdr:x>
      <cdr:y>0</cdr:y>
    </cdr:from>
    <cdr:to>
      <cdr:x>0.61506</cdr:x>
      <cdr:y>0.55488</cdr:y>
    </cdr:to>
    <cdr:sp macro="" textlink="">
      <cdr:nvSpPr>
        <cdr:cNvPr id="2" name="Rechteck 1"/>
        <cdr:cNvSpPr/>
      </cdr:nvSpPr>
      <cdr:spPr>
        <a:xfrm xmlns:a="http://schemas.openxmlformats.org/drawingml/2006/main">
          <a:off x="4217775" y="0"/>
          <a:ext cx="576649" cy="790722"/>
        </a:xfrm>
        <a:prstGeom xmlns:a="http://schemas.openxmlformats.org/drawingml/2006/main" prst="rect">
          <a:avLst/>
        </a:prstGeom>
        <a:noFill xmlns:a="http://schemas.openxmlformats.org/drawingml/2006/main"/>
        <a:ln xmlns:a="http://schemas.openxmlformats.org/drawingml/2006/main">
          <a:solidFill>
            <a:schemeClr val="tx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xmlns:a="http://schemas.openxmlformats.org/drawingml/2006/main"/>
        <a:p xmlns:a="http://schemas.openxmlformats.org/drawingml/2006/main">
          <a:endParaRPr lang="de-DE"/>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33400" y="190500"/>
            <a:ext cx="3454400" cy="457200"/>
          </a:xfrm>
          <a:prstGeom prst="rect">
            <a:avLst/>
          </a:prstGeom>
        </p:spPr>
        <p:txBody>
          <a:bodyPr vert="horz" lIns="91440" tIns="45720" rIns="91440" bIns="45720" rtlCol="0"/>
          <a:lstStyle>
            <a:lvl1pPr algn="l">
              <a:defRPr sz="1200"/>
            </a:lvl1pPr>
          </a:lstStyle>
          <a:p>
            <a:endParaRPr lang="en-US" dirty="0">
              <a:solidFill>
                <a:schemeClr val="tx2"/>
              </a:solidFill>
              <a:latin typeface="+mj-lt"/>
              <a:cs typeface="Georgia"/>
            </a:endParaRPr>
          </a:p>
        </p:txBody>
      </p:sp>
      <p:sp>
        <p:nvSpPr>
          <p:cNvPr id="3" name="Date Placeholder 2"/>
          <p:cNvSpPr>
            <a:spLocks noGrp="1"/>
          </p:cNvSpPr>
          <p:nvPr>
            <p:ph type="dt" sz="quarter" idx="1"/>
          </p:nvPr>
        </p:nvSpPr>
        <p:spPr>
          <a:xfrm>
            <a:off x="533400" y="647700"/>
            <a:ext cx="3454400" cy="228600"/>
          </a:xfrm>
          <a:prstGeom prst="rect">
            <a:avLst/>
          </a:prstGeom>
        </p:spPr>
        <p:txBody>
          <a:bodyPr vert="horz" lIns="91440" tIns="45720" rIns="91440" bIns="45720" rtlCol="0" anchor="ctr"/>
          <a:lstStyle>
            <a:lvl1pPr algn="r">
              <a:defRPr sz="1200"/>
            </a:lvl1pPr>
          </a:lstStyle>
          <a:p>
            <a:pPr algn="l"/>
            <a:fld id="{5AFD574F-C858-4D2F-9952-7AD3E1866E6E}" type="datetime1">
              <a:rPr lang="en-US" sz="1000" smtClean="0">
                <a:solidFill>
                  <a:schemeClr val="tx2"/>
                </a:solidFill>
                <a:latin typeface="+mj-lt"/>
              </a:rPr>
              <a:t>3/22/2017</a:t>
            </a:fld>
            <a:endParaRPr lang="en-US" sz="1000" dirty="0">
              <a:solidFill>
                <a:schemeClr val="tx2"/>
              </a:solidFill>
              <a:latin typeface="+mj-lt"/>
              <a:cs typeface="Georgia"/>
            </a:endParaRPr>
          </a:p>
        </p:txBody>
      </p:sp>
      <p:sp>
        <p:nvSpPr>
          <p:cNvPr id="4" name="Footer Placeholder 3"/>
          <p:cNvSpPr>
            <a:spLocks noGrp="1"/>
          </p:cNvSpPr>
          <p:nvPr>
            <p:ph type="ftr" sz="quarter" idx="2"/>
          </p:nvPr>
        </p:nvSpPr>
        <p:spPr>
          <a:xfrm>
            <a:off x="457200" y="8686800"/>
            <a:ext cx="2767013" cy="304800"/>
          </a:xfrm>
          <a:prstGeom prst="rect">
            <a:avLst/>
          </a:prstGeom>
        </p:spPr>
        <p:txBody>
          <a:bodyPr vert="horz" lIns="91440" tIns="45720" rIns="91440" bIns="45720" rtlCol="0" anchor="ctr"/>
          <a:lstStyle>
            <a:lvl1pPr algn="l">
              <a:defRPr sz="1200"/>
            </a:lvl1pPr>
          </a:lstStyle>
          <a:p>
            <a:endParaRPr lang="en-US" sz="1000" dirty="0">
              <a:solidFill>
                <a:schemeClr val="tx2"/>
              </a:solidFill>
              <a:latin typeface="Arial"/>
              <a:cs typeface="Arial"/>
            </a:endParaRPr>
          </a:p>
        </p:txBody>
      </p:sp>
      <p:sp>
        <p:nvSpPr>
          <p:cNvPr id="5" name="Slide Number Placeholder 4"/>
          <p:cNvSpPr>
            <a:spLocks noGrp="1"/>
          </p:cNvSpPr>
          <p:nvPr>
            <p:ph type="sldNum" sz="quarter" idx="3"/>
          </p:nvPr>
        </p:nvSpPr>
        <p:spPr>
          <a:xfrm>
            <a:off x="3624263" y="8685213"/>
            <a:ext cx="2776537" cy="306387"/>
          </a:xfrm>
          <a:prstGeom prst="rect">
            <a:avLst/>
          </a:prstGeom>
        </p:spPr>
        <p:txBody>
          <a:bodyPr vert="horz" lIns="91440" tIns="45720" rIns="91440" bIns="45720" rtlCol="0" anchor="ctr"/>
          <a:lstStyle>
            <a:lvl1pPr algn="r">
              <a:defRPr sz="1200"/>
            </a:lvl1pPr>
          </a:lstStyle>
          <a:p>
            <a:fld id="{F5B6B61E-71C8-4769-B257-3377CAF4417B}" type="slidenum">
              <a:rPr lang="en-US" sz="1000" smtClean="0">
                <a:solidFill>
                  <a:schemeClr val="tx2"/>
                </a:solidFill>
              </a:rPr>
              <a:pPr/>
              <a:t>‹Nr.›</a:t>
            </a:fld>
            <a:endParaRPr lang="en-US" sz="1000" dirty="0">
              <a:solidFill>
                <a:schemeClr val="tx2"/>
              </a:solidFill>
            </a:endParaRPr>
          </a:p>
        </p:txBody>
      </p:sp>
      <p:grpSp>
        <p:nvGrpSpPr>
          <p:cNvPr id="8" name="Group 7"/>
          <p:cNvGrpSpPr/>
          <p:nvPr/>
        </p:nvGrpSpPr>
        <p:grpSpPr bwMode="gray">
          <a:xfrm>
            <a:off x="4951305" y="269240"/>
            <a:ext cx="1416522" cy="307297"/>
            <a:chOff x="4813445" y="5397500"/>
            <a:chExt cx="2736850" cy="593725"/>
          </a:xfrm>
        </p:grpSpPr>
        <p:sp>
          <p:nvSpPr>
            <p:cNvPr id="9" name="Freeform 8"/>
            <p:cNvSpPr>
              <a:spLocks noEditPoints="1"/>
            </p:cNvSpPr>
            <p:nvPr userDrawn="1"/>
          </p:nvSpPr>
          <p:spPr bwMode="gray">
            <a:xfrm>
              <a:off x="5526232" y="5549900"/>
              <a:ext cx="1927225" cy="301625"/>
            </a:xfrm>
            <a:custGeom>
              <a:avLst/>
              <a:gdLst>
                <a:gd name="T0" fmla="*/ 64 w 1231"/>
                <a:gd name="T1" fmla="*/ 183 h 191"/>
                <a:gd name="T2" fmla="*/ 18 w 1231"/>
                <a:gd name="T3" fmla="*/ 18 h 191"/>
                <a:gd name="T4" fmla="*/ 127 w 1231"/>
                <a:gd name="T5" fmla="*/ 92 h 191"/>
                <a:gd name="T6" fmla="*/ 121 w 1231"/>
                <a:gd name="T7" fmla="*/ 191 h 191"/>
                <a:gd name="T8" fmla="*/ 22 w 1231"/>
                <a:gd name="T9" fmla="*/ 92 h 191"/>
                <a:gd name="T10" fmla="*/ 87 w 1231"/>
                <a:gd name="T11" fmla="*/ 156 h 191"/>
                <a:gd name="T12" fmla="*/ 99 w 1231"/>
                <a:gd name="T13" fmla="*/ 142 h 191"/>
                <a:gd name="T14" fmla="*/ 64 w 1231"/>
                <a:gd name="T15" fmla="*/ 20 h 191"/>
                <a:gd name="T16" fmla="*/ 152 w 1231"/>
                <a:gd name="T17" fmla="*/ 136 h 191"/>
                <a:gd name="T18" fmla="*/ 172 w 1231"/>
                <a:gd name="T19" fmla="*/ 133 h 191"/>
                <a:gd name="T20" fmla="*/ 230 w 1231"/>
                <a:gd name="T21" fmla="*/ 56 h 191"/>
                <a:gd name="T22" fmla="*/ 231 w 1231"/>
                <a:gd name="T23" fmla="*/ 182 h 191"/>
                <a:gd name="T24" fmla="*/ 301 w 1231"/>
                <a:gd name="T25" fmla="*/ 182 h 191"/>
                <a:gd name="T26" fmla="*/ 281 w 1231"/>
                <a:gd name="T27" fmla="*/ 56 h 191"/>
                <a:gd name="T28" fmla="*/ 301 w 1231"/>
                <a:gd name="T29" fmla="*/ 182 h 191"/>
                <a:gd name="T30" fmla="*/ 280 w 1231"/>
                <a:gd name="T31" fmla="*/ 1 h 191"/>
                <a:gd name="T32" fmla="*/ 430 w 1231"/>
                <a:gd name="T33" fmla="*/ 182 h 191"/>
                <a:gd name="T34" fmla="*/ 381 w 1231"/>
                <a:gd name="T35" fmla="*/ 73 h 191"/>
                <a:gd name="T36" fmla="*/ 331 w 1231"/>
                <a:gd name="T37" fmla="*/ 182 h 191"/>
                <a:gd name="T38" fmla="*/ 352 w 1231"/>
                <a:gd name="T39" fmla="*/ 68 h 191"/>
                <a:gd name="T40" fmla="*/ 430 w 1231"/>
                <a:gd name="T41" fmla="*/ 102 h 191"/>
                <a:gd name="T42" fmla="*/ 529 w 1231"/>
                <a:gd name="T43" fmla="*/ 182 h 191"/>
                <a:gd name="T44" fmla="*/ 550 w 1231"/>
                <a:gd name="T45" fmla="*/ 56 h 191"/>
                <a:gd name="T46" fmla="*/ 551 w 1231"/>
                <a:gd name="T47" fmla="*/ 24 h 191"/>
                <a:gd name="T48" fmla="*/ 551 w 1231"/>
                <a:gd name="T49" fmla="*/ 1 h 191"/>
                <a:gd name="T50" fmla="*/ 631 w 1231"/>
                <a:gd name="T51" fmla="*/ 119 h 191"/>
                <a:gd name="T52" fmla="*/ 735 w 1231"/>
                <a:gd name="T53" fmla="*/ 125 h 191"/>
                <a:gd name="T54" fmla="*/ 718 w 1231"/>
                <a:gd name="T55" fmla="*/ 151 h 191"/>
                <a:gd name="T56" fmla="*/ 732 w 1231"/>
                <a:gd name="T57" fmla="*/ 164 h 191"/>
                <a:gd name="T58" fmla="*/ 714 w 1231"/>
                <a:gd name="T59" fmla="*/ 109 h 191"/>
                <a:gd name="T60" fmla="*/ 655 w 1231"/>
                <a:gd name="T61" fmla="*/ 90 h 191"/>
                <a:gd name="T62" fmla="*/ 746 w 1231"/>
                <a:gd name="T63" fmla="*/ 165 h 191"/>
                <a:gd name="T64" fmla="*/ 760 w 1231"/>
                <a:gd name="T65" fmla="*/ 151 h 191"/>
                <a:gd name="T66" fmla="*/ 809 w 1231"/>
                <a:gd name="T67" fmla="*/ 128 h 191"/>
                <a:gd name="T68" fmla="*/ 798 w 1231"/>
                <a:gd name="T69" fmla="*/ 55 h 191"/>
                <a:gd name="T70" fmla="*/ 830 w 1231"/>
                <a:gd name="T71" fmla="*/ 83 h 191"/>
                <a:gd name="T72" fmla="*/ 771 w 1231"/>
                <a:gd name="T73" fmla="*/ 92 h 191"/>
                <a:gd name="T74" fmla="*/ 849 w 1231"/>
                <a:gd name="T75" fmla="*/ 144 h 191"/>
                <a:gd name="T76" fmla="*/ 872 w 1231"/>
                <a:gd name="T77" fmla="*/ 182 h 191"/>
                <a:gd name="T78" fmla="*/ 894 w 1231"/>
                <a:gd name="T79" fmla="*/ 2 h 191"/>
                <a:gd name="T80" fmla="*/ 1085 w 1231"/>
                <a:gd name="T81" fmla="*/ 182 h 191"/>
                <a:gd name="T82" fmla="*/ 1017 w 1231"/>
                <a:gd name="T83" fmla="*/ 154 h 191"/>
                <a:gd name="T84" fmla="*/ 952 w 1231"/>
                <a:gd name="T85" fmla="*/ 182 h 191"/>
                <a:gd name="T86" fmla="*/ 951 w 1231"/>
                <a:gd name="T87" fmla="*/ 2 h 191"/>
                <a:gd name="T88" fmla="*/ 1064 w 1231"/>
                <a:gd name="T89" fmla="*/ 2 h 191"/>
                <a:gd name="T90" fmla="*/ 1168 w 1231"/>
                <a:gd name="T91" fmla="*/ 183 h 191"/>
                <a:gd name="T92" fmla="*/ 1120 w 1231"/>
                <a:gd name="T93" fmla="*/ 144 h 191"/>
                <a:gd name="T94" fmla="*/ 1209 w 1231"/>
                <a:gd name="T95" fmla="*/ 132 h 191"/>
                <a:gd name="T96" fmla="*/ 1158 w 1231"/>
                <a:gd name="T97" fmla="*/ 99 h 191"/>
                <a:gd name="T98" fmla="*/ 1169 w 1231"/>
                <a:gd name="T99" fmla="*/ 0 h 191"/>
                <a:gd name="T100" fmla="*/ 1209 w 1231"/>
                <a:gd name="T101" fmla="*/ 35 h 191"/>
                <a:gd name="T102" fmla="*/ 1132 w 1231"/>
                <a:gd name="T103" fmla="*/ 51 h 191"/>
                <a:gd name="T104" fmla="*/ 1182 w 1231"/>
                <a:gd name="T105" fmla="*/ 83 h 191"/>
                <a:gd name="T106" fmla="*/ 1168 w 1231"/>
                <a:gd name="T107" fmla="*/ 183 h 191"/>
                <a:gd name="T108" fmla="*/ 462 w 1231"/>
                <a:gd name="T109" fmla="*/ 147 h 191"/>
                <a:gd name="T110" fmla="*/ 446 w 1231"/>
                <a:gd name="T111" fmla="*/ 56 h 191"/>
                <a:gd name="T112" fmla="*/ 482 w 1231"/>
                <a:gd name="T113" fmla="*/ 19 h 191"/>
                <a:gd name="T114" fmla="*/ 509 w 1231"/>
                <a:gd name="T115" fmla="*/ 73 h 191"/>
                <a:gd name="T116" fmla="*/ 498 w 1231"/>
                <a:gd name="T117" fmla="*/ 164 h 191"/>
                <a:gd name="T118" fmla="*/ 499 w 1231"/>
                <a:gd name="T119" fmla="*/ 182 h 191"/>
                <a:gd name="T120" fmla="*/ 579 w 1231"/>
                <a:gd name="T121" fmla="*/ 148 h 191"/>
                <a:gd name="T122" fmla="*/ 600 w 1231"/>
                <a:gd name="T123" fmla="*/ 147 h 191"/>
                <a:gd name="T124" fmla="*/ 616 w 1231"/>
                <a:gd name="T125"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1" h="191">
                  <a:moveTo>
                    <a:pt x="121" y="191"/>
                  </a:moveTo>
                  <a:cubicBezTo>
                    <a:pt x="102" y="171"/>
                    <a:pt x="102" y="171"/>
                    <a:pt x="102" y="171"/>
                  </a:cubicBezTo>
                  <a:cubicBezTo>
                    <a:pt x="91" y="179"/>
                    <a:pt x="78" y="183"/>
                    <a:pt x="64" y="183"/>
                  </a:cubicBezTo>
                  <a:cubicBezTo>
                    <a:pt x="46" y="183"/>
                    <a:pt x="30" y="177"/>
                    <a:pt x="18" y="165"/>
                  </a:cubicBezTo>
                  <a:cubicBezTo>
                    <a:pt x="1" y="148"/>
                    <a:pt x="0" y="131"/>
                    <a:pt x="0" y="92"/>
                  </a:cubicBezTo>
                  <a:cubicBezTo>
                    <a:pt x="0" y="52"/>
                    <a:pt x="1" y="35"/>
                    <a:pt x="18" y="18"/>
                  </a:cubicBezTo>
                  <a:cubicBezTo>
                    <a:pt x="30" y="6"/>
                    <a:pt x="46" y="0"/>
                    <a:pt x="64" y="0"/>
                  </a:cubicBezTo>
                  <a:cubicBezTo>
                    <a:pt x="82" y="0"/>
                    <a:pt x="97" y="6"/>
                    <a:pt x="109" y="18"/>
                  </a:cubicBezTo>
                  <a:cubicBezTo>
                    <a:pt x="125" y="35"/>
                    <a:pt x="127" y="50"/>
                    <a:pt x="127" y="92"/>
                  </a:cubicBezTo>
                  <a:cubicBezTo>
                    <a:pt x="127" y="125"/>
                    <a:pt x="126" y="143"/>
                    <a:pt x="115" y="158"/>
                  </a:cubicBezTo>
                  <a:cubicBezTo>
                    <a:pt x="135" y="178"/>
                    <a:pt x="135" y="178"/>
                    <a:pt x="135" y="178"/>
                  </a:cubicBezTo>
                  <a:lnTo>
                    <a:pt x="121" y="191"/>
                  </a:lnTo>
                  <a:close/>
                  <a:moveTo>
                    <a:pt x="64" y="20"/>
                  </a:moveTo>
                  <a:cubicBezTo>
                    <a:pt x="52" y="20"/>
                    <a:pt x="41" y="24"/>
                    <a:pt x="34" y="32"/>
                  </a:cubicBezTo>
                  <a:cubicBezTo>
                    <a:pt x="23" y="42"/>
                    <a:pt x="22" y="54"/>
                    <a:pt x="22" y="92"/>
                  </a:cubicBezTo>
                  <a:cubicBezTo>
                    <a:pt x="22" y="129"/>
                    <a:pt x="23" y="141"/>
                    <a:pt x="34" y="152"/>
                  </a:cubicBezTo>
                  <a:cubicBezTo>
                    <a:pt x="41" y="159"/>
                    <a:pt x="52" y="164"/>
                    <a:pt x="64" y="164"/>
                  </a:cubicBezTo>
                  <a:cubicBezTo>
                    <a:pt x="73" y="164"/>
                    <a:pt x="80" y="161"/>
                    <a:pt x="87" y="156"/>
                  </a:cubicBezTo>
                  <a:cubicBezTo>
                    <a:pt x="64" y="134"/>
                    <a:pt x="64" y="134"/>
                    <a:pt x="64" y="134"/>
                  </a:cubicBezTo>
                  <a:cubicBezTo>
                    <a:pt x="78" y="121"/>
                    <a:pt x="78" y="121"/>
                    <a:pt x="78" y="121"/>
                  </a:cubicBezTo>
                  <a:cubicBezTo>
                    <a:pt x="99" y="142"/>
                    <a:pt x="99" y="142"/>
                    <a:pt x="99" y="142"/>
                  </a:cubicBezTo>
                  <a:cubicBezTo>
                    <a:pt x="105" y="132"/>
                    <a:pt x="105" y="118"/>
                    <a:pt x="105" y="92"/>
                  </a:cubicBezTo>
                  <a:cubicBezTo>
                    <a:pt x="105" y="54"/>
                    <a:pt x="104" y="42"/>
                    <a:pt x="93" y="32"/>
                  </a:cubicBezTo>
                  <a:cubicBezTo>
                    <a:pt x="86" y="24"/>
                    <a:pt x="75" y="20"/>
                    <a:pt x="64" y="20"/>
                  </a:cubicBezTo>
                  <a:close/>
                  <a:moveTo>
                    <a:pt x="197" y="183"/>
                  </a:moveTo>
                  <a:cubicBezTo>
                    <a:pt x="184" y="183"/>
                    <a:pt x="172" y="179"/>
                    <a:pt x="165" y="171"/>
                  </a:cubicBezTo>
                  <a:cubicBezTo>
                    <a:pt x="156" y="163"/>
                    <a:pt x="152" y="151"/>
                    <a:pt x="152" y="136"/>
                  </a:cubicBezTo>
                  <a:cubicBezTo>
                    <a:pt x="152" y="56"/>
                    <a:pt x="152" y="56"/>
                    <a:pt x="152" y="56"/>
                  </a:cubicBezTo>
                  <a:cubicBezTo>
                    <a:pt x="172" y="56"/>
                    <a:pt x="172" y="56"/>
                    <a:pt x="172" y="56"/>
                  </a:cubicBezTo>
                  <a:cubicBezTo>
                    <a:pt x="172" y="133"/>
                    <a:pt x="172" y="133"/>
                    <a:pt x="172" y="133"/>
                  </a:cubicBezTo>
                  <a:cubicBezTo>
                    <a:pt x="172" y="154"/>
                    <a:pt x="182" y="165"/>
                    <a:pt x="201" y="165"/>
                  </a:cubicBezTo>
                  <a:cubicBezTo>
                    <a:pt x="220" y="165"/>
                    <a:pt x="230" y="153"/>
                    <a:pt x="230" y="133"/>
                  </a:cubicBezTo>
                  <a:cubicBezTo>
                    <a:pt x="230" y="56"/>
                    <a:pt x="230" y="56"/>
                    <a:pt x="230" y="56"/>
                  </a:cubicBezTo>
                  <a:cubicBezTo>
                    <a:pt x="251" y="56"/>
                    <a:pt x="251" y="56"/>
                    <a:pt x="251" y="56"/>
                  </a:cubicBezTo>
                  <a:cubicBezTo>
                    <a:pt x="251" y="182"/>
                    <a:pt x="251" y="182"/>
                    <a:pt x="251" y="182"/>
                  </a:cubicBezTo>
                  <a:cubicBezTo>
                    <a:pt x="231" y="182"/>
                    <a:pt x="231" y="182"/>
                    <a:pt x="231" y="182"/>
                  </a:cubicBezTo>
                  <a:cubicBezTo>
                    <a:pt x="231" y="170"/>
                    <a:pt x="231" y="170"/>
                    <a:pt x="231" y="170"/>
                  </a:cubicBezTo>
                  <a:cubicBezTo>
                    <a:pt x="222" y="178"/>
                    <a:pt x="210" y="183"/>
                    <a:pt x="197" y="183"/>
                  </a:cubicBezTo>
                  <a:close/>
                  <a:moveTo>
                    <a:pt x="301" y="182"/>
                  </a:moveTo>
                  <a:cubicBezTo>
                    <a:pt x="281" y="182"/>
                    <a:pt x="281" y="182"/>
                    <a:pt x="281" y="182"/>
                  </a:cubicBezTo>
                  <a:cubicBezTo>
                    <a:pt x="281" y="115"/>
                    <a:pt x="281" y="115"/>
                    <a:pt x="281" y="115"/>
                  </a:cubicBezTo>
                  <a:cubicBezTo>
                    <a:pt x="281" y="56"/>
                    <a:pt x="281" y="56"/>
                    <a:pt x="281" y="56"/>
                  </a:cubicBezTo>
                  <a:cubicBezTo>
                    <a:pt x="301" y="56"/>
                    <a:pt x="301" y="56"/>
                    <a:pt x="301" y="56"/>
                  </a:cubicBezTo>
                  <a:cubicBezTo>
                    <a:pt x="301" y="114"/>
                    <a:pt x="301" y="114"/>
                    <a:pt x="301" y="114"/>
                  </a:cubicBezTo>
                  <a:lnTo>
                    <a:pt x="301" y="182"/>
                  </a:lnTo>
                  <a:close/>
                  <a:moveTo>
                    <a:pt x="303" y="24"/>
                  </a:moveTo>
                  <a:cubicBezTo>
                    <a:pt x="280" y="24"/>
                    <a:pt x="280" y="24"/>
                    <a:pt x="280" y="24"/>
                  </a:cubicBezTo>
                  <a:cubicBezTo>
                    <a:pt x="280" y="1"/>
                    <a:pt x="280" y="1"/>
                    <a:pt x="280" y="1"/>
                  </a:cubicBezTo>
                  <a:cubicBezTo>
                    <a:pt x="303" y="1"/>
                    <a:pt x="303" y="1"/>
                    <a:pt x="303" y="1"/>
                  </a:cubicBezTo>
                  <a:lnTo>
                    <a:pt x="303" y="24"/>
                  </a:lnTo>
                  <a:close/>
                  <a:moveTo>
                    <a:pt x="430" y="182"/>
                  </a:moveTo>
                  <a:cubicBezTo>
                    <a:pt x="410" y="182"/>
                    <a:pt x="410" y="182"/>
                    <a:pt x="410" y="182"/>
                  </a:cubicBezTo>
                  <a:cubicBezTo>
                    <a:pt x="410" y="105"/>
                    <a:pt x="410" y="105"/>
                    <a:pt x="410" y="105"/>
                  </a:cubicBezTo>
                  <a:cubicBezTo>
                    <a:pt x="410" y="85"/>
                    <a:pt x="399" y="73"/>
                    <a:pt x="381" y="73"/>
                  </a:cubicBezTo>
                  <a:cubicBezTo>
                    <a:pt x="362" y="73"/>
                    <a:pt x="352" y="85"/>
                    <a:pt x="352" y="105"/>
                  </a:cubicBezTo>
                  <a:cubicBezTo>
                    <a:pt x="352" y="182"/>
                    <a:pt x="352" y="182"/>
                    <a:pt x="352" y="182"/>
                  </a:cubicBezTo>
                  <a:cubicBezTo>
                    <a:pt x="331" y="182"/>
                    <a:pt x="331" y="182"/>
                    <a:pt x="331" y="182"/>
                  </a:cubicBezTo>
                  <a:cubicBezTo>
                    <a:pt x="331" y="56"/>
                    <a:pt x="331" y="56"/>
                    <a:pt x="331" y="56"/>
                  </a:cubicBezTo>
                  <a:cubicBezTo>
                    <a:pt x="352" y="56"/>
                    <a:pt x="352" y="56"/>
                    <a:pt x="352" y="56"/>
                  </a:cubicBezTo>
                  <a:cubicBezTo>
                    <a:pt x="352" y="68"/>
                    <a:pt x="352" y="68"/>
                    <a:pt x="352" y="68"/>
                  </a:cubicBezTo>
                  <a:cubicBezTo>
                    <a:pt x="360" y="59"/>
                    <a:pt x="372" y="55"/>
                    <a:pt x="385" y="55"/>
                  </a:cubicBezTo>
                  <a:cubicBezTo>
                    <a:pt x="398" y="55"/>
                    <a:pt x="409" y="59"/>
                    <a:pt x="417" y="67"/>
                  </a:cubicBezTo>
                  <a:cubicBezTo>
                    <a:pt x="426" y="75"/>
                    <a:pt x="430" y="87"/>
                    <a:pt x="430" y="102"/>
                  </a:cubicBezTo>
                  <a:lnTo>
                    <a:pt x="430" y="182"/>
                  </a:lnTo>
                  <a:close/>
                  <a:moveTo>
                    <a:pt x="550" y="182"/>
                  </a:moveTo>
                  <a:cubicBezTo>
                    <a:pt x="529" y="182"/>
                    <a:pt x="529" y="182"/>
                    <a:pt x="529" y="182"/>
                  </a:cubicBezTo>
                  <a:cubicBezTo>
                    <a:pt x="529" y="113"/>
                    <a:pt x="529" y="113"/>
                    <a:pt x="529" y="113"/>
                  </a:cubicBezTo>
                  <a:cubicBezTo>
                    <a:pt x="529" y="56"/>
                    <a:pt x="529" y="56"/>
                    <a:pt x="529" y="56"/>
                  </a:cubicBezTo>
                  <a:cubicBezTo>
                    <a:pt x="550" y="56"/>
                    <a:pt x="550" y="56"/>
                    <a:pt x="550" y="56"/>
                  </a:cubicBezTo>
                  <a:cubicBezTo>
                    <a:pt x="550" y="113"/>
                    <a:pt x="550" y="113"/>
                    <a:pt x="550" y="113"/>
                  </a:cubicBezTo>
                  <a:lnTo>
                    <a:pt x="550" y="182"/>
                  </a:lnTo>
                  <a:close/>
                  <a:moveTo>
                    <a:pt x="551" y="24"/>
                  </a:moveTo>
                  <a:cubicBezTo>
                    <a:pt x="528" y="24"/>
                    <a:pt x="528" y="24"/>
                    <a:pt x="528" y="24"/>
                  </a:cubicBezTo>
                  <a:cubicBezTo>
                    <a:pt x="528" y="1"/>
                    <a:pt x="528" y="1"/>
                    <a:pt x="528" y="1"/>
                  </a:cubicBezTo>
                  <a:cubicBezTo>
                    <a:pt x="551" y="1"/>
                    <a:pt x="551" y="1"/>
                    <a:pt x="551" y="1"/>
                  </a:cubicBezTo>
                  <a:lnTo>
                    <a:pt x="551" y="24"/>
                  </a:lnTo>
                  <a:close/>
                  <a:moveTo>
                    <a:pt x="686" y="183"/>
                  </a:moveTo>
                  <a:cubicBezTo>
                    <a:pt x="651" y="183"/>
                    <a:pt x="631" y="160"/>
                    <a:pt x="631" y="119"/>
                  </a:cubicBezTo>
                  <a:cubicBezTo>
                    <a:pt x="631" y="79"/>
                    <a:pt x="651" y="55"/>
                    <a:pt x="683" y="55"/>
                  </a:cubicBezTo>
                  <a:cubicBezTo>
                    <a:pt x="715" y="55"/>
                    <a:pt x="735" y="78"/>
                    <a:pt x="735" y="116"/>
                  </a:cubicBezTo>
                  <a:cubicBezTo>
                    <a:pt x="735" y="125"/>
                    <a:pt x="735" y="125"/>
                    <a:pt x="735" y="125"/>
                  </a:cubicBezTo>
                  <a:cubicBezTo>
                    <a:pt x="652" y="125"/>
                    <a:pt x="652" y="125"/>
                    <a:pt x="652" y="125"/>
                  </a:cubicBezTo>
                  <a:cubicBezTo>
                    <a:pt x="652" y="151"/>
                    <a:pt x="664" y="165"/>
                    <a:pt x="687" y="165"/>
                  </a:cubicBezTo>
                  <a:cubicBezTo>
                    <a:pt x="700" y="165"/>
                    <a:pt x="708" y="161"/>
                    <a:pt x="718" y="151"/>
                  </a:cubicBezTo>
                  <a:cubicBezTo>
                    <a:pt x="719" y="150"/>
                    <a:pt x="719" y="150"/>
                    <a:pt x="719" y="150"/>
                  </a:cubicBezTo>
                  <a:cubicBezTo>
                    <a:pt x="733" y="163"/>
                    <a:pt x="733" y="163"/>
                    <a:pt x="733" y="163"/>
                  </a:cubicBezTo>
                  <a:cubicBezTo>
                    <a:pt x="732" y="164"/>
                    <a:pt x="732" y="164"/>
                    <a:pt x="732" y="164"/>
                  </a:cubicBezTo>
                  <a:cubicBezTo>
                    <a:pt x="720" y="176"/>
                    <a:pt x="708" y="183"/>
                    <a:pt x="686" y="183"/>
                  </a:cubicBezTo>
                  <a:close/>
                  <a:moveTo>
                    <a:pt x="652" y="109"/>
                  </a:moveTo>
                  <a:cubicBezTo>
                    <a:pt x="714" y="109"/>
                    <a:pt x="714" y="109"/>
                    <a:pt x="714" y="109"/>
                  </a:cubicBezTo>
                  <a:cubicBezTo>
                    <a:pt x="713" y="100"/>
                    <a:pt x="713" y="96"/>
                    <a:pt x="710" y="90"/>
                  </a:cubicBezTo>
                  <a:cubicBezTo>
                    <a:pt x="705" y="79"/>
                    <a:pt x="695" y="73"/>
                    <a:pt x="683" y="73"/>
                  </a:cubicBezTo>
                  <a:cubicBezTo>
                    <a:pt x="671" y="73"/>
                    <a:pt x="661" y="79"/>
                    <a:pt x="655" y="90"/>
                  </a:cubicBezTo>
                  <a:cubicBezTo>
                    <a:pt x="653" y="96"/>
                    <a:pt x="652" y="100"/>
                    <a:pt x="652" y="109"/>
                  </a:cubicBezTo>
                  <a:close/>
                  <a:moveTo>
                    <a:pt x="798" y="183"/>
                  </a:moveTo>
                  <a:cubicBezTo>
                    <a:pt x="775" y="183"/>
                    <a:pt x="759" y="178"/>
                    <a:pt x="746" y="165"/>
                  </a:cubicBezTo>
                  <a:cubicBezTo>
                    <a:pt x="745" y="164"/>
                    <a:pt x="745" y="164"/>
                    <a:pt x="745" y="164"/>
                  </a:cubicBezTo>
                  <a:cubicBezTo>
                    <a:pt x="759" y="150"/>
                    <a:pt x="759" y="150"/>
                    <a:pt x="759" y="150"/>
                  </a:cubicBezTo>
                  <a:cubicBezTo>
                    <a:pt x="760" y="151"/>
                    <a:pt x="760" y="151"/>
                    <a:pt x="760" y="151"/>
                  </a:cubicBezTo>
                  <a:cubicBezTo>
                    <a:pt x="769" y="161"/>
                    <a:pt x="781" y="165"/>
                    <a:pt x="797" y="165"/>
                  </a:cubicBezTo>
                  <a:cubicBezTo>
                    <a:pt x="809" y="165"/>
                    <a:pt x="829" y="163"/>
                    <a:pt x="829" y="145"/>
                  </a:cubicBezTo>
                  <a:cubicBezTo>
                    <a:pt x="829" y="134"/>
                    <a:pt x="823" y="129"/>
                    <a:pt x="809" y="128"/>
                  </a:cubicBezTo>
                  <a:cubicBezTo>
                    <a:pt x="789" y="126"/>
                    <a:pt x="789" y="126"/>
                    <a:pt x="789" y="126"/>
                  </a:cubicBezTo>
                  <a:cubicBezTo>
                    <a:pt x="764" y="124"/>
                    <a:pt x="751" y="113"/>
                    <a:pt x="751" y="92"/>
                  </a:cubicBezTo>
                  <a:cubicBezTo>
                    <a:pt x="751" y="70"/>
                    <a:pt x="770" y="55"/>
                    <a:pt x="798" y="55"/>
                  </a:cubicBezTo>
                  <a:cubicBezTo>
                    <a:pt x="816" y="55"/>
                    <a:pt x="832" y="59"/>
                    <a:pt x="843" y="68"/>
                  </a:cubicBezTo>
                  <a:cubicBezTo>
                    <a:pt x="844" y="69"/>
                    <a:pt x="844" y="69"/>
                    <a:pt x="844" y="69"/>
                  </a:cubicBezTo>
                  <a:cubicBezTo>
                    <a:pt x="830" y="83"/>
                    <a:pt x="830" y="83"/>
                    <a:pt x="830" y="83"/>
                  </a:cubicBezTo>
                  <a:cubicBezTo>
                    <a:pt x="829" y="82"/>
                    <a:pt x="829" y="82"/>
                    <a:pt x="829" y="82"/>
                  </a:cubicBezTo>
                  <a:cubicBezTo>
                    <a:pt x="821" y="76"/>
                    <a:pt x="811" y="73"/>
                    <a:pt x="798" y="73"/>
                  </a:cubicBezTo>
                  <a:cubicBezTo>
                    <a:pt x="781" y="73"/>
                    <a:pt x="771" y="79"/>
                    <a:pt x="771" y="92"/>
                  </a:cubicBezTo>
                  <a:cubicBezTo>
                    <a:pt x="771" y="102"/>
                    <a:pt x="778" y="107"/>
                    <a:pt x="792" y="108"/>
                  </a:cubicBezTo>
                  <a:cubicBezTo>
                    <a:pt x="811" y="110"/>
                    <a:pt x="811" y="110"/>
                    <a:pt x="811" y="110"/>
                  </a:cubicBezTo>
                  <a:cubicBezTo>
                    <a:pt x="827" y="112"/>
                    <a:pt x="849" y="117"/>
                    <a:pt x="849" y="144"/>
                  </a:cubicBezTo>
                  <a:cubicBezTo>
                    <a:pt x="849" y="168"/>
                    <a:pt x="829" y="183"/>
                    <a:pt x="798" y="183"/>
                  </a:cubicBezTo>
                  <a:close/>
                  <a:moveTo>
                    <a:pt x="894" y="182"/>
                  </a:moveTo>
                  <a:cubicBezTo>
                    <a:pt x="872" y="182"/>
                    <a:pt x="872" y="182"/>
                    <a:pt x="872" y="182"/>
                  </a:cubicBezTo>
                  <a:cubicBezTo>
                    <a:pt x="872" y="100"/>
                    <a:pt x="872" y="100"/>
                    <a:pt x="872" y="100"/>
                  </a:cubicBezTo>
                  <a:cubicBezTo>
                    <a:pt x="872" y="2"/>
                    <a:pt x="872" y="2"/>
                    <a:pt x="872" y="2"/>
                  </a:cubicBezTo>
                  <a:cubicBezTo>
                    <a:pt x="894" y="2"/>
                    <a:pt x="894" y="2"/>
                    <a:pt x="894" y="2"/>
                  </a:cubicBezTo>
                  <a:cubicBezTo>
                    <a:pt x="894" y="100"/>
                    <a:pt x="894" y="100"/>
                    <a:pt x="894" y="100"/>
                  </a:cubicBezTo>
                  <a:lnTo>
                    <a:pt x="894" y="182"/>
                  </a:lnTo>
                  <a:close/>
                  <a:moveTo>
                    <a:pt x="1085" y="182"/>
                  </a:moveTo>
                  <a:cubicBezTo>
                    <a:pt x="1063" y="182"/>
                    <a:pt x="1063" y="182"/>
                    <a:pt x="1063" y="182"/>
                  </a:cubicBezTo>
                  <a:cubicBezTo>
                    <a:pt x="1063" y="51"/>
                    <a:pt x="1063" y="51"/>
                    <a:pt x="1063" y="51"/>
                  </a:cubicBezTo>
                  <a:cubicBezTo>
                    <a:pt x="1017" y="154"/>
                    <a:pt x="1017" y="154"/>
                    <a:pt x="1017" y="154"/>
                  </a:cubicBezTo>
                  <a:cubicBezTo>
                    <a:pt x="999" y="154"/>
                    <a:pt x="999" y="154"/>
                    <a:pt x="999" y="154"/>
                  </a:cubicBezTo>
                  <a:cubicBezTo>
                    <a:pt x="952" y="51"/>
                    <a:pt x="952" y="51"/>
                    <a:pt x="952" y="51"/>
                  </a:cubicBezTo>
                  <a:cubicBezTo>
                    <a:pt x="952" y="182"/>
                    <a:pt x="952" y="182"/>
                    <a:pt x="952" y="182"/>
                  </a:cubicBezTo>
                  <a:cubicBezTo>
                    <a:pt x="930" y="182"/>
                    <a:pt x="930" y="182"/>
                    <a:pt x="930" y="182"/>
                  </a:cubicBezTo>
                  <a:cubicBezTo>
                    <a:pt x="930" y="2"/>
                    <a:pt x="930" y="2"/>
                    <a:pt x="930" y="2"/>
                  </a:cubicBezTo>
                  <a:cubicBezTo>
                    <a:pt x="951" y="2"/>
                    <a:pt x="951" y="2"/>
                    <a:pt x="951" y="2"/>
                  </a:cubicBezTo>
                  <a:cubicBezTo>
                    <a:pt x="951" y="2"/>
                    <a:pt x="951" y="2"/>
                    <a:pt x="951" y="2"/>
                  </a:cubicBezTo>
                  <a:cubicBezTo>
                    <a:pt x="1008" y="126"/>
                    <a:pt x="1008" y="126"/>
                    <a:pt x="1008" y="126"/>
                  </a:cubicBezTo>
                  <a:cubicBezTo>
                    <a:pt x="1064" y="2"/>
                    <a:pt x="1064" y="2"/>
                    <a:pt x="1064" y="2"/>
                  </a:cubicBezTo>
                  <a:cubicBezTo>
                    <a:pt x="1085" y="2"/>
                    <a:pt x="1085" y="2"/>
                    <a:pt x="1085" y="2"/>
                  </a:cubicBezTo>
                  <a:lnTo>
                    <a:pt x="1085" y="182"/>
                  </a:lnTo>
                  <a:close/>
                  <a:moveTo>
                    <a:pt x="1168" y="183"/>
                  </a:moveTo>
                  <a:cubicBezTo>
                    <a:pt x="1141" y="183"/>
                    <a:pt x="1123" y="176"/>
                    <a:pt x="1106" y="159"/>
                  </a:cubicBezTo>
                  <a:cubicBezTo>
                    <a:pt x="1106" y="158"/>
                    <a:pt x="1106" y="158"/>
                    <a:pt x="1106" y="158"/>
                  </a:cubicBezTo>
                  <a:cubicBezTo>
                    <a:pt x="1120" y="144"/>
                    <a:pt x="1120" y="144"/>
                    <a:pt x="1120" y="144"/>
                  </a:cubicBezTo>
                  <a:cubicBezTo>
                    <a:pt x="1121" y="145"/>
                    <a:pt x="1121" y="145"/>
                    <a:pt x="1121" y="145"/>
                  </a:cubicBezTo>
                  <a:cubicBezTo>
                    <a:pt x="1135" y="159"/>
                    <a:pt x="1148" y="164"/>
                    <a:pt x="1168" y="164"/>
                  </a:cubicBezTo>
                  <a:cubicBezTo>
                    <a:pt x="1194" y="164"/>
                    <a:pt x="1209" y="152"/>
                    <a:pt x="1209" y="132"/>
                  </a:cubicBezTo>
                  <a:cubicBezTo>
                    <a:pt x="1209" y="123"/>
                    <a:pt x="1207" y="116"/>
                    <a:pt x="1201" y="111"/>
                  </a:cubicBezTo>
                  <a:cubicBezTo>
                    <a:pt x="1196" y="106"/>
                    <a:pt x="1191" y="104"/>
                    <a:pt x="1179" y="102"/>
                  </a:cubicBezTo>
                  <a:cubicBezTo>
                    <a:pt x="1158" y="99"/>
                    <a:pt x="1158" y="99"/>
                    <a:pt x="1158" y="99"/>
                  </a:cubicBezTo>
                  <a:cubicBezTo>
                    <a:pt x="1143" y="97"/>
                    <a:pt x="1133" y="93"/>
                    <a:pt x="1125" y="86"/>
                  </a:cubicBezTo>
                  <a:cubicBezTo>
                    <a:pt x="1115" y="77"/>
                    <a:pt x="1111" y="66"/>
                    <a:pt x="1111" y="51"/>
                  </a:cubicBezTo>
                  <a:cubicBezTo>
                    <a:pt x="1111" y="20"/>
                    <a:pt x="1133" y="0"/>
                    <a:pt x="1169" y="0"/>
                  </a:cubicBezTo>
                  <a:cubicBezTo>
                    <a:pt x="1191" y="0"/>
                    <a:pt x="1207" y="6"/>
                    <a:pt x="1222" y="20"/>
                  </a:cubicBezTo>
                  <a:cubicBezTo>
                    <a:pt x="1223" y="21"/>
                    <a:pt x="1223" y="21"/>
                    <a:pt x="1223" y="21"/>
                  </a:cubicBezTo>
                  <a:cubicBezTo>
                    <a:pt x="1209" y="35"/>
                    <a:pt x="1209" y="35"/>
                    <a:pt x="1209" y="35"/>
                  </a:cubicBezTo>
                  <a:cubicBezTo>
                    <a:pt x="1208" y="34"/>
                    <a:pt x="1208" y="34"/>
                    <a:pt x="1208" y="34"/>
                  </a:cubicBezTo>
                  <a:cubicBezTo>
                    <a:pt x="1197" y="23"/>
                    <a:pt x="1185" y="19"/>
                    <a:pt x="1168" y="19"/>
                  </a:cubicBezTo>
                  <a:cubicBezTo>
                    <a:pt x="1146" y="19"/>
                    <a:pt x="1132" y="31"/>
                    <a:pt x="1132" y="51"/>
                  </a:cubicBezTo>
                  <a:cubicBezTo>
                    <a:pt x="1132" y="59"/>
                    <a:pt x="1134" y="66"/>
                    <a:pt x="1139" y="70"/>
                  </a:cubicBezTo>
                  <a:cubicBezTo>
                    <a:pt x="1144" y="75"/>
                    <a:pt x="1152" y="78"/>
                    <a:pt x="1162" y="79"/>
                  </a:cubicBezTo>
                  <a:cubicBezTo>
                    <a:pt x="1182" y="83"/>
                    <a:pt x="1182" y="83"/>
                    <a:pt x="1182" y="83"/>
                  </a:cubicBezTo>
                  <a:cubicBezTo>
                    <a:pt x="1199" y="85"/>
                    <a:pt x="1207" y="88"/>
                    <a:pt x="1215" y="96"/>
                  </a:cubicBezTo>
                  <a:cubicBezTo>
                    <a:pt x="1225" y="104"/>
                    <a:pt x="1231" y="117"/>
                    <a:pt x="1231" y="132"/>
                  </a:cubicBezTo>
                  <a:cubicBezTo>
                    <a:pt x="1231" y="163"/>
                    <a:pt x="1206" y="183"/>
                    <a:pt x="1168" y="183"/>
                  </a:cubicBezTo>
                  <a:close/>
                  <a:moveTo>
                    <a:pt x="499" y="182"/>
                  </a:moveTo>
                  <a:cubicBezTo>
                    <a:pt x="495" y="182"/>
                    <a:pt x="495" y="182"/>
                    <a:pt x="495" y="182"/>
                  </a:cubicBezTo>
                  <a:cubicBezTo>
                    <a:pt x="475" y="182"/>
                    <a:pt x="462" y="168"/>
                    <a:pt x="462" y="147"/>
                  </a:cubicBezTo>
                  <a:cubicBezTo>
                    <a:pt x="462" y="73"/>
                    <a:pt x="462" y="73"/>
                    <a:pt x="462" y="73"/>
                  </a:cubicBezTo>
                  <a:cubicBezTo>
                    <a:pt x="446" y="73"/>
                    <a:pt x="446" y="73"/>
                    <a:pt x="446" y="73"/>
                  </a:cubicBezTo>
                  <a:cubicBezTo>
                    <a:pt x="446" y="56"/>
                    <a:pt x="446" y="56"/>
                    <a:pt x="446" y="56"/>
                  </a:cubicBezTo>
                  <a:cubicBezTo>
                    <a:pt x="462" y="56"/>
                    <a:pt x="462" y="56"/>
                    <a:pt x="462" y="56"/>
                  </a:cubicBezTo>
                  <a:cubicBezTo>
                    <a:pt x="462" y="19"/>
                    <a:pt x="462" y="19"/>
                    <a:pt x="462" y="19"/>
                  </a:cubicBezTo>
                  <a:cubicBezTo>
                    <a:pt x="482" y="19"/>
                    <a:pt x="482" y="19"/>
                    <a:pt x="482" y="19"/>
                  </a:cubicBezTo>
                  <a:cubicBezTo>
                    <a:pt x="482" y="56"/>
                    <a:pt x="482" y="56"/>
                    <a:pt x="482" y="56"/>
                  </a:cubicBezTo>
                  <a:cubicBezTo>
                    <a:pt x="509" y="56"/>
                    <a:pt x="509" y="56"/>
                    <a:pt x="509" y="56"/>
                  </a:cubicBezTo>
                  <a:cubicBezTo>
                    <a:pt x="509" y="73"/>
                    <a:pt x="509" y="73"/>
                    <a:pt x="509" y="73"/>
                  </a:cubicBezTo>
                  <a:cubicBezTo>
                    <a:pt x="482" y="73"/>
                    <a:pt x="482" y="73"/>
                    <a:pt x="482" y="73"/>
                  </a:cubicBezTo>
                  <a:cubicBezTo>
                    <a:pt x="482" y="147"/>
                    <a:pt x="482" y="147"/>
                    <a:pt x="482" y="147"/>
                  </a:cubicBezTo>
                  <a:cubicBezTo>
                    <a:pt x="482" y="158"/>
                    <a:pt x="488" y="164"/>
                    <a:pt x="498" y="164"/>
                  </a:cubicBezTo>
                  <a:cubicBezTo>
                    <a:pt x="499" y="164"/>
                    <a:pt x="499" y="164"/>
                    <a:pt x="499" y="164"/>
                  </a:cubicBezTo>
                  <a:cubicBezTo>
                    <a:pt x="499" y="165"/>
                    <a:pt x="499" y="165"/>
                    <a:pt x="499" y="165"/>
                  </a:cubicBezTo>
                  <a:lnTo>
                    <a:pt x="499" y="182"/>
                  </a:lnTo>
                  <a:close/>
                  <a:moveTo>
                    <a:pt x="616" y="182"/>
                  </a:moveTo>
                  <a:cubicBezTo>
                    <a:pt x="612" y="182"/>
                    <a:pt x="612" y="182"/>
                    <a:pt x="612" y="182"/>
                  </a:cubicBezTo>
                  <a:cubicBezTo>
                    <a:pt x="591" y="182"/>
                    <a:pt x="579" y="169"/>
                    <a:pt x="579" y="148"/>
                  </a:cubicBezTo>
                  <a:cubicBezTo>
                    <a:pt x="579" y="2"/>
                    <a:pt x="579" y="2"/>
                    <a:pt x="579" y="2"/>
                  </a:cubicBezTo>
                  <a:cubicBezTo>
                    <a:pt x="600" y="2"/>
                    <a:pt x="600" y="2"/>
                    <a:pt x="600" y="2"/>
                  </a:cubicBezTo>
                  <a:cubicBezTo>
                    <a:pt x="600" y="147"/>
                    <a:pt x="600" y="147"/>
                    <a:pt x="600" y="147"/>
                  </a:cubicBezTo>
                  <a:cubicBezTo>
                    <a:pt x="600" y="159"/>
                    <a:pt x="604" y="164"/>
                    <a:pt x="615" y="164"/>
                  </a:cubicBezTo>
                  <a:cubicBezTo>
                    <a:pt x="616" y="164"/>
                    <a:pt x="616" y="164"/>
                    <a:pt x="616" y="164"/>
                  </a:cubicBezTo>
                  <a:cubicBezTo>
                    <a:pt x="616" y="165"/>
                    <a:pt x="616" y="165"/>
                    <a:pt x="616" y="165"/>
                  </a:cubicBezTo>
                  <a:lnTo>
                    <a:pt x="616" y="182"/>
                  </a:lnTo>
                  <a:close/>
                </a:path>
              </a:pathLst>
            </a:custGeom>
            <a:solidFill>
              <a:srgbClr val="7778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gray">
            <a:xfrm>
              <a:off x="7474095" y="5549900"/>
              <a:ext cx="76200" cy="41275"/>
            </a:xfrm>
            <a:custGeom>
              <a:avLst/>
              <a:gdLst>
                <a:gd name="T0" fmla="*/ 12 w 48"/>
                <a:gd name="T1" fmla="*/ 4 h 26"/>
                <a:gd name="T2" fmla="*/ 12 w 48"/>
                <a:gd name="T3" fmla="*/ 26 h 26"/>
                <a:gd name="T4" fmla="*/ 7 w 48"/>
                <a:gd name="T5" fmla="*/ 26 h 26"/>
                <a:gd name="T6" fmla="*/ 7 w 48"/>
                <a:gd name="T7" fmla="*/ 4 h 26"/>
                <a:gd name="T8" fmla="*/ 0 w 48"/>
                <a:gd name="T9" fmla="*/ 4 h 26"/>
                <a:gd name="T10" fmla="*/ 0 w 48"/>
                <a:gd name="T11" fmla="*/ 0 h 26"/>
                <a:gd name="T12" fmla="*/ 18 w 48"/>
                <a:gd name="T13" fmla="*/ 0 h 26"/>
                <a:gd name="T14" fmla="*/ 18 w 48"/>
                <a:gd name="T15" fmla="*/ 4 h 26"/>
                <a:gd name="T16" fmla="*/ 12 w 48"/>
                <a:gd name="T17" fmla="*/ 4 h 26"/>
                <a:gd name="T18" fmla="*/ 43 w 48"/>
                <a:gd name="T19" fmla="*/ 26 h 26"/>
                <a:gd name="T20" fmla="*/ 43 w 48"/>
                <a:gd name="T21" fmla="*/ 9 h 26"/>
                <a:gd name="T22" fmla="*/ 37 w 48"/>
                <a:gd name="T23" fmla="*/ 20 h 26"/>
                <a:gd name="T24" fmla="*/ 33 w 48"/>
                <a:gd name="T25" fmla="*/ 20 h 26"/>
                <a:gd name="T26" fmla="*/ 27 w 48"/>
                <a:gd name="T27" fmla="*/ 9 h 26"/>
                <a:gd name="T28" fmla="*/ 27 w 48"/>
                <a:gd name="T29" fmla="*/ 26 h 26"/>
                <a:gd name="T30" fmla="*/ 23 w 48"/>
                <a:gd name="T31" fmla="*/ 26 h 26"/>
                <a:gd name="T32" fmla="*/ 23 w 48"/>
                <a:gd name="T33" fmla="*/ 0 h 26"/>
                <a:gd name="T34" fmla="*/ 27 w 48"/>
                <a:gd name="T35" fmla="*/ 0 h 26"/>
                <a:gd name="T36" fmla="*/ 35 w 48"/>
                <a:gd name="T37" fmla="*/ 15 h 26"/>
                <a:gd name="T38" fmla="*/ 43 w 48"/>
                <a:gd name="T39" fmla="*/ 0 h 26"/>
                <a:gd name="T40" fmla="*/ 48 w 48"/>
                <a:gd name="T41" fmla="*/ 0 h 26"/>
                <a:gd name="T42" fmla="*/ 48 w 48"/>
                <a:gd name="T43" fmla="*/ 26 h 26"/>
                <a:gd name="T44" fmla="*/ 43 w 48"/>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6">
                  <a:moveTo>
                    <a:pt x="12" y="4"/>
                  </a:moveTo>
                  <a:lnTo>
                    <a:pt x="12" y="26"/>
                  </a:lnTo>
                  <a:lnTo>
                    <a:pt x="7" y="26"/>
                  </a:lnTo>
                  <a:lnTo>
                    <a:pt x="7" y="4"/>
                  </a:lnTo>
                  <a:lnTo>
                    <a:pt x="0" y="4"/>
                  </a:lnTo>
                  <a:lnTo>
                    <a:pt x="0" y="0"/>
                  </a:lnTo>
                  <a:lnTo>
                    <a:pt x="18" y="0"/>
                  </a:lnTo>
                  <a:lnTo>
                    <a:pt x="18" y="4"/>
                  </a:lnTo>
                  <a:lnTo>
                    <a:pt x="12" y="4"/>
                  </a:lnTo>
                  <a:close/>
                  <a:moveTo>
                    <a:pt x="43" y="26"/>
                  </a:moveTo>
                  <a:lnTo>
                    <a:pt x="43" y="9"/>
                  </a:lnTo>
                  <a:lnTo>
                    <a:pt x="37" y="20"/>
                  </a:lnTo>
                  <a:lnTo>
                    <a:pt x="33" y="20"/>
                  </a:lnTo>
                  <a:lnTo>
                    <a:pt x="27" y="9"/>
                  </a:lnTo>
                  <a:lnTo>
                    <a:pt x="27" y="26"/>
                  </a:lnTo>
                  <a:lnTo>
                    <a:pt x="23" y="26"/>
                  </a:lnTo>
                  <a:lnTo>
                    <a:pt x="23" y="0"/>
                  </a:lnTo>
                  <a:lnTo>
                    <a:pt x="27" y="0"/>
                  </a:lnTo>
                  <a:lnTo>
                    <a:pt x="35" y="15"/>
                  </a:lnTo>
                  <a:lnTo>
                    <a:pt x="43" y="0"/>
                  </a:lnTo>
                  <a:lnTo>
                    <a:pt x="48" y="0"/>
                  </a:lnTo>
                  <a:lnTo>
                    <a:pt x="48" y="26"/>
                  </a:lnTo>
                  <a:lnTo>
                    <a:pt x="43" y="26"/>
                  </a:lnTo>
                  <a:close/>
                </a:path>
              </a:pathLst>
            </a:custGeom>
            <a:solidFill>
              <a:srgbClr val="41404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gray">
            <a:xfrm>
              <a:off x="4813445" y="5438775"/>
              <a:ext cx="549275" cy="493712"/>
            </a:xfrm>
            <a:custGeom>
              <a:avLst/>
              <a:gdLst>
                <a:gd name="T0" fmla="*/ 351 w 351"/>
                <a:gd name="T1" fmla="*/ 69 h 314"/>
                <a:gd name="T2" fmla="*/ 319 w 351"/>
                <a:gd name="T3" fmla="*/ 87 h 314"/>
                <a:gd name="T4" fmla="*/ 264 w 351"/>
                <a:gd name="T5" fmla="*/ 32 h 314"/>
                <a:gd name="T6" fmla="*/ 283 w 351"/>
                <a:gd name="T7" fmla="*/ 0 h 314"/>
                <a:gd name="T8" fmla="*/ 351 w 351"/>
                <a:gd name="T9" fmla="*/ 69 h 314"/>
                <a:gd name="T10" fmla="*/ 37 w 351"/>
                <a:gd name="T11" fmla="*/ 163 h 314"/>
                <a:gd name="T12" fmla="*/ 0 w 351"/>
                <a:gd name="T13" fmla="*/ 163 h 314"/>
                <a:gd name="T14" fmla="*/ 25 w 351"/>
                <a:gd name="T15" fmla="*/ 257 h 314"/>
                <a:gd name="T16" fmla="*/ 57 w 351"/>
                <a:gd name="T17" fmla="*/ 239 h 314"/>
                <a:gd name="T18" fmla="*/ 37 w 351"/>
                <a:gd name="T19" fmla="*/ 163 h 314"/>
                <a:gd name="T20" fmla="*/ 130 w 351"/>
                <a:gd name="T21" fmla="*/ 63 h 314"/>
                <a:gd name="T22" fmla="*/ 112 w 351"/>
                <a:gd name="T23" fmla="*/ 31 h 314"/>
                <a:gd name="T24" fmla="*/ 37 w 351"/>
                <a:gd name="T25" fmla="*/ 163 h 314"/>
                <a:gd name="T26" fmla="*/ 72 w 351"/>
                <a:gd name="T27" fmla="*/ 163 h 314"/>
                <a:gd name="T28" fmla="*/ 130 w 351"/>
                <a:gd name="T29" fmla="*/ 63 h 314"/>
                <a:gd name="T30" fmla="*/ 88 w 351"/>
                <a:gd name="T31" fmla="*/ 221 h 314"/>
                <a:gd name="T32" fmla="*/ 57 w 351"/>
                <a:gd name="T33" fmla="*/ 239 h 314"/>
                <a:gd name="T34" fmla="*/ 188 w 351"/>
                <a:gd name="T35" fmla="*/ 314 h 314"/>
                <a:gd name="T36" fmla="*/ 188 w 351"/>
                <a:gd name="T37" fmla="*/ 278 h 314"/>
                <a:gd name="T38" fmla="*/ 88 w 351"/>
                <a:gd name="T39" fmla="*/ 22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1" h="314">
                  <a:moveTo>
                    <a:pt x="351" y="69"/>
                  </a:moveTo>
                  <a:cubicBezTo>
                    <a:pt x="319" y="87"/>
                    <a:pt x="319" y="87"/>
                    <a:pt x="319" y="87"/>
                  </a:cubicBezTo>
                  <a:cubicBezTo>
                    <a:pt x="306" y="64"/>
                    <a:pt x="287" y="45"/>
                    <a:pt x="264" y="32"/>
                  </a:cubicBezTo>
                  <a:cubicBezTo>
                    <a:pt x="283" y="0"/>
                    <a:pt x="283" y="0"/>
                    <a:pt x="283" y="0"/>
                  </a:cubicBezTo>
                  <a:cubicBezTo>
                    <a:pt x="311" y="16"/>
                    <a:pt x="335" y="40"/>
                    <a:pt x="351" y="69"/>
                  </a:cubicBezTo>
                  <a:close/>
                  <a:moveTo>
                    <a:pt x="37" y="163"/>
                  </a:moveTo>
                  <a:cubicBezTo>
                    <a:pt x="0" y="163"/>
                    <a:pt x="0" y="163"/>
                    <a:pt x="0" y="163"/>
                  </a:cubicBezTo>
                  <a:cubicBezTo>
                    <a:pt x="0" y="197"/>
                    <a:pt x="9" y="230"/>
                    <a:pt x="25" y="257"/>
                  </a:cubicBezTo>
                  <a:cubicBezTo>
                    <a:pt x="57" y="239"/>
                    <a:pt x="57" y="239"/>
                    <a:pt x="57" y="239"/>
                  </a:cubicBezTo>
                  <a:cubicBezTo>
                    <a:pt x="44" y="216"/>
                    <a:pt x="37" y="190"/>
                    <a:pt x="37" y="163"/>
                  </a:cubicBezTo>
                  <a:close/>
                  <a:moveTo>
                    <a:pt x="130" y="63"/>
                  </a:moveTo>
                  <a:cubicBezTo>
                    <a:pt x="112" y="31"/>
                    <a:pt x="112" y="31"/>
                    <a:pt x="112" y="31"/>
                  </a:cubicBezTo>
                  <a:cubicBezTo>
                    <a:pt x="67" y="58"/>
                    <a:pt x="37" y="107"/>
                    <a:pt x="37" y="163"/>
                  </a:cubicBezTo>
                  <a:cubicBezTo>
                    <a:pt x="72" y="163"/>
                    <a:pt x="72" y="163"/>
                    <a:pt x="72" y="163"/>
                  </a:cubicBezTo>
                  <a:cubicBezTo>
                    <a:pt x="72" y="120"/>
                    <a:pt x="96" y="83"/>
                    <a:pt x="130" y="63"/>
                  </a:cubicBezTo>
                  <a:close/>
                  <a:moveTo>
                    <a:pt x="88" y="221"/>
                  </a:moveTo>
                  <a:cubicBezTo>
                    <a:pt x="57" y="239"/>
                    <a:pt x="57" y="239"/>
                    <a:pt x="57" y="239"/>
                  </a:cubicBezTo>
                  <a:cubicBezTo>
                    <a:pt x="83" y="284"/>
                    <a:pt x="132" y="314"/>
                    <a:pt x="188" y="314"/>
                  </a:cubicBezTo>
                  <a:cubicBezTo>
                    <a:pt x="188" y="278"/>
                    <a:pt x="188" y="278"/>
                    <a:pt x="188" y="278"/>
                  </a:cubicBezTo>
                  <a:cubicBezTo>
                    <a:pt x="145" y="278"/>
                    <a:pt x="108" y="255"/>
                    <a:pt x="88" y="221"/>
                  </a:cubicBezTo>
                  <a:close/>
                </a:path>
              </a:pathLst>
            </a:custGeom>
            <a:solidFill>
              <a:srgbClr val="ACD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userDrawn="1"/>
          </p:nvSpPr>
          <p:spPr bwMode="gray">
            <a:xfrm>
              <a:off x="4813445" y="5397500"/>
              <a:ext cx="442913" cy="593725"/>
            </a:xfrm>
            <a:custGeom>
              <a:avLst/>
              <a:gdLst>
                <a:gd name="T0" fmla="*/ 25 w 283"/>
                <a:gd name="T1" fmla="*/ 283 h 377"/>
                <a:gd name="T2" fmla="*/ 57 w 283"/>
                <a:gd name="T3" fmla="*/ 265 h 377"/>
                <a:gd name="T4" fmla="*/ 188 w 283"/>
                <a:gd name="T5" fmla="*/ 340 h 377"/>
                <a:gd name="T6" fmla="*/ 264 w 283"/>
                <a:gd name="T7" fmla="*/ 320 h 377"/>
                <a:gd name="T8" fmla="*/ 282 w 283"/>
                <a:gd name="T9" fmla="*/ 352 h 377"/>
                <a:gd name="T10" fmla="*/ 188 w 283"/>
                <a:gd name="T11" fmla="*/ 377 h 377"/>
                <a:gd name="T12" fmla="*/ 25 w 283"/>
                <a:gd name="T13" fmla="*/ 283 h 377"/>
                <a:gd name="T14" fmla="*/ 188 w 283"/>
                <a:gd name="T15" fmla="*/ 37 h 377"/>
                <a:gd name="T16" fmla="*/ 264 w 283"/>
                <a:gd name="T17" fmla="*/ 58 h 377"/>
                <a:gd name="T18" fmla="*/ 283 w 283"/>
                <a:gd name="T19" fmla="*/ 26 h 377"/>
                <a:gd name="T20" fmla="*/ 188 w 283"/>
                <a:gd name="T21" fmla="*/ 0 h 377"/>
                <a:gd name="T22" fmla="*/ 0 w 283"/>
                <a:gd name="T23" fmla="*/ 189 h 377"/>
                <a:gd name="T24" fmla="*/ 37 w 283"/>
                <a:gd name="T25" fmla="*/ 189 h 377"/>
                <a:gd name="T26" fmla="*/ 188 w 283"/>
                <a:gd name="T27" fmla="*/ 3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3" h="377">
                  <a:moveTo>
                    <a:pt x="25" y="283"/>
                  </a:moveTo>
                  <a:cubicBezTo>
                    <a:pt x="57" y="265"/>
                    <a:pt x="57" y="265"/>
                    <a:pt x="57" y="265"/>
                  </a:cubicBezTo>
                  <a:cubicBezTo>
                    <a:pt x="83" y="310"/>
                    <a:pt x="132" y="340"/>
                    <a:pt x="188" y="340"/>
                  </a:cubicBezTo>
                  <a:cubicBezTo>
                    <a:pt x="216" y="340"/>
                    <a:pt x="241" y="332"/>
                    <a:pt x="264" y="320"/>
                  </a:cubicBezTo>
                  <a:cubicBezTo>
                    <a:pt x="282" y="352"/>
                    <a:pt x="282" y="352"/>
                    <a:pt x="282" y="352"/>
                  </a:cubicBezTo>
                  <a:cubicBezTo>
                    <a:pt x="255" y="368"/>
                    <a:pt x="222" y="377"/>
                    <a:pt x="188" y="377"/>
                  </a:cubicBezTo>
                  <a:cubicBezTo>
                    <a:pt x="118" y="377"/>
                    <a:pt x="58" y="339"/>
                    <a:pt x="25" y="283"/>
                  </a:cubicBezTo>
                  <a:close/>
                  <a:moveTo>
                    <a:pt x="188" y="37"/>
                  </a:moveTo>
                  <a:cubicBezTo>
                    <a:pt x="216" y="37"/>
                    <a:pt x="242" y="45"/>
                    <a:pt x="264" y="58"/>
                  </a:cubicBezTo>
                  <a:cubicBezTo>
                    <a:pt x="283" y="26"/>
                    <a:pt x="283" y="26"/>
                    <a:pt x="283" y="26"/>
                  </a:cubicBezTo>
                  <a:cubicBezTo>
                    <a:pt x="255" y="10"/>
                    <a:pt x="222" y="0"/>
                    <a:pt x="188" y="0"/>
                  </a:cubicBezTo>
                  <a:cubicBezTo>
                    <a:pt x="84" y="0"/>
                    <a:pt x="0" y="85"/>
                    <a:pt x="0" y="189"/>
                  </a:cubicBezTo>
                  <a:cubicBezTo>
                    <a:pt x="37" y="189"/>
                    <a:pt x="37" y="189"/>
                    <a:pt x="37" y="189"/>
                  </a:cubicBezTo>
                  <a:cubicBezTo>
                    <a:pt x="37" y="105"/>
                    <a:pt x="104" y="37"/>
                    <a:pt x="188" y="37"/>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userDrawn="1"/>
          </p:nvSpPr>
          <p:spPr bwMode="gray">
            <a:xfrm>
              <a:off x="4926157" y="5511800"/>
              <a:ext cx="476250" cy="365125"/>
            </a:xfrm>
            <a:custGeom>
              <a:avLst/>
              <a:gdLst>
                <a:gd name="T0" fmla="*/ 247 w 304"/>
                <a:gd name="T1" fmla="*/ 40 h 231"/>
                <a:gd name="T2" fmla="*/ 279 w 304"/>
                <a:gd name="T3" fmla="*/ 22 h 231"/>
                <a:gd name="T4" fmla="*/ 304 w 304"/>
                <a:gd name="T5" fmla="*/ 116 h 231"/>
                <a:gd name="T6" fmla="*/ 279 w 304"/>
                <a:gd name="T7" fmla="*/ 210 h 231"/>
                <a:gd name="T8" fmla="*/ 247 w 304"/>
                <a:gd name="T9" fmla="*/ 191 h 231"/>
                <a:gd name="T10" fmla="*/ 267 w 304"/>
                <a:gd name="T11" fmla="*/ 116 h 231"/>
                <a:gd name="T12" fmla="*/ 247 w 304"/>
                <a:gd name="T13" fmla="*/ 40 h 231"/>
                <a:gd name="T14" fmla="*/ 223 w 304"/>
                <a:gd name="T15" fmla="*/ 222 h 231"/>
                <a:gd name="T16" fmla="*/ 198 w 304"/>
                <a:gd name="T17" fmla="*/ 197 h 231"/>
                <a:gd name="T18" fmla="*/ 116 w 304"/>
                <a:gd name="T19" fmla="*/ 231 h 231"/>
                <a:gd name="T20" fmla="*/ 0 w 304"/>
                <a:gd name="T21" fmla="*/ 116 h 231"/>
                <a:gd name="T22" fmla="*/ 116 w 304"/>
                <a:gd name="T23" fmla="*/ 0 h 231"/>
                <a:gd name="T24" fmla="*/ 231 w 304"/>
                <a:gd name="T25" fmla="*/ 116 h 231"/>
                <a:gd name="T26" fmla="*/ 216 w 304"/>
                <a:gd name="T27" fmla="*/ 173 h 231"/>
                <a:gd name="T28" fmla="*/ 247 w 304"/>
                <a:gd name="T29" fmla="*/ 191 h 231"/>
                <a:gd name="T30" fmla="*/ 223 w 304"/>
                <a:gd name="T31" fmla="*/ 222 h 231"/>
                <a:gd name="T32" fmla="*/ 195 w 304"/>
                <a:gd name="T33" fmla="*/ 116 h 231"/>
                <a:gd name="T34" fmla="*/ 116 w 304"/>
                <a:gd name="T35" fmla="*/ 37 h 231"/>
                <a:gd name="T36" fmla="*/ 37 w 304"/>
                <a:gd name="T37" fmla="*/ 116 h 231"/>
                <a:gd name="T38" fmla="*/ 116 w 304"/>
                <a:gd name="T39" fmla="*/ 194 h 231"/>
                <a:gd name="T40" fmla="*/ 195 w 304"/>
                <a:gd name="T41" fmla="*/ 11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 h="231">
                  <a:moveTo>
                    <a:pt x="247" y="40"/>
                  </a:moveTo>
                  <a:cubicBezTo>
                    <a:pt x="279" y="22"/>
                    <a:pt x="279" y="22"/>
                    <a:pt x="279" y="22"/>
                  </a:cubicBezTo>
                  <a:cubicBezTo>
                    <a:pt x="295" y="49"/>
                    <a:pt x="304" y="81"/>
                    <a:pt x="304" y="116"/>
                  </a:cubicBezTo>
                  <a:cubicBezTo>
                    <a:pt x="304" y="150"/>
                    <a:pt x="295" y="182"/>
                    <a:pt x="279" y="210"/>
                  </a:cubicBezTo>
                  <a:cubicBezTo>
                    <a:pt x="247" y="191"/>
                    <a:pt x="247" y="191"/>
                    <a:pt x="247" y="191"/>
                  </a:cubicBezTo>
                  <a:cubicBezTo>
                    <a:pt x="260" y="169"/>
                    <a:pt x="267" y="143"/>
                    <a:pt x="267" y="116"/>
                  </a:cubicBezTo>
                  <a:cubicBezTo>
                    <a:pt x="267" y="88"/>
                    <a:pt x="260" y="62"/>
                    <a:pt x="247" y="40"/>
                  </a:cubicBezTo>
                  <a:close/>
                  <a:moveTo>
                    <a:pt x="223" y="222"/>
                  </a:moveTo>
                  <a:cubicBezTo>
                    <a:pt x="198" y="197"/>
                    <a:pt x="198" y="197"/>
                    <a:pt x="198" y="197"/>
                  </a:cubicBezTo>
                  <a:cubicBezTo>
                    <a:pt x="177" y="218"/>
                    <a:pt x="148" y="231"/>
                    <a:pt x="116" y="231"/>
                  </a:cubicBezTo>
                  <a:cubicBezTo>
                    <a:pt x="52" y="231"/>
                    <a:pt x="0" y="179"/>
                    <a:pt x="0" y="116"/>
                  </a:cubicBezTo>
                  <a:cubicBezTo>
                    <a:pt x="0" y="52"/>
                    <a:pt x="52" y="0"/>
                    <a:pt x="116" y="0"/>
                  </a:cubicBezTo>
                  <a:cubicBezTo>
                    <a:pt x="180" y="0"/>
                    <a:pt x="231" y="52"/>
                    <a:pt x="231" y="116"/>
                  </a:cubicBezTo>
                  <a:cubicBezTo>
                    <a:pt x="231" y="137"/>
                    <a:pt x="226" y="156"/>
                    <a:pt x="216" y="173"/>
                  </a:cubicBezTo>
                  <a:cubicBezTo>
                    <a:pt x="247" y="191"/>
                    <a:pt x="247" y="191"/>
                    <a:pt x="247" y="191"/>
                  </a:cubicBezTo>
                  <a:cubicBezTo>
                    <a:pt x="240" y="203"/>
                    <a:pt x="232" y="213"/>
                    <a:pt x="223" y="222"/>
                  </a:cubicBezTo>
                  <a:close/>
                  <a:moveTo>
                    <a:pt x="195" y="116"/>
                  </a:moveTo>
                  <a:cubicBezTo>
                    <a:pt x="195" y="72"/>
                    <a:pt x="159" y="37"/>
                    <a:pt x="116" y="37"/>
                  </a:cubicBezTo>
                  <a:cubicBezTo>
                    <a:pt x="72" y="37"/>
                    <a:pt x="37" y="72"/>
                    <a:pt x="37" y="116"/>
                  </a:cubicBezTo>
                  <a:cubicBezTo>
                    <a:pt x="37" y="159"/>
                    <a:pt x="72" y="194"/>
                    <a:pt x="116" y="194"/>
                  </a:cubicBezTo>
                  <a:cubicBezTo>
                    <a:pt x="159" y="194"/>
                    <a:pt x="195" y="159"/>
                    <a:pt x="195" y="116"/>
                  </a:cubicBezTo>
                  <a:close/>
                </a:path>
              </a:pathLst>
            </a:custGeom>
            <a:solidFill>
              <a:srgbClr val="743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58264868"/>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idx="2"/>
          </p:nvPr>
        </p:nvSpPr>
        <p:spPr>
          <a:xfrm>
            <a:off x="3746146" y="6576746"/>
            <a:ext cx="2711804" cy="2033854"/>
          </a:xfrm>
          <a:prstGeom prst="rect">
            <a:avLst/>
          </a:prstGeom>
          <a:noFill/>
          <a:ln w="12700">
            <a:solidFill>
              <a:prstClr val="black"/>
            </a:solidFill>
          </a:ln>
        </p:spPr>
        <p:txBody>
          <a:bodyPr vert="horz" lIns="91440" tIns="45720" rIns="91440" bIns="45720" rtlCol="0" anchor="ctr"/>
          <a:lstStyle/>
          <a:p>
            <a:endParaRPr lang="en-US" dirty="0"/>
          </a:p>
        </p:txBody>
      </p:sp>
      <p:sp>
        <p:nvSpPr>
          <p:cNvPr id="11" name="Notes Placeholder 10"/>
          <p:cNvSpPr>
            <a:spLocks noGrp="1"/>
          </p:cNvSpPr>
          <p:nvPr>
            <p:ph type="body" sz="quarter" idx="3"/>
          </p:nvPr>
        </p:nvSpPr>
        <p:spPr>
          <a:xfrm>
            <a:off x="387350" y="1104900"/>
            <a:ext cx="6051550" cy="5372100"/>
          </a:xfrm>
          <a:prstGeom prst="rect">
            <a:avLst/>
          </a:prstGeom>
        </p:spPr>
        <p:txBody>
          <a:bodyPr vert="horz" lIns="27432"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sp>
        <p:nvSpPr>
          <p:cNvPr id="12" name="Slide Number Placeholder 11"/>
          <p:cNvSpPr>
            <a:spLocks noGrp="1"/>
          </p:cNvSpPr>
          <p:nvPr>
            <p:ph type="sldNum" sz="quarter" idx="5"/>
          </p:nvPr>
        </p:nvSpPr>
        <p:spPr>
          <a:xfrm>
            <a:off x="3836997" y="8685213"/>
            <a:ext cx="2668587" cy="306387"/>
          </a:xfrm>
          <a:prstGeom prst="rect">
            <a:avLst/>
          </a:prstGeom>
        </p:spPr>
        <p:txBody>
          <a:bodyPr vert="horz" lIns="91440" tIns="45720" rIns="18288" bIns="45720" rtlCol="0" anchor="ctr"/>
          <a:lstStyle>
            <a:lvl1pPr algn="r">
              <a:defRPr sz="1000">
                <a:solidFill>
                  <a:schemeClr val="tx2"/>
                </a:solidFill>
              </a:defRPr>
            </a:lvl1pPr>
          </a:lstStyle>
          <a:p>
            <a:fld id="{DADD4AB0-DA56-AC40-9592-4E955E6D4581}" type="slidenum">
              <a:rPr lang="en-US" smtClean="0"/>
              <a:pPr/>
              <a:t>‹Nr.›</a:t>
            </a:fld>
            <a:endParaRPr lang="en-US" dirty="0"/>
          </a:p>
        </p:txBody>
      </p:sp>
      <p:sp>
        <p:nvSpPr>
          <p:cNvPr id="13" name="Header Placeholder 12"/>
          <p:cNvSpPr>
            <a:spLocks noGrp="1"/>
          </p:cNvSpPr>
          <p:nvPr>
            <p:ph type="hdr" sz="quarter"/>
          </p:nvPr>
        </p:nvSpPr>
        <p:spPr>
          <a:xfrm>
            <a:off x="390525" y="323850"/>
            <a:ext cx="3695700" cy="457200"/>
          </a:xfrm>
          <a:prstGeom prst="rect">
            <a:avLst/>
          </a:prstGeom>
        </p:spPr>
        <p:txBody>
          <a:bodyPr vert="horz" lIns="91440" tIns="45720" rIns="91440" bIns="45720" rtlCol="0" anchor="t" anchorCtr="0"/>
          <a:lstStyle>
            <a:lvl1pPr algn="l">
              <a:defRPr sz="1200" b="0">
                <a:solidFill>
                  <a:schemeClr val="tx2"/>
                </a:solidFill>
                <a:latin typeface="Arial" pitchFamily="34" charset="0"/>
                <a:cs typeface="Arial" pitchFamily="34" charset="0"/>
              </a:defRPr>
            </a:lvl1pPr>
          </a:lstStyle>
          <a:p>
            <a:endParaRPr lang="en-US" dirty="0"/>
          </a:p>
        </p:txBody>
      </p:sp>
      <p:sp>
        <p:nvSpPr>
          <p:cNvPr id="14" name="Date Placeholder 13"/>
          <p:cNvSpPr>
            <a:spLocks noGrp="1"/>
          </p:cNvSpPr>
          <p:nvPr>
            <p:ph type="dt" idx="1"/>
          </p:nvPr>
        </p:nvSpPr>
        <p:spPr>
          <a:xfrm>
            <a:off x="390525" y="781050"/>
            <a:ext cx="3695700" cy="304800"/>
          </a:xfrm>
          <a:prstGeom prst="rect">
            <a:avLst/>
          </a:prstGeom>
        </p:spPr>
        <p:txBody>
          <a:bodyPr vert="horz" lIns="91440" tIns="45720" rIns="91440" bIns="45720" rtlCol="0" anchor="ctr"/>
          <a:lstStyle>
            <a:lvl1pPr algn="l">
              <a:defRPr sz="1000">
                <a:latin typeface="+mj-lt"/>
                <a:cs typeface="Georgia"/>
              </a:defRPr>
            </a:lvl1pPr>
          </a:lstStyle>
          <a:p>
            <a:fld id="{553268AC-DE86-4BE3-8791-5E0D632B30DE}" type="datetime1">
              <a:rPr lang="en-US" smtClean="0"/>
              <a:t>3/22/2017</a:t>
            </a:fld>
            <a:endParaRPr lang="en-US" dirty="0"/>
          </a:p>
        </p:txBody>
      </p:sp>
      <p:grpSp>
        <p:nvGrpSpPr>
          <p:cNvPr id="8" name="Group 7"/>
          <p:cNvGrpSpPr/>
          <p:nvPr/>
        </p:nvGrpSpPr>
        <p:grpSpPr bwMode="gray">
          <a:xfrm>
            <a:off x="5073225" y="406400"/>
            <a:ext cx="1416522" cy="307297"/>
            <a:chOff x="4813445" y="5397500"/>
            <a:chExt cx="2736850" cy="593725"/>
          </a:xfrm>
        </p:grpSpPr>
        <p:sp>
          <p:nvSpPr>
            <p:cNvPr id="9" name="Freeform 8"/>
            <p:cNvSpPr>
              <a:spLocks noEditPoints="1"/>
            </p:cNvSpPr>
            <p:nvPr userDrawn="1"/>
          </p:nvSpPr>
          <p:spPr bwMode="gray">
            <a:xfrm>
              <a:off x="5526232" y="5549900"/>
              <a:ext cx="1927225" cy="301625"/>
            </a:xfrm>
            <a:custGeom>
              <a:avLst/>
              <a:gdLst>
                <a:gd name="T0" fmla="*/ 64 w 1231"/>
                <a:gd name="T1" fmla="*/ 183 h 191"/>
                <a:gd name="T2" fmla="*/ 18 w 1231"/>
                <a:gd name="T3" fmla="*/ 18 h 191"/>
                <a:gd name="T4" fmla="*/ 127 w 1231"/>
                <a:gd name="T5" fmla="*/ 92 h 191"/>
                <a:gd name="T6" fmla="*/ 121 w 1231"/>
                <a:gd name="T7" fmla="*/ 191 h 191"/>
                <a:gd name="T8" fmla="*/ 22 w 1231"/>
                <a:gd name="T9" fmla="*/ 92 h 191"/>
                <a:gd name="T10" fmla="*/ 87 w 1231"/>
                <a:gd name="T11" fmla="*/ 156 h 191"/>
                <a:gd name="T12" fmla="*/ 99 w 1231"/>
                <a:gd name="T13" fmla="*/ 142 h 191"/>
                <a:gd name="T14" fmla="*/ 64 w 1231"/>
                <a:gd name="T15" fmla="*/ 20 h 191"/>
                <a:gd name="T16" fmla="*/ 152 w 1231"/>
                <a:gd name="T17" fmla="*/ 136 h 191"/>
                <a:gd name="T18" fmla="*/ 172 w 1231"/>
                <a:gd name="T19" fmla="*/ 133 h 191"/>
                <a:gd name="T20" fmla="*/ 230 w 1231"/>
                <a:gd name="T21" fmla="*/ 56 h 191"/>
                <a:gd name="T22" fmla="*/ 231 w 1231"/>
                <a:gd name="T23" fmla="*/ 182 h 191"/>
                <a:gd name="T24" fmla="*/ 301 w 1231"/>
                <a:gd name="T25" fmla="*/ 182 h 191"/>
                <a:gd name="T26" fmla="*/ 281 w 1231"/>
                <a:gd name="T27" fmla="*/ 56 h 191"/>
                <a:gd name="T28" fmla="*/ 301 w 1231"/>
                <a:gd name="T29" fmla="*/ 182 h 191"/>
                <a:gd name="T30" fmla="*/ 280 w 1231"/>
                <a:gd name="T31" fmla="*/ 1 h 191"/>
                <a:gd name="T32" fmla="*/ 430 w 1231"/>
                <a:gd name="T33" fmla="*/ 182 h 191"/>
                <a:gd name="T34" fmla="*/ 381 w 1231"/>
                <a:gd name="T35" fmla="*/ 73 h 191"/>
                <a:gd name="T36" fmla="*/ 331 w 1231"/>
                <a:gd name="T37" fmla="*/ 182 h 191"/>
                <a:gd name="T38" fmla="*/ 352 w 1231"/>
                <a:gd name="T39" fmla="*/ 68 h 191"/>
                <a:gd name="T40" fmla="*/ 430 w 1231"/>
                <a:gd name="T41" fmla="*/ 102 h 191"/>
                <a:gd name="T42" fmla="*/ 529 w 1231"/>
                <a:gd name="T43" fmla="*/ 182 h 191"/>
                <a:gd name="T44" fmla="*/ 550 w 1231"/>
                <a:gd name="T45" fmla="*/ 56 h 191"/>
                <a:gd name="T46" fmla="*/ 551 w 1231"/>
                <a:gd name="T47" fmla="*/ 24 h 191"/>
                <a:gd name="T48" fmla="*/ 551 w 1231"/>
                <a:gd name="T49" fmla="*/ 1 h 191"/>
                <a:gd name="T50" fmla="*/ 631 w 1231"/>
                <a:gd name="T51" fmla="*/ 119 h 191"/>
                <a:gd name="T52" fmla="*/ 735 w 1231"/>
                <a:gd name="T53" fmla="*/ 125 h 191"/>
                <a:gd name="T54" fmla="*/ 718 w 1231"/>
                <a:gd name="T55" fmla="*/ 151 h 191"/>
                <a:gd name="T56" fmla="*/ 732 w 1231"/>
                <a:gd name="T57" fmla="*/ 164 h 191"/>
                <a:gd name="T58" fmla="*/ 714 w 1231"/>
                <a:gd name="T59" fmla="*/ 109 h 191"/>
                <a:gd name="T60" fmla="*/ 655 w 1231"/>
                <a:gd name="T61" fmla="*/ 90 h 191"/>
                <a:gd name="T62" fmla="*/ 746 w 1231"/>
                <a:gd name="T63" fmla="*/ 165 h 191"/>
                <a:gd name="T64" fmla="*/ 760 w 1231"/>
                <a:gd name="T65" fmla="*/ 151 h 191"/>
                <a:gd name="T66" fmla="*/ 809 w 1231"/>
                <a:gd name="T67" fmla="*/ 128 h 191"/>
                <a:gd name="T68" fmla="*/ 798 w 1231"/>
                <a:gd name="T69" fmla="*/ 55 h 191"/>
                <a:gd name="T70" fmla="*/ 830 w 1231"/>
                <a:gd name="T71" fmla="*/ 83 h 191"/>
                <a:gd name="T72" fmla="*/ 771 w 1231"/>
                <a:gd name="T73" fmla="*/ 92 h 191"/>
                <a:gd name="T74" fmla="*/ 849 w 1231"/>
                <a:gd name="T75" fmla="*/ 144 h 191"/>
                <a:gd name="T76" fmla="*/ 872 w 1231"/>
                <a:gd name="T77" fmla="*/ 182 h 191"/>
                <a:gd name="T78" fmla="*/ 894 w 1231"/>
                <a:gd name="T79" fmla="*/ 2 h 191"/>
                <a:gd name="T80" fmla="*/ 1085 w 1231"/>
                <a:gd name="T81" fmla="*/ 182 h 191"/>
                <a:gd name="T82" fmla="*/ 1017 w 1231"/>
                <a:gd name="T83" fmla="*/ 154 h 191"/>
                <a:gd name="T84" fmla="*/ 952 w 1231"/>
                <a:gd name="T85" fmla="*/ 182 h 191"/>
                <a:gd name="T86" fmla="*/ 951 w 1231"/>
                <a:gd name="T87" fmla="*/ 2 h 191"/>
                <a:gd name="T88" fmla="*/ 1064 w 1231"/>
                <a:gd name="T89" fmla="*/ 2 h 191"/>
                <a:gd name="T90" fmla="*/ 1168 w 1231"/>
                <a:gd name="T91" fmla="*/ 183 h 191"/>
                <a:gd name="T92" fmla="*/ 1120 w 1231"/>
                <a:gd name="T93" fmla="*/ 144 h 191"/>
                <a:gd name="T94" fmla="*/ 1209 w 1231"/>
                <a:gd name="T95" fmla="*/ 132 h 191"/>
                <a:gd name="T96" fmla="*/ 1158 w 1231"/>
                <a:gd name="T97" fmla="*/ 99 h 191"/>
                <a:gd name="T98" fmla="*/ 1169 w 1231"/>
                <a:gd name="T99" fmla="*/ 0 h 191"/>
                <a:gd name="T100" fmla="*/ 1209 w 1231"/>
                <a:gd name="T101" fmla="*/ 35 h 191"/>
                <a:gd name="T102" fmla="*/ 1132 w 1231"/>
                <a:gd name="T103" fmla="*/ 51 h 191"/>
                <a:gd name="T104" fmla="*/ 1182 w 1231"/>
                <a:gd name="T105" fmla="*/ 83 h 191"/>
                <a:gd name="T106" fmla="*/ 1168 w 1231"/>
                <a:gd name="T107" fmla="*/ 183 h 191"/>
                <a:gd name="T108" fmla="*/ 462 w 1231"/>
                <a:gd name="T109" fmla="*/ 147 h 191"/>
                <a:gd name="T110" fmla="*/ 446 w 1231"/>
                <a:gd name="T111" fmla="*/ 56 h 191"/>
                <a:gd name="T112" fmla="*/ 482 w 1231"/>
                <a:gd name="T113" fmla="*/ 19 h 191"/>
                <a:gd name="T114" fmla="*/ 509 w 1231"/>
                <a:gd name="T115" fmla="*/ 73 h 191"/>
                <a:gd name="T116" fmla="*/ 498 w 1231"/>
                <a:gd name="T117" fmla="*/ 164 h 191"/>
                <a:gd name="T118" fmla="*/ 499 w 1231"/>
                <a:gd name="T119" fmla="*/ 182 h 191"/>
                <a:gd name="T120" fmla="*/ 579 w 1231"/>
                <a:gd name="T121" fmla="*/ 148 h 191"/>
                <a:gd name="T122" fmla="*/ 600 w 1231"/>
                <a:gd name="T123" fmla="*/ 147 h 191"/>
                <a:gd name="T124" fmla="*/ 616 w 1231"/>
                <a:gd name="T125"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1" h="191">
                  <a:moveTo>
                    <a:pt x="121" y="191"/>
                  </a:moveTo>
                  <a:cubicBezTo>
                    <a:pt x="102" y="171"/>
                    <a:pt x="102" y="171"/>
                    <a:pt x="102" y="171"/>
                  </a:cubicBezTo>
                  <a:cubicBezTo>
                    <a:pt x="91" y="179"/>
                    <a:pt x="78" y="183"/>
                    <a:pt x="64" y="183"/>
                  </a:cubicBezTo>
                  <a:cubicBezTo>
                    <a:pt x="46" y="183"/>
                    <a:pt x="30" y="177"/>
                    <a:pt x="18" y="165"/>
                  </a:cubicBezTo>
                  <a:cubicBezTo>
                    <a:pt x="1" y="148"/>
                    <a:pt x="0" y="131"/>
                    <a:pt x="0" y="92"/>
                  </a:cubicBezTo>
                  <a:cubicBezTo>
                    <a:pt x="0" y="52"/>
                    <a:pt x="1" y="35"/>
                    <a:pt x="18" y="18"/>
                  </a:cubicBezTo>
                  <a:cubicBezTo>
                    <a:pt x="30" y="6"/>
                    <a:pt x="46" y="0"/>
                    <a:pt x="64" y="0"/>
                  </a:cubicBezTo>
                  <a:cubicBezTo>
                    <a:pt x="82" y="0"/>
                    <a:pt x="97" y="6"/>
                    <a:pt x="109" y="18"/>
                  </a:cubicBezTo>
                  <a:cubicBezTo>
                    <a:pt x="125" y="35"/>
                    <a:pt x="127" y="50"/>
                    <a:pt x="127" y="92"/>
                  </a:cubicBezTo>
                  <a:cubicBezTo>
                    <a:pt x="127" y="125"/>
                    <a:pt x="126" y="143"/>
                    <a:pt x="115" y="158"/>
                  </a:cubicBezTo>
                  <a:cubicBezTo>
                    <a:pt x="135" y="178"/>
                    <a:pt x="135" y="178"/>
                    <a:pt x="135" y="178"/>
                  </a:cubicBezTo>
                  <a:lnTo>
                    <a:pt x="121" y="191"/>
                  </a:lnTo>
                  <a:close/>
                  <a:moveTo>
                    <a:pt x="64" y="20"/>
                  </a:moveTo>
                  <a:cubicBezTo>
                    <a:pt x="52" y="20"/>
                    <a:pt x="41" y="24"/>
                    <a:pt x="34" y="32"/>
                  </a:cubicBezTo>
                  <a:cubicBezTo>
                    <a:pt x="23" y="42"/>
                    <a:pt x="22" y="54"/>
                    <a:pt x="22" y="92"/>
                  </a:cubicBezTo>
                  <a:cubicBezTo>
                    <a:pt x="22" y="129"/>
                    <a:pt x="23" y="141"/>
                    <a:pt x="34" y="152"/>
                  </a:cubicBezTo>
                  <a:cubicBezTo>
                    <a:pt x="41" y="159"/>
                    <a:pt x="52" y="164"/>
                    <a:pt x="64" y="164"/>
                  </a:cubicBezTo>
                  <a:cubicBezTo>
                    <a:pt x="73" y="164"/>
                    <a:pt x="80" y="161"/>
                    <a:pt x="87" y="156"/>
                  </a:cubicBezTo>
                  <a:cubicBezTo>
                    <a:pt x="64" y="134"/>
                    <a:pt x="64" y="134"/>
                    <a:pt x="64" y="134"/>
                  </a:cubicBezTo>
                  <a:cubicBezTo>
                    <a:pt x="78" y="121"/>
                    <a:pt x="78" y="121"/>
                    <a:pt x="78" y="121"/>
                  </a:cubicBezTo>
                  <a:cubicBezTo>
                    <a:pt x="99" y="142"/>
                    <a:pt x="99" y="142"/>
                    <a:pt x="99" y="142"/>
                  </a:cubicBezTo>
                  <a:cubicBezTo>
                    <a:pt x="105" y="132"/>
                    <a:pt x="105" y="118"/>
                    <a:pt x="105" y="92"/>
                  </a:cubicBezTo>
                  <a:cubicBezTo>
                    <a:pt x="105" y="54"/>
                    <a:pt x="104" y="42"/>
                    <a:pt x="93" y="32"/>
                  </a:cubicBezTo>
                  <a:cubicBezTo>
                    <a:pt x="86" y="24"/>
                    <a:pt x="75" y="20"/>
                    <a:pt x="64" y="20"/>
                  </a:cubicBezTo>
                  <a:close/>
                  <a:moveTo>
                    <a:pt x="197" y="183"/>
                  </a:moveTo>
                  <a:cubicBezTo>
                    <a:pt x="184" y="183"/>
                    <a:pt x="172" y="179"/>
                    <a:pt x="165" y="171"/>
                  </a:cubicBezTo>
                  <a:cubicBezTo>
                    <a:pt x="156" y="163"/>
                    <a:pt x="152" y="151"/>
                    <a:pt x="152" y="136"/>
                  </a:cubicBezTo>
                  <a:cubicBezTo>
                    <a:pt x="152" y="56"/>
                    <a:pt x="152" y="56"/>
                    <a:pt x="152" y="56"/>
                  </a:cubicBezTo>
                  <a:cubicBezTo>
                    <a:pt x="172" y="56"/>
                    <a:pt x="172" y="56"/>
                    <a:pt x="172" y="56"/>
                  </a:cubicBezTo>
                  <a:cubicBezTo>
                    <a:pt x="172" y="133"/>
                    <a:pt x="172" y="133"/>
                    <a:pt x="172" y="133"/>
                  </a:cubicBezTo>
                  <a:cubicBezTo>
                    <a:pt x="172" y="154"/>
                    <a:pt x="182" y="165"/>
                    <a:pt x="201" y="165"/>
                  </a:cubicBezTo>
                  <a:cubicBezTo>
                    <a:pt x="220" y="165"/>
                    <a:pt x="230" y="153"/>
                    <a:pt x="230" y="133"/>
                  </a:cubicBezTo>
                  <a:cubicBezTo>
                    <a:pt x="230" y="56"/>
                    <a:pt x="230" y="56"/>
                    <a:pt x="230" y="56"/>
                  </a:cubicBezTo>
                  <a:cubicBezTo>
                    <a:pt x="251" y="56"/>
                    <a:pt x="251" y="56"/>
                    <a:pt x="251" y="56"/>
                  </a:cubicBezTo>
                  <a:cubicBezTo>
                    <a:pt x="251" y="182"/>
                    <a:pt x="251" y="182"/>
                    <a:pt x="251" y="182"/>
                  </a:cubicBezTo>
                  <a:cubicBezTo>
                    <a:pt x="231" y="182"/>
                    <a:pt x="231" y="182"/>
                    <a:pt x="231" y="182"/>
                  </a:cubicBezTo>
                  <a:cubicBezTo>
                    <a:pt x="231" y="170"/>
                    <a:pt x="231" y="170"/>
                    <a:pt x="231" y="170"/>
                  </a:cubicBezTo>
                  <a:cubicBezTo>
                    <a:pt x="222" y="178"/>
                    <a:pt x="210" y="183"/>
                    <a:pt x="197" y="183"/>
                  </a:cubicBezTo>
                  <a:close/>
                  <a:moveTo>
                    <a:pt x="301" y="182"/>
                  </a:moveTo>
                  <a:cubicBezTo>
                    <a:pt x="281" y="182"/>
                    <a:pt x="281" y="182"/>
                    <a:pt x="281" y="182"/>
                  </a:cubicBezTo>
                  <a:cubicBezTo>
                    <a:pt x="281" y="115"/>
                    <a:pt x="281" y="115"/>
                    <a:pt x="281" y="115"/>
                  </a:cubicBezTo>
                  <a:cubicBezTo>
                    <a:pt x="281" y="56"/>
                    <a:pt x="281" y="56"/>
                    <a:pt x="281" y="56"/>
                  </a:cubicBezTo>
                  <a:cubicBezTo>
                    <a:pt x="301" y="56"/>
                    <a:pt x="301" y="56"/>
                    <a:pt x="301" y="56"/>
                  </a:cubicBezTo>
                  <a:cubicBezTo>
                    <a:pt x="301" y="114"/>
                    <a:pt x="301" y="114"/>
                    <a:pt x="301" y="114"/>
                  </a:cubicBezTo>
                  <a:lnTo>
                    <a:pt x="301" y="182"/>
                  </a:lnTo>
                  <a:close/>
                  <a:moveTo>
                    <a:pt x="303" y="24"/>
                  </a:moveTo>
                  <a:cubicBezTo>
                    <a:pt x="280" y="24"/>
                    <a:pt x="280" y="24"/>
                    <a:pt x="280" y="24"/>
                  </a:cubicBezTo>
                  <a:cubicBezTo>
                    <a:pt x="280" y="1"/>
                    <a:pt x="280" y="1"/>
                    <a:pt x="280" y="1"/>
                  </a:cubicBezTo>
                  <a:cubicBezTo>
                    <a:pt x="303" y="1"/>
                    <a:pt x="303" y="1"/>
                    <a:pt x="303" y="1"/>
                  </a:cubicBezTo>
                  <a:lnTo>
                    <a:pt x="303" y="24"/>
                  </a:lnTo>
                  <a:close/>
                  <a:moveTo>
                    <a:pt x="430" y="182"/>
                  </a:moveTo>
                  <a:cubicBezTo>
                    <a:pt x="410" y="182"/>
                    <a:pt x="410" y="182"/>
                    <a:pt x="410" y="182"/>
                  </a:cubicBezTo>
                  <a:cubicBezTo>
                    <a:pt x="410" y="105"/>
                    <a:pt x="410" y="105"/>
                    <a:pt x="410" y="105"/>
                  </a:cubicBezTo>
                  <a:cubicBezTo>
                    <a:pt x="410" y="85"/>
                    <a:pt x="399" y="73"/>
                    <a:pt x="381" y="73"/>
                  </a:cubicBezTo>
                  <a:cubicBezTo>
                    <a:pt x="362" y="73"/>
                    <a:pt x="352" y="85"/>
                    <a:pt x="352" y="105"/>
                  </a:cubicBezTo>
                  <a:cubicBezTo>
                    <a:pt x="352" y="182"/>
                    <a:pt x="352" y="182"/>
                    <a:pt x="352" y="182"/>
                  </a:cubicBezTo>
                  <a:cubicBezTo>
                    <a:pt x="331" y="182"/>
                    <a:pt x="331" y="182"/>
                    <a:pt x="331" y="182"/>
                  </a:cubicBezTo>
                  <a:cubicBezTo>
                    <a:pt x="331" y="56"/>
                    <a:pt x="331" y="56"/>
                    <a:pt x="331" y="56"/>
                  </a:cubicBezTo>
                  <a:cubicBezTo>
                    <a:pt x="352" y="56"/>
                    <a:pt x="352" y="56"/>
                    <a:pt x="352" y="56"/>
                  </a:cubicBezTo>
                  <a:cubicBezTo>
                    <a:pt x="352" y="68"/>
                    <a:pt x="352" y="68"/>
                    <a:pt x="352" y="68"/>
                  </a:cubicBezTo>
                  <a:cubicBezTo>
                    <a:pt x="360" y="59"/>
                    <a:pt x="372" y="55"/>
                    <a:pt x="385" y="55"/>
                  </a:cubicBezTo>
                  <a:cubicBezTo>
                    <a:pt x="398" y="55"/>
                    <a:pt x="409" y="59"/>
                    <a:pt x="417" y="67"/>
                  </a:cubicBezTo>
                  <a:cubicBezTo>
                    <a:pt x="426" y="75"/>
                    <a:pt x="430" y="87"/>
                    <a:pt x="430" y="102"/>
                  </a:cubicBezTo>
                  <a:lnTo>
                    <a:pt x="430" y="182"/>
                  </a:lnTo>
                  <a:close/>
                  <a:moveTo>
                    <a:pt x="550" y="182"/>
                  </a:moveTo>
                  <a:cubicBezTo>
                    <a:pt x="529" y="182"/>
                    <a:pt x="529" y="182"/>
                    <a:pt x="529" y="182"/>
                  </a:cubicBezTo>
                  <a:cubicBezTo>
                    <a:pt x="529" y="113"/>
                    <a:pt x="529" y="113"/>
                    <a:pt x="529" y="113"/>
                  </a:cubicBezTo>
                  <a:cubicBezTo>
                    <a:pt x="529" y="56"/>
                    <a:pt x="529" y="56"/>
                    <a:pt x="529" y="56"/>
                  </a:cubicBezTo>
                  <a:cubicBezTo>
                    <a:pt x="550" y="56"/>
                    <a:pt x="550" y="56"/>
                    <a:pt x="550" y="56"/>
                  </a:cubicBezTo>
                  <a:cubicBezTo>
                    <a:pt x="550" y="113"/>
                    <a:pt x="550" y="113"/>
                    <a:pt x="550" y="113"/>
                  </a:cubicBezTo>
                  <a:lnTo>
                    <a:pt x="550" y="182"/>
                  </a:lnTo>
                  <a:close/>
                  <a:moveTo>
                    <a:pt x="551" y="24"/>
                  </a:moveTo>
                  <a:cubicBezTo>
                    <a:pt x="528" y="24"/>
                    <a:pt x="528" y="24"/>
                    <a:pt x="528" y="24"/>
                  </a:cubicBezTo>
                  <a:cubicBezTo>
                    <a:pt x="528" y="1"/>
                    <a:pt x="528" y="1"/>
                    <a:pt x="528" y="1"/>
                  </a:cubicBezTo>
                  <a:cubicBezTo>
                    <a:pt x="551" y="1"/>
                    <a:pt x="551" y="1"/>
                    <a:pt x="551" y="1"/>
                  </a:cubicBezTo>
                  <a:lnTo>
                    <a:pt x="551" y="24"/>
                  </a:lnTo>
                  <a:close/>
                  <a:moveTo>
                    <a:pt x="686" y="183"/>
                  </a:moveTo>
                  <a:cubicBezTo>
                    <a:pt x="651" y="183"/>
                    <a:pt x="631" y="160"/>
                    <a:pt x="631" y="119"/>
                  </a:cubicBezTo>
                  <a:cubicBezTo>
                    <a:pt x="631" y="79"/>
                    <a:pt x="651" y="55"/>
                    <a:pt x="683" y="55"/>
                  </a:cubicBezTo>
                  <a:cubicBezTo>
                    <a:pt x="715" y="55"/>
                    <a:pt x="735" y="78"/>
                    <a:pt x="735" y="116"/>
                  </a:cubicBezTo>
                  <a:cubicBezTo>
                    <a:pt x="735" y="125"/>
                    <a:pt x="735" y="125"/>
                    <a:pt x="735" y="125"/>
                  </a:cubicBezTo>
                  <a:cubicBezTo>
                    <a:pt x="652" y="125"/>
                    <a:pt x="652" y="125"/>
                    <a:pt x="652" y="125"/>
                  </a:cubicBezTo>
                  <a:cubicBezTo>
                    <a:pt x="652" y="151"/>
                    <a:pt x="664" y="165"/>
                    <a:pt x="687" y="165"/>
                  </a:cubicBezTo>
                  <a:cubicBezTo>
                    <a:pt x="700" y="165"/>
                    <a:pt x="708" y="161"/>
                    <a:pt x="718" y="151"/>
                  </a:cubicBezTo>
                  <a:cubicBezTo>
                    <a:pt x="719" y="150"/>
                    <a:pt x="719" y="150"/>
                    <a:pt x="719" y="150"/>
                  </a:cubicBezTo>
                  <a:cubicBezTo>
                    <a:pt x="733" y="163"/>
                    <a:pt x="733" y="163"/>
                    <a:pt x="733" y="163"/>
                  </a:cubicBezTo>
                  <a:cubicBezTo>
                    <a:pt x="732" y="164"/>
                    <a:pt x="732" y="164"/>
                    <a:pt x="732" y="164"/>
                  </a:cubicBezTo>
                  <a:cubicBezTo>
                    <a:pt x="720" y="176"/>
                    <a:pt x="708" y="183"/>
                    <a:pt x="686" y="183"/>
                  </a:cubicBezTo>
                  <a:close/>
                  <a:moveTo>
                    <a:pt x="652" y="109"/>
                  </a:moveTo>
                  <a:cubicBezTo>
                    <a:pt x="714" y="109"/>
                    <a:pt x="714" y="109"/>
                    <a:pt x="714" y="109"/>
                  </a:cubicBezTo>
                  <a:cubicBezTo>
                    <a:pt x="713" y="100"/>
                    <a:pt x="713" y="96"/>
                    <a:pt x="710" y="90"/>
                  </a:cubicBezTo>
                  <a:cubicBezTo>
                    <a:pt x="705" y="79"/>
                    <a:pt x="695" y="73"/>
                    <a:pt x="683" y="73"/>
                  </a:cubicBezTo>
                  <a:cubicBezTo>
                    <a:pt x="671" y="73"/>
                    <a:pt x="661" y="79"/>
                    <a:pt x="655" y="90"/>
                  </a:cubicBezTo>
                  <a:cubicBezTo>
                    <a:pt x="653" y="96"/>
                    <a:pt x="652" y="100"/>
                    <a:pt x="652" y="109"/>
                  </a:cubicBezTo>
                  <a:close/>
                  <a:moveTo>
                    <a:pt x="798" y="183"/>
                  </a:moveTo>
                  <a:cubicBezTo>
                    <a:pt x="775" y="183"/>
                    <a:pt x="759" y="178"/>
                    <a:pt x="746" y="165"/>
                  </a:cubicBezTo>
                  <a:cubicBezTo>
                    <a:pt x="745" y="164"/>
                    <a:pt x="745" y="164"/>
                    <a:pt x="745" y="164"/>
                  </a:cubicBezTo>
                  <a:cubicBezTo>
                    <a:pt x="759" y="150"/>
                    <a:pt x="759" y="150"/>
                    <a:pt x="759" y="150"/>
                  </a:cubicBezTo>
                  <a:cubicBezTo>
                    <a:pt x="760" y="151"/>
                    <a:pt x="760" y="151"/>
                    <a:pt x="760" y="151"/>
                  </a:cubicBezTo>
                  <a:cubicBezTo>
                    <a:pt x="769" y="161"/>
                    <a:pt x="781" y="165"/>
                    <a:pt x="797" y="165"/>
                  </a:cubicBezTo>
                  <a:cubicBezTo>
                    <a:pt x="809" y="165"/>
                    <a:pt x="829" y="163"/>
                    <a:pt x="829" y="145"/>
                  </a:cubicBezTo>
                  <a:cubicBezTo>
                    <a:pt x="829" y="134"/>
                    <a:pt x="823" y="129"/>
                    <a:pt x="809" y="128"/>
                  </a:cubicBezTo>
                  <a:cubicBezTo>
                    <a:pt x="789" y="126"/>
                    <a:pt x="789" y="126"/>
                    <a:pt x="789" y="126"/>
                  </a:cubicBezTo>
                  <a:cubicBezTo>
                    <a:pt x="764" y="124"/>
                    <a:pt x="751" y="113"/>
                    <a:pt x="751" y="92"/>
                  </a:cubicBezTo>
                  <a:cubicBezTo>
                    <a:pt x="751" y="70"/>
                    <a:pt x="770" y="55"/>
                    <a:pt x="798" y="55"/>
                  </a:cubicBezTo>
                  <a:cubicBezTo>
                    <a:pt x="816" y="55"/>
                    <a:pt x="832" y="59"/>
                    <a:pt x="843" y="68"/>
                  </a:cubicBezTo>
                  <a:cubicBezTo>
                    <a:pt x="844" y="69"/>
                    <a:pt x="844" y="69"/>
                    <a:pt x="844" y="69"/>
                  </a:cubicBezTo>
                  <a:cubicBezTo>
                    <a:pt x="830" y="83"/>
                    <a:pt x="830" y="83"/>
                    <a:pt x="830" y="83"/>
                  </a:cubicBezTo>
                  <a:cubicBezTo>
                    <a:pt x="829" y="82"/>
                    <a:pt x="829" y="82"/>
                    <a:pt x="829" y="82"/>
                  </a:cubicBezTo>
                  <a:cubicBezTo>
                    <a:pt x="821" y="76"/>
                    <a:pt x="811" y="73"/>
                    <a:pt x="798" y="73"/>
                  </a:cubicBezTo>
                  <a:cubicBezTo>
                    <a:pt x="781" y="73"/>
                    <a:pt x="771" y="79"/>
                    <a:pt x="771" y="92"/>
                  </a:cubicBezTo>
                  <a:cubicBezTo>
                    <a:pt x="771" y="102"/>
                    <a:pt x="778" y="107"/>
                    <a:pt x="792" y="108"/>
                  </a:cubicBezTo>
                  <a:cubicBezTo>
                    <a:pt x="811" y="110"/>
                    <a:pt x="811" y="110"/>
                    <a:pt x="811" y="110"/>
                  </a:cubicBezTo>
                  <a:cubicBezTo>
                    <a:pt x="827" y="112"/>
                    <a:pt x="849" y="117"/>
                    <a:pt x="849" y="144"/>
                  </a:cubicBezTo>
                  <a:cubicBezTo>
                    <a:pt x="849" y="168"/>
                    <a:pt x="829" y="183"/>
                    <a:pt x="798" y="183"/>
                  </a:cubicBezTo>
                  <a:close/>
                  <a:moveTo>
                    <a:pt x="894" y="182"/>
                  </a:moveTo>
                  <a:cubicBezTo>
                    <a:pt x="872" y="182"/>
                    <a:pt x="872" y="182"/>
                    <a:pt x="872" y="182"/>
                  </a:cubicBezTo>
                  <a:cubicBezTo>
                    <a:pt x="872" y="100"/>
                    <a:pt x="872" y="100"/>
                    <a:pt x="872" y="100"/>
                  </a:cubicBezTo>
                  <a:cubicBezTo>
                    <a:pt x="872" y="2"/>
                    <a:pt x="872" y="2"/>
                    <a:pt x="872" y="2"/>
                  </a:cubicBezTo>
                  <a:cubicBezTo>
                    <a:pt x="894" y="2"/>
                    <a:pt x="894" y="2"/>
                    <a:pt x="894" y="2"/>
                  </a:cubicBezTo>
                  <a:cubicBezTo>
                    <a:pt x="894" y="100"/>
                    <a:pt x="894" y="100"/>
                    <a:pt x="894" y="100"/>
                  </a:cubicBezTo>
                  <a:lnTo>
                    <a:pt x="894" y="182"/>
                  </a:lnTo>
                  <a:close/>
                  <a:moveTo>
                    <a:pt x="1085" y="182"/>
                  </a:moveTo>
                  <a:cubicBezTo>
                    <a:pt x="1063" y="182"/>
                    <a:pt x="1063" y="182"/>
                    <a:pt x="1063" y="182"/>
                  </a:cubicBezTo>
                  <a:cubicBezTo>
                    <a:pt x="1063" y="51"/>
                    <a:pt x="1063" y="51"/>
                    <a:pt x="1063" y="51"/>
                  </a:cubicBezTo>
                  <a:cubicBezTo>
                    <a:pt x="1017" y="154"/>
                    <a:pt x="1017" y="154"/>
                    <a:pt x="1017" y="154"/>
                  </a:cubicBezTo>
                  <a:cubicBezTo>
                    <a:pt x="999" y="154"/>
                    <a:pt x="999" y="154"/>
                    <a:pt x="999" y="154"/>
                  </a:cubicBezTo>
                  <a:cubicBezTo>
                    <a:pt x="952" y="51"/>
                    <a:pt x="952" y="51"/>
                    <a:pt x="952" y="51"/>
                  </a:cubicBezTo>
                  <a:cubicBezTo>
                    <a:pt x="952" y="182"/>
                    <a:pt x="952" y="182"/>
                    <a:pt x="952" y="182"/>
                  </a:cubicBezTo>
                  <a:cubicBezTo>
                    <a:pt x="930" y="182"/>
                    <a:pt x="930" y="182"/>
                    <a:pt x="930" y="182"/>
                  </a:cubicBezTo>
                  <a:cubicBezTo>
                    <a:pt x="930" y="2"/>
                    <a:pt x="930" y="2"/>
                    <a:pt x="930" y="2"/>
                  </a:cubicBezTo>
                  <a:cubicBezTo>
                    <a:pt x="951" y="2"/>
                    <a:pt x="951" y="2"/>
                    <a:pt x="951" y="2"/>
                  </a:cubicBezTo>
                  <a:cubicBezTo>
                    <a:pt x="951" y="2"/>
                    <a:pt x="951" y="2"/>
                    <a:pt x="951" y="2"/>
                  </a:cubicBezTo>
                  <a:cubicBezTo>
                    <a:pt x="1008" y="126"/>
                    <a:pt x="1008" y="126"/>
                    <a:pt x="1008" y="126"/>
                  </a:cubicBezTo>
                  <a:cubicBezTo>
                    <a:pt x="1064" y="2"/>
                    <a:pt x="1064" y="2"/>
                    <a:pt x="1064" y="2"/>
                  </a:cubicBezTo>
                  <a:cubicBezTo>
                    <a:pt x="1085" y="2"/>
                    <a:pt x="1085" y="2"/>
                    <a:pt x="1085" y="2"/>
                  </a:cubicBezTo>
                  <a:lnTo>
                    <a:pt x="1085" y="182"/>
                  </a:lnTo>
                  <a:close/>
                  <a:moveTo>
                    <a:pt x="1168" y="183"/>
                  </a:moveTo>
                  <a:cubicBezTo>
                    <a:pt x="1141" y="183"/>
                    <a:pt x="1123" y="176"/>
                    <a:pt x="1106" y="159"/>
                  </a:cubicBezTo>
                  <a:cubicBezTo>
                    <a:pt x="1106" y="158"/>
                    <a:pt x="1106" y="158"/>
                    <a:pt x="1106" y="158"/>
                  </a:cubicBezTo>
                  <a:cubicBezTo>
                    <a:pt x="1120" y="144"/>
                    <a:pt x="1120" y="144"/>
                    <a:pt x="1120" y="144"/>
                  </a:cubicBezTo>
                  <a:cubicBezTo>
                    <a:pt x="1121" y="145"/>
                    <a:pt x="1121" y="145"/>
                    <a:pt x="1121" y="145"/>
                  </a:cubicBezTo>
                  <a:cubicBezTo>
                    <a:pt x="1135" y="159"/>
                    <a:pt x="1148" y="164"/>
                    <a:pt x="1168" y="164"/>
                  </a:cubicBezTo>
                  <a:cubicBezTo>
                    <a:pt x="1194" y="164"/>
                    <a:pt x="1209" y="152"/>
                    <a:pt x="1209" y="132"/>
                  </a:cubicBezTo>
                  <a:cubicBezTo>
                    <a:pt x="1209" y="123"/>
                    <a:pt x="1207" y="116"/>
                    <a:pt x="1201" y="111"/>
                  </a:cubicBezTo>
                  <a:cubicBezTo>
                    <a:pt x="1196" y="106"/>
                    <a:pt x="1191" y="104"/>
                    <a:pt x="1179" y="102"/>
                  </a:cubicBezTo>
                  <a:cubicBezTo>
                    <a:pt x="1158" y="99"/>
                    <a:pt x="1158" y="99"/>
                    <a:pt x="1158" y="99"/>
                  </a:cubicBezTo>
                  <a:cubicBezTo>
                    <a:pt x="1143" y="97"/>
                    <a:pt x="1133" y="93"/>
                    <a:pt x="1125" y="86"/>
                  </a:cubicBezTo>
                  <a:cubicBezTo>
                    <a:pt x="1115" y="77"/>
                    <a:pt x="1111" y="66"/>
                    <a:pt x="1111" y="51"/>
                  </a:cubicBezTo>
                  <a:cubicBezTo>
                    <a:pt x="1111" y="20"/>
                    <a:pt x="1133" y="0"/>
                    <a:pt x="1169" y="0"/>
                  </a:cubicBezTo>
                  <a:cubicBezTo>
                    <a:pt x="1191" y="0"/>
                    <a:pt x="1207" y="6"/>
                    <a:pt x="1222" y="20"/>
                  </a:cubicBezTo>
                  <a:cubicBezTo>
                    <a:pt x="1223" y="21"/>
                    <a:pt x="1223" y="21"/>
                    <a:pt x="1223" y="21"/>
                  </a:cubicBezTo>
                  <a:cubicBezTo>
                    <a:pt x="1209" y="35"/>
                    <a:pt x="1209" y="35"/>
                    <a:pt x="1209" y="35"/>
                  </a:cubicBezTo>
                  <a:cubicBezTo>
                    <a:pt x="1208" y="34"/>
                    <a:pt x="1208" y="34"/>
                    <a:pt x="1208" y="34"/>
                  </a:cubicBezTo>
                  <a:cubicBezTo>
                    <a:pt x="1197" y="23"/>
                    <a:pt x="1185" y="19"/>
                    <a:pt x="1168" y="19"/>
                  </a:cubicBezTo>
                  <a:cubicBezTo>
                    <a:pt x="1146" y="19"/>
                    <a:pt x="1132" y="31"/>
                    <a:pt x="1132" y="51"/>
                  </a:cubicBezTo>
                  <a:cubicBezTo>
                    <a:pt x="1132" y="59"/>
                    <a:pt x="1134" y="66"/>
                    <a:pt x="1139" y="70"/>
                  </a:cubicBezTo>
                  <a:cubicBezTo>
                    <a:pt x="1144" y="75"/>
                    <a:pt x="1152" y="78"/>
                    <a:pt x="1162" y="79"/>
                  </a:cubicBezTo>
                  <a:cubicBezTo>
                    <a:pt x="1182" y="83"/>
                    <a:pt x="1182" y="83"/>
                    <a:pt x="1182" y="83"/>
                  </a:cubicBezTo>
                  <a:cubicBezTo>
                    <a:pt x="1199" y="85"/>
                    <a:pt x="1207" y="88"/>
                    <a:pt x="1215" y="96"/>
                  </a:cubicBezTo>
                  <a:cubicBezTo>
                    <a:pt x="1225" y="104"/>
                    <a:pt x="1231" y="117"/>
                    <a:pt x="1231" y="132"/>
                  </a:cubicBezTo>
                  <a:cubicBezTo>
                    <a:pt x="1231" y="163"/>
                    <a:pt x="1206" y="183"/>
                    <a:pt x="1168" y="183"/>
                  </a:cubicBezTo>
                  <a:close/>
                  <a:moveTo>
                    <a:pt x="499" y="182"/>
                  </a:moveTo>
                  <a:cubicBezTo>
                    <a:pt x="495" y="182"/>
                    <a:pt x="495" y="182"/>
                    <a:pt x="495" y="182"/>
                  </a:cubicBezTo>
                  <a:cubicBezTo>
                    <a:pt x="475" y="182"/>
                    <a:pt x="462" y="168"/>
                    <a:pt x="462" y="147"/>
                  </a:cubicBezTo>
                  <a:cubicBezTo>
                    <a:pt x="462" y="73"/>
                    <a:pt x="462" y="73"/>
                    <a:pt x="462" y="73"/>
                  </a:cubicBezTo>
                  <a:cubicBezTo>
                    <a:pt x="446" y="73"/>
                    <a:pt x="446" y="73"/>
                    <a:pt x="446" y="73"/>
                  </a:cubicBezTo>
                  <a:cubicBezTo>
                    <a:pt x="446" y="56"/>
                    <a:pt x="446" y="56"/>
                    <a:pt x="446" y="56"/>
                  </a:cubicBezTo>
                  <a:cubicBezTo>
                    <a:pt x="462" y="56"/>
                    <a:pt x="462" y="56"/>
                    <a:pt x="462" y="56"/>
                  </a:cubicBezTo>
                  <a:cubicBezTo>
                    <a:pt x="462" y="19"/>
                    <a:pt x="462" y="19"/>
                    <a:pt x="462" y="19"/>
                  </a:cubicBezTo>
                  <a:cubicBezTo>
                    <a:pt x="482" y="19"/>
                    <a:pt x="482" y="19"/>
                    <a:pt x="482" y="19"/>
                  </a:cubicBezTo>
                  <a:cubicBezTo>
                    <a:pt x="482" y="56"/>
                    <a:pt x="482" y="56"/>
                    <a:pt x="482" y="56"/>
                  </a:cubicBezTo>
                  <a:cubicBezTo>
                    <a:pt x="509" y="56"/>
                    <a:pt x="509" y="56"/>
                    <a:pt x="509" y="56"/>
                  </a:cubicBezTo>
                  <a:cubicBezTo>
                    <a:pt x="509" y="73"/>
                    <a:pt x="509" y="73"/>
                    <a:pt x="509" y="73"/>
                  </a:cubicBezTo>
                  <a:cubicBezTo>
                    <a:pt x="482" y="73"/>
                    <a:pt x="482" y="73"/>
                    <a:pt x="482" y="73"/>
                  </a:cubicBezTo>
                  <a:cubicBezTo>
                    <a:pt x="482" y="147"/>
                    <a:pt x="482" y="147"/>
                    <a:pt x="482" y="147"/>
                  </a:cubicBezTo>
                  <a:cubicBezTo>
                    <a:pt x="482" y="158"/>
                    <a:pt x="488" y="164"/>
                    <a:pt x="498" y="164"/>
                  </a:cubicBezTo>
                  <a:cubicBezTo>
                    <a:pt x="499" y="164"/>
                    <a:pt x="499" y="164"/>
                    <a:pt x="499" y="164"/>
                  </a:cubicBezTo>
                  <a:cubicBezTo>
                    <a:pt x="499" y="165"/>
                    <a:pt x="499" y="165"/>
                    <a:pt x="499" y="165"/>
                  </a:cubicBezTo>
                  <a:lnTo>
                    <a:pt x="499" y="182"/>
                  </a:lnTo>
                  <a:close/>
                  <a:moveTo>
                    <a:pt x="616" y="182"/>
                  </a:moveTo>
                  <a:cubicBezTo>
                    <a:pt x="612" y="182"/>
                    <a:pt x="612" y="182"/>
                    <a:pt x="612" y="182"/>
                  </a:cubicBezTo>
                  <a:cubicBezTo>
                    <a:pt x="591" y="182"/>
                    <a:pt x="579" y="169"/>
                    <a:pt x="579" y="148"/>
                  </a:cubicBezTo>
                  <a:cubicBezTo>
                    <a:pt x="579" y="2"/>
                    <a:pt x="579" y="2"/>
                    <a:pt x="579" y="2"/>
                  </a:cubicBezTo>
                  <a:cubicBezTo>
                    <a:pt x="600" y="2"/>
                    <a:pt x="600" y="2"/>
                    <a:pt x="600" y="2"/>
                  </a:cubicBezTo>
                  <a:cubicBezTo>
                    <a:pt x="600" y="147"/>
                    <a:pt x="600" y="147"/>
                    <a:pt x="600" y="147"/>
                  </a:cubicBezTo>
                  <a:cubicBezTo>
                    <a:pt x="600" y="159"/>
                    <a:pt x="604" y="164"/>
                    <a:pt x="615" y="164"/>
                  </a:cubicBezTo>
                  <a:cubicBezTo>
                    <a:pt x="616" y="164"/>
                    <a:pt x="616" y="164"/>
                    <a:pt x="616" y="164"/>
                  </a:cubicBezTo>
                  <a:cubicBezTo>
                    <a:pt x="616" y="165"/>
                    <a:pt x="616" y="165"/>
                    <a:pt x="616" y="165"/>
                  </a:cubicBezTo>
                  <a:lnTo>
                    <a:pt x="616" y="182"/>
                  </a:lnTo>
                  <a:close/>
                </a:path>
              </a:pathLst>
            </a:custGeom>
            <a:solidFill>
              <a:srgbClr val="7778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gray">
            <a:xfrm>
              <a:off x="7474095" y="5549900"/>
              <a:ext cx="76200" cy="41275"/>
            </a:xfrm>
            <a:custGeom>
              <a:avLst/>
              <a:gdLst>
                <a:gd name="T0" fmla="*/ 12 w 48"/>
                <a:gd name="T1" fmla="*/ 4 h 26"/>
                <a:gd name="T2" fmla="*/ 12 w 48"/>
                <a:gd name="T3" fmla="*/ 26 h 26"/>
                <a:gd name="T4" fmla="*/ 7 w 48"/>
                <a:gd name="T5" fmla="*/ 26 h 26"/>
                <a:gd name="T6" fmla="*/ 7 w 48"/>
                <a:gd name="T7" fmla="*/ 4 h 26"/>
                <a:gd name="T8" fmla="*/ 0 w 48"/>
                <a:gd name="T9" fmla="*/ 4 h 26"/>
                <a:gd name="T10" fmla="*/ 0 w 48"/>
                <a:gd name="T11" fmla="*/ 0 h 26"/>
                <a:gd name="T12" fmla="*/ 18 w 48"/>
                <a:gd name="T13" fmla="*/ 0 h 26"/>
                <a:gd name="T14" fmla="*/ 18 w 48"/>
                <a:gd name="T15" fmla="*/ 4 h 26"/>
                <a:gd name="T16" fmla="*/ 12 w 48"/>
                <a:gd name="T17" fmla="*/ 4 h 26"/>
                <a:gd name="T18" fmla="*/ 43 w 48"/>
                <a:gd name="T19" fmla="*/ 26 h 26"/>
                <a:gd name="T20" fmla="*/ 43 w 48"/>
                <a:gd name="T21" fmla="*/ 9 h 26"/>
                <a:gd name="T22" fmla="*/ 37 w 48"/>
                <a:gd name="T23" fmla="*/ 20 h 26"/>
                <a:gd name="T24" fmla="*/ 33 w 48"/>
                <a:gd name="T25" fmla="*/ 20 h 26"/>
                <a:gd name="T26" fmla="*/ 27 w 48"/>
                <a:gd name="T27" fmla="*/ 9 h 26"/>
                <a:gd name="T28" fmla="*/ 27 w 48"/>
                <a:gd name="T29" fmla="*/ 26 h 26"/>
                <a:gd name="T30" fmla="*/ 23 w 48"/>
                <a:gd name="T31" fmla="*/ 26 h 26"/>
                <a:gd name="T32" fmla="*/ 23 w 48"/>
                <a:gd name="T33" fmla="*/ 0 h 26"/>
                <a:gd name="T34" fmla="*/ 27 w 48"/>
                <a:gd name="T35" fmla="*/ 0 h 26"/>
                <a:gd name="T36" fmla="*/ 35 w 48"/>
                <a:gd name="T37" fmla="*/ 15 h 26"/>
                <a:gd name="T38" fmla="*/ 43 w 48"/>
                <a:gd name="T39" fmla="*/ 0 h 26"/>
                <a:gd name="T40" fmla="*/ 48 w 48"/>
                <a:gd name="T41" fmla="*/ 0 h 26"/>
                <a:gd name="T42" fmla="*/ 48 w 48"/>
                <a:gd name="T43" fmla="*/ 26 h 26"/>
                <a:gd name="T44" fmla="*/ 43 w 48"/>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6">
                  <a:moveTo>
                    <a:pt x="12" y="4"/>
                  </a:moveTo>
                  <a:lnTo>
                    <a:pt x="12" y="26"/>
                  </a:lnTo>
                  <a:lnTo>
                    <a:pt x="7" y="26"/>
                  </a:lnTo>
                  <a:lnTo>
                    <a:pt x="7" y="4"/>
                  </a:lnTo>
                  <a:lnTo>
                    <a:pt x="0" y="4"/>
                  </a:lnTo>
                  <a:lnTo>
                    <a:pt x="0" y="0"/>
                  </a:lnTo>
                  <a:lnTo>
                    <a:pt x="18" y="0"/>
                  </a:lnTo>
                  <a:lnTo>
                    <a:pt x="18" y="4"/>
                  </a:lnTo>
                  <a:lnTo>
                    <a:pt x="12" y="4"/>
                  </a:lnTo>
                  <a:close/>
                  <a:moveTo>
                    <a:pt x="43" y="26"/>
                  </a:moveTo>
                  <a:lnTo>
                    <a:pt x="43" y="9"/>
                  </a:lnTo>
                  <a:lnTo>
                    <a:pt x="37" y="20"/>
                  </a:lnTo>
                  <a:lnTo>
                    <a:pt x="33" y="20"/>
                  </a:lnTo>
                  <a:lnTo>
                    <a:pt x="27" y="9"/>
                  </a:lnTo>
                  <a:lnTo>
                    <a:pt x="27" y="26"/>
                  </a:lnTo>
                  <a:lnTo>
                    <a:pt x="23" y="26"/>
                  </a:lnTo>
                  <a:lnTo>
                    <a:pt x="23" y="0"/>
                  </a:lnTo>
                  <a:lnTo>
                    <a:pt x="27" y="0"/>
                  </a:lnTo>
                  <a:lnTo>
                    <a:pt x="35" y="15"/>
                  </a:lnTo>
                  <a:lnTo>
                    <a:pt x="43" y="0"/>
                  </a:lnTo>
                  <a:lnTo>
                    <a:pt x="48" y="0"/>
                  </a:lnTo>
                  <a:lnTo>
                    <a:pt x="48" y="26"/>
                  </a:lnTo>
                  <a:lnTo>
                    <a:pt x="43" y="26"/>
                  </a:lnTo>
                  <a:close/>
                </a:path>
              </a:pathLst>
            </a:custGeom>
            <a:solidFill>
              <a:srgbClr val="41404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gray">
            <a:xfrm>
              <a:off x="4813445" y="5438775"/>
              <a:ext cx="549275" cy="493712"/>
            </a:xfrm>
            <a:custGeom>
              <a:avLst/>
              <a:gdLst>
                <a:gd name="T0" fmla="*/ 351 w 351"/>
                <a:gd name="T1" fmla="*/ 69 h 314"/>
                <a:gd name="T2" fmla="*/ 319 w 351"/>
                <a:gd name="T3" fmla="*/ 87 h 314"/>
                <a:gd name="T4" fmla="*/ 264 w 351"/>
                <a:gd name="T5" fmla="*/ 32 h 314"/>
                <a:gd name="T6" fmla="*/ 283 w 351"/>
                <a:gd name="T7" fmla="*/ 0 h 314"/>
                <a:gd name="T8" fmla="*/ 351 w 351"/>
                <a:gd name="T9" fmla="*/ 69 h 314"/>
                <a:gd name="T10" fmla="*/ 37 w 351"/>
                <a:gd name="T11" fmla="*/ 163 h 314"/>
                <a:gd name="T12" fmla="*/ 0 w 351"/>
                <a:gd name="T13" fmla="*/ 163 h 314"/>
                <a:gd name="T14" fmla="*/ 25 w 351"/>
                <a:gd name="T15" fmla="*/ 257 h 314"/>
                <a:gd name="T16" fmla="*/ 57 w 351"/>
                <a:gd name="T17" fmla="*/ 239 h 314"/>
                <a:gd name="T18" fmla="*/ 37 w 351"/>
                <a:gd name="T19" fmla="*/ 163 h 314"/>
                <a:gd name="T20" fmla="*/ 130 w 351"/>
                <a:gd name="T21" fmla="*/ 63 h 314"/>
                <a:gd name="T22" fmla="*/ 112 w 351"/>
                <a:gd name="T23" fmla="*/ 31 h 314"/>
                <a:gd name="T24" fmla="*/ 37 w 351"/>
                <a:gd name="T25" fmla="*/ 163 h 314"/>
                <a:gd name="T26" fmla="*/ 72 w 351"/>
                <a:gd name="T27" fmla="*/ 163 h 314"/>
                <a:gd name="T28" fmla="*/ 130 w 351"/>
                <a:gd name="T29" fmla="*/ 63 h 314"/>
                <a:gd name="T30" fmla="*/ 88 w 351"/>
                <a:gd name="T31" fmla="*/ 221 h 314"/>
                <a:gd name="T32" fmla="*/ 57 w 351"/>
                <a:gd name="T33" fmla="*/ 239 h 314"/>
                <a:gd name="T34" fmla="*/ 188 w 351"/>
                <a:gd name="T35" fmla="*/ 314 h 314"/>
                <a:gd name="T36" fmla="*/ 188 w 351"/>
                <a:gd name="T37" fmla="*/ 278 h 314"/>
                <a:gd name="T38" fmla="*/ 88 w 351"/>
                <a:gd name="T39" fmla="*/ 22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1" h="314">
                  <a:moveTo>
                    <a:pt x="351" y="69"/>
                  </a:moveTo>
                  <a:cubicBezTo>
                    <a:pt x="319" y="87"/>
                    <a:pt x="319" y="87"/>
                    <a:pt x="319" y="87"/>
                  </a:cubicBezTo>
                  <a:cubicBezTo>
                    <a:pt x="306" y="64"/>
                    <a:pt x="287" y="45"/>
                    <a:pt x="264" y="32"/>
                  </a:cubicBezTo>
                  <a:cubicBezTo>
                    <a:pt x="283" y="0"/>
                    <a:pt x="283" y="0"/>
                    <a:pt x="283" y="0"/>
                  </a:cubicBezTo>
                  <a:cubicBezTo>
                    <a:pt x="311" y="16"/>
                    <a:pt x="335" y="40"/>
                    <a:pt x="351" y="69"/>
                  </a:cubicBezTo>
                  <a:close/>
                  <a:moveTo>
                    <a:pt x="37" y="163"/>
                  </a:moveTo>
                  <a:cubicBezTo>
                    <a:pt x="0" y="163"/>
                    <a:pt x="0" y="163"/>
                    <a:pt x="0" y="163"/>
                  </a:cubicBezTo>
                  <a:cubicBezTo>
                    <a:pt x="0" y="197"/>
                    <a:pt x="9" y="230"/>
                    <a:pt x="25" y="257"/>
                  </a:cubicBezTo>
                  <a:cubicBezTo>
                    <a:pt x="57" y="239"/>
                    <a:pt x="57" y="239"/>
                    <a:pt x="57" y="239"/>
                  </a:cubicBezTo>
                  <a:cubicBezTo>
                    <a:pt x="44" y="216"/>
                    <a:pt x="37" y="190"/>
                    <a:pt x="37" y="163"/>
                  </a:cubicBezTo>
                  <a:close/>
                  <a:moveTo>
                    <a:pt x="130" y="63"/>
                  </a:moveTo>
                  <a:cubicBezTo>
                    <a:pt x="112" y="31"/>
                    <a:pt x="112" y="31"/>
                    <a:pt x="112" y="31"/>
                  </a:cubicBezTo>
                  <a:cubicBezTo>
                    <a:pt x="67" y="58"/>
                    <a:pt x="37" y="107"/>
                    <a:pt x="37" y="163"/>
                  </a:cubicBezTo>
                  <a:cubicBezTo>
                    <a:pt x="72" y="163"/>
                    <a:pt x="72" y="163"/>
                    <a:pt x="72" y="163"/>
                  </a:cubicBezTo>
                  <a:cubicBezTo>
                    <a:pt x="72" y="120"/>
                    <a:pt x="96" y="83"/>
                    <a:pt x="130" y="63"/>
                  </a:cubicBezTo>
                  <a:close/>
                  <a:moveTo>
                    <a:pt x="88" y="221"/>
                  </a:moveTo>
                  <a:cubicBezTo>
                    <a:pt x="57" y="239"/>
                    <a:pt x="57" y="239"/>
                    <a:pt x="57" y="239"/>
                  </a:cubicBezTo>
                  <a:cubicBezTo>
                    <a:pt x="83" y="284"/>
                    <a:pt x="132" y="314"/>
                    <a:pt x="188" y="314"/>
                  </a:cubicBezTo>
                  <a:cubicBezTo>
                    <a:pt x="188" y="278"/>
                    <a:pt x="188" y="278"/>
                    <a:pt x="188" y="278"/>
                  </a:cubicBezTo>
                  <a:cubicBezTo>
                    <a:pt x="145" y="278"/>
                    <a:pt x="108" y="255"/>
                    <a:pt x="88" y="221"/>
                  </a:cubicBezTo>
                  <a:close/>
                </a:path>
              </a:pathLst>
            </a:custGeom>
            <a:solidFill>
              <a:srgbClr val="ACD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gray">
            <a:xfrm>
              <a:off x="4813445" y="5397500"/>
              <a:ext cx="442913" cy="593725"/>
            </a:xfrm>
            <a:custGeom>
              <a:avLst/>
              <a:gdLst>
                <a:gd name="T0" fmla="*/ 25 w 283"/>
                <a:gd name="T1" fmla="*/ 283 h 377"/>
                <a:gd name="T2" fmla="*/ 57 w 283"/>
                <a:gd name="T3" fmla="*/ 265 h 377"/>
                <a:gd name="T4" fmla="*/ 188 w 283"/>
                <a:gd name="T5" fmla="*/ 340 h 377"/>
                <a:gd name="T6" fmla="*/ 264 w 283"/>
                <a:gd name="T7" fmla="*/ 320 h 377"/>
                <a:gd name="T8" fmla="*/ 282 w 283"/>
                <a:gd name="T9" fmla="*/ 352 h 377"/>
                <a:gd name="T10" fmla="*/ 188 w 283"/>
                <a:gd name="T11" fmla="*/ 377 h 377"/>
                <a:gd name="T12" fmla="*/ 25 w 283"/>
                <a:gd name="T13" fmla="*/ 283 h 377"/>
                <a:gd name="T14" fmla="*/ 188 w 283"/>
                <a:gd name="T15" fmla="*/ 37 h 377"/>
                <a:gd name="T16" fmla="*/ 264 w 283"/>
                <a:gd name="T17" fmla="*/ 58 h 377"/>
                <a:gd name="T18" fmla="*/ 283 w 283"/>
                <a:gd name="T19" fmla="*/ 26 h 377"/>
                <a:gd name="T20" fmla="*/ 188 w 283"/>
                <a:gd name="T21" fmla="*/ 0 h 377"/>
                <a:gd name="T22" fmla="*/ 0 w 283"/>
                <a:gd name="T23" fmla="*/ 189 h 377"/>
                <a:gd name="T24" fmla="*/ 37 w 283"/>
                <a:gd name="T25" fmla="*/ 189 h 377"/>
                <a:gd name="T26" fmla="*/ 188 w 283"/>
                <a:gd name="T27" fmla="*/ 3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3" h="377">
                  <a:moveTo>
                    <a:pt x="25" y="283"/>
                  </a:moveTo>
                  <a:cubicBezTo>
                    <a:pt x="57" y="265"/>
                    <a:pt x="57" y="265"/>
                    <a:pt x="57" y="265"/>
                  </a:cubicBezTo>
                  <a:cubicBezTo>
                    <a:pt x="83" y="310"/>
                    <a:pt x="132" y="340"/>
                    <a:pt x="188" y="340"/>
                  </a:cubicBezTo>
                  <a:cubicBezTo>
                    <a:pt x="216" y="340"/>
                    <a:pt x="241" y="332"/>
                    <a:pt x="264" y="320"/>
                  </a:cubicBezTo>
                  <a:cubicBezTo>
                    <a:pt x="282" y="352"/>
                    <a:pt x="282" y="352"/>
                    <a:pt x="282" y="352"/>
                  </a:cubicBezTo>
                  <a:cubicBezTo>
                    <a:pt x="255" y="368"/>
                    <a:pt x="222" y="377"/>
                    <a:pt x="188" y="377"/>
                  </a:cubicBezTo>
                  <a:cubicBezTo>
                    <a:pt x="118" y="377"/>
                    <a:pt x="58" y="339"/>
                    <a:pt x="25" y="283"/>
                  </a:cubicBezTo>
                  <a:close/>
                  <a:moveTo>
                    <a:pt x="188" y="37"/>
                  </a:moveTo>
                  <a:cubicBezTo>
                    <a:pt x="216" y="37"/>
                    <a:pt x="242" y="45"/>
                    <a:pt x="264" y="58"/>
                  </a:cubicBezTo>
                  <a:cubicBezTo>
                    <a:pt x="283" y="26"/>
                    <a:pt x="283" y="26"/>
                    <a:pt x="283" y="26"/>
                  </a:cubicBezTo>
                  <a:cubicBezTo>
                    <a:pt x="255" y="10"/>
                    <a:pt x="222" y="0"/>
                    <a:pt x="188" y="0"/>
                  </a:cubicBezTo>
                  <a:cubicBezTo>
                    <a:pt x="84" y="0"/>
                    <a:pt x="0" y="85"/>
                    <a:pt x="0" y="189"/>
                  </a:cubicBezTo>
                  <a:cubicBezTo>
                    <a:pt x="37" y="189"/>
                    <a:pt x="37" y="189"/>
                    <a:pt x="37" y="189"/>
                  </a:cubicBezTo>
                  <a:cubicBezTo>
                    <a:pt x="37" y="105"/>
                    <a:pt x="104" y="37"/>
                    <a:pt x="188" y="37"/>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gray">
            <a:xfrm>
              <a:off x="4926157" y="5511800"/>
              <a:ext cx="476250" cy="365125"/>
            </a:xfrm>
            <a:custGeom>
              <a:avLst/>
              <a:gdLst>
                <a:gd name="T0" fmla="*/ 247 w 304"/>
                <a:gd name="T1" fmla="*/ 40 h 231"/>
                <a:gd name="T2" fmla="*/ 279 w 304"/>
                <a:gd name="T3" fmla="*/ 22 h 231"/>
                <a:gd name="T4" fmla="*/ 304 w 304"/>
                <a:gd name="T5" fmla="*/ 116 h 231"/>
                <a:gd name="T6" fmla="*/ 279 w 304"/>
                <a:gd name="T7" fmla="*/ 210 h 231"/>
                <a:gd name="T8" fmla="*/ 247 w 304"/>
                <a:gd name="T9" fmla="*/ 191 h 231"/>
                <a:gd name="T10" fmla="*/ 267 w 304"/>
                <a:gd name="T11" fmla="*/ 116 h 231"/>
                <a:gd name="T12" fmla="*/ 247 w 304"/>
                <a:gd name="T13" fmla="*/ 40 h 231"/>
                <a:gd name="T14" fmla="*/ 223 w 304"/>
                <a:gd name="T15" fmla="*/ 222 h 231"/>
                <a:gd name="T16" fmla="*/ 198 w 304"/>
                <a:gd name="T17" fmla="*/ 197 h 231"/>
                <a:gd name="T18" fmla="*/ 116 w 304"/>
                <a:gd name="T19" fmla="*/ 231 h 231"/>
                <a:gd name="T20" fmla="*/ 0 w 304"/>
                <a:gd name="T21" fmla="*/ 116 h 231"/>
                <a:gd name="T22" fmla="*/ 116 w 304"/>
                <a:gd name="T23" fmla="*/ 0 h 231"/>
                <a:gd name="T24" fmla="*/ 231 w 304"/>
                <a:gd name="T25" fmla="*/ 116 h 231"/>
                <a:gd name="T26" fmla="*/ 216 w 304"/>
                <a:gd name="T27" fmla="*/ 173 h 231"/>
                <a:gd name="T28" fmla="*/ 247 w 304"/>
                <a:gd name="T29" fmla="*/ 191 h 231"/>
                <a:gd name="T30" fmla="*/ 223 w 304"/>
                <a:gd name="T31" fmla="*/ 222 h 231"/>
                <a:gd name="T32" fmla="*/ 195 w 304"/>
                <a:gd name="T33" fmla="*/ 116 h 231"/>
                <a:gd name="T34" fmla="*/ 116 w 304"/>
                <a:gd name="T35" fmla="*/ 37 h 231"/>
                <a:gd name="T36" fmla="*/ 37 w 304"/>
                <a:gd name="T37" fmla="*/ 116 h 231"/>
                <a:gd name="T38" fmla="*/ 116 w 304"/>
                <a:gd name="T39" fmla="*/ 194 h 231"/>
                <a:gd name="T40" fmla="*/ 195 w 304"/>
                <a:gd name="T41" fmla="*/ 11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 h="231">
                  <a:moveTo>
                    <a:pt x="247" y="40"/>
                  </a:moveTo>
                  <a:cubicBezTo>
                    <a:pt x="279" y="22"/>
                    <a:pt x="279" y="22"/>
                    <a:pt x="279" y="22"/>
                  </a:cubicBezTo>
                  <a:cubicBezTo>
                    <a:pt x="295" y="49"/>
                    <a:pt x="304" y="81"/>
                    <a:pt x="304" y="116"/>
                  </a:cubicBezTo>
                  <a:cubicBezTo>
                    <a:pt x="304" y="150"/>
                    <a:pt x="295" y="182"/>
                    <a:pt x="279" y="210"/>
                  </a:cubicBezTo>
                  <a:cubicBezTo>
                    <a:pt x="247" y="191"/>
                    <a:pt x="247" y="191"/>
                    <a:pt x="247" y="191"/>
                  </a:cubicBezTo>
                  <a:cubicBezTo>
                    <a:pt x="260" y="169"/>
                    <a:pt x="267" y="143"/>
                    <a:pt x="267" y="116"/>
                  </a:cubicBezTo>
                  <a:cubicBezTo>
                    <a:pt x="267" y="88"/>
                    <a:pt x="260" y="62"/>
                    <a:pt x="247" y="40"/>
                  </a:cubicBezTo>
                  <a:close/>
                  <a:moveTo>
                    <a:pt x="223" y="222"/>
                  </a:moveTo>
                  <a:cubicBezTo>
                    <a:pt x="198" y="197"/>
                    <a:pt x="198" y="197"/>
                    <a:pt x="198" y="197"/>
                  </a:cubicBezTo>
                  <a:cubicBezTo>
                    <a:pt x="177" y="218"/>
                    <a:pt x="148" y="231"/>
                    <a:pt x="116" y="231"/>
                  </a:cubicBezTo>
                  <a:cubicBezTo>
                    <a:pt x="52" y="231"/>
                    <a:pt x="0" y="179"/>
                    <a:pt x="0" y="116"/>
                  </a:cubicBezTo>
                  <a:cubicBezTo>
                    <a:pt x="0" y="52"/>
                    <a:pt x="52" y="0"/>
                    <a:pt x="116" y="0"/>
                  </a:cubicBezTo>
                  <a:cubicBezTo>
                    <a:pt x="180" y="0"/>
                    <a:pt x="231" y="52"/>
                    <a:pt x="231" y="116"/>
                  </a:cubicBezTo>
                  <a:cubicBezTo>
                    <a:pt x="231" y="137"/>
                    <a:pt x="226" y="156"/>
                    <a:pt x="216" y="173"/>
                  </a:cubicBezTo>
                  <a:cubicBezTo>
                    <a:pt x="247" y="191"/>
                    <a:pt x="247" y="191"/>
                    <a:pt x="247" y="191"/>
                  </a:cubicBezTo>
                  <a:cubicBezTo>
                    <a:pt x="240" y="203"/>
                    <a:pt x="232" y="213"/>
                    <a:pt x="223" y="222"/>
                  </a:cubicBezTo>
                  <a:close/>
                  <a:moveTo>
                    <a:pt x="195" y="116"/>
                  </a:moveTo>
                  <a:cubicBezTo>
                    <a:pt x="195" y="72"/>
                    <a:pt x="159" y="37"/>
                    <a:pt x="116" y="37"/>
                  </a:cubicBezTo>
                  <a:cubicBezTo>
                    <a:pt x="72" y="37"/>
                    <a:pt x="37" y="72"/>
                    <a:pt x="37" y="116"/>
                  </a:cubicBezTo>
                  <a:cubicBezTo>
                    <a:pt x="37" y="159"/>
                    <a:pt x="72" y="194"/>
                    <a:pt x="116" y="194"/>
                  </a:cubicBezTo>
                  <a:cubicBezTo>
                    <a:pt x="159" y="194"/>
                    <a:pt x="195" y="159"/>
                    <a:pt x="195" y="116"/>
                  </a:cubicBezTo>
                  <a:close/>
                </a:path>
              </a:pathLst>
            </a:custGeom>
            <a:solidFill>
              <a:srgbClr val="743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31799817"/>
      </p:ext>
    </p:extLst>
  </p:cSld>
  <p:clrMap bg1="lt1" tx1="dk1" bg2="lt2" tx2="dk2" accent1="accent1" accent2="accent2" accent3="accent3" accent4="accent4" accent5="accent5" accent6="accent6" hlink="hlink" folHlink="folHlink"/>
  <p:hf ftr="0"/>
  <p:notesStyle>
    <a:lvl1pPr marL="173038" marR="0" indent="-173038" algn="l" defTabSz="914400" rtl="0" eaLnBrk="1" fontAlgn="base" latinLnBrk="0" hangingPunct="1">
      <a:lnSpc>
        <a:spcPct val="100000"/>
      </a:lnSpc>
      <a:spcBef>
        <a:spcPts val="400"/>
      </a:spcBef>
      <a:spcAft>
        <a:spcPct val="0"/>
      </a:spcAft>
      <a:buClrTx/>
      <a:buSzTx/>
      <a:buFont typeface="Arial" pitchFamily="34" charset="0"/>
      <a:buChar char="•"/>
      <a:tabLst/>
      <a:defRPr sz="1400" b="0" kern="1200">
        <a:solidFill>
          <a:schemeClr val="tx2"/>
        </a:solidFill>
        <a:latin typeface="Arial"/>
        <a:ea typeface="+mn-ea"/>
        <a:cs typeface="Arial"/>
      </a:defRPr>
    </a:lvl1pPr>
    <a:lvl2pPr marL="346075" marR="0" indent="-173038" algn="l" defTabSz="914400" rtl="0" eaLnBrk="1" fontAlgn="base" latinLnBrk="0" hangingPunct="1">
      <a:lnSpc>
        <a:spcPct val="100000"/>
      </a:lnSpc>
      <a:spcBef>
        <a:spcPts val="400"/>
      </a:spcBef>
      <a:spcAft>
        <a:spcPct val="0"/>
      </a:spcAft>
      <a:buClrTx/>
      <a:buSzTx/>
      <a:buFont typeface="Arial" pitchFamily="34" charset="0"/>
      <a:buChar char="–"/>
      <a:tabLst/>
      <a:defRPr sz="1400" b="0" i="0" kern="1200">
        <a:solidFill>
          <a:schemeClr val="tx2"/>
        </a:solidFill>
        <a:latin typeface="Arial"/>
        <a:ea typeface="+mn-ea"/>
        <a:cs typeface="Arial"/>
      </a:defRPr>
    </a:lvl2pPr>
    <a:lvl3pPr marL="512763" marR="0" indent="-166688" algn="l" defTabSz="914400" rtl="0" eaLnBrk="1" fontAlgn="base" latinLnBrk="0" hangingPunct="1">
      <a:lnSpc>
        <a:spcPct val="100000"/>
      </a:lnSpc>
      <a:spcBef>
        <a:spcPts val="400"/>
      </a:spcBef>
      <a:spcAft>
        <a:spcPct val="0"/>
      </a:spcAft>
      <a:buClrTx/>
      <a:buSzTx/>
      <a:buFont typeface="Arial" pitchFamily="34" charset="0"/>
      <a:buChar char="–"/>
      <a:tabLst/>
      <a:defRPr sz="1400" b="0" i="0" kern="1200" baseline="0">
        <a:solidFill>
          <a:schemeClr val="tx2"/>
        </a:solidFill>
        <a:latin typeface="Arial"/>
        <a:ea typeface="+mn-ea"/>
        <a:cs typeface="Arial"/>
      </a:defRPr>
    </a:lvl3pPr>
    <a:lvl4pPr marL="685800" marR="0" indent="-173038" algn="l" defTabSz="914400" rtl="0" eaLnBrk="1" fontAlgn="base" latinLnBrk="0" hangingPunct="1">
      <a:lnSpc>
        <a:spcPct val="100000"/>
      </a:lnSpc>
      <a:spcBef>
        <a:spcPts val="400"/>
      </a:spcBef>
      <a:spcAft>
        <a:spcPct val="0"/>
      </a:spcAft>
      <a:buClrTx/>
      <a:buSzTx/>
      <a:buFont typeface="Arial" pitchFamily="34" charset="0"/>
      <a:buChar char="–"/>
      <a:tabLst/>
      <a:defRPr sz="1400" b="0" i="0" kern="1200">
        <a:solidFill>
          <a:schemeClr val="tx2"/>
        </a:solidFill>
        <a:latin typeface="Arial"/>
        <a:ea typeface="+mn-ea"/>
        <a:cs typeface="Arial"/>
      </a:defRPr>
    </a:lvl4pPr>
    <a:lvl5pPr marL="858838" marR="0" indent="-173038" algn="l" defTabSz="860425" rtl="0" eaLnBrk="1" fontAlgn="base" latinLnBrk="0" hangingPunct="1">
      <a:lnSpc>
        <a:spcPct val="100000"/>
      </a:lnSpc>
      <a:spcBef>
        <a:spcPts val="400"/>
      </a:spcBef>
      <a:spcAft>
        <a:spcPct val="0"/>
      </a:spcAft>
      <a:buClrTx/>
      <a:buSzTx/>
      <a:buFont typeface="Arial" pitchFamily="34" charset="0"/>
      <a:buChar char="–"/>
      <a:tabLst/>
      <a:defRPr sz="1400" b="0" i="0" kern="1200">
        <a:solidFill>
          <a:schemeClr val="tx2"/>
        </a:solidFill>
        <a:latin typeface="Arial"/>
        <a:ea typeface="+mn-ea"/>
        <a:cs typeface="Arial"/>
      </a:defRPr>
    </a:lvl5pPr>
    <a:lvl6pPr marL="1031875" indent="-173038" algn="l" defTabSz="860425" rtl="0" eaLnBrk="1" latinLnBrk="0" hangingPunct="1">
      <a:lnSpc>
        <a:spcPct val="100000"/>
      </a:lnSpc>
      <a:spcBef>
        <a:spcPts val="400"/>
      </a:spcBef>
      <a:buClrTx/>
      <a:buFont typeface="Arial" panose="020B0604020202020204" pitchFamily="34" charset="0"/>
      <a:buChar char="–"/>
      <a:tabLst/>
      <a:defRPr sz="1400" b="0" i="0" kern="1200">
        <a:solidFill>
          <a:schemeClr val="tx2"/>
        </a:solidFill>
        <a:latin typeface="Arial"/>
        <a:ea typeface="+mn-ea"/>
        <a:cs typeface="Arial"/>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ADD4AB0-DA56-AC40-9592-4E955E6D4581}" type="slidenum">
              <a:rPr lang="en-US" smtClean="0"/>
              <a:pPr/>
              <a:t>0</a:t>
            </a:fld>
            <a:endParaRPr lang="en-US" dirty="0"/>
          </a:p>
        </p:txBody>
      </p:sp>
      <p:sp>
        <p:nvSpPr>
          <p:cNvPr id="5" name="Header Placeholder 4"/>
          <p:cNvSpPr>
            <a:spLocks noGrp="1"/>
          </p:cNvSpPr>
          <p:nvPr>
            <p:ph type="hdr" sz="quarter" idx="11"/>
          </p:nvPr>
        </p:nvSpPr>
        <p:spPr/>
        <p:txBody>
          <a:bodyPr/>
          <a:lstStyle/>
          <a:p>
            <a:r>
              <a:rPr lang="en-US" dirty="0" smtClean="0"/>
              <a:t>To change this title, go to Notes Master</a:t>
            </a:r>
            <a:endParaRPr lang="en-US" dirty="0"/>
          </a:p>
        </p:txBody>
      </p:sp>
      <p:sp>
        <p:nvSpPr>
          <p:cNvPr id="6" name="Date Placeholder 5"/>
          <p:cNvSpPr>
            <a:spLocks noGrp="1"/>
          </p:cNvSpPr>
          <p:nvPr>
            <p:ph type="dt" idx="12"/>
          </p:nvPr>
        </p:nvSpPr>
        <p:spPr/>
        <p:txBody>
          <a:bodyPr/>
          <a:lstStyle/>
          <a:p>
            <a:fld id="{64B0F079-F9BE-486E-861B-3471A5995896}" type="datetime1">
              <a:rPr lang="en-US" smtClean="0"/>
              <a:t>3/22/2017</a:t>
            </a:fld>
            <a:endParaRPr lang="en-US" dirty="0"/>
          </a:p>
        </p:txBody>
      </p:sp>
      <p:sp>
        <p:nvSpPr>
          <p:cNvPr id="10" name="Slide Image Placeholder 9"/>
          <p:cNvSpPr>
            <a:spLocks noGrp="1" noRot="1" noChangeAspect="1"/>
          </p:cNvSpPr>
          <p:nvPr>
            <p:ph type="sldImg"/>
          </p:nvPr>
        </p:nvSpPr>
        <p:spPr>
          <a:xfrm>
            <a:off x="3841750" y="6577013"/>
            <a:ext cx="2711450" cy="203358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41687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pPr eaLnBrk="1" hangingPunct="1">
              <a:spcBef>
                <a:spcPct val="0"/>
              </a:spcBef>
            </a:pPr>
            <a:r>
              <a:rPr lang="en-US" dirty="0" smtClean="0"/>
              <a:t>To edit data in charts:</a:t>
            </a:r>
          </a:p>
          <a:p>
            <a:pPr lvl="2"/>
            <a:r>
              <a:rPr lang="en-US" dirty="0" smtClean="0"/>
              <a:t>Right click on chart and select </a:t>
            </a:r>
            <a:r>
              <a:rPr lang="en-US" altLang="en-US" dirty="0" smtClean="0"/>
              <a:t>‘E</a:t>
            </a:r>
            <a:r>
              <a:rPr lang="en-US" dirty="0" smtClean="0"/>
              <a:t>dit Data in Excel</a:t>
            </a:r>
            <a:r>
              <a:rPr lang="en-US" altLang="en-US" dirty="0" smtClean="0"/>
              <a:t>’</a:t>
            </a:r>
            <a:r>
              <a:rPr lang="en-US" dirty="0" smtClean="0"/>
              <a:t>. Add data or change Headlines in Microsoft Excel. Add new lines of data and remove where needed. The data is automatically updated in PowerPoint. Close Microsoft Excel after updating data (Saving is not necessary)</a:t>
            </a:r>
          </a:p>
          <a:p>
            <a:endParaRPr lang="en-US" dirty="0"/>
          </a:p>
        </p:txBody>
      </p:sp>
      <p:sp>
        <p:nvSpPr>
          <p:cNvPr id="4" name="Slide Number Placeholder 3"/>
          <p:cNvSpPr>
            <a:spLocks noGrp="1"/>
          </p:cNvSpPr>
          <p:nvPr>
            <p:ph type="sldNum" sz="quarter" idx="10"/>
          </p:nvPr>
        </p:nvSpPr>
        <p:spPr/>
        <p:txBody>
          <a:bodyPr/>
          <a:lstStyle/>
          <a:p>
            <a:fld id="{557F2838-5C57-A54D-81C8-D758DC6301C8}" type="slidenum">
              <a:rPr lang="en-US" smtClean="0"/>
              <a:pPr/>
              <a:t>9</a:t>
            </a:fld>
            <a:endParaRPr lang="en-US" dirty="0"/>
          </a:p>
        </p:txBody>
      </p:sp>
    </p:spTree>
    <p:extLst>
      <p:ext uri="{BB962C8B-B14F-4D97-AF65-F5344CB8AC3E}">
        <p14:creationId xmlns:p14="http://schemas.microsoft.com/office/powerpoint/2010/main" val="503764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pPr eaLnBrk="1" hangingPunct="1">
              <a:spcBef>
                <a:spcPct val="0"/>
              </a:spcBef>
            </a:pPr>
            <a:r>
              <a:rPr lang="en-US" dirty="0" smtClean="0"/>
              <a:t>To edit data in charts:</a:t>
            </a:r>
          </a:p>
          <a:p>
            <a:pPr lvl="2"/>
            <a:r>
              <a:rPr lang="en-US" dirty="0" smtClean="0"/>
              <a:t>Right click on chart and select </a:t>
            </a:r>
            <a:r>
              <a:rPr lang="en-US" altLang="en-US" dirty="0" smtClean="0"/>
              <a:t>‘E</a:t>
            </a:r>
            <a:r>
              <a:rPr lang="en-US" dirty="0" smtClean="0"/>
              <a:t>dit Data in Excel</a:t>
            </a:r>
            <a:r>
              <a:rPr lang="en-US" altLang="en-US" dirty="0" smtClean="0"/>
              <a:t>’</a:t>
            </a:r>
            <a:r>
              <a:rPr lang="en-US" dirty="0" smtClean="0"/>
              <a:t>. Add data or change Headlines in Microsoft Excel. Add new lines of data and remove where needed. The data is automatically updated in PowerPoint. Close Microsoft Excel after updating data (Saving is not necessary)</a:t>
            </a:r>
          </a:p>
          <a:p>
            <a:endParaRPr lang="en-US" dirty="0"/>
          </a:p>
        </p:txBody>
      </p:sp>
      <p:sp>
        <p:nvSpPr>
          <p:cNvPr id="4" name="Slide Number Placeholder 3"/>
          <p:cNvSpPr>
            <a:spLocks noGrp="1"/>
          </p:cNvSpPr>
          <p:nvPr>
            <p:ph type="sldNum" sz="quarter" idx="10"/>
          </p:nvPr>
        </p:nvSpPr>
        <p:spPr/>
        <p:txBody>
          <a:bodyPr/>
          <a:lstStyle/>
          <a:p>
            <a:fld id="{557F2838-5C57-A54D-81C8-D758DC6301C8}" type="slidenum">
              <a:rPr lang="en-US" smtClean="0"/>
              <a:pPr/>
              <a:t>10</a:t>
            </a:fld>
            <a:endParaRPr lang="en-US" dirty="0"/>
          </a:p>
        </p:txBody>
      </p:sp>
    </p:spTree>
    <p:extLst>
      <p:ext uri="{BB962C8B-B14F-4D97-AF65-F5344CB8AC3E}">
        <p14:creationId xmlns:p14="http://schemas.microsoft.com/office/powerpoint/2010/main" val="1636477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pPr eaLnBrk="1" hangingPunct="1">
              <a:spcBef>
                <a:spcPct val="0"/>
              </a:spcBef>
            </a:pPr>
            <a:r>
              <a:rPr lang="en-US" dirty="0" smtClean="0"/>
              <a:t>To edit data in charts:</a:t>
            </a:r>
          </a:p>
          <a:p>
            <a:pPr lvl="2"/>
            <a:r>
              <a:rPr lang="en-US" dirty="0" smtClean="0"/>
              <a:t>Right click on chart and select </a:t>
            </a:r>
            <a:r>
              <a:rPr lang="en-US" altLang="en-US" dirty="0" smtClean="0"/>
              <a:t>‘E</a:t>
            </a:r>
            <a:r>
              <a:rPr lang="en-US" dirty="0" smtClean="0"/>
              <a:t>dit Data in Excel</a:t>
            </a:r>
            <a:r>
              <a:rPr lang="en-US" altLang="en-US" dirty="0" smtClean="0"/>
              <a:t>’</a:t>
            </a:r>
            <a:r>
              <a:rPr lang="en-US" dirty="0" smtClean="0"/>
              <a:t>. Add data or change Headlines in Microsoft Excel. Add new lines of data and remove where needed. The data is automatically updated in PowerPoint. Close Microsoft Excel after updating data (Saving is not necessary)</a:t>
            </a:r>
          </a:p>
          <a:p>
            <a:endParaRPr lang="en-US" dirty="0"/>
          </a:p>
        </p:txBody>
      </p:sp>
      <p:sp>
        <p:nvSpPr>
          <p:cNvPr id="4" name="Slide Number Placeholder 3"/>
          <p:cNvSpPr>
            <a:spLocks noGrp="1"/>
          </p:cNvSpPr>
          <p:nvPr>
            <p:ph type="sldNum" sz="quarter" idx="10"/>
          </p:nvPr>
        </p:nvSpPr>
        <p:spPr/>
        <p:txBody>
          <a:bodyPr/>
          <a:lstStyle/>
          <a:p>
            <a:fld id="{557F2838-5C57-A54D-81C8-D758DC6301C8}" type="slidenum">
              <a:rPr lang="en-US" smtClean="0"/>
              <a:pPr/>
              <a:t>11</a:t>
            </a:fld>
            <a:endParaRPr lang="en-US" dirty="0"/>
          </a:p>
        </p:txBody>
      </p:sp>
    </p:spTree>
    <p:extLst>
      <p:ext uri="{BB962C8B-B14F-4D97-AF65-F5344CB8AC3E}">
        <p14:creationId xmlns:p14="http://schemas.microsoft.com/office/powerpoint/2010/main" val="724310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pPr eaLnBrk="1" hangingPunct="1">
              <a:spcBef>
                <a:spcPct val="0"/>
              </a:spcBef>
            </a:pPr>
            <a:r>
              <a:rPr lang="en-US" dirty="0" smtClean="0"/>
              <a:t>To edit data in charts:</a:t>
            </a:r>
          </a:p>
          <a:p>
            <a:pPr lvl="2"/>
            <a:r>
              <a:rPr lang="en-US" dirty="0" smtClean="0"/>
              <a:t>Right click on chart and select </a:t>
            </a:r>
            <a:r>
              <a:rPr lang="en-US" altLang="en-US" dirty="0" smtClean="0"/>
              <a:t>‘E</a:t>
            </a:r>
            <a:r>
              <a:rPr lang="en-US" dirty="0" smtClean="0"/>
              <a:t>dit Data in Excel</a:t>
            </a:r>
            <a:r>
              <a:rPr lang="en-US" altLang="en-US" dirty="0" smtClean="0"/>
              <a:t>’</a:t>
            </a:r>
            <a:r>
              <a:rPr lang="en-US" dirty="0" smtClean="0"/>
              <a:t>. Add data or change Headlines in Microsoft Excel. Add new lines of data and remove where needed. The data is automatically updated in PowerPoint. Close Microsoft Excel after updating data (Saving is not necessary)</a:t>
            </a:r>
          </a:p>
          <a:p>
            <a:endParaRPr lang="en-US" dirty="0"/>
          </a:p>
        </p:txBody>
      </p:sp>
      <p:sp>
        <p:nvSpPr>
          <p:cNvPr id="4" name="Slide Number Placeholder 3"/>
          <p:cNvSpPr>
            <a:spLocks noGrp="1"/>
          </p:cNvSpPr>
          <p:nvPr>
            <p:ph type="sldNum" sz="quarter" idx="10"/>
          </p:nvPr>
        </p:nvSpPr>
        <p:spPr/>
        <p:txBody>
          <a:bodyPr/>
          <a:lstStyle/>
          <a:p>
            <a:fld id="{557F2838-5C57-A54D-81C8-D758DC6301C8}" type="slidenum">
              <a:rPr lang="en-US" smtClean="0"/>
              <a:pPr/>
              <a:t>12</a:t>
            </a:fld>
            <a:endParaRPr lang="en-US" dirty="0"/>
          </a:p>
        </p:txBody>
      </p:sp>
    </p:spTree>
    <p:extLst>
      <p:ext uri="{BB962C8B-B14F-4D97-AF65-F5344CB8AC3E}">
        <p14:creationId xmlns:p14="http://schemas.microsoft.com/office/powerpoint/2010/main" val="246083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pPr eaLnBrk="1" hangingPunct="1">
              <a:spcBef>
                <a:spcPct val="0"/>
              </a:spcBef>
            </a:pPr>
            <a:r>
              <a:rPr lang="en-US" dirty="0" smtClean="0"/>
              <a:t>To edit data in charts:</a:t>
            </a:r>
          </a:p>
          <a:p>
            <a:pPr lvl="2"/>
            <a:r>
              <a:rPr lang="en-US" dirty="0" smtClean="0"/>
              <a:t>Right click on chart and select </a:t>
            </a:r>
            <a:r>
              <a:rPr lang="en-US" altLang="en-US" dirty="0" smtClean="0"/>
              <a:t>‘E</a:t>
            </a:r>
            <a:r>
              <a:rPr lang="en-US" dirty="0" smtClean="0"/>
              <a:t>dit Data in Excel</a:t>
            </a:r>
            <a:r>
              <a:rPr lang="en-US" altLang="en-US" dirty="0" smtClean="0"/>
              <a:t>’</a:t>
            </a:r>
            <a:r>
              <a:rPr lang="en-US" dirty="0" smtClean="0"/>
              <a:t>. Add data or change Headlines in Microsoft Excel. Add new lines of data and remove where needed. The data is automatically updated in PowerPoint. Close Microsoft Excel after updating data (Saving is not necessary)</a:t>
            </a:r>
          </a:p>
          <a:p>
            <a:endParaRPr lang="en-US" dirty="0"/>
          </a:p>
        </p:txBody>
      </p:sp>
      <p:sp>
        <p:nvSpPr>
          <p:cNvPr id="4" name="Slide Number Placeholder 3"/>
          <p:cNvSpPr>
            <a:spLocks noGrp="1"/>
          </p:cNvSpPr>
          <p:nvPr>
            <p:ph type="sldNum" sz="quarter" idx="10"/>
          </p:nvPr>
        </p:nvSpPr>
        <p:spPr/>
        <p:txBody>
          <a:bodyPr/>
          <a:lstStyle/>
          <a:p>
            <a:fld id="{557F2838-5C57-A54D-81C8-D758DC6301C8}" type="slidenum">
              <a:rPr lang="en-US" smtClean="0"/>
              <a:pPr/>
              <a:t>13</a:t>
            </a:fld>
            <a:endParaRPr lang="en-US" dirty="0"/>
          </a:p>
        </p:txBody>
      </p:sp>
    </p:spTree>
    <p:extLst>
      <p:ext uri="{BB962C8B-B14F-4D97-AF65-F5344CB8AC3E}">
        <p14:creationId xmlns:p14="http://schemas.microsoft.com/office/powerpoint/2010/main" val="618150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pPr eaLnBrk="1" hangingPunct="1">
              <a:spcBef>
                <a:spcPct val="0"/>
              </a:spcBef>
            </a:pPr>
            <a:r>
              <a:rPr lang="en-US" dirty="0" smtClean="0"/>
              <a:t>To edit data in charts:</a:t>
            </a:r>
          </a:p>
          <a:p>
            <a:pPr lvl="2"/>
            <a:r>
              <a:rPr lang="en-US" dirty="0" smtClean="0"/>
              <a:t>Right click on chart and select </a:t>
            </a:r>
            <a:r>
              <a:rPr lang="en-US" altLang="en-US" dirty="0" smtClean="0"/>
              <a:t>‘E</a:t>
            </a:r>
            <a:r>
              <a:rPr lang="en-US" dirty="0" smtClean="0"/>
              <a:t>dit Data in Excel</a:t>
            </a:r>
            <a:r>
              <a:rPr lang="en-US" altLang="en-US" dirty="0" smtClean="0"/>
              <a:t>’</a:t>
            </a:r>
            <a:r>
              <a:rPr lang="en-US" dirty="0" smtClean="0"/>
              <a:t>. Add data or change Headlines in Microsoft Excel. Add new lines of data and remove where needed. The data is automatically updated in PowerPoint. Close Microsoft Excel after updating data (Saving is not necessary)</a:t>
            </a:r>
          </a:p>
          <a:p>
            <a:endParaRPr lang="en-US" dirty="0"/>
          </a:p>
        </p:txBody>
      </p:sp>
      <p:sp>
        <p:nvSpPr>
          <p:cNvPr id="4" name="Slide Number Placeholder 3"/>
          <p:cNvSpPr>
            <a:spLocks noGrp="1"/>
          </p:cNvSpPr>
          <p:nvPr>
            <p:ph type="sldNum" sz="quarter" idx="10"/>
          </p:nvPr>
        </p:nvSpPr>
        <p:spPr/>
        <p:txBody>
          <a:bodyPr/>
          <a:lstStyle/>
          <a:p>
            <a:fld id="{557F2838-5C57-A54D-81C8-D758DC6301C8}" type="slidenum">
              <a:rPr lang="en-US" smtClean="0"/>
              <a:pPr/>
              <a:t>14</a:t>
            </a:fld>
            <a:endParaRPr lang="en-US" dirty="0"/>
          </a:p>
        </p:txBody>
      </p:sp>
    </p:spTree>
    <p:extLst>
      <p:ext uri="{BB962C8B-B14F-4D97-AF65-F5344CB8AC3E}">
        <p14:creationId xmlns:p14="http://schemas.microsoft.com/office/powerpoint/2010/main" val="2933430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pPr eaLnBrk="1" hangingPunct="1">
              <a:spcBef>
                <a:spcPct val="0"/>
              </a:spcBef>
            </a:pPr>
            <a:r>
              <a:rPr lang="en-US" dirty="0" smtClean="0"/>
              <a:t>To edit data in charts:</a:t>
            </a:r>
          </a:p>
          <a:p>
            <a:pPr lvl="2"/>
            <a:r>
              <a:rPr lang="en-US" dirty="0" smtClean="0"/>
              <a:t>Right click on chart and select </a:t>
            </a:r>
            <a:r>
              <a:rPr lang="en-US" altLang="en-US" dirty="0" smtClean="0"/>
              <a:t>‘E</a:t>
            </a:r>
            <a:r>
              <a:rPr lang="en-US" dirty="0" smtClean="0"/>
              <a:t>dit Data in Excel</a:t>
            </a:r>
            <a:r>
              <a:rPr lang="en-US" altLang="en-US" dirty="0" smtClean="0"/>
              <a:t>’</a:t>
            </a:r>
            <a:r>
              <a:rPr lang="en-US" dirty="0" smtClean="0"/>
              <a:t>. Add data or change Headlines in Microsoft Excel. Add new lines of data and remove where needed. The data is automatically updated in PowerPoint. Close Microsoft Excel after updating data (Saving is not necessary)</a:t>
            </a:r>
          </a:p>
          <a:p>
            <a:endParaRPr lang="en-US" dirty="0"/>
          </a:p>
        </p:txBody>
      </p:sp>
      <p:sp>
        <p:nvSpPr>
          <p:cNvPr id="4" name="Slide Number Placeholder 3"/>
          <p:cNvSpPr>
            <a:spLocks noGrp="1"/>
          </p:cNvSpPr>
          <p:nvPr>
            <p:ph type="sldNum" sz="quarter" idx="10"/>
          </p:nvPr>
        </p:nvSpPr>
        <p:spPr/>
        <p:txBody>
          <a:bodyPr/>
          <a:lstStyle/>
          <a:p>
            <a:fld id="{557F2838-5C57-A54D-81C8-D758DC6301C8}" type="slidenum">
              <a:rPr lang="en-US" smtClean="0"/>
              <a:pPr/>
              <a:t>15</a:t>
            </a:fld>
            <a:endParaRPr lang="en-US" dirty="0"/>
          </a:p>
        </p:txBody>
      </p:sp>
    </p:spTree>
    <p:extLst>
      <p:ext uri="{BB962C8B-B14F-4D97-AF65-F5344CB8AC3E}">
        <p14:creationId xmlns:p14="http://schemas.microsoft.com/office/powerpoint/2010/main" val="2473427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pPr eaLnBrk="1" hangingPunct="1">
              <a:spcBef>
                <a:spcPct val="0"/>
              </a:spcBef>
            </a:pPr>
            <a:r>
              <a:rPr lang="en-US" dirty="0" smtClean="0"/>
              <a:t>To edit data in charts:</a:t>
            </a:r>
          </a:p>
          <a:p>
            <a:pPr lvl="2"/>
            <a:r>
              <a:rPr lang="en-US" dirty="0" smtClean="0"/>
              <a:t>Right click on chart and select </a:t>
            </a:r>
            <a:r>
              <a:rPr lang="en-US" altLang="en-US" dirty="0" smtClean="0"/>
              <a:t>‘E</a:t>
            </a:r>
            <a:r>
              <a:rPr lang="en-US" dirty="0" smtClean="0"/>
              <a:t>dit Data in Excel</a:t>
            </a:r>
            <a:r>
              <a:rPr lang="en-US" altLang="en-US" dirty="0" smtClean="0"/>
              <a:t>’</a:t>
            </a:r>
            <a:r>
              <a:rPr lang="en-US" dirty="0" smtClean="0"/>
              <a:t>. Add data or change Headlines in Microsoft Excel. Add new lines of data and remove where needed. The data is automatically updated in PowerPoint. Close Microsoft Excel after updating data (Saving is not necessary)</a:t>
            </a:r>
          </a:p>
          <a:p>
            <a:endParaRPr lang="en-US" dirty="0"/>
          </a:p>
        </p:txBody>
      </p:sp>
      <p:sp>
        <p:nvSpPr>
          <p:cNvPr id="4" name="Slide Number Placeholder 3"/>
          <p:cNvSpPr>
            <a:spLocks noGrp="1"/>
          </p:cNvSpPr>
          <p:nvPr>
            <p:ph type="sldNum" sz="quarter" idx="10"/>
          </p:nvPr>
        </p:nvSpPr>
        <p:spPr/>
        <p:txBody>
          <a:bodyPr/>
          <a:lstStyle/>
          <a:p>
            <a:fld id="{557F2838-5C57-A54D-81C8-D758DC6301C8}" type="slidenum">
              <a:rPr lang="en-US" smtClean="0"/>
              <a:pPr/>
              <a:t>1</a:t>
            </a:fld>
            <a:endParaRPr lang="en-US" dirty="0"/>
          </a:p>
        </p:txBody>
      </p:sp>
    </p:spTree>
    <p:extLst>
      <p:ext uri="{BB962C8B-B14F-4D97-AF65-F5344CB8AC3E}">
        <p14:creationId xmlns:p14="http://schemas.microsoft.com/office/powerpoint/2010/main" val="76579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pPr eaLnBrk="1" hangingPunct="1">
              <a:spcBef>
                <a:spcPct val="0"/>
              </a:spcBef>
            </a:pPr>
            <a:r>
              <a:rPr lang="en-US" dirty="0" smtClean="0"/>
              <a:t>To edit data in charts:</a:t>
            </a:r>
          </a:p>
          <a:p>
            <a:pPr lvl="2"/>
            <a:r>
              <a:rPr lang="en-US" dirty="0" smtClean="0"/>
              <a:t>Right click on chart and select </a:t>
            </a:r>
            <a:r>
              <a:rPr lang="en-US" altLang="en-US" dirty="0" smtClean="0"/>
              <a:t>‘E</a:t>
            </a:r>
            <a:r>
              <a:rPr lang="en-US" dirty="0" smtClean="0"/>
              <a:t>dit Data in Excel</a:t>
            </a:r>
            <a:r>
              <a:rPr lang="en-US" altLang="en-US" dirty="0" smtClean="0"/>
              <a:t>’</a:t>
            </a:r>
            <a:r>
              <a:rPr lang="en-US" dirty="0" smtClean="0"/>
              <a:t>. Add data or change Headlines in Microsoft Excel. Add new lines of data and remove where needed. The data is automatically updated in PowerPoint. Close Microsoft Excel after updating data (Saving is not necessary)</a:t>
            </a:r>
          </a:p>
          <a:p>
            <a:endParaRPr lang="en-US" dirty="0"/>
          </a:p>
        </p:txBody>
      </p:sp>
      <p:sp>
        <p:nvSpPr>
          <p:cNvPr id="4" name="Slide Number Placeholder 3"/>
          <p:cNvSpPr>
            <a:spLocks noGrp="1"/>
          </p:cNvSpPr>
          <p:nvPr>
            <p:ph type="sldNum" sz="quarter" idx="10"/>
          </p:nvPr>
        </p:nvSpPr>
        <p:spPr/>
        <p:txBody>
          <a:bodyPr/>
          <a:lstStyle/>
          <a:p>
            <a:fld id="{557F2838-5C57-A54D-81C8-D758DC6301C8}" type="slidenum">
              <a:rPr lang="en-US" smtClean="0"/>
              <a:pPr/>
              <a:t>2</a:t>
            </a:fld>
            <a:endParaRPr lang="en-US" dirty="0"/>
          </a:p>
        </p:txBody>
      </p:sp>
    </p:spTree>
    <p:extLst>
      <p:ext uri="{BB962C8B-B14F-4D97-AF65-F5344CB8AC3E}">
        <p14:creationId xmlns:p14="http://schemas.microsoft.com/office/powerpoint/2010/main" val="3138312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pPr eaLnBrk="1" hangingPunct="1">
              <a:spcBef>
                <a:spcPct val="0"/>
              </a:spcBef>
            </a:pPr>
            <a:r>
              <a:rPr lang="en-US" dirty="0" smtClean="0"/>
              <a:t>To edit data in charts:</a:t>
            </a:r>
          </a:p>
          <a:p>
            <a:pPr lvl="2"/>
            <a:r>
              <a:rPr lang="en-US" dirty="0" smtClean="0"/>
              <a:t>Right click on chart and select </a:t>
            </a:r>
            <a:r>
              <a:rPr lang="en-US" altLang="en-US" dirty="0" smtClean="0"/>
              <a:t>‘E</a:t>
            </a:r>
            <a:r>
              <a:rPr lang="en-US" dirty="0" smtClean="0"/>
              <a:t>dit Data in Excel</a:t>
            </a:r>
            <a:r>
              <a:rPr lang="en-US" altLang="en-US" dirty="0" smtClean="0"/>
              <a:t>’</a:t>
            </a:r>
            <a:r>
              <a:rPr lang="en-US" dirty="0" smtClean="0"/>
              <a:t>. Add data or change Headlines in Microsoft Excel. Add new lines of data and remove where needed. The data is automatically updated in PowerPoint. Close Microsoft Excel after updating data (Saving is not necessary)</a:t>
            </a:r>
          </a:p>
          <a:p>
            <a:endParaRPr lang="en-US" dirty="0"/>
          </a:p>
        </p:txBody>
      </p:sp>
      <p:sp>
        <p:nvSpPr>
          <p:cNvPr id="4" name="Slide Number Placeholder 3"/>
          <p:cNvSpPr>
            <a:spLocks noGrp="1"/>
          </p:cNvSpPr>
          <p:nvPr>
            <p:ph type="sldNum" sz="quarter" idx="10"/>
          </p:nvPr>
        </p:nvSpPr>
        <p:spPr/>
        <p:txBody>
          <a:bodyPr/>
          <a:lstStyle/>
          <a:p>
            <a:fld id="{557F2838-5C57-A54D-81C8-D758DC6301C8}" type="slidenum">
              <a:rPr lang="en-US" smtClean="0"/>
              <a:pPr/>
              <a:t>3</a:t>
            </a:fld>
            <a:endParaRPr lang="en-US" dirty="0"/>
          </a:p>
        </p:txBody>
      </p:sp>
    </p:spTree>
    <p:extLst>
      <p:ext uri="{BB962C8B-B14F-4D97-AF65-F5344CB8AC3E}">
        <p14:creationId xmlns:p14="http://schemas.microsoft.com/office/powerpoint/2010/main" val="4133756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pPr eaLnBrk="1" hangingPunct="1">
              <a:spcBef>
                <a:spcPct val="0"/>
              </a:spcBef>
            </a:pPr>
            <a:r>
              <a:rPr lang="en-US" dirty="0" smtClean="0"/>
              <a:t>To edit data in charts:</a:t>
            </a:r>
          </a:p>
          <a:p>
            <a:pPr lvl="2"/>
            <a:r>
              <a:rPr lang="en-US" dirty="0" smtClean="0"/>
              <a:t>Right click on chart and select </a:t>
            </a:r>
            <a:r>
              <a:rPr lang="en-US" altLang="en-US" dirty="0" smtClean="0"/>
              <a:t>‘E</a:t>
            </a:r>
            <a:r>
              <a:rPr lang="en-US" dirty="0" smtClean="0"/>
              <a:t>dit Data in Excel</a:t>
            </a:r>
            <a:r>
              <a:rPr lang="en-US" altLang="en-US" dirty="0" smtClean="0"/>
              <a:t>’</a:t>
            </a:r>
            <a:r>
              <a:rPr lang="en-US" dirty="0" smtClean="0"/>
              <a:t>. Add data or change Headlines in Microsoft Excel. Add new lines of data and remove where needed. The data is automatically updated in PowerPoint. Close Microsoft Excel after updating data (Saving is not necessary)</a:t>
            </a:r>
          </a:p>
          <a:p>
            <a:endParaRPr lang="en-US" dirty="0"/>
          </a:p>
        </p:txBody>
      </p:sp>
      <p:sp>
        <p:nvSpPr>
          <p:cNvPr id="4" name="Slide Number Placeholder 3"/>
          <p:cNvSpPr>
            <a:spLocks noGrp="1"/>
          </p:cNvSpPr>
          <p:nvPr>
            <p:ph type="sldNum" sz="quarter" idx="10"/>
          </p:nvPr>
        </p:nvSpPr>
        <p:spPr/>
        <p:txBody>
          <a:bodyPr/>
          <a:lstStyle/>
          <a:p>
            <a:fld id="{557F2838-5C57-A54D-81C8-D758DC6301C8}" type="slidenum">
              <a:rPr lang="en-US" smtClean="0"/>
              <a:pPr/>
              <a:t>4</a:t>
            </a:fld>
            <a:endParaRPr lang="en-US" dirty="0"/>
          </a:p>
        </p:txBody>
      </p:sp>
    </p:spTree>
    <p:extLst>
      <p:ext uri="{BB962C8B-B14F-4D97-AF65-F5344CB8AC3E}">
        <p14:creationId xmlns:p14="http://schemas.microsoft.com/office/powerpoint/2010/main" val="1901823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pPr eaLnBrk="1" hangingPunct="1">
              <a:spcBef>
                <a:spcPct val="0"/>
              </a:spcBef>
            </a:pPr>
            <a:r>
              <a:rPr lang="en-US" dirty="0" smtClean="0"/>
              <a:t>To edit data in charts:</a:t>
            </a:r>
          </a:p>
          <a:p>
            <a:pPr lvl="2"/>
            <a:r>
              <a:rPr lang="en-US" dirty="0" smtClean="0"/>
              <a:t>Right click on chart and select </a:t>
            </a:r>
            <a:r>
              <a:rPr lang="en-US" altLang="en-US" dirty="0" smtClean="0"/>
              <a:t>‘E</a:t>
            </a:r>
            <a:r>
              <a:rPr lang="en-US" dirty="0" smtClean="0"/>
              <a:t>dit Data in Excel</a:t>
            </a:r>
            <a:r>
              <a:rPr lang="en-US" altLang="en-US" dirty="0" smtClean="0"/>
              <a:t>’</a:t>
            </a:r>
            <a:r>
              <a:rPr lang="en-US" dirty="0" smtClean="0"/>
              <a:t>. Add data or change Headlines in Microsoft Excel. Add new lines of data and remove where needed. The data is automatically updated in PowerPoint. Close Microsoft Excel after updating data (Saving is not necessary)</a:t>
            </a:r>
          </a:p>
          <a:p>
            <a:endParaRPr lang="en-US" dirty="0"/>
          </a:p>
        </p:txBody>
      </p:sp>
      <p:sp>
        <p:nvSpPr>
          <p:cNvPr id="4" name="Slide Number Placeholder 3"/>
          <p:cNvSpPr>
            <a:spLocks noGrp="1"/>
          </p:cNvSpPr>
          <p:nvPr>
            <p:ph type="sldNum" sz="quarter" idx="10"/>
          </p:nvPr>
        </p:nvSpPr>
        <p:spPr/>
        <p:txBody>
          <a:bodyPr/>
          <a:lstStyle/>
          <a:p>
            <a:fld id="{557F2838-5C57-A54D-81C8-D758DC6301C8}" type="slidenum">
              <a:rPr lang="en-US" smtClean="0"/>
              <a:pPr/>
              <a:t>5</a:t>
            </a:fld>
            <a:endParaRPr lang="en-US" dirty="0"/>
          </a:p>
        </p:txBody>
      </p:sp>
    </p:spTree>
    <p:extLst>
      <p:ext uri="{BB962C8B-B14F-4D97-AF65-F5344CB8AC3E}">
        <p14:creationId xmlns:p14="http://schemas.microsoft.com/office/powerpoint/2010/main" val="1789515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pPr eaLnBrk="1" hangingPunct="1">
              <a:spcBef>
                <a:spcPct val="0"/>
              </a:spcBef>
            </a:pPr>
            <a:r>
              <a:rPr lang="en-US" dirty="0" smtClean="0"/>
              <a:t>To edit data in charts:</a:t>
            </a:r>
          </a:p>
          <a:p>
            <a:pPr lvl="2"/>
            <a:r>
              <a:rPr lang="en-US" dirty="0" smtClean="0"/>
              <a:t>Right click on chart and select </a:t>
            </a:r>
            <a:r>
              <a:rPr lang="en-US" altLang="en-US" dirty="0" smtClean="0"/>
              <a:t>‘E</a:t>
            </a:r>
            <a:r>
              <a:rPr lang="en-US" dirty="0" smtClean="0"/>
              <a:t>dit Data in Excel</a:t>
            </a:r>
            <a:r>
              <a:rPr lang="en-US" altLang="en-US" dirty="0" smtClean="0"/>
              <a:t>’</a:t>
            </a:r>
            <a:r>
              <a:rPr lang="en-US" dirty="0" smtClean="0"/>
              <a:t>. Add data or change Headlines in Microsoft Excel. Add new lines of data and remove where needed. The data is automatically updated in PowerPoint. Close Microsoft Excel after updating data (Saving is not necessary)</a:t>
            </a:r>
          </a:p>
          <a:p>
            <a:endParaRPr lang="en-US" dirty="0"/>
          </a:p>
        </p:txBody>
      </p:sp>
      <p:sp>
        <p:nvSpPr>
          <p:cNvPr id="4" name="Slide Number Placeholder 3"/>
          <p:cNvSpPr>
            <a:spLocks noGrp="1"/>
          </p:cNvSpPr>
          <p:nvPr>
            <p:ph type="sldNum" sz="quarter" idx="10"/>
          </p:nvPr>
        </p:nvSpPr>
        <p:spPr/>
        <p:txBody>
          <a:bodyPr/>
          <a:lstStyle/>
          <a:p>
            <a:fld id="{557F2838-5C57-A54D-81C8-D758DC6301C8}" type="slidenum">
              <a:rPr lang="en-US" smtClean="0"/>
              <a:pPr/>
              <a:t>6</a:t>
            </a:fld>
            <a:endParaRPr lang="en-US" dirty="0"/>
          </a:p>
        </p:txBody>
      </p:sp>
    </p:spTree>
    <p:extLst>
      <p:ext uri="{BB962C8B-B14F-4D97-AF65-F5344CB8AC3E}">
        <p14:creationId xmlns:p14="http://schemas.microsoft.com/office/powerpoint/2010/main" val="2974226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pPr eaLnBrk="1" hangingPunct="1">
              <a:spcBef>
                <a:spcPct val="0"/>
              </a:spcBef>
            </a:pPr>
            <a:r>
              <a:rPr lang="en-US" dirty="0" smtClean="0"/>
              <a:t>To edit data in charts:</a:t>
            </a:r>
          </a:p>
          <a:p>
            <a:pPr lvl="2"/>
            <a:r>
              <a:rPr lang="en-US" dirty="0" smtClean="0"/>
              <a:t>Right click on chart and select </a:t>
            </a:r>
            <a:r>
              <a:rPr lang="en-US" altLang="en-US" dirty="0" smtClean="0"/>
              <a:t>‘E</a:t>
            </a:r>
            <a:r>
              <a:rPr lang="en-US" dirty="0" smtClean="0"/>
              <a:t>dit Data in Excel</a:t>
            </a:r>
            <a:r>
              <a:rPr lang="en-US" altLang="en-US" dirty="0" smtClean="0"/>
              <a:t>’</a:t>
            </a:r>
            <a:r>
              <a:rPr lang="en-US" dirty="0" smtClean="0"/>
              <a:t>. Add data or change Headlines in Microsoft Excel. Add new lines of data and remove where needed. The data is automatically updated in PowerPoint. Close Microsoft Excel after updating data (Saving is not necessary)</a:t>
            </a:r>
          </a:p>
          <a:p>
            <a:endParaRPr lang="en-US" dirty="0"/>
          </a:p>
        </p:txBody>
      </p:sp>
      <p:sp>
        <p:nvSpPr>
          <p:cNvPr id="4" name="Slide Number Placeholder 3"/>
          <p:cNvSpPr>
            <a:spLocks noGrp="1"/>
          </p:cNvSpPr>
          <p:nvPr>
            <p:ph type="sldNum" sz="quarter" idx="10"/>
          </p:nvPr>
        </p:nvSpPr>
        <p:spPr/>
        <p:txBody>
          <a:bodyPr/>
          <a:lstStyle/>
          <a:p>
            <a:fld id="{557F2838-5C57-A54D-81C8-D758DC6301C8}" type="slidenum">
              <a:rPr lang="en-US" smtClean="0"/>
              <a:pPr/>
              <a:t>7</a:t>
            </a:fld>
            <a:endParaRPr lang="en-US" dirty="0"/>
          </a:p>
        </p:txBody>
      </p:sp>
    </p:spTree>
    <p:extLst>
      <p:ext uri="{BB962C8B-B14F-4D97-AF65-F5344CB8AC3E}">
        <p14:creationId xmlns:p14="http://schemas.microsoft.com/office/powerpoint/2010/main" val="4274909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0" y="6577013"/>
            <a:ext cx="2711450" cy="2033587"/>
          </a:xfrm>
        </p:spPr>
      </p:sp>
      <p:sp>
        <p:nvSpPr>
          <p:cNvPr id="3" name="Notes Placeholder 2"/>
          <p:cNvSpPr>
            <a:spLocks noGrp="1"/>
          </p:cNvSpPr>
          <p:nvPr>
            <p:ph type="body" idx="1"/>
          </p:nvPr>
        </p:nvSpPr>
        <p:spPr/>
        <p:txBody>
          <a:bodyPr/>
          <a:lstStyle/>
          <a:p>
            <a:pPr eaLnBrk="1" hangingPunct="1">
              <a:spcBef>
                <a:spcPct val="0"/>
              </a:spcBef>
            </a:pPr>
            <a:r>
              <a:rPr lang="en-US" dirty="0" smtClean="0"/>
              <a:t>To edit data in charts:</a:t>
            </a:r>
          </a:p>
          <a:p>
            <a:pPr lvl="2"/>
            <a:r>
              <a:rPr lang="en-US" dirty="0" smtClean="0"/>
              <a:t>Right click on chart and select </a:t>
            </a:r>
            <a:r>
              <a:rPr lang="en-US" altLang="en-US" dirty="0" smtClean="0"/>
              <a:t>‘E</a:t>
            </a:r>
            <a:r>
              <a:rPr lang="en-US" dirty="0" smtClean="0"/>
              <a:t>dit Data in Excel</a:t>
            </a:r>
            <a:r>
              <a:rPr lang="en-US" altLang="en-US" dirty="0" smtClean="0"/>
              <a:t>’</a:t>
            </a:r>
            <a:r>
              <a:rPr lang="en-US" dirty="0" smtClean="0"/>
              <a:t>. Add data or change Headlines in Microsoft Excel. Add new lines of data and remove where needed. The data is automatically updated in PowerPoint. Close Microsoft Excel after updating data (Saving is not necessary)</a:t>
            </a:r>
          </a:p>
          <a:p>
            <a:endParaRPr lang="en-US" dirty="0"/>
          </a:p>
        </p:txBody>
      </p:sp>
      <p:sp>
        <p:nvSpPr>
          <p:cNvPr id="4" name="Slide Number Placeholder 3"/>
          <p:cNvSpPr>
            <a:spLocks noGrp="1"/>
          </p:cNvSpPr>
          <p:nvPr>
            <p:ph type="sldNum" sz="quarter" idx="10"/>
          </p:nvPr>
        </p:nvSpPr>
        <p:spPr/>
        <p:txBody>
          <a:bodyPr/>
          <a:lstStyle/>
          <a:p>
            <a:fld id="{557F2838-5C57-A54D-81C8-D758DC6301C8}" type="slidenum">
              <a:rPr lang="en-US" smtClean="0"/>
              <a:pPr/>
              <a:t>8</a:t>
            </a:fld>
            <a:endParaRPr lang="en-US" dirty="0"/>
          </a:p>
        </p:txBody>
      </p:sp>
    </p:spTree>
    <p:extLst>
      <p:ext uri="{BB962C8B-B14F-4D97-AF65-F5344CB8AC3E}">
        <p14:creationId xmlns:p14="http://schemas.microsoft.com/office/powerpoint/2010/main" val="2033807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Quintiles Title">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92172"/>
            <a:ext cx="9144000" cy="2665828"/>
          </a:xfrm>
          <a:prstGeom prst="rect">
            <a:avLst/>
          </a:prstGeom>
        </p:spPr>
      </p:pic>
      <p:sp>
        <p:nvSpPr>
          <p:cNvPr id="2" name="Title 1"/>
          <p:cNvSpPr>
            <a:spLocks noGrp="1"/>
          </p:cNvSpPr>
          <p:nvPr>
            <p:ph type="ctrTitle" hasCustomPrompt="1"/>
          </p:nvPr>
        </p:nvSpPr>
        <p:spPr>
          <a:xfrm>
            <a:off x="384048" y="1961343"/>
            <a:ext cx="8348472" cy="896112"/>
          </a:xfrm>
          <a:prstGeom prst="rect">
            <a:avLst/>
          </a:prstGeom>
        </p:spPr>
        <p:txBody>
          <a:bodyPr anchor="b" anchorCtr="0">
            <a:noAutofit/>
          </a:bodyPr>
          <a:lstStyle>
            <a:lvl1pPr algn="l">
              <a:defRPr sz="2400" b="1" baseline="0">
                <a:solidFill>
                  <a:schemeClr val="tx2"/>
                </a:solidFill>
                <a:latin typeface="+mj-lt"/>
              </a:defRPr>
            </a:lvl1pPr>
          </a:lstStyle>
          <a:p>
            <a:r>
              <a:rPr lang="en-US" dirty="0" smtClean="0"/>
              <a:t>Headlines are 24pt Arial Bold Title Case</a:t>
            </a:r>
            <a:endParaRPr lang="en-US" dirty="0"/>
          </a:p>
        </p:txBody>
      </p:sp>
      <p:sp>
        <p:nvSpPr>
          <p:cNvPr id="3" name="Subtitle 2"/>
          <p:cNvSpPr>
            <a:spLocks noGrp="1"/>
          </p:cNvSpPr>
          <p:nvPr>
            <p:ph type="subTitle" idx="1" hasCustomPrompt="1"/>
          </p:nvPr>
        </p:nvSpPr>
        <p:spPr>
          <a:xfrm>
            <a:off x="384048" y="3555711"/>
            <a:ext cx="3886200" cy="697627"/>
          </a:xfrm>
          <a:prstGeom prst="rect">
            <a:avLst/>
          </a:prstGeom>
        </p:spPr>
        <p:txBody>
          <a:bodyPr>
            <a:spAutoFit/>
          </a:bodyPr>
          <a:lstStyle>
            <a:lvl1pPr marL="0" indent="0" algn="l">
              <a:spcBef>
                <a:spcPts val="200"/>
              </a:spcBef>
              <a:buNone/>
              <a:defRPr sz="1200" i="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Author First Name Last Name</a:t>
            </a:r>
          </a:p>
          <a:p>
            <a:pPr lvl="0"/>
            <a:r>
              <a:rPr lang="en-US" dirty="0" smtClean="0"/>
              <a:t>Title</a:t>
            </a:r>
          </a:p>
          <a:p>
            <a:pPr lvl="0"/>
            <a:r>
              <a:rPr lang="en-US" dirty="0" smtClean="0"/>
              <a:t>Date</a:t>
            </a:r>
            <a:endParaRPr lang="en-US" dirty="0"/>
          </a:p>
        </p:txBody>
      </p:sp>
      <p:grpSp>
        <p:nvGrpSpPr>
          <p:cNvPr id="82" name="Group 81"/>
          <p:cNvGrpSpPr/>
          <p:nvPr/>
        </p:nvGrpSpPr>
        <p:grpSpPr bwMode="gray">
          <a:xfrm>
            <a:off x="6449147" y="481445"/>
            <a:ext cx="2316162" cy="1459409"/>
            <a:chOff x="4795838" y="3390900"/>
            <a:chExt cx="2763837" cy="1741488"/>
          </a:xfrm>
        </p:grpSpPr>
        <p:sp>
          <p:nvSpPr>
            <p:cNvPr id="83" name="Freeform 5"/>
            <p:cNvSpPr>
              <a:spLocks noEditPoints="1"/>
            </p:cNvSpPr>
            <p:nvPr/>
          </p:nvSpPr>
          <p:spPr bwMode="gray">
            <a:xfrm>
              <a:off x="4795838" y="4721225"/>
              <a:ext cx="2632075" cy="411163"/>
            </a:xfrm>
            <a:custGeom>
              <a:avLst/>
              <a:gdLst>
                <a:gd name="T0" fmla="*/ 36 w 699"/>
                <a:gd name="T1" fmla="*/ 104 h 109"/>
                <a:gd name="T2" fmla="*/ 10 w 699"/>
                <a:gd name="T3" fmla="*/ 11 h 109"/>
                <a:gd name="T4" fmla="*/ 72 w 699"/>
                <a:gd name="T5" fmla="*/ 52 h 109"/>
                <a:gd name="T6" fmla="*/ 69 w 699"/>
                <a:gd name="T7" fmla="*/ 109 h 109"/>
                <a:gd name="T8" fmla="*/ 12 w 699"/>
                <a:gd name="T9" fmla="*/ 52 h 109"/>
                <a:gd name="T10" fmla="*/ 49 w 699"/>
                <a:gd name="T11" fmla="*/ 89 h 109"/>
                <a:gd name="T12" fmla="*/ 56 w 699"/>
                <a:gd name="T13" fmla="*/ 81 h 109"/>
                <a:gd name="T14" fmla="*/ 36 w 699"/>
                <a:gd name="T15" fmla="*/ 11 h 109"/>
                <a:gd name="T16" fmla="*/ 86 w 699"/>
                <a:gd name="T17" fmla="*/ 78 h 109"/>
                <a:gd name="T18" fmla="*/ 98 w 699"/>
                <a:gd name="T19" fmla="*/ 76 h 109"/>
                <a:gd name="T20" fmla="*/ 131 w 699"/>
                <a:gd name="T21" fmla="*/ 32 h 109"/>
                <a:gd name="T22" fmla="*/ 131 w 699"/>
                <a:gd name="T23" fmla="*/ 104 h 109"/>
                <a:gd name="T24" fmla="*/ 171 w 699"/>
                <a:gd name="T25" fmla="*/ 104 h 109"/>
                <a:gd name="T26" fmla="*/ 159 w 699"/>
                <a:gd name="T27" fmla="*/ 32 h 109"/>
                <a:gd name="T28" fmla="*/ 171 w 699"/>
                <a:gd name="T29" fmla="*/ 104 h 109"/>
                <a:gd name="T30" fmla="*/ 159 w 699"/>
                <a:gd name="T31" fmla="*/ 1 h 109"/>
                <a:gd name="T32" fmla="*/ 244 w 699"/>
                <a:gd name="T33" fmla="*/ 104 h 109"/>
                <a:gd name="T34" fmla="*/ 216 w 699"/>
                <a:gd name="T35" fmla="*/ 42 h 109"/>
                <a:gd name="T36" fmla="*/ 188 w 699"/>
                <a:gd name="T37" fmla="*/ 104 h 109"/>
                <a:gd name="T38" fmla="*/ 200 w 699"/>
                <a:gd name="T39" fmla="*/ 39 h 109"/>
                <a:gd name="T40" fmla="*/ 244 w 699"/>
                <a:gd name="T41" fmla="*/ 58 h 109"/>
                <a:gd name="T42" fmla="*/ 300 w 699"/>
                <a:gd name="T43" fmla="*/ 104 h 109"/>
                <a:gd name="T44" fmla="*/ 312 w 699"/>
                <a:gd name="T45" fmla="*/ 32 h 109"/>
                <a:gd name="T46" fmla="*/ 313 w 699"/>
                <a:gd name="T47" fmla="*/ 14 h 109"/>
                <a:gd name="T48" fmla="*/ 313 w 699"/>
                <a:gd name="T49" fmla="*/ 1 h 109"/>
                <a:gd name="T50" fmla="*/ 358 w 699"/>
                <a:gd name="T51" fmla="*/ 68 h 109"/>
                <a:gd name="T52" fmla="*/ 417 w 699"/>
                <a:gd name="T53" fmla="*/ 71 h 109"/>
                <a:gd name="T54" fmla="*/ 408 w 699"/>
                <a:gd name="T55" fmla="*/ 86 h 109"/>
                <a:gd name="T56" fmla="*/ 416 w 699"/>
                <a:gd name="T57" fmla="*/ 93 h 109"/>
                <a:gd name="T58" fmla="*/ 406 w 699"/>
                <a:gd name="T59" fmla="*/ 62 h 109"/>
                <a:gd name="T60" fmla="*/ 372 w 699"/>
                <a:gd name="T61" fmla="*/ 52 h 109"/>
                <a:gd name="T62" fmla="*/ 424 w 699"/>
                <a:gd name="T63" fmla="*/ 94 h 109"/>
                <a:gd name="T64" fmla="*/ 432 w 699"/>
                <a:gd name="T65" fmla="*/ 86 h 109"/>
                <a:gd name="T66" fmla="*/ 460 w 699"/>
                <a:gd name="T67" fmla="*/ 73 h 109"/>
                <a:gd name="T68" fmla="*/ 453 w 699"/>
                <a:gd name="T69" fmla="*/ 32 h 109"/>
                <a:gd name="T70" fmla="*/ 472 w 699"/>
                <a:gd name="T71" fmla="*/ 47 h 109"/>
                <a:gd name="T72" fmla="*/ 438 w 699"/>
                <a:gd name="T73" fmla="*/ 52 h 109"/>
                <a:gd name="T74" fmla="*/ 482 w 699"/>
                <a:gd name="T75" fmla="*/ 82 h 109"/>
                <a:gd name="T76" fmla="*/ 495 w 699"/>
                <a:gd name="T77" fmla="*/ 104 h 109"/>
                <a:gd name="T78" fmla="*/ 507 w 699"/>
                <a:gd name="T79" fmla="*/ 1 h 109"/>
                <a:gd name="T80" fmla="*/ 616 w 699"/>
                <a:gd name="T81" fmla="*/ 104 h 109"/>
                <a:gd name="T82" fmla="*/ 577 w 699"/>
                <a:gd name="T83" fmla="*/ 88 h 109"/>
                <a:gd name="T84" fmla="*/ 540 w 699"/>
                <a:gd name="T85" fmla="*/ 104 h 109"/>
                <a:gd name="T86" fmla="*/ 540 w 699"/>
                <a:gd name="T87" fmla="*/ 1 h 109"/>
                <a:gd name="T88" fmla="*/ 604 w 699"/>
                <a:gd name="T89" fmla="*/ 1 h 109"/>
                <a:gd name="T90" fmla="*/ 663 w 699"/>
                <a:gd name="T91" fmla="*/ 104 h 109"/>
                <a:gd name="T92" fmla="*/ 636 w 699"/>
                <a:gd name="T93" fmla="*/ 82 h 109"/>
                <a:gd name="T94" fmla="*/ 687 w 699"/>
                <a:gd name="T95" fmla="*/ 75 h 109"/>
                <a:gd name="T96" fmla="*/ 658 w 699"/>
                <a:gd name="T97" fmla="*/ 57 h 109"/>
                <a:gd name="T98" fmla="*/ 664 w 699"/>
                <a:gd name="T99" fmla="*/ 0 h 109"/>
                <a:gd name="T100" fmla="*/ 687 w 699"/>
                <a:gd name="T101" fmla="*/ 20 h 109"/>
                <a:gd name="T102" fmla="*/ 643 w 699"/>
                <a:gd name="T103" fmla="*/ 29 h 109"/>
                <a:gd name="T104" fmla="*/ 671 w 699"/>
                <a:gd name="T105" fmla="*/ 47 h 109"/>
                <a:gd name="T106" fmla="*/ 663 w 699"/>
                <a:gd name="T107" fmla="*/ 104 h 109"/>
                <a:gd name="T108" fmla="*/ 262 w 699"/>
                <a:gd name="T109" fmla="*/ 84 h 109"/>
                <a:gd name="T110" fmla="*/ 253 w 699"/>
                <a:gd name="T111" fmla="*/ 32 h 109"/>
                <a:gd name="T112" fmla="*/ 274 w 699"/>
                <a:gd name="T113" fmla="*/ 11 h 109"/>
                <a:gd name="T114" fmla="*/ 289 w 699"/>
                <a:gd name="T115" fmla="*/ 42 h 109"/>
                <a:gd name="T116" fmla="*/ 283 w 699"/>
                <a:gd name="T117" fmla="*/ 93 h 109"/>
                <a:gd name="T118" fmla="*/ 283 w 699"/>
                <a:gd name="T119" fmla="*/ 104 h 109"/>
                <a:gd name="T120" fmla="*/ 329 w 699"/>
                <a:gd name="T121" fmla="*/ 84 h 109"/>
                <a:gd name="T122" fmla="*/ 340 w 699"/>
                <a:gd name="T123" fmla="*/ 84 h 109"/>
                <a:gd name="T124" fmla="*/ 350 w 699"/>
                <a:gd name="T125" fmla="*/ 9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9" h="109">
                  <a:moveTo>
                    <a:pt x="69" y="109"/>
                  </a:moveTo>
                  <a:cubicBezTo>
                    <a:pt x="58" y="98"/>
                    <a:pt x="58" y="98"/>
                    <a:pt x="58" y="98"/>
                  </a:cubicBezTo>
                  <a:cubicBezTo>
                    <a:pt x="52" y="102"/>
                    <a:pt x="44" y="104"/>
                    <a:pt x="36" y="104"/>
                  </a:cubicBezTo>
                  <a:cubicBezTo>
                    <a:pt x="26" y="104"/>
                    <a:pt x="17" y="101"/>
                    <a:pt x="10" y="94"/>
                  </a:cubicBezTo>
                  <a:cubicBezTo>
                    <a:pt x="0" y="84"/>
                    <a:pt x="0" y="75"/>
                    <a:pt x="0" y="52"/>
                  </a:cubicBezTo>
                  <a:cubicBezTo>
                    <a:pt x="0" y="30"/>
                    <a:pt x="0" y="20"/>
                    <a:pt x="10" y="11"/>
                  </a:cubicBezTo>
                  <a:cubicBezTo>
                    <a:pt x="17" y="4"/>
                    <a:pt x="26" y="0"/>
                    <a:pt x="36" y="0"/>
                  </a:cubicBezTo>
                  <a:cubicBezTo>
                    <a:pt x="46" y="0"/>
                    <a:pt x="55" y="4"/>
                    <a:pt x="62" y="11"/>
                  </a:cubicBezTo>
                  <a:cubicBezTo>
                    <a:pt x="71" y="20"/>
                    <a:pt x="72" y="29"/>
                    <a:pt x="72" y="52"/>
                  </a:cubicBezTo>
                  <a:cubicBezTo>
                    <a:pt x="72" y="72"/>
                    <a:pt x="72" y="81"/>
                    <a:pt x="65" y="90"/>
                  </a:cubicBezTo>
                  <a:cubicBezTo>
                    <a:pt x="76" y="101"/>
                    <a:pt x="76" y="101"/>
                    <a:pt x="76" y="101"/>
                  </a:cubicBezTo>
                  <a:lnTo>
                    <a:pt x="69" y="109"/>
                  </a:lnTo>
                  <a:close/>
                  <a:moveTo>
                    <a:pt x="36" y="11"/>
                  </a:moveTo>
                  <a:cubicBezTo>
                    <a:pt x="29" y="11"/>
                    <a:pt x="23" y="14"/>
                    <a:pt x="19" y="18"/>
                  </a:cubicBezTo>
                  <a:cubicBezTo>
                    <a:pt x="13" y="25"/>
                    <a:pt x="12" y="31"/>
                    <a:pt x="12" y="52"/>
                  </a:cubicBezTo>
                  <a:cubicBezTo>
                    <a:pt x="12" y="74"/>
                    <a:pt x="13" y="80"/>
                    <a:pt x="19" y="86"/>
                  </a:cubicBezTo>
                  <a:cubicBezTo>
                    <a:pt x="23" y="91"/>
                    <a:pt x="29" y="93"/>
                    <a:pt x="36" y="93"/>
                  </a:cubicBezTo>
                  <a:cubicBezTo>
                    <a:pt x="41" y="93"/>
                    <a:pt x="46" y="92"/>
                    <a:pt x="49" y="89"/>
                  </a:cubicBezTo>
                  <a:cubicBezTo>
                    <a:pt x="37" y="76"/>
                    <a:pt x="37" y="76"/>
                    <a:pt x="37" y="76"/>
                  </a:cubicBezTo>
                  <a:cubicBezTo>
                    <a:pt x="44" y="69"/>
                    <a:pt x="44" y="69"/>
                    <a:pt x="44" y="69"/>
                  </a:cubicBezTo>
                  <a:cubicBezTo>
                    <a:pt x="56" y="81"/>
                    <a:pt x="56" y="81"/>
                    <a:pt x="56" y="81"/>
                  </a:cubicBezTo>
                  <a:cubicBezTo>
                    <a:pt x="59" y="75"/>
                    <a:pt x="60" y="67"/>
                    <a:pt x="60" y="52"/>
                  </a:cubicBezTo>
                  <a:cubicBezTo>
                    <a:pt x="60" y="31"/>
                    <a:pt x="59" y="25"/>
                    <a:pt x="53" y="18"/>
                  </a:cubicBezTo>
                  <a:cubicBezTo>
                    <a:pt x="49" y="14"/>
                    <a:pt x="43" y="11"/>
                    <a:pt x="36" y="11"/>
                  </a:cubicBezTo>
                  <a:close/>
                  <a:moveTo>
                    <a:pt x="112" y="104"/>
                  </a:moveTo>
                  <a:cubicBezTo>
                    <a:pt x="104" y="104"/>
                    <a:pt x="98" y="102"/>
                    <a:pt x="93" y="98"/>
                  </a:cubicBezTo>
                  <a:cubicBezTo>
                    <a:pt x="88" y="93"/>
                    <a:pt x="86" y="86"/>
                    <a:pt x="86" y="78"/>
                  </a:cubicBezTo>
                  <a:cubicBezTo>
                    <a:pt x="86" y="32"/>
                    <a:pt x="86" y="32"/>
                    <a:pt x="86" y="32"/>
                  </a:cubicBezTo>
                  <a:cubicBezTo>
                    <a:pt x="98" y="32"/>
                    <a:pt x="98" y="32"/>
                    <a:pt x="98" y="32"/>
                  </a:cubicBezTo>
                  <a:cubicBezTo>
                    <a:pt x="98" y="76"/>
                    <a:pt x="98" y="76"/>
                    <a:pt x="98" y="76"/>
                  </a:cubicBezTo>
                  <a:cubicBezTo>
                    <a:pt x="98" y="88"/>
                    <a:pt x="104" y="94"/>
                    <a:pt x="114" y="94"/>
                  </a:cubicBezTo>
                  <a:cubicBezTo>
                    <a:pt x="125" y="94"/>
                    <a:pt x="131" y="87"/>
                    <a:pt x="131" y="76"/>
                  </a:cubicBezTo>
                  <a:cubicBezTo>
                    <a:pt x="131" y="32"/>
                    <a:pt x="131" y="32"/>
                    <a:pt x="131" y="32"/>
                  </a:cubicBezTo>
                  <a:cubicBezTo>
                    <a:pt x="142" y="32"/>
                    <a:pt x="142" y="32"/>
                    <a:pt x="142" y="32"/>
                  </a:cubicBezTo>
                  <a:cubicBezTo>
                    <a:pt x="142" y="104"/>
                    <a:pt x="142" y="104"/>
                    <a:pt x="142" y="104"/>
                  </a:cubicBezTo>
                  <a:cubicBezTo>
                    <a:pt x="131" y="104"/>
                    <a:pt x="131" y="104"/>
                    <a:pt x="131" y="104"/>
                  </a:cubicBezTo>
                  <a:cubicBezTo>
                    <a:pt x="131" y="97"/>
                    <a:pt x="131" y="97"/>
                    <a:pt x="131" y="97"/>
                  </a:cubicBezTo>
                  <a:cubicBezTo>
                    <a:pt x="126" y="102"/>
                    <a:pt x="119" y="104"/>
                    <a:pt x="112" y="104"/>
                  </a:cubicBezTo>
                  <a:close/>
                  <a:moveTo>
                    <a:pt x="171" y="104"/>
                  </a:moveTo>
                  <a:cubicBezTo>
                    <a:pt x="159" y="104"/>
                    <a:pt x="159" y="104"/>
                    <a:pt x="159" y="104"/>
                  </a:cubicBezTo>
                  <a:cubicBezTo>
                    <a:pt x="159" y="66"/>
                    <a:pt x="159" y="66"/>
                    <a:pt x="159" y="66"/>
                  </a:cubicBezTo>
                  <a:cubicBezTo>
                    <a:pt x="159" y="32"/>
                    <a:pt x="159" y="32"/>
                    <a:pt x="159" y="32"/>
                  </a:cubicBezTo>
                  <a:cubicBezTo>
                    <a:pt x="171" y="32"/>
                    <a:pt x="171" y="32"/>
                    <a:pt x="171" y="32"/>
                  </a:cubicBezTo>
                  <a:cubicBezTo>
                    <a:pt x="171" y="65"/>
                    <a:pt x="171" y="65"/>
                    <a:pt x="171" y="65"/>
                  </a:cubicBezTo>
                  <a:lnTo>
                    <a:pt x="171" y="104"/>
                  </a:lnTo>
                  <a:close/>
                  <a:moveTo>
                    <a:pt x="172" y="14"/>
                  </a:moveTo>
                  <a:cubicBezTo>
                    <a:pt x="159" y="14"/>
                    <a:pt x="159" y="14"/>
                    <a:pt x="159" y="14"/>
                  </a:cubicBezTo>
                  <a:cubicBezTo>
                    <a:pt x="159" y="1"/>
                    <a:pt x="159" y="1"/>
                    <a:pt x="159" y="1"/>
                  </a:cubicBezTo>
                  <a:cubicBezTo>
                    <a:pt x="172" y="1"/>
                    <a:pt x="172" y="1"/>
                    <a:pt x="172" y="1"/>
                  </a:cubicBezTo>
                  <a:lnTo>
                    <a:pt x="172" y="14"/>
                  </a:lnTo>
                  <a:close/>
                  <a:moveTo>
                    <a:pt x="244" y="104"/>
                  </a:moveTo>
                  <a:cubicBezTo>
                    <a:pt x="233" y="104"/>
                    <a:pt x="233" y="104"/>
                    <a:pt x="233" y="104"/>
                  </a:cubicBezTo>
                  <a:cubicBezTo>
                    <a:pt x="233" y="60"/>
                    <a:pt x="233" y="60"/>
                    <a:pt x="233" y="60"/>
                  </a:cubicBezTo>
                  <a:cubicBezTo>
                    <a:pt x="233" y="48"/>
                    <a:pt x="227" y="42"/>
                    <a:pt x="216" y="42"/>
                  </a:cubicBezTo>
                  <a:cubicBezTo>
                    <a:pt x="206" y="42"/>
                    <a:pt x="200" y="49"/>
                    <a:pt x="200" y="60"/>
                  </a:cubicBezTo>
                  <a:cubicBezTo>
                    <a:pt x="200" y="104"/>
                    <a:pt x="200" y="104"/>
                    <a:pt x="200" y="104"/>
                  </a:cubicBezTo>
                  <a:cubicBezTo>
                    <a:pt x="188" y="104"/>
                    <a:pt x="188" y="104"/>
                    <a:pt x="188" y="104"/>
                  </a:cubicBezTo>
                  <a:cubicBezTo>
                    <a:pt x="188" y="32"/>
                    <a:pt x="188" y="32"/>
                    <a:pt x="188" y="32"/>
                  </a:cubicBezTo>
                  <a:cubicBezTo>
                    <a:pt x="200" y="32"/>
                    <a:pt x="200" y="32"/>
                    <a:pt x="200" y="32"/>
                  </a:cubicBezTo>
                  <a:cubicBezTo>
                    <a:pt x="200" y="39"/>
                    <a:pt x="200" y="39"/>
                    <a:pt x="200" y="39"/>
                  </a:cubicBezTo>
                  <a:cubicBezTo>
                    <a:pt x="205" y="34"/>
                    <a:pt x="211" y="32"/>
                    <a:pt x="218" y="32"/>
                  </a:cubicBezTo>
                  <a:cubicBezTo>
                    <a:pt x="226" y="32"/>
                    <a:pt x="232" y="34"/>
                    <a:pt x="237" y="38"/>
                  </a:cubicBezTo>
                  <a:cubicBezTo>
                    <a:pt x="242" y="43"/>
                    <a:pt x="244" y="50"/>
                    <a:pt x="244" y="58"/>
                  </a:cubicBezTo>
                  <a:lnTo>
                    <a:pt x="244" y="104"/>
                  </a:lnTo>
                  <a:close/>
                  <a:moveTo>
                    <a:pt x="312" y="104"/>
                  </a:moveTo>
                  <a:cubicBezTo>
                    <a:pt x="300" y="104"/>
                    <a:pt x="300" y="104"/>
                    <a:pt x="300" y="104"/>
                  </a:cubicBezTo>
                  <a:cubicBezTo>
                    <a:pt x="300" y="65"/>
                    <a:pt x="300" y="65"/>
                    <a:pt x="300" y="65"/>
                  </a:cubicBezTo>
                  <a:cubicBezTo>
                    <a:pt x="300" y="32"/>
                    <a:pt x="300" y="32"/>
                    <a:pt x="300" y="32"/>
                  </a:cubicBezTo>
                  <a:cubicBezTo>
                    <a:pt x="312" y="32"/>
                    <a:pt x="312" y="32"/>
                    <a:pt x="312" y="32"/>
                  </a:cubicBezTo>
                  <a:cubicBezTo>
                    <a:pt x="312" y="65"/>
                    <a:pt x="312" y="65"/>
                    <a:pt x="312" y="65"/>
                  </a:cubicBezTo>
                  <a:lnTo>
                    <a:pt x="312" y="104"/>
                  </a:lnTo>
                  <a:close/>
                  <a:moveTo>
                    <a:pt x="313" y="14"/>
                  </a:moveTo>
                  <a:cubicBezTo>
                    <a:pt x="300" y="14"/>
                    <a:pt x="300" y="14"/>
                    <a:pt x="300" y="14"/>
                  </a:cubicBezTo>
                  <a:cubicBezTo>
                    <a:pt x="300" y="1"/>
                    <a:pt x="300" y="1"/>
                    <a:pt x="300" y="1"/>
                  </a:cubicBezTo>
                  <a:cubicBezTo>
                    <a:pt x="313" y="1"/>
                    <a:pt x="313" y="1"/>
                    <a:pt x="313" y="1"/>
                  </a:cubicBezTo>
                  <a:lnTo>
                    <a:pt x="313" y="14"/>
                  </a:lnTo>
                  <a:close/>
                  <a:moveTo>
                    <a:pt x="390" y="104"/>
                  </a:moveTo>
                  <a:cubicBezTo>
                    <a:pt x="369" y="104"/>
                    <a:pt x="358" y="91"/>
                    <a:pt x="358" y="68"/>
                  </a:cubicBezTo>
                  <a:cubicBezTo>
                    <a:pt x="358" y="45"/>
                    <a:pt x="369" y="32"/>
                    <a:pt x="388" y="32"/>
                  </a:cubicBezTo>
                  <a:cubicBezTo>
                    <a:pt x="406" y="32"/>
                    <a:pt x="417" y="44"/>
                    <a:pt x="417" y="66"/>
                  </a:cubicBezTo>
                  <a:cubicBezTo>
                    <a:pt x="417" y="71"/>
                    <a:pt x="417" y="71"/>
                    <a:pt x="417" y="71"/>
                  </a:cubicBezTo>
                  <a:cubicBezTo>
                    <a:pt x="370" y="71"/>
                    <a:pt x="370" y="71"/>
                    <a:pt x="370" y="71"/>
                  </a:cubicBezTo>
                  <a:cubicBezTo>
                    <a:pt x="370" y="86"/>
                    <a:pt x="377" y="94"/>
                    <a:pt x="390" y="94"/>
                  </a:cubicBezTo>
                  <a:cubicBezTo>
                    <a:pt x="397" y="94"/>
                    <a:pt x="402" y="92"/>
                    <a:pt x="408" y="86"/>
                  </a:cubicBezTo>
                  <a:cubicBezTo>
                    <a:pt x="408" y="86"/>
                    <a:pt x="408" y="86"/>
                    <a:pt x="408" y="86"/>
                  </a:cubicBezTo>
                  <a:cubicBezTo>
                    <a:pt x="416" y="93"/>
                    <a:pt x="416" y="93"/>
                    <a:pt x="416" y="93"/>
                  </a:cubicBezTo>
                  <a:cubicBezTo>
                    <a:pt x="416" y="93"/>
                    <a:pt x="416" y="93"/>
                    <a:pt x="416" y="93"/>
                  </a:cubicBezTo>
                  <a:cubicBezTo>
                    <a:pt x="409" y="100"/>
                    <a:pt x="402" y="104"/>
                    <a:pt x="390" y="104"/>
                  </a:cubicBezTo>
                  <a:close/>
                  <a:moveTo>
                    <a:pt x="370" y="62"/>
                  </a:moveTo>
                  <a:cubicBezTo>
                    <a:pt x="406" y="62"/>
                    <a:pt x="406" y="62"/>
                    <a:pt x="406" y="62"/>
                  </a:cubicBezTo>
                  <a:cubicBezTo>
                    <a:pt x="405" y="57"/>
                    <a:pt x="405" y="55"/>
                    <a:pt x="403" y="52"/>
                  </a:cubicBezTo>
                  <a:cubicBezTo>
                    <a:pt x="400" y="45"/>
                    <a:pt x="395" y="42"/>
                    <a:pt x="388" y="42"/>
                  </a:cubicBezTo>
                  <a:cubicBezTo>
                    <a:pt x="381" y="42"/>
                    <a:pt x="375" y="45"/>
                    <a:pt x="372" y="52"/>
                  </a:cubicBezTo>
                  <a:cubicBezTo>
                    <a:pt x="371" y="55"/>
                    <a:pt x="370" y="57"/>
                    <a:pt x="370" y="62"/>
                  </a:cubicBezTo>
                  <a:close/>
                  <a:moveTo>
                    <a:pt x="453" y="104"/>
                  </a:moveTo>
                  <a:cubicBezTo>
                    <a:pt x="440" y="104"/>
                    <a:pt x="431" y="101"/>
                    <a:pt x="424" y="94"/>
                  </a:cubicBezTo>
                  <a:cubicBezTo>
                    <a:pt x="423" y="94"/>
                    <a:pt x="423" y="94"/>
                    <a:pt x="423" y="94"/>
                  </a:cubicBezTo>
                  <a:cubicBezTo>
                    <a:pt x="431" y="86"/>
                    <a:pt x="431" y="86"/>
                    <a:pt x="431" y="86"/>
                  </a:cubicBezTo>
                  <a:cubicBezTo>
                    <a:pt x="432" y="86"/>
                    <a:pt x="432" y="86"/>
                    <a:pt x="432" y="86"/>
                  </a:cubicBezTo>
                  <a:cubicBezTo>
                    <a:pt x="437" y="92"/>
                    <a:pt x="444" y="94"/>
                    <a:pt x="453" y="94"/>
                  </a:cubicBezTo>
                  <a:cubicBezTo>
                    <a:pt x="459" y="94"/>
                    <a:pt x="471" y="93"/>
                    <a:pt x="471" y="83"/>
                  </a:cubicBezTo>
                  <a:cubicBezTo>
                    <a:pt x="471" y="77"/>
                    <a:pt x="467" y="74"/>
                    <a:pt x="460" y="73"/>
                  </a:cubicBezTo>
                  <a:cubicBezTo>
                    <a:pt x="448" y="72"/>
                    <a:pt x="448" y="72"/>
                    <a:pt x="448" y="72"/>
                  </a:cubicBezTo>
                  <a:cubicBezTo>
                    <a:pt x="434" y="71"/>
                    <a:pt x="427" y="64"/>
                    <a:pt x="427" y="53"/>
                  </a:cubicBezTo>
                  <a:cubicBezTo>
                    <a:pt x="427" y="40"/>
                    <a:pt x="437" y="32"/>
                    <a:pt x="453" y="32"/>
                  </a:cubicBezTo>
                  <a:cubicBezTo>
                    <a:pt x="464" y="32"/>
                    <a:pt x="472" y="34"/>
                    <a:pt x="479" y="39"/>
                  </a:cubicBezTo>
                  <a:cubicBezTo>
                    <a:pt x="479" y="40"/>
                    <a:pt x="479" y="40"/>
                    <a:pt x="479" y="40"/>
                  </a:cubicBezTo>
                  <a:cubicBezTo>
                    <a:pt x="472" y="47"/>
                    <a:pt x="472" y="47"/>
                    <a:pt x="472" y="47"/>
                  </a:cubicBezTo>
                  <a:cubicBezTo>
                    <a:pt x="471" y="47"/>
                    <a:pt x="471" y="47"/>
                    <a:pt x="471" y="47"/>
                  </a:cubicBezTo>
                  <a:cubicBezTo>
                    <a:pt x="466" y="43"/>
                    <a:pt x="460" y="42"/>
                    <a:pt x="453" y="42"/>
                  </a:cubicBezTo>
                  <a:cubicBezTo>
                    <a:pt x="443" y="42"/>
                    <a:pt x="438" y="45"/>
                    <a:pt x="438" y="52"/>
                  </a:cubicBezTo>
                  <a:cubicBezTo>
                    <a:pt x="438" y="58"/>
                    <a:pt x="442" y="61"/>
                    <a:pt x="450" y="62"/>
                  </a:cubicBezTo>
                  <a:cubicBezTo>
                    <a:pt x="461" y="63"/>
                    <a:pt x="461" y="63"/>
                    <a:pt x="461" y="63"/>
                  </a:cubicBezTo>
                  <a:cubicBezTo>
                    <a:pt x="470" y="64"/>
                    <a:pt x="482" y="67"/>
                    <a:pt x="482" y="82"/>
                  </a:cubicBezTo>
                  <a:cubicBezTo>
                    <a:pt x="482" y="96"/>
                    <a:pt x="471" y="104"/>
                    <a:pt x="453" y="104"/>
                  </a:cubicBezTo>
                  <a:close/>
                  <a:moveTo>
                    <a:pt x="507" y="104"/>
                  </a:moveTo>
                  <a:cubicBezTo>
                    <a:pt x="495" y="104"/>
                    <a:pt x="495" y="104"/>
                    <a:pt x="495" y="104"/>
                  </a:cubicBezTo>
                  <a:cubicBezTo>
                    <a:pt x="495" y="57"/>
                    <a:pt x="495" y="57"/>
                    <a:pt x="495" y="57"/>
                  </a:cubicBezTo>
                  <a:cubicBezTo>
                    <a:pt x="495" y="1"/>
                    <a:pt x="495" y="1"/>
                    <a:pt x="495" y="1"/>
                  </a:cubicBezTo>
                  <a:cubicBezTo>
                    <a:pt x="507" y="1"/>
                    <a:pt x="507" y="1"/>
                    <a:pt x="507" y="1"/>
                  </a:cubicBezTo>
                  <a:cubicBezTo>
                    <a:pt x="507" y="57"/>
                    <a:pt x="507" y="57"/>
                    <a:pt x="507" y="57"/>
                  </a:cubicBezTo>
                  <a:lnTo>
                    <a:pt x="507" y="104"/>
                  </a:lnTo>
                  <a:close/>
                  <a:moveTo>
                    <a:pt x="616" y="104"/>
                  </a:moveTo>
                  <a:cubicBezTo>
                    <a:pt x="604" y="104"/>
                    <a:pt x="604" y="104"/>
                    <a:pt x="604" y="104"/>
                  </a:cubicBezTo>
                  <a:cubicBezTo>
                    <a:pt x="604" y="30"/>
                    <a:pt x="604" y="30"/>
                    <a:pt x="604" y="30"/>
                  </a:cubicBezTo>
                  <a:cubicBezTo>
                    <a:pt x="577" y="88"/>
                    <a:pt x="577" y="88"/>
                    <a:pt x="577" y="88"/>
                  </a:cubicBezTo>
                  <a:cubicBezTo>
                    <a:pt x="567" y="88"/>
                    <a:pt x="567" y="88"/>
                    <a:pt x="567" y="88"/>
                  </a:cubicBezTo>
                  <a:cubicBezTo>
                    <a:pt x="540" y="30"/>
                    <a:pt x="540" y="30"/>
                    <a:pt x="540" y="30"/>
                  </a:cubicBezTo>
                  <a:cubicBezTo>
                    <a:pt x="540" y="104"/>
                    <a:pt x="540" y="104"/>
                    <a:pt x="540" y="104"/>
                  </a:cubicBezTo>
                  <a:cubicBezTo>
                    <a:pt x="528" y="104"/>
                    <a:pt x="528" y="104"/>
                    <a:pt x="528" y="104"/>
                  </a:cubicBezTo>
                  <a:cubicBezTo>
                    <a:pt x="528" y="1"/>
                    <a:pt x="528" y="1"/>
                    <a:pt x="528" y="1"/>
                  </a:cubicBezTo>
                  <a:cubicBezTo>
                    <a:pt x="540" y="1"/>
                    <a:pt x="540" y="1"/>
                    <a:pt x="540" y="1"/>
                  </a:cubicBezTo>
                  <a:cubicBezTo>
                    <a:pt x="540" y="2"/>
                    <a:pt x="540" y="2"/>
                    <a:pt x="540" y="2"/>
                  </a:cubicBezTo>
                  <a:cubicBezTo>
                    <a:pt x="572" y="72"/>
                    <a:pt x="572" y="72"/>
                    <a:pt x="572" y="72"/>
                  </a:cubicBezTo>
                  <a:cubicBezTo>
                    <a:pt x="604" y="1"/>
                    <a:pt x="604" y="1"/>
                    <a:pt x="604" y="1"/>
                  </a:cubicBezTo>
                  <a:cubicBezTo>
                    <a:pt x="616" y="1"/>
                    <a:pt x="616" y="1"/>
                    <a:pt x="616" y="1"/>
                  </a:cubicBezTo>
                  <a:lnTo>
                    <a:pt x="616" y="104"/>
                  </a:lnTo>
                  <a:close/>
                  <a:moveTo>
                    <a:pt x="663" y="104"/>
                  </a:moveTo>
                  <a:cubicBezTo>
                    <a:pt x="648" y="104"/>
                    <a:pt x="638" y="101"/>
                    <a:pt x="628" y="91"/>
                  </a:cubicBezTo>
                  <a:cubicBezTo>
                    <a:pt x="628" y="90"/>
                    <a:pt x="628" y="90"/>
                    <a:pt x="628" y="90"/>
                  </a:cubicBezTo>
                  <a:cubicBezTo>
                    <a:pt x="636" y="82"/>
                    <a:pt x="636" y="82"/>
                    <a:pt x="636" y="82"/>
                  </a:cubicBezTo>
                  <a:cubicBezTo>
                    <a:pt x="637" y="83"/>
                    <a:pt x="637" y="83"/>
                    <a:pt x="637" y="83"/>
                  </a:cubicBezTo>
                  <a:cubicBezTo>
                    <a:pt x="644" y="90"/>
                    <a:pt x="652" y="93"/>
                    <a:pt x="664" y="93"/>
                  </a:cubicBezTo>
                  <a:cubicBezTo>
                    <a:pt x="678" y="93"/>
                    <a:pt x="687" y="87"/>
                    <a:pt x="687" y="75"/>
                  </a:cubicBezTo>
                  <a:cubicBezTo>
                    <a:pt x="687" y="70"/>
                    <a:pt x="685" y="66"/>
                    <a:pt x="682" y="63"/>
                  </a:cubicBezTo>
                  <a:cubicBezTo>
                    <a:pt x="679" y="61"/>
                    <a:pt x="677" y="60"/>
                    <a:pt x="669" y="59"/>
                  </a:cubicBezTo>
                  <a:cubicBezTo>
                    <a:pt x="658" y="57"/>
                    <a:pt x="658" y="57"/>
                    <a:pt x="658" y="57"/>
                  </a:cubicBezTo>
                  <a:cubicBezTo>
                    <a:pt x="649" y="55"/>
                    <a:pt x="643" y="53"/>
                    <a:pt x="639" y="49"/>
                  </a:cubicBezTo>
                  <a:cubicBezTo>
                    <a:pt x="633" y="44"/>
                    <a:pt x="631" y="38"/>
                    <a:pt x="631" y="29"/>
                  </a:cubicBezTo>
                  <a:cubicBezTo>
                    <a:pt x="631" y="12"/>
                    <a:pt x="644" y="0"/>
                    <a:pt x="664" y="0"/>
                  </a:cubicBezTo>
                  <a:cubicBezTo>
                    <a:pt x="676" y="0"/>
                    <a:pt x="685" y="4"/>
                    <a:pt x="694" y="12"/>
                  </a:cubicBezTo>
                  <a:cubicBezTo>
                    <a:pt x="695" y="12"/>
                    <a:pt x="695" y="12"/>
                    <a:pt x="695" y="12"/>
                  </a:cubicBezTo>
                  <a:cubicBezTo>
                    <a:pt x="687" y="20"/>
                    <a:pt x="687" y="20"/>
                    <a:pt x="687" y="20"/>
                  </a:cubicBezTo>
                  <a:cubicBezTo>
                    <a:pt x="686" y="20"/>
                    <a:pt x="686" y="20"/>
                    <a:pt x="686" y="20"/>
                  </a:cubicBezTo>
                  <a:cubicBezTo>
                    <a:pt x="680" y="14"/>
                    <a:pt x="673" y="11"/>
                    <a:pt x="663" y="11"/>
                  </a:cubicBezTo>
                  <a:cubicBezTo>
                    <a:pt x="651" y="11"/>
                    <a:pt x="643" y="18"/>
                    <a:pt x="643" y="29"/>
                  </a:cubicBezTo>
                  <a:cubicBezTo>
                    <a:pt x="643" y="34"/>
                    <a:pt x="644" y="38"/>
                    <a:pt x="647" y="40"/>
                  </a:cubicBezTo>
                  <a:cubicBezTo>
                    <a:pt x="650" y="43"/>
                    <a:pt x="654" y="45"/>
                    <a:pt x="660" y="45"/>
                  </a:cubicBezTo>
                  <a:cubicBezTo>
                    <a:pt x="671" y="47"/>
                    <a:pt x="671" y="47"/>
                    <a:pt x="671" y="47"/>
                  </a:cubicBezTo>
                  <a:cubicBezTo>
                    <a:pt x="681" y="49"/>
                    <a:pt x="686" y="51"/>
                    <a:pt x="690" y="55"/>
                  </a:cubicBezTo>
                  <a:cubicBezTo>
                    <a:pt x="696" y="60"/>
                    <a:pt x="699" y="67"/>
                    <a:pt x="699" y="75"/>
                  </a:cubicBezTo>
                  <a:cubicBezTo>
                    <a:pt x="699" y="93"/>
                    <a:pt x="685" y="104"/>
                    <a:pt x="663" y="104"/>
                  </a:cubicBezTo>
                  <a:close/>
                  <a:moveTo>
                    <a:pt x="283" y="104"/>
                  </a:moveTo>
                  <a:cubicBezTo>
                    <a:pt x="281" y="104"/>
                    <a:pt x="281" y="104"/>
                    <a:pt x="281" y="104"/>
                  </a:cubicBezTo>
                  <a:cubicBezTo>
                    <a:pt x="269" y="104"/>
                    <a:pt x="262" y="96"/>
                    <a:pt x="262" y="84"/>
                  </a:cubicBezTo>
                  <a:cubicBezTo>
                    <a:pt x="262" y="42"/>
                    <a:pt x="262" y="42"/>
                    <a:pt x="262" y="42"/>
                  </a:cubicBezTo>
                  <a:cubicBezTo>
                    <a:pt x="253" y="42"/>
                    <a:pt x="253" y="42"/>
                    <a:pt x="253" y="42"/>
                  </a:cubicBezTo>
                  <a:cubicBezTo>
                    <a:pt x="253" y="32"/>
                    <a:pt x="253" y="32"/>
                    <a:pt x="253" y="32"/>
                  </a:cubicBezTo>
                  <a:cubicBezTo>
                    <a:pt x="262" y="32"/>
                    <a:pt x="262" y="32"/>
                    <a:pt x="262" y="32"/>
                  </a:cubicBezTo>
                  <a:cubicBezTo>
                    <a:pt x="262" y="11"/>
                    <a:pt x="262" y="11"/>
                    <a:pt x="262" y="11"/>
                  </a:cubicBezTo>
                  <a:cubicBezTo>
                    <a:pt x="274" y="11"/>
                    <a:pt x="274" y="11"/>
                    <a:pt x="274" y="11"/>
                  </a:cubicBezTo>
                  <a:cubicBezTo>
                    <a:pt x="274" y="32"/>
                    <a:pt x="274" y="32"/>
                    <a:pt x="274" y="32"/>
                  </a:cubicBezTo>
                  <a:cubicBezTo>
                    <a:pt x="289" y="32"/>
                    <a:pt x="289" y="32"/>
                    <a:pt x="289" y="32"/>
                  </a:cubicBezTo>
                  <a:cubicBezTo>
                    <a:pt x="289" y="42"/>
                    <a:pt x="289" y="42"/>
                    <a:pt x="289" y="42"/>
                  </a:cubicBezTo>
                  <a:cubicBezTo>
                    <a:pt x="274" y="42"/>
                    <a:pt x="274" y="42"/>
                    <a:pt x="274" y="42"/>
                  </a:cubicBezTo>
                  <a:cubicBezTo>
                    <a:pt x="274" y="84"/>
                    <a:pt x="274" y="84"/>
                    <a:pt x="274" y="84"/>
                  </a:cubicBezTo>
                  <a:cubicBezTo>
                    <a:pt x="274" y="90"/>
                    <a:pt x="277" y="93"/>
                    <a:pt x="283" y="93"/>
                  </a:cubicBezTo>
                  <a:cubicBezTo>
                    <a:pt x="283" y="93"/>
                    <a:pt x="283" y="93"/>
                    <a:pt x="283" y="93"/>
                  </a:cubicBezTo>
                  <a:cubicBezTo>
                    <a:pt x="283" y="94"/>
                    <a:pt x="283" y="94"/>
                    <a:pt x="283" y="94"/>
                  </a:cubicBezTo>
                  <a:lnTo>
                    <a:pt x="283" y="104"/>
                  </a:lnTo>
                  <a:close/>
                  <a:moveTo>
                    <a:pt x="350" y="104"/>
                  </a:moveTo>
                  <a:cubicBezTo>
                    <a:pt x="347" y="104"/>
                    <a:pt x="347" y="104"/>
                    <a:pt x="347" y="104"/>
                  </a:cubicBezTo>
                  <a:cubicBezTo>
                    <a:pt x="336" y="104"/>
                    <a:pt x="329" y="96"/>
                    <a:pt x="329" y="84"/>
                  </a:cubicBezTo>
                  <a:cubicBezTo>
                    <a:pt x="329" y="1"/>
                    <a:pt x="329" y="1"/>
                    <a:pt x="329" y="1"/>
                  </a:cubicBezTo>
                  <a:cubicBezTo>
                    <a:pt x="340" y="1"/>
                    <a:pt x="340" y="1"/>
                    <a:pt x="340" y="1"/>
                  </a:cubicBezTo>
                  <a:cubicBezTo>
                    <a:pt x="340" y="84"/>
                    <a:pt x="340" y="84"/>
                    <a:pt x="340" y="84"/>
                  </a:cubicBezTo>
                  <a:cubicBezTo>
                    <a:pt x="340" y="91"/>
                    <a:pt x="343" y="93"/>
                    <a:pt x="349" y="93"/>
                  </a:cubicBezTo>
                  <a:cubicBezTo>
                    <a:pt x="350" y="93"/>
                    <a:pt x="350" y="93"/>
                    <a:pt x="350" y="93"/>
                  </a:cubicBezTo>
                  <a:cubicBezTo>
                    <a:pt x="350" y="94"/>
                    <a:pt x="350" y="94"/>
                    <a:pt x="350" y="94"/>
                  </a:cubicBezTo>
                  <a:lnTo>
                    <a:pt x="350" y="104"/>
                  </a:lnTo>
                  <a:close/>
                </a:path>
              </a:pathLst>
            </a:custGeom>
            <a:solidFill>
              <a:srgbClr val="77787B"/>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
            <p:cNvSpPr>
              <a:spLocks noEditPoints="1"/>
            </p:cNvSpPr>
            <p:nvPr/>
          </p:nvSpPr>
          <p:spPr bwMode="gray">
            <a:xfrm>
              <a:off x="7458075" y="4721225"/>
              <a:ext cx="101600" cy="55563"/>
            </a:xfrm>
            <a:custGeom>
              <a:avLst/>
              <a:gdLst>
                <a:gd name="T0" fmla="*/ 14 w 64"/>
                <a:gd name="T1" fmla="*/ 7 h 35"/>
                <a:gd name="T2" fmla="*/ 14 w 64"/>
                <a:gd name="T3" fmla="*/ 35 h 35"/>
                <a:gd name="T4" fmla="*/ 9 w 64"/>
                <a:gd name="T5" fmla="*/ 35 h 35"/>
                <a:gd name="T6" fmla="*/ 9 w 64"/>
                <a:gd name="T7" fmla="*/ 7 h 35"/>
                <a:gd name="T8" fmla="*/ 0 w 64"/>
                <a:gd name="T9" fmla="*/ 7 h 35"/>
                <a:gd name="T10" fmla="*/ 0 w 64"/>
                <a:gd name="T11" fmla="*/ 0 h 35"/>
                <a:gd name="T12" fmla="*/ 23 w 64"/>
                <a:gd name="T13" fmla="*/ 0 h 35"/>
                <a:gd name="T14" fmla="*/ 23 w 64"/>
                <a:gd name="T15" fmla="*/ 7 h 35"/>
                <a:gd name="T16" fmla="*/ 14 w 64"/>
                <a:gd name="T17" fmla="*/ 7 h 35"/>
                <a:gd name="T18" fmla="*/ 57 w 64"/>
                <a:gd name="T19" fmla="*/ 35 h 35"/>
                <a:gd name="T20" fmla="*/ 57 w 64"/>
                <a:gd name="T21" fmla="*/ 14 h 35"/>
                <a:gd name="T22" fmla="*/ 50 w 64"/>
                <a:gd name="T23" fmla="*/ 28 h 35"/>
                <a:gd name="T24" fmla="*/ 45 w 64"/>
                <a:gd name="T25" fmla="*/ 28 h 35"/>
                <a:gd name="T26" fmla="*/ 38 w 64"/>
                <a:gd name="T27" fmla="*/ 14 h 35"/>
                <a:gd name="T28" fmla="*/ 38 w 64"/>
                <a:gd name="T29" fmla="*/ 35 h 35"/>
                <a:gd name="T30" fmla="*/ 31 w 64"/>
                <a:gd name="T31" fmla="*/ 35 h 35"/>
                <a:gd name="T32" fmla="*/ 31 w 64"/>
                <a:gd name="T33" fmla="*/ 0 h 35"/>
                <a:gd name="T34" fmla="*/ 38 w 64"/>
                <a:gd name="T35" fmla="*/ 0 h 35"/>
                <a:gd name="T36" fmla="*/ 47 w 64"/>
                <a:gd name="T37" fmla="*/ 21 h 35"/>
                <a:gd name="T38" fmla="*/ 57 w 64"/>
                <a:gd name="T39" fmla="*/ 0 h 35"/>
                <a:gd name="T40" fmla="*/ 64 w 64"/>
                <a:gd name="T41" fmla="*/ 0 h 35"/>
                <a:gd name="T42" fmla="*/ 64 w 64"/>
                <a:gd name="T43" fmla="*/ 35 h 35"/>
                <a:gd name="T44" fmla="*/ 57 w 64"/>
                <a:gd name="T4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35">
                  <a:moveTo>
                    <a:pt x="14" y="7"/>
                  </a:moveTo>
                  <a:lnTo>
                    <a:pt x="14" y="35"/>
                  </a:lnTo>
                  <a:lnTo>
                    <a:pt x="9" y="35"/>
                  </a:lnTo>
                  <a:lnTo>
                    <a:pt x="9" y="7"/>
                  </a:lnTo>
                  <a:lnTo>
                    <a:pt x="0" y="7"/>
                  </a:lnTo>
                  <a:lnTo>
                    <a:pt x="0" y="0"/>
                  </a:lnTo>
                  <a:lnTo>
                    <a:pt x="23" y="0"/>
                  </a:lnTo>
                  <a:lnTo>
                    <a:pt x="23" y="7"/>
                  </a:lnTo>
                  <a:lnTo>
                    <a:pt x="14" y="7"/>
                  </a:lnTo>
                  <a:close/>
                  <a:moveTo>
                    <a:pt x="57" y="35"/>
                  </a:moveTo>
                  <a:lnTo>
                    <a:pt x="57" y="14"/>
                  </a:lnTo>
                  <a:lnTo>
                    <a:pt x="50" y="28"/>
                  </a:lnTo>
                  <a:lnTo>
                    <a:pt x="45" y="28"/>
                  </a:lnTo>
                  <a:lnTo>
                    <a:pt x="38" y="14"/>
                  </a:lnTo>
                  <a:lnTo>
                    <a:pt x="38" y="35"/>
                  </a:lnTo>
                  <a:lnTo>
                    <a:pt x="31" y="35"/>
                  </a:lnTo>
                  <a:lnTo>
                    <a:pt x="31" y="0"/>
                  </a:lnTo>
                  <a:lnTo>
                    <a:pt x="38" y="0"/>
                  </a:lnTo>
                  <a:lnTo>
                    <a:pt x="47" y="21"/>
                  </a:lnTo>
                  <a:lnTo>
                    <a:pt x="57" y="0"/>
                  </a:lnTo>
                  <a:lnTo>
                    <a:pt x="64" y="0"/>
                  </a:lnTo>
                  <a:lnTo>
                    <a:pt x="64" y="35"/>
                  </a:lnTo>
                  <a:lnTo>
                    <a:pt x="57" y="35"/>
                  </a:lnTo>
                  <a:close/>
                </a:path>
              </a:pathLst>
            </a:custGeom>
            <a:solidFill>
              <a:srgbClr val="414042"/>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
            <p:cNvSpPr>
              <a:spLocks noEditPoints="1"/>
            </p:cNvSpPr>
            <p:nvPr/>
          </p:nvSpPr>
          <p:spPr bwMode="gray">
            <a:xfrm>
              <a:off x="5591175" y="3467100"/>
              <a:ext cx="1060450" cy="950913"/>
            </a:xfrm>
            <a:custGeom>
              <a:avLst/>
              <a:gdLst>
                <a:gd name="T0" fmla="*/ 282 w 282"/>
                <a:gd name="T1" fmla="*/ 55 h 252"/>
                <a:gd name="T2" fmla="*/ 256 w 282"/>
                <a:gd name="T3" fmla="*/ 70 h 252"/>
                <a:gd name="T4" fmla="*/ 212 w 282"/>
                <a:gd name="T5" fmla="*/ 26 h 252"/>
                <a:gd name="T6" fmla="*/ 227 w 282"/>
                <a:gd name="T7" fmla="*/ 0 h 252"/>
                <a:gd name="T8" fmla="*/ 282 w 282"/>
                <a:gd name="T9" fmla="*/ 55 h 252"/>
                <a:gd name="T10" fmla="*/ 30 w 282"/>
                <a:gd name="T11" fmla="*/ 131 h 252"/>
                <a:gd name="T12" fmla="*/ 0 w 282"/>
                <a:gd name="T13" fmla="*/ 131 h 252"/>
                <a:gd name="T14" fmla="*/ 21 w 282"/>
                <a:gd name="T15" fmla="*/ 207 h 252"/>
                <a:gd name="T16" fmla="*/ 47 w 282"/>
                <a:gd name="T17" fmla="*/ 192 h 252"/>
                <a:gd name="T18" fmla="*/ 30 w 282"/>
                <a:gd name="T19" fmla="*/ 131 h 252"/>
                <a:gd name="T20" fmla="*/ 105 w 282"/>
                <a:gd name="T21" fmla="*/ 51 h 252"/>
                <a:gd name="T22" fmla="*/ 91 w 282"/>
                <a:gd name="T23" fmla="*/ 26 h 252"/>
                <a:gd name="T24" fmla="*/ 30 w 282"/>
                <a:gd name="T25" fmla="*/ 131 h 252"/>
                <a:gd name="T26" fmla="*/ 59 w 282"/>
                <a:gd name="T27" fmla="*/ 131 h 252"/>
                <a:gd name="T28" fmla="*/ 105 w 282"/>
                <a:gd name="T29" fmla="*/ 51 h 252"/>
                <a:gd name="T30" fmla="*/ 71 w 282"/>
                <a:gd name="T31" fmla="*/ 177 h 252"/>
                <a:gd name="T32" fmla="*/ 47 w 282"/>
                <a:gd name="T33" fmla="*/ 192 h 252"/>
                <a:gd name="T34" fmla="*/ 151 w 282"/>
                <a:gd name="T35" fmla="*/ 252 h 252"/>
                <a:gd name="T36" fmla="*/ 151 w 282"/>
                <a:gd name="T37" fmla="*/ 223 h 252"/>
                <a:gd name="T38" fmla="*/ 71 w 282"/>
                <a:gd name="T39" fmla="*/ 17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2" h="252">
                  <a:moveTo>
                    <a:pt x="282" y="55"/>
                  </a:moveTo>
                  <a:cubicBezTo>
                    <a:pt x="256" y="70"/>
                    <a:pt x="256" y="70"/>
                    <a:pt x="256" y="70"/>
                  </a:cubicBezTo>
                  <a:cubicBezTo>
                    <a:pt x="245" y="52"/>
                    <a:pt x="230" y="37"/>
                    <a:pt x="212" y="26"/>
                  </a:cubicBezTo>
                  <a:cubicBezTo>
                    <a:pt x="227" y="0"/>
                    <a:pt x="227" y="0"/>
                    <a:pt x="227" y="0"/>
                  </a:cubicBezTo>
                  <a:cubicBezTo>
                    <a:pt x="250" y="14"/>
                    <a:pt x="269" y="33"/>
                    <a:pt x="282" y="55"/>
                  </a:cubicBezTo>
                  <a:close/>
                  <a:moveTo>
                    <a:pt x="30" y="131"/>
                  </a:moveTo>
                  <a:cubicBezTo>
                    <a:pt x="0" y="131"/>
                    <a:pt x="0" y="131"/>
                    <a:pt x="0" y="131"/>
                  </a:cubicBezTo>
                  <a:cubicBezTo>
                    <a:pt x="0" y="158"/>
                    <a:pt x="8" y="184"/>
                    <a:pt x="21" y="207"/>
                  </a:cubicBezTo>
                  <a:cubicBezTo>
                    <a:pt x="47" y="192"/>
                    <a:pt x="47" y="192"/>
                    <a:pt x="47" y="192"/>
                  </a:cubicBezTo>
                  <a:cubicBezTo>
                    <a:pt x="36" y="174"/>
                    <a:pt x="30" y="153"/>
                    <a:pt x="30" y="131"/>
                  </a:cubicBezTo>
                  <a:close/>
                  <a:moveTo>
                    <a:pt x="105" y="51"/>
                  </a:moveTo>
                  <a:cubicBezTo>
                    <a:pt x="91" y="26"/>
                    <a:pt x="91" y="26"/>
                    <a:pt x="91" y="26"/>
                  </a:cubicBezTo>
                  <a:cubicBezTo>
                    <a:pt x="54" y="47"/>
                    <a:pt x="30" y="86"/>
                    <a:pt x="30" y="131"/>
                  </a:cubicBezTo>
                  <a:cubicBezTo>
                    <a:pt x="59" y="131"/>
                    <a:pt x="59" y="131"/>
                    <a:pt x="59" y="131"/>
                  </a:cubicBezTo>
                  <a:cubicBezTo>
                    <a:pt x="59" y="97"/>
                    <a:pt x="77" y="67"/>
                    <a:pt x="105" y="51"/>
                  </a:cubicBezTo>
                  <a:close/>
                  <a:moveTo>
                    <a:pt x="71" y="177"/>
                  </a:moveTo>
                  <a:cubicBezTo>
                    <a:pt x="47" y="192"/>
                    <a:pt x="47" y="192"/>
                    <a:pt x="47" y="192"/>
                  </a:cubicBezTo>
                  <a:cubicBezTo>
                    <a:pt x="68" y="228"/>
                    <a:pt x="106" y="252"/>
                    <a:pt x="151" y="252"/>
                  </a:cubicBezTo>
                  <a:cubicBezTo>
                    <a:pt x="151" y="223"/>
                    <a:pt x="151" y="223"/>
                    <a:pt x="151" y="223"/>
                  </a:cubicBezTo>
                  <a:cubicBezTo>
                    <a:pt x="117" y="223"/>
                    <a:pt x="87" y="205"/>
                    <a:pt x="71" y="177"/>
                  </a:cubicBezTo>
                  <a:close/>
                </a:path>
              </a:pathLst>
            </a:custGeom>
            <a:solidFill>
              <a:srgbClr val="ACDAF5"/>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
            <p:cNvSpPr>
              <a:spLocks noEditPoints="1"/>
            </p:cNvSpPr>
            <p:nvPr/>
          </p:nvSpPr>
          <p:spPr bwMode="gray">
            <a:xfrm>
              <a:off x="5591175" y="3390900"/>
              <a:ext cx="854075" cy="1136650"/>
            </a:xfrm>
            <a:custGeom>
              <a:avLst/>
              <a:gdLst>
                <a:gd name="T0" fmla="*/ 21 w 227"/>
                <a:gd name="T1" fmla="*/ 227 h 301"/>
                <a:gd name="T2" fmla="*/ 47 w 227"/>
                <a:gd name="T3" fmla="*/ 212 h 301"/>
                <a:gd name="T4" fmla="*/ 151 w 227"/>
                <a:gd name="T5" fmla="*/ 272 h 301"/>
                <a:gd name="T6" fmla="*/ 212 w 227"/>
                <a:gd name="T7" fmla="*/ 255 h 301"/>
                <a:gd name="T8" fmla="*/ 227 w 227"/>
                <a:gd name="T9" fmla="*/ 281 h 301"/>
                <a:gd name="T10" fmla="*/ 151 w 227"/>
                <a:gd name="T11" fmla="*/ 301 h 301"/>
                <a:gd name="T12" fmla="*/ 21 w 227"/>
                <a:gd name="T13" fmla="*/ 227 h 301"/>
                <a:gd name="T14" fmla="*/ 151 w 227"/>
                <a:gd name="T15" fmla="*/ 30 h 301"/>
                <a:gd name="T16" fmla="*/ 212 w 227"/>
                <a:gd name="T17" fmla="*/ 46 h 301"/>
                <a:gd name="T18" fmla="*/ 227 w 227"/>
                <a:gd name="T19" fmla="*/ 20 h 301"/>
                <a:gd name="T20" fmla="*/ 151 w 227"/>
                <a:gd name="T21" fmla="*/ 0 h 301"/>
                <a:gd name="T22" fmla="*/ 0 w 227"/>
                <a:gd name="T23" fmla="*/ 151 h 301"/>
                <a:gd name="T24" fmla="*/ 30 w 227"/>
                <a:gd name="T25" fmla="*/ 151 h 301"/>
                <a:gd name="T26" fmla="*/ 151 w 227"/>
                <a:gd name="T27" fmla="*/ 3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301">
                  <a:moveTo>
                    <a:pt x="21" y="227"/>
                  </a:moveTo>
                  <a:cubicBezTo>
                    <a:pt x="47" y="212"/>
                    <a:pt x="47" y="212"/>
                    <a:pt x="47" y="212"/>
                  </a:cubicBezTo>
                  <a:cubicBezTo>
                    <a:pt x="68" y="248"/>
                    <a:pt x="106" y="272"/>
                    <a:pt x="151" y="272"/>
                  </a:cubicBezTo>
                  <a:cubicBezTo>
                    <a:pt x="173" y="272"/>
                    <a:pt x="194" y="266"/>
                    <a:pt x="212" y="255"/>
                  </a:cubicBezTo>
                  <a:cubicBezTo>
                    <a:pt x="227" y="281"/>
                    <a:pt x="227" y="281"/>
                    <a:pt x="227" y="281"/>
                  </a:cubicBezTo>
                  <a:cubicBezTo>
                    <a:pt x="204" y="294"/>
                    <a:pt x="179" y="301"/>
                    <a:pt x="151" y="301"/>
                  </a:cubicBezTo>
                  <a:cubicBezTo>
                    <a:pt x="96" y="301"/>
                    <a:pt x="47" y="271"/>
                    <a:pt x="21" y="227"/>
                  </a:cubicBezTo>
                  <a:close/>
                  <a:moveTo>
                    <a:pt x="151" y="30"/>
                  </a:moveTo>
                  <a:cubicBezTo>
                    <a:pt x="173" y="30"/>
                    <a:pt x="194" y="36"/>
                    <a:pt x="212" y="46"/>
                  </a:cubicBezTo>
                  <a:cubicBezTo>
                    <a:pt x="227" y="20"/>
                    <a:pt x="227" y="20"/>
                    <a:pt x="227" y="20"/>
                  </a:cubicBezTo>
                  <a:cubicBezTo>
                    <a:pt x="205" y="7"/>
                    <a:pt x="179" y="0"/>
                    <a:pt x="151" y="0"/>
                  </a:cubicBezTo>
                  <a:cubicBezTo>
                    <a:pt x="68" y="0"/>
                    <a:pt x="0" y="68"/>
                    <a:pt x="0" y="151"/>
                  </a:cubicBezTo>
                  <a:cubicBezTo>
                    <a:pt x="30" y="151"/>
                    <a:pt x="30" y="151"/>
                    <a:pt x="30" y="151"/>
                  </a:cubicBezTo>
                  <a:cubicBezTo>
                    <a:pt x="30" y="84"/>
                    <a:pt x="84" y="30"/>
                    <a:pt x="151" y="30"/>
                  </a:cubicBezTo>
                  <a:close/>
                </a:path>
              </a:pathLst>
            </a:custGeom>
            <a:solidFill>
              <a:srgbClr val="00AAE7"/>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
            <p:cNvSpPr>
              <a:spLocks noEditPoints="1"/>
            </p:cNvSpPr>
            <p:nvPr/>
          </p:nvSpPr>
          <p:spPr bwMode="gray">
            <a:xfrm>
              <a:off x="5811838" y="3609975"/>
              <a:ext cx="915987" cy="698500"/>
            </a:xfrm>
            <a:custGeom>
              <a:avLst/>
              <a:gdLst>
                <a:gd name="T0" fmla="*/ 197 w 243"/>
                <a:gd name="T1" fmla="*/ 32 h 185"/>
                <a:gd name="T2" fmla="*/ 223 w 243"/>
                <a:gd name="T3" fmla="*/ 17 h 185"/>
                <a:gd name="T4" fmla="*/ 243 w 243"/>
                <a:gd name="T5" fmla="*/ 93 h 185"/>
                <a:gd name="T6" fmla="*/ 223 w 243"/>
                <a:gd name="T7" fmla="*/ 168 h 185"/>
                <a:gd name="T8" fmla="*/ 197 w 243"/>
                <a:gd name="T9" fmla="*/ 153 h 185"/>
                <a:gd name="T10" fmla="*/ 213 w 243"/>
                <a:gd name="T11" fmla="*/ 93 h 185"/>
                <a:gd name="T12" fmla="*/ 197 w 243"/>
                <a:gd name="T13" fmla="*/ 32 h 185"/>
                <a:gd name="T14" fmla="*/ 178 w 243"/>
                <a:gd name="T15" fmla="*/ 178 h 185"/>
                <a:gd name="T16" fmla="*/ 158 w 243"/>
                <a:gd name="T17" fmla="*/ 158 h 185"/>
                <a:gd name="T18" fmla="*/ 92 w 243"/>
                <a:gd name="T19" fmla="*/ 185 h 185"/>
                <a:gd name="T20" fmla="*/ 0 w 243"/>
                <a:gd name="T21" fmla="*/ 93 h 185"/>
                <a:gd name="T22" fmla="*/ 92 w 243"/>
                <a:gd name="T23" fmla="*/ 0 h 185"/>
                <a:gd name="T24" fmla="*/ 184 w 243"/>
                <a:gd name="T25" fmla="*/ 93 h 185"/>
                <a:gd name="T26" fmla="*/ 172 w 243"/>
                <a:gd name="T27" fmla="*/ 139 h 185"/>
                <a:gd name="T28" fmla="*/ 197 w 243"/>
                <a:gd name="T29" fmla="*/ 153 h 185"/>
                <a:gd name="T30" fmla="*/ 178 w 243"/>
                <a:gd name="T31" fmla="*/ 178 h 185"/>
                <a:gd name="T32" fmla="*/ 155 w 243"/>
                <a:gd name="T33" fmla="*/ 93 h 185"/>
                <a:gd name="T34" fmla="*/ 92 w 243"/>
                <a:gd name="T35" fmla="*/ 30 h 185"/>
                <a:gd name="T36" fmla="*/ 29 w 243"/>
                <a:gd name="T37" fmla="*/ 93 h 185"/>
                <a:gd name="T38" fmla="*/ 92 w 243"/>
                <a:gd name="T39" fmla="*/ 156 h 185"/>
                <a:gd name="T40" fmla="*/ 155 w 243"/>
                <a:gd name="T41" fmla="*/ 9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185">
                  <a:moveTo>
                    <a:pt x="197" y="32"/>
                  </a:moveTo>
                  <a:cubicBezTo>
                    <a:pt x="223" y="17"/>
                    <a:pt x="223" y="17"/>
                    <a:pt x="223" y="17"/>
                  </a:cubicBezTo>
                  <a:cubicBezTo>
                    <a:pt x="235" y="40"/>
                    <a:pt x="243" y="65"/>
                    <a:pt x="243" y="93"/>
                  </a:cubicBezTo>
                  <a:cubicBezTo>
                    <a:pt x="243" y="120"/>
                    <a:pt x="235" y="146"/>
                    <a:pt x="223" y="168"/>
                  </a:cubicBezTo>
                  <a:cubicBezTo>
                    <a:pt x="197" y="153"/>
                    <a:pt x="197" y="153"/>
                    <a:pt x="197" y="153"/>
                  </a:cubicBezTo>
                  <a:cubicBezTo>
                    <a:pt x="207" y="135"/>
                    <a:pt x="213" y="115"/>
                    <a:pt x="213" y="93"/>
                  </a:cubicBezTo>
                  <a:cubicBezTo>
                    <a:pt x="213" y="71"/>
                    <a:pt x="207" y="50"/>
                    <a:pt x="197" y="32"/>
                  </a:cubicBezTo>
                  <a:close/>
                  <a:moveTo>
                    <a:pt x="178" y="178"/>
                  </a:moveTo>
                  <a:cubicBezTo>
                    <a:pt x="158" y="158"/>
                    <a:pt x="158" y="158"/>
                    <a:pt x="158" y="158"/>
                  </a:cubicBezTo>
                  <a:cubicBezTo>
                    <a:pt x="141" y="175"/>
                    <a:pt x="118" y="185"/>
                    <a:pt x="92" y="185"/>
                  </a:cubicBezTo>
                  <a:cubicBezTo>
                    <a:pt x="41" y="185"/>
                    <a:pt x="0" y="144"/>
                    <a:pt x="0" y="93"/>
                  </a:cubicBezTo>
                  <a:cubicBezTo>
                    <a:pt x="0" y="42"/>
                    <a:pt x="41" y="0"/>
                    <a:pt x="92" y="0"/>
                  </a:cubicBezTo>
                  <a:cubicBezTo>
                    <a:pt x="143" y="0"/>
                    <a:pt x="184" y="42"/>
                    <a:pt x="184" y="93"/>
                  </a:cubicBezTo>
                  <a:cubicBezTo>
                    <a:pt x="184" y="110"/>
                    <a:pt x="180" y="125"/>
                    <a:pt x="172" y="139"/>
                  </a:cubicBezTo>
                  <a:cubicBezTo>
                    <a:pt x="197" y="153"/>
                    <a:pt x="197" y="153"/>
                    <a:pt x="197" y="153"/>
                  </a:cubicBezTo>
                  <a:cubicBezTo>
                    <a:pt x="192" y="162"/>
                    <a:pt x="185" y="171"/>
                    <a:pt x="178" y="178"/>
                  </a:cubicBezTo>
                  <a:close/>
                  <a:moveTo>
                    <a:pt x="155" y="93"/>
                  </a:moveTo>
                  <a:cubicBezTo>
                    <a:pt x="155" y="58"/>
                    <a:pt x="127" y="30"/>
                    <a:pt x="92" y="30"/>
                  </a:cubicBezTo>
                  <a:cubicBezTo>
                    <a:pt x="57" y="30"/>
                    <a:pt x="29" y="58"/>
                    <a:pt x="29" y="93"/>
                  </a:cubicBezTo>
                  <a:cubicBezTo>
                    <a:pt x="29" y="128"/>
                    <a:pt x="57" y="156"/>
                    <a:pt x="92" y="156"/>
                  </a:cubicBezTo>
                  <a:cubicBezTo>
                    <a:pt x="127" y="156"/>
                    <a:pt x="155" y="128"/>
                    <a:pt x="155" y="93"/>
                  </a:cubicBezTo>
                  <a:close/>
                </a:path>
              </a:pathLst>
            </a:custGeom>
            <a:solidFill>
              <a:srgbClr val="743C97"/>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0" name="Rectangle 89"/>
          <p:cNvSpPr/>
          <p:nvPr/>
        </p:nvSpPr>
        <p:spPr bwMode="gray">
          <a:xfrm>
            <a:off x="1" y="6410036"/>
            <a:ext cx="9144000" cy="447964"/>
          </a:xfrm>
          <a:prstGeom prst="rect">
            <a:avLst/>
          </a:prstGeom>
          <a:solidFill>
            <a:srgbClr val="EBEBED"/>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20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91" name="TextBox 90"/>
          <p:cNvSpPr txBox="1"/>
          <p:nvPr/>
        </p:nvSpPr>
        <p:spPr>
          <a:xfrm>
            <a:off x="380866" y="6523141"/>
            <a:ext cx="2789546" cy="230832"/>
          </a:xfrm>
          <a:prstGeom prst="rect">
            <a:avLst/>
          </a:prstGeom>
          <a:ln>
            <a:noFill/>
          </a:ln>
        </p:spPr>
        <p:txBody>
          <a:bodyPr vert="horz" wrap="none" lIns="91440" tIns="45720" rIns="91440" bIns="45720" numCol="1" rtlCol="0" anchor="ctr" anchorCtr="0" compatLnSpc="1">
            <a:prstTxWarp prst="textNoShape">
              <a:avLst/>
            </a:prstTxWarp>
            <a:spAutoFit/>
          </a:bodyPr>
          <a:lstStyle/>
          <a:p>
            <a:pPr>
              <a:defRPr/>
            </a:pPr>
            <a:r>
              <a:rPr lang="en-US" sz="900" dirty="0" smtClean="0">
                <a:solidFill>
                  <a:srgbClr val="1A1A1A"/>
                </a:solidFill>
                <a:ea typeface="Arial" charset="0"/>
                <a:cs typeface="Arial" charset="0"/>
              </a:rPr>
              <a:t>Copyright © 2016 QuintilesIMS. All rights reserved.</a:t>
            </a:r>
          </a:p>
        </p:txBody>
      </p:sp>
      <p:sp>
        <p:nvSpPr>
          <p:cNvPr id="13" name="Rectangle 12"/>
          <p:cNvSpPr/>
          <p:nvPr/>
        </p:nvSpPr>
        <p:spPr bwMode="gray">
          <a:xfrm>
            <a:off x="9662160" y="0"/>
            <a:ext cx="29718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4" name="Rectangle 13"/>
          <p:cNvSpPr/>
          <p:nvPr/>
        </p:nvSpPr>
        <p:spPr bwMode="gray">
          <a:xfrm>
            <a:off x="9662160" y="437388"/>
            <a:ext cx="29718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5" name="Rectangle 14"/>
          <p:cNvSpPr/>
          <p:nvPr/>
        </p:nvSpPr>
        <p:spPr bwMode="gray">
          <a:xfrm>
            <a:off x="9662160" y="874776"/>
            <a:ext cx="29718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6" name="Rectangle 15"/>
          <p:cNvSpPr/>
          <p:nvPr/>
        </p:nvSpPr>
        <p:spPr bwMode="gray">
          <a:xfrm>
            <a:off x="9662160" y="1312164"/>
            <a:ext cx="29718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7" name="Rectangle 16"/>
          <p:cNvSpPr/>
          <p:nvPr/>
        </p:nvSpPr>
        <p:spPr bwMode="gray">
          <a:xfrm>
            <a:off x="9662160" y="1749552"/>
            <a:ext cx="29718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8" name="Rectangle 17"/>
          <p:cNvSpPr/>
          <p:nvPr/>
        </p:nvSpPr>
        <p:spPr bwMode="gray">
          <a:xfrm>
            <a:off x="9662160" y="2186940"/>
            <a:ext cx="29718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9" name="Rectangle 18"/>
          <p:cNvSpPr/>
          <p:nvPr/>
        </p:nvSpPr>
        <p:spPr bwMode="gray">
          <a:xfrm>
            <a:off x="9662160" y="2624328"/>
            <a:ext cx="29718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0" name="Rectangle 19"/>
          <p:cNvSpPr/>
          <p:nvPr/>
        </p:nvSpPr>
        <p:spPr bwMode="gray">
          <a:xfrm>
            <a:off x="9662160" y="3499104"/>
            <a:ext cx="29718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1" name="Rectangle 20"/>
          <p:cNvSpPr/>
          <p:nvPr/>
        </p:nvSpPr>
        <p:spPr bwMode="gray">
          <a:xfrm>
            <a:off x="9662160" y="3061716"/>
            <a:ext cx="29718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2" name="Rectangle 21"/>
          <p:cNvSpPr/>
          <p:nvPr/>
        </p:nvSpPr>
        <p:spPr bwMode="gray">
          <a:xfrm>
            <a:off x="9662160" y="3936492"/>
            <a:ext cx="29718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3" name="Rectangle 22"/>
          <p:cNvSpPr/>
          <p:nvPr/>
        </p:nvSpPr>
        <p:spPr bwMode="gray">
          <a:xfrm>
            <a:off x="9662160" y="4373880"/>
            <a:ext cx="29718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4" name="Rectangle 23"/>
          <p:cNvSpPr/>
          <p:nvPr/>
        </p:nvSpPr>
        <p:spPr bwMode="gray">
          <a:xfrm>
            <a:off x="9662160" y="4811268"/>
            <a:ext cx="29718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5" name="Rectangle 24"/>
          <p:cNvSpPr/>
          <p:nvPr/>
        </p:nvSpPr>
        <p:spPr bwMode="gray">
          <a:xfrm>
            <a:off x="9662160" y="5248656"/>
            <a:ext cx="29718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6" name="Rectangle 25"/>
          <p:cNvSpPr/>
          <p:nvPr/>
        </p:nvSpPr>
        <p:spPr bwMode="gray">
          <a:xfrm>
            <a:off x="9662160" y="5686044"/>
            <a:ext cx="29718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7" name="Rectangle 26"/>
          <p:cNvSpPr/>
          <p:nvPr/>
        </p:nvSpPr>
        <p:spPr bwMode="gray">
          <a:xfrm>
            <a:off x="9662160" y="6123432"/>
            <a:ext cx="29718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8" name="Rectangle 27"/>
          <p:cNvSpPr/>
          <p:nvPr/>
        </p:nvSpPr>
        <p:spPr bwMode="gray">
          <a:xfrm>
            <a:off x="9662160" y="6560820"/>
            <a:ext cx="29718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Content Slide_w/o Logo">
    <p:spTree>
      <p:nvGrpSpPr>
        <p:cNvPr id="1" name=""/>
        <p:cNvGrpSpPr/>
        <p:nvPr/>
      </p:nvGrpSpPr>
      <p:grpSpPr>
        <a:xfrm>
          <a:off x="0" y="0"/>
          <a:ext cx="0" cy="0"/>
          <a:chOff x="0" y="0"/>
          <a:chExt cx="0" cy="0"/>
        </a:xfrm>
      </p:grpSpPr>
      <p:sp>
        <p:nvSpPr>
          <p:cNvPr id="11" name="Date Placeholder 3"/>
          <p:cNvSpPr>
            <a:spLocks noGrp="1"/>
          </p:cNvSpPr>
          <p:nvPr>
            <p:ph type="dt" sz="half" idx="11"/>
          </p:nvPr>
        </p:nvSpPr>
        <p:spPr>
          <a:xfrm>
            <a:off x="401784" y="6666344"/>
            <a:ext cx="420255" cy="140855"/>
          </a:xfrm>
          <a:prstGeom prst="rect">
            <a:avLst/>
          </a:prstGeom>
        </p:spPr>
        <p:txBody>
          <a:bodyPr/>
          <a:lstStyle>
            <a:lvl1pPr>
              <a:defRPr sz="400">
                <a:solidFill>
                  <a:srgbClr val="FFFFFF"/>
                </a:solidFill>
              </a:defRPr>
            </a:lvl1pPr>
          </a:lstStyle>
          <a:p>
            <a:endParaRPr lang="en-US" dirty="0"/>
          </a:p>
        </p:txBody>
      </p:sp>
      <p:sp>
        <p:nvSpPr>
          <p:cNvPr id="6" name="Rectangle 5"/>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10" name="Footer Placeholder 4"/>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1"/>
                </a:solidFill>
              </a:defRPr>
            </a:lvl1pPr>
          </a:lstStyle>
          <a:p>
            <a:endParaRPr lang="en-US" dirty="0"/>
          </a:p>
        </p:txBody>
      </p:sp>
      <p:sp>
        <p:nvSpPr>
          <p:cNvPr id="3" name="Slide Number Placeholder 6"/>
          <p:cNvSpPr txBox="1">
            <a:spLocks/>
          </p:cNvSpPr>
          <p:nvPr/>
        </p:nvSpPr>
        <p:spPr>
          <a:xfrm>
            <a:off x="6786565" y="6424614"/>
            <a:ext cx="2133600" cy="228600"/>
          </a:xfrm>
          <a:prstGeom prst="rect">
            <a:avLst/>
          </a:prstGeom>
        </p:spPr>
        <p:txBody>
          <a:bodyPr anchor="ctr"/>
          <a:lstStyle/>
          <a:p>
            <a:pPr algn="r"/>
            <a:fld id="{279D7C8C-B060-4B2B-A3CF-C9EB1D14E66A}" type="slidenum">
              <a:rPr lang="en-US" sz="1000" b="1">
                <a:solidFill>
                  <a:schemeClr val="tx1"/>
                </a:solidFill>
              </a:rPr>
              <a:pPr algn="r"/>
              <a:t>‹Nr.›</a:t>
            </a:fld>
            <a:endParaRPr lang="en-US" sz="1000" b="1" dirty="0">
              <a:solidFill>
                <a:schemeClr val="tx1"/>
              </a:solidFill>
            </a:endParaRPr>
          </a:p>
        </p:txBody>
      </p:sp>
      <p:sp>
        <p:nvSpPr>
          <p:cNvPr id="7" name="Rectangle 6"/>
          <p:cNvSpPr/>
          <p:nvPr/>
        </p:nvSpPr>
        <p:spPr bwMode="gray">
          <a:xfrm>
            <a:off x="9662160" y="0"/>
            <a:ext cx="29718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8" name="Rectangle 7"/>
          <p:cNvSpPr/>
          <p:nvPr/>
        </p:nvSpPr>
        <p:spPr bwMode="gray">
          <a:xfrm>
            <a:off x="9662160" y="437388"/>
            <a:ext cx="29718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9" name="Rectangle 8"/>
          <p:cNvSpPr/>
          <p:nvPr/>
        </p:nvSpPr>
        <p:spPr bwMode="gray">
          <a:xfrm>
            <a:off x="9662160" y="874776"/>
            <a:ext cx="29718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2" name="Rectangle 11"/>
          <p:cNvSpPr/>
          <p:nvPr/>
        </p:nvSpPr>
        <p:spPr bwMode="gray">
          <a:xfrm>
            <a:off x="9662160" y="1312164"/>
            <a:ext cx="29718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3" name="Rectangle 12"/>
          <p:cNvSpPr/>
          <p:nvPr/>
        </p:nvSpPr>
        <p:spPr bwMode="gray">
          <a:xfrm>
            <a:off x="9662160" y="1749552"/>
            <a:ext cx="29718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4" name="Rectangle 13"/>
          <p:cNvSpPr/>
          <p:nvPr/>
        </p:nvSpPr>
        <p:spPr bwMode="gray">
          <a:xfrm>
            <a:off x="9662160" y="2186940"/>
            <a:ext cx="29718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5" name="Rectangle 14"/>
          <p:cNvSpPr/>
          <p:nvPr/>
        </p:nvSpPr>
        <p:spPr bwMode="gray">
          <a:xfrm>
            <a:off x="9662160" y="2624328"/>
            <a:ext cx="29718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6" name="Rectangle 15"/>
          <p:cNvSpPr/>
          <p:nvPr/>
        </p:nvSpPr>
        <p:spPr bwMode="gray">
          <a:xfrm>
            <a:off x="9662160" y="3499104"/>
            <a:ext cx="29718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7" name="Rectangle 16"/>
          <p:cNvSpPr/>
          <p:nvPr/>
        </p:nvSpPr>
        <p:spPr bwMode="gray">
          <a:xfrm>
            <a:off x="9662160" y="3061716"/>
            <a:ext cx="29718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8" name="Rectangle 17"/>
          <p:cNvSpPr/>
          <p:nvPr/>
        </p:nvSpPr>
        <p:spPr bwMode="gray">
          <a:xfrm>
            <a:off x="9662160" y="3936492"/>
            <a:ext cx="29718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9" name="Rectangle 18"/>
          <p:cNvSpPr/>
          <p:nvPr/>
        </p:nvSpPr>
        <p:spPr bwMode="gray">
          <a:xfrm>
            <a:off x="9662160" y="4373880"/>
            <a:ext cx="29718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0" name="Rectangle 19"/>
          <p:cNvSpPr/>
          <p:nvPr/>
        </p:nvSpPr>
        <p:spPr bwMode="gray">
          <a:xfrm>
            <a:off x="9662160" y="4811268"/>
            <a:ext cx="29718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1" name="Rectangle 20"/>
          <p:cNvSpPr/>
          <p:nvPr/>
        </p:nvSpPr>
        <p:spPr bwMode="gray">
          <a:xfrm>
            <a:off x="9662160" y="5248656"/>
            <a:ext cx="29718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2" name="Rectangle 21"/>
          <p:cNvSpPr/>
          <p:nvPr/>
        </p:nvSpPr>
        <p:spPr bwMode="gray">
          <a:xfrm>
            <a:off x="9662160" y="5686044"/>
            <a:ext cx="29718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3" name="Rectangle 22"/>
          <p:cNvSpPr/>
          <p:nvPr/>
        </p:nvSpPr>
        <p:spPr bwMode="gray">
          <a:xfrm>
            <a:off x="9662160" y="6123432"/>
            <a:ext cx="29718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4" name="Rectangle 23"/>
          <p:cNvSpPr/>
          <p:nvPr/>
        </p:nvSpPr>
        <p:spPr bwMode="gray">
          <a:xfrm>
            <a:off x="9662160" y="6560820"/>
            <a:ext cx="29718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37" name="Date Placeholder 3"/>
          <p:cNvSpPr>
            <a:spLocks noGrp="1"/>
          </p:cNvSpPr>
          <p:nvPr>
            <p:ph type="dt" sz="half" idx="12"/>
          </p:nvPr>
        </p:nvSpPr>
        <p:spPr>
          <a:xfrm>
            <a:off x="457200" y="6657110"/>
            <a:ext cx="272473" cy="122381"/>
          </a:xfrm>
          <a:prstGeom prst="rect">
            <a:avLst/>
          </a:prstGeom>
        </p:spPr>
        <p:txBody>
          <a:bodyPr/>
          <a:lstStyle>
            <a:lvl1pPr>
              <a:defRPr sz="400">
                <a:solidFill>
                  <a:srgbClr val="FDFCFB"/>
                </a:solidFill>
              </a:defRPr>
            </a:lvl1p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12526"/>
            <a:ext cx="9144000" cy="1345474"/>
          </a:xfrm>
          <a:prstGeom prst="rect">
            <a:avLst/>
          </a:prstGeom>
        </p:spPr>
      </p:pic>
      <p:sp>
        <p:nvSpPr>
          <p:cNvPr id="60" name="Rectangle 59"/>
          <p:cNvSpPr/>
          <p:nvPr/>
        </p:nvSpPr>
        <p:spPr bwMode="gray">
          <a:xfrm>
            <a:off x="0" y="1"/>
            <a:ext cx="9144000" cy="2042764"/>
          </a:xfrm>
          <a:prstGeom prst="rect">
            <a:avLst/>
          </a:prstGeom>
          <a:solidFill>
            <a:srgbClr val="EBEBE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sysClr val="window" lastClr="FFFFFF"/>
              </a:solidFill>
              <a:effectLst/>
              <a:uLnTx/>
              <a:uFillTx/>
              <a:latin typeface="Arial"/>
              <a:ea typeface="+mn-ea"/>
              <a:cs typeface="+mn-cs"/>
            </a:endParaRPr>
          </a:p>
        </p:txBody>
      </p:sp>
      <p:sp>
        <p:nvSpPr>
          <p:cNvPr id="8" name="Title 7"/>
          <p:cNvSpPr>
            <a:spLocks noGrp="1"/>
          </p:cNvSpPr>
          <p:nvPr>
            <p:ph type="title" hasCustomPrompt="1"/>
          </p:nvPr>
        </p:nvSpPr>
        <p:spPr>
          <a:xfrm>
            <a:off x="384810" y="608965"/>
            <a:ext cx="8348472" cy="1325880"/>
          </a:xfrm>
          <a:prstGeom prst="rect">
            <a:avLst/>
          </a:prstGeom>
        </p:spPr>
        <p:txBody>
          <a:bodyPr vert="horz" anchor="b" anchorCtr="0">
            <a:noAutofit/>
          </a:bodyPr>
          <a:lstStyle>
            <a:lvl1pPr>
              <a:defRPr sz="2400" b="1">
                <a:solidFill>
                  <a:schemeClr val="tx2"/>
                </a:solidFill>
                <a:latin typeface="+mj-lt"/>
                <a:cs typeface="Georgia"/>
              </a:defRPr>
            </a:lvl1pPr>
          </a:lstStyle>
          <a:p>
            <a:r>
              <a:rPr lang="en-US" dirty="0" smtClean="0"/>
              <a:t>Divider 24pt Arial Bold Title Case</a:t>
            </a:r>
          </a:p>
        </p:txBody>
      </p:sp>
      <p:sp>
        <p:nvSpPr>
          <p:cNvPr id="16" name="Footer Placeholder 3"/>
          <p:cNvSpPr>
            <a:spLocks noGrp="1"/>
          </p:cNvSpPr>
          <p:nvPr>
            <p:ph type="ftr" sz="quarter" idx="10"/>
          </p:nvPr>
        </p:nvSpPr>
        <p:spPr>
          <a:xfrm>
            <a:off x="2826327" y="6473951"/>
            <a:ext cx="5715000" cy="384048"/>
          </a:xfrm>
          <a:prstGeom prst="rect">
            <a:avLst/>
          </a:prstGeom>
        </p:spPr>
        <p:txBody>
          <a:bodyPr tIns="0"/>
          <a:lstStyle>
            <a:lvl1pPr algn="l">
              <a:defRPr sz="700" dirty="0">
                <a:solidFill>
                  <a:schemeClr val="tx2"/>
                </a:solidFill>
              </a:defRPr>
            </a:lvl1pPr>
          </a:lstStyle>
          <a:p>
            <a:endParaRPr lang="en-US" dirty="0"/>
          </a:p>
        </p:txBody>
      </p:sp>
      <p:sp>
        <p:nvSpPr>
          <p:cNvPr id="64" name="Slide Number Placeholder 6"/>
          <p:cNvSpPr txBox="1">
            <a:spLocks/>
          </p:cNvSpPr>
          <p:nvPr/>
        </p:nvSpPr>
        <p:spPr>
          <a:xfrm>
            <a:off x="6786565" y="6480030"/>
            <a:ext cx="2133600" cy="228600"/>
          </a:xfrm>
          <a:prstGeom prst="rect">
            <a:avLst/>
          </a:prstGeom>
        </p:spPr>
        <p:txBody>
          <a:bodyPr anchor="ctr"/>
          <a:lstStyle/>
          <a:p>
            <a:pPr algn="r"/>
            <a:fld id="{279D7C8C-B060-4B2B-A3CF-C9EB1D14E66A}" type="slidenum">
              <a:rPr lang="en-US" sz="1000" b="1">
                <a:solidFill>
                  <a:schemeClr val="tx1"/>
                </a:solidFill>
              </a:rPr>
              <a:pPr algn="r"/>
              <a:t>‹Nr.›</a:t>
            </a:fld>
            <a:endParaRPr lang="en-US" sz="10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ough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1154"/>
            <a:ext cx="9144000" cy="4715691"/>
          </a:xfrm>
          <a:prstGeom prst="rect">
            <a:avLst/>
          </a:prstGeom>
        </p:spPr>
      </p:pic>
      <p:sp>
        <p:nvSpPr>
          <p:cNvPr id="4" name="Footer Placeholder 3"/>
          <p:cNvSpPr>
            <a:spLocks noGrp="1"/>
          </p:cNvSpPr>
          <p:nvPr>
            <p:ph type="ftr" sz="quarter" idx="11"/>
          </p:nvPr>
        </p:nvSpPr>
        <p:spPr>
          <a:xfrm>
            <a:off x="2234275" y="6473951"/>
            <a:ext cx="6309360" cy="384048"/>
          </a:xfrm>
          <a:prstGeom prst="rect">
            <a:avLst/>
          </a:prstGeom>
          <a:noFill/>
        </p:spPr>
        <p:txBody>
          <a:bodyPr tIns="0">
            <a:noAutofit/>
          </a:bodyPr>
          <a:lstStyle>
            <a:lvl1pPr algn="l">
              <a:defRPr sz="700">
                <a:solidFill>
                  <a:schemeClr val="tx2"/>
                </a:solidFill>
              </a:defRPr>
            </a:lvl1pPr>
          </a:lstStyle>
          <a:p>
            <a:endParaRPr lang="en-US" dirty="0"/>
          </a:p>
        </p:txBody>
      </p:sp>
      <p:sp>
        <p:nvSpPr>
          <p:cNvPr id="9" name="Title 1"/>
          <p:cNvSpPr>
            <a:spLocks noGrp="1"/>
          </p:cNvSpPr>
          <p:nvPr>
            <p:ph type="title" hasCustomPrompt="1"/>
          </p:nvPr>
        </p:nvSpPr>
        <p:spPr bwMode="white">
          <a:xfrm>
            <a:off x="643935" y="1790723"/>
            <a:ext cx="7848600" cy="3871168"/>
          </a:xfrm>
          <a:prstGeom prst="rect">
            <a:avLst/>
          </a:prstGeom>
        </p:spPr>
        <p:txBody>
          <a:bodyPr anchor="t" anchorCtr="0">
            <a:noAutofit/>
          </a:bodyPr>
          <a:lstStyle>
            <a:lvl1pPr>
              <a:lnSpc>
                <a:spcPct val="110000"/>
              </a:lnSpc>
              <a:defRPr sz="2400" i="0" baseline="0">
                <a:solidFill>
                  <a:schemeClr val="bg1"/>
                </a:solidFill>
                <a:latin typeface="+mj-lt"/>
                <a:cs typeface="Georgia"/>
              </a:defRPr>
            </a:lvl1pPr>
          </a:lstStyle>
          <a:p>
            <a:r>
              <a:rPr lang="en-US" dirty="0" smtClean="0"/>
              <a:t>Thought slide 24pt Arial sentence case</a:t>
            </a:r>
            <a:endParaRPr lang="en-US" dirty="0"/>
          </a:p>
        </p:txBody>
      </p:sp>
      <p:sp>
        <p:nvSpPr>
          <p:cNvPr id="7" name="Date Placeholder 3"/>
          <p:cNvSpPr>
            <a:spLocks noGrp="1"/>
          </p:cNvSpPr>
          <p:nvPr>
            <p:ph type="dt" sz="half" idx="12"/>
          </p:nvPr>
        </p:nvSpPr>
        <p:spPr>
          <a:xfrm>
            <a:off x="494145" y="6670965"/>
            <a:ext cx="272473" cy="168563"/>
          </a:xfrm>
          <a:prstGeom prst="rect">
            <a:avLst/>
          </a:prstGeom>
        </p:spPr>
        <p:txBody>
          <a:bodyPr/>
          <a:lstStyle>
            <a:lvl1pPr>
              <a:defRPr sz="400">
                <a:solidFill>
                  <a:srgbClr val="FFFFFF"/>
                </a:solidFill>
              </a:defRPr>
            </a:lvl1pPr>
          </a:lstStyle>
          <a:p>
            <a:endParaRPr lang="en-US" dirty="0"/>
          </a:p>
        </p:txBody>
      </p:sp>
      <p:sp>
        <p:nvSpPr>
          <p:cNvPr id="14" name="Footer Placeholder 3"/>
          <p:cNvSpPr>
            <a:spLocks noGrp="1"/>
          </p:cNvSpPr>
          <p:nvPr>
            <p:ph type="ftr" sz="quarter" idx="11"/>
          </p:nvPr>
        </p:nvSpPr>
        <p:spPr>
          <a:xfrm>
            <a:off x="773378" y="6674938"/>
            <a:ext cx="298037" cy="146114"/>
          </a:xfrm>
          <a:prstGeom prst="rect">
            <a:avLst/>
          </a:prstGeom>
        </p:spPr>
        <p:txBody>
          <a:bodyPr tIns="0"/>
          <a:lstStyle>
            <a:lvl1pPr algn="l">
              <a:defRPr sz="100">
                <a:solidFill>
                  <a:schemeClr val="bg1"/>
                </a:solidFill>
              </a:defRPr>
            </a:lvl1pPr>
          </a:lstStyle>
          <a:p>
            <a:endParaRPr lang="en-US" dirty="0"/>
          </a:p>
        </p:txBody>
      </p:sp>
      <p:sp>
        <p:nvSpPr>
          <p:cNvPr id="16" name="Date Placeholder 3"/>
          <p:cNvSpPr>
            <a:spLocks noGrp="1"/>
          </p:cNvSpPr>
          <p:nvPr>
            <p:ph type="dt" sz="half" idx="12"/>
          </p:nvPr>
        </p:nvSpPr>
        <p:spPr>
          <a:xfrm>
            <a:off x="466436" y="6670964"/>
            <a:ext cx="318655" cy="168564"/>
          </a:xfrm>
          <a:prstGeom prst="rect">
            <a:avLst/>
          </a:prstGeom>
        </p:spPr>
        <p:txBody>
          <a:bodyPr/>
          <a:lstStyle>
            <a:lvl1pPr>
              <a:defRPr sz="400">
                <a:solidFill>
                  <a:srgbClr val="FFFFFF"/>
                </a:solidFill>
              </a:defRPr>
            </a:lvl1pPr>
          </a:lstStyle>
          <a:p>
            <a:fld id="{604969FA-BF2E-4DB8-9060-4CE805E74307}" type="datetimeFigureOut">
              <a:rPr lang="en-US" smtClean="0"/>
              <a:pPr/>
              <a:t>3/22/2017</a:t>
            </a:fld>
            <a:endParaRPr lang="en-US" dirty="0"/>
          </a:p>
        </p:txBody>
      </p:sp>
      <p:sp>
        <p:nvSpPr>
          <p:cNvPr id="53" name="Rectangle 52"/>
          <p:cNvSpPr/>
          <p:nvPr/>
        </p:nvSpPr>
        <p:spPr bwMode="white">
          <a:xfrm>
            <a:off x="230909" y="6650182"/>
            <a:ext cx="13854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Alternate Title Slide">
    <p:bg>
      <p:bgPr>
        <a:solidFill>
          <a:schemeClr val="bg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92172"/>
            <a:ext cx="9144000" cy="2665828"/>
          </a:xfrm>
          <a:prstGeom prst="rect">
            <a:avLst/>
          </a:prstGeom>
        </p:spPr>
      </p:pic>
      <p:sp>
        <p:nvSpPr>
          <p:cNvPr id="2" name="Title 1"/>
          <p:cNvSpPr>
            <a:spLocks noGrp="1"/>
          </p:cNvSpPr>
          <p:nvPr>
            <p:ph type="ctrTitle" hasCustomPrompt="1"/>
          </p:nvPr>
        </p:nvSpPr>
        <p:spPr>
          <a:xfrm>
            <a:off x="384048" y="1961343"/>
            <a:ext cx="8348472" cy="896112"/>
          </a:xfrm>
          <a:prstGeom prst="rect">
            <a:avLst/>
          </a:prstGeom>
        </p:spPr>
        <p:txBody>
          <a:bodyPr anchor="b" anchorCtr="0">
            <a:spAutoFit/>
          </a:bodyPr>
          <a:lstStyle>
            <a:lvl1pPr algn="l">
              <a:defRPr sz="2400" b="1" baseline="0">
                <a:solidFill>
                  <a:schemeClr val="tx2"/>
                </a:solidFill>
                <a:latin typeface="+mj-lt"/>
              </a:defRPr>
            </a:lvl1pPr>
          </a:lstStyle>
          <a:p>
            <a:r>
              <a:rPr lang="en-US" dirty="0" smtClean="0"/>
              <a:t>Headlines are 24pt Arial Bold Title Case</a:t>
            </a:r>
          </a:p>
        </p:txBody>
      </p:sp>
      <p:sp>
        <p:nvSpPr>
          <p:cNvPr id="3" name="Subtitle 2"/>
          <p:cNvSpPr>
            <a:spLocks noGrp="1"/>
          </p:cNvSpPr>
          <p:nvPr>
            <p:ph type="subTitle" idx="1" hasCustomPrompt="1"/>
          </p:nvPr>
        </p:nvSpPr>
        <p:spPr>
          <a:xfrm>
            <a:off x="385763" y="2879914"/>
            <a:ext cx="8348472" cy="400110"/>
          </a:xfrm>
          <a:prstGeom prst="rect">
            <a:avLst/>
          </a:prstGeom>
        </p:spPr>
        <p:txBody>
          <a:bodyPr wrap="square">
            <a:spAutoFit/>
          </a:bodyPr>
          <a:lstStyle>
            <a:lvl1pPr marL="0" indent="0" algn="l">
              <a:spcBef>
                <a:spcPts val="0"/>
              </a:spcBef>
              <a:buNone/>
              <a:defRPr sz="2000" i="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Subheads are 20pt Arial sentence case</a:t>
            </a:r>
          </a:p>
        </p:txBody>
      </p:sp>
      <p:sp>
        <p:nvSpPr>
          <p:cNvPr id="9" name="Text Placeholder 8"/>
          <p:cNvSpPr>
            <a:spLocks noGrp="1"/>
          </p:cNvSpPr>
          <p:nvPr>
            <p:ph type="body" sz="quarter" idx="10" hasCustomPrompt="1"/>
          </p:nvPr>
        </p:nvSpPr>
        <p:spPr>
          <a:xfrm>
            <a:off x="384048" y="3555711"/>
            <a:ext cx="4178808" cy="697627"/>
          </a:xfrm>
          <a:prstGeom prst="rect">
            <a:avLst/>
          </a:prstGeom>
        </p:spPr>
        <p:txBody>
          <a:bodyPr>
            <a:spAutoFit/>
          </a:bodyPr>
          <a:lstStyle>
            <a:lvl1pPr marL="0" indent="0" algn="l">
              <a:spcBef>
                <a:spcPts val="200"/>
              </a:spcBef>
              <a:buNone/>
              <a:defRPr sz="1200" i="0" baseline="0">
                <a:solidFill>
                  <a:schemeClr val="tx2"/>
                </a:solidFill>
                <a:latin typeface="+mj-lt"/>
              </a:defRPr>
            </a:lvl1pPr>
          </a:lstStyle>
          <a:p>
            <a:pPr lvl="0"/>
            <a:r>
              <a:rPr lang="en-US" dirty="0" smtClean="0"/>
              <a:t>Author First Name Last Name</a:t>
            </a:r>
          </a:p>
          <a:p>
            <a:pPr lvl="0"/>
            <a:r>
              <a:rPr lang="en-US" dirty="0" smtClean="0"/>
              <a:t>Title</a:t>
            </a:r>
          </a:p>
          <a:p>
            <a:pPr lvl="0"/>
            <a:r>
              <a:rPr lang="en-US" dirty="0" smtClean="0"/>
              <a:t>Date</a:t>
            </a:r>
            <a:endParaRPr lang="en-US" dirty="0"/>
          </a:p>
        </p:txBody>
      </p:sp>
      <p:grpSp>
        <p:nvGrpSpPr>
          <p:cNvPr id="83" name="Group 82"/>
          <p:cNvGrpSpPr/>
          <p:nvPr/>
        </p:nvGrpSpPr>
        <p:grpSpPr bwMode="gray">
          <a:xfrm>
            <a:off x="6449147" y="481445"/>
            <a:ext cx="2316162" cy="1459409"/>
            <a:chOff x="4795838" y="3390900"/>
            <a:chExt cx="2763837" cy="1741488"/>
          </a:xfrm>
        </p:grpSpPr>
        <p:sp>
          <p:nvSpPr>
            <p:cNvPr id="84" name="Freeform 5"/>
            <p:cNvSpPr>
              <a:spLocks noEditPoints="1"/>
            </p:cNvSpPr>
            <p:nvPr/>
          </p:nvSpPr>
          <p:spPr bwMode="gray">
            <a:xfrm>
              <a:off x="4795838" y="4721225"/>
              <a:ext cx="2632075" cy="411163"/>
            </a:xfrm>
            <a:custGeom>
              <a:avLst/>
              <a:gdLst>
                <a:gd name="T0" fmla="*/ 36 w 699"/>
                <a:gd name="T1" fmla="*/ 104 h 109"/>
                <a:gd name="T2" fmla="*/ 10 w 699"/>
                <a:gd name="T3" fmla="*/ 11 h 109"/>
                <a:gd name="T4" fmla="*/ 72 w 699"/>
                <a:gd name="T5" fmla="*/ 52 h 109"/>
                <a:gd name="T6" fmla="*/ 69 w 699"/>
                <a:gd name="T7" fmla="*/ 109 h 109"/>
                <a:gd name="T8" fmla="*/ 12 w 699"/>
                <a:gd name="T9" fmla="*/ 52 h 109"/>
                <a:gd name="T10" fmla="*/ 49 w 699"/>
                <a:gd name="T11" fmla="*/ 89 h 109"/>
                <a:gd name="T12" fmla="*/ 56 w 699"/>
                <a:gd name="T13" fmla="*/ 81 h 109"/>
                <a:gd name="T14" fmla="*/ 36 w 699"/>
                <a:gd name="T15" fmla="*/ 11 h 109"/>
                <a:gd name="T16" fmla="*/ 86 w 699"/>
                <a:gd name="T17" fmla="*/ 78 h 109"/>
                <a:gd name="T18" fmla="*/ 98 w 699"/>
                <a:gd name="T19" fmla="*/ 76 h 109"/>
                <a:gd name="T20" fmla="*/ 131 w 699"/>
                <a:gd name="T21" fmla="*/ 32 h 109"/>
                <a:gd name="T22" fmla="*/ 131 w 699"/>
                <a:gd name="T23" fmla="*/ 104 h 109"/>
                <a:gd name="T24" fmla="*/ 171 w 699"/>
                <a:gd name="T25" fmla="*/ 104 h 109"/>
                <a:gd name="T26" fmla="*/ 159 w 699"/>
                <a:gd name="T27" fmla="*/ 32 h 109"/>
                <a:gd name="T28" fmla="*/ 171 w 699"/>
                <a:gd name="T29" fmla="*/ 104 h 109"/>
                <a:gd name="T30" fmla="*/ 159 w 699"/>
                <a:gd name="T31" fmla="*/ 1 h 109"/>
                <a:gd name="T32" fmla="*/ 244 w 699"/>
                <a:gd name="T33" fmla="*/ 104 h 109"/>
                <a:gd name="T34" fmla="*/ 216 w 699"/>
                <a:gd name="T35" fmla="*/ 42 h 109"/>
                <a:gd name="T36" fmla="*/ 188 w 699"/>
                <a:gd name="T37" fmla="*/ 104 h 109"/>
                <a:gd name="T38" fmla="*/ 200 w 699"/>
                <a:gd name="T39" fmla="*/ 39 h 109"/>
                <a:gd name="T40" fmla="*/ 244 w 699"/>
                <a:gd name="T41" fmla="*/ 58 h 109"/>
                <a:gd name="T42" fmla="*/ 300 w 699"/>
                <a:gd name="T43" fmla="*/ 104 h 109"/>
                <a:gd name="T44" fmla="*/ 312 w 699"/>
                <a:gd name="T45" fmla="*/ 32 h 109"/>
                <a:gd name="T46" fmla="*/ 313 w 699"/>
                <a:gd name="T47" fmla="*/ 14 h 109"/>
                <a:gd name="T48" fmla="*/ 313 w 699"/>
                <a:gd name="T49" fmla="*/ 1 h 109"/>
                <a:gd name="T50" fmla="*/ 358 w 699"/>
                <a:gd name="T51" fmla="*/ 68 h 109"/>
                <a:gd name="T52" fmla="*/ 417 w 699"/>
                <a:gd name="T53" fmla="*/ 71 h 109"/>
                <a:gd name="T54" fmla="*/ 408 w 699"/>
                <a:gd name="T55" fmla="*/ 86 h 109"/>
                <a:gd name="T56" fmla="*/ 416 w 699"/>
                <a:gd name="T57" fmla="*/ 93 h 109"/>
                <a:gd name="T58" fmla="*/ 406 w 699"/>
                <a:gd name="T59" fmla="*/ 62 h 109"/>
                <a:gd name="T60" fmla="*/ 372 w 699"/>
                <a:gd name="T61" fmla="*/ 52 h 109"/>
                <a:gd name="T62" fmla="*/ 424 w 699"/>
                <a:gd name="T63" fmla="*/ 94 h 109"/>
                <a:gd name="T64" fmla="*/ 432 w 699"/>
                <a:gd name="T65" fmla="*/ 86 h 109"/>
                <a:gd name="T66" fmla="*/ 460 w 699"/>
                <a:gd name="T67" fmla="*/ 73 h 109"/>
                <a:gd name="T68" fmla="*/ 453 w 699"/>
                <a:gd name="T69" fmla="*/ 32 h 109"/>
                <a:gd name="T70" fmla="*/ 472 w 699"/>
                <a:gd name="T71" fmla="*/ 47 h 109"/>
                <a:gd name="T72" fmla="*/ 438 w 699"/>
                <a:gd name="T73" fmla="*/ 52 h 109"/>
                <a:gd name="T74" fmla="*/ 482 w 699"/>
                <a:gd name="T75" fmla="*/ 82 h 109"/>
                <a:gd name="T76" fmla="*/ 495 w 699"/>
                <a:gd name="T77" fmla="*/ 104 h 109"/>
                <a:gd name="T78" fmla="*/ 507 w 699"/>
                <a:gd name="T79" fmla="*/ 1 h 109"/>
                <a:gd name="T80" fmla="*/ 616 w 699"/>
                <a:gd name="T81" fmla="*/ 104 h 109"/>
                <a:gd name="T82" fmla="*/ 577 w 699"/>
                <a:gd name="T83" fmla="*/ 88 h 109"/>
                <a:gd name="T84" fmla="*/ 540 w 699"/>
                <a:gd name="T85" fmla="*/ 104 h 109"/>
                <a:gd name="T86" fmla="*/ 540 w 699"/>
                <a:gd name="T87" fmla="*/ 1 h 109"/>
                <a:gd name="T88" fmla="*/ 604 w 699"/>
                <a:gd name="T89" fmla="*/ 1 h 109"/>
                <a:gd name="T90" fmla="*/ 663 w 699"/>
                <a:gd name="T91" fmla="*/ 104 h 109"/>
                <a:gd name="T92" fmla="*/ 636 w 699"/>
                <a:gd name="T93" fmla="*/ 82 h 109"/>
                <a:gd name="T94" fmla="*/ 687 w 699"/>
                <a:gd name="T95" fmla="*/ 75 h 109"/>
                <a:gd name="T96" fmla="*/ 658 w 699"/>
                <a:gd name="T97" fmla="*/ 57 h 109"/>
                <a:gd name="T98" fmla="*/ 664 w 699"/>
                <a:gd name="T99" fmla="*/ 0 h 109"/>
                <a:gd name="T100" fmla="*/ 687 w 699"/>
                <a:gd name="T101" fmla="*/ 20 h 109"/>
                <a:gd name="T102" fmla="*/ 643 w 699"/>
                <a:gd name="T103" fmla="*/ 29 h 109"/>
                <a:gd name="T104" fmla="*/ 671 w 699"/>
                <a:gd name="T105" fmla="*/ 47 h 109"/>
                <a:gd name="T106" fmla="*/ 663 w 699"/>
                <a:gd name="T107" fmla="*/ 104 h 109"/>
                <a:gd name="T108" fmla="*/ 262 w 699"/>
                <a:gd name="T109" fmla="*/ 84 h 109"/>
                <a:gd name="T110" fmla="*/ 253 w 699"/>
                <a:gd name="T111" fmla="*/ 32 h 109"/>
                <a:gd name="T112" fmla="*/ 274 w 699"/>
                <a:gd name="T113" fmla="*/ 11 h 109"/>
                <a:gd name="T114" fmla="*/ 289 w 699"/>
                <a:gd name="T115" fmla="*/ 42 h 109"/>
                <a:gd name="T116" fmla="*/ 283 w 699"/>
                <a:gd name="T117" fmla="*/ 93 h 109"/>
                <a:gd name="T118" fmla="*/ 283 w 699"/>
                <a:gd name="T119" fmla="*/ 104 h 109"/>
                <a:gd name="T120" fmla="*/ 329 w 699"/>
                <a:gd name="T121" fmla="*/ 84 h 109"/>
                <a:gd name="T122" fmla="*/ 340 w 699"/>
                <a:gd name="T123" fmla="*/ 84 h 109"/>
                <a:gd name="T124" fmla="*/ 350 w 699"/>
                <a:gd name="T125" fmla="*/ 9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9" h="109">
                  <a:moveTo>
                    <a:pt x="69" y="109"/>
                  </a:moveTo>
                  <a:cubicBezTo>
                    <a:pt x="58" y="98"/>
                    <a:pt x="58" y="98"/>
                    <a:pt x="58" y="98"/>
                  </a:cubicBezTo>
                  <a:cubicBezTo>
                    <a:pt x="52" y="102"/>
                    <a:pt x="44" y="104"/>
                    <a:pt x="36" y="104"/>
                  </a:cubicBezTo>
                  <a:cubicBezTo>
                    <a:pt x="26" y="104"/>
                    <a:pt x="17" y="101"/>
                    <a:pt x="10" y="94"/>
                  </a:cubicBezTo>
                  <a:cubicBezTo>
                    <a:pt x="0" y="84"/>
                    <a:pt x="0" y="75"/>
                    <a:pt x="0" y="52"/>
                  </a:cubicBezTo>
                  <a:cubicBezTo>
                    <a:pt x="0" y="30"/>
                    <a:pt x="0" y="20"/>
                    <a:pt x="10" y="11"/>
                  </a:cubicBezTo>
                  <a:cubicBezTo>
                    <a:pt x="17" y="4"/>
                    <a:pt x="26" y="0"/>
                    <a:pt x="36" y="0"/>
                  </a:cubicBezTo>
                  <a:cubicBezTo>
                    <a:pt x="46" y="0"/>
                    <a:pt x="55" y="4"/>
                    <a:pt x="62" y="11"/>
                  </a:cubicBezTo>
                  <a:cubicBezTo>
                    <a:pt x="71" y="20"/>
                    <a:pt x="72" y="29"/>
                    <a:pt x="72" y="52"/>
                  </a:cubicBezTo>
                  <a:cubicBezTo>
                    <a:pt x="72" y="72"/>
                    <a:pt x="72" y="81"/>
                    <a:pt x="65" y="90"/>
                  </a:cubicBezTo>
                  <a:cubicBezTo>
                    <a:pt x="76" y="101"/>
                    <a:pt x="76" y="101"/>
                    <a:pt x="76" y="101"/>
                  </a:cubicBezTo>
                  <a:lnTo>
                    <a:pt x="69" y="109"/>
                  </a:lnTo>
                  <a:close/>
                  <a:moveTo>
                    <a:pt x="36" y="11"/>
                  </a:moveTo>
                  <a:cubicBezTo>
                    <a:pt x="29" y="11"/>
                    <a:pt x="23" y="14"/>
                    <a:pt x="19" y="18"/>
                  </a:cubicBezTo>
                  <a:cubicBezTo>
                    <a:pt x="13" y="25"/>
                    <a:pt x="12" y="31"/>
                    <a:pt x="12" y="52"/>
                  </a:cubicBezTo>
                  <a:cubicBezTo>
                    <a:pt x="12" y="74"/>
                    <a:pt x="13" y="80"/>
                    <a:pt x="19" y="86"/>
                  </a:cubicBezTo>
                  <a:cubicBezTo>
                    <a:pt x="23" y="91"/>
                    <a:pt x="29" y="93"/>
                    <a:pt x="36" y="93"/>
                  </a:cubicBezTo>
                  <a:cubicBezTo>
                    <a:pt x="41" y="93"/>
                    <a:pt x="46" y="92"/>
                    <a:pt x="49" y="89"/>
                  </a:cubicBezTo>
                  <a:cubicBezTo>
                    <a:pt x="37" y="76"/>
                    <a:pt x="37" y="76"/>
                    <a:pt x="37" y="76"/>
                  </a:cubicBezTo>
                  <a:cubicBezTo>
                    <a:pt x="44" y="69"/>
                    <a:pt x="44" y="69"/>
                    <a:pt x="44" y="69"/>
                  </a:cubicBezTo>
                  <a:cubicBezTo>
                    <a:pt x="56" y="81"/>
                    <a:pt x="56" y="81"/>
                    <a:pt x="56" y="81"/>
                  </a:cubicBezTo>
                  <a:cubicBezTo>
                    <a:pt x="59" y="75"/>
                    <a:pt x="60" y="67"/>
                    <a:pt x="60" y="52"/>
                  </a:cubicBezTo>
                  <a:cubicBezTo>
                    <a:pt x="60" y="31"/>
                    <a:pt x="59" y="25"/>
                    <a:pt x="53" y="18"/>
                  </a:cubicBezTo>
                  <a:cubicBezTo>
                    <a:pt x="49" y="14"/>
                    <a:pt x="43" y="11"/>
                    <a:pt x="36" y="11"/>
                  </a:cubicBezTo>
                  <a:close/>
                  <a:moveTo>
                    <a:pt x="112" y="104"/>
                  </a:moveTo>
                  <a:cubicBezTo>
                    <a:pt x="104" y="104"/>
                    <a:pt x="98" y="102"/>
                    <a:pt x="93" y="98"/>
                  </a:cubicBezTo>
                  <a:cubicBezTo>
                    <a:pt x="88" y="93"/>
                    <a:pt x="86" y="86"/>
                    <a:pt x="86" y="78"/>
                  </a:cubicBezTo>
                  <a:cubicBezTo>
                    <a:pt x="86" y="32"/>
                    <a:pt x="86" y="32"/>
                    <a:pt x="86" y="32"/>
                  </a:cubicBezTo>
                  <a:cubicBezTo>
                    <a:pt x="98" y="32"/>
                    <a:pt x="98" y="32"/>
                    <a:pt x="98" y="32"/>
                  </a:cubicBezTo>
                  <a:cubicBezTo>
                    <a:pt x="98" y="76"/>
                    <a:pt x="98" y="76"/>
                    <a:pt x="98" y="76"/>
                  </a:cubicBezTo>
                  <a:cubicBezTo>
                    <a:pt x="98" y="88"/>
                    <a:pt x="104" y="94"/>
                    <a:pt x="114" y="94"/>
                  </a:cubicBezTo>
                  <a:cubicBezTo>
                    <a:pt x="125" y="94"/>
                    <a:pt x="131" y="87"/>
                    <a:pt x="131" y="76"/>
                  </a:cubicBezTo>
                  <a:cubicBezTo>
                    <a:pt x="131" y="32"/>
                    <a:pt x="131" y="32"/>
                    <a:pt x="131" y="32"/>
                  </a:cubicBezTo>
                  <a:cubicBezTo>
                    <a:pt x="142" y="32"/>
                    <a:pt x="142" y="32"/>
                    <a:pt x="142" y="32"/>
                  </a:cubicBezTo>
                  <a:cubicBezTo>
                    <a:pt x="142" y="104"/>
                    <a:pt x="142" y="104"/>
                    <a:pt x="142" y="104"/>
                  </a:cubicBezTo>
                  <a:cubicBezTo>
                    <a:pt x="131" y="104"/>
                    <a:pt x="131" y="104"/>
                    <a:pt x="131" y="104"/>
                  </a:cubicBezTo>
                  <a:cubicBezTo>
                    <a:pt x="131" y="97"/>
                    <a:pt x="131" y="97"/>
                    <a:pt x="131" y="97"/>
                  </a:cubicBezTo>
                  <a:cubicBezTo>
                    <a:pt x="126" y="102"/>
                    <a:pt x="119" y="104"/>
                    <a:pt x="112" y="104"/>
                  </a:cubicBezTo>
                  <a:close/>
                  <a:moveTo>
                    <a:pt x="171" y="104"/>
                  </a:moveTo>
                  <a:cubicBezTo>
                    <a:pt x="159" y="104"/>
                    <a:pt x="159" y="104"/>
                    <a:pt x="159" y="104"/>
                  </a:cubicBezTo>
                  <a:cubicBezTo>
                    <a:pt x="159" y="66"/>
                    <a:pt x="159" y="66"/>
                    <a:pt x="159" y="66"/>
                  </a:cubicBezTo>
                  <a:cubicBezTo>
                    <a:pt x="159" y="32"/>
                    <a:pt x="159" y="32"/>
                    <a:pt x="159" y="32"/>
                  </a:cubicBezTo>
                  <a:cubicBezTo>
                    <a:pt x="171" y="32"/>
                    <a:pt x="171" y="32"/>
                    <a:pt x="171" y="32"/>
                  </a:cubicBezTo>
                  <a:cubicBezTo>
                    <a:pt x="171" y="65"/>
                    <a:pt x="171" y="65"/>
                    <a:pt x="171" y="65"/>
                  </a:cubicBezTo>
                  <a:lnTo>
                    <a:pt x="171" y="104"/>
                  </a:lnTo>
                  <a:close/>
                  <a:moveTo>
                    <a:pt x="172" y="14"/>
                  </a:moveTo>
                  <a:cubicBezTo>
                    <a:pt x="159" y="14"/>
                    <a:pt x="159" y="14"/>
                    <a:pt x="159" y="14"/>
                  </a:cubicBezTo>
                  <a:cubicBezTo>
                    <a:pt x="159" y="1"/>
                    <a:pt x="159" y="1"/>
                    <a:pt x="159" y="1"/>
                  </a:cubicBezTo>
                  <a:cubicBezTo>
                    <a:pt x="172" y="1"/>
                    <a:pt x="172" y="1"/>
                    <a:pt x="172" y="1"/>
                  </a:cubicBezTo>
                  <a:lnTo>
                    <a:pt x="172" y="14"/>
                  </a:lnTo>
                  <a:close/>
                  <a:moveTo>
                    <a:pt x="244" y="104"/>
                  </a:moveTo>
                  <a:cubicBezTo>
                    <a:pt x="233" y="104"/>
                    <a:pt x="233" y="104"/>
                    <a:pt x="233" y="104"/>
                  </a:cubicBezTo>
                  <a:cubicBezTo>
                    <a:pt x="233" y="60"/>
                    <a:pt x="233" y="60"/>
                    <a:pt x="233" y="60"/>
                  </a:cubicBezTo>
                  <a:cubicBezTo>
                    <a:pt x="233" y="48"/>
                    <a:pt x="227" y="42"/>
                    <a:pt x="216" y="42"/>
                  </a:cubicBezTo>
                  <a:cubicBezTo>
                    <a:pt x="206" y="42"/>
                    <a:pt x="200" y="49"/>
                    <a:pt x="200" y="60"/>
                  </a:cubicBezTo>
                  <a:cubicBezTo>
                    <a:pt x="200" y="104"/>
                    <a:pt x="200" y="104"/>
                    <a:pt x="200" y="104"/>
                  </a:cubicBezTo>
                  <a:cubicBezTo>
                    <a:pt x="188" y="104"/>
                    <a:pt x="188" y="104"/>
                    <a:pt x="188" y="104"/>
                  </a:cubicBezTo>
                  <a:cubicBezTo>
                    <a:pt x="188" y="32"/>
                    <a:pt x="188" y="32"/>
                    <a:pt x="188" y="32"/>
                  </a:cubicBezTo>
                  <a:cubicBezTo>
                    <a:pt x="200" y="32"/>
                    <a:pt x="200" y="32"/>
                    <a:pt x="200" y="32"/>
                  </a:cubicBezTo>
                  <a:cubicBezTo>
                    <a:pt x="200" y="39"/>
                    <a:pt x="200" y="39"/>
                    <a:pt x="200" y="39"/>
                  </a:cubicBezTo>
                  <a:cubicBezTo>
                    <a:pt x="205" y="34"/>
                    <a:pt x="211" y="32"/>
                    <a:pt x="218" y="32"/>
                  </a:cubicBezTo>
                  <a:cubicBezTo>
                    <a:pt x="226" y="32"/>
                    <a:pt x="232" y="34"/>
                    <a:pt x="237" y="38"/>
                  </a:cubicBezTo>
                  <a:cubicBezTo>
                    <a:pt x="242" y="43"/>
                    <a:pt x="244" y="50"/>
                    <a:pt x="244" y="58"/>
                  </a:cubicBezTo>
                  <a:lnTo>
                    <a:pt x="244" y="104"/>
                  </a:lnTo>
                  <a:close/>
                  <a:moveTo>
                    <a:pt x="312" y="104"/>
                  </a:moveTo>
                  <a:cubicBezTo>
                    <a:pt x="300" y="104"/>
                    <a:pt x="300" y="104"/>
                    <a:pt x="300" y="104"/>
                  </a:cubicBezTo>
                  <a:cubicBezTo>
                    <a:pt x="300" y="65"/>
                    <a:pt x="300" y="65"/>
                    <a:pt x="300" y="65"/>
                  </a:cubicBezTo>
                  <a:cubicBezTo>
                    <a:pt x="300" y="32"/>
                    <a:pt x="300" y="32"/>
                    <a:pt x="300" y="32"/>
                  </a:cubicBezTo>
                  <a:cubicBezTo>
                    <a:pt x="312" y="32"/>
                    <a:pt x="312" y="32"/>
                    <a:pt x="312" y="32"/>
                  </a:cubicBezTo>
                  <a:cubicBezTo>
                    <a:pt x="312" y="65"/>
                    <a:pt x="312" y="65"/>
                    <a:pt x="312" y="65"/>
                  </a:cubicBezTo>
                  <a:lnTo>
                    <a:pt x="312" y="104"/>
                  </a:lnTo>
                  <a:close/>
                  <a:moveTo>
                    <a:pt x="313" y="14"/>
                  </a:moveTo>
                  <a:cubicBezTo>
                    <a:pt x="300" y="14"/>
                    <a:pt x="300" y="14"/>
                    <a:pt x="300" y="14"/>
                  </a:cubicBezTo>
                  <a:cubicBezTo>
                    <a:pt x="300" y="1"/>
                    <a:pt x="300" y="1"/>
                    <a:pt x="300" y="1"/>
                  </a:cubicBezTo>
                  <a:cubicBezTo>
                    <a:pt x="313" y="1"/>
                    <a:pt x="313" y="1"/>
                    <a:pt x="313" y="1"/>
                  </a:cubicBezTo>
                  <a:lnTo>
                    <a:pt x="313" y="14"/>
                  </a:lnTo>
                  <a:close/>
                  <a:moveTo>
                    <a:pt x="390" y="104"/>
                  </a:moveTo>
                  <a:cubicBezTo>
                    <a:pt x="369" y="104"/>
                    <a:pt x="358" y="91"/>
                    <a:pt x="358" y="68"/>
                  </a:cubicBezTo>
                  <a:cubicBezTo>
                    <a:pt x="358" y="45"/>
                    <a:pt x="369" y="32"/>
                    <a:pt x="388" y="32"/>
                  </a:cubicBezTo>
                  <a:cubicBezTo>
                    <a:pt x="406" y="32"/>
                    <a:pt x="417" y="44"/>
                    <a:pt x="417" y="66"/>
                  </a:cubicBezTo>
                  <a:cubicBezTo>
                    <a:pt x="417" y="71"/>
                    <a:pt x="417" y="71"/>
                    <a:pt x="417" y="71"/>
                  </a:cubicBezTo>
                  <a:cubicBezTo>
                    <a:pt x="370" y="71"/>
                    <a:pt x="370" y="71"/>
                    <a:pt x="370" y="71"/>
                  </a:cubicBezTo>
                  <a:cubicBezTo>
                    <a:pt x="370" y="86"/>
                    <a:pt x="377" y="94"/>
                    <a:pt x="390" y="94"/>
                  </a:cubicBezTo>
                  <a:cubicBezTo>
                    <a:pt x="397" y="94"/>
                    <a:pt x="402" y="92"/>
                    <a:pt x="408" y="86"/>
                  </a:cubicBezTo>
                  <a:cubicBezTo>
                    <a:pt x="408" y="86"/>
                    <a:pt x="408" y="86"/>
                    <a:pt x="408" y="86"/>
                  </a:cubicBezTo>
                  <a:cubicBezTo>
                    <a:pt x="416" y="93"/>
                    <a:pt x="416" y="93"/>
                    <a:pt x="416" y="93"/>
                  </a:cubicBezTo>
                  <a:cubicBezTo>
                    <a:pt x="416" y="93"/>
                    <a:pt x="416" y="93"/>
                    <a:pt x="416" y="93"/>
                  </a:cubicBezTo>
                  <a:cubicBezTo>
                    <a:pt x="409" y="100"/>
                    <a:pt x="402" y="104"/>
                    <a:pt x="390" y="104"/>
                  </a:cubicBezTo>
                  <a:close/>
                  <a:moveTo>
                    <a:pt x="370" y="62"/>
                  </a:moveTo>
                  <a:cubicBezTo>
                    <a:pt x="406" y="62"/>
                    <a:pt x="406" y="62"/>
                    <a:pt x="406" y="62"/>
                  </a:cubicBezTo>
                  <a:cubicBezTo>
                    <a:pt x="405" y="57"/>
                    <a:pt x="405" y="55"/>
                    <a:pt x="403" y="52"/>
                  </a:cubicBezTo>
                  <a:cubicBezTo>
                    <a:pt x="400" y="45"/>
                    <a:pt x="395" y="42"/>
                    <a:pt x="388" y="42"/>
                  </a:cubicBezTo>
                  <a:cubicBezTo>
                    <a:pt x="381" y="42"/>
                    <a:pt x="375" y="45"/>
                    <a:pt x="372" y="52"/>
                  </a:cubicBezTo>
                  <a:cubicBezTo>
                    <a:pt x="371" y="55"/>
                    <a:pt x="370" y="57"/>
                    <a:pt x="370" y="62"/>
                  </a:cubicBezTo>
                  <a:close/>
                  <a:moveTo>
                    <a:pt x="453" y="104"/>
                  </a:moveTo>
                  <a:cubicBezTo>
                    <a:pt x="440" y="104"/>
                    <a:pt x="431" y="101"/>
                    <a:pt x="424" y="94"/>
                  </a:cubicBezTo>
                  <a:cubicBezTo>
                    <a:pt x="423" y="94"/>
                    <a:pt x="423" y="94"/>
                    <a:pt x="423" y="94"/>
                  </a:cubicBezTo>
                  <a:cubicBezTo>
                    <a:pt x="431" y="86"/>
                    <a:pt x="431" y="86"/>
                    <a:pt x="431" y="86"/>
                  </a:cubicBezTo>
                  <a:cubicBezTo>
                    <a:pt x="432" y="86"/>
                    <a:pt x="432" y="86"/>
                    <a:pt x="432" y="86"/>
                  </a:cubicBezTo>
                  <a:cubicBezTo>
                    <a:pt x="437" y="92"/>
                    <a:pt x="444" y="94"/>
                    <a:pt x="453" y="94"/>
                  </a:cubicBezTo>
                  <a:cubicBezTo>
                    <a:pt x="459" y="94"/>
                    <a:pt x="471" y="93"/>
                    <a:pt x="471" y="83"/>
                  </a:cubicBezTo>
                  <a:cubicBezTo>
                    <a:pt x="471" y="77"/>
                    <a:pt x="467" y="74"/>
                    <a:pt x="460" y="73"/>
                  </a:cubicBezTo>
                  <a:cubicBezTo>
                    <a:pt x="448" y="72"/>
                    <a:pt x="448" y="72"/>
                    <a:pt x="448" y="72"/>
                  </a:cubicBezTo>
                  <a:cubicBezTo>
                    <a:pt x="434" y="71"/>
                    <a:pt x="427" y="64"/>
                    <a:pt x="427" y="53"/>
                  </a:cubicBezTo>
                  <a:cubicBezTo>
                    <a:pt x="427" y="40"/>
                    <a:pt x="437" y="32"/>
                    <a:pt x="453" y="32"/>
                  </a:cubicBezTo>
                  <a:cubicBezTo>
                    <a:pt x="464" y="32"/>
                    <a:pt x="472" y="34"/>
                    <a:pt x="479" y="39"/>
                  </a:cubicBezTo>
                  <a:cubicBezTo>
                    <a:pt x="479" y="40"/>
                    <a:pt x="479" y="40"/>
                    <a:pt x="479" y="40"/>
                  </a:cubicBezTo>
                  <a:cubicBezTo>
                    <a:pt x="472" y="47"/>
                    <a:pt x="472" y="47"/>
                    <a:pt x="472" y="47"/>
                  </a:cubicBezTo>
                  <a:cubicBezTo>
                    <a:pt x="471" y="47"/>
                    <a:pt x="471" y="47"/>
                    <a:pt x="471" y="47"/>
                  </a:cubicBezTo>
                  <a:cubicBezTo>
                    <a:pt x="466" y="43"/>
                    <a:pt x="460" y="42"/>
                    <a:pt x="453" y="42"/>
                  </a:cubicBezTo>
                  <a:cubicBezTo>
                    <a:pt x="443" y="42"/>
                    <a:pt x="438" y="45"/>
                    <a:pt x="438" y="52"/>
                  </a:cubicBezTo>
                  <a:cubicBezTo>
                    <a:pt x="438" y="58"/>
                    <a:pt x="442" y="61"/>
                    <a:pt x="450" y="62"/>
                  </a:cubicBezTo>
                  <a:cubicBezTo>
                    <a:pt x="461" y="63"/>
                    <a:pt x="461" y="63"/>
                    <a:pt x="461" y="63"/>
                  </a:cubicBezTo>
                  <a:cubicBezTo>
                    <a:pt x="470" y="64"/>
                    <a:pt x="482" y="67"/>
                    <a:pt x="482" y="82"/>
                  </a:cubicBezTo>
                  <a:cubicBezTo>
                    <a:pt x="482" y="96"/>
                    <a:pt x="471" y="104"/>
                    <a:pt x="453" y="104"/>
                  </a:cubicBezTo>
                  <a:close/>
                  <a:moveTo>
                    <a:pt x="507" y="104"/>
                  </a:moveTo>
                  <a:cubicBezTo>
                    <a:pt x="495" y="104"/>
                    <a:pt x="495" y="104"/>
                    <a:pt x="495" y="104"/>
                  </a:cubicBezTo>
                  <a:cubicBezTo>
                    <a:pt x="495" y="57"/>
                    <a:pt x="495" y="57"/>
                    <a:pt x="495" y="57"/>
                  </a:cubicBezTo>
                  <a:cubicBezTo>
                    <a:pt x="495" y="1"/>
                    <a:pt x="495" y="1"/>
                    <a:pt x="495" y="1"/>
                  </a:cubicBezTo>
                  <a:cubicBezTo>
                    <a:pt x="507" y="1"/>
                    <a:pt x="507" y="1"/>
                    <a:pt x="507" y="1"/>
                  </a:cubicBezTo>
                  <a:cubicBezTo>
                    <a:pt x="507" y="57"/>
                    <a:pt x="507" y="57"/>
                    <a:pt x="507" y="57"/>
                  </a:cubicBezTo>
                  <a:lnTo>
                    <a:pt x="507" y="104"/>
                  </a:lnTo>
                  <a:close/>
                  <a:moveTo>
                    <a:pt x="616" y="104"/>
                  </a:moveTo>
                  <a:cubicBezTo>
                    <a:pt x="604" y="104"/>
                    <a:pt x="604" y="104"/>
                    <a:pt x="604" y="104"/>
                  </a:cubicBezTo>
                  <a:cubicBezTo>
                    <a:pt x="604" y="30"/>
                    <a:pt x="604" y="30"/>
                    <a:pt x="604" y="30"/>
                  </a:cubicBezTo>
                  <a:cubicBezTo>
                    <a:pt x="577" y="88"/>
                    <a:pt x="577" y="88"/>
                    <a:pt x="577" y="88"/>
                  </a:cubicBezTo>
                  <a:cubicBezTo>
                    <a:pt x="567" y="88"/>
                    <a:pt x="567" y="88"/>
                    <a:pt x="567" y="88"/>
                  </a:cubicBezTo>
                  <a:cubicBezTo>
                    <a:pt x="540" y="30"/>
                    <a:pt x="540" y="30"/>
                    <a:pt x="540" y="30"/>
                  </a:cubicBezTo>
                  <a:cubicBezTo>
                    <a:pt x="540" y="104"/>
                    <a:pt x="540" y="104"/>
                    <a:pt x="540" y="104"/>
                  </a:cubicBezTo>
                  <a:cubicBezTo>
                    <a:pt x="528" y="104"/>
                    <a:pt x="528" y="104"/>
                    <a:pt x="528" y="104"/>
                  </a:cubicBezTo>
                  <a:cubicBezTo>
                    <a:pt x="528" y="1"/>
                    <a:pt x="528" y="1"/>
                    <a:pt x="528" y="1"/>
                  </a:cubicBezTo>
                  <a:cubicBezTo>
                    <a:pt x="540" y="1"/>
                    <a:pt x="540" y="1"/>
                    <a:pt x="540" y="1"/>
                  </a:cubicBezTo>
                  <a:cubicBezTo>
                    <a:pt x="540" y="2"/>
                    <a:pt x="540" y="2"/>
                    <a:pt x="540" y="2"/>
                  </a:cubicBezTo>
                  <a:cubicBezTo>
                    <a:pt x="572" y="72"/>
                    <a:pt x="572" y="72"/>
                    <a:pt x="572" y="72"/>
                  </a:cubicBezTo>
                  <a:cubicBezTo>
                    <a:pt x="604" y="1"/>
                    <a:pt x="604" y="1"/>
                    <a:pt x="604" y="1"/>
                  </a:cubicBezTo>
                  <a:cubicBezTo>
                    <a:pt x="616" y="1"/>
                    <a:pt x="616" y="1"/>
                    <a:pt x="616" y="1"/>
                  </a:cubicBezTo>
                  <a:lnTo>
                    <a:pt x="616" y="104"/>
                  </a:lnTo>
                  <a:close/>
                  <a:moveTo>
                    <a:pt x="663" y="104"/>
                  </a:moveTo>
                  <a:cubicBezTo>
                    <a:pt x="648" y="104"/>
                    <a:pt x="638" y="101"/>
                    <a:pt x="628" y="91"/>
                  </a:cubicBezTo>
                  <a:cubicBezTo>
                    <a:pt x="628" y="90"/>
                    <a:pt x="628" y="90"/>
                    <a:pt x="628" y="90"/>
                  </a:cubicBezTo>
                  <a:cubicBezTo>
                    <a:pt x="636" y="82"/>
                    <a:pt x="636" y="82"/>
                    <a:pt x="636" y="82"/>
                  </a:cubicBezTo>
                  <a:cubicBezTo>
                    <a:pt x="637" y="83"/>
                    <a:pt x="637" y="83"/>
                    <a:pt x="637" y="83"/>
                  </a:cubicBezTo>
                  <a:cubicBezTo>
                    <a:pt x="644" y="90"/>
                    <a:pt x="652" y="93"/>
                    <a:pt x="664" y="93"/>
                  </a:cubicBezTo>
                  <a:cubicBezTo>
                    <a:pt x="678" y="93"/>
                    <a:pt x="687" y="87"/>
                    <a:pt x="687" y="75"/>
                  </a:cubicBezTo>
                  <a:cubicBezTo>
                    <a:pt x="687" y="70"/>
                    <a:pt x="685" y="66"/>
                    <a:pt x="682" y="63"/>
                  </a:cubicBezTo>
                  <a:cubicBezTo>
                    <a:pt x="679" y="61"/>
                    <a:pt x="677" y="60"/>
                    <a:pt x="669" y="59"/>
                  </a:cubicBezTo>
                  <a:cubicBezTo>
                    <a:pt x="658" y="57"/>
                    <a:pt x="658" y="57"/>
                    <a:pt x="658" y="57"/>
                  </a:cubicBezTo>
                  <a:cubicBezTo>
                    <a:pt x="649" y="55"/>
                    <a:pt x="643" y="53"/>
                    <a:pt x="639" y="49"/>
                  </a:cubicBezTo>
                  <a:cubicBezTo>
                    <a:pt x="633" y="44"/>
                    <a:pt x="631" y="38"/>
                    <a:pt x="631" y="29"/>
                  </a:cubicBezTo>
                  <a:cubicBezTo>
                    <a:pt x="631" y="12"/>
                    <a:pt x="644" y="0"/>
                    <a:pt x="664" y="0"/>
                  </a:cubicBezTo>
                  <a:cubicBezTo>
                    <a:pt x="676" y="0"/>
                    <a:pt x="685" y="4"/>
                    <a:pt x="694" y="12"/>
                  </a:cubicBezTo>
                  <a:cubicBezTo>
                    <a:pt x="695" y="12"/>
                    <a:pt x="695" y="12"/>
                    <a:pt x="695" y="12"/>
                  </a:cubicBezTo>
                  <a:cubicBezTo>
                    <a:pt x="687" y="20"/>
                    <a:pt x="687" y="20"/>
                    <a:pt x="687" y="20"/>
                  </a:cubicBezTo>
                  <a:cubicBezTo>
                    <a:pt x="686" y="20"/>
                    <a:pt x="686" y="20"/>
                    <a:pt x="686" y="20"/>
                  </a:cubicBezTo>
                  <a:cubicBezTo>
                    <a:pt x="680" y="14"/>
                    <a:pt x="673" y="11"/>
                    <a:pt x="663" y="11"/>
                  </a:cubicBezTo>
                  <a:cubicBezTo>
                    <a:pt x="651" y="11"/>
                    <a:pt x="643" y="18"/>
                    <a:pt x="643" y="29"/>
                  </a:cubicBezTo>
                  <a:cubicBezTo>
                    <a:pt x="643" y="34"/>
                    <a:pt x="644" y="38"/>
                    <a:pt x="647" y="40"/>
                  </a:cubicBezTo>
                  <a:cubicBezTo>
                    <a:pt x="650" y="43"/>
                    <a:pt x="654" y="45"/>
                    <a:pt x="660" y="45"/>
                  </a:cubicBezTo>
                  <a:cubicBezTo>
                    <a:pt x="671" y="47"/>
                    <a:pt x="671" y="47"/>
                    <a:pt x="671" y="47"/>
                  </a:cubicBezTo>
                  <a:cubicBezTo>
                    <a:pt x="681" y="49"/>
                    <a:pt x="686" y="51"/>
                    <a:pt x="690" y="55"/>
                  </a:cubicBezTo>
                  <a:cubicBezTo>
                    <a:pt x="696" y="60"/>
                    <a:pt x="699" y="67"/>
                    <a:pt x="699" y="75"/>
                  </a:cubicBezTo>
                  <a:cubicBezTo>
                    <a:pt x="699" y="93"/>
                    <a:pt x="685" y="104"/>
                    <a:pt x="663" y="104"/>
                  </a:cubicBezTo>
                  <a:close/>
                  <a:moveTo>
                    <a:pt x="283" y="104"/>
                  </a:moveTo>
                  <a:cubicBezTo>
                    <a:pt x="281" y="104"/>
                    <a:pt x="281" y="104"/>
                    <a:pt x="281" y="104"/>
                  </a:cubicBezTo>
                  <a:cubicBezTo>
                    <a:pt x="269" y="104"/>
                    <a:pt x="262" y="96"/>
                    <a:pt x="262" y="84"/>
                  </a:cubicBezTo>
                  <a:cubicBezTo>
                    <a:pt x="262" y="42"/>
                    <a:pt x="262" y="42"/>
                    <a:pt x="262" y="42"/>
                  </a:cubicBezTo>
                  <a:cubicBezTo>
                    <a:pt x="253" y="42"/>
                    <a:pt x="253" y="42"/>
                    <a:pt x="253" y="42"/>
                  </a:cubicBezTo>
                  <a:cubicBezTo>
                    <a:pt x="253" y="32"/>
                    <a:pt x="253" y="32"/>
                    <a:pt x="253" y="32"/>
                  </a:cubicBezTo>
                  <a:cubicBezTo>
                    <a:pt x="262" y="32"/>
                    <a:pt x="262" y="32"/>
                    <a:pt x="262" y="32"/>
                  </a:cubicBezTo>
                  <a:cubicBezTo>
                    <a:pt x="262" y="11"/>
                    <a:pt x="262" y="11"/>
                    <a:pt x="262" y="11"/>
                  </a:cubicBezTo>
                  <a:cubicBezTo>
                    <a:pt x="274" y="11"/>
                    <a:pt x="274" y="11"/>
                    <a:pt x="274" y="11"/>
                  </a:cubicBezTo>
                  <a:cubicBezTo>
                    <a:pt x="274" y="32"/>
                    <a:pt x="274" y="32"/>
                    <a:pt x="274" y="32"/>
                  </a:cubicBezTo>
                  <a:cubicBezTo>
                    <a:pt x="289" y="32"/>
                    <a:pt x="289" y="32"/>
                    <a:pt x="289" y="32"/>
                  </a:cubicBezTo>
                  <a:cubicBezTo>
                    <a:pt x="289" y="42"/>
                    <a:pt x="289" y="42"/>
                    <a:pt x="289" y="42"/>
                  </a:cubicBezTo>
                  <a:cubicBezTo>
                    <a:pt x="274" y="42"/>
                    <a:pt x="274" y="42"/>
                    <a:pt x="274" y="42"/>
                  </a:cubicBezTo>
                  <a:cubicBezTo>
                    <a:pt x="274" y="84"/>
                    <a:pt x="274" y="84"/>
                    <a:pt x="274" y="84"/>
                  </a:cubicBezTo>
                  <a:cubicBezTo>
                    <a:pt x="274" y="90"/>
                    <a:pt x="277" y="93"/>
                    <a:pt x="283" y="93"/>
                  </a:cubicBezTo>
                  <a:cubicBezTo>
                    <a:pt x="283" y="93"/>
                    <a:pt x="283" y="93"/>
                    <a:pt x="283" y="93"/>
                  </a:cubicBezTo>
                  <a:cubicBezTo>
                    <a:pt x="283" y="94"/>
                    <a:pt x="283" y="94"/>
                    <a:pt x="283" y="94"/>
                  </a:cubicBezTo>
                  <a:lnTo>
                    <a:pt x="283" y="104"/>
                  </a:lnTo>
                  <a:close/>
                  <a:moveTo>
                    <a:pt x="350" y="104"/>
                  </a:moveTo>
                  <a:cubicBezTo>
                    <a:pt x="347" y="104"/>
                    <a:pt x="347" y="104"/>
                    <a:pt x="347" y="104"/>
                  </a:cubicBezTo>
                  <a:cubicBezTo>
                    <a:pt x="336" y="104"/>
                    <a:pt x="329" y="96"/>
                    <a:pt x="329" y="84"/>
                  </a:cubicBezTo>
                  <a:cubicBezTo>
                    <a:pt x="329" y="1"/>
                    <a:pt x="329" y="1"/>
                    <a:pt x="329" y="1"/>
                  </a:cubicBezTo>
                  <a:cubicBezTo>
                    <a:pt x="340" y="1"/>
                    <a:pt x="340" y="1"/>
                    <a:pt x="340" y="1"/>
                  </a:cubicBezTo>
                  <a:cubicBezTo>
                    <a:pt x="340" y="84"/>
                    <a:pt x="340" y="84"/>
                    <a:pt x="340" y="84"/>
                  </a:cubicBezTo>
                  <a:cubicBezTo>
                    <a:pt x="340" y="91"/>
                    <a:pt x="343" y="93"/>
                    <a:pt x="349" y="93"/>
                  </a:cubicBezTo>
                  <a:cubicBezTo>
                    <a:pt x="350" y="93"/>
                    <a:pt x="350" y="93"/>
                    <a:pt x="350" y="93"/>
                  </a:cubicBezTo>
                  <a:cubicBezTo>
                    <a:pt x="350" y="94"/>
                    <a:pt x="350" y="94"/>
                    <a:pt x="350" y="94"/>
                  </a:cubicBezTo>
                  <a:lnTo>
                    <a:pt x="350" y="104"/>
                  </a:lnTo>
                  <a:close/>
                </a:path>
              </a:pathLst>
            </a:custGeom>
            <a:solidFill>
              <a:srgbClr val="77787B"/>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
            <p:cNvSpPr>
              <a:spLocks noEditPoints="1"/>
            </p:cNvSpPr>
            <p:nvPr/>
          </p:nvSpPr>
          <p:spPr bwMode="gray">
            <a:xfrm>
              <a:off x="7458075" y="4721225"/>
              <a:ext cx="101600" cy="55563"/>
            </a:xfrm>
            <a:custGeom>
              <a:avLst/>
              <a:gdLst>
                <a:gd name="T0" fmla="*/ 14 w 64"/>
                <a:gd name="T1" fmla="*/ 7 h 35"/>
                <a:gd name="T2" fmla="*/ 14 w 64"/>
                <a:gd name="T3" fmla="*/ 35 h 35"/>
                <a:gd name="T4" fmla="*/ 9 w 64"/>
                <a:gd name="T5" fmla="*/ 35 h 35"/>
                <a:gd name="T6" fmla="*/ 9 w 64"/>
                <a:gd name="T7" fmla="*/ 7 h 35"/>
                <a:gd name="T8" fmla="*/ 0 w 64"/>
                <a:gd name="T9" fmla="*/ 7 h 35"/>
                <a:gd name="T10" fmla="*/ 0 w 64"/>
                <a:gd name="T11" fmla="*/ 0 h 35"/>
                <a:gd name="T12" fmla="*/ 23 w 64"/>
                <a:gd name="T13" fmla="*/ 0 h 35"/>
                <a:gd name="T14" fmla="*/ 23 w 64"/>
                <a:gd name="T15" fmla="*/ 7 h 35"/>
                <a:gd name="T16" fmla="*/ 14 w 64"/>
                <a:gd name="T17" fmla="*/ 7 h 35"/>
                <a:gd name="T18" fmla="*/ 57 w 64"/>
                <a:gd name="T19" fmla="*/ 35 h 35"/>
                <a:gd name="T20" fmla="*/ 57 w 64"/>
                <a:gd name="T21" fmla="*/ 14 h 35"/>
                <a:gd name="T22" fmla="*/ 50 w 64"/>
                <a:gd name="T23" fmla="*/ 28 h 35"/>
                <a:gd name="T24" fmla="*/ 45 w 64"/>
                <a:gd name="T25" fmla="*/ 28 h 35"/>
                <a:gd name="T26" fmla="*/ 38 w 64"/>
                <a:gd name="T27" fmla="*/ 14 h 35"/>
                <a:gd name="T28" fmla="*/ 38 w 64"/>
                <a:gd name="T29" fmla="*/ 35 h 35"/>
                <a:gd name="T30" fmla="*/ 31 w 64"/>
                <a:gd name="T31" fmla="*/ 35 h 35"/>
                <a:gd name="T32" fmla="*/ 31 w 64"/>
                <a:gd name="T33" fmla="*/ 0 h 35"/>
                <a:gd name="T34" fmla="*/ 38 w 64"/>
                <a:gd name="T35" fmla="*/ 0 h 35"/>
                <a:gd name="T36" fmla="*/ 47 w 64"/>
                <a:gd name="T37" fmla="*/ 21 h 35"/>
                <a:gd name="T38" fmla="*/ 57 w 64"/>
                <a:gd name="T39" fmla="*/ 0 h 35"/>
                <a:gd name="T40" fmla="*/ 64 w 64"/>
                <a:gd name="T41" fmla="*/ 0 h 35"/>
                <a:gd name="T42" fmla="*/ 64 w 64"/>
                <a:gd name="T43" fmla="*/ 35 h 35"/>
                <a:gd name="T44" fmla="*/ 57 w 64"/>
                <a:gd name="T4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35">
                  <a:moveTo>
                    <a:pt x="14" y="7"/>
                  </a:moveTo>
                  <a:lnTo>
                    <a:pt x="14" y="35"/>
                  </a:lnTo>
                  <a:lnTo>
                    <a:pt x="9" y="35"/>
                  </a:lnTo>
                  <a:lnTo>
                    <a:pt x="9" y="7"/>
                  </a:lnTo>
                  <a:lnTo>
                    <a:pt x="0" y="7"/>
                  </a:lnTo>
                  <a:lnTo>
                    <a:pt x="0" y="0"/>
                  </a:lnTo>
                  <a:lnTo>
                    <a:pt x="23" y="0"/>
                  </a:lnTo>
                  <a:lnTo>
                    <a:pt x="23" y="7"/>
                  </a:lnTo>
                  <a:lnTo>
                    <a:pt x="14" y="7"/>
                  </a:lnTo>
                  <a:close/>
                  <a:moveTo>
                    <a:pt x="57" y="35"/>
                  </a:moveTo>
                  <a:lnTo>
                    <a:pt x="57" y="14"/>
                  </a:lnTo>
                  <a:lnTo>
                    <a:pt x="50" y="28"/>
                  </a:lnTo>
                  <a:lnTo>
                    <a:pt x="45" y="28"/>
                  </a:lnTo>
                  <a:lnTo>
                    <a:pt x="38" y="14"/>
                  </a:lnTo>
                  <a:lnTo>
                    <a:pt x="38" y="35"/>
                  </a:lnTo>
                  <a:lnTo>
                    <a:pt x="31" y="35"/>
                  </a:lnTo>
                  <a:lnTo>
                    <a:pt x="31" y="0"/>
                  </a:lnTo>
                  <a:lnTo>
                    <a:pt x="38" y="0"/>
                  </a:lnTo>
                  <a:lnTo>
                    <a:pt x="47" y="21"/>
                  </a:lnTo>
                  <a:lnTo>
                    <a:pt x="57" y="0"/>
                  </a:lnTo>
                  <a:lnTo>
                    <a:pt x="64" y="0"/>
                  </a:lnTo>
                  <a:lnTo>
                    <a:pt x="64" y="35"/>
                  </a:lnTo>
                  <a:lnTo>
                    <a:pt x="57" y="35"/>
                  </a:lnTo>
                  <a:close/>
                </a:path>
              </a:pathLst>
            </a:custGeom>
            <a:solidFill>
              <a:srgbClr val="41404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
            <p:cNvSpPr>
              <a:spLocks noEditPoints="1"/>
            </p:cNvSpPr>
            <p:nvPr/>
          </p:nvSpPr>
          <p:spPr bwMode="gray">
            <a:xfrm>
              <a:off x="5591175" y="3467100"/>
              <a:ext cx="1060450" cy="950913"/>
            </a:xfrm>
            <a:custGeom>
              <a:avLst/>
              <a:gdLst>
                <a:gd name="T0" fmla="*/ 282 w 282"/>
                <a:gd name="T1" fmla="*/ 55 h 252"/>
                <a:gd name="T2" fmla="*/ 256 w 282"/>
                <a:gd name="T3" fmla="*/ 70 h 252"/>
                <a:gd name="T4" fmla="*/ 212 w 282"/>
                <a:gd name="T5" fmla="*/ 26 h 252"/>
                <a:gd name="T6" fmla="*/ 227 w 282"/>
                <a:gd name="T7" fmla="*/ 0 h 252"/>
                <a:gd name="T8" fmla="*/ 282 w 282"/>
                <a:gd name="T9" fmla="*/ 55 h 252"/>
                <a:gd name="T10" fmla="*/ 30 w 282"/>
                <a:gd name="T11" fmla="*/ 131 h 252"/>
                <a:gd name="T12" fmla="*/ 0 w 282"/>
                <a:gd name="T13" fmla="*/ 131 h 252"/>
                <a:gd name="T14" fmla="*/ 21 w 282"/>
                <a:gd name="T15" fmla="*/ 207 h 252"/>
                <a:gd name="T16" fmla="*/ 47 w 282"/>
                <a:gd name="T17" fmla="*/ 192 h 252"/>
                <a:gd name="T18" fmla="*/ 30 w 282"/>
                <a:gd name="T19" fmla="*/ 131 h 252"/>
                <a:gd name="T20" fmla="*/ 105 w 282"/>
                <a:gd name="T21" fmla="*/ 51 h 252"/>
                <a:gd name="T22" fmla="*/ 91 w 282"/>
                <a:gd name="T23" fmla="*/ 26 h 252"/>
                <a:gd name="T24" fmla="*/ 30 w 282"/>
                <a:gd name="T25" fmla="*/ 131 h 252"/>
                <a:gd name="T26" fmla="*/ 59 w 282"/>
                <a:gd name="T27" fmla="*/ 131 h 252"/>
                <a:gd name="T28" fmla="*/ 105 w 282"/>
                <a:gd name="T29" fmla="*/ 51 h 252"/>
                <a:gd name="T30" fmla="*/ 71 w 282"/>
                <a:gd name="T31" fmla="*/ 177 h 252"/>
                <a:gd name="T32" fmla="*/ 47 w 282"/>
                <a:gd name="T33" fmla="*/ 192 h 252"/>
                <a:gd name="T34" fmla="*/ 151 w 282"/>
                <a:gd name="T35" fmla="*/ 252 h 252"/>
                <a:gd name="T36" fmla="*/ 151 w 282"/>
                <a:gd name="T37" fmla="*/ 223 h 252"/>
                <a:gd name="T38" fmla="*/ 71 w 282"/>
                <a:gd name="T39" fmla="*/ 17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2" h="252">
                  <a:moveTo>
                    <a:pt x="282" y="55"/>
                  </a:moveTo>
                  <a:cubicBezTo>
                    <a:pt x="256" y="70"/>
                    <a:pt x="256" y="70"/>
                    <a:pt x="256" y="70"/>
                  </a:cubicBezTo>
                  <a:cubicBezTo>
                    <a:pt x="245" y="52"/>
                    <a:pt x="230" y="37"/>
                    <a:pt x="212" y="26"/>
                  </a:cubicBezTo>
                  <a:cubicBezTo>
                    <a:pt x="227" y="0"/>
                    <a:pt x="227" y="0"/>
                    <a:pt x="227" y="0"/>
                  </a:cubicBezTo>
                  <a:cubicBezTo>
                    <a:pt x="250" y="14"/>
                    <a:pt x="269" y="33"/>
                    <a:pt x="282" y="55"/>
                  </a:cubicBezTo>
                  <a:close/>
                  <a:moveTo>
                    <a:pt x="30" y="131"/>
                  </a:moveTo>
                  <a:cubicBezTo>
                    <a:pt x="0" y="131"/>
                    <a:pt x="0" y="131"/>
                    <a:pt x="0" y="131"/>
                  </a:cubicBezTo>
                  <a:cubicBezTo>
                    <a:pt x="0" y="158"/>
                    <a:pt x="8" y="184"/>
                    <a:pt x="21" y="207"/>
                  </a:cubicBezTo>
                  <a:cubicBezTo>
                    <a:pt x="47" y="192"/>
                    <a:pt x="47" y="192"/>
                    <a:pt x="47" y="192"/>
                  </a:cubicBezTo>
                  <a:cubicBezTo>
                    <a:pt x="36" y="174"/>
                    <a:pt x="30" y="153"/>
                    <a:pt x="30" y="131"/>
                  </a:cubicBezTo>
                  <a:close/>
                  <a:moveTo>
                    <a:pt x="105" y="51"/>
                  </a:moveTo>
                  <a:cubicBezTo>
                    <a:pt x="91" y="26"/>
                    <a:pt x="91" y="26"/>
                    <a:pt x="91" y="26"/>
                  </a:cubicBezTo>
                  <a:cubicBezTo>
                    <a:pt x="54" y="47"/>
                    <a:pt x="30" y="86"/>
                    <a:pt x="30" y="131"/>
                  </a:cubicBezTo>
                  <a:cubicBezTo>
                    <a:pt x="59" y="131"/>
                    <a:pt x="59" y="131"/>
                    <a:pt x="59" y="131"/>
                  </a:cubicBezTo>
                  <a:cubicBezTo>
                    <a:pt x="59" y="97"/>
                    <a:pt x="77" y="67"/>
                    <a:pt x="105" y="51"/>
                  </a:cubicBezTo>
                  <a:close/>
                  <a:moveTo>
                    <a:pt x="71" y="177"/>
                  </a:moveTo>
                  <a:cubicBezTo>
                    <a:pt x="47" y="192"/>
                    <a:pt x="47" y="192"/>
                    <a:pt x="47" y="192"/>
                  </a:cubicBezTo>
                  <a:cubicBezTo>
                    <a:pt x="68" y="228"/>
                    <a:pt x="106" y="252"/>
                    <a:pt x="151" y="252"/>
                  </a:cubicBezTo>
                  <a:cubicBezTo>
                    <a:pt x="151" y="223"/>
                    <a:pt x="151" y="223"/>
                    <a:pt x="151" y="223"/>
                  </a:cubicBezTo>
                  <a:cubicBezTo>
                    <a:pt x="117" y="223"/>
                    <a:pt x="87" y="205"/>
                    <a:pt x="71" y="177"/>
                  </a:cubicBezTo>
                  <a:close/>
                </a:path>
              </a:pathLst>
            </a:custGeom>
            <a:solidFill>
              <a:srgbClr val="ACDAF5"/>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
            <p:cNvSpPr>
              <a:spLocks noEditPoints="1"/>
            </p:cNvSpPr>
            <p:nvPr/>
          </p:nvSpPr>
          <p:spPr bwMode="gray">
            <a:xfrm>
              <a:off x="5591175" y="3390900"/>
              <a:ext cx="854075" cy="1136650"/>
            </a:xfrm>
            <a:custGeom>
              <a:avLst/>
              <a:gdLst>
                <a:gd name="T0" fmla="*/ 21 w 227"/>
                <a:gd name="T1" fmla="*/ 227 h 301"/>
                <a:gd name="T2" fmla="*/ 47 w 227"/>
                <a:gd name="T3" fmla="*/ 212 h 301"/>
                <a:gd name="T4" fmla="*/ 151 w 227"/>
                <a:gd name="T5" fmla="*/ 272 h 301"/>
                <a:gd name="T6" fmla="*/ 212 w 227"/>
                <a:gd name="T7" fmla="*/ 255 h 301"/>
                <a:gd name="T8" fmla="*/ 227 w 227"/>
                <a:gd name="T9" fmla="*/ 281 h 301"/>
                <a:gd name="T10" fmla="*/ 151 w 227"/>
                <a:gd name="T11" fmla="*/ 301 h 301"/>
                <a:gd name="T12" fmla="*/ 21 w 227"/>
                <a:gd name="T13" fmla="*/ 227 h 301"/>
                <a:gd name="T14" fmla="*/ 151 w 227"/>
                <a:gd name="T15" fmla="*/ 30 h 301"/>
                <a:gd name="T16" fmla="*/ 212 w 227"/>
                <a:gd name="T17" fmla="*/ 46 h 301"/>
                <a:gd name="T18" fmla="*/ 227 w 227"/>
                <a:gd name="T19" fmla="*/ 20 h 301"/>
                <a:gd name="T20" fmla="*/ 151 w 227"/>
                <a:gd name="T21" fmla="*/ 0 h 301"/>
                <a:gd name="T22" fmla="*/ 0 w 227"/>
                <a:gd name="T23" fmla="*/ 151 h 301"/>
                <a:gd name="T24" fmla="*/ 30 w 227"/>
                <a:gd name="T25" fmla="*/ 151 h 301"/>
                <a:gd name="T26" fmla="*/ 151 w 227"/>
                <a:gd name="T27" fmla="*/ 3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301">
                  <a:moveTo>
                    <a:pt x="21" y="227"/>
                  </a:moveTo>
                  <a:cubicBezTo>
                    <a:pt x="47" y="212"/>
                    <a:pt x="47" y="212"/>
                    <a:pt x="47" y="212"/>
                  </a:cubicBezTo>
                  <a:cubicBezTo>
                    <a:pt x="68" y="248"/>
                    <a:pt x="106" y="272"/>
                    <a:pt x="151" y="272"/>
                  </a:cubicBezTo>
                  <a:cubicBezTo>
                    <a:pt x="173" y="272"/>
                    <a:pt x="194" y="266"/>
                    <a:pt x="212" y="255"/>
                  </a:cubicBezTo>
                  <a:cubicBezTo>
                    <a:pt x="227" y="281"/>
                    <a:pt x="227" y="281"/>
                    <a:pt x="227" y="281"/>
                  </a:cubicBezTo>
                  <a:cubicBezTo>
                    <a:pt x="204" y="294"/>
                    <a:pt x="179" y="301"/>
                    <a:pt x="151" y="301"/>
                  </a:cubicBezTo>
                  <a:cubicBezTo>
                    <a:pt x="96" y="301"/>
                    <a:pt x="47" y="271"/>
                    <a:pt x="21" y="227"/>
                  </a:cubicBezTo>
                  <a:close/>
                  <a:moveTo>
                    <a:pt x="151" y="30"/>
                  </a:moveTo>
                  <a:cubicBezTo>
                    <a:pt x="173" y="30"/>
                    <a:pt x="194" y="36"/>
                    <a:pt x="212" y="46"/>
                  </a:cubicBezTo>
                  <a:cubicBezTo>
                    <a:pt x="227" y="20"/>
                    <a:pt x="227" y="20"/>
                    <a:pt x="227" y="20"/>
                  </a:cubicBezTo>
                  <a:cubicBezTo>
                    <a:pt x="205" y="7"/>
                    <a:pt x="179" y="0"/>
                    <a:pt x="151" y="0"/>
                  </a:cubicBezTo>
                  <a:cubicBezTo>
                    <a:pt x="68" y="0"/>
                    <a:pt x="0" y="68"/>
                    <a:pt x="0" y="151"/>
                  </a:cubicBezTo>
                  <a:cubicBezTo>
                    <a:pt x="30" y="151"/>
                    <a:pt x="30" y="151"/>
                    <a:pt x="30" y="151"/>
                  </a:cubicBezTo>
                  <a:cubicBezTo>
                    <a:pt x="30" y="84"/>
                    <a:pt x="84" y="30"/>
                    <a:pt x="151" y="30"/>
                  </a:cubicBezTo>
                  <a:close/>
                </a:path>
              </a:pathLst>
            </a:custGeom>
            <a:solidFill>
              <a:srgbClr val="00AAE7"/>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
            <p:cNvSpPr>
              <a:spLocks noEditPoints="1"/>
            </p:cNvSpPr>
            <p:nvPr/>
          </p:nvSpPr>
          <p:spPr bwMode="gray">
            <a:xfrm>
              <a:off x="5811838" y="3609975"/>
              <a:ext cx="915987" cy="698500"/>
            </a:xfrm>
            <a:custGeom>
              <a:avLst/>
              <a:gdLst>
                <a:gd name="T0" fmla="*/ 197 w 243"/>
                <a:gd name="T1" fmla="*/ 32 h 185"/>
                <a:gd name="T2" fmla="*/ 223 w 243"/>
                <a:gd name="T3" fmla="*/ 17 h 185"/>
                <a:gd name="T4" fmla="*/ 243 w 243"/>
                <a:gd name="T5" fmla="*/ 93 h 185"/>
                <a:gd name="T6" fmla="*/ 223 w 243"/>
                <a:gd name="T7" fmla="*/ 168 h 185"/>
                <a:gd name="T8" fmla="*/ 197 w 243"/>
                <a:gd name="T9" fmla="*/ 153 h 185"/>
                <a:gd name="T10" fmla="*/ 213 w 243"/>
                <a:gd name="T11" fmla="*/ 93 h 185"/>
                <a:gd name="T12" fmla="*/ 197 w 243"/>
                <a:gd name="T13" fmla="*/ 32 h 185"/>
                <a:gd name="T14" fmla="*/ 178 w 243"/>
                <a:gd name="T15" fmla="*/ 178 h 185"/>
                <a:gd name="T16" fmla="*/ 158 w 243"/>
                <a:gd name="T17" fmla="*/ 158 h 185"/>
                <a:gd name="T18" fmla="*/ 92 w 243"/>
                <a:gd name="T19" fmla="*/ 185 h 185"/>
                <a:gd name="T20" fmla="*/ 0 w 243"/>
                <a:gd name="T21" fmla="*/ 93 h 185"/>
                <a:gd name="T22" fmla="*/ 92 w 243"/>
                <a:gd name="T23" fmla="*/ 0 h 185"/>
                <a:gd name="T24" fmla="*/ 184 w 243"/>
                <a:gd name="T25" fmla="*/ 93 h 185"/>
                <a:gd name="T26" fmla="*/ 172 w 243"/>
                <a:gd name="T27" fmla="*/ 139 h 185"/>
                <a:gd name="T28" fmla="*/ 197 w 243"/>
                <a:gd name="T29" fmla="*/ 153 h 185"/>
                <a:gd name="T30" fmla="*/ 178 w 243"/>
                <a:gd name="T31" fmla="*/ 178 h 185"/>
                <a:gd name="T32" fmla="*/ 155 w 243"/>
                <a:gd name="T33" fmla="*/ 93 h 185"/>
                <a:gd name="T34" fmla="*/ 92 w 243"/>
                <a:gd name="T35" fmla="*/ 30 h 185"/>
                <a:gd name="T36" fmla="*/ 29 w 243"/>
                <a:gd name="T37" fmla="*/ 93 h 185"/>
                <a:gd name="T38" fmla="*/ 92 w 243"/>
                <a:gd name="T39" fmla="*/ 156 h 185"/>
                <a:gd name="T40" fmla="*/ 155 w 243"/>
                <a:gd name="T41" fmla="*/ 9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185">
                  <a:moveTo>
                    <a:pt x="197" y="32"/>
                  </a:moveTo>
                  <a:cubicBezTo>
                    <a:pt x="223" y="17"/>
                    <a:pt x="223" y="17"/>
                    <a:pt x="223" y="17"/>
                  </a:cubicBezTo>
                  <a:cubicBezTo>
                    <a:pt x="235" y="40"/>
                    <a:pt x="243" y="65"/>
                    <a:pt x="243" y="93"/>
                  </a:cubicBezTo>
                  <a:cubicBezTo>
                    <a:pt x="243" y="120"/>
                    <a:pt x="235" y="146"/>
                    <a:pt x="223" y="168"/>
                  </a:cubicBezTo>
                  <a:cubicBezTo>
                    <a:pt x="197" y="153"/>
                    <a:pt x="197" y="153"/>
                    <a:pt x="197" y="153"/>
                  </a:cubicBezTo>
                  <a:cubicBezTo>
                    <a:pt x="207" y="135"/>
                    <a:pt x="213" y="115"/>
                    <a:pt x="213" y="93"/>
                  </a:cubicBezTo>
                  <a:cubicBezTo>
                    <a:pt x="213" y="71"/>
                    <a:pt x="207" y="50"/>
                    <a:pt x="197" y="32"/>
                  </a:cubicBezTo>
                  <a:close/>
                  <a:moveTo>
                    <a:pt x="178" y="178"/>
                  </a:moveTo>
                  <a:cubicBezTo>
                    <a:pt x="158" y="158"/>
                    <a:pt x="158" y="158"/>
                    <a:pt x="158" y="158"/>
                  </a:cubicBezTo>
                  <a:cubicBezTo>
                    <a:pt x="141" y="175"/>
                    <a:pt x="118" y="185"/>
                    <a:pt x="92" y="185"/>
                  </a:cubicBezTo>
                  <a:cubicBezTo>
                    <a:pt x="41" y="185"/>
                    <a:pt x="0" y="144"/>
                    <a:pt x="0" y="93"/>
                  </a:cubicBezTo>
                  <a:cubicBezTo>
                    <a:pt x="0" y="42"/>
                    <a:pt x="41" y="0"/>
                    <a:pt x="92" y="0"/>
                  </a:cubicBezTo>
                  <a:cubicBezTo>
                    <a:pt x="143" y="0"/>
                    <a:pt x="184" y="42"/>
                    <a:pt x="184" y="93"/>
                  </a:cubicBezTo>
                  <a:cubicBezTo>
                    <a:pt x="184" y="110"/>
                    <a:pt x="180" y="125"/>
                    <a:pt x="172" y="139"/>
                  </a:cubicBezTo>
                  <a:cubicBezTo>
                    <a:pt x="197" y="153"/>
                    <a:pt x="197" y="153"/>
                    <a:pt x="197" y="153"/>
                  </a:cubicBezTo>
                  <a:cubicBezTo>
                    <a:pt x="192" y="162"/>
                    <a:pt x="185" y="171"/>
                    <a:pt x="178" y="178"/>
                  </a:cubicBezTo>
                  <a:close/>
                  <a:moveTo>
                    <a:pt x="155" y="93"/>
                  </a:moveTo>
                  <a:cubicBezTo>
                    <a:pt x="155" y="58"/>
                    <a:pt x="127" y="30"/>
                    <a:pt x="92" y="30"/>
                  </a:cubicBezTo>
                  <a:cubicBezTo>
                    <a:pt x="57" y="30"/>
                    <a:pt x="29" y="58"/>
                    <a:pt x="29" y="93"/>
                  </a:cubicBezTo>
                  <a:cubicBezTo>
                    <a:pt x="29" y="128"/>
                    <a:pt x="57" y="156"/>
                    <a:pt x="92" y="156"/>
                  </a:cubicBezTo>
                  <a:cubicBezTo>
                    <a:pt x="127" y="156"/>
                    <a:pt x="155" y="128"/>
                    <a:pt x="155" y="93"/>
                  </a:cubicBezTo>
                  <a:close/>
                </a:path>
              </a:pathLst>
            </a:custGeom>
            <a:solidFill>
              <a:srgbClr val="743C97"/>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9" name="Rectangle 88"/>
          <p:cNvSpPr/>
          <p:nvPr/>
        </p:nvSpPr>
        <p:spPr bwMode="gray">
          <a:xfrm>
            <a:off x="1" y="6410036"/>
            <a:ext cx="9144000" cy="447964"/>
          </a:xfrm>
          <a:prstGeom prst="rect">
            <a:avLst/>
          </a:prstGeom>
          <a:solidFill>
            <a:srgbClr val="EBEBED"/>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20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90" name="TextBox 89"/>
          <p:cNvSpPr txBox="1"/>
          <p:nvPr/>
        </p:nvSpPr>
        <p:spPr>
          <a:xfrm>
            <a:off x="380866" y="6523141"/>
            <a:ext cx="2789546" cy="230832"/>
          </a:xfrm>
          <a:prstGeom prst="rect">
            <a:avLst/>
          </a:prstGeom>
          <a:ln>
            <a:noFill/>
          </a:ln>
        </p:spPr>
        <p:txBody>
          <a:bodyPr vert="horz" wrap="none" lIns="91440" tIns="45720" rIns="91440" bIns="45720" numCol="1" rtlCol="0" anchor="ctr" anchorCtr="0" compatLnSpc="1">
            <a:prstTxWarp prst="textNoShape">
              <a:avLst/>
            </a:prstTxWarp>
            <a:spAutoFit/>
          </a:bodyPr>
          <a:lstStyle/>
          <a:p>
            <a:pPr>
              <a:defRPr/>
            </a:pPr>
            <a:r>
              <a:rPr lang="en-US" sz="900" dirty="0" smtClean="0">
                <a:solidFill>
                  <a:srgbClr val="1A1A1A"/>
                </a:solidFill>
                <a:ea typeface="Arial" charset="0"/>
                <a:cs typeface="Arial" charset="0"/>
              </a:rPr>
              <a:t>Copyright © 2016 QuintilesIMS. All rights reserved.</a:t>
            </a:r>
          </a:p>
        </p:txBody>
      </p:sp>
      <p:sp>
        <p:nvSpPr>
          <p:cNvPr id="14" name="Rectangle 13"/>
          <p:cNvSpPr/>
          <p:nvPr/>
        </p:nvSpPr>
        <p:spPr bwMode="gray">
          <a:xfrm>
            <a:off x="9662160" y="0"/>
            <a:ext cx="29718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5" name="Rectangle 14"/>
          <p:cNvSpPr/>
          <p:nvPr/>
        </p:nvSpPr>
        <p:spPr bwMode="gray">
          <a:xfrm>
            <a:off x="9662160" y="437388"/>
            <a:ext cx="29718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6" name="Rectangle 15"/>
          <p:cNvSpPr/>
          <p:nvPr/>
        </p:nvSpPr>
        <p:spPr bwMode="gray">
          <a:xfrm>
            <a:off x="9662160" y="874776"/>
            <a:ext cx="29718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8" name="Rectangle 17"/>
          <p:cNvSpPr/>
          <p:nvPr/>
        </p:nvSpPr>
        <p:spPr bwMode="gray">
          <a:xfrm>
            <a:off x="9662160" y="1312164"/>
            <a:ext cx="29718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9" name="Rectangle 18"/>
          <p:cNvSpPr/>
          <p:nvPr/>
        </p:nvSpPr>
        <p:spPr bwMode="gray">
          <a:xfrm>
            <a:off x="9662160" y="1749552"/>
            <a:ext cx="29718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0" name="Rectangle 19"/>
          <p:cNvSpPr/>
          <p:nvPr/>
        </p:nvSpPr>
        <p:spPr bwMode="gray">
          <a:xfrm>
            <a:off x="9662160" y="2186940"/>
            <a:ext cx="29718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1" name="Rectangle 20"/>
          <p:cNvSpPr/>
          <p:nvPr/>
        </p:nvSpPr>
        <p:spPr bwMode="gray">
          <a:xfrm>
            <a:off x="9662160" y="2624328"/>
            <a:ext cx="29718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2" name="Rectangle 21"/>
          <p:cNvSpPr/>
          <p:nvPr/>
        </p:nvSpPr>
        <p:spPr bwMode="gray">
          <a:xfrm>
            <a:off x="9662160" y="3499104"/>
            <a:ext cx="29718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3" name="Rectangle 22"/>
          <p:cNvSpPr/>
          <p:nvPr/>
        </p:nvSpPr>
        <p:spPr bwMode="gray">
          <a:xfrm>
            <a:off x="9662160" y="3061716"/>
            <a:ext cx="29718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4" name="Rectangle 23"/>
          <p:cNvSpPr/>
          <p:nvPr/>
        </p:nvSpPr>
        <p:spPr bwMode="gray">
          <a:xfrm>
            <a:off x="9662160" y="3936492"/>
            <a:ext cx="29718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5" name="Rectangle 24"/>
          <p:cNvSpPr/>
          <p:nvPr/>
        </p:nvSpPr>
        <p:spPr bwMode="gray">
          <a:xfrm>
            <a:off x="9662160" y="4373880"/>
            <a:ext cx="29718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6" name="Rectangle 25"/>
          <p:cNvSpPr/>
          <p:nvPr/>
        </p:nvSpPr>
        <p:spPr bwMode="gray">
          <a:xfrm>
            <a:off x="9662160" y="4811268"/>
            <a:ext cx="29718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7" name="Rectangle 26"/>
          <p:cNvSpPr/>
          <p:nvPr/>
        </p:nvSpPr>
        <p:spPr bwMode="gray">
          <a:xfrm>
            <a:off x="9662160" y="5248656"/>
            <a:ext cx="29718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8" name="Rectangle 27"/>
          <p:cNvSpPr/>
          <p:nvPr/>
        </p:nvSpPr>
        <p:spPr bwMode="gray">
          <a:xfrm>
            <a:off x="9662160" y="5686044"/>
            <a:ext cx="29718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9" name="Rectangle 28"/>
          <p:cNvSpPr/>
          <p:nvPr/>
        </p:nvSpPr>
        <p:spPr bwMode="gray">
          <a:xfrm>
            <a:off x="9662160" y="6123432"/>
            <a:ext cx="29718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0" name="Rectangle 29"/>
          <p:cNvSpPr/>
          <p:nvPr/>
        </p:nvSpPr>
        <p:spPr bwMode="gray">
          <a:xfrm>
            <a:off x="9662160" y="6560820"/>
            <a:ext cx="29718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ase Study">
    <p:spTree>
      <p:nvGrpSpPr>
        <p:cNvPr id="1" name=""/>
        <p:cNvGrpSpPr/>
        <p:nvPr/>
      </p:nvGrpSpPr>
      <p:grpSpPr>
        <a:xfrm>
          <a:off x="0" y="0"/>
          <a:ext cx="0" cy="0"/>
          <a:chOff x="0" y="0"/>
          <a:chExt cx="0" cy="0"/>
        </a:xfrm>
      </p:grpSpPr>
      <p:sp>
        <p:nvSpPr>
          <p:cNvPr id="3" name="Date Placeholder 3"/>
          <p:cNvSpPr>
            <a:spLocks noGrp="1"/>
          </p:cNvSpPr>
          <p:nvPr>
            <p:ph type="dt" sz="half" idx="11"/>
          </p:nvPr>
        </p:nvSpPr>
        <p:spPr>
          <a:xfrm>
            <a:off x="420256" y="6675580"/>
            <a:ext cx="355600" cy="140855"/>
          </a:xfrm>
          <a:prstGeom prst="rect">
            <a:avLst/>
          </a:prstGeom>
        </p:spPr>
        <p:txBody>
          <a:bodyPr/>
          <a:lstStyle>
            <a:lvl1pPr>
              <a:defRPr sz="400">
                <a:solidFill>
                  <a:srgbClr val="FFFFFF"/>
                </a:solidFill>
              </a:defRPr>
            </a:lvl1pPr>
          </a:lstStyle>
          <a:p>
            <a:endParaRPr lang="en-US" dirty="0"/>
          </a:p>
        </p:txBody>
      </p:sp>
      <p:sp>
        <p:nvSpPr>
          <p:cNvPr id="4" name="Rectangle 3"/>
          <p:cNvSpPr/>
          <p:nvPr userDrawn="1"/>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5"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defRPr>
            </a:lvl1pPr>
          </a:lstStyle>
          <a:p>
            <a:r>
              <a:rPr lang="en-US" dirty="0" smtClean="0"/>
              <a:t>Headlines are 24pt Arial Bold Title Case</a:t>
            </a:r>
          </a:p>
        </p:txBody>
      </p:sp>
      <p:sp>
        <p:nvSpPr>
          <p:cNvPr id="6" name="Text Placeholder 5"/>
          <p:cNvSpPr>
            <a:spLocks noGrp="1"/>
          </p:cNvSpPr>
          <p:nvPr>
            <p:ph type="body" sz="quarter" idx="12" hasCustomPrompt="1"/>
          </p:nvPr>
        </p:nvSpPr>
        <p:spPr>
          <a:xfrm>
            <a:off x="384047" y="1004285"/>
            <a:ext cx="8348472" cy="363176"/>
          </a:xfrm>
          <a:prstGeom prst="rect">
            <a:avLst/>
          </a:prstGeom>
        </p:spPr>
        <p:txBody>
          <a:bodyPr tIns="27432" bIns="27432">
            <a:spAutoFit/>
          </a:bodyPr>
          <a:lstStyle>
            <a:lvl1pPr marL="0" indent="0">
              <a:spcBef>
                <a:spcPts val="0"/>
              </a:spcBef>
              <a:buFontTx/>
              <a:buNone/>
              <a:defRPr sz="2000" b="0" i="0">
                <a:solidFill>
                  <a:schemeClr val="tx2"/>
                </a:solidFill>
                <a:latin typeface="+mj-lt"/>
              </a:defRPr>
            </a:lvl1pPr>
            <a:lvl2pPr marL="0" indent="0">
              <a:spcBef>
                <a:spcPts val="0"/>
              </a:spcBef>
              <a:buFontTx/>
              <a:buNone/>
              <a:defRPr sz="1600" b="0" i="1">
                <a:solidFill>
                  <a:schemeClr val="accent6"/>
                </a:solidFill>
              </a:defRPr>
            </a:lvl2pPr>
            <a:lvl3pPr marL="0" indent="0">
              <a:spcBef>
                <a:spcPts val="0"/>
              </a:spcBef>
              <a:buFontTx/>
              <a:buNone/>
              <a:defRPr sz="1600" b="0" i="1">
                <a:solidFill>
                  <a:schemeClr val="accent6"/>
                </a:solidFill>
              </a:defRPr>
            </a:lvl3pPr>
            <a:lvl4pPr marL="0" indent="0">
              <a:spcBef>
                <a:spcPts val="0"/>
              </a:spcBef>
              <a:buFontTx/>
              <a:buNone/>
              <a:defRPr sz="1600" b="0" i="1">
                <a:solidFill>
                  <a:schemeClr val="accent6"/>
                </a:solidFill>
              </a:defRPr>
            </a:lvl4pPr>
            <a:lvl5pPr marL="0" indent="0">
              <a:spcBef>
                <a:spcPts val="0"/>
              </a:spcBef>
              <a:buFontTx/>
              <a:buNone/>
              <a:defRPr sz="1600" b="0" i="1">
                <a:solidFill>
                  <a:schemeClr val="accent6"/>
                </a:solidFill>
              </a:defRPr>
            </a:lvl5pPr>
          </a:lstStyle>
          <a:p>
            <a:pPr lvl="0"/>
            <a:r>
              <a:rPr lang="en-US" dirty="0" smtClean="0"/>
              <a:t>Subheads are 20pt Arial sentence case</a:t>
            </a:r>
          </a:p>
        </p:txBody>
      </p:sp>
      <p:sp>
        <p:nvSpPr>
          <p:cNvPr id="7" name="Footer Placeholder 3"/>
          <p:cNvSpPr>
            <a:spLocks noGrp="1"/>
          </p:cNvSpPr>
          <p:nvPr>
            <p:ph type="ftr" sz="quarter" idx="13"/>
          </p:nvPr>
        </p:nvSpPr>
        <p:spPr>
          <a:xfrm>
            <a:off x="2234275" y="6474690"/>
            <a:ext cx="6309360" cy="384048"/>
          </a:xfrm>
          <a:prstGeom prst="rect">
            <a:avLst/>
          </a:prstGeom>
        </p:spPr>
        <p:txBody>
          <a:bodyPr tIns="0"/>
          <a:lstStyle>
            <a:lvl1pPr algn="l">
              <a:defRPr sz="700" dirty="0">
                <a:solidFill>
                  <a:schemeClr val="tx1"/>
                </a:solidFill>
              </a:defRPr>
            </a:lvl1pPr>
          </a:lstStyle>
          <a:p>
            <a:endParaRPr lang="en-US" dirty="0"/>
          </a:p>
        </p:txBody>
      </p:sp>
      <p:grpSp>
        <p:nvGrpSpPr>
          <p:cNvPr id="12" name="Group 16"/>
          <p:cNvGrpSpPr/>
          <p:nvPr userDrawn="1"/>
        </p:nvGrpSpPr>
        <p:grpSpPr>
          <a:xfrm>
            <a:off x="457200" y="1603307"/>
            <a:ext cx="8305800" cy="3432175"/>
            <a:chOff x="989012" y="1220788"/>
            <a:chExt cx="8305800" cy="3432175"/>
          </a:xfrm>
        </p:grpSpPr>
        <p:sp>
          <p:nvSpPr>
            <p:cNvPr id="13" name="TextBox 12"/>
            <p:cNvSpPr txBox="1"/>
            <p:nvPr userDrawn="1"/>
          </p:nvSpPr>
          <p:spPr>
            <a:xfrm>
              <a:off x="989012" y="1220788"/>
              <a:ext cx="3886200" cy="307975"/>
            </a:xfrm>
            <a:prstGeom prst="rect">
              <a:avLst/>
            </a:prstGeom>
            <a:solidFill>
              <a:schemeClr val="accent1"/>
            </a:solidFill>
          </p:spPr>
          <p:txBody>
            <a:bodyPr wrap="square" anchor="ctr">
              <a:spAutoFit/>
            </a:bodyPr>
            <a:lstStyle/>
            <a:p>
              <a:r>
                <a:rPr lang="en-US" sz="1400" b="1" dirty="0" smtClean="0">
                  <a:solidFill>
                    <a:prstClr val="white"/>
                  </a:solidFill>
                </a:rPr>
                <a:t>Situation</a:t>
              </a:r>
              <a:endParaRPr lang="en-US" sz="1400" b="1" dirty="0">
                <a:solidFill>
                  <a:prstClr val="white"/>
                </a:solidFill>
              </a:endParaRPr>
            </a:p>
          </p:txBody>
        </p:sp>
        <p:sp>
          <p:nvSpPr>
            <p:cNvPr id="14" name="TextBox 13"/>
            <p:cNvSpPr txBox="1"/>
            <p:nvPr/>
          </p:nvSpPr>
          <p:spPr>
            <a:xfrm>
              <a:off x="5408612" y="1220788"/>
              <a:ext cx="3886200" cy="307975"/>
            </a:xfrm>
            <a:prstGeom prst="rect">
              <a:avLst/>
            </a:prstGeom>
            <a:solidFill>
              <a:schemeClr val="accent2"/>
            </a:solidFill>
          </p:spPr>
          <p:txBody>
            <a:bodyPr wrap="square" anchor="ctr">
              <a:spAutoFit/>
            </a:bodyPr>
            <a:lstStyle/>
            <a:p>
              <a:r>
                <a:rPr lang="en-US" sz="1400" b="1" dirty="0">
                  <a:solidFill>
                    <a:prstClr val="white"/>
                  </a:solidFill>
                </a:rPr>
                <a:t>Solution</a:t>
              </a:r>
            </a:p>
          </p:txBody>
        </p:sp>
        <p:sp>
          <p:nvSpPr>
            <p:cNvPr id="15" name="TextBox 14"/>
            <p:cNvSpPr txBox="1"/>
            <p:nvPr/>
          </p:nvSpPr>
          <p:spPr>
            <a:xfrm>
              <a:off x="989012" y="4344988"/>
              <a:ext cx="8305800" cy="307975"/>
            </a:xfrm>
            <a:prstGeom prst="rect">
              <a:avLst/>
            </a:prstGeom>
            <a:solidFill>
              <a:schemeClr val="accent3"/>
            </a:solidFill>
          </p:spPr>
          <p:txBody>
            <a:bodyPr wrap="square" anchor="ctr">
              <a:spAutoFit/>
            </a:bodyPr>
            <a:lstStyle/>
            <a:p>
              <a:r>
                <a:rPr lang="en-US" sz="1400" b="1" dirty="0" smtClean="0">
                  <a:solidFill>
                    <a:prstClr val="white"/>
                  </a:solidFill>
                </a:rPr>
                <a:t>Result</a:t>
              </a:r>
              <a:endParaRPr lang="en-US" sz="1400" b="1" dirty="0">
                <a:solidFill>
                  <a:prstClr val="white"/>
                </a:solidFill>
              </a:endParaRPr>
            </a:p>
          </p:txBody>
        </p:sp>
      </p:grpSp>
      <p:sp>
        <p:nvSpPr>
          <p:cNvPr id="16" name="Text Placeholder 12"/>
          <p:cNvSpPr>
            <a:spLocks noGrp="1"/>
          </p:cNvSpPr>
          <p:nvPr>
            <p:ph type="body" sz="quarter" idx="18" hasCustomPrompt="1"/>
          </p:nvPr>
        </p:nvSpPr>
        <p:spPr>
          <a:xfrm>
            <a:off x="457200" y="1911282"/>
            <a:ext cx="3886200" cy="2667000"/>
          </a:xfrm>
          <a:prstGeom prst="rect">
            <a:avLst/>
          </a:prstGeom>
        </p:spPr>
        <p:txBody>
          <a:bodyPr>
            <a:normAutofit/>
          </a:bodyPr>
          <a:lstStyle>
            <a:lvl1pPr>
              <a:buFont typeface="Arial" pitchFamily="34" charset="0"/>
              <a:buChar char="•"/>
              <a:defRPr sz="1200" b="0">
                <a:solidFill>
                  <a:schemeClr val="tx1"/>
                </a:solidFill>
              </a:defRPr>
            </a:lvl1pPr>
            <a:lvl2pPr marL="457200" indent="-234950">
              <a:buFont typeface=".AppleSystemUIFont" charset="-120"/>
              <a:buChar char="–"/>
              <a:defRPr sz="1200">
                <a:solidFill>
                  <a:schemeClr val="tx1"/>
                </a:solidFill>
              </a:defRPr>
            </a:lvl2pPr>
            <a:lvl3pPr marL="679450" indent="-222250">
              <a:buFont typeface=".AppleSystemUIFont" charset="-120"/>
              <a:buChar char="–"/>
              <a:defRPr sz="1200">
                <a:solidFill>
                  <a:schemeClr val="tx1"/>
                </a:solidFill>
              </a:defRPr>
            </a:lvl3pPr>
            <a:lvl4pPr marL="914400" indent="-234950">
              <a:buFont typeface=".AppleSystemUIFont" charset="-120"/>
              <a:buChar char="–"/>
              <a:defRPr sz="1200">
                <a:solidFill>
                  <a:schemeClr val="tx1"/>
                </a:solidFill>
              </a:defRPr>
            </a:lvl4pPr>
            <a:lvl5pPr marL="1144588" indent="-222250">
              <a:buFont typeface=".AppleSystemUIFont" charset="-120"/>
              <a:buChar char="–"/>
              <a:defRPr sz="1200">
                <a:solidFill>
                  <a:schemeClr val="tx1"/>
                </a:solidFill>
              </a:defRPr>
            </a:lvl5pPr>
          </a:lstStyle>
          <a:p>
            <a:pPr lvl="0"/>
            <a:r>
              <a:rPr lang="en-US" dirty="0" smtClean="0"/>
              <a:t>Date/Company:</a:t>
            </a:r>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2"/>
          <p:cNvSpPr>
            <a:spLocks noGrp="1"/>
          </p:cNvSpPr>
          <p:nvPr>
            <p:ph type="body" sz="quarter" idx="19"/>
          </p:nvPr>
        </p:nvSpPr>
        <p:spPr>
          <a:xfrm>
            <a:off x="4876800" y="1911282"/>
            <a:ext cx="3886200" cy="1066800"/>
          </a:xfrm>
          <a:prstGeom prst="rect">
            <a:avLst/>
          </a:prstGeom>
        </p:spPr>
        <p:txBody>
          <a:bodyPr>
            <a:normAutofit/>
          </a:bodyPr>
          <a:lstStyle>
            <a:lvl1pPr>
              <a:buFont typeface="Arial" pitchFamily="34" charset="0"/>
              <a:buChar char="•"/>
              <a:defRPr sz="1200" b="0">
                <a:solidFill>
                  <a:schemeClr val="tx1"/>
                </a:solidFill>
              </a:defRPr>
            </a:lvl1pPr>
            <a:lvl2pPr marL="457200" indent="-234950">
              <a:buFont typeface="LucidaGrande" charset="0"/>
              <a:buChar char="–"/>
              <a:defRPr sz="1200" b="0">
                <a:solidFill>
                  <a:schemeClr val="tx1"/>
                </a:solidFill>
              </a:defRPr>
            </a:lvl2pPr>
            <a:lvl3pPr>
              <a:defRPr sz="1200" b="0">
                <a:solidFill>
                  <a:schemeClr val="tx1"/>
                </a:solidFill>
              </a:defRPr>
            </a:lvl3pPr>
            <a:lvl4pPr>
              <a:defRPr sz="1200" b="0">
                <a:solidFill>
                  <a:schemeClr val="tx1"/>
                </a:solidFill>
              </a:defRPr>
            </a:lvl4pPr>
            <a:lvl5pPr>
              <a:defRPr sz="1200" b="0">
                <a:solidFill>
                  <a:schemeClr val="tx1"/>
                </a:solidFill>
              </a:defRPr>
            </a:lvl5pPr>
          </a:lstStyle>
          <a:p>
            <a:pPr marL="230188" marR="0" lvl="0" indent="-230188"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smtClean="0"/>
              <a:t>Click to edit Master text styles</a:t>
            </a:r>
          </a:p>
          <a:p>
            <a:pPr marL="230188" marR="0" lvl="1" indent="-230188"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smtClean="0"/>
              <a:t>Second level</a:t>
            </a:r>
          </a:p>
          <a:p>
            <a:pPr marL="230188" marR="0" lvl="2" indent="-230188"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smtClean="0"/>
              <a:t>Third level</a:t>
            </a:r>
          </a:p>
        </p:txBody>
      </p:sp>
      <p:sp>
        <p:nvSpPr>
          <p:cNvPr id="18" name="Text Placeholder 12"/>
          <p:cNvSpPr>
            <a:spLocks noGrp="1"/>
          </p:cNvSpPr>
          <p:nvPr>
            <p:ph type="body" sz="quarter" idx="20"/>
          </p:nvPr>
        </p:nvSpPr>
        <p:spPr>
          <a:xfrm>
            <a:off x="457200" y="5035482"/>
            <a:ext cx="8305800" cy="1143000"/>
          </a:xfrm>
          <a:prstGeom prst="rect">
            <a:avLst/>
          </a:prstGeom>
        </p:spPr>
        <p:txBody>
          <a:bodyPr>
            <a:normAutofit/>
          </a:bodyPr>
          <a:lstStyle>
            <a:lvl1pPr>
              <a:buFont typeface="Arial" pitchFamily="34" charset="0"/>
              <a:buChar char="•"/>
              <a:defRPr sz="1200" b="0">
                <a:solidFill>
                  <a:schemeClr val="tx1"/>
                </a:solidFill>
              </a:defRPr>
            </a:lvl1pPr>
            <a:lvl2pPr marL="457200" indent="-234950">
              <a:buFont typeface=".AppleSystemUIFont" charset="-120"/>
              <a:buChar char="–"/>
              <a:defRPr sz="1200" b="0">
                <a:solidFill>
                  <a:schemeClr val="tx1"/>
                </a:solidFill>
              </a:defRPr>
            </a:lvl2pPr>
            <a:lvl3pPr marL="679450" indent="-222250">
              <a:buFont typeface=".AppleSystemUIFont" charset="-120"/>
              <a:buChar char="–"/>
              <a:defRPr sz="1200" b="0">
                <a:solidFill>
                  <a:schemeClr val="tx1"/>
                </a:solidFill>
              </a:defRPr>
            </a:lvl3pPr>
            <a:lvl4pPr marL="914400" indent="-234950">
              <a:buFont typeface=".AppleSystemUIFont" charset="-120"/>
              <a:buChar char="–"/>
              <a:defRPr sz="1200" b="0">
                <a:solidFill>
                  <a:schemeClr val="tx1"/>
                </a:solidFill>
              </a:defRPr>
            </a:lvl4pPr>
            <a:lvl5pPr marL="1144588" indent="-222250">
              <a:buFont typeface=".AppleSystemUIFont" charset="-120"/>
              <a:buChar char="–"/>
              <a:defRPr sz="1200" b="0">
                <a:solidFill>
                  <a:schemeClr val="tx1"/>
                </a:solidFill>
              </a:defRPr>
            </a:lvl5pPr>
          </a:lstStyle>
          <a:p>
            <a:pPr marL="230188" marR="0" lvl="0" indent="-230188"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smtClean="0"/>
              <a:t>Click to edit Master text styles</a:t>
            </a:r>
          </a:p>
          <a:p>
            <a:pPr marL="230188" marR="0" lvl="1" indent="-230188"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smtClean="0"/>
              <a:t>Second level</a:t>
            </a:r>
          </a:p>
          <a:p>
            <a:pPr marL="230188" marR="0" lvl="2" indent="-230188"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smtClean="0"/>
              <a:t>Third level</a:t>
            </a:r>
          </a:p>
          <a:p>
            <a:pPr marL="230188" marR="0" lvl="3" indent="-230188"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smtClean="0"/>
              <a:t>Fourth level</a:t>
            </a:r>
          </a:p>
          <a:p>
            <a:pPr marL="230188" marR="0" lvl="4" indent="-230188"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smtClean="0"/>
              <a:t>Fifth level</a:t>
            </a:r>
            <a:endParaRPr lang="en-US" dirty="0"/>
          </a:p>
        </p:txBody>
      </p:sp>
      <p:sp>
        <p:nvSpPr>
          <p:cNvPr id="19" name="Content Placeholder 34"/>
          <p:cNvSpPr>
            <a:spLocks noGrp="1"/>
          </p:cNvSpPr>
          <p:nvPr>
            <p:ph sz="quarter" idx="22" hasCustomPrompt="1"/>
          </p:nvPr>
        </p:nvSpPr>
        <p:spPr>
          <a:xfrm>
            <a:off x="4876800" y="3206682"/>
            <a:ext cx="3886200" cy="1371600"/>
          </a:xfrm>
          <a:prstGeom prst="rect">
            <a:avLst/>
          </a:prstGeom>
        </p:spPr>
        <p:txBody>
          <a:bodyPr/>
          <a:lstStyle>
            <a:lvl1pPr>
              <a:defRPr sz="1200" baseline="0"/>
            </a:lvl1pPr>
          </a:lstStyle>
          <a:p>
            <a:pPr lvl="0"/>
            <a:r>
              <a:rPr lang="en-US" dirty="0" smtClean="0"/>
              <a:t>Click to add graph </a:t>
            </a:r>
            <a:endParaRPr lang="en-US" dirty="0"/>
          </a:p>
        </p:txBody>
      </p:sp>
    </p:spTree>
    <p:extLst>
      <p:ext uri="{BB962C8B-B14F-4D97-AF65-F5344CB8AC3E}">
        <p14:creationId xmlns:p14="http://schemas.microsoft.com/office/powerpoint/2010/main" val="242996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95444" y="75203"/>
            <a:ext cx="82296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6" name="Straight Connector 5"/>
          <p:cNvCxnSpPr/>
          <p:nvPr userDrawn="1"/>
        </p:nvCxnSpPr>
        <p:spPr>
          <a:xfrm>
            <a:off x="506049" y="1000035"/>
            <a:ext cx="8239327"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0"/>
          </p:nvPr>
        </p:nvSpPr>
        <p:spPr>
          <a:xfrm>
            <a:off x="622300" y="6318250"/>
            <a:ext cx="5727700" cy="365125"/>
          </a:xfrm>
          <a:prstGeom prst="rect">
            <a:avLst/>
          </a:prstGeom>
        </p:spPr>
        <p:txBody>
          <a:bodyPr/>
          <a:lstStyle/>
          <a:p>
            <a:r>
              <a:rPr lang="en-GB" smtClean="0"/>
              <a:t>IMS Health Confidential</a:t>
            </a:r>
            <a:endParaRPr lang="en-GB"/>
          </a:p>
        </p:txBody>
      </p:sp>
    </p:spTree>
    <p:extLst>
      <p:ext uri="{BB962C8B-B14F-4D97-AF65-F5344CB8AC3E}">
        <p14:creationId xmlns:p14="http://schemas.microsoft.com/office/powerpoint/2010/main" val="2223889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_Header w Subhead">
    <p:spTree>
      <p:nvGrpSpPr>
        <p:cNvPr id="1" name=""/>
        <p:cNvGrpSpPr/>
        <p:nvPr/>
      </p:nvGrpSpPr>
      <p:grpSpPr>
        <a:xfrm>
          <a:off x="0" y="0"/>
          <a:ext cx="0" cy="0"/>
          <a:chOff x="0" y="0"/>
          <a:chExt cx="0" cy="0"/>
        </a:xfrm>
      </p:grpSpPr>
      <p:sp>
        <p:nvSpPr>
          <p:cNvPr id="5" name="Footer Placeholder 3"/>
          <p:cNvSpPr>
            <a:spLocks noGrp="1"/>
          </p:cNvSpPr>
          <p:nvPr>
            <p:ph type="ftr" sz="quarter" idx="16"/>
          </p:nvPr>
        </p:nvSpPr>
        <p:spPr>
          <a:xfrm>
            <a:off x="2234275" y="6473951"/>
            <a:ext cx="6309360" cy="384048"/>
          </a:xfrm>
          <a:prstGeom prst="rect">
            <a:avLst/>
          </a:prstGeom>
        </p:spPr>
        <p:txBody>
          <a:bodyPr tIns="0"/>
          <a:lstStyle>
            <a:lvl1pPr algn="l">
              <a:defRPr sz="700" dirty="0">
                <a:solidFill>
                  <a:schemeClr val="tx2"/>
                </a:solidFill>
              </a:defRPr>
            </a:lvl1pPr>
          </a:lstStyle>
          <a:p>
            <a:endParaRPr lang="en-US" dirty="0"/>
          </a:p>
        </p:txBody>
      </p:sp>
      <p:sp>
        <p:nvSpPr>
          <p:cNvPr id="6" name="Date Placeholder 3"/>
          <p:cNvSpPr>
            <a:spLocks noGrp="1"/>
          </p:cNvSpPr>
          <p:nvPr>
            <p:ph type="dt" sz="half" idx="11"/>
          </p:nvPr>
        </p:nvSpPr>
        <p:spPr>
          <a:xfrm>
            <a:off x="420256" y="6666345"/>
            <a:ext cx="346364" cy="150091"/>
          </a:xfrm>
          <a:prstGeom prst="rect">
            <a:avLst/>
          </a:prstGeom>
        </p:spPr>
        <p:txBody>
          <a:bodyPr/>
          <a:lstStyle>
            <a:lvl1pPr>
              <a:defRPr sz="400">
                <a:solidFill>
                  <a:srgbClr val="FFFFFF"/>
                </a:solidFill>
              </a:defRPr>
            </a:lvl1pPr>
          </a:lstStyle>
          <a:p>
            <a:endParaRPr lang="en-US" dirty="0"/>
          </a:p>
        </p:txBody>
      </p:sp>
      <p:sp>
        <p:nvSpPr>
          <p:cNvPr id="3" name="Rectangle 2"/>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10" name="Content Placeholder 8"/>
          <p:cNvSpPr>
            <a:spLocks noGrp="1"/>
          </p:cNvSpPr>
          <p:nvPr>
            <p:ph sz="quarter" idx="14" hasCustomPrompt="1"/>
          </p:nvPr>
        </p:nvSpPr>
        <p:spPr>
          <a:xfrm>
            <a:off x="384047" y="1662977"/>
            <a:ext cx="8348472" cy="4617748"/>
          </a:xfrm>
          <a:prstGeom prst="rect">
            <a:avLst/>
          </a:prstGeom>
        </p:spPr>
        <p:txBody>
          <a:bodyPr/>
          <a:lstStyle>
            <a:lvl1pPr marL="171450" indent="-171450">
              <a:spcBef>
                <a:spcPts val="1000"/>
              </a:spcBef>
              <a:defRPr sz="1600" baseline="0">
                <a:solidFill>
                  <a:schemeClr val="tx2"/>
                </a:solidFill>
              </a:defRPr>
            </a:lvl1pPr>
            <a:lvl2pPr marL="400050" indent="-177800">
              <a:spcBef>
                <a:spcPts val="600"/>
              </a:spcBef>
              <a:buClrTx/>
              <a:buFont typeface="Arial" panose="020B0604020202020204" pitchFamily="34" charset="0"/>
              <a:buChar char="–"/>
              <a:defRPr sz="1600" baseline="0">
                <a:solidFill>
                  <a:schemeClr val="tx2"/>
                </a:solidFill>
              </a:defRPr>
            </a:lvl2pPr>
            <a:lvl3pPr marL="571500" indent="-171450">
              <a:spcBef>
                <a:spcPts val="600"/>
              </a:spcBef>
              <a:buClrTx/>
              <a:buFont typeface="Arial" panose="020B0604020202020204" pitchFamily="34" charset="0"/>
              <a:buChar char="–"/>
              <a:defRPr sz="1600" baseline="0">
                <a:solidFill>
                  <a:schemeClr val="tx2"/>
                </a:solidFill>
              </a:defRPr>
            </a:lvl3pPr>
            <a:lvl4pPr marL="742950" indent="-171450">
              <a:spcBef>
                <a:spcPts val="600"/>
              </a:spcBef>
              <a:buClrTx/>
              <a:buFont typeface="Arial" panose="020B0604020202020204" pitchFamily="34" charset="0"/>
              <a:buChar char="–"/>
              <a:defRPr sz="1600" baseline="0">
                <a:solidFill>
                  <a:schemeClr val="tx2"/>
                </a:solidFill>
              </a:defRPr>
            </a:lvl4pPr>
            <a:lvl5pPr marL="914400" indent="-171450">
              <a:spcBef>
                <a:spcPts val="600"/>
              </a:spcBef>
              <a:buClrTx/>
              <a:buFont typeface="Arial" panose="020B0604020202020204" pitchFamily="34" charset="0"/>
              <a:buChar char="–"/>
              <a:defRPr sz="1600" baseline="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endParaRPr lang="en-US" dirty="0"/>
          </a:p>
        </p:txBody>
      </p:sp>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lstStyle>
            <a:lvl1pPr>
              <a:defRPr sz="2400" b="1">
                <a:solidFill>
                  <a:schemeClr val="tx2"/>
                </a:solidFill>
              </a:defRPr>
            </a:lvl1pPr>
          </a:lstStyle>
          <a:p>
            <a:r>
              <a:rPr lang="en-US" dirty="0" smtClean="0"/>
              <a:t>Headlines are 24pt Arial Bold Title Case</a:t>
            </a:r>
            <a:endParaRPr lang="en-US" dirty="0"/>
          </a:p>
        </p:txBody>
      </p:sp>
      <p:sp>
        <p:nvSpPr>
          <p:cNvPr id="12" name="Text Placeholder 11"/>
          <p:cNvSpPr>
            <a:spLocks noGrp="1"/>
          </p:cNvSpPr>
          <p:nvPr>
            <p:ph type="body" sz="quarter" idx="15" hasCustomPrompt="1"/>
          </p:nvPr>
        </p:nvSpPr>
        <p:spPr>
          <a:xfrm>
            <a:off x="384047" y="1004285"/>
            <a:ext cx="8348472" cy="363176"/>
          </a:xfrm>
          <a:prstGeom prst="rect">
            <a:avLst/>
          </a:prstGeom>
        </p:spPr>
        <p:txBody>
          <a:bodyPr tIns="27432" bIns="27432">
            <a:spAutoFit/>
          </a:bodyPr>
          <a:lstStyle>
            <a:lvl1pPr marL="0" indent="0">
              <a:spcBef>
                <a:spcPts val="0"/>
              </a:spcBef>
              <a:buNone/>
              <a:defRPr sz="2000" i="0">
                <a:solidFill>
                  <a:schemeClr val="tx2"/>
                </a:solidFill>
                <a:latin typeface="+mj-lt"/>
              </a:defRPr>
            </a:lvl1pPr>
            <a:lvl2pPr>
              <a:buNone/>
              <a:defRPr i="1"/>
            </a:lvl2pPr>
            <a:lvl3pPr>
              <a:buNone/>
              <a:defRPr i="1"/>
            </a:lvl3pPr>
            <a:lvl4pPr>
              <a:buNone/>
              <a:defRPr i="1"/>
            </a:lvl4pPr>
            <a:lvl5pPr>
              <a:buNone/>
              <a:defRPr i="1"/>
            </a:lvl5pPr>
          </a:lstStyle>
          <a:p>
            <a:pPr lvl="0"/>
            <a:r>
              <a:rPr lang="en-US" dirty="0" smtClean="0"/>
              <a:t>Subheads are 20pt Arial sentence case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5" name="Date Placeholder 3"/>
          <p:cNvSpPr>
            <a:spLocks noGrp="1"/>
          </p:cNvSpPr>
          <p:nvPr>
            <p:ph type="dt" sz="half" idx="11"/>
          </p:nvPr>
        </p:nvSpPr>
        <p:spPr>
          <a:xfrm>
            <a:off x="466439" y="6659418"/>
            <a:ext cx="244762" cy="143163"/>
          </a:xfrm>
          <a:prstGeom prst="rect">
            <a:avLst/>
          </a:prstGeom>
        </p:spPr>
        <p:txBody>
          <a:bodyPr/>
          <a:lstStyle>
            <a:lvl1pPr>
              <a:defRPr sz="300">
                <a:solidFill>
                  <a:srgbClr val="FFFFFF"/>
                </a:solidFill>
              </a:defRPr>
            </a:lvl1pPr>
          </a:lstStyle>
          <a:p>
            <a:endParaRPr lang="en-US" dirty="0"/>
          </a:p>
        </p:txBody>
      </p:sp>
      <p:sp>
        <p:nvSpPr>
          <p:cNvPr id="11" name="Rectangle 10"/>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10" name="Content Placeholder 8"/>
          <p:cNvSpPr>
            <a:spLocks noGrp="1"/>
          </p:cNvSpPr>
          <p:nvPr>
            <p:ph sz="quarter" idx="14" hasCustomPrompt="1"/>
          </p:nvPr>
        </p:nvSpPr>
        <p:spPr>
          <a:xfrm>
            <a:off x="384047" y="1224250"/>
            <a:ext cx="8348472" cy="5001059"/>
          </a:xfrm>
          <a:prstGeom prst="rect">
            <a:avLst/>
          </a:prstGeom>
        </p:spPr>
        <p:txBody>
          <a:bodyPr/>
          <a:lstStyle>
            <a:lvl1pPr marL="171450" indent="-171450">
              <a:spcBef>
                <a:spcPts val="1000"/>
              </a:spcBef>
              <a:defRPr sz="1600">
                <a:solidFill>
                  <a:schemeClr val="tx2"/>
                </a:solidFill>
              </a:defRPr>
            </a:lvl1pPr>
            <a:lvl2pPr marL="400050" indent="-177800">
              <a:spcBef>
                <a:spcPts val="600"/>
              </a:spcBef>
              <a:buFont typeface="Arial" pitchFamily="34" charset="0"/>
              <a:buChar char="–"/>
              <a:defRPr sz="1600">
                <a:solidFill>
                  <a:schemeClr val="tx2"/>
                </a:solidFill>
              </a:defRPr>
            </a:lvl2pPr>
            <a:lvl3pPr marL="571500" indent="-171450">
              <a:spcBef>
                <a:spcPts val="600"/>
              </a:spcBef>
              <a:buFont typeface="Arial" pitchFamily="34" charset="0"/>
              <a:buChar char="–"/>
              <a:defRPr sz="1600">
                <a:solidFill>
                  <a:schemeClr val="tx2"/>
                </a:solidFill>
              </a:defRPr>
            </a:lvl3pPr>
            <a:lvl4pPr marL="742950" indent="-171450">
              <a:spcBef>
                <a:spcPts val="600"/>
              </a:spcBef>
              <a:buFont typeface="Arial" pitchFamily="34" charset="0"/>
              <a:buChar char="–"/>
              <a:defRPr sz="1600">
                <a:solidFill>
                  <a:schemeClr val="tx2"/>
                </a:solidFill>
              </a:defRPr>
            </a:lvl4pPr>
            <a:lvl5pPr marL="914400" indent="-171450">
              <a:spcBef>
                <a:spcPts val="600"/>
              </a:spcBef>
              <a:buFont typeface="Arial" panose="020B0604020202020204" pitchFamily="34" charset="0"/>
              <a:buChar char="–"/>
              <a:defRPr sz="160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defRPr>
            </a:lvl1pPr>
          </a:lstStyle>
          <a:p>
            <a:r>
              <a:rPr lang="en-US" dirty="0" smtClean="0"/>
              <a:t>Headlines are 24pt Arial Bold Title Case</a:t>
            </a:r>
          </a:p>
        </p:txBody>
      </p:sp>
      <p:sp>
        <p:nvSpPr>
          <p:cNvPr id="4" name="Footer Placeholder 3"/>
          <p:cNvSpPr>
            <a:spLocks noGrp="1"/>
          </p:cNvSpPr>
          <p:nvPr>
            <p:ph type="ftr" sz="quarter" idx="15"/>
          </p:nvPr>
        </p:nvSpPr>
        <p:spPr>
          <a:xfrm>
            <a:off x="2234275" y="6473951"/>
            <a:ext cx="6309360" cy="384048"/>
          </a:xfrm>
          <a:prstGeom prst="rect">
            <a:avLst/>
          </a:prstGeom>
        </p:spPr>
        <p:txBody>
          <a:bodyPr lIns="91440" tIns="0" rIns="91440"/>
          <a:lstStyle>
            <a:lvl1pPr algn="l">
              <a:defRPr sz="700" dirty="0">
                <a:solidFill>
                  <a:schemeClr val="tx2"/>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allout w/photo_teal">
    <p:spTree>
      <p:nvGrpSpPr>
        <p:cNvPr id="1" name=""/>
        <p:cNvGrpSpPr/>
        <p:nvPr/>
      </p:nvGrpSpPr>
      <p:grpSpPr>
        <a:xfrm>
          <a:off x="0" y="0"/>
          <a:ext cx="0" cy="0"/>
          <a:chOff x="0" y="0"/>
          <a:chExt cx="0" cy="0"/>
        </a:xfrm>
      </p:grpSpPr>
      <p:sp>
        <p:nvSpPr>
          <p:cNvPr id="19" name="Footer Placeholder 2"/>
          <p:cNvSpPr>
            <a:spLocks noGrp="1"/>
          </p:cNvSpPr>
          <p:nvPr>
            <p:ph type="ftr" sz="quarter" idx="18"/>
          </p:nvPr>
        </p:nvSpPr>
        <p:spPr bwMode="gray">
          <a:xfrm>
            <a:off x="2234275" y="6604000"/>
            <a:ext cx="6318598" cy="254000"/>
          </a:xfrm>
          <a:prstGeom prst="rect">
            <a:avLst/>
          </a:prstGeom>
        </p:spPr>
        <p:txBody>
          <a:bodyPr tIns="0"/>
          <a:lstStyle>
            <a:lvl1pPr algn="l">
              <a:defRPr sz="700">
                <a:solidFill>
                  <a:schemeClr val="bg1"/>
                </a:solidFill>
              </a:defRPr>
            </a:lvl1pPr>
          </a:lstStyle>
          <a:p>
            <a:endParaRPr lang="en-US" dirty="0"/>
          </a:p>
        </p:txBody>
      </p:sp>
      <p:sp>
        <p:nvSpPr>
          <p:cNvPr id="21" name="Date Placeholder 3"/>
          <p:cNvSpPr>
            <a:spLocks noGrp="1"/>
          </p:cNvSpPr>
          <p:nvPr>
            <p:ph type="dt" sz="half" idx="11"/>
          </p:nvPr>
        </p:nvSpPr>
        <p:spPr bwMode="gray">
          <a:xfrm>
            <a:off x="8443838" y="5904347"/>
            <a:ext cx="503382" cy="131618"/>
          </a:xfrm>
          <a:prstGeom prst="rect">
            <a:avLst/>
          </a:prstGeom>
        </p:spPr>
        <p:txBody>
          <a:bodyPr/>
          <a:lstStyle>
            <a:lvl1pPr>
              <a:defRPr sz="300">
                <a:solidFill>
                  <a:schemeClr val="accent5"/>
                </a:solidFill>
              </a:defRPr>
            </a:lvl1pPr>
          </a:lstStyle>
          <a:p>
            <a:endParaRPr lang="en-US" dirty="0"/>
          </a:p>
        </p:txBody>
      </p:sp>
      <p:sp>
        <p:nvSpPr>
          <p:cNvPr id="8" name="Picture Placeholder 10"/>
          <p:cNvSpPr>
            <a:spLocks noGrp="1"/>
          </p:cNvSpPr>
          <p:nvPr>
            <p:ph type="pic" sz="quarter" idx="14"/>
          </p:nvPr>
        </p:nvSpPr>
        <p:spPr bwMode="white">
          <a:xfrm>
            <a:off x="8432799" y="5781964"/>
            <a:ext cx="525461" cy="110836"/>
          </a:xfrm>
          <a:prstGeom prst="rect">
            <a:avLst/>
          </a:prstGeom>
        </p:spPr>
        <p:txBody>
          <a:bodyPr rtlCol="0">
            <a:noAutofit/>
          </a:bodyPr>
          <a:lstStyle>
            <a:lvl1pPr marL="0" indent="0">
              <a:buNone/>
              <a:defRPr sz="500">
                <a:solidFill>
                  <a:schemeClr val="bg1"/>
                </a:solidFill>
              </a:defRPr>
            </a:lvl1pPr>
          </a:lstStyle>
          <a:p>
            <a:pPr lvl="0"/>
            <a:r>
              <a:rPr lang="en-US" noProof="0" smtClean="0"/>
              <a:t>Click icon to add picture</a:t>
            </a:r>
            <a:endParaRPr lang="en-US" noProof="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0"/>
            <a:ext cx="9144000" cy="1143000"/>
          </a:xfrm>
          <a:prstGeom prst="rect">
            <a:avLst/>
          </a:prstGeom>
        </p:spPr>
      </p:pic>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defRPr>
            </a:lvl1pPr>
          </a:lstStyle>
          <a:p>
            <a:r>
              <a:rPr lang="en-US" dirty="0" smtClean="0"/>
              <a:t>Headlines are 24pt Arial Bold Title Case</a:t>
            </a:r>
          </a:p>
        </p:txBody>
      </p:sp>
      <p:sp>
        <p:nvSpPr>
          <p:cNvPr id="16" name="Text Placeholder 15"/>
          <p:cNvSpPr>
            <a:spLocks noGrp="1"/>
          </p:cNvSpPr>
          <p:nvPr>
            <p:ph type="body" sz="quarter" idx="17" hasCustomPrompt="1"/>
          </p:nvPr>
        </p:nvSpPr>
        <p:spPr>
          <a:xfrm>
            <a:off x="384047" y="1004285"/>
            <a:ext cx="8348472" cy="363176"/>
          </a:xfrm>
          <a:prstGeom prst="rect">
            <a:avLst/>
          </a:prstGeom>
        </p:spPr>
        <p:txBody>
          <a:bodyPr tIns="27432" bIns="27432">
            <a:spAutoFit/>
          </a:bodyPr>
          <a:lstStyle>
            <a:lvl1pPr marL="0" indent="0">
              <a:spcBef>
                <a:spcPts val="0"/>
              </a:spcBef>
              <a:buNone/>
              <a:defRPr sz="2000" i="0">
                <a:solidFill>
                  <a:schemeClr val="tx2"/>
                </a:solidFill>
                <a:latin typeface="+mj-lt"/>
              </a:defRPr>
            </a:lvl1pPr>
            <a:lvl2pPr>
              <a:buNone/>
              <a:defRPr sz="1600" i="1"/>
            </a:lvl2pPr>
            <a:lvl3pPr>
              <a:buNone/>
              <a:defRPr sz="1600" i="1"/>
            </a:lvl3pPr>
            <a:lvl4pPr>
              <a:buNone/>
              <a:defRPr sz="1600" i="1"/>
            </a:lvl4pPr>
            <a:lvl5pPr>
              <a:buNone/>
              <a:defRPr sz="1600" i="1"/>
            </a:lvl5pPr>
          </a:lstStyle>
          <a:p>
            <a:pPr lvl="0"/>
            <a:r>
              <a:rPr lang="en-US" dirty="0" smtClean="0"/>
              <a:t>Subheads are 20pt Arial sentence case</a:t>
            </a:r>
          </a:p>
        </p:txBody>
      </p:sp>
      <p:sp>
        <p:nvSpPr>
          <p:cNvPr id="9" name="Text Placeholder 11"/>
          <p:cNvSpPr>
            <a:spLocks noGrp="1"/>
          </p:cNvSpPr>
          <p:nvPr>
            <p:ph type="body" sz="quarter" idx="15" hasCustomPrompt="1"/>
          </p:nvPr>
        </p:nvSpPr>
        <p:spPr bwMode="white">
          <a:xfrm>
            <a:off x="384047" y="5895623"/>
            <a:ext cx="7780898" cy="781752"/>
          </a:xfrm>
          <a:prstGeom prst="rect">
            <a:avLst/>
          </a:prstGeom>
        </p:spPr>
        <p:txBody>
          <a:bodyPr wrap="square" anchor="ctr">
            <a:spAutoFit/>
          </a:bodyPr>
          <a:lstStyle>
            <a:lvl1pPr marL="0" marR="0" indent="0" algn="l" defTabSz="914400" rtl="0" eaLnBrk="0" fontAlgn="base" latinLnBrk="0" hangingPunct="0">
              <a:lnSpc>
                <a:spcPct val="100000"/>
              </a:lnSpc>
              <a:spcBef>
                <a:spcPts val="200"/>
              </a:spcBef>
              <a:spcAft>
                <a:spcPct val="0"/>
              </a:spcAft>
              <a:buClrTx/>
              <a:buSzTx/>
              <a:buFontTx/>
              <a:buNone/>
              <a:tabLst/>
              <a:defRPr sz="1600" b="1" i="0" baseline="0">
                <a:solidFill>
                  <a:schemeClr val="bg1"/>
                </a:solidFill>
                <a:latin typeface="+mj-lt"/>
              </a:defRPr>
            </a:lvl1pPr>
            <a:lvl2pPr marL="230188" indent="-115888">
              <a:lnSpc>
                <a:spcPct val="100000"/>
              </a:lnSpc>
              <a:spcBef>
                <a:spcPts val="200"/>
              </a:spcBef>
              <a:buFont typeface="Arial"/>
              <a:buChar char="•"/>
              <a:defRPr sz="1200" b="0" i="0">
                <a:solidFill>
                  <a:schemeClr val="bg1"/>
                </a:solidFill>
                <a:latin typeface="+mj-lt"/>
                <a:cs typeface="Arial"/>
              </a:defRPr>
            </a:lvl2pPr>
            <a:lvl3pPr marL="457200" indent="-171450">
              <a:lnSpc>
                <a:spcPct val="100000"/>
              </a:lnSpc>
              <a:buFont typeface="Arial" pitchFamily="34" charset="0"/>
              <a:buChar char="›"/>
              <a:defRPr sz="1200" b="0" i="0">
                <a:solidFill>
                  <a:schemeClr val="bg1"/>
                </a:solidFill>
                <a:latin typeface="+mj-lt"/>
                <a:cs typeface="Arial"/>
              </a:defRPr>
            </a:lvl3pPr>
            <a:lvl4pPr>
              <a:defRPr sz="1600" b="0" i="0">
                <a:latin typeface="Georgia" pitchFamily="18" charset="0"/>
              </a:defRPr>
            </a:lvl4pPr>
          </a:lstStyle>
          <a:p>
            <a:pPr lvl="0"/>
            <a:r>
              <a:rPr lang="en-US" noProof="0" dirty="0" smtClean="0"/>
              <a:t>Callouts are 16pt Arial bold sentence case</a:t>
            </a:r>
          </a:p>
          <a:p>
            <a:pPr lvl="1"/>
            <a:r>
              <a:rPr lang="en-US" noProof="0" dirty="0" smtClean="0"/>
              <a:t>12pt Arial bullet 1</a:t>
            </a:r>
          </a:p>
          <a:p>
            <a:pPr lvl="1"/>
            <a:r>
              <a:rPr lang="en-US" noProof="0" dirty="0" smtClean="0"/>
              <a:t>12pt Arial bullet 2</a:t>
            </a:r>
          </a:p>
        </p:txBody>
      </p:sp>
      <p:sp>
        <p:nvSpPr>
          <p:cNvPr id="64" name="Slide Number Placeholder 6"/>
          <p:cNvSpPr txBox="1">
            <a:spLocks/>
          </p:cNvSpPr>
          <p:nvPr/>
        </p:nvSpPr>
        <p:spPr bwMode="white">
          <a:xfrm>
            <a:off x="8160772" y="6424764"/>
            <a:ext cx="762000" cy="228600"/>
          </a:xfrm>
          <a:prstGeom prst="rect">
            <a:avLst/>
          </a:prstGeom>
        </p:spPr>
        <p:txBody>
          <a:bodyPr vert="horz" wrap="square" lIns="91440" tIns="45720" rIns="91440" bIns="45720" numCol="1" anchor="ctr" anchorCtr="0" compatLnSpc="1">
            <a:prstTxWarp prst="textNoShape">
              <a:avLst/>
            </a:prstTxWarp>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CFA4524-850C-6D4F-85BC-70D4F7341579}" type="slidenum">
              <a:rPr kumimoji="0" lang="en-US" sz="10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en-US" sz="1000" b="1" i="0" u="none" strike="noStrike" kern="1200" cap="none" spc="0" normalizeH="0" baseline="0" noProof="0" dirty="0">
              <a:ln>
                <a:noFill/>
              </a:ln>
              <a:solidFill>
                <a:schemeClr val="bg1"/>
              </a:solidFill>
              <a:effectLst/>
              <a:uLnTx/>
              <a:uFillTx/>
              <a:latin typeface="+mn-lt"/>
              <a:ea typeface="+mn-ea"/>
              <a:cs typeface="+mn-cs"/>
            </a:endParaRPr>
          </a:p>
        </p:txBody>
      </p:sp>
      <p:sp>
        <p:nvSpPr>
          <p:cNvPr id="13" name="Content Placeholder 11"/>
          <p:cNvSpPr>
            <a:spLocks noGrp="1"/>
          </p:cNvSpPr>
          <p:nvPr>
            <p:ph sz="quarter" idx="16" hasCustomPrompt="1"/>
          </p:nvPr>
        </p:nvSpPr>
        <p:spPr>
          <a:xfrm>
            <a:off x="384047" y="1662977"/>
            <a:ext cx="8348472" cy="3934261"/>
          </a:xfrm>
          <a:prstGeom prst="rect">
            <a:avLst/>
          </a:prstGeom>
        </p:spPr>
        <p:txBody>
          <a:bodyPr/>
          <a:lstStyle>
            <a:lvl1pPr marL="171450" indent="-171450">
              <a:spcBef>
                <a:spcPts val="1000"/>
              </a:spcBef>
              <a:defRPr sz="1600">
                <a:solidFill>
                  <a:schemeClr val="tx2"/>
                </a:solidFill>
              </a:defRPr>
            </a:lvl1pPr>
            <a:lvl2pPr marL="400050" indent="-177800">
              <a:spcBef>
                <a:spcPts val="600"/>
              </a:spcBef>
              <a:buFont typeface="Arial" pitchFamily="34" charset="0"/>
              <a:buChar char="–"/>
              <a:defRPr sz="1600">
                <a:solidFill>
                  <a:schemeClr val="tx2"/>
                </a:solidFill>
              </a:defRPr>
            </a:lvl2pPr>
            <a:lvl3pPr marL="571500" indent="-171450">
              <a:spcBef>
                <a:spcPts val="600"/>
              </a:spcBef>
              <a:buFont typeface="Arial" pitchFamily="34" charset="0"/>
              <a:buChar char="–"/>
              <a:defRPr sz="1600">
                <a:solidFill>
                  <a:schemeClr val="tx2"/>
                </a:solidFill>
              </a:defRPr>
            </a:lvl3pPr>
            <a:lvl4pPr marL="742950" indent="-171450">
              <a:spcBef>
                <a:spcPts val="600"/>
              </a:spcBef>
              <a:buFont typeface="Arial" pitchFamily="34" charset="0"/>
              <a:buChar char="–"/>
              <a:defRPr sz="1600">
                <a:solidFill>
                  <a:schemeClr val="tx2"/>
                </a:solidFill>
              </a:defRPr>
            </a:lvl4pPr>
            <a:lvl5pPr marL="914400" indent="-171450">
              <a:spcBef>
                <a:spcPts val="600"/>
              </a:spcBef>
              <a:buFont typeface="Arial" panose="020B0604020202020204" pitchFamily="34" charset="0"/>
              <a:buChar char="–"/>
              <a:defRPr sz="160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and Subheader Only">
    <p:spTree>
      <p:nvGrpSpPr>
        <p:cNvPr id="1" name=""/>
        <p:cNvGrpSpPr/>
        <p:nvPr/>
      </p:nvGrpSpPr>
      <p:grpSpPr>
        <a:xfrm>
          <a:off x="0" y="0"/>
          <a:ext cx="0" cy="0"/>
          <a:chOff x="0" y="0"/>
          <a:chExt cx="0" cy="0"/>
        </a:xfrm>
      </p:grpSpPr>
      <p:sp>
        <p:nvSpPr>
          <p:cNvPr id="5" name="Date Placeholder 3"/>
          <p:cNvSpPr>
            <a:spLocks noGrp="1"/>
          </p:cNvSpPr>
          <p:nvPr>
            <p:ph type="dt" sz="half" idx="11"/>
          </p:nvPr>
        </p:nvSpPr>
        <p:spPr>
          <a:xfrm>
            <a:off x="420256" y="6675580"/>
            <a:ext cx="355600" cy="140855"/>
          </a:xfrm>
          <a:prstGeom prst="rect">
            <a:avLst/>
          </a:prstGeom>
        </p:spPr>
        <p:txBody>
          <a:bodyPr/>
          <a:lstStyle>
            <a:lvl1pPr>
              <a:defRPr sz="400">
                <a:solidFill>
                  <a:srgbClr val="FFFFFF"/>
                </a:solidFill>
              </a:defRPr>
            </a:lvl1pPr>
          </a:lstStyle>
          <a:p>
            <a:endParaRPr lang="en-US" dirty="0"/>
          </a:p>
        </p:txBody>
      </p:sp>
      <p:sp>
        <p:nvSpPr>
          <p:cNvPr id="10" name="Rectangle 9"/>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defRPr>
            </a:lvl1pPr>
          </a:lstStyle>
          <a:p>
            <a:r>
              <a:rPr lang="en-US" dirty="0" smtClean="0"/>
              <a:t>Headlines are 24pt Arial Bold Title Case</a:t>
            </a:r>
          </a:p>
        </p:txBody>
      </p:sp>
      <p:sp>
        <p:nvSpPr>
          <p:cNvPr id="6" name="Text Placeholder 5"/>
          <p:cNvSpPr>
            <a:spLocks noGrp="1"/>
          </p:cNvSpPr>
          <p:nvPr>
            <p:ph type="body" sz="quarter" idx="12" hasCustomPrompt="1"/>
          </p:nvPr>
        </p:nvSpPr>
        <p:spPr>
          <a:xfrm>
            <a:off x="384047" y="1004285"/>
            <a:ext cx="8348472" cy="363176"/>
          </a:xfrm>
          <a:prstGeom prst="rect">
            <a:avLst/>
          </a:prstGeom>
        </p:spPr>
        <p:txBody>
          <a:bodyPr tIns="27432" bIns="27432">
            <a:spAutoFit/>
          </a:bodyPr>
          <a:lstStyle>
            <a:lvl1pPr marL="0" indent="0">
              <a:spcBef>
                <a:spcPts val="0"/>
              </a:spcBef>
              <a:buFontTx/>
              <a:buNone/>
              <a:defRPr sz="2000" b="0" i="0">
                <a:solidFill>
                  <a:schemeClr val="tx2"/>
                </a:solidFill>
                <a:latin typeface="+mj-lt"/>
              </a:defRPr>
            </a:lvl1pPr>
            <a:lvl2pPr marL="0" indent="0">
              <a:spcBef>
                <a:spcPts val="0"/>
              </a:spcBef>
              <a:buFontTx/>
              <a:buNone/>
              <a:defRPr sz="1600" b="0" i="1">
                <a:solidFill>
                  <a:schemeClr val="accent6"/>
                </a:solidFill>
              </a:defRPr>
            </a:lvl2pPr>
            <a:lvl3pPr marL="0" indent="0">
              <a:spcBef>
                <a:spcPts val="0"/>
              </a:spcBef>
              <a:buFontTx/>
              <a:buNone/>
              <a:defRPr sz="1600" b="0" i="1">
                <a:solidFill>
                  <a:schemeClr val="accent6"/>
                </a:solidFill>
              </a:defRPr>
            </a:lvl3pPr>
            <a:lvl4pPr marL="0" indent="0">
              <a:spcBef>
                <a:spcPts val="0"/>
              </a:spcBef>
              <a:buFontTx/>
              <a:buNone/>
              <a:defRPr sz="1600" b="0" i="1">
                <a:solidFill>
                  <a:schemeClr val="accent6"/>
                </a:solidFill>
              </a:defRPr>
            </a:lvl4pPr>
            <a:lvl5pPr marL="0" indent="0">
              <a:spcBef>
                <a:spcPts val="0"/>
              </a:spcBef>
              <a:buFontTx/>
              <a:buNone/>
              <a:defRPr sz="1600" b="0" i="1">
                <a:solidFill>
                  <a:schemeClr val="accent6"/>
                </a:solidFill>
              </a:defRPr>
            </a:lvl5pPr>
          </a:lstStyle>
          <a:p>
            <a:pPr lvl="0"/>
            <a:r>
              <a:rPr lang="en-US" dirty="0" smtClean="0"/>
              <a:t>Subheads are 20pt Arial sentence case</a:t>
            </a:r>
          </a:p>
        </p:txBody>
      </p:sp>
      <p:sp>
        <p:nvSpPr>
          <p:cNvPr id="4" name="Footer Placeholder 3"/>
          <p:cNvSpPr>
            <a:spLocks noGrp="1"/>
          </p:cNvSpPr>
          <p:nvPr>
            <p:ph type="ftr" sz="quarter" idx="13"/>
          </p:nvPr>
        </p:nvSpPr>
        <p:spPr>
          <a:xfrm>
            <a:off x="2234275" y="6474690"/>
            <a:ext cx="6309360" cy="384048"/>
          </a:xfrm>
          <a:prstGeom prst="rect">
            <a:avLst/>
          </a:prstGeom>
        </p:spPr>
        <p:txBody>
          <a:bodyPr tIns="0"/>
          <a:lstStyle>
            <a:lvl1pPr algn="l">
              <a:defRPr sz="700" dirty="0">
                <a:solidFill>
                  <a:schemeClr val="tx1"/>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2"/>
                </a:solidFill>
              </a:defRPr>
            </a:lvl1pPr>
          </a:lstStyle>
          <a:p>
            <a:pPr>
              <a:defRPr/>
            </a:pPr>
            <a:endParaRPr lang="en-US" dirty="0"/>
          </a:p>
        </p:txBody>
      </p:sp>
      <p:sp>
        <p:nvSpPr>
          <p:cNvPr id="4" name="Date Placeholder 3"/>
          <p:cNvSpPr>
            <a:spLocks noGrp="1"/>
          </p:cNvSpPr>
          <p:nvPr>
            <p:ph type="dt" sz="half" idx="11"/>
          </p:nvPr>
        </p:nvSpPr>
        <p:spPr>
          <a:xfrm>
            <a:off x="420257" y="6661729"/>
            <a:ext cx="318654" cy="140855"/>
          </a:xfrm>
          <a:prstGeom prst="rect">
            <a:avLst/>
          </a:prstGeom>
        </p:spPr>
        <p:txBody>
          <a:bodyPr/>
          <a:lstStyle>
            <a:lvl1pPr>
              <a:defRPr sz="400">
                <a:solidFill>
                  <a:srgbClr val="FFFFFF"/>
                </a:solidFill>
              </a:defRPr>
            </a:lvl1pPr>
          </a:lstStyle>
          <a:p>
            <a:endParaRPr lang="en-US" dirty="0"/>
          </a:p>
        </p:txBody>
      </p:sp>
      <p:sp>
        <p:nvSpPr>
          <p:cNvPr id="5" name="Rectangle 4"/>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latin typeface="+mj-lt"/>
              </a:defRPr>
            </a:lvl1pPr>
          </a:lstStyle>
          <a:p>
            <a:r>
              <a:rPr lang="en-US" dirty="0" smtClean="0"/>
              <a:t>Headlines are 24pt Arial Bold Title Case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7" name="Date Placeholder 3"/>
          <p:cNvSpPr>
            <a:spLocks noGrp="1"/>
          </p:cNvSpPr>
          <p:nvPr>
            <p:ph type="dt" sz="half" idx="11"/>
          </p:nvPr>
        </p:nvSpPr>
        <p:spPr>
          <a:xfrm>
            <a:off x="420256" y="6675580"/>
            <a:ext cx="309418" cy="131618"/>
          </a:xfrm>
          <a:prstGeom prst="rect">
            <a:avLst/>
          </a:prstGeom>
        </p:spPr>
        <p:txBody>
          <a:bodyPr/>
          <a:lstStyle>
            <a:lvl1pPr>
              <a:defRPr sz="400">
                <a:solidFill>
                  <a:srgbClr val="FFFFFF"/>
                </a:solidFill>
              </a:defRPr>
            </a:lvl1pPr>
          </a:lstStyle>
          <a:p>
            <a:endParaRPr lang="en-US" dirty="0"/>
          </a:p>
        </p:txBody>
      </p:sp>
      <p:sp>
        <p:nvSpPr>
          <p:cNvPr id="13" name="Rectangle 12"/>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9" name="Content Placeholder 28"/>
          <p:cNvSpPr>
            <a:spLocks noGrp="1"/>
          </p:cNvSpPr>
          <p:nvPr>
            <p:ph sz="quarter" idx="14" hasCustomPrompt="1"/>
          </p:nvPr>
        </p:nvSpPr>
        <p:spPr>
          <a:xfrm>
            <a:off x="4672583" y="1662977"/>
            <a:ext cx="4041648" cy="4572000"/>
          </a:xfrm>
          <a:prstGeom prst="rect">
            <a:avLst/>
          </a:prstGeom>
        </p:spPr>
        <p:txBody>
          <a:bodyPr/>
          <a:lstStyle>
            <a:lvl1pPr marL="171450" indent="-171450">
              <a:spcBef>
                <a:spcPts val="1000"/>
              </a:spcBef>
              <a:defRPr sz="1600">
                <a:solidFill>
                  <a:schemeClr val="tx2"/>
                </a:solidFill>
              </a:defRPr>
            </a:lvl1pPr>
            <a:lvl2pPr marL="400050" indent="-171450">
              <a:spcBef>
                <a:spcPts val="600"/>
              </a:spcBef>
              <a:buFont typeface="Arial" pitchFamily="34" charset="0"/>
              <a:buChar char="–"/>
              <a:defRPr sz="1600">
                <a:solidFill>
                  <a:schemeClr val="tx2"/>
                </a:solidFill>
              </a:defRPr>
            </a:lvl2pPr>
            <a:lvl3pPr marL="571500" indent="-171450">
              <a:spcBef>
                <a:spcPts val="600"/>
              </a:spcBef>
              <a:buFont typeface="Arial" pitchFamily="34" charset="0"/>
              <a:buChar char="–"/>
              <a:defRPr sz="1600">
                <a:solidFill>
                  <a:schemeClr val="tx2"/>
                </a:solidFill>
              </a:defRPr>
            </a:lvl3pPr>
            <a:lvl4pPr marL="742950" indent="-171450">
              <a:spcBef>
                <a:spcPts val="600"/>
              </a:spcBef>
              <a:buFont typeface="Arial" pitchFamily="34" charset="0"/>
              <a:buChar char="–"/>
              <a:defRPr sz="1600">
                <a:solidFill>
                  <a:schemeClr val="tx2"/>
                </a:solidFill>
              </a:defRPr>
            </a:lvl4pPr>
            <a:lvl5pPr marL="914400" indent="-171450">
              <a:spcBef>
                <a:spcPts val="600"/>
              </a:spcBef>
              <a:buFont typeface="Arial" panose="020B0604020202020204" pitchFamily="34" charset="0"/>
              <a:buChar char="–"/>
              <a:defRPr sz="160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27" name="Content Placeholder 26"/>
          <p:cNvSpPr>
            <a:spLocks noGrp="1"/>
          </p:cNvSpPr>
          <p:nvPr>
            <p:ph sz="quarter" idx="13" hasCustomPrompt="1"/>
          </p:nvPr>
        </p:nvSpPr>
        <p:spPr>
          <a:xfrm>
            <a:off x="384047" y="1662977"/>
            <a:ext cx="4038600" cy="4572000"/>
          </a:xfrm>
          <a:prstGeom prst="rect">
            <a:avLst/>
          </a:prstGeom>
        </p:spPr>
        <p:txBody>
          <a:bodyPr/>
          <a:lstStyle>
            <a:lvl1pPr marL="171450" indent="-171450">
              <a:spcBef>
                <a:spcPts val="1000"/>
              </a:spcBef>
              <a:defRPr sz="1600" b="0">
                <a:solidFill>
                  <a:schemeClr val="tx2"/>
                </a:solidFill>
              </a:defRPr>
            </a:lvl1pPr>
            <a:lvl2pPr marL="400050" indent="-171450">
              <a:spcBef>
                <a:spcPts val="600"/>
              </a:spcBef>
              <a:buFont typeface="Arial" pitchFamily="34" charset="0"/>
              <a:buChar char="–"/>
              <a:defRPr sz="1600">
                <a:solidFill>
                  <a:schemeClr val="tx2"/>
                </a:solidFill>
              </a:defRPr>
            </a:lvl2pPr>
            <a:lvl3pPr marL="571500" indent="-171450">
              <a:spcBef>
                <a:spcPts val="600"/>
              </a:spcBef>
              <a:buFont typeface="Arial" pitchFamily="34" charset="0"/>
              <a:buChar char="–"/>
              <a:defRPr sz="1600">
                <a:solidFill>
                  <a:schemeClr val="tx2"/>
                </a:solidFill>
              </a:defRPr>
            </a:lvl3pPr>
            <a:lvl4pPr marL="742950" indent="-171450">
              <a:spcBef>
                <a:spcPts val="600"/>
              </a:spcBef>
              <a:buFont typeface="Arial" pitchFamily="34" charset="0"/>
              <a:buChar char="–"/>
              <a:defRPr sz="1600">
                <a:solidFill>
                  <a:schemeClr val="tx2"/>
                </a:solidFill>
              </a:defRPr>
            </a:lvl4pPr>
            <a:lvl5pPr marL="914400" indent="-171450">
              <a:spcBef>
                <a:spcPts val="600"/>
              </a:spcBef>
              <a:buFont typeface="Arial" panose="020B0604020202020204" pitchFamily="34" charset="0"/>
              <a:buChar char="–"/>
              <a:defRPr sz="160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2" name="Title 1"/>
          <p:cNvSpPr>
            <a:spLocks noGrp="1"/>
          </p:cNvSpPr>
          <p:nvPr>
            <p:ph type="title" hasCustomPrompt="1"/>
          </p:nvPr>
        </p:nvSpPr>
        <p:spPr>
          <a:xfrm>
            <a:off x="384047" y="122663"/>
            <a:ext cx="8348472" cy="896112"/>
          </a:xfrm>
          <a:prstGeom prst="rect">
            <a:avLst/>
          </a:prstGeom>
        </p:spPr>
        <p:txBody>
          <a:bodyPr tIns="27432" bIns="27432" rtlCol="0" anchor="b" anchorCtr="0">
            <a:noAutofit/>
          </a:bodyPr>
          <a:lstStyle>
            <a:lvl1pPr algn="l" defTabSz="914400" rtl="0" eaLnBrk="1" latinLnBrk="0" hangingPunct="1">
              <a:spcBef>
                <a:spcPct val="0"/>
              </a:spcBef>
              <a:buNone/>
              <a:defRPr lang="en-US" sz="2400" b="1" kern="1200" dirty="0" smtClean="0">
                <a:solidFill>
                  <a:schemeClr val="tx2"/>
                </a:solidFill>
                <a:latin typeface="+mn-lt"/>
                <a:ea typeface="+mj-ea"/>
                <a:cs typeface="+mj-cs"/>
              </a:defRPr>
            </a:lvl1pPr>
          </a:lstStyle>
          <a:p>
            <a:r>
              <a:rPr lang="en-US" dirty="0" smtClean="0"/>
              <a:t>Headlines are 24pt Arial Bold Title Case</a:t>
            </a:r>
          </a:p>
        </p:txBody>
      </p:sp>
      <p:sp>
        <p:nvSpPr>
          <p:cNvPr id="25" name="Text Placeholder 24"/>
          <p:cNvSpPr>
            <a:spLocks noGrp="1"/>
          </p:cNvSpPr>
          <p:nvPr>
            <p:ph type="body" sz="quarter" idx="12" hasCustomPrompt="1"/>
          </p:nvPr>
        </p:nvSpPr>
        <p:spPr>
          <a:xfrm>
            <a:off x="384047" y="1004285"/>
            <a:ext cx="8348472" cy="363176"/>
          </a:xfrm>
          <a:prstGeom prst="rect">
            <a:avLst/>
          </a:prstGeom>
        </p:spPr>
        <p:txBody>
          <a:bodyPr tIns="27432" bIns="27432">
            <a:spAutoFit/>
          </a:bodyPr>
          <a:lstStyle>
            <a:lvl1pPr marL="0" indent="0">
              <a:spcBef>
                <a:spcPts val="0"/>
              </a:spcBef>
              <a:buNone/>
              <a:defRPr sz="2000" i="0">
                <a:solidFill>
                  <a:schemeClr val="tx2"/>
                </a:solidFill>
                <a:latin typeface="+mj-lt"/>
              </a:defRPr>
            </a:lvl1pPr>
            <a:lvl2pPr>
              <a:buNone/>
              <a:defRPr sz="1600" i="1">
                <a:solidFill>
                  <a:srgbClr val="414343"/>
                </a:solidFill>
              </a:defRPr>
            </a:lvl2pPr>
            <a:lvl3pPr>
              <a:buNone/>
              <a:defRPr sz="1600" i="1">
                <a:solidFill>
                  <a:srgbClr val="414343"/>
                </a:solidFill>
              </a:defRPr>
            </a:lvl3pPr>
            <a:lvl4pPr>
              <a:buNone/>
              <a:defRPr sz="1600" i="1">
                <a:solidFill>
                  <a:srgbClr val="414343"/>
                </a:solidFill>
              </a:defRPr>
            </a:lvl4pPr>
            <a:lvl5pPr>
              <a:buNone/>
              <a:defRPr sz="1600" i="1">
                <a:solidFill>
                  <a:srgbClr val="414343"/>
                </a:solidFill>
              </a:defRPr>
            </a:lvl5pPr>
          </a:lstStyle>
          <a:p>
            <a:pPr lvl="0"/>
            <a:r>
              <a:rPr lang="en-US" dirty="0" smtClean="0"/>
              <a:t>Subheads are 20pt Arial sentence case</a:t>
            </a:r>
          </a:p>
        </p:txBody>
      </p:sp>
      <p:sp>
        <p:nvSpPr>
          <p:cNvPr id="6" name="Footer Placeholder 5"/>
          <p:cNvSpPr>
            <a:spLocks noGrp="1"/>
          </p:cNvSpPr>
          <p:nvPr>
            <p:ph type="ftr" sz="quarter" idx="15"/>
          </p:nvPr>
        </p:nvSpPr>
        <p:spPr>
          <a:xfrm>
            <a:off x="2234275" y="6473951"/>
            <a:ext cx="6309360" cy="384048"/>
          </a:xfrm>
          <a:prstGeom prst="rect">
            <a:avLst/>
          </a:prstGeom>
        </p:spPr>
        <p:txBody>
          <a:bodyPr tIns="0"/>
          <a:lstStyle>
            <a:lvl1pPr algn="l">
              <a:defRPr sz="700" dirty="0">
                <a:solidFill>
                  <a:schemeClr val="tx1"/>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7" name="Footer Placeholder 5"/>
          <p:cNvSpPr>
            <a:spLocks noGrp="1"/>
          </p:cNvSpPr>
          <p:nvPr>
            <p:ph type="ftr" sz="quarter" idx="15"/>
          </p:nvPr>
        </p:nvSpPr>
        <p:spPr>
          <a:xfrm>
            <a:off x="2234275" y="6473951"/>
            <a:ext cx="6309360" cy="384048"/>
          </a:xfrm>
          <a:prstGeom prst="rect">
            <a:avLst/>
          </a:prstGeom>
        </p:spPr>
        <p:txBody>
          <a:bodyPr tIns="0"/>
          <a:lstStyle>
            <a:lvl1pPr algn="l">
              <a:defRPr sz="700" dirty="0">
                <a:solidFill>
                  <a:schemeClr val="tx1"/>
                </a:solidFill>
              </a:defRPr>
            </a:lvl1pPr>
          </a:lstStyle>
          <a:p>
            <a:endParaRPr lang="en-US" dirty="0"/>
          </a:p>
        </p:txBody>
      </p:sp>
      <p:sp>
        <p:nvSpPr>
          <p:cNvPr id="11" name="Date Placeholder 3"/>
          <p:cNvSpPr>
            <a:spLocks noGrp="1"/>
          </p:cNvSpPr>
          <p:nvPr>
            <p:ph type="dt" sz="half" idx="11"/>
          </p:nvPr>
        </p:nvSpPr>
        <p:spPr>
          <a:xfrm>
            <a:off x="411018" y="6680201"/>
            <a:ext cx="337127" cy="140855"/>
          </a:xfrm>
          <a:prstGeom prst="rect">
            <a:avLst/>
          </a:prstGeom>
        </p:spPr>
        <p:txBody>
          <a:bodyPr/>
          <a:lstStyle>
            <a:lvl1pPr>
              <a:defRPr sz="400">
                <a:solidFill>
                  <a:srgbClr val="FFFFFF"/>
                </a:solidFill>
              </a:defRPr>
            </a:lvl1pPr>
          </a:lstStyle>
          <a:p>
            <a:endParaRPr lang="en-US" dirty="0"/>
          </a:p>
        </p:txBody>
      </p:sp>
      <p:sp>
        <p:nvSpPr>
          <p:cNvPr id="15" name="Rectangle 14"/>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10" name="Content Placeholder 2"/>
          <p:cNvSpPr>
            <a:spLocks noGrp="1"/>
          </p:cNvSpPr>
          <p:nvPr>
            <p:ph sz="half" idx="14" hasCustomPrompt="1"/>
          </p:nvPr>
        </p:nvSpPr>
        <p:spPr>
          <a:xfrm>
            <a:off x="6062471" y="1662977"/>
            <a:ext cx="2667000" cy="4572000"/>
          </a:xfrm>
          <a:prstGeom prst="rect">
            <a:avLst/>
          </a:prstGeom>
        </p:spPr>
        <p:txBody>
          <a:bodyPr>
            <a:normAutofit/>
          </a:bodyPr>
          <a:lstStyle>
            <a:lvl1pPr marL="171450" indent="-171450">
              <a:spcBef>
                <a:spcPts val="1000"/>
              </a:spcBef>
              <a:defRPr sz="1600">
                <a:solidFill>
                  <a:schemeClr val="tx2"/>
                </a:solidFill>
              </a:defRPr>
            </a:lvl1pPr>
            <a:lvl2pPr marL="396875" indent="-166688">
              <a:spcBef>
                <a:spcPts val="600"/>
              </a:spcBef>
              <a:buFont typeface="Arial" pitchFamily="34" charset="0"/>
              <a:buChar char="–"/>
              <a:defRPr sz="1600">
                <a:solidFill>
                  <a:schemeClr val="tx2"/>
                </a:solidFill>
              </a:defRPr>
            </a:lvl2pPr>
            <a:lvl3pPr marL="573088" indent="-176213">
              <a:spcBef>
                <a:spcPts val="600"/>
              </a:spcBef>
              <a:buFont typeface="Arial" pitchFamily="34" charset="0"/>
              <a:buChar char="–"/>
              <a:defRPr sz="1600">
                <a:solidFill>
                  <a:schemeClr val="tx2"/>
                </a:solidFill>
              </a:defRPr>
            </a:lvl3pPr>
            <a:lvl4pPr marL="738188" indent="-165100">
              <a:spcBef>
                <a:spcPts val="600"/>
              </a:spcBef>
              <a:buFont typeface="Arial" pitchFamily="34" charset="0"/>
              <a:buChar char="–"/>
              <a:defRPr sz="1600">
                <a:solidFill>
                  <a:schemeClr val="tx2"/>
                </a:solidFill>
              </a:defRPr>
            </a:lvl4pPr>
            <a:lvl5pPr marL="914400" indent="-176213">
              <a:spcBef>
                <a:spcPts val="600"/>
              </a:spcBef>
              <a:buFont typeface="Arial" panose="020B0604020202020204" pitchFamily="34" charset="0"/>
              <a:buChar char="–"/>
              <a:defRPr sz="1600">
                <a:solidFill>
                  <a:schemeClr val="tx2"/>
                </a:solidFill>
              </a:defRPr>
            </a:lvl5pPr>
            <a:lvl6pPr>
              <a:defRPr sz="1800"/>
            </a:lvl6pPr>
            <a:lvl7pPr>
              <a:defRPr sz="1800"/>
            </a:lvl7pPr>
            <a:lvl8pPr>
              <a:defRPr sz="1800"/>
            </a:lvl8pPr>
            <a:lvl9pPr>
              <a:defRPr sz="1800"/>
            </a:lvl9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8" name="Content Placeholder 2"/>
          <p:cNvSpPr>
            <a:spLocks noGrp="1"/>
          </p:cNvSpPr>
          <p:nvPr>
            <p:ph sz="half" idx="13" hasCustomPrompt="1"/>
          </p:nvPr>
        </p:nvSpPr>
        <p:spPr>
          <a:xfrm>
            <a:off x="3223259" y="1662977"/>
            <a:ext cx="2667000" cy="4572000"/>
          </a:xfrm>
          <a:prstGeom prst="rect">
            <a:avLst/>
          </a:prstGeom>
        </p:spPr>
        <p:txBody>
          <a:bodyPr>
            <a:normAutofit/>
          </a:bodyPr>
          <a:lstStyle>
            <a:lvl1pPr marL="171450" indent="-171450">
              <a:spcBef>
                <a:spcPts val="1000"/>
              </a:spcBef>
              <a:defRPr sz="1600">
                <a:solidFill>
                  <a:schemeClr val="tx2"/>
                </a:solidFill>
              </a:defRPr>
            </a:lvl1pPr>
            <a:lvl2pPr marL="396875" indent="-166688">
              <a:spcBef>
                <a:spcPts val="600"/>
              </a:spcBef>
              <a:buFont typeface="Arial" pitchFamily="34" charset="0"/>
              <a:buChar char="–"/>
              <a:defRPr sz="1600">
                <a:solidFill>
                  <a:schemeClr val="tx2"/>
                </a:solidFill>
              </a:defRPr>
            </a:lvl2pPr>
            <a:lvl3pPr marL="573088" indent="-176213">
              <a:spcBef>
                <a:spcPts val="600"/>
              </a:spcBef>
              <a:buFont typeface="Arial" pitchFamily="34" charset="0"/>
              <a:buChar char="–"/>
              <a:defRPr sz="1600">
                <a:solidFill>
                  <a:schemeClr val="tx2"/>
                </a:solidFill>
              </a:defRPr>
            </a:lvl3pPr>
            <a:lvl4pPr marL="738188" indent="-165100">
              <a:spcBef>
                <a:spcPts val="600"/>
              </a:spcBef>
              <a:buFont typeface="Arial" pitchFamily="34" charset="0"/>
              <a:buChar char="–"/>
              <a:defRPr sz="1600">
                <a:solidFill>
                  <a:schemeClr val="tx2"/>
                </a:solidFill>
              </a:defRPr>
            </a:lvl4pPr>
            <a:lvl5pPr marL="914400" indent="-176213">
              <a:spcBef>
                <a:spcPts val="600"/>
              </a:spcBef>
              <a:buFont typeface="Arial" panose="020B0604020202020204" pitchFamily="34" charset="0"/>
              <a:buChar char="–"/>
              <a:defRPr sz="1600">
                <a:solidFill>
                  <a:schemeClr val="tx2"/>
                </a:solidFill>
              </a:defRPr>
            </a:lvl5pPr>
            <a:lvl6pPr>
              <a:defRPr sz="1800"/>
            </a:lvl6pPr>
            <a:lvl7pPr>
              <a:defRPr sz="1800"/>
            </a:lvl7pPr>
            <a:lvl8pPr>
              <a:defRPr sz="1800"/>
            </a:lvl8pPr>
            <a:lvl9pPr>
              <a:defRPr sz="1800"/>
            </a:lvl9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3" name="Content Placeholder 2"/>
          <p:cNvSpPr>
            <a:spLocks noGrp="1"/>
          </p:cNvSpPr>
          <p:nvPr>
            <p:ph sz="half" idx="1" hasCustomPrompt="1"/>
          </p:nvPr>
        </p:nvSpPr>
        <p:spPr>
          <a:xfrm>
            <a:off x="384047" y="1662977"/>
            <a:ext cx="2667000" cy="4572000"/>
          </a:xfrm>
          <a:prstGeom prst="rect">
            <a:avLst/>
          </a:prstGeom>
        </p:spPr>
        <p:txBody>
          <a:bodyPr>
            <a:normAutofit/>
          </a:bodyPr>
          <a:lstStyle>
            <a:lvl1pPr marL="171450" indent="-171450">
              <a:spcBef>
                <a:spcPts val="1000"/>
              </a:spcBef>
              <a:defRPr sz="1600">
                <a:solidFill>
                  <a:schemeClr val="tx2"/>
                </a:solidFill>
              </a:defRPr>
            </a:lvl1pPr>
            <a:lvl2pPr marL="396875" indent="-166688">
              <a:spcBef>
                <a:spcPts val="600"/>
              </a:spcBef>
              <a:buFont typeface="Arial" pitchFamily="34" charset="0"/>
              <a:buChar char="–"/>
              <a:defRPr sz="1600">
                <a:solidFill>
                  <a:schemeClr val="tx2"/>
                </a:solidFill>
              </a:defRPr>
            </a:lvl2pPr>
            <a:lvl3pPr marL="573088" indent="-176213">
              <a:spcBef>
                <a:spcPts val="600"/>
              </a:spcBef>
              <a:buFont typeface="Arial" pitchFamily="34" charset="0"/>
              <a:buChar char="–"/>
              <a:defRPr sz="1600">
                <a:solidFill>
                  <a:schemeClr val="tx2"/>
                </a:solidFill>
              </a:defRPr>
            </a:lvl3pPr>
            <a:lvl4pPr marL="738188" indent="-165100">
              <a:spcBef>
                <a:spcPts val="600"/>
              </a:spcBef>
              <a:buFont typeface="Arial" pitchFamily="34" charset="0"/>
              <a:buChar char="–"/>
              <a:defRPr sz="1600">
                <a:solidFill>
                  <a:schemeClr val="tx2"/>
                </a:solidFill>
              </a:defRPr>
            </a:lvl4pPr>
            <a:lvl5pPr marL="914400" indent="-176213">
              <a:spcBef>
                <a:spcPts val="600"/>
              </a:spcBef>
              <a:buFont typeface="Arial" panose="020B0604020202020204" pitchFamily="34" charset="0"/>
              <a:buChar char="–"/>
              <a:defRPr sz="1600">
                <a:solidFill>
                  <a:schemeClr val="tx2"/>
                </a:solidFill>
              </a:defRPr>
            </a:lvl5pPr>
            <a:lvl6pPr>
              <a:defRPr sz="1800"/>
            </a:lvl6pPr>
            <a:lvl7pPr>
              <a:defRPr sz="1800"/>
            </a:lvl7pPr>
            <a:lvl8pPr>
              <a:defRPr sz="1800"/>
            </a:lvl8pPr>
            <a:lvl9pPr>
              <a:defRPr sz="1800"/>
            </a:lvl9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2" name="Title 1"/>
          <p:cNvSpPr>
            <a:spLocks noGrp="1"/>
          </p:cNvSpPr>
          <p:nvPr>
            <p:ph type="title" hasCustomPrompt="1"/>
          </p:nvPr>
        </p:nvSpPr>
        <p:spPr>
          <a:xfrm>
            <a:off x="384047" y="122663"/>
            <a:ext cx="8348472" cy="896112"/>
          </a:xfrm>
          <a:prstGeom prst="rect">
            <a:avLst/>
          </a:prstGeom>
        </p:spPr>
        <p:txBody>
          <a:bodyPr tIns="27432" bIns="27432" rtlCol="0" anchor="b" anchorCtr="0">
            <a:noAutofit/>
          </a:bodyPr>
          <a:lstStyle>
            <a:lvl1pPr algn="l" defTabSz="914400" rtl="0" eaLnBrk="1" latinLnBrk="0" hangingPunct="1">
              <a:spcBef>
                <a:spcPct val="0"/>
              </a:spcBef>
              <a:buNone/>
              <a:defRPr lang="en-US" sz="2400" b="1" kern="1200" dirty="0" smtClean="0">
                <a:solidFill>
                  <a:schemeClr val="tx2"/>
                </a:solidFill>
                <a:latin typeface="+mn-lt"/>
                <a:ea typeface="+mj-ea"/>
                <a:cs typeface="+mj-cs"/>
              </a:defRPr>
            </a:lvl1pPr>
          </a:lstStyle>
          <a:p>
            <a:r>
              <a:rPr lang="en-US" dirty="0" smtClean="0"/>
              <a:t>Headlines are 24pt Arial Bold Title Case</a:t>
            </a:r>
          </a:p>
        </p:txBody>
      </p:sp>
      <p:sp>
        <p:nvSpPr>
          <p:cNvPr id="9" name="Text Placeholder 8"/>
          <p:cNvSpPr>
            <a:spLocks noGrp="1"/>
          </p:cNvSpPr>
          <p:nvPr>
            <p:ph type="body" sz="quarter" idx="12" hasCustomPrompt="1"/>
          </p:nvPr>
        </p:nvSpPr>
        <p:spPr>
          <a:xfrm>
            <a:off x="384047" y="1004285"/>
            <a:ext cx="8348472" cy="363176"/>
          </a:xfrm>
          <a:prstGeom prst="rect">
            <a:avLst/>
          </a:prstGeom>
        </p:spPr>
        <p:txBody>
          <a:bodyPr tIns="27432" bIns="27432">
            <a:spAutoFit/>
          </a:bodyPr>
          <a:lstStyle>
            <a:lvl1pPr marL="0" indent="0">
              <a:spcBef>
                <a:spcPts val="0"/>
              </a:spcBef>
              <a:buFontTx/>
              <a:buNone/>
              <a:defRPr sz="2000" b="0" i="0">
                <a:solidFill>
                  <a:schemeClr val="tx2"/>
                </a:solidFill>
                <a:latin typeface="+mj-lt"/>
              </a:defRPr>
            </a:lvl1pPr>
            <a:lvl2pPr marL="0" indent="0">
              <a:spcBef>
                <a:spcPts val="0"/>
              </a:spcBef>
              <a:buFontTx/>
              <a:buNone/>
              <a:defRPr sz="1600" b="0" i="1">
                <a:solidFill>
                  <a:schemeClr val="accent6"/>
                </a:solidFill>
              </a:defRPr>
            </a:lvl2pPr>
            <a:lvl3pPr marL="0" indent="0">
              <a:spcBef>
                <a:spcPts val="0"/>
              </a:spcBef>
              <a:buFontTx/>
              <a:buNone/>
              <a:defRPr sz="1600" b="0" i="1">
                <a:solidFill>
                  <a:schemeClr val="accent6"/>
                </a:solidFill>
              </a:defRPr>
            </a:lvl3pPr>
            <a:lvl4pPr marL="0" indent="0">
              <a:spcBef>
                <a:spcPts val="0"/>
              </a:spcBef>
              <a:buFontTx/>
              <a:buNone/>
              <a:defRPr sz="1600" b="0" i="1">
                <a:solidFill>
                  <a:schemeClr val="accent6"/>
                </a:solidFill>
              </a:defRPr>
            </a:lvl4pPr>
            <a:lvl5pPr marL="0" indent="0">
              <a:spcBef>
                <a:spcPts val="0"/>
              </a:spcBef>
              <a:buFontTx/>
              <a:buNone/>
              <a:defRPr sz="1600" b="0" i="1">
                <a:solidFill>
                  <a:schemeClr val="accent6"/>
                </a:solidFill>
              </a:defRPr>
            </a:lvl5pPr>
          </a:lstStyle>
          <a:p>
            <a:pPr lvl="0"/>
            <a:r>
              <a:rPr lang="en-US" dirty="0" smtClean="0"/>
              <a:t>Subheads are 20pt Arial sentence case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Date Placeholder 3"/>
          <p:cNvSpPr>
            <a:spLocks noGrp="1"/>
          </p:cNvSpPr>
          <p:nvPr>
            <p:ph type="dt" sz="half" idx="11"/>
          </p:nvPr>
        </p:nvSpPr>
        <p:spPr>
          <a:xfrm>
            <a:off x="457200" y="6666343"/>
            <a:ext cx="272473" cy="150091"/>
          </a:xfrm>
          <a:prstGeom prst="rect">
            <a:avLst/>
          </a:prstGeom>
        </p:spPr>
        <p:txBody>
          <a:bodyPr/>
          <a:lstStyle>
            <a:lvl1pPr>
              <a:defRPr sz="400">
                <a:solidFill>
                  <a:srgbClr val="FFFFFF"/>
                </a:solidFill>
              </a:defRPr>
            </a:lvl1pPr>
          </a:lstStyle>
          <a:p>
            <a:endParaRPr lang="en-US" dirty="0"/>
          </a:p>
        </p:txBody>
      </p:sp>
      <p:sp>
        <p:nvSpPr>
          <p:cNvPr id="5" name="Rectangle 4"/>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 name="Footer Placeholder 4"/>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1"/>
                </a:solidFill>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Slide Number Placeholder 6"/>
          <p:cNvSpPr txBox="1">
            <a:spLocks/>
          </p:cNvSpPr>
          <p:nvPr/>
        </p:nvSpPr>
        <p:spPr>
          <a:xfrm>
            <a:off x="8158171" y="6424615"/>
            <a:ext cx="762000" cy="228600"/>
          </a:xfrm>
          <a:prstGeom prst="rect">
            <a:avLst/>
          </a:prstGeom>
        </p:spPr>
        <p:txBody>
          <a:bodyPr vert="horz" wrap="square" lIns="91440" tIns="45720" rIns="91440" bIns="45720" numCol="1" anchor="ctr" anchorCtr="0" compatLnSpc="1">
            <a:prstTxWarp prst="textNoShape">
              <a:avLst/>
            </a:prstTxWarp>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CFA4524-850C-6D4F-85BC-70D4F7341579}" type="slidenum">
              <a:rPr kumimoji="0" lang="en-US" sz="1000" b="1" i="0" u="none" strike="noStrike" kern="1200" cap="none" spc="0" normalizeH="0" baseline="0" noProof="0" smtClean="0">
                <a:ln>
                  <a:noFill/>
                </a:ln>
                <a:solidFill>
                  <a:srgbClr val="21212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en-US" sz="1000" b="1" i="0" u="none" strike="noStrike" kern="1200" cap="none" spc="0" normalizeH="0" baseline="0" noProof="0" dirty="0">
              <a:ln>
                <a:noFill/>
              </a:ln>
              <a:solidFill>
                <a:srgbClr val="212121"/>
              </a:solidFill>
              <a:effectLst/>
              <a:uLnTx/>
              <a:uFillTx/>
              <a:latin typeface="+mn-lt"/>
              <a:ea typeface="+mn-ea"/>
              <a:cs typeface="+mn-cs"/>
            </a:endParaRPr>
          </a:p>
        </p:txBody>
      </p:sp>
      <p:grpSp>
        <p:nvGrpSpPr>
          <p:cNvPr id="4" name="Group 3"/>
          <p:cNvGrpSpPr/>
          <p:nvPr userDrawn="1"/>
        </p:nvGrpSpPr>
        <p:grpSpPr bwMode="gray">
          <a:xfrm>
            <a:off x="449977" y="6346861"/>
            <a:ext cx="1332641" cy="289100"/>
            <a:chOff x="4813445" y="5397500"/>
            <a:chExt cx="2736850" cy="593725"/>
          </a:xfrm>
        </p:grpSpPr>
        <p:sp>
          <p:nvSpPr>
            <p:cNvPr id="6" name="Freeform 5"/>
            <p:cNvSpPr>
              <a:spLocks noEditPoints="1"/>
            </p:cNvSpPr>
            <p:nvPr userDrawn="1"/>
          </p:nvSpPr>
          <p:spPr bwMode="gray">
            <a:xfrm>
              <a:off x="5526232" y="5549900"/>
              <a:ext cx="1927225" cy="301625"/>
            </a:xfrm>
            <a:custGeom>
              <a:avLst/>
              <a:gdLst>
                <a:gd name="T0" fmla="*/ 64 w 1231"/>
                <a:gd name="T1" fmla="*/ 183 h 191"/>
                <a:gd name="T2" fmla="*/ 18 w 1231"/>
                <a:gd name="T3" fmla="*/ 18 h 191"/>
                <a:gd name="T4" fmla="*/ 127 w 1231"/>
                <a:gd name="T5" fmla="*/ 92 h 191"/>
                <a:gd name="T6" fmla="*/ 121 w 1231"/>
                <a:gd name="T7" fmla="*/ 191 h 191"/>
                <a:gd name="T8" fmla="*/ 22 w 1231"/>
                <a:gd name="T9" fmla="*/ 92 h 191"/>
                <a:gd name="T10" fmla="*/ 87 w 1231"/>
                <a:gd name="T11" fmla="*/ 156 h 191"/>
                <a:gd name="T12" fmla="*/ 99 w 1231"/>
                <a:gd name="T13" fmla="*/ 142 h 191"/>
                <a:gd name="T14" fmla="*/ 64 w 1231"/>
                <a:gd name="T15" fmla="*/ 20 h 191"/>
                <a:gd name="T16" fmla="*/ 152 w 1231"/>
                <a:gd name="T17" fmla="*/ 136 h 191"/>
                <a:gd name="T18" fmla="*/ 172 w 1231"/>
                <a:gd name="T19" fmla="*/ 133 h 191"/>
                <a:gd name="T20" fmla="*/ 230 w 1231"/>
                <a:gd name="T21" fmla="*/ 56 h 191"/>
                <a:gd name="T22" fmla="*/ 231 w 1231"/>
                <a:gd name="T23" fmla="*/ 182 h 191"/>
                <a:gd name="T24" fmla="*/ 301 w 1231"/>
                <a:gd name="T25" fmla="*/ 182 h 191"/>
                <a:gd name="T26" fmla="*/ 281 w 1231"/>
                <a:gd name="T27" fmla="*/ 56 h 191"/>
                <a:gd name="T28" fmla="*/ 301 w 1231"/>
                <a:gd name="T29" fmla="*/ 182 h 191"/>
                <a:gd name="T30" fmla="*/ 280 w 1231"/>
                <a:gd name="T31" fmla="*/ 1 h 191"/>
                <a:gd name="T32" fmla="*/ 430 w 1231"/>
                <a:gd name="T33" fmla="*/ 182 h 191"/>
                <a:gd name="T34" fmla="*/ 381 w 1231"/>
                <a:gd name="T35" fmla="*/ 73 h 191"/>
                <a:gd name="T36" fmla="*/ 331 w 1231"/>
                <a:gd name="T37" fmla="*/ 182 h 191"/>
                <a:gd name="T38" fmla="*/ 352 w 1231"/>
                <a:gd name="T39" fmla="*/ 68 h 191"/>
                <a:gd name="T40" fmla="*/ 430 w 1231"/>
                <a:gd name="T41" fmla="*/ 102 h 191"/>
                <a:gd name="T42" fmla="*/ 529 w 1231"/>
                <a:gd name="T43" fmla="*/ 182 h 191"/>
                <a:gd name="T44" fmla="*/ 550 w 1231"/>
                <a:gd name="T45" fmla="*/ 56 h 191"/>
                <a:gd name="T46" fmla="*/ 551 w 1231"/>
                <a:gd name="T47" fmla="*/ 24 h 191"/>
                <a:gd name="T48" fmla="*/ 551 w 1231"/>
                <a:gd name="T49" fmla="*/ 1 h 191"/>
                <a:gd name="T50" fmla="*/ 631 w 1231"/>
                <a:gd name="T51" fmla="*/ 119 h 191"/>
                <a:gd name="T52" fmla="*/ 735 w 1231"/>
                <a:gd name="T53" fmla="*/ 125 h 191"/>
                <a:gd name="T54" fmla="*/ 718 w 1231"/>
                <a:gd name="T55" fmla="*/ 151 h 191"/>
                <a:gd name="T56" fmla="*/ 732 w 1231"/>
                <a:gd name="T57" fmla="*/ 164 h 191"/>
                <a:gd name="T58" fmla="*/ 714 w 1231"/>
                <a:gd name="T59" fmla="*/ 109 h 191"/>
                <a:gd name="T60" fmla="*/ 655 w 1231"/>
                <a:gd name="T61" fmla="*/ 90 h 191"/>
                <a:gd name="T62" fmla="*/ 746 w 1231"/>
                <a:gd name="T63" fmla="*/ 165 h 191"/>
                <a:gd name="T64" fmla="*/ 760 w 1231"/>
                <a:gd name="T65" fmla="*/ 151 h 191"/>
                <a:gd name="T66" fmla="*/ 809 w 1231"/>
                <a:gd name="T67" fmla="*/ 128 h 191"/>
                <a:gd name="T68" fmla="*/ 798 w 1231"/>
                <a:gd name="T69" fmla="*/ 55 h 191"/>
                <a:gd name="T70" fmla="*/ 830 w 1231"/>
                <a:gd name="T71" fmla="*/ 83 h 191"/>
                <a:gd name="T72" fmla="*/ 771 w 1231"/>
                <a:gd name="T73" fmla="*/ 92 h 191"/>
                <a:gd name="T74" fmla="*/ 849 w 1231"/>
                <a:gd name="T75" fmla="*/ 144 h 191"/>
                <a:gd name="T76" fmla="*/ 872 w 1231"/>
                <a:gd name="T77" fmla="*/ 182 h 191"/>
                <a:gd name="T78" fmla="*/ 894 w 1231"/>
                <a:gd name="T79" fmla="*/ 2 h 191"/>
                <a:gd name="T80" fmla="*/ 1085 w 1231"/>
                <a:gd name="T81" fmla="*/ 182 h 191"/>
                <a:gd name="T82" fmla="*/ 1017 w 1231"/>
                <a:gd name="T83" fmla="*/ 154 h 191"/>
                <a:gd name="T84" fmla="*/ 952 w 1231"/>
                <a:gd name="T85" fmla="*/ 182 h 191"/>
                <a:gd name="T86" fmla="*/ 951 w 1231"/>
                <a:gd name="T87" fmla="*/ 2 h 191"/>
                <a:gd name="T88" fmla="*/ 1064 w 1231"/>
                <a:gd name="T89" fmla="*/ 2 h 191"/>
                <a:gd name="T90" fmla="*/ 1168 w 1231"/>
                <a:gd name="T91" fmla="*/ 183 h 191"/>
                <a:gd name="T92" fmla="*/ 1120 w 1231"/>
                <a:gd name="T93" fmla="*/ 144 h 191"/>
                <a:gd name="T94" fmla="*/ 1209 w 1231"/>
                <a:gd name="T95" fmla="*/ 132 h 191"/>
                <a:gd name="T96" fmla="*/ 1158 w 1231"/>
                <a:gd name="T97" fmla="*/ 99 h 191"/>
                <a:gd name="T98" fmla="*/ 1169 w 1231"/>
                <a:gd name="T99" fmla="*/ 0 h 191"/>
                <a:gd name="T100" fmla="*/ 1209 w 1231"/>
                <a:gd name="T101" fmla="*/ 35 h 191"/>
                <a:gd name="T102" fmla="*/ 1132 w 1231"/>
                <a:gd name="T103" fmla="*/ 51 h 191"/>
                <a:gd name="T104" fmla="*/ 1182 w 1231"/>
                <a:gd name="T105" fmla="*/ 83 h 191"/>
                <a:gd name="T106" fmla="*/ 1168 w 1231"/>
                <a:gd name="T107" fmla="*/ 183 h 191"/>
                <a:gd name="T108" fmla="*/ 462 w 1231"/>
                <a:gd name="T109" fmla="*/ 147 h 191"/>
                <a:gd name="T110" fmla="*/ 446 w 1231"/>
                <a:gd name="T111" fmla="*/ 56 h 191"/>
                <a:gd name="T112" fmla="*/ 482 w 1231"/>
                <a:gd name="T113" fmla="*/ 19 h 191"/>
                <a:gd name="T114" fmla="*/ 509 w 1231"/>
                <a:gd name="T115" fmla="*/ 73 h 191"/>
                <a:gd name="T116" fmla="*/ 498 w 1231"/>
                <a:gd name="T117" fmla="*/ 164 h 191"/>
                <a:gd name="T118" fmla="*/ 499 w 1231"/>
                <a:gd name="T119" fmla="*/ 182 h 191"/>
                <a:gd name="T120" fmla="*/ 579 w 1231"/>
                <a:gd name="T121" fmla="*/ 148 h 191"/>
                <a:gd name="T122" fmla="*/ 600 w 1231"/>
                <a:gd name="T123" fmla="*/ 147 h 191"/>
                <a:gd name="T124" fmla="*/ 616 w 1231"/>
                <a:gd name="T125"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1" h="191">
                  <a:moveTo>
                    <a:pt x="121" y="191"/>
                  </a:moveTo>
                  <a:cubicBezTo>
                    <a:pt x="102" y="171"/>
                    <a:pt x="102" y="171"/>
                    <a:pt x="102" y="171"/>
                  </a:cubicBezTo>
                  <a:cubicBezTo>
                    <a:pt x="91" y="179"/>
                    <a:pt x="78" y="183"/>
                    <a:pt x="64" y="183"/>
                  </a:cubicBezTo>
                  <a:cubicBezTo>
                    <a:pt x="46" y="183"/>
                    <a:pt x="30" y="177"/>
                    <a:pt x="18" y="165"/>
                  </a:cubicBezTo>
                  <a:cubicBezTo>
                    <a:pt x="1" y="148"/>
                    <a:pt x="0" y="131"/>
                    <a:pt x="0" y="92"/>
                  </a:cubicBezTo>
                  <a:cubicBezTo>
                    <a:pt x="0" y="52"/>
                    <a:pt x="1" y="35"/>
                    <a:pt x="18" y="18"/>
                  </a:cubicBezTo>
                  <a:cubicBezTo>
                    <a:pt x="30" y="6"/>
                    <a:pt x="46" y="0"/>
                    <a:pt x="64" y="0"/>
                  </a:cubicBezTo>
                  <a:cubicBezTo>
                    <a:pt x="82" y="0"/>
                    <a:pt x="97" y="6"/>
                    <a:pt x="109" y="18"/>
                  </a:cubicBezTo>
                  <a:cubicBezTo>
                    <a:pt x="125" y="35"/>
                    <a:pt x="127" y="50"/>
                    <a:pt x="127" y="92"/>
                  </a:cubicBezTo>
                  <a:cubicBezTo>
                    <a:pt x="127" y="125"/>
                    <a:pt x="126" y="143"/>
                    <a:pt x="115" y="158"/>
                  </a:cubicBezTo>
                  <a:cubicBezTo>
                    <a:pt x="135" y="178"/>
                    <a:pt x="135" y="178"/>
                    <a:pt x="135" y="178"/>
                  </a:cubicBezTo>
                  <a:lnTo>
                    <a:pt x="121" y="191"/>
                  </a:lnTo>
                  <a:close/>
                  <a:moveTo>
                    <a:pt x="64" y="20"/>
                  </a:moveTo>
                  <a:cubicBezTo>
                    <a:pt x="52" y="20"/>
                    <a:pt x="41" y="24"/>
                    <a:pt x="34" y="32"/>
                  </a:cubicBezTo>
                  <a:cubicBezTo>
                    <a:pt x="23" y="42"/>
                    <a:pt x="22" y="54"/>
                    <a:pt x="22" y="92"/>
                  </a:cubicBezTo>
                  <a:cubicBezTo>
                    <a:pt x="22" y="129"/>
                    <a:pt x="23" y="141"/>
                    <a:pt x="34" y="152"/>
                  </a:cubicBezTo>
                  <a:cubicBezTo>
                    <a:pt x="41" y="159"/>
                    <a:pt x="52" y="164"/>
                    <a:pt x="64" y="164"/>
                  </a:cubicBezTo>
                  <a:cubicBezTo>
                    <a:pt x="73" y="164"/>
                    <a:pt x="80" y="161"/>
                    <a:pt x="87" y="156"/>
                  </a:cubicBezTo>
                  <a:cubicBezTo>
                    <a:pt x="64" y="134"/>
                    <a:pt x="64" y="134"/>
                    <a:pt x="64" y="134"/>
                  </a:cubicBezTo>
                  <a:cubicBezTo>
                    <a:pt x="78" y="121"/>
                    <a:pt x="78" y="121"/>
                    <a:pt x="78" y="121"/>
                  </a:cubicBezTo>
                  <a:cubicBezTo>
                    <a:pt x="99" y="142"/>
                    <a:pt x="99" y="142"/>
                    <a:pt x="99" y="142"/>
                  </a:cubicBezTo>
                  <a:cubicBezTo>
                    <a:pt x="105" y="132"/>
                    <a:pt x="105" y="118"/>
                    <a:pt x="105" y="92"/>
                  </a:cubicBezTo>
                  <a:cubicBezTo>
                    <a:pt x="105" y="54"/>
                    <a:pt x="104" y="42"/>
                    <a:pt x="93" y="32"/>
                  </a:cubicBezTo>
                  <a:cubicBezTo>
                    <a:pt x="86" y="24"/>
                    <a:pt x="75" y="20"/>
                    <a:pt x="64" y="20"/>
                  </a:cubicBezTo>
                  <a:close/>
                  <a:moveTo>
                    <a:pt x="197" y="183"/>
                  </a:moveTo>
                  <a:cubicBezTo>
                    <a:pt x="184" y="183"/>
                    <a:pt x="172" y="179"/>
                    <a:pt x="165" y="171"/>
                  </a:cubicBezTo>
                  <a:cubicBezTo>
                    <a:pt x="156" y="163"/>
                    <a:pt x="152" y="151"/>
                    <a:pt x="152" y="136"/>
                  </a:cubicBezTo>
                  <a:cubicBezTo>
                    <a:pt x="152" y="56"/>
                    <a:pt x="152" y="56"/>
                    <a:pt x="152" y="56"/>
                  </a:cubicBezTo>
                  <a:cubicBezTo>
                    <a:pt x="172" y="56"/>
                    <a:pt x="172" y="56"/>
                    <a:pt x="172" y="56"/>
                  </a:cubicBezTo>
                  <a:cubicBezTo>
                    <a:pt x="172" y="133"/>
                    <a:pt x="172" y="133"/>
                    <a:pt x="172" y="133"/>
                  </a:cubicBezTo>
                  <a:cubicBezTo>
                    <a:pt x="172" y="154"/>
                    <a:pt x="182" y="165"/>
                    <a:pt x="201" y="165"/>
                  </a:cubicBezTo>
                  <a:cubicBezTo>
                    <a:pt x="220" y="165"/>
                    <a:pt x="230" y="153"/>
                    <a:pt x="230" y="133"/>
                  </a:cubicBezTo>
                  <a:cubicBezTo>
                    <a:pt x="230" y="56"/>
                    <a:pt x="230" y="56"/>
                    <a:pt x="230" y="56"/>
                  </a:cubicBezTo>
                  <a:cubicBezTo>
                    <a:pt x="251" y="56"/>
                    <a:pt x="251" y="56"/>
                    <a:pt x="251" y="56"/>
                  </a:cubicBezTo>
                  <a:cubicBezTo>
                    <a:pt x="251" y="182"/>
                    <a:pt x="251" y="182"/>
                    <a:pt x="251" y="182"/>
                  </a:cubicBezTo>
                  <a:cubicBezTo>
                    <a:pt x="231" y="182"/>
                    <a:pt x="231" y="182"/>
                    <a:pt x="231" y="182"/>
                  </a:cubicBezTo>
                  <a:cubicBezTo>
                    <a:pt x="231" y="170"/>
                    <a:pt x="231" y="170"/>
                    <a:pt x="231" y="170"/>
                  </a:cubicBezTo>
                  <a:cubicBezTo>
                    <a:pt x="222" y="178"/>
                    <a:pt x="210" y="183"/>
                    <a:pt x="197" y="183"/>
                  </a:cubicBezTo>
                  <a:close/>
                  <a:moveTo>
                    <a:pt x="301" y="182"/>
                  </a:moveTo>
                  <a:cubicBezTo>
                    <a:pt x="281" y="182"/>
                    <a:pt x="281" y="182"/>
                    <a:pt x="281" y="182"/>
                  </a:cubicBezTo>
                  <a:cubicBezTo>
                    <a:pt x="281" y="115"/>
                    <a:pt x="281" y="115"/>
                    <a:pt x="281" y="115"/>
                  </a:cubicBezTo>
                  <a:cubicBezTo>
                    <a:pt x="281" y="56"/>
                    <a:pt x="281" y="56"/>
                    <a:pt x="281" y="56"/>
                  </a:cubicBezTo>
                  <a:cubicBezTo>
                    <a:pt x="301" y="56"/>
                    <a:pt x="301" y="56"/>
                    <a:pt x="301" y="56"/>
                  </a:cubicBezTo>
                  <a:cubicBezTo>
                    <a:pt x="301" y="114"/>
                    <a:pt x="301" y="114"/>
                    <a:pt x="301" y="114"/>
                  </a:cubicBezTo>
                  <a:lnTo>
                    <a:pt x="301" y="182"/>
                  </a:lnTo>
                  <a:close/>
                  <a:moveTo>
                    <a:pt x="303" y="24"/>
                  </a:moveTo>
                  <a:cubicBezTo>
                    <a:pt x="280" y="24"/>
                    <a:pt x="280" y="24"/>
                    <a:pt x="280" y="24"/>
                  </a:cubicBezTo>
                  <a:cubicBezTo>
                    <a:pt x="280" y="1"/>
                    <a:pt x="280" y="1"/>
                    <a:pt x="280" y="1"/>
                  </a:cubicBezTo>
                  <a:cubicBezTo>
                    <a:pt x="303" y="1"/>
                    <a:pt x="303" y="1"/>
                    <a:pt x="303" y="1"/>
                  </a:cubicBezTo>
                  <a:lnTo>
                    <a:pt x="303" y="24"/>
                  </a:lnTo>
                  <a:close/>
                  <a:moveTo>
                    <a:pt x="430" y="182"/>
                  </a:moveTo>
                  <a:cubicBezTo>
                    <a:pt x="410" y="182"/>
                    <a:pt x="410" y="182"/>
                    <a:pt x="410" y="182"/>
                  </a:cubicBezTo>
                  <a:cubicBezTo>
                    <a:pt x="410" y="105"/>
                    <a:pt x="410" y="105"/>
                    <a:pt x="410" y="105"/>
                  </a:cubicBezTo>
                  <a:cubicBezTo>
                    <a:pt x="410" y="85"/>
                    <a:pt x="399" y="73"/>
                    <a:pt x="381" y="73"/>
                  </a:cubicBezTo>
                  <a:cubicBezTo>
                    <a:pt x="362" y="73"/>
                    <a:pt x="352" y="85"/>
                    <a:pt x="352" y="105"/>
                  </a:cubicBezTo>
                  <a:cubicBezTo>
                    <a:pt x="352" y="182"/>
                    <a:pt x="352" y="182"/>
                    <a:pt x="352" y="182"/>
                  </a:cubicBezTo>
                  <a:cubicBezTo>
                    <a:pt x="331" y="182"/>
                    <a:pt x="331" y="182"/>
                    <a:pt x="331" y="182"/>
                  </a:cubicBezTo>
                  <a:cubicBezTo>
                    <a:pt x="331" y="56"/>
                    <a:pt x="331" y="56"/>
                    <a:pt x="331" y="56"/>
                  </a:cubicBezTo>
                  <a:cubicBezTo>
                    <a:pt x="352" y="56"/>
                    <a:pt x="352" y="56"/>
                    <a:pt x="352" y="56"/>
                  </a:cubicBezTo>
                  <a:cubicBezTo>
                    <a:pt x="352" y="68"/>
                    <a:pt x="352" y="68"/>
                    <a:pt x="352" y="68"/>
                  </a:cubicBezTo>
                  <a:cubicBezTo>
                    <a:pt x="360" y="59"/>
                    <a:pt x="372" y="55"/>
                    <a:pt x="385" y="55"/>
                  </a:cubicBezTo>
                  <a:cubicBezTo>
                    <a:pt x="398" y="55"/>
                    <a:pt x="409" y="59"/>
                    <a:pt x="417" y="67"/>
                  </a:cubicBezTo>
                  <a:cubicBezTo>
                    <a:pt x="426" y="75"/>
                    <a:pt x="430" y="87"/>
                    <a:pt x="430" y="102"/>
                  </a:cubicBezTo>
                  <a:lnTo>
                    <a:pt x="430" y="182"/>
                  </a:lnTo>
                  <a:close/>
                  <a:moveTo>
                    <a:pt x="550" y="182"/>
                  </a:moveTo>
                  <a:cubicBezTo>
                    <a:pt x="529" y="182"/>
                    <a:pt x="529" y="182"/>
                    <a:pt x="529" y="182"/>
                  </a:cubicBezTo>
                  <a:cubicBezTo>
                    <a:pt x="529" y="113"/>
                    <a:pt x="529" y="113"/>
                    <a:pt x="529" y="113"/>
                  </a:cubicBezTo>
                  <a:cubicBezTo>
                    <a:pt x="529" y="56"/>
                    <a:pt x="529" y="56"/>
                    <a:pt x="529" y="56"/>
                  </a:cubicBezTo>
                  <a:cubicBezTo>
                    <a:pt x="550" y="56"/>
                    <a:pt x="550" y="56"/>
                    <a:pt x="550" y="56"/>
                  </a:cubicBezTo>
                  <a:cubicBezTo>
                    <a:pt x="550" y="113"/>
                    <a:pt x="550" y="113"/>
                    <a:pt x="550" y="113"/>
                  </a:cubicBezTo>
                  <a:lnTo>
                    <a:pt x="550" y="182"/>
                  </a:lnTo>
                  <a:close/>
                  <a:moveTo>
                    <a:pt x="551" y="24"/>
                  </a:moveTo>
                  <a:cubicBezTo>
                    <a:pt x="528" y="24"/>
                    <a:pt x="528" y="24"/>
                    <a:pt x="528" y="24"/>
                  </a:cubicBezTo>
                  <a:cubicBezTo>
                    <a:pt x="528" y="1"/>
                    <a:pt x="528" y="1"/>
                    <a:pt x="528" y="1"/>
                  </a:cubicBezTo>
                  <a:cubicBezTo>
                    <a:pt x="551" y="1"/>
                    <a:pt x="551" y="1"/>
                    <a:pt x="551" y="1"/>
                  </a:cubicBezTo>
                  <a:lnTo>
                    <a:pt x="551" y="24"/>
                  </a:lnTo>
                  <a:close/>
                  <a:moveTo>
                    <a:pt x="686" y="183"/>
                  </a:moveTo>
                  <a:cubicBezTo>
                    <a:pt x="651" y="183"/>
                    <a:pt x="631" y="160"/>
                    <a:pt x="631" y="119"/>
                  </a:cubicBezTo>
                  <a:cubicBezTo>
                    <a:pt x="631" y="79"/>
                    <a:pt x="651" y="55"/>
                    <a:pt x="683" y="55"/>
                  </a:cubicBezTo>
                  <a:cubicBezTo>
                    <a:pt x="715" y="55"/>
                    <a:pt x="735" y="78"/>
                    <a:pt x="735" y="116"/>
                  </a:cubicBezTo>
                  <a:cubicBezTo>
                    <a:pt x="735" y="125"/>
                    <a:pt x="735" y="125"/>
                    <a:pt x="735" y="125"/>
                  </a:cubicBezTo>
                  <a:cubicBezTo>
                    <a:pt x="652" y="125"/>
                    <a:pt x="652" y="125"/>
                    <a:pt x="652" y="125"/>
                  </a:cubicBezTo>
                  <a:cubicBezTo>
                    <a:pt x="652" y="151"/>
                    <a:pt x="664" y="165"/>
                    <a:pt x="687" y="165"/>
                  </a:cubicBezTo>
                  <a:cubicBezTo>
                    <a:pt x="700" y="165"/>
                    <a:pt x="708" y="161"/>
                    <a:pt x="718" y="151"/>
                  </a:cubicBezTo>
                  <a:cubicBezTo>
                    <a:pt x="719" y="150"/>
                    <a:pt x="719" y="150"/>
                    <a:pt x="719" y="150"/>
                  </a:cubicBezTo>
                  <a:cubicBezTo>
                    <a:pt x="733" y="163"/>
                    <a:pt x="733" y="163"/>
                    <a:pt x="733" y="163"/>
                  </a:cubicBezTo>
                  <a:cubicBezTo>
                    <a:pt x="732" y="164"/>
                    <a:pt x="732" y="164"/>
                    <a:pt x="732" y="164"/>
                  </a:cubicBezTo>
                  <a:cubicBezTo>
                    <a:pt x="720" y="176"/>
                    <a:pt x="708" y="183"/>
                    <a:pt x="686" y="183"/>
                  </a:cubicBezTo>
                  <a:close/>
                  <a:moveTo>
                    <a:pt x="652" y="109"/>
                  </a:moveTo>
                  <a:cubicBezTo>
                    <a:pt x="714" y="109"/>
                    <a:pt x="714" y="109"/>
                    <a:pt x="714" y="109"/>
                  </a:cubicBezTo>
                  <a:cubicBezTo>
                    <a:pt x="713" y="100"/>
                    <a:pt x="713" y="96"/>
                    <a:pt x="710" y="90"/>
                  </a:cubicBezTo>
                  <a:cubicBezTo>
                    <a:pt x="705" y="79"/>
                    <a:pt x="695" y="73"/>
                    <a:pt x="683" y="73"/>
                  </a:cubicBezTo>
                  <a:cubicBezTo>
                    <a:pt x="671" y="73"/>
                    <a:pt x="661" y="79"/>
                    <a:pt x="655" y="90"/>
                  </a:cubicBezTo>
                  <a:cubicBezTo>
                    <a:pt x="653" y="96"/>
                    <a:pt x="652" y="100"/>
                    <a:pt x="652" y="109"/>
                  </a:cubicBezTo>
                  <a:close/>
                  <a:moveTo>
                    <a:pt x="798" y="183"/>
                  </a:moveTo>
                  <a:cubicBezTo>
                    <a:pt x="775" y="183"/>
                    <a:pt x="759" y="178"/>
                    <a:pt x="746" y="165"/>
                  </a:cubicBezTo>
                  <a:cubicBezTo>
                    <a:pt x="745" y="164"/>
                    <a:pt x="745" y="164"/>
                    <a:pt x="745" y="164"/>
                  </a:cubicBezTo>
                  <a:cubicBezTo>
                    <a:pt x="759" y="150"/>
                    <a:pt x="759" y="150"/>
                    <a:pt x="759" y="150"/>
                  </a:cubicBezTo>
                  <a:cubicBezTo>
                    <a:pt x="760" y="151"/>
                    <a:pt x="760" y="151"/>
                    <a:pt x="760" y="151"/>
                  </a:cubicBezTo>
                  <a:cubicBezTo>
                    <a:pt x="769" y="161"/>
                    <a:pt x="781" y="165"/>
                    <a:pt x="797" y="165"/>
                  </a:cubicBezTo>
                  <a:cubicBezTo>
                    <a:pt x="809" y="165"/>
                    <a:pt x="829" y="163"/>
                    <a:pt x="829" y="145"/>
                  </a:cubicBezTo>
                  <a:cubicBezTo>
                    <a:pt x="829" y="134"/>
                    <a:pt x="823" y="129"/>
                    <a:pt x="809" y="128"/>
                  </a:cubicBezTo>
                  <a:cubicBezTo>
                    <a:pt x="789" y="126"/>
                    <a:pt x="789" y="126"/>
                    <a:pt x="789" y="126"/>
                  </a:cubicBezTo>
                  <a:cubicBezTo>
                    <a:pt x="764" y="124"/>
                    <a:pt x="751" y="113"/>
                    <a:pt x="751" y="92"/>
                  </a:cubicBezTo>
                  <a:cubicBezTo>
                    <a:pt x="751" y="70"/>
                    <a:pt x="770" y="55"/>
                    <a:pt x="798" y="55"/>
                  </a:cubicBezTo>
                  <a:cubicBezTo>
                    <a:pt x="816" y="55"/>
                    <a:pt x="832" y="59"/>
                    <a:pt x="843" y="68"/>
                  </a:cubicBezTo>
                  <a:cubicBezTo>
                    <a:pt x="844" y="69"/>
                    <a:pt x="844" y="69"/>
                    <a:pt x="844" y="69"/>
                  </a:cubicBezTo>
                  <a:cubicBezTo>
                    <a:pt x="830" y="83"/>
                    <a:pt x="830" y="83"/>
                    <a:pt x="830" y="83"/>
                  </a:cubicBezTo>
                  <a:cubicBezTo>
                    <a:pt x="829" y="82"/>
                    <a:pt x="829" y="82"/>
                    <a:pt x="829" y="82"/>
                  </a:cubicBezTo>
                  <a:cubicBezTo>
                    <a:pt x="821" y="76"/>
                    <a:pt x="811" y="73"/>
                    <a:pt x="798" y="73"/>
                  </a:cubicBezTo>
                  <a:cubicBezTo>
                    <a:pt x="781" y="73"/>
                    <a:pt x="771" y="79"/>
                    <a:pt x="771" y="92"/>
                  </a:cubicBezTo>
                  <a:cubicBezTo>
                    <a:pt x="771" y="102"/>
                    <a:pt x="778" y="107"/>
                    <a:pt x="792" y="108"/>
                  </a:cubicBezTo>
                  <a:cubicBezTo>
                    <a:pt x="811" y="110"/>
                    <a:pt x="811" y="110"/>
                    <a:pt x="811" y="110"/>
                  </a:cubicBezTo>
                  <a:cubicBezTo>
                    <a:pt x="827" y="112"/>
                    <a:pt x="849" y="117"/>
                    <a:pt x="849" y="144"/>
                  </a:cubicBezTo>
                  <a:cubicBezTo>
                    <a:pt x="849" y="168"/>
                    <a:pt x="829" y="183"/>
                    <a:pt x="798" y="183"/>
                  </a:cubicBezTo>
                  <a:close/>
                  <a:moveTo>
                    <a:pt x="894" y="182"/>
                  </a:moveTo>
                  <a:cubicBezTo>
                    <a:pt x="872" y="182"/>
                    <a:pt x="872" y="182"/>
                    <a:pt x="872" y="182"/>
                  </a:cubicBezTo>
                  <a:cubicBezTo>
                    <a:pt x="872" y="100"/>
                    <a:pt x="872" y="100"/>
                    <a:pt x="872" y="100"/>
                  </a:cubicBezTo>
                  <a:cubicBezTo>
                    <a:pt x="872" y="2"/>
                    <a:pt x="872" y="2"/>
                    <a:pt x="872" y="2"/>
                  </a:cubicBezTo>
                  <a:cubicBezTo>
                    <a:pt x="894" y="2"/>
                    <a:pt x="894" y="2"/>
                    <a:pt x="894" y="2"/>
                  </a:cubicBezTo>
                  <a:cubicBezTo>
                    <a:pt x="894" y="100"/>
                    <a:pt x="894" y="100"/>
                    <a:pt x="894" y="100"/>
                  </a:cubicBezTo>
                  <a:lnTo>
                    <a:pt x="894" y="182"/>
                  </a:lnTo>
                  <a:close/>
                  <a:moveTo>
                    <a:pt x="1085" y="182"/>
                  </a:moveTo>
                  <a:cubicBezTo>
                    <a:pt x="1063" y="182"/>
                    <a:pt x="1063" y="182"/>
                    <a:pt x="1063" y="182"/>
                  </a:cubicBezTo>
                  <a:cubicBezTo>
                    <a:pt x="1063" y="51"/>
                    <a:pt x="1063" y="51"/>
                    <a:pt x="1063" y="51"/>
                  </a:cubicBezTo>
                  <a:cubicBezTo>
                    <a:pt x="1017" y="154"/>
                    <a:pt x="1017" y="154"/>
                    <a:pt x="1017" y="154"/>
                  </a:cubicBezTo>
                  <a:cubicBezTo>
                    <a:pt x="999" y="154"/>
                    <a:pt x="999" y="154"/>
                    <a:pt x="999" y="154"/>
                  </a:cubicBezTo>
                  <a:cubicBezTo>
                    <a:pt x="952" y="51"/>
                    <a:pt x="952" y="51"/>
                    <a:pt x="952" y="51"/>
                  </a:cubicBezTo>
                  <a:cubicBezTo>
                    <a:pt x="952" y="182"/>
                    <a:pt x="952" y="182"/>
                    <a:pt x="952" y="182"/>
                  </a:cubicBezTo>
                  <a:cubicBezTo>
                    <a:pt x="930" y="182"/>
                    <a:pt x="930" y="182"/>
                    <a:pt x="930" y="182"/>
                  </a:cubicBezTo>
                  <a:cubicBezTo>
                    <a:pt x="930" y="2"/>
                    <a:pt x="930" y="2"/>
                    <a:pt x="930" y="2"/>
                  </a:cubicBezTo>
                  <a:cubicBezTo>
                    <a:pt x="951" y="2"/>
                    <a:pt x="951" y="2"/>
                    <a:pt x="951" y="2"/>
                  </a:cubicBezTo>
                  <a:cubicBezTo>
                    <a:pt x="951" y="2"/>
                    <a:pt x="951" y="2"/>
                    <a:pt x="951" y="2"/>
                  </a:cubicBezTo>
                  <a:cubicBezTo>
                    <a:pt x="1008" y="126"/>
                    <a:pt x="1008" y="126"/>
                    <a:pt x="1008" y="126"/>
                  </a:cubicBezTo>
                  <a:cubicBezTo>
                    <a:pt x="1064" y="2"/>
                    <a:pt x="1064" y="2"/>
                    <a:pt x="1064" y="2"/>
                  </a:cubicBezTo>
                  <a:cubicBezTo>
                    <a:pt x="1085" y="2"/>
                    <a:pt x="1085" y="2"/>
                    <a:pt x="1085" y="2"/>
                  </a:cubicBezTo>
                  <a:lnTo>
                    <a:pt x="1085" y="182"/>
                  </a:lnTo>
                  <a:close/>
                  <a:moveTo>
                    <a:pt x="1168" y="183"/>
                  </a:moveTo>
                  <a:cubicBezTo>
                    <a:pt x="1141" y="183"/>
                    <a:pt x="1123" y="176"/>
                    <a:pt x="1106" y="159"/>
                  </a:cubicBezTo>
                  <a:cubicBezTo>
                    <a:pt x="1106" y="158"/>
                    <a:pt x="1106" y="158"/>
                    <a:pt x="1106" y="158"/>
                  </a:cubicBezTo>
                  <a:cubicBezTo>
                    <a:pt x="1120" y="144"/>
                    <a:pt x="1120" y="144"/>
                    <a:pt x="1120" y="144"/>
                  </a:cubicBezTo>
                  <a:cubicBezTo>
                    <a:pt x="1121" y="145"/>
                    <a:pt x="1121" y="145"/>
                    <a:pt x="1121" y="145"/>
                  </a:cubicBezTo>
                  <a:cubicBezTo>
                    <a:pt x="1135" y="159"/>
                    <a:pt x="1148" y="164"/>
                    <a:pt x="1168" y="164"/>
                  </a:cubicBezTo>
                  <a:cubicBezTo>
                    <a:pt x="1194" y="164"/>
                    <a:pt x="1209" y="152"/>
                    <a:pt x="1209" y="132"/>
                  </a:cubicBezTo>
                  <a:cubicBezTo>
                    <a:pt x="1209" y="123"/>
                    <a:pt x="1207" y="116"/>
                    <a:pt x="1201" y="111"/>
                  </a:cubicBezTo>
                  <a:cubicBezTo>
                    <a:pt x="1196" y="106"/>
                    <a:pt x="1191" y="104"/>
                    <a:pt x="1179" y="102"/>
                  </a:cubicBezTo>
                  <a:cubicBezTo>
                    <a:pt x="1158" y="99"/>
                    <a:pt x="1158" y="99"/>
                    <a:pt x="1158" y="99"/>
                  </a:cubicBezTo>
                  <a:cubicBezTo>
                    <a:pt x="1143" y="97"/>
                    <a:pt x="1133" y="93"/>
                    <a:pt x="1125" y="86"/>
                  </a:cubicBezTo>
                  <a:cubicBezTo>
                    <a:pt x="1115" y="77"/>
                    <a:pt x="1111" y="66"/>
                    <a:pt x="1111" y="51"/>
                  </a:cubicBezTo>
                  <a:cubicBezTo>
                    <a:pt x="1111" y="20"/>
                    <a:pt x="1133" y="0"/>
                    <a:pt x="1169" y="0"/>
                  </a:cubicBezTo>
                  <a:cubicBezTo>
                    <a:pt x="1191" y="0"/>
                    <a:pt x="1207" y="6"/>
                    <a:pt x="1222" y="20"/>
                  </a:cubicBezTo>
                  <a:cubicBezTo>
                    <a:pt x="1223" y="21"/>
                    <a:pt x="1223" y="21"/>
                    <a:pt x="1223" y="21"/>
                  </a:cubicBezTo>
                  <a:cubicBezTo>
                    <a:pt x="1209" y="35"/>
                    <a:pt x="1209" y="35"/>
                    <a:pt x="1209" y="35"/>
                  </a:cubicBezTo>
                  <a:cubicBezTo>
                    <a:pt x="1208" y="34"/>
                    <a:pt x="1208" y="34"/>
                    <a:pt x="1208" y="34"/>
                  </a:cubicBezTo>
                  <a:cubicBezTo>
                    <a:pt x="1197" y="23"/>
                    <a:pt x="1185" y="19"/>
                    <a:pt x="1168" y="19"/>
                  </a:cubicBezTo>
                  <a:cubicBezTo>
                    <a:pt x="1146" y="19"/>
                    <a:pt x="1132" y="31"/>
                    <a:pt x="1132" y="51"/>
                  </a:cubicBezTo>
                  <a:cubicBezTo>
                    <a:pt x="1132" y="59"/>
                    <a:pt x="1134" y="66"/>
                    <a:pt x="1139" y="70"/>
                  </a:cubicBezTo>
                  <a:cubicBezTo>
                    <a:pt x="1144" y="75"/>
                    <a:pt x="1152" y="78"/>
                    <a:pt x="1162" y="79"/>
                  </a:cubicBezTo>
                  <a:cubicBezTo>
                    <a:pt x="1182" y="83"/>
                    <a:pt x="1182" y="83"/>
                    <a:pt x="1182" y="83"/>
                  </a:cubicBezTo>
                  <a:cubicBezTo>
                    <a:pt x="1199" y="85"/>
                    <a:pt x="1207" y="88"/>
                    <a:pt x="1215" y="96"/>
                  </a:cubicBezTo>
                  <a:cubicBezTo>
                    <a:pt x="1225" y="104"/>
                    <a:pt x="1231" y="117"/>
                    <a:pt x="1231" y="132"/>
                  </a:cubicBezTo>
                  <a:cubicBezTo>
                    <a:pt x="1231" y="163"/>
                    <a:pt x="1206" y="183"/>
                    <a:pt x="1168" y="183"/>
                  </a:cubicBezTo>
                  <a:close/>
                  <a:moveTo>
                    <a:pt x="499" y="182"/>
                  </a:moveTo>
                  <a:cubicBezTo>
                    <a:pt x="495" y="182"/>
                    <a:pt x="495" y="182"/>
                    <a:pt x="495" y="182"/>
                  </a:cubicBezTo>
                  <a:cubicBezTo>
                    <a:pt x="475" y="182"/>
                    <a:pt x="462" y="168"/>
                    <a:pt x="462" y="147"/>
                  </a:cubicBezTo>
                  <a:cubicBezTo>
                    <a:pt x="462" y="73"/>
                    <a:pt x="462" y="73"/>
                    <a:pt x="462" y="73"/>
                  </a:cubicBezTo>
                  <a:cubicBezTo>
                    <a:pt x="446" y="73"/>
                    <a:pt x="446" y="73"/>
                    <a:pt x="446" y="73"/>
                  </a:cubicBezTo>
                  <a:cubicBezTo>
                    <a:pt x="446" y="56"/>
                    <a:pt x="446" y="56"/>
                    <a:pt x="446" y="56"/>
                  </a:cubicBezTo>
                  <a:cubicBezTo>
                    <a:pt x="462" y="56"/>
                    <a:pt x="462" y="56"/>
                    <a:pt x="462" y="56"/>
                  </a:cubicBezTo>
                  <a:cubicBezTo>
                    <a:pt x="462" y="19"/>
                    <a:pt x="462" y="19"/>
                    <a:pt x="462" y="19"/>
                  </a:cubicBezTo>
                  <a:cubicBezTo>
                    <a:pt x="482" y="19"/>
                    <a:pt x="482" y="19"/>
                    <a:pt x="482" y="19"/>
                  </a:cubicBezTo>
                  <a:cubicBezTo>
                    <a:pt x="482" y="56"/>
                    <a:pt x="482" y="56"/>
                    <a:pt x="482" y="56"/>
                  </a:cubicBezTo>
                  <a:cubicBezTo>
                    <a:pt x="509" y="56"/>
                    <a:pt x="509" y="56"/>
                    <a:pt x="509" y="56"/>
                  </a:cubicBezTo>
                  <a:cubicBezTo>
                    <a:pt x="509" y="73"/>
                    <a:pt x="509" y="73"/>
                    <a:pt x="509" y="73"/>
                  </a:cubicBezTo>
                  <a:cubicBezTo>
                    <a:pt x="482" y="73"/>
                    <a:pt x="482" y="73"/>
                    <a:pt x="482" y="73"/>
                  </a:cubicBezTo>
                  <a:cubicBezTo>
                    <a:pt x="482" y="147"/>
                    <a:pt x="482" y="147"/>
                    <a:pt x="482" y="147"/>
                  </a:cubicBezTo>
                  <a:cubicBezTo>
                    <a:pt x="482" y="158"/>
                    <a:pt x="488" y="164"/>
                    <a:pt x="498" y="164"/>
                  </a:cubicBezTo>
                  <a:cubicBezTo>
                    <a:pt x="499" y="164"/>
                    <a:pt x="499" y="164"/>
                    <a:pt x="499" y="164"/>
                  </a:cubicBezTo>
                  <a:cubicBezTo>
                    <a:pt x="499" y="165"/>
                    <a:pt x="499" y="165"/>
                    <a:pt x="499" y="165"/>
                  </a:cubicBezTo>
                  <a:lnTo>
                    <a:pt x="499" y="182"/>
                  </a:lnTo>
                  <a:close/>
                  <a:moveTo>
                    <a:pt x="616" y="182"/>
                  </a:moveTo>
                  <a:cubicBezTo>
                    <a:pt x="612" y="182"/>
                    <a:pt x="612" y="182"/>
                    <a:pt x="612" y="182"/>
                  </a:cubicBezTo>
                  <a:cubicBezTo>
                    <a:pt x="591" y="182"/>
                    <a:pt x="579" y="169"/>
                    <a:pt x="579" y="148"/>
                  </a:cubicBezTo>
                  <a:cubicBezTo>
                    <a:pt x="579" y="2"/>
                    <a:pt x="579" y="2"/>
                    <a:pt x="579" y="2"/>
                  </a:cubicBezTo>
                  <a:cubicBezTo>
                    <a:pt x="600" y="2"/>
                    <a:pt x="600" y="2"/>
                    <a:pt x="600" y="2"/>
                  </a:cubicBezTo>
                  <a:cubicBezTo>
                    <a:pt x="600" y="147"/>
                    <a:pt x="600" y="147"/>
                    <a:pt x="600" y="147"/>
                  </a:cubicBezTo>
                  <a:cubicBezTo>
                    <a:pt x="600" y="159"/>
                    <a:pt x="604" y="164"/>
                    <a:pt x="615" y="164"/>
                  </a:cubicBezTo>
                  <a:cubicBezTo>
                    <a:pt x="616" y="164"/>
                    <a:pt x="616" y="164"/>
                    <a:pt x="616" y="164"/>
                  </a:cubicBezTo>
                  <a:cubicBezTo>
                    <a:pt x="616" y="165"/>
                    <a:pt x="616" y="165"/>
                    <a:pt x="616" y="165"/>
                  </a:cubicBezTo>
                  <a:lnTo>
                    <a:pt x="616" y="182"/>
                  </a:lnTo>
                  <a:close/>
                </a:path>
              </a:pathLst>
            </a:custGeom>
            <a:solidFill>
              <a:srgbClr val="7778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gray">
            <a:xfrm>
              <a:off x="7474095" y="5549900"/>
              <a:ext cx="76200" cy="41275"/>
            </a:xfrm>
            <a:custGeom>
              <a:avLst/>
              <a:gdLst>
                <a:gd name="T0" fmla="*/ 12 w 48"/>
                <a:gd name="T1" fmla="*/ 4 h 26"/>
                <a:gd name="T2" fmla="*/ 12 w 48"/>
                <a:gd name="T3" fmla="*/ 26 h 26"/>
                <a:gd name="T4" fmla="*/ 7 w 48"/>
                <a:gd name="T5" fmla="*/ 26 h 26"/>
                <a:gd name="T6" fmla="*/ 7 w 48"/>
                <a:gd name="T7" fmla="*/ 4 h 26"/>
                <a:gd name="T8" fmla="*/ 0 w 48"/>
                <a:gd name="T9" fmla="*/ 4 h 26"/>
                <a:gd name="T10" fmla="*/ 0 w 48"/>
                <a:gd name="T11" fmla="*/ 0 h 26"/>
                <a:gd name="T12" fmla="*/ 18 w 48"/>
                <a:gd name="T13" fmla="*/ 0 h 26"/>
                <a:gd name="T14" fmla="*/ 18 w 48"/>
                <a:gd name="T15" fmla="*/ 4 h 26"/>
                <a:gd name="T16" fmla="*/ 12 w 48"/>
                <a:gd name="T17" fmla="*/ 4 h 26"/>
                <a:gd name="T18" fmla="*/ 43 w 48"/>
                <a:gd name="T19" fmla="*/ 26 h 26"/>
                <a:gd name="T20" fmla="*/ 43 w 48"/>
                <a:gd name="T21" fmla="*/ 9 h 26"/>
                <a:gd name="T22" fmla="*/ 37 w 48"/>
                <a:gd name="T23" fmla="*/ 20 h 26"/>
                <a:gd name="T24" fmla="*/ 33 w 48"/>
                <a:gd name="T25" fmla="*/ 20 h 26"/>
                <a:gd name="T26" fmla="*/ 27 w 48"/>
                <a:gd name="T27" fmla="*/ 9 h 26"/>
                <a:gd name="T28" fmla="*/ 27 w 48"/>
                <a:gd name="T29" fmla="*/ 26 h 26"/>
                <a:gd name="T30" fmla="*/ 23 w 48"/>
                <a:gd name="T31" fmla="*/ 26 h 26"/>
                <a:gd name="T32" fmla="*/ 23 w 48"/>
                <a:gd name="T33" fmla="*/ 0 h 26"/>
                <a:gd name="T34" fmla="*/ 27 w 48"/>
                <a:gd name="T35" fmla="*/ 0 h 26"/>
                <a:gd name="T36" fmla="*/ 35 w 48"/>
                <a:gd name="T37" fmla="*/ 15 h 26"/>
                <a:gd name="T38" fmla="*/ 43 w 48"/>
                <a:gd name="T39" fmla="*/ 0 h 26"/>
                <a:gd name="T40" fmla="*/ 48 w 48"/>
                <a:gd name="T41" fmla="*/ 0 h 26"/>
                <a:gd name="T42" fmla="*/ 48 w 48"/>
                <a:gd name="T43" fmla="*/ 26 h 26"/>
                <a:gd name="T44" fmla="*/ 43 w 48"/>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6">
                  <a:moveTo>
                    <a:pt x="12" y="4"/>
                  </a:moveTo>
                  <a:lnTo>
                    <a:pt x="12" y="26"/>
                  </a:lnTo>
                  <a:lnTo>
                    <a:pt x="7" y="26"/>
                  </a:lnTo>
                  <a:lnTo>
                    <a:pt x="7" y="4"/>
                  </a:lnTo>
                  <a:lnTo>
                    <a:pt x="0" y="4"/>
                  </a:lnTo>
                  <a:lnTo>
                    <a:pt x="0" y="0"/>
                  </a:lnTo>
                  <a:lnTo>
                    <a:pt x="18" y="0"/>
                  </a:lnTo>
                  <a:lnTo>
                    <a:pt x="18" y="4"/>
                  </a:lnTo>
                  <a:lnTo>
                    <a:pt x="12" y="4"/>
                  </a:lnTo>
                  <a:close/>
                  <a:moveTo>
                    <a:pt x="43" y="26"/>
                  </a:moveTo>
                  <a:lnTo>
                    <a:pt x="43" y="9"/>
                  </a:lnTo>
                  <a:lnTo>
                    <a:pt x="37" y="20"/>
                  </a:lnTo>
                  <a:lnTo>
                    <a:pt x="33" y="20"/>
                  </a:lnTo>
                  <a:lnTo>
                    <a:pt x="27" y="9"/>
                  </a:lnTo>
                  <a:lnTo>
                    <a:pt x="27" y="26"/>
                  </a:lnTo>
                  <a:lnTo>
                    <a:pt x="23" y="26"/>
                  </a:lnTo>
                  <a:lnTo>
                    <a:pt x="23" y="0"/>
                  </a:lnTo>
                  <a:lnTo>
                    <a:pt x="27" y="0"/>
                  </a:lnTo>
                  <a:lnTo>
                    <a:pt x="35" y="15"/>
                  </a:lnTo>
                  <a:lnTo>
                    <a:pt x="43" y="0"/>
                  </a:lnTo>
                  <a:lnTo>
                    <a:pt x="48" y="0"/>
                  </a:lnTo>
                  <a:lnTo>
                    <a:pt x="48" y="26"/>
                  </a:lnTo>
                  <a:lnTo>
                    <a:pt x="43" y="26"/>
                  </a:lnTo>
                  <a:close/>
                </a:path>
              </a:pathLst>
            </a:custGeom>
            <a:solidFill>
              <a:srgbClr val="41404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gray">
            <a:xfrm>
              <a:off x="4813445" y="5438775"/>
              <a:ext cx="549275" cy="493712"/>
            </a:xfrm>
            <a:custGeom>
              <a:avLst/>
              <a:gdLst>
                <a:gd name="T0" fmla="*/ 351 w 351"/>
                <a:gd name="T1" fmla="*/ 69 h 314"/>
                <a:gd name="T2" fmla="*/ 319 w 351"/>
                <a:gd name="T3" fmla="*/ 87 h 314"/>
                <a:gd name="T4" fmla="*/ 264 w 351"/>
                <a:gd name="T5" fmla="*/ 32 h 314"/>
                <a:gd name="T6" fmla="*/ 283 w 351"/>
                <a:gd name="T7" fmla="*/ 0 h 314"/>
                <a:gd name="T8" fmla="*/ 351 w 351"/>
                <a:gd name="T9" fmla="*/ 69 h 314"/>
                <a:gd name="T10" fmla="*/ 37 w 351"/>
                <a:gd name="T11" fmla="*/ 163 h 314"/>
                <a:gd name="T12" fmla="*/ 0 w 351"/>
                <a:gd name="T13" fmla="*/ 163 h 314"/>
                <a:gd name="T14" fmla="*/ 25 w 351"/>
                <a:gd name="T15" fmla="*/ 257 h 314"/>
                <a:gd name="T16" fmla="*/ 57 w 351"/>
                <a:gd name="T17" fmla="*/ 239 h 314"/>
                <a:gd name="T18" fmla="*/ 37 w 351"/>
                <a:gd name="T19" fmla="*/ 163 h 314"/>
                <a:gd name="T20" fmla="*/ 130 w 351"/>
                <a:gd name="T21" fmla="*/ 63 h 314"/>
                <a:gd name="T22" fmla="*/ 112 w 351"/>
                <a:gd name="T23" fmla="*/ 31 h 314"/>
                <a:gd name="T24" fmla="*/ 37 w 351"/>
                <a:gd name="T25" fmla="*/ 163 h 314"/>
                <a:gd name="T26" fmla="*/ 72 w 351"/>
                <a:gd name="T27" fmla="*/ 163 h 314"/>
                <a:gd name="T28" fmla="*/ 130 w 351"/>
                <a:gd name="T29" fmla="*/ 63 h 314"/>
                <a:gd name="T30" fmla="*/ 88 w 351"/>
                <a:gd name="T31" fmla="*/ 221 h 314"/>
                <a:gd name="T32" fmla="*/ 57 w 351"/>
                <a:gd name="T33" fmla="*/ 239 h 314"/>
                <a:gd name="T34" fmla="*/ 188 w 351"/>
                <a:gd name="T35" fmla="*/ 314 h 314"/>
                <a:gd name="T36" fmla="*/ 188 w 351"/>
                <a:gd name="T37" fmla="*/ 278 h 314"/>
                <a:gd name="T38" fmla="*/ 88 w 351"/>
                <a:gd name="T39" fmla="*/ 22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1" h="314">
                  <a:moveTo>
                    <a:pt x="351" y="69"/>
                  </a:moveTo>
                  <a:cubicBezTo>
                    <a:pt x="319" y="87"/>
                    <a:pt x="319" y="87"/>
                    <a:pt x="319" y="87"/>
                  </a:cubicBezTo>
                  <a:cubicBezTo>
                    <a:pt x="306" y="64"/>
                    <a:pt x="287" y="45"/>
                    <a:pt x="264" y="32"/>
                  </a:cubicBezTo>
                  <a:cubicBezTo>
                    <a:pt x="283" y="0"/>
                    <a:pt x="283" y="0"/>
                    <a:pt x="283" y="0"/>
                  </a:cubicBezTo>
                  <a:cubicBezTo>
                    <a:pt x="311" y="16"/>
                    <a:pt x="335" y="40"/>
                    <a:pt x="351" y="69"/>
                  </a:cubicBezTo>
                  <a:close/>
                  <a:moveTo>
                    <a:pt x="37" y="163"/>
                  </a:moveTo>
                  <a:cubicBezTo>
                    <a:pt x="0" y="163"/>
                    <a:pt x="0" y="163"/>
                    <a:pt x="0" y="163"/>
                  </a:cubicBezTo>
                  <a:cubicBezTo>
                    <a:pt x="0" y="197"/>
                    <a:pt x="9" y="230"/>
                    <a:pt x="25" y="257"/>
                  </a:cubicBezTo>
                  <a:cubicBezTo>
                    <a:pt x="57" y="239"/>
                    <a:pt x="57" y="239"/>
                    <a:pt x="57" y="239"/>
                  </a:cubicBezTo>
                  <a:cubicBezTo>
                    <a:pt x="44" y="216"/>
                    <a:pt x="37" y="190"/>
                    <a:pt x="37" y="163"/>
                  </a:cubicBezTo>
                  <a:close/>
                  <a:moveTo>
                    <a:pt x="130" y="63"/>
                  </a:moveTo>
                  <a:cubicBezTo>
                    <a:pt x="112" y="31"/>
                    <a:pt x="112" y="31"/>
                    <a:pt x="112" y="31"/>
                  </a:cubicBezTo>
                  <a:cubicBezTo>
                    <a:pt x="67" y="58"/>
                    <a:pt x="37" y="107"/>
                    <a:pt x="37" y="163"/>
                  </a:cubicBezTo>
                  <a:cubicBezTo>
                    <a:pt x="72" y="163"/>
                    <a:pt x="72" y="163"/>
                    <a:pt x="72" y="163"/>
                  </a:cubicBezTo>
                  <a:cubicBezTo>
                    <a:pt x="72" y="120"/>
                    <a:pt x="96" y="83"/>
                    <a:pt x="130" y="63"/>
                  </a:cubicBezTo>
                  <a:close/>
                  <a:moveTo>
                    <a:pt x="88" y="221"/>
                  </a:moveTo>
                  <a:cubicBezTo>
                    <a:pt x="57" y="239"/>
                    <a:pt x="57" y="239"/>
                    <a:pt x="57" y="239"/>
                  </a:cubicBezTo>
                  <a:cubicBezTo>
                    <a:pt x="83" y="284"/>
                    <a:pt x="132" y="314"/>
                    <a:pt x="188" y="314"/>
                  </a:cubicBezTo>
                  <a:cubicBezTo>
                    <a:pt x="188" y="278"/>
                    <a:pt x="188" y="278"/>
                    <a:pt x="188" y="278"/>
                  </a:cubicBezTo>
                  <a:cubicBezTo>
                    <a:pt x="145" y="278"/>
                    <a:pt x="108" y="255"/>
                    <a:pt x="88" y="221"/>
                  </a:cubicBezTo>
                  <a:close/>
                </a:path>
              </a:pathLst>
            </a:custGeom>
            <a:solidFill>
              <a:srgbClr val="ACD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userDrawn="1"/>
          </p:nvSpPr>
          <p:spPr bwMode="gray">
            <a:xfrm>
              <a:off x="4813445" y="5397500"/>
              <a:ext cx="442913" cy="593725"/>
            </a:xfrm>
            <a:custGeom>
              <a:avLst/>
              <a:gdLst>
                <a:gd name="T0" fmla="*/ 25 w 283"/>
                <a:gd name="T1" fmla="*/ 283 h 377"/>
                <a:gd name="T2" fmla="*/ 57 w 283"/>
                <a:gd name="T3" fmla="*/ 265 h 377"/>
                <a:gd name="T4" fmla="*/ 188 w 283"/>
                <a:gd name="T5" fmla="*/ 340 h 377"/>
                <a:gd name="T6" fmla="*/ 264 w 283"/>
                <a:gd name="T7" fmla="*/ 320 h 377"/>
                <a:gd name="T8" fmla="*/ 282 w 283"/>
                <a:gd name="T9" fmla="*/ 352 h 377"/>
                <a:gd name="T10" fmla="*/ 188 w 283"/>
                <a:gd name="T11" fmla="*/ 377 h 377"/>
                <a:gd name="T12" fmla="*/ 25 w 283"/>
                <a:gd name="T13" fmla="*/ 283 h 377"/>
                <a:gd name="T14" fmla="*/ 188 w 283"/>
                <a:gd name="T15" fmla="*/ 37 h 377"/>
                <a:gd name="T16" fmla="*/ 264 w 283"/>
                <a:gd name="T17" fmla="*/ 58 h 377"/>
                <a:gd name="T18" fmla="*/ 283 w 283"/>
                <a:gd name="T19" fmla="*/ 26 h 377"/>
                <a:gd name="T20" fmla="*/ 188 w 283"/>
                <a:gd name="T21" fmla="*/ 0 h 377"/>
                <a:gd name="T22" fmla="*/ 0 w 283"/>
                <a:gd name="T23" fmla="*/ 189 h 377"/>
                <a:gd name="T24" fmla="*/ 37 w 283"/>
                <a:gd name="T25" fmla="*/ 189 h 377"/>
                <a:gd name="T26" fmla="*/ 188 w 283"/>
                <a:gd name="T27" fmla="*/ 3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3" h="377">
                  <a:moveTo>
                    <a:pt x="25" y="283"/>
                  </a:moveTo>
                  <a:cubicBezTo>
                    <a:pt x="57" y="265"/>
                    <a:pt x="57" y="265"/>
                    <a:pt x="57" y="265"/>
                  </a:cubicBezTo>
                  <a:cubicBezTo>
                    <a:pt x="83" y="310"/>
                    <a:pt x="132" y="340"/>
                    <a:pt x="188" y="340"/>
                  </a:cubicBezTo>
                  <a:cubicBezTo>
                    <a:pt x="216" y="340"/>
                    <a:pt x="241" y="332"/>
                    <a:pt x="264" y="320"/>
                  </a:cubicBezTo>
                  <a:cubicBezTo>
                    <a:pt x="282" y="352"/>
                    <a:pt x="282" y="352"/>
                    <a:pt x="282" y="352"/>
                  </a:cubicBezTo>
                  <a:cubicBezTo>
                    <a:pt x="255" y="368"/>
                    <a:pt x="222" y="377"/>
                    <a:pt x="188" y="377"/>
                  </a:cubicBezTo>
                  <a:cubicBezTo>
                    <a:pt x="118" y="377"/>
                    <a:pt x="58" y="339"/>
                    <a:pt x="25" y="283"/>
                  </a:cubicBezTo>
                  <a:close/>
                  <a:moveTo>
                    <a:pt x="188" y="37"/>
                  </a:moveTo>
                  <a:cubicBezTo>
                    <a:pt x="216" y="37"/>
                    <a:pt x="242" y="45"/>
                    <a:pt x="264" y="58"/>
                  </a:cubicBezTo>
                  <a:cubicBezTo>
                    <a:pt x="283" y="26"/>
                    <a:pt x="283" y="26"/>
                    <a:pt x="283" y="26"/>
                  </a:cubicBezTo>
                  <a:cubicBezTo>
                    <a:pt x="255" y="10"/>
                    <a:pt x="222" y="0"/>
                    <a:pt x="188" y="0"/>
                  </a:cubicBezTo>
                  <a:cubicBezTo>
                    <a:pt x="84" y="0"/>
                    <a:pt x="0" y="85"/>
                    <a:pt x="0" y="189"/>
                  </a:cubicBezTo>
                  <a:cubicBezTo>
                    <a:pt x="37" y="189"/>
                    <a:pt x="37" y="189"/>
                    <a:pt x="37" y="189"/>
                  </a:cubicBezTo>
                  <a:cubicBezTo>
                    <a:pt x="37" y="105"/>
                    <a:pt x="104" y="37"/>
                    <a:pt x="188" y="37"/>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gray">
            <a:xfrm>
              <a:off x="4926157" y="5511800"/>
              <a:ext cx="476250" cy="365125"/>
            </a:xfrm>
            <a:custGeom>
              <a:avLst/>
              <a:gdLst>
                <a:gd name="T0" fmla="*/ 247 w 304"/>
                <a:gd name="T1" fmla="*/ 40 h 231"/>
                <a:gd name="T2" fmla="*/ 279 w 304"/>
                <a:gd name="T3" fmla="*/ 22 h 231"/>
                <a:gd name="T4" fmla="*/ 304 w 304"/>
                <a:gd name="T5" fmla="*/ 116 h 231"/>
                <a:gd name="T6" fmla="*/ 279 w 304"/>
                <a:gd name="T7" fmla="*/ 210 h 231"/>
                <a:gd name="T8" fmla="*/ 247 w 304"/>
                <a:gd name="T9" fmla="*/ 191 h 231"/>
                <a:gd name="T10" fmla="*/ 267 w 304"/>
                <a:gd name="T11" fmla="*/ 116 h 231"/>
                <a:gd name="T12" fmla="*/ 247 w 304"/>
                <a:gd name="T13" fmla="*/ 40 h 231"/>
                <a:gd name="T14" fmla="*/ 223 w 304"/>
                <a:gd name="T15" fmla="*/ 222 h 231"/>
                <a:gd name="T16" fmla="*/ 198 w 304"/>
                <a:gd name="T17" fmla="*/ 197 h 231"/>
                <a:gd name="T18" fmla="*/ 116 w 304"/>
                <a:gd name="T19" fmla="*/ 231 h 231"/>
                <a:gd name="T20" fmla="*/ 0 w 304"/>
                <a:gd name="T21" fmla="*/ 116 h 231"/>
                <a:gd name="T22" fmla="*/ 116 w 304"/>
                <a:gd name="T23" fmla="*/ 0 h 231"/>
                <a:gd name="T24" fmla="*/ 231 w 304"/>
                <a:gd name="T25" fmla="*/ 116 h 231"/>
                <a:gd name="T26" fmla="*/ 216 w 304"/>
                <a:gd name="T27" fmla="*/ 173 h 231"/>
                <a:gd name="T28" fmla="*/ 247 w 304"/>
                <a:gd name="T29" fmla="*/ 191 h 231"/>
                <a:gd name="T30" fmla="*/ 223 w 304"/>
                <a:gd name="T31" fmla="*/ 222 h 231"/>
                <a:gd name="T32" fmla="*/ 195 w 304"/>
                <a:gd name="T33" fmla="*/ 116 h 231"/>
                <a:gd name="T34" fmla="*/ 116 w 304"/>
                <a:gd name="T35" fmla="*/ 37 h 231"/>
                <a:gd name="T36" fmla="*/ 37 w 304"/>
                <a:gd name="T37" fmla="*/ 116 h 231"/>
                <a:gd name="T38" fmla="*/ 116 w 304"/>
                <a:gd name="T39" fmla="*/ 194 h 231"/>
                <a:gd name="T40" fmla="*/ 195 w 304"/>
                <a:gd name="T41" fmla="*/ 11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 h="231">
                  <a:moveTo>
                    <a:pt x="247" y="40"/>
                  </a:moveTo>
                  <a:cubicBezTo>
                    <a:pt x="279" y="22"/>
                    <a:pt x="279" y="22"/>
                    <a:pt x="279" y="22"/>
                  </a:cubicBezTo>
                  <a:cubicBezTo>
                    <a:pt x="295" y="49"/>
                    <a:pt x="304" y="81"/>
                    <a:pt x="304" y="116"/>
                  </a:cubicBezTo>
                  <a:cubicBezTo>
                    <a:pt x="304" y="150"/>
                    <a:pt x="295" y="182"/>
                    <a:pt x="279" y="210"/>
                  </a:cubicBezTo>
                  <a:cubicBezTo>
                    <a:pt x="247" y="191"/>
                    <a:pt x="247" y="191"/>
                    <a:pt x="247" y="191"/>
                  </a:cubicBezTo>
                  <a:cubicBezTo>
                    <a:pt x="260" y="169"/>
                    <a:pt x="267" y="143"/>
                    <a:pt x="267" y="116"/>
                  </a:cubicBezTo>
                  <a:cubicBezTo>
                    <a:pt x="267" y="88"/>
                    <a:pt x="260" y="62"/>
                    <a:pt x="247" y="40"/>
                  </a:cubicBezTo>
                  <a:close/>
                  <a:moveTo>
                    <a:pt x="223" y="222"/>
                  </a:moveTo>
                  <a:cubicBezTo>
                    <a:pt x="198" y="197"/>
                    <a:pt x="198" y="197"/>
                    <a:pt x="198" y="197"/>
                  </a:cubicBezTo>
                  <a:cubicBezTo>
                    <a:pt x="177" y="218"/>
                    <a:pt x="148" y="231"/>
                    <a:pt x="116" y="231"/>
                  </a:cubicBezTo>
                  <a:cubicBezTo>
                    <a:pt x="52" y="231"/>
                    <a:pt x="0" y="179"/>
                    <a:pt x="0" y="116"/>
                  </a:cubicBezTo>
                  <a:cubicBezTo>
                    <a:pt x="0" y="52"/>
                    <a:pt x="52" y="0"/>
                    <a:pt x="116" y="0"/>
                  </a:cubicBezTo>
                  <a:cubicBezTo>
                    <a:pt x="180" y="0"/>
                    <a:pt x="231" y="52"/>
                    <a:pt x="231" y="116"/>
                  </a:cubicBezTo>
                  <a:cubicBezTo>
                    <a:pt x="231" y="137"/>
                    <a:pt x="226" y="156"/>
                    <a:pt x="216" y="173"/>
                  </a:cubicBezTo>
                  <a:cubicBezTo>
                    <a:pt x="247" y="191"/>
                    <a:pt x="247" y="191"/>
                    <a:pt x="247" y="191"/>
                  </a:cubicBezTo>
                  <a:cubicBezTo>
                    <a:pt x="240" y="203"/>
                    <a:pt x="232" y="213"/>
                    <a:pt x="223" y="222"/>
                  </a:cubicBezTo>
                  <a:close/>
                  <a:moveTo>
                    <a:pt x="195" y="116"/>
                  </a:moveTo>
                  <a:cubicBezTo>
                    <a:pt x="195" y="72"/>
                    <a:pt x="159" y="37"/>
                    <a:pt x="116" y="37"/>
                  </a:cubicBezTo>
                  <a:cubicBezTo>
                    <a:pt x="72" y="37"/>
                    <a:pt x="37" y="72"/>
                    <a:pt x="37" y="116"/>
                  </a:cubicBezTo>
                  <a:cubicBezTo>
                    <a:pt x="37" y="159"/>
                    <a:pt x="72" y="194"/>
                    <a:pt x="116" y="194"/>
                  </a:cubicBezTo>
                  <a:cubicBezTo>
                    <a:pt x="159" y="194"/>
                    <a:pt x="195" y="159"/>
                    <a:pt x="195" y="116"/>
                  </a:cubicBezTo>
                  <a:close/>
                </a:path>
              </a:pathLst>
            </a:custGeom>
            <a:solidFill>
              <a:srgbClr val="743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 name="Rectangle 27"/>
          <p:cNvSpPr/>
          <p:nvPr userDrawn="1"/>
        </p:nvSpPr>
        <p:spPr bwMode="gray">
          <a:xfrm>
            <a:off x="9662160" y="0"/>
            <a:ext cx="29718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9" name="Rectangle 28"/>
          <p:cNvSpPr/>
          <p:nvPr userDrawn="1"/>
        </p:nvSpPr>
        <p:spPr bwMode="gray">
          <a:xfrm>
            <a:off x="9662160" y="437388"/>
            <a:ext cx="29718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0" name="Rectangle 29"/>
          <p:cNvSpPr/>
          <p:nvPr userDrawn="1"/>
        </p:nvSpPr>
        <p:spPr bwMode="gray">
          <a:xfrm>
            <a:off x="9662160" y="874776"/>
            <a:ext cx="29718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1" name="Rectangle 30"/>
          <p:cNvSpPr/>
          <p:nvPr userDrawn="1"/>
        </p:nvSpPr>
        <p:spPr bwMode="gray">
          <a:xfrm>
            <a:off x="9662160" y="1312164"/>
            <a:ext cx="29718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2" name="Rectangle 31"/>
          <p:cNvSpPr/>
          <p:nvPr userDrawn="1"/>
        </p:nvSpPr>
        <p:spPr bwMode="gray">
          <a:xfrm>
            <a:off x="9662160" y="1749552"/>
            <a:ext cx="29718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3" name="Rectangle 32"/>
          <p:cNvSpPr/>
          <p:nvPr userDrawn="1"/>
        </p:nvSpPr>
        <p:spPr bwMode="gray">
          <a:xfrm>
            <a:off x="9662160" y="2186940"/>
            <a:ext cx="29718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4" name="Rectangle 33"/>
          <p:cNvSpPr/>
          <p:nvPr userDrawn="1"/>
        </p:nvSpPr>
        <p:spPr bwMode="gray">
          <a:xfrm>
            <a:off x="9662160" y="2624328"/>
            <a:ext cx="29718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5" name="Rectangle 34"/>
          <p:cNvSpPr/>
          <p:nvPr userDrawn="1"/>
        </p:nvSpPr>
        <p:spPr bwMode="gray">
          <a:xfrm>
            <a:off x="9662160" y="3499104"/>
            <a:ext cx="29718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6" name="Rectangle 35"/>
          <p:cNvSpPr/>
          <p:nvPr userDrawn="1"/>
        </p:nvSpPr>
        <p:spPr bwMode="gray">
          <a:xfrm>
            <a:off x="9662160" y="3061716"/>
            <a:ext cx="29718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7" name="Rectangle 36"/>
          <p:cNvSpPr/>
          <p:nvPr userDrawn="1"/>
        </p:nvSpPr>
        <p:spPr bwMode="gray">
          <a:xfrm>
            <a:off x="9662160" y="3936492"/>
            <a:ext cx="29718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8" name="Rectangle 37"/>
          <p:cNvSpPr/>
          <p:nvPr userDrawn="1"/>
        </p:nvSpPr>
        <p:spPr bwMode="gray">
          <a:xfrm>
            <a:off x="9662160" y="4373880"/>
            <a:ext cx="29718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9" name="Rectangle 38"/>
          <p:cNvSpPr/>
          <p:nvPr userDrawn="1"/>
        </p:nvSpPr>
        <p:spPr bwMode="gray">
          <a:xfrm>
            <a:off x="9662160" y="4811268"/>
            <a:ext cx="29718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40" name="Rectangle 39"/>
          <p:cNvSpPr/>
          <p:nvPr userDrawn="1"/>
        </p:nvSpPr>
        <p:spPr bwMode="gray">
          <a:xfrm>
            <a:off x="9662160" y="5248656"/>
            <a:ext cx="29718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41" name="Rectangle 40"/>
          <p:cNvSpPr/>
          <p:nvPr userDrawn="1"/>
        </p:nvSpPr>
        <p:spPr bwMode="gray">
          <a:xfrm>
            <a:off x="9662160" y="5686044"/>
            <a:ext cx="29718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42" name="Rectangle 41"/>
          <p:cNvSpPr/>
          <p:nvPr userDrawn="1"/>
        </p:nvSpPr>
        <p:spPr bwMode="gray">
          <a:xfrm>
            <a:off x="9662160" y="6123432"/>
            <a:ext cx="29718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43" name="Rectangle 42"/>
          <p:cNvSpPr/>
          <p:nvPr userDrawn="1"/>
        </p:nvSpPr>
        <p:spPr bwMode="gray">
          <a:xfrm>
            <a:off x="9662160" y="6560820"/>
            <a:ext cx="29718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Tree>
  </p:cSld>
  <p:clrMap bg1="lt1" tx1="dk1" bg2="lt2" tx2="dk2" accent1="accent1" accent2="accent2" accent3="accent3" accent4="accent4" accent5="accent5" accent6="accent6" hlink="hlink" folHlink="folHlink"/>
  <p:sldLayoutIdLst>
    <p:sldLayoutId id="2147485467" r:id="rId1"/>
    <p:sldLayoutId id="2147485468" r:id="rId2"/>
    <p:sldLayoutId id="2147485469" r:id="rId3"/>
    <p:sldLayoutId id="2147485470" r:id="rId4"/>
    <p:sldLayoutId id="2147485471" r:id="rId5"/>
    <p:sldLayoutId id="2147485472" r:id="rId6"/>
    <p:sldLayoutId id="2147485474" r:id="rId7"/>
    <p:sldLayoutId id="2147485475" r:id="rId8"/>
    <p:sldLayoutId id="2147485477" r:id="rId9"/>
    <p:sldLayoutId id="2147485478" r:id="rId10"/>
    <p:sldLayoutId id="2147485483" r:id="rId11"/>
    <p:sldLayoutId id="2147485484" r:id="rId12"/>
    <p:sldLayoutId id="2147485481" r:id="rId13"/>
    <p:sldLayoutId id="2147485485" r:id="rId14"/>
    <p:sldLayoutId id="2147485486" r:id="rId1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sz="2800" kern="1200">
          <a:solidFill>
            <a:srgbClr val="006A71"/>
          </a:solidFill>
          <a:latin typeface="+mn-lt"/>
          <a:ea typeface="ＭＳ Ｐゴシック" charset="-128"/>
          <a:cs typeface="+mj-cs"/>
        </a:defRPr>
      </a:lvl1pPr>
      <a:lvl2pPr algn="l" rtl="0" eaLnBrk="1" fontAlgn="base" hangingPunct="1">
        <a:spcBef>
          <a:spcPct val="0"/>
        </a:spcBef>
        <a:spcAft>
          <a:spcPct val="0"/>
        </a:spcAft>
        <a:defRPr sz="2800">
          <a:solidFill>
            <a:srgbClr val="006A71"/>
          </a:solidFill>
          <a:latin typeface="Arial" charset="0"/>
          <a:ea typeface="ＭＳ Ｐゴシック" charset="-128"/>
        </a:defRPr>
      </a:lvl2pPr>
      <a:lvl3pPr algn="l" rtl="0" eaLnBrk="1" fontAlgn="base" hangingPunct="1">
        <a:spcBef>
          <a:spcPct val="0"/>
        </a:spcBef>
        <a:spcAft>
          <a:spcPct val="0"/>
        </a:spcAft>
        <a:defRPr sz="2800">
          <a:solidFill>
            <a:srgbClr val="006A71"/>
          </a:solidFill>
          <a:latin typeface="Arial" charset="0"/>
          <a:ea typeface="ＭＳ Ｐゴシック" charset="-128"/>
        </a:defRPr>
      </a:lvl3pPr>
      <a:lvl4pPr algn="l" rtl="0" eaLnBrk="1" fontAlgn="base" hangingPunct="1">
        <a:spcBef>
          <a:spcPct val="0"/>
        </a:spcBef>
        <a:spcAft>
          <a:spcPct val="0"/>
        </a:spcAft>
        <a:defRPr sz="2800">
          <a:solidFill>
            <a:srgbClr val="006A71"/>
          </a:solidFill>
          <a:latin typeface="Arial" charset="0"/>
          <a:ea typeface="ＭＳ Ｐゴシック" charset="-128"/>
        </a:defRPr>
      </a:lvl4pPr>
      <a:lvl5pPr algn="l" rtl="0" eaLnBrk="1" fontAlgn="base" hangingPunct="1">
        <a:spcBef>
          <a:spcPct val="0"/>
        </a:spcBef>
        <a:spcAft>
          <a:spcPct val="0"/>
        </a:spcAft>
        <a:defRPr sz="2800">
          <a:solidFill>
            <a:srgbClr val="006A71"/>
          </a:solidFill>
          <a:latin typeface="Arial" charset="0"/>
          <a:ea typeface="ＭＳ Ｐゴシック" charset="-128"/>
        </a:defRPr>
      </a:lvl5pPr>
      <a:lvl6pPr marL="457200" algn="l" rtl="0" eaLnBrk="1" fontAlgn="base" hangingPunct="1">
        <a:spcBef>
          <a:spcPct val="0"/>
        </a:spcBef>
        <a:spcAft>
          <a:spcPct val="0"/>
        </a:spcAft>
        <a:defRPr sz="2800">
          <a:solidFill>
            <a:srgbClr val="006A71"/>
          </a:solidFill>
          <a:latin typeface="Arial" charset="0"/>
        </a:defRPr>
      </a:lvl6pPr>
      <a:lvl7pPr marL="914400" algn="l" rtl="0" eaLnBrk="1" fontAlgn="base" hangingPunct="1">
        <a:spcBef>
          <a:spcPct val="0"/>
        </a:spcBef>
        <a:spcAft>
          <a:spcPct val="0"/>
        </a:spcAft>
        <a:defRPr sz="2800">
          <a:solidFill>
            <a:srgbClr val="006A71"/>
          </a:solidFill>
          <a:latin typeface="Arial" charset="0"/>
        </a:defRPr>
      </a:lvl7pPr>
      <a:lvl8pPr marL="1371600" algn="l" rtl="0" eaLnBrk="1" fontAlgn="base" hangingPunct="1">
        <a:spcBef>
          <a:spcPct val="0"/>
        </a:spcBef>
        <a:spcAft>
          <a:spcPct val="0"/>
        </a:spcAft>
        <a:defRPr sz="2800">
          <a:solidFill>
            <a:srgbClr val="006A71"/>
          </a:solidFill>
          <a:latin typeface="Arial" charset="0"/>
        </a:defRPr>
      </a:lvl8pPr>
      <a:lvl9pPr marL="1828800" algn="l" rtl="0" eaLnBrk="1" fontAlgn="base" hangingPunct="1">
        <a:spcBef>
          <a:spcPct val="0"/>
        </a:spcBef>
        <a:spcAft>
          <a:spcPct val="0"/>
        </a:spcAft>
        <a:defRPr sz="2800">
          <a:solidFill>
            <a:srgbClr val="006A71"/>
          </a:solidFill>
          <a:latin typeface="Arial" charset="0"/>
        </a:defRPr>
      </a:lvl9pPr>
    </p:titleStyle>
    <p:body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5.emf"/><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5.emf"/><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1.xml"/><Relationship Id="rId4"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2.xml"/><Relationship Id="rId7" Type="http://schemas.openxmlformats.org/officeDocument/2006/relationships/oleObject" Target="../embeddings/oleObject11.bin"/><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notesSlide" Target="../notesSlides/notesSlide12.xml"/><Relationship Id="rId5" Type="http://schemas.openxmlformats.org/officeDocument/2006/relationships/slideLayout" Target="../slideLayouts/slideLayout6.xml"/><Relationship Id="rId4" Type="http://schemas.openxmlformats.org/officeDocument/2006/relationships/tags" Target="../tags/tag23.xml"/><Relationship Id="rId9"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5.emf"/><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13.xml"/><Relationship Id="rId4"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7.xml"/><Relationship Id="rId7" Type="http://schemas.openxmlformats.org/officeDocument/2006/relationships/oleObject" Target="../embeddings/oleObject13.bin"/><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chart" Target="../charts/chart2.xml"/><Relationship Id="rId5" Type="http://schemas.openxmlformats.org/officeDocument/2006/relationships/notesSlide" Target="../notesSlides/notesSlide14.xml"/><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29.xml"/><Relationship Id="rId7" Type="http://schemas.openxmlformats.org/officeDocument/2006/relationships/chart" Target="../charts/chart4.xml"/><Relationship Id="rId2" Type="http://schemas.openxmlformats.org/officeDocument/2006/relationships/tags" Target="../tags/tag28.xml"/><Relationship Id="rId1" Type="http://schemas.openxmlformats.org/officeDocument/2006/relationships/vmlDrawing" Target="../drawings/vmlDrawing14.vml"/><Relationship Id="rId6" Type="http://schemas.openxmlformats.org/officeDocument/2006/relationships/chart" Target="../charts/chart3.xml"/><Relationship Id="rId5" Type="http://schemas.openxmlformats.org/officeDocument/2006/relationships/notesSlide" Target="../notesSlides/notesSlide15.xml"/><Relationship Id="rId4" Type="http://schemas.openxmlformats.org/officeDocument/2006/relationships/slideLayout" Target="../slideLayouts/slideLayout6.xml"/><Relationship Id="rId9" Type="http://schemas.openxmlformats.org/officeDocument/2006/relationships/image" Target="../media/image5.emf"/></Relationships>
</file>

<file path=ppt/slides/_rels/slide16.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tags" Target="../tags/tag31.xml"/><Relationship Id="rId7" Type="http://schemas.openxmlformats.org/officeDocument/2006/relationships/image" Target="../media/image5.emf"/><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notesSlide" Target="../notesSlides/notesSlide16.xml"/><Relationship Id="rId4"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xml"/><Relationship Id="rId7" Type="http://schemas.openxmlformats.org/officeDocument/2006/relationships/image" Target="../media/image5.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8.xml"/><Relationship Id="rId7" Type="http://schemas.openxmlformats.org/officeDocument/2006/relationships/image" Target="../media/image5.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0.xml"/><Relationship Id="rId7" Type="http://schemas.openxmlformats.org/officeDocument/2006/relationships/image" Target="../media/image5.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2.xml"/><Relationship Id="rId7" Type="http://schemas.openxmlformats.org/officeDocument/2006/relationships/image" Target="../media/image5.emf"/><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5.emf"/><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6.xml"/><Relationship Id="rId7" Type="http://schemas.openxmlformats.org/officeDocument/2006/relationships/image" Target="../media/image5.emf"/><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9.xml"/><Relationship Id="rId4" Type="http://schemas.openxmlformats.org/officeDocument/2006/relationships/slideLayout" Target="../slideLayouts/slideLayout2.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048" y="2395790"/>
            <a:ext cx="8348472" cy="461665"/>
          </a:xfrm>
        </p:spPr>
        <p:txBody>
          <a:bodyPr/>
          <a:lstStyle/>
          <a:p>
            <a:r>
              <a:rPr lang="en-US" dirty="0" smtClean="0"/>
              <a:t>MCM Modeling – Cohort Level</a:t>
            </a:r>
            <a:endParaRPr lang="en-US" dirty="0"/>
          </a:p>
        </p:txBody>
      </p:sp>
      <p:sp>
        <p:nvSpPr>
          <p:cNvPr id="4" name="Text Placeholder 3"/>
          <p:cNvSpPr>
            <a:spLocks noGrp="1"/>
          </p:cNvSpPr>
          <p:nvPr>
            <p:ph type="body" sz="quarter" idx="10"/>
          </p:nvPr>
        </p:nvSpPr>
        <p:spPr>
          <a:xfrm>
            <a:off x="384048" y="3133720"/>
            <a:ext cx="4178808" cy="1277273"/>
          </a:xfrm>
        </p:spPr>
        <p:txBody>
          <a:bodyPr/>
          <a:lstStyle/>
          <a:p>
            <a:r>
              <a:rPr lang="en-US" dirty="0" smtClean="0"/>
              <a:t>Version 1, October 2016</a:t>
            </a:r>
            <a:r>
              <a:rPr lang="en-US" dirty="0"/>
              <a:t/>
            </a:r>
            <a:br>
              <a:rPr lang="en-US" dirty="0"/>
            </a:br>
            <a:endParaRPr lang="en-US" dirty="0" smtClean="0"/>
          </a:p>
          <a:p>
            <a:r>
              <a:rPr lang="en-US" b="1" dirty="0"/>
              <a:t>DO NOT MODIFY</a:t>
            </a:r>
          </a:p>
          <a:p>
            <a:r>
              <a:rPr lang="en-US" dirty="0"/>
              <a:t>REUSE OR COPY THE SLIDE(S) YOU NEED OR SAVE TO YOUR COMPUTER </a:t>
            </a:r>
          </a:p>
          <a:p>
            <a:endParaRPr lang="en-US" dirty="0"/>
          </a:p>
        </p:txBody>
      </p:sp>
    </p:spTree>
    <p:extLst>
      <p:ext uri="{BB962C8B-B14F-4D97-AF65-F5344CB8AC3E}">
        <p14:creationId xmlns:p14="http://schemas.microsoft.com/office/powerpoint/2010/main" val="4240667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6197"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endParaRPr lang="en-US" sz="1600" dirty="0" smtClean="0">
              <a:latin typeface="Arial"/>
              <a:cs typeface="Arial"/>
              <a:sym typeface="Arial"/>
            </a:endParaRPr>
          </a:p>
        </p:txBody>
      </p:sp>
      <p:sp>
        <p:nvSpPr>
          <p:cNvPr id="7" name="Inhaltsplatzhalter 6"/>
          <p:cNvSpPr>
            <a:spLocks noGrp="1"/>
          </p:cNvSpPr>
          <p:nvPr>
            <p:ph sz="quarter" idx="14"/>
          </p:nvPr>
        </p:nvSpPr>
        <p:spPr/>
        <p:txBody>
          <a:bodyPr/>
          <a:lstStyle/>
          <a:p>
            <a:r>
              <a:rPr lang="de-DE" dirty="0" err="1" smtClean="0"/>
              <a:t>Once</a:t>
            </a:r>
            <a:r>
              <a:rPr lang="de-DE" dirty="0" smtClean="0"/>
              <a:t> </a:t>
            </a:r>
            <a:r>
              <a:rPr lang="de-DE" dirty="0" err="1" smtClean="0"/>
              <a:t>we</a:t>
            </a:r>
            <a:r>
              <a:rPr lang="de-DE" dirty="0" smtClean="0"/>
              <a:t> </a:t>
            </a:r>
            <a:r>
              <a:rPr lang="de-DE" dirty="0" err="1" smtClean="0"/>
              <a:t>have</a:t>
            </a:r>
            <a:r>
              <a:rPr lang="de-DE" dirty="0" smtClean="0"/>
              <a:t> </a:t>
            </a:r>
            <a:r>
              <a:rPr lang="de-DE" dirty="0" err="1" smtClean="0"/>
              <a:t>the</a:t>
            </a:r>
            <a:r>
              <a:rPr lang="de-DE" dirty="0" smtClean="0"/>
              <a:t> final </a:t>
            </a:r>
            <a:r>
              <a:rPr lang="de-DE" dirty="0" err="1" smtClean="0"/>
              <a:t>df</a:t>
            </a:r>
            <a:r>
              <a:rPr lang="de-DE" dirty="0" smtClean="0"/>
              <a:t> (all x &amp; y on </a:t>
            </a:r>
            <a:r>
              <a:rPr lang="de-DE" dirty="0" err="1" smtClean="0"/>
              <a:t>nanobrick</a:t>
            </a:r>
            <a:r>
              <a:rPr lang="de-DE" dirty="0" smtClean="0"/>
              <a:t> </a:t>
            </a:r>
            <a:r>
              <a:rPr lang="de-DE" dirty="0" err="1" smtClean="0"/>
              <a:t>level</a:t>
            </a:r>
            <a:r>
              <a:rPr lang="de-DE" dirty="0" smtClean="0"/>
              <a:t> </a:t>
            </a:r>
            <a:r>
              <a:rPr lang="de-DE" dirty="0" err="1" smtClean="0"/>
              <a:t>by</a:t>
            </a:r>
            <a:r>
              <a:rPr lang="de-DE" dirty="0" smtClean="0"/>
              <a:t> </a:t>
            </a:r>
            <a:r>
              <a:rPr lang="de-DE" dirty="0" err="1" smtClean="0"/>
              <a:t>month</a:t>
            </a:r>
            <a:r>
              <a:rPr lang="de-DE" dirty="0" smtClean="0"/>
              <a:t>/time </a:t>
            </a:r>
            <a:r>
              <a:rPr lang="de-DE" dirty="0" err="1" smtClean="0"/>
              <a:t>period</a:t>
            </a:r>
            <a:r>
              <a:rPr lang="de-DE" dirty="0" smtClean="0"/>
              <a:t>), </a:t>
            </a:r>
            <a:r>
              <a:rPr lang="de-DE" dirty="0" err="1" smtClean="0"/>
              <a:t>we</a:t>
            </a:r>
            <a:r>
              <a:rPr lang="de-DE" dirty="0" smtClean="0"/>
              <a:t> </a:t>
            </a:r>
            <a:r>
              <a:rPr lang="de-DE" dirty="0" err="1" smtClean="0"/>
              <a:t>normalize</a:t>
            </a:r>
            <a:r>
              <a:rPr lang="de-DE" dirty="0" smtClean="0"/>
              <a:t> </a:t>
            </a:r>
            <a:r>
              <a:rPr lang="de-DE" dirty="0" err="1" smtClean="0"/>
              <a:t>sales</a:t>
            </a:r>
            <a:r>
              <a:rPr lang="de-DE" dirty="0" smtClean="0"/>
              <a:t> </a:t>
            </a:r>
            <a:r>
              <a:rPr lang="de-DE" dirty="0" err="1" smtClean="0"/>
              <a:t>and</a:t>
            </a:r>
            <a:r>
              <a:rPr lang="de-DE" dirty="0" smtClean="0"/>
              <a:t> </a:t>
            </a:r>
            <a:r>
              <a:rPr lang="de-DE" dirty="0" err="1" smtClean="0"/>
              <a:t>promotions</a:t>
            </a:r>
            <a:r>
              <a:rPr lang="de-DE" dirty="0" smtClean="0"/>
              <a:t> </a:t>
            </a:r>
            <a:r>
              <a:rPr lang="de-DE" dirty="0" err="1" smtClean="0"/>
              <a:t>by</a:t>
            </a:r>
            <a:r>
              <a:rPr lang="de-DE" dirty="0" smtClean="0"/>
              <a:t> </a:t>
            </a:r>
            <a:r>
              <a:rPr lang="de-DE" dirty="0" err="1" smtClean="0"/>
              <a:t>nr.</a:t>
            </a:r>
            <a:r>
              <a:rPr lang="de-DE" dirty="0" smtClean="0"/>
              <a:t> </a:t>
            </a:r>
            <a:r>
              <a:rPr lang="de-DE" dirty="0" err="1" smtClean="0"/>
              <a:t>of</a:t>
            </a:r>
            <a:r>
              <a:rPr lang="de-DE" dirty="0" smtClean="0"/>
              <a:t> HCPs in </a:t>
            </a:r>
            <a:r>
              <a:rPr lang="de-DE" dirty="0" err="1" smtClean="0"/>
              <a:t>each</a:t>
            </a:r>
            <a:r>
              <a:rPr lang="de-DE" dirty="0" smtClean="0"/>
              <a:t> </a:t>
            </a:r>
            <a:r>
              <a:rPr lang="de-DE" dirty="0" err="1" smtClean="0"/>
              <a:t>brick</a:t>
            </a:r>
            <a:r>
              <a:rPr lang="de-DE" dirty="0" smtClean="0"/>
              <a:t> </a:t>
            </a:r>
            <a:r>
              <a:rPr lang="de-DE" dirty="0" smtClean="0">
                <a:sym typeface="Wingdings" panose="05000000000000000000" pitchFamily="2" charset="2"/>
              </a:rPr>
              <a:t> </a:t>
            </a:r>
            <a:r>
              <a:rPr lang="de-DE" dirty="0" err="1" smtClean="0">
                <a:sym typeface="Wingdings" panose="05000000000000000000" pitchFamily="2" charset="2"/>
              </a:rPr>
              <a:t>average</a:t>
            </a:r>
            <a:r>
              <a:rPr lang="de-DE" dirty="0" smtClean="0">
                <a:sym typeface="Wingdings" panose="05000000000000000000" pitchFamily="2" charset="2"/>
              </a:rPr>
              <a:t> </a:t>
            </a:r>
            <a:r>
              <a:rPr lang="de-DE" dirty="0" err="1" smtClean="0">
                <a:sym typeface="Wingdings" panose="05000000000000000000" pitchFamily="2" charset="2"/>
              </a:rPr>
              <a:t>sales</a:t>
            </a:r>
            <a:r>
              <a:rPr lang="de-DE" dirty="0" smtClean="0">
                <a:sym typeface="Wingdings" panose="05000000000000000000" pitchFamily="2" charset="2"/>
              </a:rPr>
              <a:t> </a:t>
            </a:r>
            <a:r>
              <a:rPr lang="de-DE" dirty="0" err="1" smtClean="0">
                <a:sym typeface="Wingdings" panose="05000000000000000000" pitchFamily="2" charset="2"/>
              </a:rPr>
              <a:t>and</a:t>
            </a:r>
            <a:r>
              <a:rPr lang="de-DE" dirty="0" smtClean="0">
                <a:sym typeface="Wingdings" panose="05000000000000000000" pitchFamily="2" charset="2"/>
              </a:rPr>
              <a:t> </a:t>
            </a:r>
            <a:r>
              <a:rPr lang="de-DE" dirty="0" err="1" smtClean="0">
                <a:sym typeface="Wingdings" panose="05000000000000000000" pitchFamily="2" charset="2"/>
              </a:rPr>
              <a:t>promotions</a:t>
            </a:r>
            <a:r>
              <a:rPr lang="de-DE" dirty="0" smtClean="0">
                <a:sym typeface="Wingdings" panose="05000000000000000000" pitchFamily="2" charset="2"/>
              </a:rPr>
              <a:t> </a:t>
            </a:r>
            <a:r>
              <a:rPr lang="de-DE" dirty="0" err="1" smtClean="0">
                <a:sym typeface="Wingdings" panose="05000000000000000000" pitchFamily="2" charset="2"/>
              </a:rPr>
              <a:t>for</a:t>
            </a:r>
            <a:r>
              <a:rPr lang="de-DE" dirty="0" smtClean="0">
                <a:sym typeface="Wingdings" panose="05000000000000000000" pitchFamily="2" charset="2"/>
              </a:rPr>
              <a:t> </a:t>
            </a:r>
            <a:r>
              <a:rPr lang="de-DE" dirty="0" err="1" smtClean="0">
                <a:sym typeface="Wingdings" panose="05000000000000000000" pitchFamily="2" charset="2"/>
              </a:rPr>
              <a:t>each</a:t>
            </a:r>
            <a:r>
              <a:rPr lang="de-DE" dirty="0" smtClean="0">
                <a:sym typeface="Wingdings" panose="05000000000000000000" pitchFamily="2" charset="2"/>
              </a:rPr>
              <a:t> HCP</a:t>
            </a:r>
          </a:p>
          <a:p>
            <a:r>
              <a:rPr lang="de-DE" dirty="0" err="1" smtClean="0">
                <a:sym typeface="Wingdings" panose="05000000000000000000" pitchFamily="2" charset="2"/>
              </a:rPr>
              <a:t>Several</a:t>
            </a:r>
            <a:r>
              <a:rPr lang="de-DE" dirty="0" smtClean="0">
                <a:sym typeface="Wingdings" panose="05000000000000000000" pitchFamily="2" charset="2"/>
              </a:rPr>
              <a:t> </a:t>
            </a:r>
            <a:r>
              <a:rPr lang="de-DE" dirty="0" err="1" smtClean="0">
                <a:sym typeface="Wingdings" panose="05000000000000000000" pitchFamily="2" charset="2"/>
              </a:rPr>
              <a:t>further</a:t>
            </a:r>
            <a:r>
              <a:rPr lang="de-DE" dirty="0" smtClean="0">
                <a:sym typeface="Wingdings" panose="05000000000000000000" pitchFamily="2" charset="2"/>
              </a:rPr>
              <a:t> </a:t>
            </a:r>
            <a:r>
              <a:rPr lang="de-DE" dirty="0" err="1" smtClean="0">
                <a:sym typeface="Wingdings" panose="05000000000000000000" pitchFamily="2" charset="2"/>
              </a:rPr>
              <a:t>filterings</a:t>
            </a:r>
            <a:r>
              <a:rPr lang="de-DE" dirty="0" smtClean="0">
                <a:sym typeface="Wingdings" panose="05000000000000000000" pitchFamily="2" charset="2"/>
              </a:rPr>
              <a:t> </a:t>
            </a:r>
            <a:r>
              <a:rPr lang="de-DE" dirty="0" err="1" smtClean="0">
                <a:sym typeface="Wingdings" panose="05000000000000000000" pitchFamily="2" charset="2"/>
              </a:rPr>
              <a:t>are</a:t>
            </a:r>
            <a:r>
              <a:rPr lang="de-DE" dirty="0" smtClean="0">
                <a:sym typeface="Wingdings" panose="05000000000000000000" pitchFamily="2" charset="2"/>
              </a:rPr>
              <a:t> </a:t>
            </a:r>
            <a:r>
              <a:rPr lang="de-DE" dirty="0" err="1" smtClean="0">
                <a:sym typeface="Wingdings" panose="05000000000000000000" pitchFamily="2" charset="2"/>
              </a:rPr>
              <a:t>used</a:t>
            </a:r>
            <a:r>
              <a:rPr lang="de-DE" dirty="0" smtClean="0">
                <a:sym typeface="Wingdings" panose="05000000000000000000" pitchFamily="2" charset="2"/>
              </a:rPr>
              <a:t> </a:t>
            </a:r>
            <a:r>
              <a:rPr lang="de-DE" dirty="0" err="1" smtClean="0">
                <a:sym typeface="Wingdings" panose="05000000000000000000" pitchFamily="2" charset="2"/>
              </a:rPr>
              <a:t>that</a:t>
            </a:r>
            <a:r>
              <a:rPr lang="de-DE" dirty="0" smtClean="0">
                <a:sym typeface="Wingdings" panose="05000000000000000000" pitchFamily="2" charset="2"/>
              </a:rPr>
              <a:t> </a:t>
            </a:r>
            <a:r>
              <a:rPr lang="de-DE" dirty="0" err="1" smtClean="0">
                <a:sym typeface="Wingdings" panose="05000000000000000000" pitchFamily="2" charset="2"/>
              </a:rPr>
              <a:t>we</a:t>
            </a:r>
            <a:r>
              <a:rPr lang="de-DE" dirty="0" smtClean="0">
                <a:sym typeface="Wingdings" panose="05000000000000000000" pitchFamily="2" charset="2"/>
              </a:rPr>
              <a:t> </a:t>
            </a:r>
            <a:r>
              <a:rPr lang="de-DE" dirty="0" err="1" smtClean="0">
                <a:sym typeface="Wingdings" panose="05000000000000000000" pitchFamily="2" charset="2"/>
              </a:rPr>
              <a:t>need</a:t>
            </a:r>
            <a:r>
              <a:rPr lang="de-DE" dirty="0" smtClean="0">
                <a:sym typeface="Wingdings" panose="05000000000000000000" pitchFamily="2" charset="2"/>
              </a:rPr>
              <a:t> </a:t>
            </a:r>
            <a:r>
              <a:rPr lang="de-DE" dirty="0" err="1" smtClean="0">
                <a:sym typeface="Wingdings" panose="05000000000000000000" pitchFamily="2" charset="2"/>
              </a:rPr>
              <a:t>to</a:t>
            </a:r>
            <a:r>
              <a:rPr lang="de-DE" dirty="0" smtClean="0">
                <a:sym typeface="Wingdings" panose="05000000000000000000" pitchFamily="2" charset="2"/>
              </a:rPr>
              <a:t> </a:t>
            </a:r>
            <a:r>
              <a:rPr lang="de-DE" dirty="0" err="1" smtClean="0">
                <a:sym typeface="Wingdings" panose="05000000000000000000" pitchFamily="2" charset="2"/>
              </a:rPr>
              <a:t>go</a:t>
            </a:r>
            <a:r>
              <a:rPr lang="de-DE" dirty="0" smtClean="0">
                <a:sym typeface="Wingdings" panose="05000000000000000000" pitchFamily="2" charset="2"/>
              </a:rPr>
              <a:t> in </a:t>
            </a:r>
            <a:r>
              <a:rPr lang="de-DE" dirty="0" err="1" smtClean="0">
                <a:sym typeface="Wingdings" panose="05000000000000000000" pitchFamily="2" charset="2"/>
              </a:rPr>
              <a:t>detail</a:t>
            </a:r>
            <a:r>
              <a:rPr lang="de-DE" dirty="0" smtClean="0">
                <a:sym typeface="Wingdings" panose="05000000000000000000" pitchFamily="2" charset="2"/>
              </a:rPr>
              <a:t> at </a:t>
            </a:r>
            <a:r>
              <a:rPr lang="de-DE" dirty="0" err="1" smtClean="0">
                <a:sym typeface="Wingdings" panose="05000000000000000000" pitchFamily="2" charset="2"/>
              </a:rPr>
              <a:t>another</a:t>
            </a:r>
            <a:r>
              <a:rPr lang="de-DE" dirty="0" smtClean="0">
                <a:sym typeface="Wingdings" panose="05000000000000000000" pitchFamily="2" charset="2"/>
              </a:rPr>
              <a:t> </a:t>
            </a:r>
            <a:r>
              <a:rPr lang="de-DE" dirty="0" err="1" smtClean="0">
                <a:sym typeface="Wingdings" panose="05000000000000000000" pitchFamily="2" charset="2"/>
              </a:rPr>
              <a:t>session</a:t>
            </a:r>
            <a:r>
              <a:rPr lang="de-DE" dirty="0" smtClean="0">
                <a:sym typeface="Wingdings" panose="05000000000000000000" pitchFamily="2" charset="2"/>
              </a:rPr>
              <a:t>: </a:t>
            </a:r>
            <a:r>
              <a:rPr lang="de-DE" dirty="0" err="1" smtClean="0">
                <a:sym typeface="Wingdings" panose="05000000000000000000" pitchFamily="2" charset="2"/>
              </a:rPr>
              <a:t>filter</a:t>
            </a:r>
            <a:r>
              <a:rPr lang="de-DE" dirty="0" smtClean="0">
                <a:sym typeface="Wingdings" panose="05000000000000000000" pitchFamily="2" charset="2"/>
              </a:rPr>
              <a:t> </a:t>
            </a:r>
            <a:r>
              <a:rPr lang="de-DE" dirty="0" err="1" smtClean="0">
                <a:sym typeface="Wingdings" panose="05000000000000000000" pitchFamily="2" charset="2"/>
              </a:rPr>
              <a:t>by</a:t>
            </a:r>
            <a:r>
              <a:rPr lang="de-DE" dirty="0" smtClean="0">
                <a:sym typeface="Wingdings" panose="05000000000000000000" pitchFamily="2" charset="2"/>
              </a:rPr>
              <a:t> </a:t>
            </a:r>
            <a:r>
              <a:rPr lang="de-DE" dirty="0" err="1" smtClean="0">
                <a:sym typeface="Wingdings" panose="05000000000000000000" pitchFamily="2" charset="2"/>
              </a:rPr>
              <a:t>bricks</a:t>
            </a:r>
            <a:r>
              <a:rPr lang="de-DE" dirty="0" smtClean="0">
                <a:sym typeface="Wingdings" panose="05000000000000000000" pitchFamily="2" charset="2"/>
              </a:rPr>
              <a:t> </a:t>
            </a:r>
            <a:r>
              <a:rPr lang="de-DE" dirty="0" err="1" smtClean="0">
                <a:sym typeface="Wingdings" panose="05000000000000000000" pitchFamily="2" charset="2"/>
              </a:rPr>
              <a:t>with</a:t>
            </a:r>
            <a:r>
              <a:rPr lang="de-DE" dirty="0" smtClean="0">
                <a:sym typeface="Wingdings" panose="05000000000000000000" pitchFamily="2" charset="2"/>
              </a:rPr>
              <a:t> </a:t>
            </a:r>
            <a:r>
              <a:rPr lang="de-DE" dirty="0" err="1" smtClean="0">
                <a:sym typeface="Wingdings" panose="05000000000000000000" pitchFamily="2" charset="2"/>
              </a:rPr>
              <a:t>sales</a:t>
            </a:r>
            <a:r>
              <a:rPr lang="de-DE" dirty="0" smtClean="0">
                <a:sym typeface="Wingdings" panose="05000000000000000000" pitchFamily="2" charset="2"/>
              </a:rPr>
              <a:t> </a:t>
            </a:r>
            <a:r>
              <a:rPr lang="de-DE" dirty="0" err="1" smtClean="0">
                <a:sym typeface="Wingdings" panose="05000000000000000000" pitchFamily="2" charset="2"/>
              </a:rPr>
              <a:t>of</a:t>
            </a:r>
            <a:r>
              <a:rPr lang="de-DE" dirty="0" smtClean="0">
                <a:sym typeface="Wingdings" panose="05000000000000000000" pitchFamily="2" charset="2"/>
              </a:rPr>
              <a:t> </a:t>
            </a:r>
            <a:r>
              <a:rPr lang="de-DE" dirty="0" err="1" smtClean="0">
                <a:sym typeface="Wingdings" panose="05000000000000000000" pitchFamily="2" charset="2"/>
              </a:rPr>
              <a:t>product</a:t>
            </a:r>
            <a:r>
              <a:rPr lang="de-DE" dirty="0" smtClean="0">
                <a:sym typeface="Wingdings" panose="05000000000000000000" pitchFamily="2" charset="2"/>
              </a:rPr>
              <a:t> </a:t>
            </a:r>
            <a:r>
              <a:rPr lang="de-DE" dirty="0" err="1" smtClean="0">
                <a:sym typeface="Wingdings" panose="05000000000000000000" pitchFamily="2" charset="2"/>
              </a:rPr>
              <a:t>or</a:t>
            </a:r>
            <a:r>
              <a:rPr lang="de-DE" dirty="0" smtClean="0">
                <a:sym typeface="Wingdings" panose="05000000000000000000" pitchFamily="2" charset="2"/>
              </a:rPr>
              <a:t> </a:t>
            </a:r>
            <a:r>
              <a:rPr lang="de-DE" dirty="0" err="1" smtClean="0">
                <a:sym typeface="Wingdings" panose="05000000000000000000" pitchFamily="2" charset="2"/>
              </a:rPr>
              <a:t>competitor</a:t>
            </a:r>
            <a:r>
              <a:rPr lang="de-DE" dirty="0" smtClean="0">
                <a:sym typeface="Wingdings" panose="05000000000000000000" pitchFamily="2" charset="2"/>
              </a:rPr>
              <a:t> </a:t>
            </a:r>
            <a:r>
              <a:rPr lang="de-DE" dirty="0" err="1" smtClean="0">
                <a:sym typeface="Wingdings" panose="05000000000000000000" pitchFamily="2" charset="2"/>
              </a:rPr>
              <a:t>to</a:t>
            </a:r>
            <a:r>
              <a:rPr lang="de-DE" dirty="0" smtClean="0">
                <a:sym typeface="Wingdings" panose="05000000000000000000" pitchFamily="2" charset="2"/>
              </a:rPr>
              <a:t> </a:t>
            </a:r>
            <a:r>
              <a:rPr lang="de-DE" dirty="0" err="1" smtClean="0">
                <a:sym typeface="Wingdings" panose="05000000000000000000" pitchFamily="2" charset="2"/>
              </a:rPr>
              <a:t>decrease</a:t>
            </a:r>
            <a:r>
              <a:rPr lang="de-DE" dirty="0" smtClean="0">
                <a:sym typeface="Wingdings" panose="05000000000000000000" pitchFamily="2" charset="2"/>
              </a:rPr>
              <a:t> </a:t>
            </a:r>
            <a:r>
              <a:rPr lang="de-DE" dirty="0" err="1" smtClean="0">
                <a:sym typeface="Wingdings" panose="05000000000000000000" pitchFamily="2" charset="2"/>
              </a:rPr>
              <a:t>noise</a:t>
            </a:r>
            <a:r>
              <a:rPr lang="de-DE" dirty="0" smtClean="0">
                <a:sym typeface="Wingdings" panose="05000000000000000000" pitchFamily="2" charset="2"/>
              </a:rPr>
              <a:t> etc.</a:t>
            </a:r>
          </a:p>
          <a:p>
            <a:r>
              <a:rPr lang="de-DE" dirty="0" err="1" smtClean="0">
                <a:sym typeface="Wingdings" panose="05000000000000000000" pitchFamily="2" charset="2"/>
              </a:rPr>
              <a:t>We</a:t>
            </a:r>
            <a:r>
              <a:rPr lang="de-DE" dirty="0" smtClean="0">
                <a:sym typeface="Wingdings" panose="05000000000000000000" pitchFamily="2" charset="2"/>
              </a:rPr>
              <a:t> </a:t>
            </a:r>
            <a:r>
              <a:rPr lang="de-DE" dirty="0" err="1" smtClean="0">
                <a:sym typeface="Wingdings" panose="05000000000000000000" pitchFamily="2" charset="2"/>
              </a:rPr>
              <a:t>transform</a:t>
            </a:r>
            <a:r>
              <a:rPr lang="de-DE" dirty="0" smtClean="0">
                <a:sym typeface="Wingdings" panose="05000000000000000000" pitchFamily="2" charset="2"/>
              </a:rPr>
              <a:t> </a:t>
            </a:r>
            <a:r>
              <a:rPr lang="de-DE" dirty="0" err="1" smtClean="0">
                <a:sym typeface="Wingdings" panose="05000000000000000000" pitchFamily="2" charset="2"/>
              </a:rPr>
              <a:t>the</a:t>
            </a:r>
            <a:r>
              <a:rPr lang="de-DE" dirty="0" smtClean="0">
                <a:sym typeface="Wingdings" panose="05000000000000000000" pitchFamily="2" charset="2"/>
              </a:rPr>
              <a:t> </a:t>
            </a:r>
            <a:r>
              <a:rPr lang="de-DE" dirty="0" err="1" smtClean="0">
                <a:sym typeface="Wingdings" panose="05000000000000000000" pitchFamily="2" charset="2"/>
              </a:rPr>
              <a:t>promotion</a:t>
            </a:r>
            <a:r>
              <a:rPr lang="de-DE" dirty="0" smtClean="0">
                <a:sym typeface="Wingdings" panose="05000000000000000000" pitchFamily="2" charset="2"/>
              </a:rPr>
              <a:t> </a:t>
            </a:r>
            <a:r>
              <a:rPr lang="de-DE" dirty="0" err="1" smtClean="0">
                <a:sym typeface="Wingdings" panose="05000000000000000000" pitchFamily="2" charset="2"/>
              </a:rPr>
              <a:t>data</a:t>
            </a:r>
            <a:r>
              <a:rPr lang="de-DE" dirty="0" smtClean="0">
                <a:sym typeface="Wingdings" panose="05000000000000000000" pitchFamily="2" charset="2"/>
              </a:rPr>
              <a:t> </a:t>
            </a:r>
            <a:r>
              <a:rPr lang="de-DE" dirty="0" err="1" smtClean="0">
                <a:sym typeface="Wingdings" panose="05000000000000000000" pitchFamily="2" charset="2"/>
              </a:rPr>
              <a:t>by</a:t>
            </a:r>
            <a:r>
              <a:rPr lang="de-DE" dirty="0" smtClean="0">
                <a:sym typeface="Wingdings" panose="05000000000000000000" pitchFamily="2" charset="2"/>
              </a:rPr>
              <a:t> </a:t>
            </a:r>
            <a:r>
              <a:rPr lang="de-DE" dirty="0" err="1" smtClean="0">
                <a:sym typeface="Wingdings" panose="05000000000000000000" pitchFamily="2" charset="2"/>
              </a:rPr>
              <a:t>decay</a:t>
            </a:r>
            <a:r>
              <a:rPr lang="de-DE" dirty="0" smtClean="0">
                <a:sym typeface="Wingdings" panose="05000000000000000000" pitchFamily="2" charset="2"/>
              </a:rPr>
              <a:t> &amp; </a:t>
            </a:r>
            <a:r>
              <a:rPr lang="de-DE" dirty="0" err="1" smtClean="0">
                <a:sym typeface="Wingdings" panose="05000000000000000000" pitchFamily="2" charset="2"/>
              </a:rPr>
              <a:t>root</a:t>
            </a:r>
            <a:r>
              <a:rPr lang="de-DE" dirty="0" smtClean="0">
                <a:sym typeface="Wingdings" panose="05000000000000000000" pitchFamily="2" charset="2"/>
              </a:rPr>
              <a:t> </a:t>
            </a:r>
            <a:r>
              <a:rPr lang="de-DE" dirty="0" err="1" smtClean="0">
                <a:sym typeface="Wingdings" panose="05000000000000000000" pitchFamily="2" charset="2"/>
              </a:rPr>
              <a:t>factors</a:t>
            </a:r>
            <a:r>
              <a:rPr lang="de-DE" dirty="0" smtClean="0">
                <a:sym typeface="Wingdings" panose="05000000000000000000" pitchFamily="2" charset="2"/>
              </a:rPr>
              <a:t> </a:t>
            </a:r>
            <a:r>
              <a:rPr lang="de-DE" dirty="0" err="1" smtClean="0">
                <a:sym typeface="Wingdings" panose="05000000000000000000" pitchFamily="2" charset="2"/>
              </a:rPr>
              <a:t>we</a:t>
            </a:r>
            <a:r>
              <a:rPr lang="de-DE" dirty="0" smtClean="0">
                <a:sym typeface="Wingdings" panose="05000000000000000000" pitchFamily="2" charset="2"/>
              </a:rPr>
              <a:t> </a:t>
            </a:r>
            <a:r>
              <a:rPr lang="de-DE" dirty="0" err="1" smtClean="0">
                <a:sym typeface="Wingdings" panose="05000000000000000000" pitchFamily="2" charset="2"/>
              </a:rPr>
              <a:t>believe</a:t>
            </a:r>
            <a:r>
              <a:rPr lang="de-DE" dirty="0" smtClean="0">
                <a:sym typeface="Wingdings" panose="05000000000000000000" pitchFamily="2" charset="2"/>
              </a:rPr>
              <a:t> </a:t>
            </a:r>
            <a:r>
              <a:rPr lang="de-DE" dirty="0" err="1" smtClean="0">
                <a:sym typeface="Wingdings" panose="05000000000000000000" pitchFamily="2" charset="2"/>
              </a:rPr>
              <a:t>are</a:t>
            </a:r>
            <a:r>
              <a:rPr lang="de-DE" dirty="0" smtClean="0">
                <a:sym typeface="Wingdings" panose="05000000000000000000" pitchFamily="2" charset="2"/>
              </a:rPr>
              <a:t> </a:t>
            </a:r>
            <a:r>
              <a:rPr lang="de-DE" dirty="0" err="1" smtClean="0">
                <a:sym typeface="Wingdings" panose="05000000000000000000" pitchFamily="2" charset="2"/>
              </a:rPr>
              <a:t>reasonable</a:t>
            </a:r>
            <a:r>
              <a:rPr lang="de-DE" dirty="0" smtClean="0">
                <a:sym typeface="Wingdings" panose="05000000000000000000" pitchFamily="2" charset="2"/>
              </a:rPr>
              <a:t> </a:t>
            </a:r>
            <a:r>
              <a:rPr lang="de-DE" dirty="0" err="1" smtClean="0">
                <a:sym typeface="Wingdings" panose="05000000000000000000" pitchFamily="2" charset="2"/>
              </a:rPr>
              <a:t>and</a:t>
            </a:r>
            <a:r>
              <a:rPr lang="de-DE" dirty="0" smtClean="0">
                <a:sym typeface="Wingdings" panose="05000000000000000000" pitchFamily="2" charset="2"/>
              </a:rPr>
              <a:t> </a:t>
            </a:r>
            <a:r>
              <a:rPr lang="de-DE" dirty="0" err="1" smtClean="0">
                <a:sym typeface="Wingdings" panose="05000000000000000000" pitchFamily="2" charset="2"/>
              </a:rPr>
              <a:t>test</a:t>
            </a:r>
            <a:r>
              <a:rPr lang="de-DE" dirty="0" smtClean="0">
                <a:sym typeface="Wingdings" panose="05000000000000000000" pitchFamily="2" charset="2"/>
              </a:rPr>
              <a:t> a </a:t>
            </a:r>
            <a:r>
              <a:rPr lang="de-DE" dirty="0" err="1" smtClean="0">
                <a:sym typeface="Wingdings" panose="05000000000000000000" pitchFamily="2" charset="2"/>
              </a:rPr>
              <a:t>basic</a:t>
            </a:r>
            <a:r>
              <a:rPr lang="de-DE" dirty="0" smtClean="0">
                <a:sym typeface="Wingdings" panose="05000000000000000000" pitchFamily="2" charset="2"/>
              </a:rPr>
              <a:t> </a:t>
            </a:r>
            <a:r>
              <a:rPr lang="de-DE" dirty="0" err="1" smtClean="0">
                <a:sym typeface="Wingdings" panose="05000000000000000000" pitchFamily="2" charset="2"/>
              </a:rPr>
              <a:t>lme</a:t>
            </a:r>
            <a:r>
              <a:rPr lang="de-DE" dirty="0" smtClean="0">
                <a:sym typeface="Wingdings" panose="05000000000000000000" pitchFamily="2" charset="2"/>
              </a:rPr>
              <a:t> </a:t>
            </a:r>
            <a:r>
              <a:rPr lang="de-DE" dirty="0" err="1" smtClean="0">
                <a:sym typeface="Wingdings" panose="05000000000000000000" pitchFamily="2" charset="2"/>
              </a:rPr>
              <a:t>model</a:t>
            </a:r>
            <a:r>
              <a:rPr lang="de-DE" dirty="0">
                <a:sym typeface="Wingdings" panose="05000000000000000000" pitchFamily="2" charset="2"/>
              </a:rPr>
              <a:t> </a:t>
            </a:r>
            <a:r>
              <a:rPr lang="de-DE" dirty="0" err="1" smtClean="0">
                <a:sym typeface="Wingdings" panose="05000000000000000000" pitchFamily="2" charset="2"/>
              </a:rPr>
              <a:t>specifying</a:t>
            </a:r>
            <a:r>
              <a:rPr lang="de-DE" dirty="0" smtClean="0">
                <a:sym typeface="Wingdings" panose="05000000000000000000" pitchFamily="2" charset="2"/>
              </a:rPr>
              <a:t> at least </a:t>
            </a:r>
            <a:r>
              <a:rPr lang="de-DE" dirty="0" err="1" smtClean="0">
                <a:sym typeface="Wingdings" panose="05000000000000000000" pitchFamily="2" charset="2"/>
              </a:rPr>
              <a:t>alpha</a:t>
            </a:r>
            <a:r>
              <a:rPr lang="de-DE" dirty="0" smtClean="0">
                <a:sym typeface="Wingdings" panose="05000000000000000000" pitchFamily="2" charset="2"/>
              </a:rPr>
              <a:t> </a:t>
            </a:r>
            <a:r>
              <a:rPr lang="de-DE" dirty="0" err="1" smtClean="0">
                <a:sym typeface="Wingdings" panose="05000000000000000000" pitchFamily="2" charset="2"/>
              </a:rPr>
              <a:t>as</a:t>
            </a:r>
            <a:r>
              <a:rPr lang="de-DE" dirty="0" smtClean="0">
                <a:sym typeface="Wingdings" panose="05000000000000000000" pitchFamily="2" charset="2"/>
              </a:rPr>
              <a:t> </a:t>
            </a:r>
            <a:r>
              <a:rPr lang="de-DE" dirty="0" err="1" smtClean="0">
                <a:sym typeface="Wingdings" panose="05000000000000000000" pitchFamily="2" charset="2"/>
              </a:rPr>
              <a:t>random</a:t>
            </a:r>
            <a:r>
              <a:rPr lang="de-DE" dirty="0" smtClean="0">
                <a:sym typeface="Wingdings" panose="05000000000000000000" pitchFamily="2" charset="2"/>
              </a:rPr>
              <a:t> </a:t>
            </a:r>
            <a:r>
              <a:rPr lang="de-DE" dirty="0" err="1" smtClean="0">
                <a:sym typeface="Wingdings" panose="05000000000000000000" pitchFamily="2" charset="2"/>
              </a:rPr>
              <a:t>effect</a:t>
            </a:r>
            <a:r>
              <a:rPr lang="de-DE" dirty="0" smtClean="0">
                <a:sym typeface="Wingdings" panose="05000000000000000000" pitchFamily="2" charset="2"/>
              </a:rPr>
              <a:t>. </a:t>
            </a:r>
            <a:r>
              <a:rPr lang="de-DE" dirty="0" err="1" smtClean="0">
                <a:sym typeface="Wingdings" panose="05000000000000000000" pitchFamily="2" charset="2"/>
              </a:rPr>
              <a:t>We</a:t>
            </a:r>
            <a:r>
              <a:rPr lang="de-DE" dirty="0">
                <a:sym typeface="Wingdings" panose="05000000000000000000" pitchFamily="2" charset="2"/>
              </a:rPr>
              <a:t> </a:t>
            </a:r>
            <a:r>
              <a:rPr lang="de-DE" dirty="0" err="1" smtClean="0">
                <a:sym typeface="Wingdings" panose="05000000000000000000" pitchFamily="2" charset="2"/>
              </a:rPr>
              <a:t>optimize</a:t>
            </a:r>
            <a:r>
              <a:rPr lang="de-DE" dirty="0" smtClean="0">
                <a:sym typeface="Wingdings" panose="05000000000000000000" pitchFamily="2" charset="2"/>
              </a:rPr>
              <a:t> </a:t>
            </a:r>
            <a:r>
              <a:rPr lang="de-DE" dirty="0" err="1" smtClean="0">
                <a:sym typeface="Wingdings" panose="05000000000000000000" pitchFamily="2" charset="2"/>
              </a:rPr>
              <a:t>decay</a:t>
            </a:r>
            <a:r>
              <a:rPr lang="de-DE" dirty="0" smtClean="0">
                <a:sym typeface="Wingdings" panose="05000000000000000000" pitchFamily="2" charset="2"/>
              </a:rPr>
              <a:t> &amp; </a:t>
            </a:r>
            <a:r>
              <a:rPr lang="de-DE" dirty="0" err="1" smtClean="0">
                <a:sym typeface="Wingdings" panose="05000000000000000000" pitchFamily="2" charset="2"/>
              </a:rPr>
              <a:t>root</a:t>
            </a:r>
            <a:r>
              <a:rPr lang="de-DE" dirty="0" smtClean="0">
                <a:sym typeface="Wingdings" panose="05000000000000000000" pitchFamily="2" charset="2"/>
              </a:rPr>
              <a:t> </a:t>
            </a:r>
            <a:r>
              <a:rPr lang="de-DE" dirty="0" err="1" smtClean="0">
                <a:sym typeface="Wingdings" panose="05000000000000000000" pitchFamily="2" charset="2"/>
              </a:rPr>
              <a:t>manually</a:t>
            </a:r>
            <a:r>
              <a:rPr lang="de-DE" dirty="0" smtClean="0">
                <a:sym typeface="Wingdings" panose="05000000000000000000" pitchFamily="2" charset="2"/>
              </a:rPr>
              <a:t> </a:t>
            </a:r>
            <a:r>
              <a:rPr lang="de-DE" dirty="0" err="1" smtClean="0">
                <a:sym typeface="Wingdings" panose="05000000000000000000" pitchFamily="2" charset="2"/>
              </a:rPr>
              <a:t>and</a:t>
            </a:r>
            <a:r>
              <a:rPr lang="de-DE" dirty="0" smtClean="0">
                <a:sym typeface="Wingdings" panose="05000000000000000000" pitchFamily="2" charset="2"/>
              </a:rPr>
              <a:t> </a:t>
            </a:r>
            <a:r>
              <a:rPr lang="de-DE" dirty="0" err="1" smtClean="0">
                <a:sym typeface="Wingdings" panose="05000000000000000000" pitchFamily="2" charset="2"/>
              </a:rPr>
              <a:t>test</a:t>
            </a:r>
            <a:r>
              <a:rPr lang="de-DE" dirty="0" smtClean="0">
                <a:sym typeface="Wingdings" panose="05000000000000000000" pitchFamily="2" charset="2"/>
              </a:rPr>
              <a:t> all </a:t>
            </a:r>
            <a:r>
              <a:rPr lang="de-DE" dirty="0" err="1" smtClean="0">
                <a:sym typeface="Wingdings" panose="05000000000000000000" pitchFamily="2" charset="2"/>
              </a:rPr>
              <a:t>other</a:t>
            </a:r>
            <a:r>
              <a:rPr lang="de-DE" dirty="0" smtClean="0">
                <a:sym typeface="Wingdings" panose="05000000000000000000" pitchFamily="2" charset="2"/>
              </a:rPr>
              <a:t> </a:t>
            </a:r>
            <a:r>
              <a:rPr lang="de-DE" dirty="0" err="1" smtClean="0">
                <a:sym typeface="Wingdings" panose="05000000000000000000" pitchFamily="2" charset="2"/>
              </a:rPr>
              <a:t>effects</a:t>
            </a:r>
            <a:r>
              <a:rPr lang="de-DE" dirty="0" smtClean="0">
                <a:sym typeface="Wingdings" panose="05000000000000000000" pitchFamily="2" charset="2"/>
              </a:rPr>
              <a:t>. </a:t>
            </a:r>
            <a:r>
              <a:rPr lang="de-DE" dirty="0" err="1" smtClean="0">
                <a:sym typeface="Wingdings" panose="05000000000000000000" pitchFamily="2" charset="2"/>
              </a:rPr>
              <a:t>Normally</a:t>
            </a:r>
            <a:r>
              <a:rPr lang="de-DE" dirty="0" smtClean="0">
                <a:sym typeface="Wingdings" panose="05000000000000000000" pitchFamily="2" charset="2"/>
              </a:rPr>
              <a:t> </a:t>
            </a:r>
            <a:r>
              <a:rPr lang="de-DE" dirty="0" err="1" smtClean="0">
                <a:sym typeface="Wingdings" panose="05000000000000000000" pitchFamily="2" charset="2"/>
              </a:rPr>
              <a:t>we</a:t>
            </a:r>
            <a:r>
              <a:rPr lang="de-DE" dirty="0" smtClean="0">
                <a:sym typeface="Wingdings" panose="05000000000000000000" pitchFamily="2" charset="2"/>
              </a:rPr>
              <a:t> </a:t>
            </a:r>
            <a:r>
              <a:rPr lang="de-DE" dirty="0" err="1" smtClean="0">
                <a:sym typeface="Wingdings" panose="05000000000000000000" pitchFamily="2" charset="2"/>
              </a:rPr>
              <a:t>use</a:t>
            </a:r>
            <a:r>
              <a:rPr lang="de-DE" dirty="0" smtClean="0">
                <a:sym typeface="Wingdings" panose="05000000000000000000" pitchFamily="2" charset="2"/>
              </a:rPr>
              <a:t> </a:t>
            </a:r>
            <a:r>
              <a:rPr lang="de-DE" dirty="0" err="1" smtClean="0">
                <a:sym typeface="Wingdings" panose="05000000000000000000" pitchFamily="2" charset="2"/>
              </a:rPr>
              <a:t>competitor</a:t>
            </a:r>
            <a:r>
              <a:rPr lang="de-DE" dirty="0" smtClean="0">
                <a:sym typeface="Wingdings" panose="05000000000000000000" pitchFamily="2" charset="2"/>
              </a:rPr>
              <a:t> </a:t>
            </a:r>
            <a:r>
              <a:rPr lang="de-DE" dirty="0" err="1" smtClean="0">
                <a:sym typeface="Wingdings" panose="05000000000000000000" pitchFamily="2" charset="2"/>
              </a:rPr>
              <a:t>sales</a:t>
            </a:r>
            <a:r>
              <a:rPr lang="de-DE" dirty="0" smtClean="0">
                <a:sym typeface="Wingdings" panose="05000000000000000000" pitchFamily="2" charset="2"/>
              </a:rPr>
              <a:t> (</a:t>
            </a:r>
            <a:r>
              <a:rPr lang="de-DE" dirty="0" err="1" smtClean="0">
                <a:sym typeface="Wingdings" panose="05000000000000000000" pitchFamily="2" charset="2"/>
              </a:rPr>
              <a:t>often</a:t>
            </a:r>
            <a:r>
              <a:rPr lang="de-DE" dirty="0" smtClean="0">
                <a:sym typeface="Wingdings" panose="05000000000000000000" pitchFamily="2" charset="2"/>
              </a:rPr>
              <a:t> positive </a:t>
            </a:r>
            <a:r>
              <a:rPr lang="de-DE" dirty="0" err="1" smtClean="0">
                <a:sym typeface="Wingdings" panose="05000000000000000000" pitchFamily="2" charset="2"/>
              </a:rPr>
              <a:t>effect</a:t>
            </a:r>
            <a:r>
              <a:rPr lang="de-DE" dirty="0" smtClean="0">
                <a:sym typeface="Wingdings" panose="05000000000000000000" pitchFamily="2" charset="2"/>
              </a:rPr>
              <a:t> </a:t>
            </a:r>
            <a:r>
              <a:rPr lang="de-DE" dirty="0" err="1" smtClean="0">
                <a:sym typeface="Wingdings" panose="05000000000000000000" pitchFamily="2" charset="2"/>
              </a:rPr>
              <a:t>as</a:t>
            </a:r>
            <a:r>
              <a:rPr lang="de-DE" dirty="0" smtClean="0">
                <a:sym typeface="Wingdings" panose="05000000000000000000" pitchFamily="2" charset="2"/>
              </a:rPr>
              <a:t> </a:t>
            </a:r>
            <a:r>
              <a:rPr lang="de-DE" dirty="0" err="1" smtClean="0">
                <a:sym typeface="Wingdings" panose="05000000000000000000" pitchFamily="2" charset="2"/>
              </a:rPr>
              <a:t>indicator</a:t>
            </a:r>
            <a:r>
              <a:rPr lang="de-DE" dirty="0" smtClean="0">
                <a:sym typeface="Wingdings" panose="05000000000000000000" pitchFamily="2" charset="2"/>
              </a:rPr>
              <a:t> </a:t>
            </a:r>
            <a:r>
              <a:rPr lang="de-DE" dirty="0" err="1" smtClean="0">
                <a:sym typeface="Wingdings" panose="05000000000000000000" pitchFamily="2" charset="2"/>
              </a:rPr>
              <a:t>of</a:t>
            </a:r>
            <a:r>
              <a:rPr lang="de-DE" dirty="0" smtClean="0">
                <a:sym typeface="Wingdings" panose="05000000000000000000" pitchFamily="2" charset="2"/>
              </a:rPr>
              <a:t> </a:t>
            </a:r>
            <a:r>
              <a:rPr lang="de-DE" dirty="0" err="1" smtClean="0">
                <a:sym typeface="Wingdings" panose="05000000000000000000" pitchFamily="2" charset="2"/>
              </a:rPr>
              <a:t>demand</a:t>
            </a:r>
            <a:r>
              <a:rPr lang="de-DE" dirty="0" smtClean="0">
                <a:sym typeface="Wingdings" panose="05000000000000000000" pitchFamily="2" charset="2"/>
              </a:rPr>
              <a:t>), linear </a:t>
            </a:r>
            <a:r>
              <a:rPr lang="de-DE" dirty="0" err="1" smtClean="0">
                <a:sym typeface="Wingdings" panose="05000000000000000000" pitchFamily="2" charset="2"/>
              </a:rPr>
              <a:t>trend</a:t>
            </a:r>
            <a:r>
              <a:rPr lang="de-DE" dirty="0" smtClean="0">
                <a:sym typeface="Wingdings" panose="05000000000000000000" pitchFamily="2" charset="2"/>
              </a:rPr>
              <a:t> </a:t>
            </a:r>
            <a:r>
              <a:rPr lang="de-DE" dirty="0" err="1" smtClean="0">
                <a:sym typeface="Wingdings" panose="05000000000000000000" pitchFamily="2" charset="2"/>
              </a:rPr>
              <a:t>and</a:t>
            </a:r>
            <a:r>
              <a:rPr lang="de-DE" dirty="0" smtClean="0">
                <a:sym typeface="Wingdings" panose="05000000000000000000" pitchFamily="2" charset="2"/>
              </a:rPr>
              <a:t> </a:t>
            </a:r>
            <a:r>
              <a:rPr lang="de-DE" dirty="0" err="1" smtClean="0">
                <a:sym typeface="Wingdings" panose="05000000000000000000" pitchFamily="2" charset="2"/>
              </a:rPr>
              <a:t>events</a:t>
            </a:r>
            <a:r>
              <a:rPr lang="de-DE" dirty="0" smtClean="0">
                <a:sym typeface="Wingdings" panose="05000000000000000000" pitchFamily="2" charset="2"/>
              </a:rPr>
              <a:t>/</a:t>
            </a:r>
            <a:r>
              <a:rPr lang="de-DE" dirty="0" err="1" smtClean="0">
                <a:sym typeface="Wingdings" panose="05000000000000000000" pitchFamily="2" charset="2"/>
              </a:rPr>
              <a:t>seasonality</a:t>
            </a:r>
            <a:r>
              <a:rPr lang="de-DE" dirty="0" smtClean="0">
                <a:sym typeface="Wingdings" panose="05000000000000000000" pitchFamily="2" charset="2"/>
              </a:rPr>
              <a:t> </a:t>
            </a:r>
            <a:r>
              <a:rPr lang="de-DE" dirty="0" err="1" smtClean="0">
                <a:sym typeface="Wingdings" panose="05000000000000000000" pitchFamily="2" charset="2"/>
              </a:rPr>
              <a:t>as</a:t>
            </a:r>
            <a:r>
              <a:rPr lang="de-DE" dirty="0" smtClean="0">
                <a:sym typeface="Wingdings" panose="05000000000000000000" pitchFamily="2" charset="2"/>
              </a:rPr>
              <a:t> non </a:t>
            </a:r>
            <a:r>
              <a:rPr lang="de-DE" dirty="0" err="1" smtClean="0">
                <a:sym typeface="Wingdings" panose="05000000000000000000" pitchFamily="2" charset="2"/>
              </a:rPr>
              <a:t>promotional</a:t>
            </a:r>
            <a:r>
              <a:rPr lang="de-DE" dirty="0" smtClean="0">
                <a:sym typeface="Wingdings" panose="05000000000000000000" pitchFamily="2" charset="2"/>
              </a:rPr>
              <a:t> </a:t>
            </a:r>
            <a:r>
              <a:rPr lang="de-DE" dirty="0" err="1" smtClean="0">
                <a:sym typeface="Wingdings" panose="05000000000000000000" pitchFamily="2" charset="2"/>
              </a:rPr>
              <a:t>features</a:t>
            </a:r>
            <a:r>
              <a:rPr lang="de-DE" dirty="0" smtClean="0">
                <a:sym typeface="Wingdings" panose="05000000000000000000" pitchFamily="2" charset="2"/>
              </a:rPr>
              <a:t>.</a:t>
            </a:r>
          </a:p>
          <a:p>
            <a:r>
              <a:rPr lang="de-DE" dirty="0" err="1" smtClean="0">
                <a:sym typeface="Wingdings" panose="05000000000000000000" pitchFamily="2" charset="2"/>
              </a:rPr>
              <a:t>We</a:t>
            </a:r>
            <a:r>
              <a:rPr lang="de-DE" dirty="0" smtClean="0">
                <a:sym typeface="Wingdings" panose="05000000000000000000" pitchFamily="2" charset="2"/>
              </a:rPr>
              <a:t> </a:t>
            </a:r>
            <a:r>
              <a:rPr lang="de-DE" dirty="0" err="1" smtClean="0">
                <a:sym typeface="Wingdings" panose="05000000000000000000" pitchFamily="2" charset="2"/>
              </a:rPr>
              <a:t>use</a:t>
            </a:r>
            <a:r>
              <a:rPr lang="de-DE" dirty="0" smtClean="0">
                <a:sym typeface="Wingdings" panose="05000000000000000000" pitchFamily="2" charset="2"/>
              </a:rPr>
              <a:t> </a:t>
            </a:r>
            <a:r>
              <a:rPr lang="de-DE" dirty="0" err="1" smtClean="0">
                <a:sym typeface="Wingdings" panose="05000000000000000000" pitchFamily="2" charset="2"/>
              </a:rPr>
              <a:t>these</a:t>
            </a:r>
            <a:r>
              <a:rPr lang="de-DE" dirty="0" smtClean="0">
                <a:sym typeface="Wingdings" panose="05000000000000000000" pitchFamily="2" charset="2"/>
              </a:rPr>
              <a:t> </a:t>
            </a:r>
            <a:r>
              <a:rPr lang="de-DE" dirty="0" err="1" smtClean="0">
                <a:sym typeface="Wingdings" panose="05000000000000000000" pitchFamily="2" charset="2"/>
              </a:rPr>
              <a:t>decay</a:t>
            </a:r>
            <a:r>
              <a:rPr lang="de-DE" dirty="0" smtClean="0">
                <a:sym typeface="Wingdings" panose="05000000000000000000" pitchFamily="2" charset="2"/>
              </a:rPr>
              <a:t> &amp; </a:t>
            </a:r>
            <a:r>
              <a:rPr lang="de-DE" dirty="0" err="1" smtClean="0">
                <a:sym typeface="Wingdings" panose="05000000000000000000" pitchFamily="2" charset="2"/>
              </a:rPr>
              <a:t>root</a:t>
            </a:r>
            <a:r>
              <a:rPr lang="de-DE" dirty="0" smtClean="0">
                <a:sym typeface="Wingdings" panose="05000000000000000000" pitchFamily="2" charset="2"/>
              </a:rPr>
              <a:t> </a:t>
            </a:r>
            <a:r>
              <a:rPr lang="de-DE" dirty="0" err="1" smtClean="0">
                <a:sym typeface="Wingdings" panose="05000000000000000000" pitchFamily="2" charset="2"/>
              </a:rPr>
              <a:t>factors</a:t>
            </a:r>
            <a:r>
              <a:rPr lang="de-DE" dirty="0" smtClean="0">
                <a:sym typeface="Wingdings" panose="05000000000000000000" pitchFamily="2" charset="2"/>
              </a:rPr>
              <a:t> + </a:t>
            </a:r>
            <a:r>
              <a:rPr lang="de-DE" dirty="0" err="1" smtClean="0">
                <a:sym typeface="Wingdings" panose="05000000000000000000" pitchFamily="2" charset="2"/>
              </a:rPr>
              <a:t>the</a:t>
            </a:r>
            <a:r>
              <a:rPr lang="de-DE" dirty="0" smtClean="0">
                <a:sym typeface="Wingdings" panose="05000000000000000000" pitchFamily="2" charset="2"/>
              </a:rPr>
              <a:t> </a:t>
            </a:r>
            <a:r>
              <a:rPr lang="de-DE" dirty="0" err="1" smtClean="0">
                <a:sym typeface="Wingdings" panose="05000000000000000000" pitchFamily="2" charset="2"/>
              </a:rPr>
              <a:t>alpha</a:t>
            </a:r>
            <a:r>
              <a:rPr lang="de-DE" dirty="0" smtClean="0">
                <a:sym typeface="Wingdings" panose="05000000000000000000" pitchFamily="2" charset="2"/>
              </a:rPr>
              <a:t>/</a:t>
            </a:r>
            <a:r>
              <a:rPr lang="de-DE" dirty="0" err="1" smtClean="0">
                <a:sym typeface="Wingdings" panose="05000000000000000000" pitchFamily="2" charset="2"/>
              </a:rPr>
              <a:t>betas</a:t>
            </a:r>
            <a:r>
              <a:rPr lang="de-DE" dirty="0" smtClean="0">
                <a:sym typeface="Wingdings" panose="05000000000000000000" pitchFamily="2" charset="2"/>
              </a:rPr>
              <a:t> </a:t>
            </a:r>
            <a:r>
              <a:rPr lang="de-DE" dirty="0" err="1" smtClean="0">
                <a:sym typeface="Wingdings" panose="05000000000000000000" pitchFamily="2" charset="2"/>
              </a:rPr>
              <a:t>as</a:t>
            </a:r>
            <a:r>
              <a:rPr lang="de-DE" dirty="0" smtClean="0">
                <a:sym typeface="Wingdings" panose="05000000000000000000" pitchFamily="2" charset="2"/>
              </a:rPr>
              <a:t> </a:t>
            </a:r>
            <a:r>
              <a:rPr lang="de-DE" dirty="0" err="1" smtClean="0">
                <a:sym typeface="Wingdings" panose="05000000000000000000" pitchFamily="2" charset="2"/>
              </a:rPr>
              <a:t>priors</a:t>
            </a:r>
            <a:r>
              <a:rPr lang="de-DE" dirty="0" smtClean="0">
                <a:sym typeface="Wingdings" panose="05000000000000000000" pitchFamily="2" charset="2"/>
              </a:rPr>
              <a:t> </a:t>
            </a:r>
            <a:r>
              <a:rPr lang="de-DE" dirty="0" err="1" smtClean="0">
                <a:sym typeface="Wingdings" panose="05000000000000000000" pitchFamily="2" charset="2"/>
              </a:rPr>
              <a:t>for</a:t>
            </a:r>
            <a:r>
              <a:rPr lang="de-DE" dirty="0" smtClean="0">
                <a:sym typeface="Wingdings" panose="05000000000000000000" pitchFamily="2" charset="2"/>
              </a:rPr>
              <a:t> MCMC </a:t>
            </a:r>
            <a:r>
              <a:rPr lang="de-DE" dirty="0" err="1" smtClean="0">
                <a:sym typeface="Wingdings" panose="05000000000000000000" pitchFamily="2" charset="2"/>
              </a:rPr>
              <a:t>estimation</a:t>
            </a:r>
            <a:r>
              <a:rPr lang="de-DE" dirty="0" smtClean="0">
                <a:sym typeface="Wingdings" panose="05000000000000000000" pitchFamily="2" charset="2"/>
              </a:rPr>
              <a:t> (Monte Carlo Marko Chain). Non </a:t>
            </a:r>
            <a:r>
              <a:rPr lang="de-DE" dirty="0" err="1" smtClean="0">
                <a:sym typeface="Wingdings" panose="05000000000000000000" pitchFamily="2" charset="2"/>
              </a:rPr>
              <a:t>reasonable</a:t>
            </a:r>
            <a:r>
              <a:rPr lang="de-DE" dirty="0" smtClean="0">
                <a:sym typeface="Wingdings" panose="05000000000000000000" pitchFamily="2" charset="2"/>
              </a:rPr>
              <a:t> </a:t>
            </a:r>
            <a:r>
              <a:rPr lang="de-DE" dirty="0" err="1" smtClean="0">
                <a:sym typeface="Wingdings" panose="05000000000000000000" pitchFamily="2" charset="2"/>
              </a:rPr>
              <a:t>effects</a:t>
            </a:r>
            <a:r>
              <a:rPr lang="de-DE" dirty="0" smtClean="0">
                <a:sym typeface="Wingdings" panose="05000000000000000000" pitchFamily="2" charset="2"/>
              </a:rPr>
              <a:t> (</a:t>
            </a:r>
            <a:r>
              <a:rPr lang="de-DE" dirty="0" err="1" smtClean="0">
                <a:sym typeface="Wingdings" panose="05000000000000000000" pitchFamily="2" charset="2"/>
              </a:rPr>
              <a:t>promotions</a:t>
            </a:r>
            <a:r>
              <a:rPr lang="de-DE" dirty="0" smtClean="0">
                <a:sym typeface="Wingdings" panose="05000000000000000000" pitchFamily="2" charset="2"/>
              </a:rPr>
              <a:t> </a:t>
            </a:r>
            <a:r>
              <a:rPr lang="de-DE" dirty="0" err="1" smtClean="0">
                <a:sym typeface="Wingdings" panose="05000000000000000000" pitchFamily="2" charset="2"/>
              </a:rPr>
              <a:t>have</a:t>
            </a:r>
            <a:r>
              <a:rPr lang="de-DE" dirty="0" smtClean="0">
                <a:sym typeface="Wingdings" panose="05000000000000000000" pitchFamily="2" charset="2"/>
              </a:rPr>
              <a:t> a negative </a:t>
            </a:r>
            <a:r>
              <a:rPr lang="de-DE" dirty="0" err="1" smtClean="0">
                <a:sym typeface="Wingdings" panose="05000000000000000000" pitchFamily="2" charset="2"/>
              </a:rPr>
              <a:t>effect</a:t>
            </a:r>
            <a:r>
              <a:rPr lang="de-DE" dirty="0" smtClean="0">
                <a:sym typeface="Wingdings" panose="05000000000000000000" pitchFamily="2" charset="2"/>
              </a:rPr>
              <a:t> </a:t>
            </a:r>
            <a:r>
              <a:rPr lang="de-DE" dirty="0" err="1" smtClean="0">
                <a:sym typeface="Wingdings" panose="05000000000000000000" pitchFamily="2" charset="2"/>
              </a:rPr>
              <a:t>for</a:t>
            </a:r>
            <a:r>
              <a:rPr lang="de-DE" dirty="0" smtClean="0">
                <a:sym typeface="Wingdings" panose="05000000000000000000" pitchFamily="2" charset="2"/>
              </a:rPr>
              <a:t> </a:t>
            </a:r>
            <a:r>
              <a:rPr lang="de-DE" dirty="0" err="1" smtClean="0">
                <a:sym typeface="Wingdings" panose="05000000000000000000" pitchFamily="2" charset="2"/>
              </a:rPr>
              <a:t>example</a:t>
            </a:r>
            <a:r>
              <a:rPr lang="de-DE" dirty="0" smtClean="0">
                <a:sym typeface="Wingdings" panose="05000000000000000000" pitchFamily="2" charset="2"/>
              </a:rPr>
              <a:t>) </a:t>
            </a:r>
            <a:r>
              <a:rPr lang="de-DE" dirty="0" err="1" smtClean="0">
                <a:sym typeface="Wingdings" panose="05000000000000000000" pitchFamily="2" charset="2"/>
              </a:rPr>
              <a:t>are</a:t>
            </a:r>
            <a:r>
              <a:rPr lang="de-DE" dirty="0" smtClean="0">
                <a:sym typeface="Wingdings" panose="05000000000000000000" pitchFamily="2" charset="2"/>
              </a:rPr>
              <a:t> </a:t>
            </a:r>
            <a:r>
              <a:rPr lang="de-DE" dirty="0" err="1" smtClean="0">
                <a:sym typeface="Wingdings" panose="05000000000000000000" pitchFamily="2" charset="2"/>
              </a:rPr>
              <a:t>adjusted</a:t>
            </a:r>
            <a:endParaRPr lang="de-DE" dirty="0" smtClean="0">
              <a:sym typeface="Wingdings" panose="05000000000000000000" pitchFamily="2" charset="2"/>
            </a:endParaRPr>
          </a:p>
          <a:p>
            <a:r>
              <a:rPr lang="de-DE" dirty="0" smtClean="0">
                <a:sym typeface="Wingdings" panose="05000000000000000000" pitchFamily="2" charset="2"/>
              </a:rPr>
              <a:t>In </a:t>
            </a:r>
            <a:r>
              <a:rPr lang="de-DE" dirty="0" err="1" smtClean="0">
                <a:sym typeface="Wingdings" panose="05000000000000000000" pitchFamily="2" charset="2"/>
              </a:rPr>
              <a:t>the</a:t>
            </a:r>
            <a:r>
              <a:rPr lang="de-DE" dirty="0" smtClean="0">
                <a:sym typeface="Wingdings" panose="05000000000000000000" pitchFamily="2" charset="2"/>
              </a:rPr>
              <a:t> end </a:t>
            </a:r>
            <a:r>
              <a:rPr lang="de-DE" dirty="0" err="1" smtClean="0">
                <a:sym typeface="Wingdings" panose="05000000000000000000" pitchFamily="2" charset="2"/>
              </a:rPr>
              <a:t>we</a:t>
            </a:r>
            <a:r>
              <a:rPr lang="de-DE" dirty="0" smtClean="0">
                <a:sym typeface="Wingdings" panose="05000000000000000000" pitchFamily="2" charset="2"/>
              </a:rPr>
              <a:t> </a:t>
            </a:r>
            <a:r>
              <a:rPr lang="de-DE" dirty="0" err="1" smtClean="0">
                <a:sym typeface="Wingdings" panose="05000000000000000000" pitchFamily="2" charset="2"/>
              </a:rPr>
              <a:t>have</a:t>
            </a:r>
            <a:r>
              <a:rPr lang="de-DE" dirty="0" smtClean="0">
                <a:sym typeface="Wingdings" panose="05000000000000000000" pitchFamily="2" charset="2"/>
              </a:rPr>
              <a:t> all </a:t>
            </a:r>
            <a:r>
              <a:rPr lang="de-DE" dirty="0" err="1" smtClean="0">
                <a:sym typeface="Wingdings" panose="05000000000000000000" pitchFamily="2" charset="2"/>
              </a:rPr>
              <a:t>parametrs</a:t>
            </a:r>
            <a:r>
              <a:rPr lang="de-DE" dirty="0" smtClean="0">
                <a:sym typeface="Wingdings" panose="05000000000000000000" pitchFamily="2" charset="2"/>
              </a:rPr>
              <a:t> on </a:t>
            </a:r>
            <a:r>
              <a:rPr lang="de-DE" dirty="0" err="1" smtClean="0">
                <a:sym typeface="Wingdings" panose="05000000000000000000" pitchFamily="2" charset="2"/>
              </a:rPr>
              <a:t>Nanobrick</a:t>
            </a:r>
            <a:r>
              <a:rPr lang="de-DE" dirty="0" smtClean="0">
                <a:sym typeface="Wingdings" panose="05000000000000000000" pitchFamily="2" charset="2"/>
              </a:rPr>
              <a:t> </a:t>
            </a:r>
            <a:r>
              <a:rPr lang="de-DE" dirty="0" err="1" smtClean="0">
                <a:sym typeface="Wingdings" panose="05000000000000000000" pitchFamily="2" charset="2"/>
              </a:rPr>
              <a:t>level</a:t>
            </a:r>
            <a:r>
              <a:rPr lang="de-DE" dirty="0" smtClean="0">
                <a:sym typeface="Wingdings" panose="05000000000000000000" pitchFamily="2" charset="2"/>
              </a:rPr>
              <a:t>. </a:t>
            </a:r>
            <a:r>
              <a:rPr lang="de-DE" dirty="0" err="1" smtClean="0">
                <a:sym typeface="Wingdings" panose="05000000000000000000" pitchFamily="2" charset="2"/>
              </a:rPr>
              <a:t>We</a:t>
            </a:r>
            <a:r>
              <a:rPr lang="de-DE" dirty="0" smtClean="0">
                <a:sym typeface="Wingdings" panose="05000000000000000000" pitchFamily="2" charset="2"/>
              </a:rPr>
              <a:t> </a:t>
            </a:r>
            <a:r>
              <a:rPr lang="de-DE" dirty="0" err="1" smtClean="0">
                <a:sym typeface="Wingdings" panose="05000000000000000000" pitchFamily="2" charset="2"/>
              </a:rPr>
              <a:t>write</a:t>
            </a:r>
            <a:r>
              <a:rPr lang="de-DE" dirty="0" smtClean="0">
                <a:sym typeface="Wingdings" panose="05000000000000000000" pitchFamily="2" charset="2"/>
              </a:rPr>
              <a:t> </a:t>
            </a:r>
            <a:r>
              <a:rPr lang="de-DE" dirty="0" err="1" smtClean="0">
                <a:sym typeface="Wingdings" panose="05000000000000000000" pitchFamily="2" charset="2"/>
              </a:rPr>
              <a:t>those</a:t>
            </a:r>
            <a:r>
              <a:rPr lang="de-DE" dirty="0" smtClean="0">
                <a:sym typeface="Wingdings" panose="05000000000000000000" pitchFamily="2" charset="2"/>
              </a:rPr>
              <a:t> </a:t>
            </a:r>
            <a:r>
              <a:rPr lang="de-DE" dirty="0" err="1" smtClean="0">
                <a:sym typeface="Wingdings" panose="05000000000000000000" pitchFamily="2" charset="2"/>
              </a:rPr>
              <a:t>promotion</a:t>
            </a:r>
            <a:r>
              <a:rPr lang="de-DE" dirty="0" smtClean="0">
                <a:sym typeface="Wingdings" panose="05000000000000000000" pitchFamily="2" charset="2"/>
              </a:rPr>
              <a:t> </a:t>
            </a:r>
            <a:r>
              <a:rPr lang="de-DE" dirty="0" err="1" smtClean="0">
                <a:sym typeface="Wingdings" panose="05000000000000000000" pitchFamily="2" charset="2"/>
              </a:rPr>
              <a:t>effects</a:t>
            </a:r>
            <a:r>
              <a:rPr lang="de-DE" dirty="0" smtClean="0">
                <a:sym typeface="Wingdings" panose="05000000000000000000" pitchFamily="2" charset="2"/>
              </a:rPr>
              <a:t> </a:t>
            </a:r>
            <a:r>
              <a:rPr lang="de-DE" dirty="0" err="1" smtClean="0">
                <a:sym typeface="Wingdings" panose="05000000000000000000" pitchFamily="2" charset="2"/>
              </a:rPr>
              <a:t>to</a:t>
            </a:r>
            <a:r>
              <a:rPr lang="de-DE" dirty="0" smtClean="0">
                <a:sym typeface="Wingdings" panose="05000000000000000000" pitchFamily="2" charset="2"/>
              </a:rPr>
              <a:t> HCPs </a:t>
            </a:r>
            <a:r>
              <a:rPr lang="de-DE" dirty="0" err="1" smtClean="0">
                <a:sym typeface="Wingdings" panose="05000000000000000000" pitchFamily="2" charset="2"/>
              </a:rPr>
              <a:t>within</a:t>
            </a:r>
            <a:r>
              <a:rPr lang="de-DE" dirty="0" smtClean="0">
                <a:sym typeface="Wingdings" panose="05000000000000000000" pitchFamily="2" charset="2"/>
              </a:rPr>
              <a:t> </a:t>
            </a:r>
            <a:r>
              <a:rPr lang="de-DE" dirty="0" err="1" smtClean="0">
                <a:sym typeface="Wingdings" panose="05000000000000000000" pitchFamily="2" charset="2"/>
              </a:rPr>
              <a:t>that</a:t>
            </a:r>
            <a:r>
              <a:rPr lang="de-DE" dirty="0" smtClean="0">
                <a:sym typeface="Wingdings" panose="05000000000000000000" pitchFamily="2" charset="2"/>
              </a:rPr>
              <a:t> </a:t>
            </a:r>
            <a:r>
              <a:rPr lang="de-DE" dirty="0" err="1" smtClean="0">
                <a:sym typeface="Wingdings" panose="05000000000000000000" pitchFamily="2" charset="2"/>
              </a:rPr>
              <a:t>brick</a:t>
            </a:r>
            <a:r>
              <a:rPr lang="de-DE" dirty="0" smtClean="0">
                <a:sym typeface="Wingdings" panose="05000000000000000000" pitchFamily="2" charset="2"/>
              </a:rPr>
              <a:t> </a:t>
            </a:r>
            <a:r>
              <a:rPr lang="de-DE" dirty="0" err="1" smtClean="0">
                <a:sym typeface="Wingdings" panose="05000000000000000000" pitchFamily="2" charset="2"/>
              </a:rPr>
              <a:t>that</a:t>
            </a:r>
            <a:r>
              <a:rPr lang="de-DE" dirty="0" smtClean="0">
                <a:sym typeface="Wingdings" panose="05000000000000000000" pitchFamily="2" charset="2"/>
              </a:rPr>
              <a:t> </a:t>
            </a:r>
            <a:r>
              <a:rPr lang="de-DE" dirty="0" err="1" smtClean="0">
                <a:sym typeface="Wingdings" panose="05000000000000000000" pitchFamily="2" charset="2"/>
              </a:rPr>
              <a:t>had</a:t>
            </a:r>
            <a:r>
              <a:rPr lang="de-DE" dirty="0" smtClean="0">
                <a:sym typeface="Wingdings" panose="05000000000000000000" pitchFamily="2" charset="2"/>
              </a:rPr>
              <a:t> </a:t>
            </a:r>
            <a:r>
              <a:rPr lang="de-DE" dirty="0" err="1" smtClean="0">
                <a:sym typeface="Wingdings" panose="05000000000000000000" pitchFamily="2" charset="2"/>
              </a:rPr>
              <a:t>contact</a:t>
            </a:r>
            <a:r>
              <a:rPr lang="de-DE" dirty="0" smtClean="0">
                <a:sym typeface="Wingdings" panose="05000000000000000000" pitchFamily="2" charset="2"/>
              </a:rPr>
              <a:t> </a:t>
            </a:r>
            <a:r>
              <a:rPr lang="de-DE" dirty="0" err="1" smtClean="0">
                <a:sym typeface="Wingdings" panose="05000000000000000000" pitchFamily="2" charset="2"/>
              </a:rPr>
              <a:t>with</a:t>
            </a:r>
            <a:r>
              <a:rPr lang="de-DE" dirty="0" smtClean="0">
                <a:sym typeface="Wingdings" panose="05000000000000000000" pitchFamily="2" charset="2"/>
              </a:rPr>
              <a:t> </a:t>
            </a:r>
            <a:r>
              <a:rPr lang="de-DE" dirty="0" err="1" smtClean="0">
                <a:sym typeface="Wingdings" panose="05000000000000000000" pitchFamily="2" charset="2"/>
              </a:rPr>
              <a:t>the</a:t>
            </a:r>
            <a:r>
              <a:rPr lang="de-DE" dirty="0" smtClean="0">
                <a:sym typeface="Wingdings" panose="05000000000000000000" pitchFamily="2" charset="2"/>
              </a:rPr>
              <a:t> relevant </a:t>
            </a:r>
            <a:r>
              <a:rPr lang="de-DE" dirty="0" err="1" smtClean="0">
                <a:sym typeface="Wingdings" panose="05000000000000000000" pitchFamily="2" charset="2"/>
              </a:rPr>
              <a:t>channel</a:t>
            </a:r>
            <a:endParaRPr lang="de-DE" dirty="0" smtClean="0"/>
          </a:p>
          <a:p>
            <a:pPr marL="0" indent="0">
              <a:buNone/>
            </a:pPr>
            <a:endParaRPr lang="de-DE" dirty="0" smtClean="0"/>
          </a:p>
        </p:txBody>
      </p:sp>
      <p:sp>
        <p:nvSpPr>
          <p:cNvPr id="2" name="Title 1"/>
          <p:cNvSpPr>
            <a:spLocks noGrp="1"/>
          </p:cNvSpPr>
          <p:nvPr>
            <p:ph type="title"/>
          </p:nvPr>
        </p:nvSpPr>
        <p:spPr/>
        <p:txBody>
          <a:bodyPr/>
          <a:lstStyle/>
          <a:p>
            <a:r>
              <a:rPr lang="en-US" dirty="0" smtClean="0"/>
              <a:t>Modeling procedure</a:t>
            </a:r>
            <a:endParaRPr lang="en-US" dirty="0"/>
          </a:p>
        </p:txBody>
      </p:sp>
      <p:sp>
        <p:nvSpPr>
          <p:cNvPr id="8" name="Textplatzhalter 7"/>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824995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7220"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endParaRPr lang="en-US" sz="1600" dirty="0" smtClean="0">
              <a:latin typeface="Arial"/>
              <a:cs typeface="Arial"/>
              <a:sym typeface="Arial"/>
            </a:endParaRPr>
          </a:p>
        </p:txBody>
      </p:sp>
      <p:sp>
        <p:nvSpPr>
          <p:cNvPr id="2" name="Title 1"/>
          <p:cNvSpPr>
            <a:spLocks noGrp="1"/>
          </p:cNvSpPr>
          <p:nvPr>
            <p:ph type="title"/>
          </p:nvPr>
        </p:nvSpPr>
        <p:spPr/>
        <p:txBody>
          <a:bodyPr/>
          <a:lstStyle/>
          <a:p>
            <a:r>
              <a:rPr lang="en-US" dirty="0" smtClean="0"/>
              <a:t>Amgen Case</a:t>
            </a:r>
            <a:endParaRPr lang="en-US" dirty="0"/>
          </a:p>
        </p:txBody>
      </p:sp>
    </p:spTree>
    <p:extLst>
      <p:ext uri="{BB962C8B-B14F-4D97-AF65-F5344CB8AC3E}">
        <p14:creationId xmlns:p14="http://schemas.microsoft.com/office/powerpoint/2010/main" val="1669335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8244" name="think-cell Slide" r:id="rId7" imgW="270" imgH="270" progId="TCLayout.ActiveDocument.1">
                  <p:embed/>
                </p:oleObj>
              </mc:Choice>
              <mc:Fallback>
                <p:oleObj name="think-cell Slide" r:id="rId7" imgW="270" imgH="27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endParaRPr lang="en-US" sz="1600" dirty="0" smtClean="0">
              <a:latin typeface="Arial"/>
              <a:cs typeface="Arial"/>
              <a:sym typeface="Arial"/>
            </a:endParaRPr>
          </a:p>
        </p:txBody>
      </p:sp>
      <p:sp>
        <p:nvSpPr>
          <p:cNvPr id="2" name="Title 1"/>
          <p:cNvSpPr>
            <a:spLocks noGrp="1"/>
          </p:cNvSpPr>
          <p:nvPr>
            <p:ph type="title"/>
          </p:nvPr>
        </p:nvSpPr>
        <p:spPr/>
        <p:txBody>
          <a:bodyPr/>
          <a:lstStyle/>
          <a:p>
            <a:r>
              <a:rPr lang="en-US" dirty="0" smtClean="0"/>
              <a:t>Amgen Case </a:t>
            </a:r>
            <a:r>
              <a:rPr lang="en-US" dirty="0" err="1" smtClean="0"/>
              <a:t>Prolia</a:t>
            </a:r>
            <a:r>
              <a:rPr lang="en-US" dirty="0" smtClean="0"/>
              <a:t> – Sales vs. Promotions on aggregate level</a:t>
            </a:r>
            <a:endParaRPr lang="en-US" dirty="0"/>
          </a:p>
        </p:txBody>
      </p:sp>
      <p:graphicFrame>
        <p:nvGraphicFramePr>
          <p:cNvPr id="3" name="Object 10"/>
          <p:cNvGraphicFramePr>
            <a:graphicFrameLocks noChangeAspect="1"/>
          </p:cNvGraphicFramePr>
          <p:nvPr>
            <p:custDataLst>
              <p:tags r:id="rId4"/>
            </p:custDataLst>
            <p:extLst/>
          </p:nvPr>
        </p:nvGraphicFramePr>
        <p:xfrm>
          <a:off x="384047" y="1688757"/>
          <a:ext cx="8224494" cy="4456669"/>
        </p:xfrm>
        <a:graphic>
          <a:graphicData uri="http://schemas.openxmlformats.org/drawingml/2006/chart">
            <c:chart xmlns:c="http://schemas.openxmlformats.org/drawingml/2006/chart" xmlns:r="http://schemas.openxmlformats.org/officeDocument/2006/relationships" r:id="rId9"/>
          </a:graphicData>
        </a:graphic>
      </p:graphicFrame>
      <p:sp>
        <p:nvSpPr>
          <p:cNvPr id="29" name="Footer Placeholder 3"/>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2"/>
                </a:solidFill>
              </a:defRPr>
            </a:lvl1pPr>
          </a:lstStyle>
          <a:p>
            <a:pPr>
              <a:defRPr/>
            </a:pPr>
            <a:r>
              <a:rPr lang="en-US" dirty="0" smtClean="0"/>
              <a:t>Source: </a:t>
            </a:r>
            <a:r>
              <a:rPr lang="en-US" dirty="0" err="1" smtClean="0"/>
              <a:t>Xponent</a:t>
            </a:r>
            <a:r>
              <a:rPr lang="en-US" dirty="0" smtClean="0"/>
              <a:t>, </a:t>
            </a:r>
            <a:r>
              <a:rPr lang="en-US" dirty="0" err="1" smtClean="0"/>
              <a:t>Nexxus</a:t>
            </a:r>
            <a:endParaRPr lang="en-US" dirty="0"/>
          </a:p>
        </p:txBody>
      </p:sp>
      <p:sp>
        <p:nvSpPr>
          <p:cNvPr id="6" name="Textfeld 5"/>
          <p:cNvSpPr txBox="1"/>
          <p:nvPr/>
        </p:nvSpPr>
        <p:spPr>
          <a:xfrm>
            <a:off x="6738551" y="5642919"/>
            <a:ext cx="1805084" cy="523220"/>
          </a:xfrm>
          <a:prstGeom prst="rect">
            <a:avLst/>
          </a:prstGeom>
          <a:ln>
            <a:noFill/>
          </a:ln>
        </p:spPr>
        <p:txBody>
          <a:bodyPr vert="horz" wrap="square" lIns="91440" tIns="45720" rIns="91440" bIns="45720" numCol="1" rtlCol="0" anchor="t" anchorCtr="0" compatLnSpc="1">
            <a:prstTxWarp prst="textNoShape">
              <a:avLst/>
            </a:prstTxWarp>
            <a:spAutoFit/>
          </a:bodyPr>
          <a:lstStyle/>
          <a:p>
            <a:pPr>
              <a:spcBef>
                <a:spcPts val="400"/>
              </a:spcBef>
            </a:pPr>
            <a:r>
              <a:rPr kumimoji="0" lang="de-DE" sz="1400" b="0" i="0" u="none" strike="noStrike" kern="1200" cap="none" spc="0" normalizeH="0" baseline="0" noProof="0" dirty="0" smtClean="0">
                <a:ln>
                  <a:noFill/>
                </a:ln>
                <a:solidFill>
                  <a:schemeClr val="tx2"/>
                </a:solidFill>
                <a:effectLst/>
                <a:uLnTx/>
                <a:uFillTx/>
                <a:latin typeface="+mn-lt"/>
                <a:ea typeface="ＭＳ Ｐゴシック" charset="-128"/>
                <a:cs typeface="+mn-cs"/>
              </a:rPr>
              <a:t>Korr. Calls-VOs: </a:t>
            </a:r>
            <a:r>
              <a:rPr lang="de-DE" sz="1400" dirty="0"/>
              <a:t>0,51444785 </a:t>
            </a:r>
            <a:endParaRPr kumimoji="0" lang="de-DE" sz="14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Tree>
    <p:extLst>
      <p:ext uri="{BB962C8B-B14F-4D97-AF65-F5344CB8AC3E}">
        <p14:creationId xmlns:p14="http://schemas.microsoft.com/office/powerpoint/2010/main" val="1389784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9268"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endParaRPr lang="en-US" sz="1600" dirty="0" smtClean="0">
              <a:latin typeface="Arial"/>
              <a:cs typeface="Arial"/>
              <a:sym typeface="Arial"/>
            </a:endParaRPr>
          </a:p>
        </p:txBody>
      </p:sp>
      <p:sp>
        <p:nvSpPr>
          <p:cNvPr id="2" name="Title 1"/>
          <p:cNvSpPr>
            <a:spLocks noGrp="1"/>
          </p:cNvSpPr>
          <p:nvPr>
            <p:ph type="title"/>
          </p:nvPr>
        </p:nvSpPr>
        <p:spPr/>
        <p:txBody>
          <a:bodyPr/>
          <a:lstStyle/>
          <a:p>
            <a:r>
              <a:rPr lang="en-US" dirty="0" smtClean="0"/>
              <a:t>Model Comparison – Top </a:t>
            </a:r>
            <a:r>
              <a:rPr lang="en-US" dirty="0"/>
              <a:t>5</a:t>
            </a:r>
            <a:r>
              <a:rPr lang="en-US" dirty="0" smtClean="0"/>
              <a:t>0 Bricks vs. Full Model</a:t>
            </a:r>
            <a:endParaRPr lang="en-US" dirty="0"/>
          </a:p>
        </p:txBody>
      </p:sp>
      <p:sp>
        <p:nvSpPr>
          <p:cNvPr id="29" name="Footer Placeholder 3"/>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2"/>
                </a:solidFill>
              </a:defRPr>
            </a:lvl1pPr>
          </a:lstStyle>
          <a:p>
            <a:pPr>
              <a:defRPr/>
            </a:pPr>
            <a:r>
              <a:rPr lang="en-US" dirty="0" smtClean="0"/>
              <a:t>Source: </a:t>
            </a:r>
            <a:r>
              <a:rPr lang="en-US" dirty="0" err="1" smtClean="0"/>
              <a:t>Xponent</a:t>
            </a:r>
            <a:endParaRPr lang="en-US" dirty="0" smtClean="0"/>
          </a:p>
          <a:p>
            <a:pPr>
              <a:defRPr/>
            </a:pPr>
            <a:endParaRPr lang="en-US" dirty="0"/>
          </a:p>
        </p:txBody>
      </p:sp>
      <p:graphicFrame>
        <p:nvGraphicFramePr>
          <p:cNvPr id="6" name="Tabelle 5"/>
          <p:cNvGraphicFramePr>
            <a:graphicFrameLocks noGrp="1"/>
          </p:cNvGraphicFramePr>
          <p:nvPr>
            <p:extLst/>
          </p:nvPr>
        </p:nvGraphicFramePr>
        <p:xfrm>
          <a:off x="384047" y="1471398"/>
          <a:ext cx="8159588" cy="2165716"/>
        </p:xfrm>
        <a:graphic>
          <a:graphicData uri="http://schemas.openxmlformats.org/drawingml/2006/table">
            <a:tbl>
              <a:tblPr/>
              <a:tblGrid>
                <a:gridCol w="8159588"/>
              </a:tblGrid>
              <a:tr h="136033">
                <a:tc>
                  <a:txBody>
                    <a:bodyPr/>
                    <a:lstStyle/>
                    <a:p>
                      <a:pPr algn="l" fontAlgn="ctr"/>
                      <a:r>
                        <a:rPr lang="de-DE" sz="800" b="0" i="0" u="none" strike="noStrike" dirty="0">
                          <a:solidFill>
                            <a:srgbClr val="0000FF"/>
                          </a:solidFill>
                          <a:effectLst/>
                          <a:latin typeface="Lucida Console" panose="020B0609040504020204" pitchFamily="49" charset="0"/>
                        </a:rPr>
                        <a:t>&gt; </a:t>
                      </a:r>
                      <a:r>
                        <a:rPr lang="de-DE" sz="800" b="0" i="0" u="none" strike="noStrike" dirty="0" err="1">
                          <a:solidFill>
                            <a:srgbClr val="0000FF"/>
                          </a:solidFill>
                          <a:effectLst/>
                          <a:latin typeface="Lucida Console" panose="020B0609040504020204" pitchFamily="49" charset="0"/>
                        </a:rPr>
                        <a:t>summary</a:t>
                      </a:r>
                      <a:r>
                        <a:rPr lang="de-DE" sz="800" b="0" i="0" u="none" strike="noStrike" dirty="0">
                          <a:solidFill>
                            <a:srgbClr val="0000FF"/>
                          </a:solidFill>
                          <a:effectLst/>
                          <a:latin typeface="Lucida Console" panose="020B0609040504020204" pitchFamily="49" charset="0"/>
                        </a:rPr>
                        <a:t>(</a:t>
                      </a:r>
                      <a:r>
                        <a:rPr lang="de-DE" sz="800" b="0" i="0" u="none" strike="noStrike" dirty="0" err="1">
                          <a:solidFill>
                            <a:srgbClr val="0000FF"/>
                          </a:solidFill>
                          <a:effectLst/>
                          <a:latin typeface="Lucida Console" panose="020B0609040504020204" pitchFamily="49" charset="0"/>
                        </a:rPr>
                        <a:t>lmm</a:t>
                      </a:r>
                      <a:r>
                        <a:rPr lang="de-DE" sz="800" b="0" i="0" u="none" strike="noStrike" dirty="0">
                          <a:solidFill>
                            <a:srgbClr val="0000FF"/>
                          </a:solidFill>
                          <a:effectLst/>
                          <a:latin typeface="Lucida Console" panose="020B0609040504020204" pitchFamily="49" charset="0"/>
                        </a:rPr>
                        <a:t>)$</a:t>
                      </a:r>
                      <a:r>
                        <a:rPr lang="de-DE" sz="800" b="0" i="0" u="none" strike="noStrike" dirty="0" err="1">
                          <a:solidFill>
                            <a:srgbClr val="0000FF"/>
                          </a:solidFill>
                          <a:effectLst/>
                          <a:latin typeface="Lucida Console" panose="020B0609040504020204" pitchFamily="49" charset="0"/>
                        </a:rPr>
                        <a:t>coefficients</a:t>
                      </a:r>
                      <a:endParaRPr lang="de-DE" sz="800" b="0" i="0" u="none" strike="noStrike" dirty="0">
                        <a:solidFill>
                          <a:srgbClr val="0000FF"/>
                        </a:solidFill>
                        <a:effectLst/>
                        <a:latin typeface="Lucida Console" panose="020B0609040504020204" pitchFamily="49" charset="0"/>
                      </a:endParaRPr>
                    </a:p>
                  </a:txBody>
                  <a:tcPr marL="3228" marR="3228" marT="3228" marB="0" anchor="ctr">
                    <a:lnL>
                      <a:noFill/>
                    </a:lnL>
                    <a:lnR>
                      <a:noFill/>
                    </a:lnR>
                    <a:lnT>
                      <a:noFill/>
                    </a:lnT>
                    <a:lnB>
                      <a:noFill/>
                    </a:lnB>
                  </a:tcPr>
                </a:tc>
              </a:tr>
              <a:tr h="136033">
                <a:tc>
                  <a:txBody>
                    <a:bodyPr/>
                    <a:lstStyle/>
                    <a:p>
                      <a:pPr algn="l" fontAlgn="ctr"/>
                      <a:r>
                        <a:rPr lang="en-US" sz="900" b="0" i="0" u="none" strike="noStrike">
                          <a:solidFill>
                            <a:srgbClr val="000000"/>
                          </a:solidFill>
                          <a:effectLst/>
                          <a:latin typeface="Lucida Console" panose="020B0609040504020204" pitchFamily="49" charset="0"/>
                        </a:rPr>
                        <a:t>                         Estimate Std. Error     t value</a:t>
                      </a:r>
                    </a:p>
                  </a:txBody>
                  <a:tcPr marL="9525" marR="9525" marT="9525" marB="0" anchor="ctr">
                    <a:lnL>
                      <a:noFill/>
                    </a:lnL>
                    <a:lnR>
                      <a:noFill/>
                    </a:lnR>
                    <a:lnT>
                      <a:noFill/>
                    </a:lnT>
                    <a:lnB>
                      <a:noFill/>
                    </a:lnB>
                  </a:tcPr>
                </a:tc>
              </a:tr>
              <a:tr h="136033">
                <a:tc>
                  <a:txBody>
                    <a:bodyPr/>
                    <a:lstStyle/>
                    <a:p>
                      <a:pPr algn="l" fontAlgn="ctr"/>
                      <a:r>
                        <a:rPr lang="de-DE" sz="900" b="0" i="0" u="none" strike="noStrike">
                          <a:solidFill>
                            <a:srgbClr val="000000"/>
                          </a:solidFill>
                          <a:effectLst/>
                          <a:latin typeface="Lucida Console" panose="020B0609040504020204" pitchFamily="49" charset="0"/>
                        </a:rPr>
                        <a:t>(Intercept)          3.2023456875 0.47250262  6.77741361</a:t>
                      </a:r>
                    </a:p>
                  </a:txBody>
                  <a:tcPr marL="9525" marR="9525" marT="9525" marB="0" anchor="ctr">
                    <a:lnL>
                      <a:noFill/>
                    </a:lnL>
                    <a:lnR>
                      <a:noFill/>
                    </a:lnR>
                    <a:lnT>
                      <a:noFill/>
                    </a:lnT>
                    <a:lnB>
                      <a:noFill/>
                    </a:lnB>
                  </a:tcPr>
                </a:tc>
              </a:tr>
              <a:tr h="136033">
                <a:tc>
                  <a:txBody>
                    <a:bodyPr/>
                    <a:lstStyle/>
                    <a:p>
                      <a:pPr algn="l" fontAlgn="ctr"/>
                      <a:r>
                        <a:rPr lang="de-DE" sz="900" b="0" i="0" u="none" strike="noStrike">
                          <a:solidFill>
                            <a:srgbClr val="000000"/>
                          </a:solidFill>
                          <a:effectLst/>
                          <a:latin typeface="Lucida Console" panose="020B0609040504020204" pitchFamily="49" charset="0"/>
                        </a:rPr>
                        <a:t>proliavo_wettb_norm  0.1533202374 0.06731480  2.27766021</a:t>
                      </a:r>
                    </a:p>
                  </a:txBody>
                  <a:tcPr marL="9525" marR="9525" marT="9525" marB="0" anchor="ctr">
                    <a:lnL>
                      <a:noFill/>
                    </a:lnL>
                    <a:lnR>
                      <a:noFill/>
                    </a:lnR>
                    <a:lnT>
                      <a:noFill/>
                    </a:lnT>
                    <a:lnB>
                      <a:noFill/>
                    </a:lnB>
                  </a:tcPr>
                </a:tc>
              </a:tr>
              <a:tr h="136033">
                <a:tc>
                  <a:txBody>
                    <a:bodyPr/>
                    <a:lstStyle/>
                    <a:p>
                      <a:pPr algn="l" fontAlgn="ctr"/>
                      <a:r>
                        <a:rPr lang="de-DE" sz="900" b="0" i="0" u="none" strike="noStrike">
                          <a:solidFill>
                            <a:srgbClr val="000000"/>
                          </a:solidFill>
                          <a:effectLst/>
                          <a:latin typeface="Lucida Console" panose="020B0609040504020204" pitchFamily="49" charset="0"/>
                        </a:rPr>
                        <a:t>lfnd_date            0.1229733276 0.01600541  7.68323459</a:t>
                      </a:r>
                    </a:p>
                  </a:txBody>
                  <a:tcPr marL="9525" marR="9525" marT="9525" marB="0" anchor="ctr">
                    <a:lnL>
                      <a:noFill/>
                    </a:lnL>
                    <a:lnR>
                      <a:noFill/>
                    </a:lnR>
                    <a:lnT>
                      <a:noFill/>
                    </a:lnT>
                    <a:lnB>
                      <a:noFill/>
                    </a:lnB>
                  </a:tcPr>
                </a:tc>
              </a:tr>
              <a:tr h="136033">
                <a:tc>
                  <a:txBody>
                    <a:bodyPr/>
                    <a:lstStyle/>
                    <a:p>
                      <a:pPr algn="l" fontAlgn="ctr"/>
                      <a:r>
                        <a:rPr lang="de-DE" sz="900" b="0" i="0" u="none" strike="noStrike">
                          <a:solidFill>
                            <a:srgbClr val="000000"/>
                          </a:solidFill>
                          <a:effectLst/>
                          <a:latin typeface="Lucida Console" panose="020B0609040504020204" pitchFamily="49" charset="0"/>
                        </a:rPr>
                        <a:t>summerbreak_1       -0.6432366143 0.15797636 -4.07172696</a:t>
                      </a:r>
                    </a:p>
                  </a:txBody>
                  <a:tcPr marL="9525" marR="9525" marT="9525" marB="0" anchor="ctr">
                    <a:lnL>
                      <a:noFill/>
                    </a:lnL>
                    <a:lnR>
                      <a:noFill/>
                    </a:lnR>
                    <a:lnT>
                      <a:noFill/>
                    </a:lnT>
                    <a:lnB>
                      <a:noFill/>
                    </a:lnB>
                  </a:tcPr>
                </a:tc>
              </a:tr>
              <a:tr h="136033">
                <a:tc>
                  <a:txBody>
                    <a:bodyPr/>
                    <a:lstStyle/>
                    <a:p>
                      <a:pPr algn="l" fontAlgn="ctr"/>
                      <a:r>
                        <a:rPr lang="de-DE" sz="900" b="0" i="0" u="none" strike="noStrike" dirty="0" err="1">
                          <a:solidFill>
                            <a:srgbClr val="000000"/>
                          </a:solidFill>
                          <a:effectLst/>
                          <a:latin typeface="Lucida Console" panose="020B0609040504020204" pitchFamily="49" charset="0"/>
                        </a:rPr>
                        <a:t>Prolia_calls_adj</a:t>
                      </a:r>
                      <a:r>
                        <a:rPr lang="de-DE" sz="900" b="0" i="0" u="none" strike="noStrike" dirty="0">
                          <a:solidFill>
                            <a:srgbClr val="000000"/>
                          </a:solidFill>
                          <a:effectLst/>
                          <a:latin typeface="Lucida Console" panose="020B0609040504020204" pitchFamily="49" charset="0"/>
                        </a:rPr>
                        <a:t>     0.5077628202 0.20835958  </a:t>
                      </a:r>
                      <a:r>
                        <a:rPr lang="de-DE" sz="900" b="0" i="0" u="none" strike="noStrike" dirty="0" smtClean="0">
                          <a:solidFill>
                            <a:srgbClr val="000000"/>
                          </a:solidFill>
                          <a:effectLst/>
                          <a:latin typeface="Lucida Console" panose="020B0609040504020204" pitchFamily="49" charset="0"/>
                        </a:rPr>
                        <a:t>2.43695452      </a:t>
                      </a:r>
                      <a:r>
                        <a:rPr lang="de-DE" sz="900" b="0" i="0" u="none" strike="noStrike" dirty="0" err="1" smtClean="0">
                          <a:solidFill>
                            <a:srgbClr val="000000"/>
                          </a:solidFill>
                          <a:effectLst/>
                          <a:latin typeface="Lucida Console" panose="020B0609040504020204" pitchFamily="49" charset="0"/>
                        </a:rPr>
                        <a:t>root</a:t>
                      </a:r>
                      <a:r>
                        <a:rPr lang="de-DE" sz="900" b="0" i="0" u="none" strike="noStrike" dirty="0" smtClean="0">
                          <a:solidFill>
                            <a:srgbClr val="000000"/>
                          </a:solidFill>
                          <a:effectLst/>
                          <a:latin typeface="Lucida Console" panose="020B0609040504020204" pitchFamily="49" charset="0"/>
                        </a:rPr>
                        <a:t>: 0.540314222222222</a:t>
                      </a:r>
                      <a:endParaRPr lang="de-DE" sz="900" b="0" i="0" u="none" strike="noStrike" dirty="0">
                        <a:solidFill>
                          <a:srgbClr val="000000"/>
                        </a:solidFill>
                        <a:effectLst/>
                        <a:latin typeface="Lucida Console" panose="020B0609040504020204" pitchFamily="49" charset="0"/>
                      </a:endParaRPr>
                    </a:p>
                  </a:txBody>
                  <a:tcPr marL="9525" marR="9525" marT="9525" marB="0" anchor="ctr">
                    <a:lnL>
                      <a:noFill/>
                    </a:lnL>
                    <a:lnR>
                      <a:noFill/>
                    </a:lnR>
                    <a:lnT>
                      <a:noFill/>
                    </a:lnT>
                    <a:lnB>
                      <a:noFill/>
                    </a:lnB>
                  </a:tcPr>
                </a:tc>
              </a:tr>
              <a:tr h="136033">
                <a:tc>
                  <a:txBody>
                    <a:bodyPr/>
                    <a:lstStyle/>
                    <a:p>
                      <a:pPr algn="l" fontAlgn="ctr"/>
                      <a:r>
                        <a:rPr lang="de-DE" sz="900" b="0" i="0" u="none" strike="noStrike" dirty="0" err="1">
                          <a:solidFill>
                            <a:srgbClr val="000000"/>
                          </a:solidFill>
                          <a:effectLst/>
                          <a:latin typeface="Lucida Console" panose="020B0609040504020204" pitchFamily="49" charset="0"/>
                        </a:rPr>
                        <a:t>Prolia_email_adj</a:t>
                      </a:r>
                      <a:r>
                        <a:rPr lang="de-DE" sz="900" b="0" i="0" u="none" strike="noStrike" dirty="0">
                          <a:solidFill>
                            <a:srgbClr val="000000"/>
                          </a:solidFill>
                          <a:effectLst/>
                          <a:latin typeface="Lucida Console" panose="020B0609040504020204" pitchFamily="49" charset="0"/>
                        </a:rPr>
                        <a:t>    -0.0281628094 0.04554497 -</a:t>
                      </a:r>
                      <a:r>
                        <a:rPr lang="de-DE" sz="900" b="0" i="0" u="none" strike="noStrike" dirty="0" smtClean="0">
                          <a:solidFill>
                            <a:srgbClr val="000000"/>
                          </a:solidFill>
                          <a:effectLst/>
                          <a:latin typeface="Lucida Console" panose="020B0609040504020204" pitchFamily="49" charset="0"/>
                        </a:rPr>
                        <a:t>0.61835171      </a:t>
                      </a:r>
                      <a:r>
                        <a:rPr lang="de-DE" sz="900" b="0" i="0" u="none" strike="noStrike" dirty="0" err="1" smtClean="0">
                          <a:solidFill>
                            <a:srgbClr val="000000"/>
                          </a:solidFill>
                          <a:effectLst/>
                          <a:latin typeface="Lucida Console" panose="020B0609040504020204" pitchFamily="49" charset="0"/>
                        </a:rPr>
                        <a:t>root</a:t>
                      </a:r>
                      <a:r>
                        <a:rPr lang="de-DE" sz="900" b="0" i="0" u="none" strike="noStrike" dirty="0" smtClean="0">
                          <a:solidFill>
                            <a:srgbClr val="000000"/>
                          </a:solidFill>
                          <a:effectLst/>
                          <a:latin typeface="Lucida Console" panose="020B0609040504020204" pitchFamily="49" charset="0"/>
                        </a:rPr>
                        <a:t>: 0.458874222222222</a:t>
                      </a:r>
                      <a:endParaRPr lang="de-DE" sz="900" b="0" i="0" u="none" strike="noStrike" dirty="0">
                        <a:solidFill>
                          <a:srgbClr val="000000"/>
                        </a:solidFill>
                        <a:effectLst/>
                        <a:latin typeface="Lucida Console" panose="020B0609040504020204" pitchFamily="49" charset="0"/>
                      </a:endParaRPr>
                    </a:p>
                  </a:txBody>
                  <a:tcPr marL="9525" marR="9525" marT="9525" marB="0" anchor="ctr">
                    <a:lnL>
                      <a:noFill/>
                    </a:lnL>
                    <a:lnR>
                      <a:noFill/>
                    </a:lnR>
                    <a:lnT>
                      <a:noFill/>
                    </a:lnT>
                    <a:lnB>
                      <a:noFill/>
                    </a:lnB>
                  </a:tcPr>
                </a:tc>
              </a:tr>
              <a:tr h="136033">
                <a:tc>
                  <a:txBody>
                    <a:bodyPr/>
                    <a:lstStyle/>
                    <a:p>
                      <a:pPr algn="l" fontAlgn="ctr"/>
                      <a:r>
                        <a:rPr lang="de-DE" sz="900" b="0" i="0" u="none" strike="noStrike" dirty="0" err="1">
                          <a:solidFill>
                            <a:srgbClr val="000000"/>
                          </a:solidFill>
                          <a:effectLst/>
                          <a:latin typeface="Lucida Console" panose="020B0609040504020204" pitchFamily="49" charset="0"/>
                        </a:rPr>
                        <a:t>Prolia_dmail_adj</a:t>
                      </a:r>
                      <a:r>
                        <a:rPr lang="de-DE" sz="900" b="0" i="0" u="none" strike="noStrike" dirty="0">
                          <a:solidFill>
                            <a:srgbClr val="000000"/>
                          </a:solidFill>
                          <a:effectLst/>
                          <a:latin typeface="Lucida Console" panose="020B0609040504020204" pitchFamily="49" charset="0"/>
                        </a:rPr>
                        <a:t>    -0.0006674169 0.01565664 -</a:t>
                      </a:r>
                      <a:r>
                        <a:rPr lang="de-DE" sz="900" b="0" i="0" u="none" strike="noStrike" dirty="0" smtClean="0">
                          <a:solidFill>
                            <a:srgbClr val="000000"/>
                          </a:solidFill>
                          <a:effectLst/>
                          <a:latin typeface="Lucida Console" panose="020B0609040504020204" pitchFamily="49" charset="0"/>
                        </a:rPr>
                        <a:t>0.04262835      </a:t>
                      </a:r>
                      <a:r>
                        <a:rPr lang="de-DE" sz="900" b="0" i="0" u="none" strike="noStrike" dirty="0" err="1" smtClean="0">
                          <a:solidFill>
                            <a:srgbClr val="000000"/>
                          </a:solidFill>
                          <a:effectLst/>
                          <a:latin typeface="Lucida Console" panose="020B0609040504020204" pitchFamily="49" charset="0"/>
                        </a:rPr>
                        <a:t>root</a:t>
                      </a:r>
                      <a:r>
                        <a:rPr lang="de-DE" sz="900" b="0" i="0" u="none" strike="noStrike" dirty="0" smtClean="0">
                          <a:solidFill>
                            <a:srgbClr val="000000"/>
                          </a:solidFill>
                          <a:effectLst/>
                          <a:latin typeface="Lucida Console" panose="020B0609040504020204" pitchFamily="49" charset="0"/>
                        </a:rPr>
                        <a:t>: 0.431972222222222</a:t>
                      </a:r>
                      <a:endParaRPr lang="de-DE" sz="900" b="0" i="0" u="none" strike="noStrike" dirty="0">
                        <a:solidFill>
                          <a:srgbClr val="000000"/>
                        </a:solidFill>
                        <a:effectLst/>
                        <a:latin typeface="Lucida Console" panose="020B0609040504020204" pitchFamily="49" charset="0"/>
                      </a:endParaRPr>
                    </a:p>
                  </a:txBody>
                  <a:tcPr marL="9525" marR="9525" marT="9525" marB="0" anchor="ctr">
                    <a:lnL>
                      <a:noFill/>
                    </a:lnL>
                    <a:lnR>
                      <a:noFill/>
                    </a:lnR>
                    <a:lnT>
                      <a:noFill/>
                    </a:lnT>
                    <a:lnB>
                      <a:noFill/>
                    </a:lnB>
                  </a:tcPr>
                </a:tc>
              </a:tr>
              <a:tr h="136033">
                <a:tc>
                  <a:txBody>
                    <a:bodyPr/>
                    <a:lstStyle/>
                    <a:p>
                      <a:pPr algn="l" fontAlgn="b"/>
                      <a:endParaRPr lang="de-DE" sz="800" b="0" i="0" u="none" strike="noStrike">
                        <a:solidFill>
                          <a:srgbClr val="000000"/>
                        </a:solidFill>
                        <a:effectLst/>
                        <a:latin typeface="Calibri" panose="020F0502020204030204" pitchFamily="34" charset="0"/>
                      </a:endParaRPr>
                    </a:p>
                  </a:txBody>
                  <a:tcPr marL="3228" marR="3228" marT="3228" marB="0" anchor="b">
                    <a:lnL>
                      <a:noFill/>
                    </a:lnL>
                    <a:lnR>
                      <a:noFill/>
                    </a:lnR>
                    <a:lnT>
                      <a:noFill/>
                    </a:lnT>
                    <a:lnB>
                      <a:noFill/>
                    </a:lnB>
                  </a:tcPr>
                </a:tc>
              </a:tr>
              <a:tr h="136033">
                <a:tc>
                  <a:txBody>
                    <a:bodyPr/>
                    <a:lstStyle/>
                    <a:p>
                      <a:pPr algn="l" fontAlgn="ctr"/>
                      <a:r>
                        <a:rPr lang="de-DE" sz="800" b="0" i="0" u="none" strike="noStrike" dirty="0">
                          <a:solidFill>
                            <a:srgbClr val="0000FF"/>
                          </a:solidFill>
                          <a:effectLst/>
                          <a:latin typeface="Lucida Console" panose="020B0609040504020204" pitchFamily="49" charset="0"/>
                        </a:rPr>
                        <a:t>&gt; </a:t>
                      </a:r>
                      <a:r>
                        <a:rPr lang="de-DE" sz="800" b="0" i="0" u="none" strike="noStrike" dirty="0" err="1">
                          <a:solidFill>
                            <a:srgbClr val="0000FF"/>
                          </a:solidFill>
                          <a:effectLst/>
                          <a:latin typeface="Lucida Console" panose="020B0609040504020204" pitchFamily="49" charset="0"/>
                        </a:rPr>
                        <a:t>mean</a:t>
                      </a:r>
                      <a:r>
                        <a:rPr lang="de-DE" sz="800" b="0" i="0" u="none" strike="noStrike" dirty="0">
                          <a:solidFill>
                            <a:srgbClr val="0000FF"/>
                          </a:solidFill>
                          <a:effectLst/>
                          <a:latin typeface="Lucida Console" panose="020B0609040504020204" pitchFamily="49" charset="0"/>
                        </a:rPr>
                        <a:t> (</a:t>
                      </a:r>
                      <a:r>
                        <a:rPr lang="de-DE" sz="800" b="0" i="0" u="none" strike="noStrike" dirty="0" err="1">
                          <a:solidFill>
                            <a:srgbClr val="0000FF"/>
                          </a:solidFill>
                          <a:effectLst/>
                          <a:latin typeface="Lucida Console" panose="020B0609040504020204" pitchFamily="49" charset="0"/>
                        </a:rPr>
                        <a:t>model_df$mape</a:t>
                      </a:r>
                      <a:r>
                        <a:rPr lang="de-DE" sz="800" b="0" i="0" u="none" strike="noStrike" dirty="0">
                          <a:solidFill>
                            <a:srgbClr val="0000FF"/>
                          </a:solidFill>
                          <a:effectLst/>
                          <a:latin typeface="Lucida Console" panose="020B0609040504020204" pitchFamily="49" charset="0"/>
                        </a:rPr>
                        <a:t>)</a:t>
                      </a:r>
                    </a:p>
                  </a:txBody>
                  <a:tcPr marL="3228" marR="3228" marT="3228" marB="0" anchor="ctr">
                    <a:lnL>
                      <a:noFill/>
                    </a:lnL>
                    <a:lnR>
                      <a:noFill/>
                    </a:lnR>
                    <a:lnT>
                      <a:noFill/>
                    </a:lnT>
                    <a:lnB>
                      <a:noFill/>
                    </a:lnB>
                  </a:tcPr>
                </a:tc>
              </a:tr>
              <a:tr h="136033">
                <a:tc>
                  <a:txBody>
                    <a:bodyPr/>
                    <a:lstStyle/>
                    <a:p>
                      <a:pPr algn="l" fontAlgn="ctr"/>
                      <a:r>
                        <a:rPr lang="de-DE" sz="800" b="0" i="0" u="none" strike="noStrike" dirty="0">
                          <a:solidFill>
                            <a:srgbClr val="000000"/>
                          </a:solidFill>
                          <a:effectLst/>
                          <a:latin typeface="Lucida Console" panose="020B0609040504020204" pitchFamily="49" charset="0"/>
                        </a:rPr>
                        <a:t>[1] </a:t>
                      </a:r>
                      <a:r>
                        <a:rPr lang="de-DE" sz="800" b="0" i="0" u="none" strike="noStrike" kern="1200" dirty="0" smtClean="0">
                          <a:solidFill>
                            <a:srgbClr val="000000"/>
                          </a:solidFill>
                          <a:effectLst/>
                          <a:latin typeface="Lucida Console" panose="020B0609040504020204" pitchFamily="49" charset="0"/>
                          <a:ea typeface="+mn-ea"/>
                          <a:cs typeface="+mn-cs"/>
                        </a:rPr>
                        <a:t>0.2077492 </a:t>
                      </a:r>
                      <a:r>
                        <a:rPr lang="de-DE" sz="800" b="0" i="0" u="none" strike="noStrike" dirty="0" smtClean="0">
                          <a:solidFill>
                            <a:srgbClr val="000000"/>
                          </a:solidFill>
                          <a:effectLst/>
                          <a:latin typeface="Lucida Console" panose="020B0609040504020204" pitchFamily="49" charset="0"/>
                        </a:rPr>
                        <a:t>MAPE</a:t>
                      </a:r>
                      <a:endParaRPr lang="de-DE" sz="800" b="0" i="0" u="none" strike="noStrike" kern="1200" dirty="0">
                        <a:solidFill>
                          <a:srgbClr val="000000"/>
                        </a:solidFill>
                        <a:effectLst/>
                        <a:latin typeface="Lucida Console" panose="020B0609040504020204" pitchFamily="49" charset="0"/>
                        <a:ea typeface="+mn-ea"/>
                        <a:cs typeface="+mn-cs"/>
                      </a:endParaRPr>
                    </a:p>
                  </a:txBody>
                  <a:tcPr marL="3228" marR="3228" marT="3228" marB="0" anchor="ctr">
                    <a:lnL>
                      <a:noFill/>
                    </a:lnL>
                    <a:lnR>
                      <a:noFill/>
                    </a:lnR>
                    <a:lnT>
                      <a:noFill/>
                    </a:lnT>
                    <a:lnB>
                      <a:noFill/>
                    </a:lnB>
                  </a:tcPr>
                </a:tc>
              </a:tr>
              <a:tr h="312071">
                <a:tc>
                  <a:txBody>
                    <a:bodyPr/>
                    <a:lstStyle/>
                    <a:p>
                      <a:pPr algn="l" fontAlgn="ctr"/>
                      <a:r>
                        <a:rPr lang="de-DE" sz="800" b="0" i="0" u="none" strike="noStrike">
                          <a:solidFill>
                            <a:srgbClr val="0000FF"/>
                          </a:solidFill>
                          <a:effectLst/>
                          <a:latin typeface="Lucida Console" panose="020B0609040504020204" pitchFamily="49" charset="0"/>
                        </a:rPr>
                        <a:t>&gt; 1 - sum( (model_df$sum_fitted - model_df$proliavo_norm)^2 ) / sum( (model_df$proliavo_norm-mean(model_df$proliavo_norm))^2 )</a:t>
                      </a:r>
                    </a:p>
                  </a:txBody>
                  <a:tcPr marL="3228" marR="3228" marT="3228" marB="0" anchor="ctr">
                    <a:lnL>
                      <a:noFill/>
                    </a:lnL>
                    <a:lnR>
                      <a:noFill/>
                    </a:lnR>
                    <a:lnT>
                      <a:noFill/>
                    </a:lnT>
                    <a:lnB>
                      <a:noFill/>
                    </a:lnB>
                  </a:tcPr>
                </a:tc>
              </a:tr>
              <a:tr h="136033">
                <a:tc>
                  <a:txBody>
                    <a:bodyPr/>
                    <a:lstStyle/>
                    <a:p>
                      <a:pPr algn="l" fontAlgn="ctr"/>
                      <a:r>
                        <a:rPr lang="de-DE" sz="800" b="0" i="0" u="none" strike="noStrike" dirty="0">
                          <a:solidFill>
                            <a:srgbClr val="000000"/>
                          </a:solidFill>
                          <a:effectLst/>
                          <a:latin typeface="Lucida Console" panose="020B0609040504020204" pitchFamily="49" charset="0"/>
                        </a:rPr>
                        <a:t>[1] </a:t>
                      </a:r>
                      <a:r>
                        <a:rPr lang="de-DE" sz="800" b="0" i="0" u="none" strike="noStrike" kern="1200" dirty="0" smtClean="0">
                          <a:solidFill>
                            <a:srgbClr val="000000"/>
                          </a:solidFill>
                          <a:effectLst/>
                          <a:latin typeface="Lucida Console" panose="020B0609040504020204" pitchFamily="49" charset="0"/>
                          <a:ea typeface="+mn-ea"/>
                          <a:cs typeface="+mn-cs"/>
                        </a:rPr>
                        <a:t>0.8334265</a:t>
                      </a:r>
                      <a:r>
                        <a:rPr lang="de-DE" sz="800" b="0" i="0" u="none" strike="noStrike" dirty="0" smtClean="0">
                          <a:solidFill>
                            <a:srgbClr val="000000"/>
                          </a:solidFill>
                          <a:effectLst/>
                          <a:latin typeface="Lucida Console" panose="020B0609040504020204" pitchFamily="49" charset="0"/>
                        </a:rPr>
                        <a:t>  R²</a:t>
                      </a:r>
                      <a:endParaRPr lang="de-DE" sz="800" b="0" i="0" u="none" strike="noStrike" dirty="0">
                        <a:solidFill>
                          <a:srgbClr val="000000"/>
                        </a:solidFill>
                        <a:effectLst/>
                        <a:latin typeface="Lucida Console" panose="020B0609040504020204" pitchFamily="49" charset="0"/>
                      </a:endParaRPr>
                    </a:p>
                  </a:txBody>
                  <a:tcPr marL="3228" marR="3228" marT="3228" marB="0" anchor="ctr">
                    <a:lnL>
                      <a:noFill/>
                    </a:lnL>
                    <a:lnR>
                      <a:noFill/>
                    </a:lnR>
                    <a:lnT>
                      <a:noFill/>
                    </a:lnT>
                    <a:lnB>
                      <a:noFill/>
                    </a:lnB>
                  </a:tcP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150026740"/>
              </p:ext>
            </p:extLst>
          </p:nvPr>
        </p:nvGraphicFramePr>
        <p:xfrm>
          <a:off x="384046" y="4015727"/>
          <a:ext cx="8471630" cy="2128494"/>
        </p:xfrm>
        <a:graphic>
          <a:graphicData uri="http://schemas.openxmlformats.org/drawingml/2006/table">
            <a:tbl>
              <a:tblPr/>
              <a:tblGrid>
                <a:gridCol w="8471630"/>
              </a:tblGrid>
              <a:tr h="115750">
                <a:tc>
                  <a:txBody>
                    <a:bodyPr/>
                    <a:lstStyle/>
                    <a:p>
                      <a:pPr algn="l" fontAlgn="ctr"/>
                      <a:r>
                        <a:rPr lang="de-DE" sz="800" b="0" i="0" u="none" strike="noStrike" dirty="0">
                          <a:solidFill>
                            <a:srgbClr val="0000FF"/>
                          </a:solidFill>
                          <a:effectLst/>
                          <a:latin typeface="Lucida Console" panose="020B0609040504020204" pitchFamily="49" charset="0"/>
                        </a:rPr>
                        <a:t>&gt; </a:t>
                      </a:r>
                      <a:r>
                        <a:rPr lang="de-DE" sz="800" b="0" i="0" u="none" strike="noStrike" dirty="0" err="1">
                          <a:solidFill>
                            <a:srgbClr val="0000FF"/>
                          </a:solidFill>
                          <a:effectLst/>
                          <a:latin typeface="Lucida Console" panose="020B0609040504020204" pitchFamily="49" charset="0"/>
                        </a:rPr>
                        <a:t>summary</a:t>
                      </a:r>
                      <a:r>
                        <a:rPr lang="de-DE" sz="800" b="0" i="0" u="none" strike="noStrike" dirty="0">
                          <a:solidFill>
                            <a:srgbClr val="0000FF"/>
                          </a:solidFill>
                          <a:effectLst/>
                          <a:latin typeface="Lucida Console" panose="020B0609040504020204" pitchFamily="49" charset="0"/>
                        </a:rPr>
                        <a:t>(</a:t>
                      </a:r>
                      <a:r>
                        <a:rPr lang="de-DE" sz="800" b="0" i="0" u="none" strike="noStrike" dirty="0" err="1">
                          <a:solidFill>
                            <a:srgbClr val="0000FF"/>
                          </a:solidFill>
                          <a:effectLst/>
                          <a:latin typeface="Lucida Console" panose="020B0609040504020204" pitchFamily="49" charset="0"/>
                        </a:rPr>
                        <a:t>lmm</a:t>
                      </a:r>
                      <a:r>
                        <a:rPr lang="de-DE" sz="800" b="0" i="0" u="none" strike="noStrike" dirty="0">
                          <a:solidFill>
                            <a:srgbClr val="0000FF"/>
                          </a:solidFill>
                          <a:effectLst/>
                          <a:latin typeface="Lucida Console" panose="020B0609040504020204" pitchFamily="49" charset="0"/>
                        </a:rPr>
                        <a:t>)$</a:t>
                      </a:r>
                      <a:r>
                        <a:rPr lang="de-DE" sz="800" b="0" i="0" u="none" strike="noStrike" dirty="0" err="1">
                          <a:solidFill>
                            <a:srgbClr val="0000FF"/>
                          </a:solidFill>
                          <a:effectLst/>
                          <a:latin typeface="Lucida Console" panose="020B0609040504020204" pitchFamily="49" charset="0"/>
                        </a:rPr>
                        <a:t>coefficients</a:t>
                      </a:r>
                      <a:endParaRPr lang="de-DE" sz="800" b="0" i="0" u="none" strike="noStrike" dirty="0">
                        <a:solidFill>
                          <a:srgbClr val="0000FF"/>
                        </a:solidFill>
                        <a:effectLst/>
                        <a:latin typeface="Lucida Console" panose="020B0609040504020204" pitchFamily="49" charset="0"/>
                      </a:endParaRPr>
                    </a:p>
                  </a:txBody>
                  <a:tcPr marL="3864" marR="3864" marT="3864" marB="0" anchor="ctr">
                    <a:lnL>
                      <a:noFill/>
                    </a:lnL>
                    <a:lnR>
                      <a:noFill/>
                    </a:lnR>
                    <a:lnT>
                      <a:noFill/>
                    </a:lnT>
                    <a:lnB>
                      <a:noFill/>
                    </a:lnB>
                  </a:tcPr>
                </a:tc>
              </a:tr>
              <a:tr h="115750">
                <a:tc>
                  <a:txBody>
                    <a:bodyPr/>
                    <a:lstStyle/>
                    <a:p>
                      <a:pPr algn="l" fontAlgn="ctr"/>
                      <a:r>
                        <a:rPr lang="en-US" sz="900" b="0" i="0" u="none" strike="noStrike">
                          <a:solidFill>
                            <a:srgbClr val="000000"/>
                          </a:solidFill>
                          <a:effectLst/>
                          <a:latin typeface="Lucida Console" panose="020B0609040504020204" pitchFamily="49" charset="0"/>
                        </a:rPr>
                        <a:t>                         Estimate   Std. Error     t value</a:t>
                      </a:r>
                    </a:p>
                  </a:txBody>
                  <a:tcPr marL="9525" marR="9525" marT="9525" marB="0" anchor="ctr">
                    <a:lnL>
                      <a:noFill/>
                    </a:lnL>
                    <a:lnR>
                      <a:noFill/>
                    </a:lnR>
                    <a:lnT>
                      <a:noFill/>
                    </a:lnT>
                    <a:lnB>
                      <a:noFill/>
                    </a:lnB>
                  </a:tcPr>
                </a:tc>
              </a:tr>
              <a:tr h="159832">
                <a:tc>
                  <a:txBody>
                    <a:bodyPr/>
                    <a:lstStyle/>
                    <a:p>
                      <a:pPr algn="l" fontAlgn="ctr"/>
                      <a:r>
                        <a:rPr lang="de-DE" sz="900" b="0" i="0" u="none" strike="noStrike">
                          <a:solidFill>
                            <a:srgbClr val="000000"/>
                          </a:solidFill>
                          <a:effectLst/>
                          <a:latin typeface="Lucida Console" panose="020B0609040504020204" pitchFamily="49" charset="0"/>
                        </a:rPr>
                        <a:t>(Intercept)          0.1463321870 0.0113680899  12.8721877</a:t>
                      </a:r>
                    </a:p>
                  </a:txBody>
                  <a:tcPr marL="9525" marR="9525" marT="9525" marB="0" anchor="ctr">
                    <a:lnL>
                      <a:noFill/>
                    </a:lnL>
                    <a:lnR>
                      <a:noFill/>
                    </a:lnR>
                    <a:lnT>
                      <a:noFill/>
                    </a:lnT>
                    <a:lnB>
                      <a:noFill/>
                    </a:lnB>
                  </a:tcPr>
                </a:tc>
              </a:tr>
              <a:tr h="182463">
                <a:tc>
                  <a:txBody>
                    <a:bodyPr/>
                    <a:lstStyle/>
                    <a:p>
                      <a:pPr algn="l" fontAlgn="ctr"/>
                      <a:r>
                        <a:rPr lang="de-DE" sz="900" b="0" i="0" u="none" strike="noStrike">
                          <a:solidFill>
                            <a:srgbClr val="000000"/>
                          </a:solidFill>
                          <a:effectLst/>
                          <a:latin typeface="Lucida Console" panose="020B0609040504020204" pitchFamily="49" charset="0"/>
                        </a:rPr>
                        <a:t>proliavo_wettb_norm  0.0665929816 0.0056665942  11.7518530</a:t>
                      </a:r>
                    </a:p>
                  </a:txBody>
                  <a:tcPr marL="9525" marR="9525" marT="9525" marB="0" anchor="ctr">
                    <a:lnL>
                      <a:noFill/>
                    </a:lnL>
                    <a:lnR>
                      <a:noFill/>
                    </a:lnR>
                    <a:lnT>
                      <a:noFill/>
                    </a:lnT>
                    <a:lnB>
                      <a:noFill/>
                    </a:lnB>
                  </a:tcPr>
                </a:tc>
              </a:tr>
              <a:tr h="159832">
                <a:tc>
                  <a:txBody>
                    <a:bodyPr/>
                    <a:lstStyle/>
                    <a:p>
                      <a:pPr algn="l" fontAlgn="ctr"/>
                      <a:r>
                        <a:rPr lang="de-DE" sz="900" b="0" i="0" u="none" strike="noStrike">
                          <a:solidFill>
                            <a:srgbClr val="000000"/>
                          </a:solidFill>
                          <a:effectLst/>
                          <a:latin typeface="Lucida Console" panose="020B0609040504020204" pitchFamily="49" charset="0"/>
                        </a:rPr>
                        <a:t>lfnd_date            0.0038427737 0.0003044040  12.6239263</a:t>
                      </a:r>
                    </a:p>
                  </a:txBody>
                  <a:tcPr marL="9525" marR="9525" marT="9525" marB="0" anchor="ctr">
                    <a:lnL>
                      <a:noFill/>
                    </a:lnL>
                    <a:lnR>
                      <a:noFill/>
                    </a:lnR>
                    <a:lnT>
                      <a:noFill/>
                    </a:lnT>
                    <a:lnB>
                      <a:noFill/>
                    </a:lnB>
                  </a:tcPr>
                </a:tc>
              </a:tr>
              <a:tr h="159832">
                <a:tc>
                  <a:txBody>
                    <a:bodyPr/>
                    <a:lstStyle/>
                    <a:p>
                      <a:pPr algn="l" fontAlgn="ctr"/>
                      <a:r>
                        <a:rPr lang="de-DE" sz="900" b="0" i="0" u="none" strike="noStrike">
                          <a:solidFill>
                            <a:srgbClr val="000000"/>
                          </a:solidFill>
                          <a:effectLst/>
                          <a:latin typeface="Lucida Console" panose="020B0609040504020204" pitchFamily="49" charset="0"/>
                        </a:rPr>
                        <a:t>summerbreak_1       -0.0350601220 0.0032803056 -10.6880657</a:t>
                      </a:r>
                    </a:p>
                  </a:txBody>
                  <a:tcPr marL="9525" marR="9525" marT="9525" marB="0" anchor="ctr">
                    <a:lnL>
                      <a:noFill/>
                    </a:lnL>
                    <a:lnR>
                      <a:noFill/>
                    </a:lnR>
                    <a:lnT>
                      <a:noFill/>
                    </a:lnT>
                    <a:lnB>
                      <a:noFill/>
                    </a:lnB>
                  </a:tcPr>
                </a:tc>
              </a:tr>
              <a:tr h="159832">
                <a:tc>
                  <a:txBody>
                    <a:bodyPr/>
                    <a:lstStyle/>
                    <a:p>
                      <a:pPr algn="l" fontAlgn="ctr"/>
                      <a:r>
                        <a:rPr lang="de-DE" sz="900" b="0" i="0" u="none" strike="noStrike">
                          <a:solidFill>
                            <a:srgbClr val="000000"/>
                          </a:solidFill>
                          <a:effectLst/>
                          <a:latin typeface="Lucida Console" panose="020B0609040504020204" pitchFamily="49" charset="0"/>
                        </a:rPr>
                        <a:t>Prolia_calls_adj     0.0368029366 0.0042125550   8.7364881</a:t>
                      </a:r>
                    </a:p>
                  </a:txBody>
                  <a:tcPr marL="9525" marR="9525" marT="9525" marB="0" anchor="ctr">
                    <a:lnL>
                      <a:noFill/>
                    </a:lnL>
                    <a:lnR>
                      <a:noFill/>
                    </a:lnR>
                    <a:lnT>
                      <a:noFill/>
                    </a:lnT>
                    <a:lnB>
                      <a:noFill/>
                    </a:lnB>
                  </a:tcPr>
                </a:tc>
              </a:tr>
              <a:tr h="115750">
                <a:tc>
                  <a:txBody>
                    <a:bodyPr/>
                    <a:lstStyle/>
                    <a:p>
                      <a:pPr algn="l" fontAlgn="ctr"/>
                      <a:r>
                        <a:rPr lang="de-DE" sz="900" b="0" i="0" u="none" strike="noStrike" dirty="0" err="1">
                          <a:solidFill>
                            <a:srgbClr val="000000"/>
                          </a:solidFill>
                          <a:effectLst/>
                          <a:latin typeface="Lucida Console" panose="020B0609040504020204" pitchFamily="49" charset="0"/>
                        </a:rPr>
                        <a:t>Prolia_email_adj</a:t>
                      </a:r>
                      <a:r>
                        <a:rPr lang="de-DE" sz="900" b="0" i="0" u="none" strike="noStrike" dirty="0">
                          <a:solidFill>
                            <a:srgbClr val="000000"/>
                          </a:solidFill>
                          <a:effectLst/>
                          <a:latin typeface="Lucida Console" panose="020B0609040504020204" pitchFamily="49" charset="0"/>
                        </a:rPr>
                        <a:t>     0.0099572046 0.0005509412  </a:t>
                      </a:r>
                      <a:r>
                        <a:rPr lang="de-DE" sz="900" b="0" i="0" u="none" strike="noStrike" dirty="0" smtClean="0">
                          <a:solidFill>
                            <a:srgbClr val="000000"/>
                          </a:solidFill>
                          <a:effectLst/>
                          <a:latin typeface="Lucida Console" panose="020B0609040504020204" pitchFamily="49" charset="0"/>
                        </a:rPr>
                        <a:t>18.0730790 -&gt; </a:t>
                      </a:r>
                      <a:r>
                        <a:rPr lang="de-DE" sz="900" b="0" i="0" u="none" strike="noStrike" dirty="0" err="1" smtClean="0">
                          <a:solidFill>
                            <a:srgbClr val="000000"/>
                          </a:solidFill>
                          <a:effectLst/>
                          <a:latin typeface="Lucida Console" panose="020B0609040504020204" pitchFamily="49" charset="0"/>
                        </a:rPr>
                        <a:t>changing</a:t>
                      </a:r>
                      <a:r>
                        <a:rPr lang="de-DE" sz="900" b="0" i="0" u="none" strike="noStrike" dirty="0" smtClean="0">
                          <a:solidFill>
                            <a:srgbClr val="000000"/>
                          </a:solidFill>
                          <a:effectLst/>
                          <a:latin typeface="Lucida Console" panose="020B0609040504020204" pitchFamily="49" charset="0"/>
                        </a:rPr>
                        <a:t> </a:t>
                      </a:r>
                      <a:r>
                        <a:rPr lang="de-DE" sz="900" b="0" i="0" u="none" strike="noStrike" dirty="0" err="1" smtClean="0">
                          <a:solidFill>
                            <a:srgbClr val="000000"/>
                          </a:solidFill>
                          <a:effectLst/>
                          <a:latin typeface="Lucida Console" panose="020B0609040504020204" pitchFamily="49" charset="0"/>
                        </a:rPr>
                        <a:t>signs</a:t>
                      </a:r>
                      <a:r>
                        <a:rPr lang="de-DE" sz="900" b="0" i="0" u="none" strike="noStrike" dirty="0" smtClean="0">
                          <a:solidFill>
                            <a:srgbClr val="000000"/>
                          </a:solidFill>
                          <a:effectLst/>
                          <a:latin typeface="Lucida Console" panose="020B0609040504020204" pitchFamily="49" charset="0"/>
                        </a:rPr>
                        <a:t> </a:t>
                      </a:r>
                      <a:r>
                        <a:rPr lang="de-DE" sz="900" b="0" i="0" u="none" strike="noStrike" dirty="0" err="1" smtClean="0">
                          <a:solidFill>
                            <a:srgbClr val="000000"/>
                          </a:solidFill>
                          <a:effectLst/>
                          <a:latin typeface="Lucida Console" panose="020B0609040504020204" pitchFamily="49" charset="0"/>
                        </a:rPr>
                        <a:t>and</a:t>
                      </a:r>
                      <a:r>
                        <a:rPr lang="de-DE" sz="900" b="0" i="0" u="none" strike="noStrike" dirty="0" smtClean="0">
                          <a:solidFill>
                            <a:srgbClr val="000000"/>
                          </a:solidFill>
                          <a:effectLst/>
                          <a:latin typeface="Lucida Console" panose="020B0609040504020204" pitchFamily="49" charset="0"/>
                        </a:rPr>
                        <a:t> </a:t>
                      </a:r>
                      <a:r>
                        <a:rPr lang="de-DE" sz="900" b="0" i="0" u="none" strike="noStrike" dirty="0" err="1" smtClean="0">
                          <a:solidFill>
                            <a:srgbClr val="000000"/>
                          </a:solidFill>
                          <a:effectLst/>
                          <a:latin typeface="Lucida Console" panose="020B0609040504020204" pitchFamily="49" charset="0"/>
                        </a:rPr>
                        <a:t>significant</a:t>
                      </a:r>
                      <a:r>
                        <a:rPr lang="de-DE" sz="900" b="0" i="0" u="none" strike="noStrike" baseline="0" dirty="0" smtClean="0">
                          <a:solidFill>
                            <a:srgbClr val="000000"/>
                          </a:solidFill>
                          <a:effectLst/>
                          <a:latin typeface="Lucida Console" panose="020B0609040504020204" pitchFamily="49" charset="0"/>
                        </a:rPr>
                        <a:t> </a:t>
                      </a:r>
                      <a:r>
                        <a:rPr lang="de-DE" sz="900" b="0" i="0" u="none" strike="noStrike" baseline="0" dirty="0" err="1" smtClean="0">
                          <a:solidFill>
                            <a:srgbClr val="000000"/>
                          </a:solidFill>
                          <a:effectLst/>
                          <a:latin typeface="Lucida Console" panose="020B0609040504020204" pitchFamily="49" charset="0"/>
                        </a:rPr>
                        <a:t>effect</a:t>
                      </a:r>
                      <a:r>
                        <a:rPr lang="de-DE" sz="900" b="0" i="0" u="none" strike="noStrike" baseline="0" dirty="0" smtClean="0">
                          <a:solidFill>
                            <a:srgbClr val="000000"/>
                          </a:solidFill>
                          <a:effectLst/>
                          <a:latin typeface="Lucida Console" panose="020B0609040504020204" pitchFamily="49" charset="0"/>
                        </a:rPr>
                        <a:t> due </a:t>
                      </a:r>
                      <a:r>
                        <a:rPr lang="de-DE" sz="900" b="0" i="0" u="none" strike="noStrike" baseline="0" dirty="0" err="1" smtClean="0">
                          <a:solidFill>
                            <a:srgbClr val="000000"/>
                          </a:solidFill>
                          <a:effectLst/>
                          <a:latin typeface="Lucida Console" panose="020B0609040504020204" pitchFamily="49" charset="0"/>
                        </a:rPr>
                        <a:t>to</a:t>
                      </a:r>
                      <a:r>
                        <a:rPr lang="de-DE" sz="900" b="0" i="0" u="none" strike="noStrike" baseline="0" dirty="0" smtClean="0">
                          <a:solidFill>
                            <a:srgbClr val="000000"/>
                          </a:solidFill>
                          <a:effectLst/>
                          <a:latin typeface="Lucida Console" panose="020B0609040504020204" pitchFamily="49" charset="0"/>
                        </a:rPr>
                        <a:t> sample </a:t>
                      </a:r>
                      <a:r>
                        <a:rPr lang="de-DE" sz="900" b="0" i="0" u="none" strike="noStrike" baseline="0" dirty="0" err="1" smtClean="0">
                          <a:solidFill>
                            <a:srgbClr val="000000"/>
                          </a:solidFill>
                          <a:effectLst/>
                          <a:latin typeface="Lucida Console" panose="020B0609040504020204" pitchFamily="49" charset="0"/>
                        </a:rPr>
                        <a:t>size</a:t>
                      </a:r>
                      <a:endParaRPr lang="de-DE" sz="900" b="0" i="0" u="none" strike="noStrike" dirty="0">
                        <a:solidFill>
                          <a:srgbClr val="000000"/>
                        </a:solidFill>
                        <a:effectLst/>
                        <a:latin typeface="Lucida Console" panose="020B0609040504020204" pitchFamily="49" charset="0"/>
                      </a:endParaRPr>
                    </a:p>
                  </a:txBody>
                  <a:tcPr marL="9525" marR="9525" marT="9525" marB="0" anchor="ctr">
                    <a:lnL>
                      <a:noFill/>
                    </a:lnL>
                    <a:lnR>
                      <a:noFill/>
                    </a:lnR>
                    <a:lnT>
                      <a:noFill/>
                    </a:lnT>
                    <a:lnB>
                      <a:noFill/>
                    </a:lnB>
                  </a:tcPr>
                </a:tc>
              </a:tr>
              <a:tr h="115750">
                <a:tc>
                  <a:txBody>
                    <a:bodyPr/>
                    <a:lstStyle/>
                    <a:p>
                      <a:pPr algn="l" fontAlgn="ctr"/>
                      <a:r>
                        <a:rPr lang="de-DE" sz="900" b="0" i="0" u="none" strike="noStrike" dirty="0" err="1">
                          <a:solidFill>
                            <a:srgbClr val="000000"/>
                          </a:solidFill>
                          <a:effectLst/>
                          <a:latin typeface="Lucida Console" panose="020B0609040504020204" pitchFamily="49" charset="0"/>
                        </a:rPr>
                        <a:t>Prolia_dmail_adj</a:t>
                      </a:r>
                      <a:r>
                        <a:rPr lang="de-DE" sz="900" b="0" i="0" u="none" strike="noStrike" dirty="0">
                          <a:solidFill>
                            <a:srgbClr val="000000"/>
                          </a:solidFill>
                          <a:effectLst/>
                          <a:latin typeface="Lucida Console" panose="020B0609040504020204" pitchFamily="49" charset="0"/>
                        </a:rPr>
                        <a:t>    -0.0003029474 0.0004252561  -0.7123883</a:t>
                      </a:r>
                    </a:p>
                  </a:txBody>
                  <a:tcPr marL="9525" marR="9525" marT="9525" marB="0" anchor="ctr">
                    <a:lnL>
                      <a:noFill/>
                    </a:lnL>
                    <a:lnR>
                      <a:noFill/>
                    </a:lnR>
                    <a:lnT>
                      <a:noFill/>
                    </a:lnT>
                    <a:lnB>
                      <a:noFill/>
                    </a:lnB>
                  </a:tcPr>
                </a:tc>
              </a:tr>
              <a:tr h="115750">
                <a:tc>
                  <a:txBody>
                    <a:bodyPr/>
                    <a:lstStyle/>
                    <a:p>
                      <a:pPr algn="l" fontAlgn="ctr"/>
                      <a:r>
                        <a:rPr lang="de-DE" sz="800" b="0" i="0" u="none" strike="noStrike">
                          <a:solidFill>
                            <a:srgbClr val="0000FF"/>
                          </a:solidFill>
                          <a:effectLst/>
                          <a:latin typeface="Lucida Console" panose="020B0609040504020204" pitchFamily="49" charset="0"/>
                        </a:rPr>
                        <a:t>&gt; mean (model_df$mape)</a:t>
                      </a:r>
                    </a:p>
                  </a:txBody>
                  <a:tcPr marL="3864" marR="3864" marT="3864" marB="0" anchor="ctr">
                    <a:lnL>
                      <a:noFill/>
                    </a:lnL>
                    <a:lnR>
                      <a:noFill/>
                    </a:lnR>
                    <a:lnT>
                      <a:noFill/>
                    </a:lnT>
                    <a:lnB>
                      <a:noFill/>
                    </a:lnB>
                  </a:tcPr>
                </a:tc>
              </a:tr>
              <a:tr h="115750">
                <a:tc>
                  <a:txBody>
                    <a:bodyPr/>
                    <a:lstStyle/>
                    <a:p>
                      <a:pPr algn="l" fontAlgn="ctr"/>
                      <a:r>
                        <a:rPr lang="de-DE" sz="800" b="0" i="0" u="none" strike="noStrike" dirty="0">
                          <a:solidFill>
                            <a:srgbClr val="000000"/>
                          </a:solidFill>
                          <a:effectLst/>
                          <a:latin typeface="Lucida Console" panose="020B0609040504020204" pitchFamily="49" charset="0"/>
                        </a:rPr>
                        <a:t>[1] </a:t>
                      </a:r>
                      <a:r>
                        <a:rPr lang="de-DE" sz="800" b="0" i="0" u="none" strike="noStrike" dirty="0" smtClean="0">
                          <a:solidFill>
                            <a:srgbClr val="000000"/>
                          </a:solidFill>
                          <a:effectLst/>
                          <a:latin typeface="Lucida Console" panose="020B0609040504020204" pitchFamily="49" charset="0"/>
                        </a:rPr>
                        <a:t>0.45 MAPE</a:t>
                      </a:r>
                      <a:endParaRPr lang="de-DE" sz="800" b="0" i="0" u="none" strike="noStrike" dirty="0">
                        <a:solidFill>
                          <a:srgbClr val="000000"/>
                        </a:solidFill>
                        <a:effectLst/>
                        <a:latin typeface="Lucida Console" panose="020B0609040504020204" pitchFamily="49" charset="0"/>
                      </a:endParaRPr>
                    </a:p>
                  </a:txBody>
                  <a:tcPr marL="3864" marR="3864" marT="3864" marB="0" anchor="ctr">
                    <a:lnL>
                      <a:noFill/>
                    </a:lnL>
                    <a:lnR>
                      <a:noFill/>
                    </a:lnR>
                    <a:lnT>
                      <a:noFill/>
                    </a:lnT>
                    <a:lnB>
                      <a:noFill/>
                    </a:lnB>
                  </a:tcPr>
                </a:tc>
              </a:tr>
              <a:tr h="363512">
                <a:tc>
                  <a:txBody>
                    <a:bodyPr/>
                    <a:lstStyle/>
                    <a:p>
                      <a:pPr algn="l" fontAlgn="ctr"/>
                      <a:r>
                        <a:rPr lang="de-DE" sz="800" b="0" i="0" u="none" strike="noStrike">
                          <a:solidFill>
                            <a:srgbClr val="0000FF"/>
                          </a:solidFill>
                          <a:effectLst/>
                          <a:latin typeface="Lucida Console" panose="020B0609040504020204" pitchFamily="49" charset="0"/>
                        </a:rPr>
                        <a:t>&gt; 1 - sum( (model_df$sum_fitted - model_df$proliavo_norm)^2 ) / sum( (model_df$proliavo_norm-mean(model_df$proliavo_norm))^2 )</a:t>
                      </a:r>
                    </a:p>
                  </a:txBody>
                  <a:tcPr marL="3864" marR="3864" marT="3864" marB="0" anchor="ctr">
                    <a:lnL>
                      <a:noFill/>
                    </a:lnL>
                    <a:lnR>
                      <a:noFill/>
                    </a:lnR>
                    <a:lnT>
                      <a:noFill/>
                    </a:lnT>
                    <a:lnB>
                      <a:noFill/>
                    </a:lnB>
                  </a:tcPr>
                </a:tc>
              </a:tr>
              <a:tr h="115750">
                <a:tc>
                  <a:txBody>
                    <a:bodyPr/>
                    <a:lstStyle/>
                    <a:p>
                      <a:pPr algn="l" fontAlgn="ctr"/>
                      <a:r>
                        <a:rPr lang="de-DE" sz="800" b="0" i="0" u="none" strike="noStrike" dirty="0">
                          <a:solidFill>
                            <a:srgbClr val="000000"/>
                          </a:solidFill>
                          <a:effectLst/>
                          <a:latin typeface="Lucida Console" panose="020B0609040504020204" pitchFamily="49" charset="0"/>
                        </a:rPr>
                        <a:t>[1] </a:t>
                      </a:r>
                      <a:r>
                        <a:rPr lang="de-DE" sz="800" b="0" i="0" u="none" strike="noStrike" kern="1200" dirty="0" smtClean="0">
                          <a:solidFill>
                            <a:srgbClr val="000000"/>
                          </a:solidFill>
                          <a:effectLst/>
                          <a:latin typeface="Lucida Console" panose="020B0609040504020204" pitchFamily="49" charset="0"/>
                          <a:ea typeface="+mn-ea"/>
                          <a:cs typeface="+mn-cs"/>
                        </a:rPr>
                        <a:t>0.9440976</a:t>
                      </a:r>
                      <a:r>
                        <a:rPr lang="de-DE" sz="800" b="0" i="0" u="none" strike="noStrike" dirty="0" smtClean="0">
                          <a:solidFill>
                            <a:srgbClr val="000000"/>
                          </a:solidFill>
                          <a:effectLst/>
                          <a:latin typeface="Lucida Console" panose="020B0609040504020204" pitchFamily="49" charset="0"/>
                        </a:rPr>
                        <a:t> R²</a:t>
                      </a:r>
                      <a:endParaRPr lang="de-DE" sz="800" b="0" i="0" u="none" strike="noStrike" dirty="0">
                        <a:solidFill>
                          <a:srgbClr val="000000"/>
                        </a:solidFill>
                        <a:effectLst/>
                        <a:latin typeface="Lucida Console" panose="020B0609040504020204" pitchFamily="49" charset="0"/>
                      </a:endParaRPr>
                    </a:p>
                  </a:txBody>
                  <a:tcPr marL="3864" marR="3864" marT="3864" marB="0" anchor="ctr">
                    <a:lnL>
                      <a:noFill/>
                    </a:lnL>
                    <a:lnR>
                      <a:noFill/>
                    </a:lnR>
                    <a:lnT>
                      <a:noFill/>
                    </a:lnT>
                    <a:lnB>
                      <a:noFill/>
                    </a:lnB>
                  </a:tcPr>
                </a:tc>
              </a:tr>
            </a:tbl>
          </a:graphicData>
        </a:graphic>
      </p:graphicFrame>
    </p:spTree>
    <p:extLst>
      <p:ext uri="{BB962C8B-B14F-4D97-AF65-F5344CB8AC3E}">
        <p14:creationId xmlns:p14="http://schemas.microsoft.com/office/powerpoint/2010/main" val="2545547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Diagramm 17"/>
          <p:cNvGraphicFramePr>
            <a:graphicFrameLocks/>
          </p:cNvGraphicFramePr>
          <p:nvPr>
            <p:extLst/>
          </p:nvPr>
        </p:nvGraphicFramePr>
        <p:xfrm>
          <a:off x="444840" y="1515714"/>
          <a:ext cx="7795057" cy="418629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0292" name="think-cell Slide" r:id="rId7" imgW="270" imgH="270" progId="TCLayout.ActiveDocument.1">
                  <p:embed/>
                </p:oleObj>
              </mc:Choice>
              <mc:Fallback>
                <p:oleObj name="think-cell Slide" r:id="rId7" imgW="270" imgH="27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endParaRPr lang="en-US" sz="1600" dirty="0" smtClean="0">
              <a:latin typeface="Arial"/>
              <a:cs typeface="Arial"/>
              <a:sym typeface="Arial"/>
            </a:endParaRPr>
          </a:p>
        </p:txBody>
      </p:sp>
      <p:sp>
        <p:nvSpPr>
          <p:cNvPr id="2" name="Title 1"/>
          <p:cNvSpPr>
            <a:spLocks noGrp="1"/>
          </p:cNvSpPr>
          <p:nvPr>
            <p:ph type="title"/>
          </p:nvPr>
        </p:nvSpPr>
        <p:spPr/>
        <p:txBody>
          <a:bodyPr/>
          <a:lstStyle/>
          <a:p>
            <a:r>
              <a:rPr lang="en-US" dirty="0" smtClean="0"/>
              <a:t>Top 50 Bricks </a:t>
            </a:r>
            <a:r>
              <a:rPr lang="en-US" dirty="0" err="1" smtClean="0"/>
              <a:t>Prolia</a:t>
            </a:r>
            <a:r>
              <a:rPr lang="en-US" dirty="0" smtClean="0"/>
              <a:t>: First Model</a:t>
            </a:r>
            <a:endParaRPr lang="en-US" dirty="0"/>
          </a:p>
        </p:txBody>
      </p:sp>
      <p:sp>
        <p:nvSpPr>
          <p:cNvPr id="29" name="Footer Placeholder 3"/>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2"/>
                </a:solidFill>
              </a:defRPr>
            </a:lvl1pPr>
          </a:lstStyle>
          <a:p>
            <a:pPr>
              <a:defRPr/>
            </a:pPr>
            <a:r>
              <a:rPr lang="en-US" dirty="0" smtClean="0"/>
              <a:t>Source:</a:t>
            </a:r>
            <a:endParaRPr lang="en-US" dirty="0"/>
          </a:p>
        </p:txBody>
      </p:sp>
      <p:cxnSp>
        <p:nvCxnSpPr>
          <p:cNvPr id="11" name="Gerader Verbinder 10"/>
          <p:cNvCxnSpPr/>
          <p:nvPr/>
        </p:nvCxnSpPr>
        <p:spPr>
          <a:xfrm>
            <a:off x="6491414" y="1606379"/>
            <a:ext cx="0" cy="3492000"/>
          </a:xfrm>
          <a:prstGeom prst="line">
            <a:avLst/>
          </a:prstGeom>
          <a:ln w="12700">
            <a:solidFill>
              <a:srgbClr val="FF0000"/>
            </a:solidFill>
            <a:miter lim="800000"/>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6660290" y="1610495"/>
            <a:ext cx="0" cy="3492000"/>
          </a:xfrm>
          <a:prstGeom prst="line">
            <a:avLst/>
          </a:prstGeom>
          <a:ln w="12700">
            <a:solidFill>
              <a:srgbClr val="FF0000"/>
            </a:solidFill>
            <a:miter lim="800000"/>
          </a:ln>
        </p:spPr>
        <p:style>
          <a:lnRef idx="1">
            <a:schemeClr val="accent1"/>
          </a:lnRef>
          <a:fillRef idx="0">
            <a:schemeClr val="accent1"/>
          </a:fillRef>
          <a:effectRef idx="0">
            <a:schemeClr val="accent1"/>
          </a:effectRef>
          <a:fontRef idx="minor">
            <a:schemeClr val="tx1"/>
          </a:fontRef>
        </p:style>
      </p:cxnSp>
      <p:sp>
        <p:nvSpPr>
          <p:cNvPr id="12" name="Pfeil nach oben 11"/>
          <p:cNvSpPr/>
          <p:nvPr/>
        </p:nvSpPr>
        <p:spPr>
          <a:xfrm>
            <a:off x="6310182" y="5173428"/>
            <a:ext cx="518983" cy="479793"/>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de-DE" sz="1400" dirty="0" smtClean="0"/>
          </a:p>
        </p:txBody>
      </p:sp>
      <p:sp>
        <p:nvSpPr>
          <p:cNvPr id="14" name="Textfeld 13"/>
          <p:cNvSpPr txBox="1"/>
          <p:nvPr/>
        </p:nvSpPr>
        <p:spPr>
          <a:xfrm>
            <a:off x="5811795" y="5669235"/>
            <a:ext cx="2075936" cy="307777"/>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1400" b="0" i="0" u="none" strike="noStrike" kern="1200" cap="none" spc="0" normalizeH="0" baseline="0" noProof="0" dirty="0" err="1" smtClean="0">
                <a:ln>
                  <a:noFill/>
                </a:ln>
                <a:solidFill>
                  <a:schemeClr val="tx2"/>
                </a:solidFill>
                <a:effectLst/>
                <a:uLnTx/>
                <a:uFillTx/>
                <a:latin typeface="+mn-lt"/>
                <a:ea typeface="ＭＳ Ｐゴシック" charset="-128"/>
                <a:cs typeface="+mn-cs"/>
              </a:rPr>
              <a:t>One</a:t>
            </a:r>
            <a:r>
              <a:rPr kumimoji="0" lang="de-DE" sz="1400" b="0" i="0" u="none" strike="noStrike" kern="1200" cap="none" spc="0" normalizeH="0" baseline="0" noProof="0" dirty="0" smtClean="0">
                <a:ln>
                  <a:noFill/>
                </a:ln>
                <a:solidFill>
                  <a:schemeClr val="tx2"/>
                </a:solidFill>
                <a:effectLst/>
                <a:uLnTx/>
                <a:uFillTx/>
                <a:latin typeface="+mn-lt"/>
                <a:ea typeface="ＭＳ Ｐゴシック" charset="-128"/>
                <a:cs typeface="+mn-cs"/>
              </a:rPr>
              <a:t> </a:t>
            </a:r>
            <a:r>
              <a:rPr kumimoji="0" lang="de-DE" sz="1400" b="0" i="0" u="none" strike="noStrike" kern="1200" cap="none" spc="0" normalizeH="0" baseline="0" noProof="0" dirty="0" err="1" smtClean="0">
                <a:ln>
                  <a:noFill/>
                </a:ln>
                <a:solidFill>
                  <a:schemeClr val="tx2"/>
                </a:solidFill>
                <a:effectLst/>
                <a:uLnTx/>
                <a:uFillTx/>
                <a:latin typeface="+mn-lt"/>
                <a:ea typeface="ＭＳ Ｐゴシック" charset="-128"/>
                <a:cs typeface="+mn-cs"/>
              </a:rPr>
              <a:t>brick</a:t>
            </a:r>
            <a:r>
              <a:rPr kumimoji="0" lang="de-DE" sz="1400" b="0" i="0" u="none" strike="noStrike" kern="1200" cap="none" spc="0" normalizeH="0" baseline="0" noProof="0" dirty="0" smtClean="0">
                <a:ln>
                  <a:noFill/>
                </a:ln>
                <a:solidFill>
                  <a:schemeClr val="tx2"/>
                </a:solidFill>
                <a:effectLst/>
                <a:uLnTx/>
                <a:uFillTx/>
                <a:latin typeface="+mn-lt"/>
                <a:ea typeface="ＭＳ Ｐゴシック" charset="-128"/>
                <a:cs typeface="+mn-cs"/>
              </a:rPr>
              <a:t> time </a:t>
            </a:r>
            <a:r>
              <a:rPr kumimoji="0" lang="de-DE" sz="1400" b="0" i="0" u="none" strike="noStrike" kern="1200" cap="none" spc="0" normalizeH="0" baseline="0" noProof="0" dirty="0" err="1" smtClean="0">
                <a:ln>
                  <a:noFill/>
                </a:ln>
                <a:solidFill>
                  <a:schemeClr val="tx2"/>
                </a:solidFill>
                <a:effectLst/>
                <a:uLnTx/>
                <a:uFillTx/>
                <a:latin typeface="+mn-lt"/>
                <a:ea typeface="ＭＳ Ｐゴシック" charset="-128"/>
                <a:cs typeface="+mn-cs"/>
              </a:rPr>
              <a:t>series</a:t>
            </a:r>
            <a:endParaRPr kumimoji="0" lang="de-DE" sz="14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
        <p:nvSpPr>
          <p:cNvPr id="16" name="Textfeld 15"/>
          <p:cNvSpPr txBox="1"/>
          <p:nvPr/>
        </p:nvSpPr>
        <p:spPr>
          <a:xfrm>
            <a:off x="8213123" y="4181809"/>
            <a:ext cx="716692" cy="400110"/>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1000" b="0" i="0" u="none" strike="noStrike" kern="1200" cap="none" spc="0" normalizeH="0" baseline="0" noProof="0" dirty="0" smtClean="0">
                <a:ln>
                  <a:noFill/>
                </a:ln>
                <a:solidFill>
                  <a:schemeClr val="tx2"/>
                </a:solidFill>
                <a:effectLst/>
                <a:uLnTx/>
                <a:uFillTx/>
                <a:latin typeface="+mn-lt"/>
                <a:ea typeface="ＭＳ Ｐゴシック" charset="-128"/>
                <a:cs typeface="+mn-cs"/>
              </a:rPr>
              <a:t>Bricks &amp; </a:t>
            </a:r>
            <a:r>
              <a:rPr lang="de-DE" sz="1000" dirty="0" err="1" smtClean="0">
                <a:solidFill>
                  <a:schemeClr val="tx2"/>
                </a:solidFill>
                <a:latin typeface="+mn-lt"/>
              </a:rPr>
              <a:t>month</a:t>
            </a:r>
            <a:endParaRPr kumimoji="0" lang="de-DE" sz="10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
        <p:nvSpPr>
          <p:cNvPr id="17" name="Textfeld 16"/>
          <p:cNvSpPr txBox="1"/>
          <p:nvPr/>
        </p:nvSpPr>
        <p:spPr>
          <a:xfrm>
            <a:off x="404640" y="1115938"/>
            <a:ext cx="1020505" cy="246221"/>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1000" b="0" i="0" u="none" strike="noStrike" kern="1200" cap="none" spc="0" normalizeH="0" noProof="0" dirty="0" smtClean="0">
                <a:ln>
                  <a:noFill/>
                </a:ln>
                <a:solidFill>
                  <a:schemeClr val="tx2"/>
                </a:solidFill>
                <a:effectLst/>
                <a:uLnTx/>
                <a:uFillTx/>
                <a:latin typeface="+mn-lt"/>
                <a:ea typeface="ＭＳ Ｐゴシック" charset="-128"/>
                <a:cs typeface="+mn-cs"/>
              </a:rPr>
              <a:t>VOs</a:t>
            </a:r>
            <a:endParaRPr kumimoji="0" lang="de-DE" sz="10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
        <p:nvSpPr>
          <p:cNvPr id="15" name="Rechteck 14"/>
          <p:cNvSpPr/>
          <p:nvPr/>
        </p:nvSpPr>
        <p:spPr>
          <a:xfrm rot="1900771">
            <a:off x="6874428" y="1611483"/>
            <a:ext cx="1644107" cy="7957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200"/>
              </a:spcBef>
            </a:pPr>
            <a:r>
              <a:rPr lang="de-DE" sz="1400" dirty="0" err="1" smtClean="0"/>
              <a:t>No</a:t>
            </a:r>
            <a:r>
              <a:rPr lang="de-DE" sz="1400" dirty="0" smtClean="0"/>
              <a:t> final </a:t>
            </a:r>
            <a:r>
              <a:rPr lang="de-DE" sz="1400" dirty="0" err="1" smtClean="0"/>
              <a:t>model</a:t>
            </a:r>
            <a:endParaRPr lang="de-DE" sz="1400" dirty="0" smtClean="0"/>
          </a:p>
        </p:txBody>
      </p:sp>
    </p:spTree>
    <p:extLst>
      <p:ext uri="{BB962C8B-B14F-4D97-AF65-F5344CB8AC3E}">
        <p14:creationId xmlns:p14="http://schemas.microsoft.com/office/powerpoint/2010/main" val="2154310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Diagramm 20"/>
          <p:cNvGraphicFramePr>
            <a:graphicFrameLocks/>
          </p:cNvGraphicFramePr>
          <p:nvPr>
            <p:extLst/>
          </p:nvPr>
        </p:nvGraphicFramePr>
        <p:xfrm>
          <a:off x="419100" y="3160524"/>
          <a:ext cx="8305800" cy="287356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Diagramm 17"/>
          <p:cNvGraphicFramePr>
            <a:graphicFrameLocks/>
          </p:cNvGraphicFramePr>
          <p:nvPr>
            <p:extLst/>
          </p:nvPr>
        </p:nvGraphicFramePr>
        <p:xfrm>
          <a:off x="444840" y="1548824"/>
          <a:ext cx="7795057" cy="142503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1316" name="think-cell Slide" r:id="rId8" imgW="270" imgH="270" progId="TCLayout.ActiveDocument.1">
                  <p:embed/>
                </p:oleObj>
              </mc:Choice>
              <mc:Fallback>
                <p:oleObj name="think-cell Slide" r:id="rId8" imgW="270" imgH="27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endParaRPr lang="en-US" sz="1600" dirty="0" smtClean="0">
              <a:latin typeface="Arial"/>
              <a:cs typeface="Arial"/>
              <a:sym typeface="Arial"/>
            </a:endParaRPr>
          </a:p>
        </p:txBody>
      </p:sp>
      <p:sp>
        <p:nvSpPr>
          <p:cNvPr id="2" name="Title 1"/>
          <p:cNvSpPr>
            <a:spLocks noGrp="1"/>
          </p:cNvSpPr>
          <p:nvPr>
            <p:ph type="title"/>
          </p:nvPr>
        </p:nvSpPr>
        <p:spPr/>
        <p:txBody>
          <a:bodyPr/>
          <a:lstStyle/>
          <a:p>
            <a:r>
              <a:rPr lang="en-US" dirty="0"/>
              <a:t>Top 50 </a:t>
            </a:r>
            <a:r>
              <a:rPr lang="en-US" dirty="0" smtClean="0"/>
              <a:t>Bricks </a:t>
            </a:r>
            <a:r>
              <a:rPr lang="en-US" dirty="0" err="1" smtClean="0"/>
              <a:t>Prolia</a:t>
            </a:r>
            <a:r>
              <a:rPr lang="en-US" dirty="0" smtClean="0"/>
              <a:t>: </a:t>
            </a:r>
            <a:r>
              <a:rPr lang="en-US" dirty="0"/>
              <a:t>First Model</a:t>
            </a:r>
          </a:p>
        </p:txBody>
      </p:sp>
      <p:sp>
        <p:nvSpPr>
          <p:cNvPr id="29" name="Footer Placeholder 3"/>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2"/>
                </a:solidFill>
              </a:defRPr>
            </a:lvl1pPr>
          </a:lstStyle>
          <a:p>
            <a:pPr>
              <a:defRPr/>
            </a:pPr>
            <a:r>
              <a:rPr lang="en-US" dirty="0" smtClean="0"/>
              <a:t>Source:</a:t>
            </a:r>
            <a:endParaRPr lang="en-US" dirty="0"/>
          </a:p>
        </p:txBody>
      </p:sp>
      <p:sp>
        <p:nvSpPr>
          <p:cNvPr id="17" name="Textfeld 16"/>
          <p:cNvSpPr txBox="1"/>
          <p:nvPr/>
        </p:nvSpPr>
        <p:spPr>
          <a:xfrm>
            <a:off x="404640" y="1115938"/>
            <a:ext cx="1020505" cy="246221"/>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1000" b="0" i="0" u="none" strike="noStrike" kern="1200" cap="none" spc="0" normalizeH="0" noProof="0" dirty="0" smtClean="0">
                <a:ln>
                  <a:noFill/>
                </a:ln>
                <a:solidFill>
                  <a:schemeClr val="tx2"/>
                </a:solidFill>
                <a:effectLst/>
                <a:uLnTx/>
                <a:uFillTx/>
                <a:latin typeface="+mn-lt"/>
                <a:ea typeface="ＭＳ Ｐゴシック" charset="-128"/>
                <a:cs typeface="+mn-cs"/>
              </a:rPr>
              <a:t>VOs</a:t>
            </a:r>
            <a:endParaRPr kumimoji="0" lang="de-DE" sz="10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
        <p:nvSpPr>
          <p:cNvPr id="6" name="Pfeil nach unten 5"/>
          <p:cNvSpPr/>
          <p:nvPr/>
        </p:nvSpPr>
        <p:spPr>
          <a:xfrm>
            <a:off x="4753233" y="2372497"/>
            <a:ext cx="428367" cy="120272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de-DE" sz="1400" dirty="0" smtClean="0"/>
          </a:p>
        </p:txBody>
      </p:sp>
      <p:cxnSp>
        <p:nvCxnSpPr>
          <p:cNvPr id="8" name="Gerader Verbinder 7"/>
          <p:cNvCxnSpPr/>
          <p:nvPr/>
        </p:nvCxnSpPr>
        <p:spPr>
          <a:xfrm>
            <a:off x="3336320" y="3311610"/>
            <a:ext cx="0" cy="2306350"/>
          </a:xfrm>
          <a:prstGeom prst="line">
            <a:avLst/>
          </a:prstGeom>
          <a:ln w="12700">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5877694" y="3311610"/>
            <a:ext cx="0" cy="2306350"/>
          </a:xfrm>
          <a:prstGeom prst="line">
            <a:avLst/>
          </a:prstGeom>
          <a:ln w="12700">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1342766" y="5533307"/>
            <a:ext cx="1219201" cy="246221"/>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1000" b="0" i="0" u="none" strike="noStrike" kern="1200" cap="none" spc="0" normalizeH="0" baseline="0" noProof="0" dirty="0" smtClean="0">
                <a:ln>
                  <a:noFill/>
                </a:ln>
                <a:solidFill>
                  <a:schemeClr val="tx2"/>
                </a:solidFill>
                <a:effectLst/>
                <a:uLnTx/>
                <a:uFillTx/>
                <a:latin typeface="+mn-lt"/>
                <a:ea typeface="ＭＳ Ｐゴシック" charset="-128"/>
                <a:cs typeface="+mn-cs"/>
                <a:sym typeface="Wingdings" panose="05000000000000000000" pitchFamily="2" charset="2"/>
              </a:rPr>
              <a:t> Jan-Nov</a:t>
            </a:r>
            <a:r>
              <a:rPr kumimoji="0" lang="de-DE" sz="1000" b="0" i="0" u="none" strike="noStrike" kern="1200" cap="none" spc="0" normalizeH="0" noProof="0" dirty="0" smtClean="0">
                <a:ln>
                  <a:noFill/>
                </a:ln>
                <a:solidFill>
                  <a:schemeClr val="tx2"/>
                </a:solidFill>
                <a:effectLst/>
                <a:uLnTx/>
                <a:uFillTx/>
                <a:latin typeface="+mn-lt"/>
                <a:ea typeface="ＭＳ Ｐゴシック" charset="-128"/>
                <a:cs typeface="+mn-cs"/>
                <a:sym typeface="Wingdings" panose="05000000000000000000" pitchFamily="2" charset="2"/>
              </a:rPr>
              <a:t> 2016</a:t>
            </a:r>
            <a:endParaRPr kumimoji="0" lang="de-DE" sz="10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
        <p:nvSpPr>
          <p:cNvPr id="22" name="Textfeld 21"/>
          <p:cNvSpPr txBox="1"/>
          <p:nvPr/>
        </p:nvSpPr>
        <p:spPr>
          <a:xfrm>
            <a:off x="3908853" y="5533307"/>
            <a:ext cx="1219201" cy="246221"/>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1000" b="0" i="0" u="none" strike="noStrike" kern="1200" cap="none" spc="0" normalizeH="0" baseline="0" noProof="0" dirty="0" smtClean="0">
                <a:ln>
                  <a:noFill/>
                </a:ln>
                <a:solidFill>
                  <a:schemeClr val="tx2"/>
                </a:solidFill>
                <a:effectLst/>
                <a:uLnTx/>
                <a:uFillTx/>
                <a:latin typeface="+mn-lt"/>
                <a:ea typeface="ＭＳ Ｐゴシック" charset="-128"/>
                <a:cs typeface="+mn-cs"/>
                <a:sym typeface="Wingdings" panose="05000000000000000000" pitchFamily="2" charset="2"/>
              </a:rPr>
              <a:t> Jan-Nov</a:t>
            </a:r>
            <a:r>
              <a:rPr kumimoji="0" lang="de-DE" sz="1000" b="0" i="0" u="none" strike="noStrike" kern="1200" cap="none" spc="0" normalizeH="0" noProof="0" dirty="0" smtClean="0">
                <a:ln>
                  <a:noFill/>
                </a:ln>
                <a:solidFill>
                  <a:schemeClr val="tx2"/>
                </a:solidFill>
                <a:effectLst/>
                <a:uLnTx/>
                <a:uFillTx/>
                <a:latin typeface="+mn-lt"/>
                <a:ea typeface="ＭＳ Ｐゴシック" charset="-128"/>
                <a:cs typeface="+mn-cs"/>
                <a:sym typeface="Wingdings" panose="05000000000000000000" pitchFamily="2" charset="2"/>
              </a:rPr>
              <a:t> 2016</a:t>
            </a:r>
            <a:endParaRPr kumimoji="0" lang="de-DE" sz="10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
        <p:nvSpPr>
          <p:cNvPr id="23" name="Textfeld 22"/>
          <p:cNvSpPr txBox="1"/>
          <p:nvPr/>
        </p:nvSpPr>
        <p:spPr>
          <a:xfrm>
            <a:off x="6738550" y="5533307"/>
            <a:ext cx="1219201" cy="246221"/>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1000" b="0" i="0" u="none" strike="noStrike" kern="1200" cap="none" spc="0" normalizeH="0" baseline="0" noProof="0" dirty="0" smtClean="0">
                <a:ln>
                  <a:noFill/>
                </a:ln>
                <a:solidFill>
                  <a:schemeClr val="tx2"/>
                </a:solidFill>
                <a:effectLst/>
                <a:uLnTx/>
                <a:uFillTx/>
                <a:latin typeface="+mn-lt"/>
                <a:ea typeface="ＭＳ Ｐゴシック" charset="-128"/>
                <a:cs typeface="+mn-cs"/>
                <a:sym typeface="Wingdings" panose="05000000000000000000" pitchFamily="2" charset="2"/>
              </a:rPr>
              <a:t> Jan-Nov</a:t>
            </a:r>
            <a:r>
              <a:rPr kumimoji="0" lang="de-DE" sz="1000" b="0" i="0" u="none" strike="noStrike" kern="1200" cap="none" spc="0" normalizeH="0" noProof="0" dirty="0" smtClean="0">
                <a:ln>
                  <a:noFill/>
                </a:ln>
                <a:solidFill>
                  <a:schemeClr val="tx2"/>
                </a:solidFill>
                <a:effectLst/>
                <a:uLnTx/>
                <a:uFillTx/>
                <a:latin typeface="+mn-lt"/>
                <a:ea typeface="ＭＳ Ｐゴシック" charset="-128"/>
                <a:cs typeface="+mn-cs"/>
                <a:sym typeface="Wingdings" panose="05000000000000000000" pitchFamily="2" charset="2"/>
              </a:rPr>
              <a:t> 2016</a:t>
            </a:r>
            <a:endParaRPr kumimoji="0" lang="de-DE" sz="10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
        <p:nvSpPr>
          <p:cNvPr id="24" name="Textfeld 23"/>
          <p:cNvSpPr txBox="1"/>
          <p:nvPr/>
        </p:nvSpPr>
        <p:spPr>
          <a:xfrm>
            <a:off x="1556954" y="3115517"/>
            <a:ext cx="1219201" cy="246221"/>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1000" b="0" i="0" u="none" strike="noStrike" kern="1200" cap="none" spc="0" normalizeH="0" baseline="0" noProof="0" dirty="0" smtClean="0">
                <a:ln>
                  <a:noFill/>
                </a:ln>
                <a:solidFill>
                  <a:schemeClr val="tx2"/>
                </a:solidFill>
                <a:effectLst/>
                <a:uLnTx/>
                <a:uFillTx/>
                <a:latin typeface="+mn-lt"/>
                <a:ea typeface="ＭＳ Ｐゴシック" charset="-128"/>
                <a:cs typeface="+mn-cs"/>
                <a:sym typeface="Wingdings" panose="05000000000000000000" pitchFamily="2" charset="2"/>
              </a:rPr>
              <a:t> Brick A</a:t>
            </a:r>
            <a:endParaRPr kumimoji="0" lang="de-DE" sz="10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
        <p:nvSpPr>
          <p:cNvPr id="25" name="Textfeld 24"/>
          <p:cNvSpPr txBox="1"/>
          <p:nvPr/>
        </p:nvSpPr>
        <p:spPr>
          <a:xfrm>
            <a:off x="4123041" y="3115517"/>
            <a:ext cx="1219201" cy="246221"/>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1000" b="0" i="0" u="none" strike="noStrike" kern="1200" cap="none" spc="0" normalizeH="0" baseline="0" noProof="0" dirty="0" smtClean="0">
                <a:ln>
                  <a:noFill/>
                </a:ln>
                <a:solidFill>
                  <a:schemeClr val="tx2"/>
                </a:solidFill>
                <a:effectLst/>
                <a:uLnTx/>
                <a:uFillTx/>
                <a:latin typeface="+mn-lt"/>
                <a:ea typeface="ＭＳ Ｐゴシック" charset="-128"/>
                <a:cs typeface="+mn-cs"/>
                <a:sym typeface="Wingdings" panose="05000000000000000000" pitchFamily="2" charset="2"/>
              </a:rPr>
              <a:t> Brick B</a:t>
            </a:r>
            <a:endParaRPr kumimoji="0" lang="de-DE" sz="10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
        <p:nvSpPr>
          <p:cNvPr id="26" name="Textfeld 25"/>
          <p:cNvSpPr txBox="1"/>
          <p:nvPr/>
        </p:nvSpPr>
        <p:spPr>
          <a:xfrm>
            <a:off x="6952738" y="3115517"/>
            <a:ext cx="1219201" cy="246221"/>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1000" b="0" i="0" u="none" strike="noStrike" kern="1200" cap="none" spc="0" normalizeH="0" baseline="0" noProof="0" dirty="0" smtClean="0">
                <a:ln>
                  <a:noFill/>
                </a:ln>
                <a:solidFill>
                  <a:schemeClr val="tx2"/>
                </a:solidFill>
                <a:effectLst/>
                <a:uLnTx/>
                <a:uFillTx/>
                <a:latin typeface="+mn-lt"/>
                <a:ea typeface="ＭＳ Ｐゴシック" charset="-128"/>
                <a:cs typeface="+mn-cs"/>
                <a:sym typeface="Wingdings" panose="05000000000000000000" pitchFamily="2" charset="2"/>
              </a:rPr>
              <a:t> Brick C</a:t>
            </a:r>
            <a:endParaRPr kumimoji="0" lang="de-DE" sz="10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
        <p:nvSpPr>
          <p:cNvPr id="19" name="Rechteck 18"/>
          <p:cNvSpPr/>
          <p:nvPr/>
        </p:nvSpPr>
        <p:spPr>
          <a:xfrm rot="1900771">
            <a:off x="6874428" y="1611483"/>
            <a:ext cx="1644107" cy="7957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200"/>
              </a:spcBef>
            </a:pPr>
            <a:r>
              <a:rPr lang="de-DE" sz="1400" dirty="0" err="1" smtClean="0"/>
              <a:t>No</a:t>
            </a:r>
            <a:r>
              <a:rPr lang="de-DE" sz="1400" dirty="0" smtClean="0"/>
              <a:t> final </a:t>
            </a:r>
            <a:r>
              <a:rPr lang="de-DE" sz="1400" dirty="0" err="1" smtClean="0"/>
              <a:t>model</a:t>
            </a:r>
            <a:endParaRPr lang="de-DE" sz="1400" dirty="0" smtClean="0"/>
          </a:p>
        </p:txBody>
      </p:sp>
    </p:spTree>
    <p:extLst>
      <p:ext uri="{BB962C8B-B14F-4D97-AF65-F5344CB8AC3E}">
        <p14:creationId xmlns:p14="http://schemas.microsoft.com/office/powerpoint/2010/main" val="671335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2340"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endParaRPr lang="en-US" sz="1600" dirty="0" smtClean="0">
              <a:latin typeface="Arial"/>
              <a:cs typeface="Arial"/>
              <a:sym typeface="Arial"/>
            </a:endParaRPr>
          </a:p>
        </p:txBody>
      </p:sp>
      <p:sp>
        <p:nvSpPr>
          <p:cNvPr id="2" name="Title 1"/>
          <p:cNvSpPr>
            <a:spLocks noGrp="1"/>
          </p:cNvSpPr>
          <p:nvPr>
            <p:ph type="title"/>
          </p:nvPr>
        </p:nvSpPr>
        <p:spPr/>
        <p:txBody>
          <a:bodyPr/>
          <a:lstStyle/>
          <a:p>
            <a:r>
              <a:rPr lang="en-US" dirty="0" smtClean="0"/>
              <a:t>Variation in Beta Calls by VO-Size</a:t>
            </a:r>
            <a:endParaRPr lang="en-US" dirty="0"/>
          </a:p>
        </p:txBody>
      </p:sp>
      <p:sp>
        <p:nvSpPr>
          <p:cNvPr id="29" name="Footer Placeholder 3"/>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2"/>
                </a:solidFill>
              </a:defRPr>
            </a:lvl1pPr>
          </a:lstStyle>
          <a:p>
            <a:pPr>
              <a:defRPr/>
            </a:pPr>
            <a:r>
              <a:rPr lang="en-US" dirty="0" smtClean="0"/>
              <a:t>Source: </a:t>
            </a:r>
            <a:r>
              <a:rPr lang="en-US" dirty="0" err="1" smtClean="0"/>
              <a:t>Xponent</a:t>
            </a:r>
            <a:endParaRPr lang="en-US" dirty="0" smtClean="0"/>
          </a:p>
          <a:p>
            <a:pPr>
              <a:defRPr/>
            </a:pPr>
            <a:endParaRPr lang="en-US" dirty="0"/>
          </a:p>
        </p:txBody>
      </p:sp>
      <p:graphicFrame>
        <p:nvGraphicFramePr>
          <p:cNvPr id="9" name="Diagramm 8"/>
          <p:cNvGraphicFramePr>
            <a:graphicFrameLocks/>
          </p:cNvGraphicFramePr>
          <p:nvPr>
            <p:extLst/>
          </p:nvPr>
        </p:nvGraphicFramePr>
        <p:xfrm>
          <a:off x="813732" y="1102519"/>
          <a:ext cx="7415868" cy="4161459"/>
        </p:xfrm>
        <a:graphic>
          <a:graphicData uri="http://schemas.openxmlformats.org/drawingml/2006/chart">
            <c:chart xmlns:c="http://schemas.openxmlformats.org/drawingml/2006/chart" xmlns:r="http://schemas.openxmlformats.org/officeDocument/2006/relationships" r:id="rId8"/>
          </a:graphicData>
        </a:graphic>
      </p:graphicFrame>
      <p:sp>
        <p:nvSpPr>
          <p:cNvPr id="10" name="Rechteck 9"/>
          <p:cNvSpPr/>
          <p:nvPr/>
        </p:nvSpPr>
        <p:spPr>
          <a:xfrm>
            <a:off x="757881" y="5288692"/>
            <a:ext cx="7265773" cy="8073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r>
              <a:rPr lang="de-DE" sz="1400" dirty="0" err="1" smtClean="0"/>
              <a:t>Tendency</a:t>
            </a:r>
            <a:r>
              <a:rPr lang="de-DE" sz="1400" dirty="0" smtClean="0"/>
              <a:t>: The </a:t>
            </a:r>
            <a:r>
              <a:rPr lang="de-DE" sz="1400" dirty="0" err="1" smtClean="0"/>
              <a:t>more</a:t>
            </a:r>
            <a:r>
              <a:rPr lang="de-DE" sz="1400" dirty="0" smtClean="0"/>
              <a:t> </a:t>
            </a:r>
            <a:r>
              <a:rPr lang="de-DE" sz="1400" dirty="0" err="1" smtClean="0"/>
              <a:t>sales</a:t>
            </a:r>
            <a:r>
              <a:rPr lang="de-DE" sz="1400" dirty="0" smtClean="0"/>
              <a:t> in a </a:t>
            </a:r>
            <a:r>
              <a:rPr lang="de-DE" sz="1400" dirty="0" err="1" smtClean="0"/>
              <a:t>brick</a:t>
            </a:r>
            <a:r>
              <a:rPr lang="de-DE" sz="1400" dirty="0" smtClean="0"/>
              <a:t>, </a:t>
            </a:r>
            <a:r>
              <a:rPr lang="de-DE" sz="1400" dirty="0" err="1" smtClean="0"/>
              <a:t>the</a:t>
            </a:r>
            <a:r>
              <a:rPr lang="de-DE" sz="1400" dirty="0" smtClean="0"/>
              <a:t> </a:t>
            </a:r>
            <a:r>
              <a:rPr lang="de-DE" sz="1400" dirty="0" err="1" smtClean="0"/>
              <a:t>bigger</a:t>
            </a:r>
            <a:r>
              <a:rPr lang="de-DE" sz="1400" dirty="0" smtClean="0"/>
              <a:t> </a:t>
            </a:r>
            <a:r>
              <a:rPr lang="de-DE" sz="1400" dirty="0" err="1" smtClean="0"/>
              <a:t>the</a:t>
            </a:r>
            <a:r>
              <a:rPr lang="de-DE" sz="1400" dirty="0" smtClean="0"/>
              <a:t> </a:t>
            </a:r>
            <a:r>
              <a:rPr lang="de-DE" sz="1400" dirty="0" err="1" smtClean="0"/>
              <a:t>effect</a:t>
            </a:r>
            <a:r>
              <a:rPr lang="de-DE" sz="1400" dirty="0" smtClean="0"/>
              <a:t> </a:t>
            </a:r>
            <a:r>
              <a:rPr lang="de-DE" sz="1400" dirty="0" err="1" smtClean="0"/>
              <a:t>of</a:t>
            </a:r>
            <a:r>
              <a:rPr lang="de-DE" sz="1400" dirty="0" smtClean="0"/>
              <a:t> </a:t>
            </a:r>
            <a:r>
              <a:rPr lang="de-DE" sz="1400" dirty="0" err="1" smtClean="0"/>
              <a:t>calls</a:t>
            </a:r>
            <a:r>
              <a:rPr lang="de-DE" sz="1400" dirty="0" smtClean="0"/>
              <a:t>. But </a:t>
            </a:r>
            <a:r>
              <a:rPr lang="de-DE" sz="1400" dirty="0" err="1" smtClean="0"/>
              <a:t>nice</a:t>
            </a:r>
            <a:r>
              <a:rPr lang="de-DE" sz="1400" dirty="0" smtClean="0"/>
              <a:t> </a:t>
            </a:r>
            <a:r>
              <a:rPr lang="de-DE" sz="1400" dirty="0" err="1" smtClean="0"/>
              <a:t>variation</a:t>
            </a:r>
            <a:r>
              <a:rPr lang="de-DE" sz="1400" dirty="0" smtClean="0"/>
              <a:t> in </a:t>
            </a:r>
            <a:r>
              <a:rPr lang="de-DE" sz="1400" dirty="0" err="1" smtClean="0"/>
              <a:t>effect</a:t>
            </a:r>
            <a:r>
              <a:rPr lang="de-DE" sz="1400" dirty="0" smtClean="0"/>
              <a:t> </a:t>
            </a:r>
            <a:r>
              <a:rPr lang="de-DE" sz="1400" dirty="0" err="1" smtClean="0"/>
              <a:t>size</a:t>
            </a:r>
            <a:r>
              <a:rPr lang="de-DE" sz="1400" dirty="0" smtClean="0"/>
              <a:t> </a:t>
            </a:r>
            <a:r>
              <a:rPr lang="de-DE" sz="1400" dirty="0" err="1" smtClean="0"/>
              <a:t>by</a:t>
            </a:r>
            <a:r>
              <a:rPr lang="de-DE" sz="1400" dirty="0" smtClean="0"/>
              <a:t> </a:t>
            </a:r>
            <a:r>
              <a:rPr lang="de-DE" sz="1400" dirty="0" err="1" smtClean="0"/>
              <a:t>brick</a:t>
            </a:r>
            <a:r>
              <a:rPr lang="de-DE" sz="1400" dirty="0" smtClean="0"/>
              <a:t>.</a:t>
            </a:r>
          </a:p>
        </p:txBody>
      </p:sp>
    </p:spTree>
    <p:extLst>
      <p:ext uri="{BB962C8B-B14F-4D97-AF65-F5344CB8AC3E}">
        <p14:creationId xmlns:p14="http://schemas.microsoft.com/office/powerpoint/2010/main" val="3792748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Example Deliverable: Channel Effectiveness by Zip</a:t>
            </a:r>
            <a:endParaRPr lang="de-DE" dirty="0"/>
          </a:p>
        </p:txBody>
      </p:sp>
      <p:sp>
        <p:nvSpPr>
          <p:cNvPr id="5" name="Text Placeholder 4"/>
          <p:cNvSpPr>
            <a:spLocks noGrp="1"/>
          </p:cNvSpPr>
          <p:nvPr>
            <p:ph type="body" sz="quarter" idx="15"/>
          </p:nvPr>
        </p:nvSpPr>
        <p:spPr>
          <a:xfrm>
            <a:off x="384047" y="1004285"/>
            <a:ext cx="8348472" cy="363176"/>
          </a:xfrm>
        </p:spPr>
        <p:txBody>
          <a:bodyPr/>
          <a:lstStyle/>
          <a:p>
            <a:endParaRPr lang="en-US" dirty="0"/>
          </a:p>
        </p:txBody>
      </p:sp>
      <p:pic>
        <p:nvPicPr>
          <p:cNvPr id="7" name="Grafik 6"/>
          <p:cNvPicPr>
            <a:picLocks noChangeAspect="1"/>
          </p:cNvPicPr>
          <p:nvPr/>
        </p:nvPicPr>
        <p:blipFill>
          <a:blip r:embed="rId2"/>
          <a:stretch>
            <a:fillRect/>
          </a:stretch>
        </p:blipFill>
        <p:spPr>
          <a:xfrm>
            <a:off x="742501" y="2644346"/>
            <a:ext cx="2487343" cy="3177746"/>
          </a:xfrm>
          <a:prstGeom prst="rect">
            <a:avLst/>
          </a:prstGeom>
          <a:ln>
            <a:noFill/>
          </a:ln>
          <a:effectLst>
            <a:outerShdw blurRad="190500" algn="tl" rotWithShape="0">
              <a:srgbClr val="000000">
                <a:alpha val="70000"/>
              </a:srgbClr>
            </a:outerShdw>
          </a:effectLst>
        </p:spPr>
      </p:pic>
      <p:pic>
        <p:nvPicPr>
          <p:cNvPr id="8" name="Grafik 7"/>
          <p:cNvPicPr>
            <a:picLocks noChangeAspect="1"/>
          </p:cNvPicPr>
          <p:nvPr/>
        </p:nvPicPr>
        <p:blipFill>
          <a:blip r:embed="rId3"/>
          <a:stretch>
            <a:fillRect/>
          </a:stretch>
        </p:blipFill>
        <p:spPr>
          <a:xfrm>
            <a:off x="4302856" y="6005384"/>
            <a:ext cx="970462" cy="393614"/>
          </a:xfrm>
          <a:prstGeom prst="rect">
            <a:avLst/>
          </a:prstGeom>
        </p:spPr>
      </p:pic>
      <p:sp>
        <p:nvSpPr>
          <p:cNvPr id="9" name="Textfeld 8"/>
          <p:cNvSpPr txBox="1"/>
          <p:nvPr/>
        </p:nvSpPr>
        <p:spPr>
          <a:xfrm>
            <a:off x="742502" y="2249083"/>
            <a:ext cx="2487342" cy="307777"/>
          </a:xfrm>
          <a:prstGeom prst="rect">
            <a:avLst/>
          </a:prstGeom>
          <a:solidFill>
            <a:schemeClr val="accent2"/>
          </a:solidFill>
          <a:ln>
            <a:no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400"/>
              </a:spcBef>
              <a:spcAft>
                <a:spcPct val="0"/>
              </a:spcAft>
              <a:buClrTx/>
              <a:buSzTx/>
              <a:buFontTx/>
              <a:buNone/>
              <a:tabLst/>
            </a:pPr>
            <a:r>
              <a:rPr kumimoji="0" lang="de-DE" sz="1400" b="0" i="0" u="none" strike="noStrike" kern="1200" cap="none" spc="0" normalizeH="0" baseline="0" noProof="0" dirty="0" smtClean="0">
                <a:ln>
                  <a:noFill/>
                </a:ln>
                <a:solidFill>
                  <a:schemeClr val="bg2"/>
                </a:solidFill>
                <a:effectLst/>
                <a:uLnTx/>
                <a:uFillTx/>
                <a:latin typeface="+mn-lt"/>
                <a:ea typeface="ＭＳ Ｐゴシック" charset="-128"/>
                <a:cs typeface="+mn-cs"/>
              </a:rPr>
              <a:t>Calls</a:t>
            </a:r>
          </a:p>
        </p:txBody>
      </p:sp>
      <p:sp>
        <p:nvSpPr>
          <p:cNvPr id="10" name="Textfeld 9"/>
          <p:cNvSpPr txBox="1"/>
          <p:nvPr/>
        </p:nvSpPr>
        <p:spPr>
          <a:xfrm>
            <a:off x="3399102" y="2249083"/>
            <a:ext cx="2487342" cy="307777"/>
          </a:xfrm>
          <a:prstGeom prst="rect">
            <a:avLst/>
          </a:prstGeom>
          <a:solidFill>
            <a:schemeClr val="accent2"/>
          </a:solidFill>
          <a:ln>
            <a:no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400"/>
              </a:spcBef>
              <a:spcAft>
                <a:spcPct val="0"/>
              </a:spcAft>
              <a:buClrTx/>
              <a:buSzTx/>
              <a:buFontTx/>
              <a:buNone/>
              <a:tabLst/>
            </a:pPr>
            <a:r>
              <a:rPr kumimoji="0" lang="de-DE" sz="1400" b="0" i="0" u="none" strike="noStrike" kern="1200" cap="none" spc="0" normalizeH="0" baseline="0" noProof="0" dirty="0" smtClean="0">
                <a:ln>
                  <a:noFill/>
                </a:ln>
                <a:solidFill>
                  <a:schemeClr val="bg2"/>
                </a:solidFill>
                <a:effectLst/>
                <a:uLnTx/>
                <a:uFillTx/>
                <a:latin typeface="+mn-lt"/>
                <a:ea typeface="ＭＳ Ｐゴシック" charset="-128"/>
                <a:cs typeface="+mn-cs"/>
              </a:rPr>
              <a:t>Email</a:t>
            </a:r>
          </a:p>
        </p:txBody>
      </p:sp>
      <p:sp>
        <p:nvSpPr>
          <p:cNvPr id="11" name="Textfeld 10"/>
          <p:cNvSpPr txBox="1"/>
          <p:nvPr/>
        </p:nvSpPr>
        <p:spPr>
          <a:xfrm>
            <a:off x="6055703" y="2243313"/>
            <a:ext cx="2487342" cy="307777"/>
          </a:xfrm>
          <a:prstGeom prst="rect">
            <a:avLst/>
          </a:prstGeom>
          <a:solidFill>
            <a:schemeClr val="accent2"/>
          </a:solidFill>
          <a:ln>
            <a:no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400"/>
              </a:spcBef>
              <a:spcAft>
                <a:spcPct val="0"/>
              </a:spcAft>
              <a:buClrTx/>
              <a:buSzTx/>
              <a:buFontTx/>
              <a:buNone/>
              <a:tabLst/>
            </a:pPr>
            <a:r>
              <a:rPr kumimoji="0" lang="de-DE" sz="1400" b="0" i="0" u="none" strike="noStrike" kern="1200" cap="none" spc="0" normalizeH="0" baseline="0" noProof="0" dirty="0" err="1" smtClean="0">
                <a:ln>
                  <a:noFill/>
                </a:ln>
                <a:solidFill>
                  <a:schemeClr val="bg2"/>
                </a:solidFill>
                <a:effectLst/>
                <a:uLnTx/>
                <a:uFillTx/>
                <a:latin typeface="+mn-lt"/>
                <a:ea typeface="ＭＳ Ｐゴシック" charset="-128"/>
                <a:cs typeface="+mn-cs"/>
              </a:rPr>
              <a:t>Direct</a:t>
            </a:r>
            <a:r>
              <a:rPr kumimoji="0" lang="de-DE" sz="1400" b="0" i="0" u="none" strike="noStrike" kern="1200" cap="none" spc="0" normalizeH="0" baseline="0" noProof="0" dirty="0" smtClean="0">
                <a:ln>
                  <a:noFill/>
                </a:ln>
                <a:solidFill>
                  <a:schemeClr val="bg2"/>
                </a:solidFill>
                <a:effectLst/>
                <a:uLnTx/>
                <a:uFillTx/>
                <a:latin typeface="+mn-lt"/>
                <a:ea typeface="ＭＳ Ｐゴシック" charset="-128"/>
                <a:cs typeface="+mn-cs"/>
              </a:rPr>
              <a:t> Mail</a:t>
            </a:r>
          </a:p>
        </p:txBody>
      </p:sp>
      <p:pic>
        <p:nvPicPr>
          <p:cNvPr id="12" name="Grafik 11"/>
          <p:cNvPicPr>
            <a:picLocks noChangeAspect="1"/>
          </p:cNvPicPr>
          <p:nvPr/>
        </p:nvPicPr>
        <p:blipFill>
          <a:blip r:embed="rId4"/>
          <a:stretch>
            <a:fillRect/>
          </a:stretch>
        </p:blipFill>
        <p:spPr>
          <a:xfrm>
            <a:off x="3384446" y="2644346"/>
            <a:ext cx="2527184" cy="3177746"/>
          </a:xfrm>
          <a:prstGeom prst="rect">
            <a:avLst/>
          </a:prstGeom>
          <a:ln>
            <a:noFill/>
          </a:ln>
          <a:effectLst>
            <a:outerShdw blurRad="190500" algn="tl" rotWithShape="0">
              <a:srgbClr val="000000">
                <a:alpha val="70000"/>
              </a:srgbClr>
            </a:outerShdw>
          </a:effectLst>
        </p:spPr>
      </p:pic>
      <p:pic>
        <p:nvPicPr>
          <p:cNvPr id="13" name="Grafik 12"/>
          <p:cNvPicPr>
            <a:picLocks noChangeAspect="1"/>
          </p:cNvPicPr>
          <p:nvPr/>
        </p:nvPicPr>
        <p:blipFill>
          <a:blip r:embed="rId5"/>
          <a:stretch>
            <a:fillRect/>
          </a:stretch>
        </p:blipFill>
        <p:spPr>
          <a:xfrm>
            <a:off x="6066233" y="2665199"/>
            <a:ext cx="2455914" cy="31568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64403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Example Deliverable: Channel Effectiveness by HCP</a:t>
            </a:r>
            <a:endParaRPr lang="de-DE" dirty="0"/>
          </a:p>
        </p:txBody>
      </p:sp>
      <p:sp>
        <p:nvSpPr>
          <p:cNvPr id="5" name="Text Placeholder 4"/>
          <p:cNvSpPr>
            <a:spLocks noGrp="1"/>
          </p:cNvSpPr>
          <p:nvPr>
            <p:ph type="body" sz="quarter" idx="15"/>
          </p:nvPr>
        </p:nvSpPr>
        <p:spPr>
          <a:xfrm>
            <a:off x="384047" y="1004285"/>
            <a:ext cx="8348472" cy="363176"/>
          </a:xfrm>
        </p:spPr>
        <p:txBody>
          <a:bodyPr/>
          <a:lstStyle/>
          <a:p>
            <a:endParaRPr lang="en-US" dirty="0"/>
          </a:p>
        </p:txBody>
      </p:sp>
      <p:pic>
        <p:nvPicPr>
          <p:cNvPr id="2" name="Grafik 1"/>
          <p:cNvPicPr>
            <a:picLocks noChangeAspect="1"/>
          </p:cNvPicPr>
          <p:nvPr/>
        </p:nvPicPr>
        <p:blipFill>
          <a:blip r:embed="rId2"/>
          <a:stretch>
            <a:fillRect/>
          </a:stretch>
        </p:blipFill>
        <p:spPr>
          <a:xfrm>
            <a:off x="3217862" y="1670350"/>
            <a:ext cx="2688667" cy="47891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64958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4"/>
          </p:nvPr>
        </p:nvSpPr>
        <p:spPr/>
        <p:txBody>
          <a:bodyPr/>
          <a:lstStyle/>
          <a:p>
            <a:r>
              <a:rPr lang="de-DE" dirty="0" err="1" smtClean="0"/>
              <a:t>We</a:t>
            </a:r>
            <a:r>
              <a:rPr lang="de-DE" dirty="0" smtClean="0"/>
              <a:t> </a:t>
            </a:r>
            <a:r>
              <a:rPr lang="de-DE" dirty="0" err="1" smtClean="0"/>
              <a:t>need</a:t>
            </a:r>
            <a:r>
              <a:rPr lang="de-DE" dirty="0" smtClean="0"/>
              <a:t> </a:t>
            </a:r>
            <a:r>
              <a:rPr lang="de-DE" dirty="0" err="1" smtClean="0"/>
              <a:t>to</a:t>
            </a:r>
            <a:r>
              <a:rPr lang="de-DE" dirty="0" smtClean="0"/>
              <a:t> </a:t>
            </a:r>
            <a:r>
              <a:rPr lang="de-DE" dirty="0" err="1" smtClean="0"/>
              <a:t>test</a:t>
            </a:r>
            <a:r>
              <a:rPr lang="de-DE" dirty="0" smtClean="0"/>
              <a:t> </a:t>
            </a:r>
            <a:r>
              <a:rPr lang="de-DE" dirty="0" err="1" smtClean="0"/>
              <a:t>the</a:t>
            </a:r>
            <a:r>
              <a:rPr lang="de-DE" dirty="0" smtClean="0"/>
              <a:t> </a:t>
            </a:r>
            <a:r>
              <a:rPr lang="de-DE" dirty="0" err="1" smtClean="0"/>
              <a:t>Xponent</a:t>
            </a:r>
            <a:r>
              <a:rPr lang="de-DE" dirty="0" smtClean="0"/>
              <a:t> Model vs. </a:t>
            </a:r>
            <a:r>
              <a:rPr lang="de-DE" dirty="0" err="1" smtClean="0"/>
              <a:t>Prescriber</a:t>
            </a:r>
            <a:r>
              <a:rPr lang="de-DE" dirty="0" smtClean="0"/>
              <a:t> Model vs. Trustcenter Model (</a:t>
            </a:r>
            <a:r>
              <a:rPr lang="de-DE" dirty="0" err="1" smtClean="0"/>
              <a:t>another</a:t>
            </a:r>
            <a:r>
              <a:rPr lang="de-DE" dirty="0" smtClean="0"/>
              <a:t> </a:t>
            </a:r>
            <a:r>
              <a:rPr lang="de-DE" dirty="0" err="1" smtClean="0"/>
              <a:t>method</a:t>
            </a:r>
            <a:r>
              <a:rPr lang="de-DE" dirty="0" smtClean="0"/>
              <a:t>)</a:t>
            </a:r>
          </a:p>
          <a:p>
            <a:r>
              <a:rPr lang="de-DE" dirty="0" smtClean="0"/>
              <a:t>Clearing </a:t>
            </a:r>
            <a:r>
              <a:rPr lang="de-DE" dirty="0" err="1" smtClean="0"/>
              <a:t>of</a:t>
            </a:r>
            <a:r>
              <a:rPr lang="de-DE" dirty="0" smtClean="0"/>
              <a:t> R </a:t>
            </a:r>
            <a:r>
              <a:rPr lang="de-DE" dirty="0" err="1" smtClean="0"/>
              <a:t>code</a:t>
            </a:r>
            <a:r>
              <a:rPr lang="de-DE" dirty="0" smtClean="0"/>
              <a:t>, </a:t>
            </a:r>
            <a:r>
              <a:rPr lang="de-DE" dirty="0" err="1" smtClean="0"/>
              <a:t>generalization</a:t>
            </a:r>
            <a:r>
              <a:rPr lang="de-DE" dirty="0" smtClean="0"/>
              <a:t> </a:t>
            </a:r>
            <a:r>
              <a:rPr lang="de-DE" dirty="0" err="1" smtClean="0"/>
              <a:t>to</a:t>
            </a:r>
            <a:r>
              <a:rPr lang="de-DE" dirty="0" smtClean="0"/>
              <a:t> </a:t>
            </a:r>
            <a:r>
              <a:rPr lang="de-DE" dirty="0" err="1" smtClean="0"/>
              <a:t>comfortably</a:t>
            </a:r>
            <a:r>
              <a:rPr lang="de-DE" dirty="0" smtClean="0"/>
              <a:t> </a:t>
            </a:r>
            <a:r>
              <a:rPr lang="de-DE" dirty="0" err="1" smtClean="0"/>
              <a:t>use</a:t>
            </a:r>
            <a:r>
              <a:rPr lang="de-DE" dirty="0" smtClean="0"/>
              <a:t> </a:t>
            </a:r>
            <a:r>
              <a:rPr lang="de-DE" dirty="0" err="1" smtClean="0"/>
              <a:t>for</a:t>
            </a:r>
            <a:r>
              <a:rPr lang="de-DE" dirty="0" smtClean="0"/>
              <a:t> </a:t>
            </a:r>
            <a:r>
              <a:rPr lang="de-DE" dirty="0" err="1" smtClean="0"/>
              <a:t>other</a:t>
            </a:r>
            <a:r>
              <a:rPr lang="de-DE" dirty="0" smtClean="0"/>
              <a:t> </a:t>
            </a:r>
            <a:r>
              <a:rPr lang="de-DE" dirty="0" err="1" smtClean="0"/>
              <a:t>cases</a:t>
            </a:r>
            <a:endParaRPr lang="de-DE" dirty="0" smtClean="0"/>
          </a:p>
          <a:p>
            <a:r>
              <a:rPr lang="de-DE" dirty="0" err="1" smtClean="0"/>
              <a:t>Handover</a:t>
            </a:r>
            <a:r>
              <a:rPr lang="de-DE" dirty="0" smtClean="0"/>
              <a:t> </a:t>
            </a:r>
            <a:r>
              <a:rPr lang="de-DE" dirty="0" err="1" smtClean="0"/>
              <a:t>the</a:t>
            </a:r>
            <a:r>
              <a:rPr lang="de-DE" dirty="0" smtClean="0"/>
              <a:t> </a:t>
            </a:r>
            <a:r>
              <a:rPr lang="de-DE" dirty="0" err="1" smtClean="0"/>
              <a:t>code</a:t>
            </a:r>
            <a:r>
              <a:rPr lang="de-DE" dirty="0" smtClean="0"/>
              <a:t> </a:t>
            </a:r>
            <a:r>
              <a:rPr lang="de-DE" dirty="0" err="1" smtClean="0"/>
              <a:t>to</a:t>
            </a:r>
            <a:r>
              <a:rPr lang="de-DE" dirty="0" smtClean="0"/>
              <a:t> </a:t>
            </a:r>
            <a:r>
              <a:rPr lang="de-DE" dirty="0" err="1" smtClean="0"/>
              <a:t>you</a:t>
            </a:r>
            <a:r>
              <a:rPr lang="de-DE" dirty="0" smtClean="0"/>
              <a:t> </a:t>
            </a:r>
            <a:r>
              <a:rPr lang="de-DE" dirty="0" err="1" smtClean="0"/>
              <a:t>for</a:t>
            </a:r>
            <a:r>
              <a:rPr lang="de-DE" dirty="0" smtClean="0"/>
              <a:t> France </a:t>
            </a:r>
            <a:r>
              <a:rPr lang="de-DE" dirty="0" err="1" smtClean="0"/>
              <a:t>project</a:t>
            </a:r>
            <a:endParaRPr lang="de-DE" dirty="0" smtClean="0"/>
          </a:p>
          <a:p>
            <a:endParaRPr lang="de-DE" dirty="0" smtClean="0"/>
          </a:p>
          <a:p>
            <a:endParaRPr lang="de-DE" dirty="0"/>
          </a:p>
        </p:txBody>
      </p:sp>
      <p:sp>
        <p:nvSpPr>
          <p:cNvPr id="4" name="Title 3"/>
          <p:cNvSpPr>
            <a:spLocks noGrp="1"/>
          </p:cNvSpPr>
          <p:nvPr>
            <p:ph type="title"/>
          </p:nvPr>
        </p:nvSpPr>
        <p:spPr/>
        <p:txBody>
          <a:bodyPr/>
          <a:lstStyle/>
          <a:p>
            <a:r>
              <a:rPr lang="en-GB" dirty="0" smtClean="0"/>
              <a:t>What’s is next?</a:t>
            </a:r>
            <a:endParaRPr lang="de-DE" dirty="0"/>
          </a:p>
        </p:txBody>
      </p:sp>
      <p:sp>
        <p:nvSpPr>
          <p:cNvPr id="6" name="Textplatzhalter 5"/>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2321857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24"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endParaRPr lang="en-US" sz="1600" dirty="0" smtClean="0">
              <a:latin typeface="Arial"/>
              <a:cs typeface="Arial"/>
              <a:sym typeface="Arial"/>
            </a:endParaRPr>
          </a:p>
        </p:txBody>
      </p:sp>
      <p:sp>
        <p:nvSpPr>
          <p:cNvPr id="3" name="Inhaltsplatzhalter 2"/>
          <p:cNvSpPr>
            <a:spLocks noGrp="1"/>
          </p:cNvSpPr>
          <p:nvPr>
            <p:ph sz="quarter" idx="14"/>
          </p:nvPr>
        </p:nvSpPr>
        <p:spPr/>
        <p:txBody>
          <a:bodyPr/>
          <a:lstStyle/>
          <a:p>
            <a:r>
              <a:rPr lang="de-DE" dirty="0" smtClean="0"/>
              <a:t>MCM: Background </a:t>
            </a:r>
            <a:r>
              <a:rPr lang="de-DE" dirty="0" err="1" smtClean="0"/>
              <a:t>of</a:t>
            </a:r>
            <a:r>
              <a:rPr lang="de-DE" dirty="0" smtClean="0"/>
              <a:t> </a:t>
            </a:r>
            <a:r>
              <a:rPr lang="de-DE" dirty="0" err="1" smtClean="0"/>
              <a:t>the</a:t>
            </a:r>
            <a:r>
              <a:rPr lang="de-DE" dirty="0" smtClean="0"/>
              <a:t> </a:t>
            </a:r>
            <a:r>
              <a:rPr lang="de-DE" dirty="0" err="1" smtClean="0"/>
              <a:t>topic</a:t>
            </a:r>
            <a:endParaRPr lang="de-DE" dirty="0" smtClean="0"/>
          </a:p>
          <a:p>
            <a:r>
              <a:rPr lang="de-DE" dirty="0" err="1" smtClean="0"/>
              <a:t>Datasources</a:t>
            </a:r>
            <a:endParaRPr lang="de-DE" dirty="0" smtClean="0"/>
          </a:p>
          <a:p>
            <a:r>
              <a:rPr lang="de-DE" dirty="0" smtClean="0"/>
              <a:t>Dat Flow</a:t>
            </a:r>
          </a:p>
          <a:p>
            <a:r>
              <a:rPr lang="de-DE" dirty="0" smtClean="0"/>
              <a:t>Modeling</a:t>
            </a:r>
          </a:p>
          <a:p>
            <a:r>
              <a:rPr lang="de-DE" dirty="0" err="1" smtClean="0"/>
              <a:t>Amgen</a:t>
            </a:r>
            <a:r>
              <a:rPr lang="de-DE" dirty="0" smtClean="0"/>
              <a:t> Case</a:t>
            </a:r>
          </a:p>
          <a:p>
            <a:r>
              <a:rPr lang="de-DE" dirty="0" err="1" smtClean="0"/>
              <a:t>Deliverables</a:t>
            </a:r>
            <a:endParaRPr lang="de-DE" dirty="0" smtClean="0"/>
          </a:p>
          <a:p>
            <a:endParaRPr lang="de-DE" dirty="0"/>
          </a:p>
        </p:txBody>
      </p:sp>
      <p:sp>
        <p:nvSpPr>
          <p:cNvPr id="2" name="Title 1"/>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1390584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8005"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endParaRPr lang="en-US" sz="1600" dirty="0" smtClean="0">
              <a:latin typeface="Arial"/>
              <a:cs typeface="Arial"/>
              <a:sym typeface="Arial"/>
            </a:endParaRPr>
          </a:p>
        </p:txBody>
      </p:sp>
      <p:sp>
        <p:nvSpPr>
          <p:cNvPr id="3" name="Inhaltsplatzhalter 2"/>
          <p:cNvSpPr>
            <a:spLocks noGrp="1"/>
          </p:cNvSpPr>
          <p:nvPr>
            <p:ph sz="quarter" idx="14"/>
          </p:nvPr>
        </p:nvSpPr>
        <p:spPr/>
        <p:txBody>
          <a:bodyPr/>
          <a:lstStyle/>
          <a:p>
            <a:pPr marL="0" indent="0">
              <a:buNone/>
            </a:pPr>
            <a:r>
              <a:rPr lang="de-DE" dirty="0" smtClean="0"/>
              <a:t>MCM - Multi Channel Marketing</a:t>
            </a:r>
          </a:p>
          <a:p>
            <a:pPr marL="0" indent="0">
              <a:buNone/>
            </a:pPr>
            <a:r>
              <a:rPr lang="de-DE" dirty="0" err="1" smtClean="0"/>
              <a:t>QuintilesIMS</a:t>
            </a:r>
            <a:r>
              <a:rPr lang="de-DE" dirty="0" smtClean="0"/>
              <a:t> </a:t>
            </a:r>
            <a:r>
              <a:rPr lang="de-DE" dirty="0" err="1" smtClean="0"/>
              <a:t>has</a:t>
            </a:r>
            <a:r>
              <a:rPr lang="de-DE" dirty="0" smtClean="0"/>
              <a:t> ist </a:t>
            </a:r>
            <a:r>
              <a:rPr lang="de-DE" dirty="0" err="1" smtClean="0"/>
              <a:t>own</a:t>
            </a:r>
            <a:r>
              <a:rPr lang="de-DE" dirty="0" smtClean="0"/>
              <a:t> CRM-Software </a:t>
            </a:r>
            <a:r>
              <a:rPr lang="de-DE" dirty="0" err="1" smtClean="0"/>
              <a:t>called</a:t>
            </a:r>
            <a:r>
              <a:rPr lang="de-DE" dirty="0" smtClean="0"/>
              <a:t> </a:t>
            </a:r>
            <a:r>
              <a:rPr lang="de-DE" dirty="0" err="1" smtClean="0"/>
              <a:t>Nexxus</a:t>
            </a:r>
            <a:r>
              <a:rPr lang="de-DE" dirty="0" smtClean="0"/>
              <a:t>, in </a:t>
            </a:r>
            <a:r>
              <a:rPr lang="de-DE" dirty="0" err="1" smtClean="0"/>
              <a:t>which</a:t>
            </a:r>
            <a:r>
              <a:rPr lang="de-DE" dirty="0" smtClean="0"/>
              <a:t> </a:t>
            </a:r>
            <a:r>
              <a:rPr lang="de-DE" dirty="0" err="1" smtClean="0"/>
              <a:t>clients</a:t>
            </a:r>
            <a:r>
              <a:rPr lang="de-DE" dirty="0" smtClean="0"/>
              <a:t> </a:t>
            </a:r>
            <a:r>
              <a:rPr lang="de-DE" dirty="0" err="1" smtClean="0"/>
              <a:t>execute</a:t>
            </a:r>
            <a:r>
              <a:rPr lang="de-DE" dirty="0" smtClean="0"/>
              <a:t> </a:t>
            </a:r>
            <a:r>
              <a:rPr lang="de-DE" dirty="0" err="1" smtClean="0"/>
              <a:t>and</a:t>
            </a:r>
            <a:r>
              <a:rPr lang="de-DE" dirty="0" smtClean="0"/>
              <a:t> </a:t>
            </a:r>
            <a:r>
              <a:rPr lang="de-DE" dirty="0" err="1" smtClean="0"/>
              <a:t>track</a:t>
            </a:r>
            <a:r>
              <a:rPr lang="de-DE" dirty="0" smtClean="0"/>
              <a:t> </a:t>
            </a:r>
            <a:r>
              <a:rPr lang="de-DE" dirty="0" err="1" smtClean="0"/>
              <a:t>their</a:t>
            </a:r>
            <a:r>
              <a:rPr lang="de-DE" dirty="0" smtClean="0"/>
              <a:t> </a:t>
            </a:r>
            <a:r>
              <a:rPr lang="de-DE" dirty="0" err="1" smtClean="0"/>
              <a:t>promotional</a:t>
            </a:r>
            <a:r>
              <a:rPr lang="de-DE" dirty="0" smtClean="0"/>
              <a:t> </a:t>
            </a:r>
            <a:r>
              <a:rPr lang="de-DE" dirty="0" err="1" smtClean="0"/>
              <a:t>activities</a:t>
            </a:r>
            <a:r>
              <a:rPr lang="de-DE" dirty="0" smtClean="0"/>
              <a:t>: </a:t>
            </a:r>
            <a:r>
              <a:rPr lang="de-DE" dirty="0" err="1" smtClean="0"/>
              <a:t>Sales</a:t>
            </a:r>
            <a:r>
              <a:rPr lang="de-DE" dirty="0" smtClean="0"/>
              <a:t> </a:t>
            </a:r>
            <a:r>
              <a:rPr lang="de-DE" dirty="0" err="1" smtClean="0"/>
              <a:t>representatives</a:t>
            </a:r>
            <a:r>
              <a:rPr lang="de-DE" dirty="0" smtClean="0"/>
              <a:t> </a:t>
            </a:r>
            <a:r>
              <a:rPr lang="de-DE" dirty="0" err="1" smtClean="0"/>
              <a:t>visits</a:t>
            </a:r>
            <a:r>
              <a:rPr lang="de-DE" dirty="0" smtClean="0"/>
              <a:t>, Emails, </a:t>
            </a:r>
            <a:r>
              <a:rPr lang="de-DE" dirty="0" err="1" smtClean="0"/>
              <a:t>Direct</a:t>
            </a:r>
            <a:r>
              <a:rPr lang="de-DE" dirty="0" smtClean="0"/>
              <a:t> Mailings, etc.</a:t>
            </a:r>
          </a:p>
          <a:p>
            <a:pPr marL="0" indent="0">
              <a:buNone/>
            </a:pPr>
            <a:endParaRPr lang="de-DE" dirty="0" smtClean="0"/>
          </a:p>
          <a:p>
            <a:pPr marL="0" indent="0">
              <a:buNone/>
            </a:pPr>
            <a:r>
              <a:rPr lang="de-DE" dirty="0" err="1" smtClean="0"/>
              <a:t>Questions</a:t>
            </a:r>
            <a:r>
              <a:rPr lang="de-DE" dirty="0" smtClean="0"/>
              <a:t>:</a:t>
            </a:r>
          </a:p>
          <a:p>
            <a:pPr marL="0" indent="0">
              <a:buNone/>
            </a:pPr>
            <a:r>
              <a:rPr lang="de-DE" dirty="0" smtClean="0"/>
              <a:t>Can </a:t>
            </a:r>
            <a:r>
              <a:rPr lang="de-DE" dirty="0" err="1" smtClean="0"/>
              <a:t>we</a:t>
            </a:r>
            <a:r>
              <a:rPr lang="de-DE" dirty="0" smtClean="0"/>
              <a:t> </a:t>
            </a:r>
            <a:r>
              <a:rPr lang="de-DE" dirty="0" err="1" smtClean="0"/>
              <a:t>better</a:t>
            </a:r>
            <a:r>
              <a:rPr lang="de-DE" dirty="0" smtClean="0"/>
              <a:t> </a:t>
            </a:r>
            <a:r>
              <a:rPr lang="de-DE" dirty="0" err="1" smtClean="0"/>
              <a:t>target</a:t>
            </a:r>
            <a:r>
              <a:rPr lang="de-DE" dirty="0" smtClean="0"/>
              <a:t> HCPs </a:t>
            </a:r>
            <a:r>
              <a:rPr lang="de-DE" dirty="0" err="1" smtClean="0"/>
              <a:t>based</a:t>
            </a:r>
            <a:r>
              <a:rPr lang="de-DE" dirty="0" smtClean="0"/>
              <a:t> on </a:t>
            </a:r>
            <a:r>
              <a:rPr lang="de-DE" dirty="0" err="1" smtClean="0"/>
              <a:t>the</a:t>
            </a:r>
            <a:r>
              <a:rPr lang="de-DE" dirty="0" smtClean="0"/>
              <a:t> </a:t>
            </a:r>
            <a:r>
              <a:rPr lang="de-DE" dirty="0" err="1" smtClean="0"/>
              <a:t>information</a:t>
            </a:r>
            <a:r>
              <a:rPr lang="de-DE" dirty="0" smtClean="0"/>
              <a:t> </a:t>
            </a:r>
            <a:r>
              <a:rPr lang="de-DE" dirty="0" err="1" smtClean="0"/>
              <a:t>we</a:t>
            </a:r>
            <a:r>
              <a:rPr lang="de-DE" dirty="0" smtClean="0"/>
              <a:t> </a:t>
            </a:r>
            <a:r>
              <a:rPr lang="de-DE" dirty="0" err="1" smtClean="0"/>
              <a:t>track</a:t>
            </a:r>
            <a:r>
              <a:rPr lang="de-DE" dirty="0" smtClean="0"/>
              <a:t> in </a:t>
            </a:r>
            <a:r>
              <a:rPr lang="de-DE" dirty="0" err="1" smtClean="0"/>
              <a:t>Nexxus</a:t>
            </a:r>
            <a:r>
              <a:rPr lang="de-DE" dirty="0" smtClean="0"/>
              <a:t> &amp; on </a:t>
            </a:r>
            <a:r>
              <a:rPr lang="de-DE" dirty="0" err="1" smtClean="0"/>
              <a:t>clients</a:t>
            </a:r>
            <a:r>
              <a:rPr lang="de-DE" dirty="0" smtClean="0"/>
              <a:t> </a:t>
            </a:r>
            <a:r>
              <a:rPr lang="de-DE" dirty="0" err="1" smtClean="0"/>
              <a:t>side</a:t>
            </a:r>
            <a:r>
              <a:rPr lang="de-DE" dirty="0" smtClean="0"/>
              <a:t> &amp; </a:t>
            </a:r>
            <a:r>
              <a:rPr lang="de-DE" dirty="0" err="1" smtClean="0"/>
              <a:t>we</a:t>
            </a:r>
            <a:r>
              <a:rPr lang="de-DE" dirty="0" smtClean="0"/>
              <a:t> </a:t>
            </a:r>
            <a:r>
              <a:rPr lang="de-DE" dirty="0" err="1" smtClean="0"/>
              <a:t>have</a:t>
            </a:r>
            <a:r>
              <a:rPr lang="de-DE" dirty="0" smtClean="0"/>
              <a:t> </a:t>
            </a:r>
            <a:r>
              <a:rPr lang="de-DE" dirty="0" err="1" smtClean="0"/>
              <a:t>internally</a:t>
            </a:r>
            <a:r>
              <a:rPr lang="de-DE" dirty="0" smtClean="0"/>
              <a:t> at </a:t>
            </a:r>
            <a:r>
              <a:rPr lang="de-DE" dirty="0" err="1" smtClean="0"/>
              <a:t>QuintilesIMS</a:t>
            </a:r>
            <a:r>
              <a:rPr lang="de-DE" dirty="0" smtClean="0"/>
              <a:t>?</a:t>
            </a:r>
          </a:p>
          <a:p>
            <a:pPr marL="0" indent="0">
              <a:buNone/>
            </a:pPr>
            <a:r>
              <a:rPr lang="de-DE" dirty="0" err="1" smtClean="0"/>
              <a:t>Which</a:t>
            </a:r>
            <a:r>
              <a:rPr lang="de-DE" dirty="0" smtClean="0"/>
              <a:t> </a:t>
            </a:r>
            <a:r>
              <a:rPr lang="de-DE" dirty="0" err="1" smtClean="0"/>
              <a:t>are</a:t>
            </a:r>
            <a:r>
              <a:rPr lang="de-DE" dirty="0" smtClean="0"/>
              <a:t> </a:t>
            </a:r>
            <a:r>
              <a:rPr lang="de-DE" dirty="0" err="1" smtClean="0"/>
              <a:t>the</a:t>
            </a:r>
            <a:r>
              <a:rPr lang="de-DE" dirty="0" smtClean="0"/>
              <a:t> HCPs </a:t>
            </a:r>
            <a:r>
              <a:rPr lang="de-DE" dirty="0" err="1" smtClean="0"/>
              <a:t>that</a:t>
            </a:r>
            <a:r>
              <a:rPr lang="de-DE" dirty="0" smtClean="0"/>
              <a:t> </a:t>
            </a:r>
            <a:r>
              <a:rPr lang="de-DE" dirty="0" err="1" smtClean="0"/>
              <a:t>are</a:t>
            </a:r>
            <a:r>
              <a:rPr lang="de-DE" dirty="0" smtClean="0"/>
              <a:t> </a:t>
            </a:r>
            <a:r>
              <a:rPr lang="de-DE" dirty="0" err="1" smtClean="0"/>
              <a:t>most</a:t>
            </a:r>
            <a:r>
              <a:rPr lang="de-DE" dirty="0" smtClean="0"/>
              <a:t> </a:t>
            </a:r>
            <a:r>
              <a:rPr lang="de-DE" dirty="0" err="1" smtClean="0"/>
              <a:t>responsive</a:t>
            </a:r>
            <a:r>
              <a:rPr lang="de-DE" dirty="0" smtClean="0"/>
              <a:t> </a:t>
            </a:r>
            <a:r>
              <a:rPr lang="de-DE" dirty="0" err="1" smtClean="0"/>
              <a:t>to</a:t>
            </a:r>
            <a:r>
              <a:rPr lang="de-DE" dirty="0" smtClean="0"/>
              <a:t> </a:t>
            </a:r>
            <a:r>
              <a:rPr lang="de-DE" dirty="0" err="1" smtClean="0"/>
              <a:t>certain</a:t>
            </a:r>
            <a:r>
              <a:rPr lang="de-DE" dirty="0" smtClean="0"/>
              <a:t> </a:t>
            </a:r>
            <a:r>
              <a:rPr lang="de-DE" dirty="0" err="1" smtClean="0"/>
              <a:t>channels</a:t>
            </a:r>
            <a:r>
              <a:rPr lang="de-DE" dirty="0" smtClean="0"/>
              <a:t>? </a:t>
            </a:r>
            <a:r>
              <a:rPr lang="de-DE" dirty="0" err="1" smtClean="0"/>
              <a:t>What</a:t>
            </a:r>
            <a:r>
              <a:rPr lang="de-DE" dirty="0" smtClean="0"/>
              <a:t> </a:t>
            </a:r>
            <a:r>
              <a:rPr lang="de-DE" dirty="0" err="1" smtClean="0"/>
              <a:t>is</a:t>
            </a:r>
            <a:r>
              <a:rPr lang="de-DE" dirty="0" smtClean="0"/>
              <a:t> </a:t>
            </a:r>
            <a:r>
              <a:rPr lang="de-DE" dirty="0" err="1" smtClean="0"/>
              <a:t>the</a:t>
            </a:r>
            <a:r>
              <a:rPr lang="de-DE" dirty="0" smtClean="0"/>
              <a:t> </a:t>
            </a:r>
            <a:r>
              <a:rPr lang="de-DE" dirty="0" err="1" smtClean="0"/>
              <a:t>most</a:t>
            </a:r>
            <a:r>
              <a:rPr lang="de-DE" dirty="0" smtClean="0"/>
              <a:t> </a:t>
            </a:r>
            <a:r>
              <a:rPr lang="de-DE" dirty="0" err="1" smtClean="0"/>
              <a:t>efficient</a:t>
            </a:r>
            <a:r>
              <a:rPr lang="de-DE" dirty="0" smtClean="0"/>
              <a:t> </a:t>
            </a:r>
            <a:r>
              <a:rPr lang="de-DE" dirty="0" err="1" smtClean="0"/>
              <a:t>channel</a:t>
            </a:r>
            <a:r>
              <a:rPr lang="de-DE" dirty="0" smtClean="0"/>
              <a:t> </a:t>
            </a:r>
            <a:r>
              <a:rPr lang="de-DE" dirty="0" err="1" smtClean="0"/>
              <a:t>for</a:t>
            </a:r>
            <a:r>
              <a:rPr lang="de-DE" dirty="0" smtClean="0"/>
              <a:t> </a:t>
            </a:r>
            <a:r>
              <a:rPr lang="de-DE" dirty="0" err="1" smtClean="0"/>
              <a:t>each</a:t>
            </a:r>
            <a:r>
              <a:rPr lang="de-DE" dirty="0" smtClean="0"/>
              <a:t> HCP?</a:t>
            </a:r>
          </a:p>
          <a:p>
            <a:pPr marL="0" indent="0">
              <a:buNone/>
            </a:pPr>
            <a:r>
              <a:rPr lang="de-DE" dirty="0" err="1" smtClean="0"/>
              <a:t>When</a:t>
            </a:r>
            <a:r>
              <a:rPr lang="de-DE" dirty="0" smtClean="0"/>
              <a:t> do </a:t>
            </a:r>
            <a:r>
              <a:rPr lang="de-DE" dirty="0" err="1" smtClean="0"/>
              <a:t>we</a:t>
            </a:r>
            <a:r>
              <a:rPr lang="de-DE" dirty="0" smtClean="0"/>
              <a:t> </a:t>
            </a:r>
            <a:r>
              <a:rPr lang="de-DE" dirty="0" err="1" smtClean="0"/>
              <a:t>target</a:t>
            </a:r>
            <a:r>
              <a:rPr lang="de-DE" dirty="0" smtClean="0"/>
              <a:t> a </a:t>
            </a:r>
            <a:r>
              <a:rPr lang="de-DE" dirty="0" err="1" smtClean="0"/>
              <a:t>certain</a:t>
            </a:r>
            <a:r>
              <a:rPr lang="de-DE" dirty="0" smtClean="0"/>
              <a:t> HCP </a:t>
            </a:r>
            <a:r>
              <a:rPr lang="de-DE" dirty="0" err="1" smtClean="0"/>
              <a:t>with</a:t>
            </a:r>
            <a:r>
              <a:rPr lang="de-DE" dirty="0" smtClean="0"/>
              <a:t> </a:t>
            </a:r>
            <a:r>
              <a:rPr lang="de-DE" dirty="0" err="1" smtClean="0"/>
              <a:t>which</a:t>
            </a:r>
            <a:r>
              <a:rPr lang="de-DE" dirty="0" smtClean="0"/>
              <a:t> </a:t>
            </a:r>
            <a:r>
              <a:rPr lang="de-DE" dirty="0" err="1" smtClean="0"/>
              <a:t>channel</a:t>
            </a:r>
            <a:r>
              <a:rPr lang="de-DE" dirty="0" smtClean="0"/>
              <a:t>?</a:t>
            </a:r>
          </a:p>
          <a:p>
            <a:pPr marL="0" indent="0">
              <a:buNone/>
            </a:pPr>
            <a:r>
              <a:rPr lang="de-DE" dirty="0" smtClean="0">
                <a:sym typeface="Wingdings" panose="05000000000000000000" pitchFamily="2" charset="2"/>
              </a:rPr>
              <a:t> NBA: Next </a:t>
            </a:r>
            <a:r>
              <a:rPr lang="de-DE" dirty="0" err="1" smtClean="0">
                <a:sym typeface="Wingdings" panose="05000000000000000000" pitchFamily="2" charset="2"/>
              </a:rPr>
              <a:t>best</a:t>
            </a:r>
            <a:r>
              <a:rPr lang="de-DE" dirty="0" smtClean="0">
                <a:sym typeface="Wingdings" panose="05000000000000000000" pitchFamily="2" charset="2"/>
              </a:rPr>
              <a:t> </a:t>
            </a:r>
            <a:r>
              <a:rPr lang="de-DE" dirty="0" err="1" smtClean="0">
                <a:sym typeface="Wingdings" panose="05000000000000000000" pitchFamily="2" charset="2"/>
              </a:rPr>
              <a:t>action</a:t>
            </a:r>
            <a:r>
              <a:rPr lang="de-DE" dirty="0" smtClean="0">
                <a:sym typeface="Wingdings" panose="05000000000000000000" pitchFamily="2" charset="2"/>
              </a:rPr>
              <a:t> &amp; NBC: Next </a:t>
            </a:r>
            <a:r>
              <a:rPr lang="de-DE" dirty="0" err="1" smtClean="0">
                <a:sym typeface="Wingdings" panose="05000000000000000000" pitchFamily="2" charset="2"/>
              </a:rPr>
              <a:t>best</a:t>
            </a:r>
            <a:r>
              <a:rPr lang="de-DE" dirty="0" smtClean="0">
                <a:sym typeface="Wingdings" panose="05000000000000000000" pitchFamily="2" charset="2"/>
              </a:rPr>
              <a:t> </a:t>
            </a:r>
            <a:r>
              <a:rPr lang="de-DE" dirty="0" err="1" smtClean="0">
                <a:sym typeface="Wingdings" panose="05000000000000000000" pitchFamily="2" charset="2"/>
              </a:rPr>
              <a:t>customer</a:t>
            </a:r>
            <a:endParaRPr lang="de-DE" dirty="0"/>
          </a:p>
        </p:txBody>
      </p:sp>
      <p:sp>
        <p:nvSpPr>
          <p:cNvPr id="2" name="Title 1"/>
          <p:cNvSpPr>
            <a:spLocks noGrp="1"/>
          </p:cNvSpPr>
          <p:nvPr>
            <p:ph type="title"/>
          </p:nvPr>
        </p:nvSpPr>
        <p:spPr/>
        <p:txBody>
          <a:bodyPr/>
          <a:lstStyle/>
          <a:p>
            <a:r>
              <a:rPr lang="en-US" dirty="0" smtClean="0"/>
              <a:t>MCM - Background</a:t>
            </a:r>
            <a:endParaRPr lang="en-US" dirty="0"/>
          </a:p>
        </p:txBody>
      </p:sp>
      <p:sp>
        <p:nvSpPr>
          <p:cNvPr id="6" name="Textplatzhalter 5"/>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1903240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9028"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endParaRPr lang="en-US" sz="1600" dirty="0" smtClean="0">
              <a:latin typeface="Arial"/>
              <a:cs typeface="Arial"/>
              <a:sym typeface="Arial"/>
            </a:endParaRPr>
          </a:p>
        </p:txBody>
      </p:sp>
      <p:sp>
        <p:nvSpPr>
          <p:cNvPr id="2" name="Title 1"/>
          <p:cNvSpPr>
            <a:spLocks noGrp="1"/>
          </p:cNvSpPr>
          <p:nvPr>
            <p:ph type="title"/>
          </p:nvPr>
        </p:nvSpPr>
        <p:spPr/>
        <p:txBody>
          <a:bodyPr/>
          <a:lstStyle/>
          <a:p>
            <a:r>
              <a:rPr lang="en-US" dirty="0" smtClean="0"/>
              <a:t>MCM – Vision for NBA/NBC</a:t>
            </a:r>
            <a:endParaRPr lang="en-US" dirty="0"/>
          </a:p>
        </p:txBody>
      </p:sp>
      <p:sp>
        <p:nvSpPr>
          <p:cNvPr id="6" name="Textplatzhalter 5"/>
          <p:cNvSpPr>
            <a:spLocks noGrp="1"/>
          </p:cNvSpPr>
          <p:nvPr>
            <p:ph type="body" sz="quarter" idx="15"/>
          </p:nvPr>
        </p:nvSpPr>
        <p:spPr/>
        <p:txBody>
          <a:bodyPr/>
          <a:lstStyle/>
          <a:p>
            <a:endParaRPr lang="de-DE"/>
          </a:p>
        </p:txBody>
      </p:sp>
      <p:pic>
        <p:nvPicPr>
          <p:cNvPr id="8" name="Grafik 7"/>
          <p:cNvPicPr>
            <a:picLocks noChangeAspect="1"/>
          </p:cNvPicPr>
          <p:nvPr/>
        </p:nvPicPr>
        <p:blipFill>
          <a:blip r:embed="rId8"/>
          <a:stretch>
            <a:fillRect/>
          </a:stretch>
        </p:blipFill>
        <p:spPr>
          <a:xfrm>
            <a:off x="689661" y="1602692"/>
            <a:ext cx="7428063" cy="4522573"/>
          </a:xfrm>
          <a:prstGeom prst="rect">
            <a:avLst/>
          </a:prstGeom>
        </p:spPr>
      </p:pic>
    </p:spTree>
    <p:extLst>
      <p:ext uri="{BB962C8B-B14F-4D97-AF65-F5344CB8AC3E}">
        <p14:creationId xmlns:p14="http://schemas.microsoft.com/office/powerpoint/2010/main" val="35572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0054"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endParaRPr lang="en-US" sz="1600" dirty="0" smtClean="0">
              <a:latin typeface="Arial"/>
              <a:cs typeface="Arial"/>
              <a:sym typeface="Arial"/>
            </a:endParaRPr>
          </a:p>
        </p:txBody>
      </p:sp>
      <p:sp>
        <p:nvSpPr>
          <p:cNvPr id="2" name="Title 1"/>
          <p:cNvSpPr>
            <a:spLocks noGrp="1"/>
          </p:cNvSpPr>
          <p:nvPr>
            <p:ph type="title"/>
          </p:nvPr>
        </p:nvSpPr>
        <p:spPr/>
        <p:txBody>
          <a:bodyPr/>
          <a:lstStyle/>
          <a:p>
            <a:r>
              <a:rPr lang="en-US" dirty="0" smtClean="0"/>
              <a:t>MCM Ideal scenario in US – Sales Data on HCP level</a:t>
            </a:r>
            <a:endParaRPr lang="en-US" dirty="0"/>
          </a:p>
        </p:txBody>
      </p:sp>
      <p:sp>
        <p:nvSpPr>
          <p:cNvPr id="6" name="Textplatzhalter 5"/>
          <p:cNvSpPr>
            <a:spLocks noGrp="1"/>
          </p:cNvSpPr>
          <p:nvPr>
            <p:ph type="body" sz="quarter" idx="15"/>
          </p:nvPr>
        </p:nvSpPr>
        <p:spPr/>
        <p:txBody>
          <a:bodyPr/>
          <a:lstStyle/>
          <a:p>
            <a:endParaRPr lang="de-DE" dirty="0"/>
          </a:p>
        </p:txBody>
      </p:sp>
      <p:pic>
        <p:nvPicPr>
          <p:cNvPr id="3" name="Grafik 2"/>
          <p:cNvPicPr>
            <a:picLocks noChangeAspect="1"/>
          </p:cNvPicPr>
          <p:nvPr/>
        </p:nvPicPr>
        <p:blipFill>
          <a:blip r:embed="rId8"/>
          <a:stretch>
            <a:fillRect/>
          </a:stretch>
        </p:blipFill>
        <p:spPr>
          <a:xfrm>
            <a:off x="621999" y="2032202"/>
            <a:ext cx="7872568" cy="3997895"/>
          </a:xfrm>
          <a:prstGeom prst="rect">
            <a:avLst/>
          </a:prstGeom>
        </p:spPr>
      </p:pic>
    </p:spTree>
    <p:extLst>
      <p:ext uri="{BB962C8B-B14F-4D97-AF65-F5344CB8AC3E}">
        <p14:creationId xmlns:p14="http://schemas.microsoft.com/office/powerpoint/2010/main" val="942093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1077"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endParaRPr lang="en-US" sz="1600" dirty="0" smtClean="0">
              <a:latin typeface="Arial"/>
              <a:cs typeface="Arial"/>
              <a:sym typeface="Arial"/>
            </a:endParaRPr>
          </a:p>
        </p:txBody>
      </p:sp>
      <p:sp>
        <p:nvSpPr>
          <p:cNvPr id="2" name="Title 1"/>
          <p:cNvSpPr>
            <a:spLocks noGrp="1"/>
          </p:cNvSpPr>
          <p:nvPr>
            <p:ph type="title"/>
          </p:nvPr>
        </p:nvSpPr>
        <p:spPr/>
        <p:txBody>
          <a:bodyPr/>
          <a:lstStyle/>
          <a:p>
            <a:r>
              <a:rPr lang="en-US" dirty="0" smtClean="0"/>
              <a:t>European reality due to Data Privacy</a:t>
            </a:r>
            <a:endParaRPr lang="en-US" dirty="0"/>
          </a:p>
        </p:txBody>
      </p:sp>
      <p:sp>
        <p:nvSpPr>
          <p:cNvPr id="6" name="Textplatzhalter 5"/>
          <p:cNvSpPr>
            <a:spLocks noGrp="1"/>
          </p:cNvSpPr>
          <p:nvPr>
            <p:ph type="body" sz="quarter" idx="15"/>
          </p:nvPr>
        </p:nvSpPr>
        <p:spPr/>
        <p:txBody>
          <a:bodyPr/>
          <a:lstStyle/>
          <a:p>
            <a:endParaRPr lang="de-DE" dirty="0"/>
          </a:p>
        </p:txBody>
      </p:sp>
      <p:pic>
        <p:nvPicPr>
          <p:cNvPr id="3" name="Grafik 2"/>
          <p:cNvPicPr>
            <a:picLocks noChangeAspect="1"/>
          </p:cNvPicPr>
          <p:nvPr/>
        </p:nvPicPr>
        <p:blipFill>
          <a:blip r:embed="rId8"/>
          <a:stretch>
            <a:fillRect/>
          </a:stretch>
        </p:blipFill>
        <p:spPr>
          <a:xfrm>
            <a:off x="621999" y="2032202"/>
            <a:ext cx="7872568" cy="3997895"/>
          </a:xfrm>
          <a:prstGeom prst="rect">
            <a:avLst/>
          </a:prstGeom>
        </p:spPr>
      </p:pic>
      <p:sp>
        <p:nvSpPr>
          <p:cNvPr id="12" name="Multiplizieren 11"/>
          <p:cNvSpPr/>
          <p:nvPr/>
        </p:nvSpPr>
        <p:spPr>
          <a:xfrm>
            <a:off x="1869988" y="1367461"/>
            <a:ext cx="4712043" cy="4226011"/>
          </a:xfrm>
          <a:prstGeom prst="mathMultiply">
            <a:avLst>
              <a:gd name="adj1" fmla="val 752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de-DE" sz="1400" dirty="0" smtClean="0"/>
          </a:p>
        </p:txBody>
      </p:sp>
      <p:sp>
        <p:nvSpPr>
          <p:cNvPr id="13" name="Rechteck 12"/>
          <p:cNvSpPr/>
          <p:nvPr/>
        </p:nvSpPr>
        <p:spPr>
          <a:xfrm>
            <a:off x="1318054" y="3039915"/>
            <a:ext cx="6186616" cy="6755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r>
              <a:rPr lang="de-DE" sz="1400" dirty="0" smtClean="0"/>
              <a:t>In Europe, </a:t>
            </a:r>
            <a:r>
              <a:rPr lang="de-DE" sz="1400" dirty="0" err="1" smtClean="0"/>
              <a:t>we</a:t>
            </a:r>
            <a:r>
              <a:rPr lang="de-DE" sz="1400" dirty="0" smtClean="0"/>
              <a:t> </a:t>
            </a:r>
            <a:r>
              <a:rPr lang="de-DE" sz="1400" dirty="0" err="1" smtClean="0"/>
              <a:t>can</a:t>
            </a:r>
            <a:r>
              <a:rPr lang="de-DE" sz="1400" dirty="0" smtClean="0"/>
              <a:t> </a:t>
            </a:r>
            <a:r>
              <a:rPr lang="de-DE" sz="1400" dirty="0" err="1" smtClean="0"/>
              <a:t>only</a:t>
            </a:r>
            <a:r>
              <a:rPr lang="de-DE" sz="1400" dirty="0" smtClean="0"/>
              <a:t> </a:t>
            </a:r>
            <a:r>
              <a:rPr lang="de-DE" sz="1400" dirty="0" err="1" smtClean="0"/>
              <a:t>use</a:t>
            </a:r>
            <a:r>
              <a:rPr lang="de-DE" sz="1400" dirty="0" smtClean="0"/>
              <a:t> </a:t>
            </a:r>
            <a:r>
              <a:rPr lang="de-DE" sz="1400" dirty="0" err="1" smtClean="0"/>
              <a:t>sales</a:t>
            </a:r>
            <a:r>
              <a:rPr lang="de-DE" sz="1400" dirty="0" smtClean="0"/>
              <a:t> </a:t>
            </a:r>
            <a:r>
              <a:rPr lang="de-DE" sz="1400" dirty="0" err="1" smtClean="0"/>
              <a:t>data</a:t>
            </a:r>
            <a:r>
              <a:rPr lang="de-DE" sz="1400" dirty="0" smtClean="0"/>
              <a:t> on </a:t>
            </a:r>
            <a:r>
              <a:rPr lang="de-DE" sz="1400" dirty="0" err="1" smtClean="0"/>
              <a:t>aggregate</a:t>
            </a:r>
            <a:r>
              <a:rPr lang="de-DE" sz="1400" dirty="0" smtClean="0"/>
              <a:t> </a:t>
            </a:r>
            <a:r>
              <a:rPr lang="de-DE" sz="1400" dirty="0" err="1" smtClean="0"/>
              <a:t>level</a:t>
            </a:r>
            <a:r>
              <a:rPr lang="de-DE" sz="1400" dirty="0" smtClean="0"/>
              <a:t> </a:t>
            </a:r>
            <a:r>
              <a:rPr lang="de-DE" sz="1400" dirty="0" err="1" smtClean="0"/>
              <a:t>for</a:t>
            </a:r>
            <a:r>
              <a:rPr lang="de-DE" sz="1400" dirty="0" smtClean="0"/>
              <a:t> </a:t>
            </a:r>
            <a:r>
              <a:rPr lang="de-DE" sz="1400" dirty="0" err="1" smtClean="0"/>
              <a:t>analyses</a:t>
            </a:r>
            <a:r>
              <a:rPr lang="de-DE" sz="1400" dirty="0" smtClean="0"/>
              <a:t>. </a:t>
            </a:r>
            <a:r>
              <a:rPr lang="de-DE" sz="1400" dirty="0" err="1" smtClean="0"/>
              <a:t>Internally</a:t>
            </a:r>
            <a:r>
              <a:rPr lang="de-DE" sz="1400" dirty="0" smtClean="0"/>
              <a:t> </a:t>
            </a:r>
            <a:r>
              <a:rPr lang="de-DE" sz="1400" dirty="0" err="1" smtClean="0"/>
              <a:t>for</a:t>
            </a:r>
            <a:r>
              <a:rPr lang="de-DE" sz="1400" dirty="0" smtClean="0"/>
              <a:t> </a:t>
            </a:r>
            <a:r>
              <a:rPr lang="de-DE" sz="1400" dirty="0" err="1" smtClean="0"/>
              <a:t>validation</a:t>
            </a:r>
            <a:r>
              <a:rPr lang="de-DE" sz="1400" dirty="0" smtClean="0"/>
              <a:t> </a:t>
            </a:r>
            <a:r>
              <a:rPr lang="de-DE" sz="1400" dirty="0" err="1" smtClean="0"/>
              <a:t>we</a:t>
            </a:r>
            <a:r>
              <a:rPr lang="de-DE" sz="1400" dirty="0" smtClean="0"/>
              <a:t> </a:t>
            </a:r>
            <a:r>
              <a:rPr lang="de-DE" sz="1400" dirty="0" err="1" smtClean="0"/>
              <a:t>have</a:t>
            </a:r>
            <a:r>
              <a:rPr lang="de-DE" sz="1400" dirty="0" smtClean="0"/>
              <a:t> </a:t>
            </a:r>
            <a:r>
              <a:rPr lang="de-DE" sz="1400" dirty="0" err="1" smtClean="0"/>
              <a:t>some</a:t>
            </a:r>
            <a:r>
              <a:rPr lang="de-DE" sz="1400" dirty="0" smtClean="0"/>
              <a:t> </a:t>
            </a:r>
            <a:r>
              <a:rPr lang="de-DE" sz="1400" dirty="0" err="1" smtClean="0"/>
              <a:t>data</a:t>
            </a:r>
            <a:r>
              <a:rPr lang="de-DE" sz="1400" dirty="0" smtClean="0"/>
              <a:t> on HCP-level, but </a:t>
            </a:r>
            <a:r>
              <a:rPr lang="de-DE" sz="1400" dirty="0" err="1" smtClean="0"/>
              <a:t>this</a:t>
            </a:r>
            <a:r>
              <a:rPr lang="de-DE" sz="1400" dirty="0" smtClean="0"/>
              <a:t> </a:t>
            </a:r>
            <a:r>
              <a:rPr lang="de-DE" sz="1400" dirty="0" err="1" smtClean="0"/>
              <a:t>can</a:t>
            </a:r>
            <a:r>
              <a:rPr lang="de-DE" sz="1400" dirty="0" smtClean="0"/>
              <a:t> not </a:t>
            </a:r>
            <a:r>
              <a:rPr lang="de-DE" sz="1400" dirty="0" err="1" smtClean="0"/>
              <a:t>be</a:t>
            </a:r>
            <a:r>
              <a:rPr lang="de-DE" sz="1400" dirty="0" smtClean="0"/>
              <a:t> </a:t>
            </a:r>
            <a:r>
              <a:rPr lang="de-DE" sz="1400" dirty="0" err="1" smtClean="0"/>
              <a:t>used</a:t>
            </a:r>
            <a:r>
              <a:rPr lang="de-DE" sz="1400" dirty="0" smtClean="0"/>
              <a:t> </a:t>
            </a:r>
            <a:r>
              <a:rPr lang="de-DE" sz="1400" dirty="0" err="1" smtClean="0"/>
              <a:t>for</a:t>
            </a:r>
            <a:r>
              <a:rPr lang="de-DE" sz="1400" dirty="0" smtClean="0"/>
              <a:t> </a:t>
            </a:r>
            <a:r>
              <a:rPr lang="de-DE" sz="1400" dirty="0" err="1" smtClean="0"/>
              <a:t>offerings</a:t>
            </a:r>
            <a:r>
              <a:rPr lang="de-DE" sz="1400" dirty="0" smtClean="0"/>
              <a:t>.</a:t>
            </a:r>
          </a:p>
        </p:txBody>
      </p:sp>
    </p:spTree>
    <p:extLst>
      <p:ext uri="{BB962C8B-B14F-4D97-AF65-F5344CB8AC3E}">
        <p14:creationId xmlns:p14="http://schemas.microsoft.com/office/powerpoint/2010/main" val="3406204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2102"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endParaRPr lang="en-US" sz="1600" dirty="0" smtClean="0">
              <a:latin typeface="Arial"/>
              <a:cs typeface="Arial"/>
              <a:sym typeface="Arial"/>
            </a:endParaRPr>
          </a:p>
        </p:txBody>
      </p:sp>
      <p:sp>
        <p:nvSpPr>
          <p:cNvPr id="7" name="Inhaltsplatzhalter 6"/>
          <p:cNvSpPr>
            <a:spLocks noGrp="1"/>
          </p:cNvSpPr>
          <p:nvPr>
            <p:ph sz="quarter" idx="14"/>
          </p:nvPr>
        </p:nvSpPr>
        <p:spPr/>
        <p:txBody>
          <a:bodyPr/>
          <a:lstStyle/>
          <a:p>
            <a:r>
              <a:rPr lang="de-DE" dirty="0" err="1" smtClean="0"/>
              <a:t>We</a:t>
            </a:r>
            <a:r>
              <a:rPr lang="de-DE" dirty="0" smtClean="0"/>
              <a:t> </a:t>
            </a:r>
            <a:r>
              <a:rPr lang="de-DE" dirty="0" err="1" smtClean="0"/>
              <a:t>use</a:t>
            </a:r>
            <a:r>
              <a:rPr lang="de-DE" dirty="0" smtClean="0"/>
              <a:t> </a:t>
            </a:r>
            <a:r>
              <a:rPr lang="de-DE" dirty="0" err="1" smtClean="0"/>
              <a:t>Xponent</a:t>
            </a:r>
            <a:r>
              <a:rPr lang="de-DE" dirty="0" smtClean="0"/>
              <a:t> </a:t>
            </a:r>
            <a:r>
              <a:rPr lang="de-DE" dirty="0" err="1" smtClean="0"/>
              <a:t>data</a:t>
            </a:r>
            <a:r>
              <a:rPr lang="de-DE" dirty="0" smtClean="0"/>
              <a:t> on </a:t>
            </a:r>
            <a:r>
              <a:rPr lang="de-DE" dirty="0" err="1" smtClean="0"/>
              <a:t>nanobrick</a:t>
            </a:r>
            <a:r>
              <a:rPr lang="de-DE" dirty="0" smtClean="0"/>
              <a:t> </a:t>
            </a:r>
            <a:r>
              <a:rPr lang="de-DE" dirty="0" err="1" smtClean="0"/>
              <a:t>level</a:t>
            </a:r>
            <a:r>
              <a:rPr lang="de-DE" dirty="0" smtClean="0"/>
              <a:t>: In Germany, </a:t>
            </a:r>
            <a:r>
              <a:rPr lang="de-DE" dirty="0" err="1" smtClean="0"/>
              <a:t>we</a:t>
            </a:r>
            <a:r>
              <a:rPr lang="de-DE" dirty="0" smtClean="0"/>
              <a:t> </a:t>
            </a:r>
            <a:r>
              <a:rPr lang="de-DE" dirty="0" err="1" smtClean="0"/>
              <a:t>have</a:t>
            </a:r>
            <a:r>
              <a:rPr lang="de-DE" dirty="0" smtClean="0"/>
              <a:t> </a:t>
            </a:r>
            <a:r>
              <a:rPr lang="de-DE" dirty="0" err="1" smtClean="0"/>
              <a:t>about</a:t>
            </a:r>
            <a:r>
              <a:rPr lang="de-DE" dirty="0" smtClean="0"/>
              <a:t> 12.050 </a:t>
            </a:r>
            <a:r>
              <a:rPr lang="de-DE" dirty="0" err="1" smtClean="0"/>
              <a:t>Nanobricks</a:t>
            </a:r>
            <a:r>
              <a:rPr lang="de-DE" dirty="0" smtClean="0"/>
              <a:t>, </a:t>
            </a:r>
            <a:r>
              <a:rPr lang="de-DE" dirty="0" err="1" smtClean="0"/>
              <a:t>clustered</a:t>
            </a:r>
            <a:r>
              <a:rPr lang="de-DE" dirty="0" smtClean="0"/>
              <a:t> </a:t>
            </a:r>
            <a:r>
              <a:rPr lang="de-DE" dirty="0" err="1" smtClean="0"/>
              <a:t>by</a:t>
            </a:r>
            <a:r>
              <a:rPr lang="de-DE" dirty="0" smtClean="0"/>
              <a:t> </a:t>
            </a:r>
            <a:r>
              <a:rPr lang="de-DE" dirty="0" err="1" smtClean="0"/>
              <a:t>specialty</a:t>
            </a:r>
            <a:r>
              <a:rPr lang="de-DE" dirty="0" smtClean="0"/>
              <a:t> </a:t>
            </a:r>
            <a:r>
              <a:rPr lang="de-DE" dirty="0" err="1" smtClean="0"/>
              <a:t>and</a:t>
            </a:r>
            <a:r>
              <a:rPr lang="de-DE" dirty="0" smtClean="0"/>
              <a:t> </a:t>
            </a:r>
            <a:r>
              <a:rPr lang="de-DE" dirty="0" err="1" smtClean="0"/>
              <a:t>region</a:t>
            </a:r>
            <a:r>
              <a:rPr lang="de-DE" dirty="0" smtClean="0"/>
              <a:t>. </a:t>
            </a:r>
            <a:r>
              <a:rPr lang="de-DE" dirty="0" err="1" smtClean="0"/>
              <a:t>Premise</a:t>
            </a:r>
            <a:r>
              <a:rPr lang="de-DE" dirty="0" smtClean="0"/>
              <a:t>: </a:t>
            </a:r>
            <a:r>
              <a:rPr lang="de-DE" dirty="0" err="1" smtClean="0"/>
              <a:t>there</a:t>
            </a:r>
            <a:r>
              <a:rPr lang="de-DE" dirty="0" smtClean="0"/>
              <a:t> </a:t>
            </a:r>
            <a:r>
              <a:rPr lang="de-DE" dirty="0" err="1" smtClean="0"/>
              <a:t>have</a:t>
            </a:r>
            <a:r>
              <a:rPr lang="de-DE" dirty="0" smtClean="0"/>
              <a:t> </a:t>
            </a:r>
            <a:r>
              <a:rPr lang="de-DE" dirty="0" err="1" smtClean="0"/>
              <a:t>to</a:t>
            </a:r>
            <a:r>
              <a:rPr lang="de-DE" dirty="0" smtClean="0"/>
              <a:t> at least 3 </a:t>
            </a:r>
            <a:r>
              <a:rPr lang="de-DE" dirty="0" err="1" smtClean="0"/>
              <a:t>practices</a:t>
            </a:r>
            <a:r>
              <a:rPr lang="de-DE" dirty="0" smtClean="0"/>
              <a:t> in </a:t>
            </a:r>
            <a:r>
              <a:rPr lang="de-DE" dirty="0" err="1" smtClean="0"/>
              <a:t>each</a:t>
            </a:r>
            <a:r>
              <a:rPr lang="de-DE" dirty="0" smtClean="0"/>
              <a:t> </a:t>
            </a:r>
            <a:r>
              <a:rPr lang="de-DE" dirty="0" err="1" smtClean="0"/>
              <a:t>Nanobrick</a:t>
            </a:r>
            <a:r>
              <a:rPr lang="de-DE" dirty="0" smtClean="0"/>
              <a:t> </a:t>
            </a:r>
            <a:r>
              <a:rPr lang="de-DE" dirty="0" err="1" smtClean="0"/>
              <a:t>to</a:t>
            </a:r>
            <a:r>
              <a:rPr lang="de-DE" dirty="0" smtClean="0"/>
              <a:t> not </a:t>
            </a:r>
            <a:r>
              <a:rPr lang="de-DE" dirty="0" err="1" smtClean="0"/>
              <a:t>infer</a:t>
            </a:r>
            <a:r>
              <a:rPr lang="de-DE" dirty="0" smtClean="0"/>
              <a:t> </a:t>
            </a:r>
            <a:r>
              <a:rPr lang="de-DE" dirty="0" err="1" smtClean="0"/>
              <a:t>to</a:t>
            </a:r>
            <a:r>
              <a:rPr lang="de-DE" dirty="0" smtClean="0"/>
              <a:t> HCP </a:t>
            </a:r>
            <a:r>
              <a:rPr lang="de-DE" dirty="0" err="1" smtClean="0"/>
              <a:t>level</a:t>
            </a:r>
            <a:r>
              <a:rPr lang="de-DE" dirty="0" smtClean="0"/>
              <a:t>.</a:t>
            </a:r>
          </a:p>
          <a:p>
            <a:r>
              <a:rPr lang="de-DE" dirty="0" smtClean="0"/>
              <a:t>Bricks </a:t>
            </a:r>
            <a:r>
              <a:rPr lang="de-DE" dirty="0" err="1" smtClean="0"/>
              <a:t>from</a:t>
            </a:r>
            <a:r>
              <a:rPr lang="de-DE" dirty="0" smtClean="0"/>
              <a:t> different </a:t>
            </a:r>
            <a:r>
              <a:rPr lang="de-DE" dirty="0" err="1" smtClean="0"/>
              <a:t>specialty</a:t>
            </a:r>
            <a:r>
              <a:rPr lang="de-DE" dirty="0" smtClean="0"/>
              <a:t> </a:t>
            </a:r>
            <a:r>
              <a:rPr lang="de-DE" dirty="0" err="1" smtClean="0"/>
              <a:t>can</a:t>
            </a:r>
            <a:r>
              <a:rPr lang="de-DE" dirty="0" smtClean="0"/>
              <a:t> </a:t>
            </a:r>
            <a:r>
              <a:rPr lang="de-DE" dirty="0" err="1" smtClean="0"/>
              <a:t>overlap</a:t>
            </a:r>
            <a:r>
              <a:rPr lang="de-DE" dirty="0" smtClean="0"/>
              <a:t> on </a:t>
            </a:r>
            <a:r>
              <a:rPr lang="de-DE" dirty="0" err="1" smtClean="0"/>
              <a:t>geographical</a:t>
            </a:r>
            <a:r>
              <a:rPr lang="de-DE" dirty="0" smtClean="0"/>
              <a:t> </a:t>
            </a:r>
            <a:r>
              <a:rPr lang="de-DE" dirty="0" err="1" smtClean="0"/>
              <a:t>level</a:t>
            </a:r>
            <a:endParaRPr lang="de-DE" dirty="0" smtClean="0"/>
          </a:p>
          <a:p>
            <a:endParaRPr lang="de-DE" dirty="0"/>
          </a:p>
          <a:p>
            <a:endParaRPr lang="de-DE" dirty="0" smtClean="0"/>
          </a:p>
          <a:p>
            <a:endParaRPr lang="de-DE" dirty="0"/>
          </a:p>
          <a:p>
            <a:endParaRPr lang="de-DE" dirty="0" smtClean="0"/>
          </a:p>
          <a:p>
            <a:endParaRPr lang="de-DE" dirty="0"/>
          </a:p>
          <a:p>
            <a:r>
              <a:rPr lang="de-DE" dirty="0" err="1" smtClean="0"/>
              <a:t>We</a:t>
            </a:r>
            <a:r>
              <a:rPr lang="de-DE" dirty="0" smtClean="0"/>
              <a:t> </a:t>
            </a:r>
            <a:r>
              <a:rPr lang="de-DE" dirty="0" err="1" smtClean="0"/>
              <a:t>know</a:t>
            </a:r>
            <a:r>
              <a:rPr lang="de-DE" dirty="0" smtClean="0"/>
              <a:t> </a:t>
            </a:r>
            <a:r>
              <a:rPr lang="de-DE" dirty="0" err="1" smtClean="0"/>
              <a:t>which</a:t>
            </a:r>
            <a:r>
              <a:rPr lang="de-DE" dirty="0" smtClean="0"/>
              <a:t> HCP </a:t>
            </a:r>
            <a:r>
              <a:rPr lang="de-DE" dirty="0" err="1" smtClean="0"/>
              <a:t>is</a:t>
            </a:r>
            <a:r>
              <a:rPr lang="de-DE" dirty="0" smtClean="0"/>
              <a:t> </a:t>
            </a:r>
            <a:r>
              <a:rPr lang="de-DE" dirty="0" err="1" smtClean="0"/>
              <a:t>located</a:t>
            </a:r>
            <a:r>
              <a:rPr lang="de-DE" dirty="0" smtClean="0"/>
              <a:t> in </a:t>
            </a:r>
            <a:r>
              <a:rPr lang="de-DE" dirty="0" err="1" smtClean="0"/>
              <a:t>which</a:t>
            </a:r>
            <a:r>
              <a:rPr lang="de-DE" dirty="0" smtClean="0"/>
              <a:t> </a:t>
            </a:r>
            <a:r>
              <a:rPr lang="de-DE" dirty="0" err="1" smtClean="0"/>
              <a:t>Nanobrick</a:t>
            </a:r>
            <a:r>
              <a:rPr lang="de-DE" dirty="0" smtClean="0"/>
              <a:t> </a:t>
            </a:r>
            <a:r>
              <a:rPr lang="de-DE" dirty="0" smtClean="0">
                <a:sym typeface="Wingdings" panose="05000000000000000000" pitchFamily="2" charset="2"/>
              </a:rPr>
              <a:t> Impacts </a:t>
            </a:r>
            <a:r>
              <a:rPr lang="de-DE" dirty="0" err="1" smtClean="0">
                <a:sym typeface="Wingdings" panose="05000000000000000000" pitchFamily="2" charset="2"/>
              </a:rPr>
              <a:t>of</a:t>
            </a:r>
            <a:r>
              <a:rPr lang="de-DE" dirty="0" smtClean="0">
                <a:sym typeface="Wingdings" panose="05000000000000000000" pitchFamily="2" charset="2"/>
              </a:rPr>
              <a:t> </a:t>
            </a:r>
            <a:r>
              <a:rPr lang="de-DE" dirty="0" err="1" smtClean="0">
                <a:sym typeface="Wingdings" panose="05000000000000000000" pitchFamily="2" charset="2"/>
              </a:rPr>
              <a:t>the</a:t>
            </a:r>
            <a:r>
              <a:rPr lang="de-DE" dirty="0" smtClean="0">
                <a:sym typeface="Wingdings" panose="05000000000000000000" pitchFamily="2" charset="2"/>
              </a:rPr>
              <a:t> </a:t>
            </a:r>
            <a:r>
              <a:rPr lang="de-DE" dirty="0" err="1" smtClean="0">
                <a:sym typeface="Wingdings" panose="05000000000000000000" pitchFamily="2" charset="2"/>
              </a:rPr>
              <a:t>channels</a:t>
            </a:r>
            <a:r>
              <a:rPr lang="de-DE" dirty="0" smtClean="0">
                <a:sym typeface="Wingdings" panose="05000000000000000000" pitchFamily="2" charset="2"/>
              </a:rPr>
              <a:t> on </a:t>
            </a:r>
            <a:r>
              <a:rPr lang="de-DE" dirty="0" err="1" smtClean="0">
                <a:sym typeface="Wingdings" panose="05000000000000000000" pitchFamily="2" charset="2"/>
              </a:rPr>
              <a:t>brick</a:t>
            </a:r>
            <a:r>
              <a:rPr lang="de-DE" dirty="0" smtClean="0">
                <a:sym typeface="Wingdings" panose="05000000000000000000" pitchFamily="2" charset="2"/>
              </a:rPr>
              <a:t> </a:t>
            </a:r>
            <a:r>
              <a:rPr lang="de-DE" dirty="0" err="1" smtClean="0">
                <a:sym typeface="Wingdings" panose="05000000000000000000" pitchFamily="2" charset="2"/>
              </a:rPr>
              <a:t>level</a:t>
            </a:r>
            <a:r>
              <a:rPr lang="de-DE" dirty="0" smtClean="0">
                <a:sym typeface="Wingdings" panose="05000000000000000000" pitchFamily="2" charset="2"/>
              </a:rPr>
              <a:t> </a:t>
            </a:r>
            <a:r>
              <a:rPr lang="de-DE" dirty="0" err="1" smtClean="0">
                <a:sym typeface="Wingdings" panose="05000000000000000000" pitchFamily="2" charset="2"/>
              </a:rPr>
              <a:t>are</a:t>
            </a:r>
            <a:r>
              <a:rPr lang="de-DE" dirty="0" smtClean="0">
                <a:sym typeface="Wingdings" panose="05000000000000000000" pitchFamily="2" charset="2"/>
              </a:rPr>
              <a:t> </a:t>
            </a:r>
            <a:r>
              <a:rPr lang="de-DE" dirty="0" err="1" smtClean="0">
                <a:sym typeface="Wingdings" panose="05000000000000000000" pitchFamily="2" charset="2"/>
              </a:rPr>
              <a:t>written</a:t>
            </a:r>
            <a:r>
              <a:rPr lang="de-DE" dirty="0" smtClean="0">
                <a:sym typeface="Wingdings" panose="05000000000000000000" pitchFamily="2" charset="2"/>
              </a:rPr>
              <a:t> </a:t>
            </a:r>
            <a:r>
              <a:rPr lang="de-DE" dirty="0" err="1" smtClean="0">
                <a:sym typeface="Wingdings" panose="05000000000000000000" pitchFamily="2" charset="2"/>
              </a:rPr>
              <a:t>to</a:t>
            </a:r>
            <a:r>
              <a:rPr lang="de-DE" dirty="0" smtClean="0">
                <a:sym typeface="Wingdings" panose="05000000000000000000" pitchFamily="2" charset="2"/>
              </a:rPr>
              <a:t> HCPs in </a:t>
            </a:r>
            <a:r>
              <a:rPr lang="de-DE" dirty="0" err="1" smtClean="0">
                <a:sym typeface="Wingdings" panose="05000000000000000000" pitchFamily="2" charset="2"/>
              </a:rPr>
              <a:t>that</a:t>
            </a:r>
            <a:r>
              <a:rPr lang="de-DE" dirty="0" smtClean="0">
                <a:sym typeface="Wingdings" panose="05000000000000000000" pitchFamily="2" charset="2"/>
              </a:rPr>
              <a:t> </a:t>
            </a:r>
            <a:r>
              <a:rPr lang="de-DE" dirty="0" err="1" smtClean="0">
                <a:sym typeface="Wingdings" panose="05000000000000000000" pitchFamily="2" charset="2"/>
              </a:rPr>
              <a:t>brick</a:t>
            </a:r>
            <a:r>
              <a:rPr lang="de-DE" dirty="0" smtClean="0">
                <a:sym typeface="Wingdings" panose="05000000000000000000" pitchFamily="2" charset="2"/>
              </a:rPr>
              <a:t> </a:t>
            </a:r>
            <a:r>
              <a:rPr lang="de-DE" dirty="0" err="1" smtClean="0">
                <a:sym typeface="Wingdings" panose="05000000000000000000" pitchFamily="2" charset="2"/>
              </a:rPr>
              <a:t>with</a:t>
            </a:r>
            <a:r>
              <a:rPr lang="de-DE" dirty="0" smtClean="0">
                <a:sym typeface="Wingdings" panose="05000000000000000000" pitchFamily="2" charset="2"/>
              </a:rPr>
              <a:t> </a:t>
            </a:r>
            <a:r>
              <a:rPr lang="de-DE" dirty="0" err="1" smtClean="0">
                <a:sym typeface="Wingdings" panose="05000000000000000000" pitchFamily="2" charset="2"/>
              </a:rPr>
              <a:t>contact</a:t>
            </a:r>
            <a:r>
              <a:rPr lang="de-DE" dirty="0" smtClean="0">
                <a:sym typeface="Wingdings" panose="05000000000000000000" pitchFamily="2" charset="2"/>
              </a:rPr>
              <a:t> </a:t>
            </a:r>
            <a:r>
              <a:rPr lang="de-DE" dirty="0" err="1" smtClean="0">
                <a:sym typeface="Wingdings" panose="05000000000000000000" pitchFamily="2" charset="2"/>
              </a:rPr>
              <a:t>to</a:t>
            </a:r>
            <a:r>
              <a:rPr lang="de-DE" dirty="0" smtClean="0">
                <a:sym typeface="Wingdings" panose="05000000000000000000" pitchFamily="2" charset="2"/>
              </a:rPr>
              <a:t> </a:t>
            </a:r>
            <a:r>
              <a:rPr lang="de-DE" dirty="0" err="1" smtClean="0">
                <a:sym typeface="Wingdings" panose="05000000000000000000" pitchFamily="2" charset="2"/>
              </a:rPr>
              <a:t>the</a:t>
            </a:r>
            <a:r>
              <a:rPr lang="de-DE" dirty="0" smtClean="0">
                <a:sym typeface="Wingdings" panose="05000000000000000000" pitchFamily="2" charset="2"/>
              </a:rPr>
              <a:t> </a:t>
            </a:r>
            <a:r>
              <a:rPr lang="de-DE" dirty="0" err="1" smtClean="0">
                <a:sym typeface="Wingdings" panose="05000000000000000000" pitchFamily="2" charset="2"/>
              </a:rPr>
              <a:t>channels</a:t>
            </a:r>
            <a:endParaRPr lang="de-DE" dirty="0" smtClean="0">
              <a:sym typeface="Wingdings" panose="05000000000000000000" pitchFamily="2" charset="2"/>
            </a:endParaRPr>
          </a:p>
          <a:p>
            <a:r>
              <a:rPr lang="de-DE" dirty="0" err="1" smtClean="0">
                <a:sym typeface="Wingdings" panose="05000000000000000000" pitchFamily="2" charset="2"/>
              </a:rPr>
              <a:t>Internally</a:t>
            </a:r>
            <a:r>
              <a:rPr lang="de-DE" dirty="0" smtClean="0">
                <a:sym typeface="Wingdings" panose="05000000000000000000" pitchFamily="2" charset="2"/>
              </a:rPr>
              <a:t> </a:t>
            </a:r>
            <a:r>
              <a:rPr lang="de-DE" dirty="0" err="1" smtClean="0">
                <a:sym typeface="Wingdings" panose="05000000000000000000" pitchFamily="2" charset="2"/>
              </a:rPr>
              <a:t>we</a:t>
            </a:r>
            <a:r>
              <a:rPr lang="de-DE" dirty="0" smtClean="0">
                <a:sym typeface="Wingdings" panose="05000000000000000000" pitchFamily="2" charset="2"/>
              </a:rPr>
              <a:t> </a:t>
            </a:r>
            <a:r>
              <a:rPr lang="de-DE" dirty="0" err="1" smtClean="0">
                <a:sym typeface="Wingdings" panose="05000000000000000000" pitchFamily="2" charset="2"/>
              </a:rPr>
              <a:t>validate</a:t>
            </a:r>
            <a:r>
              <a:rPr lang="de-DE" dirty="0" smtClean="0">
                <a:sym typeface="Wingdings" panose="05000000000000000000" pitchFamily="2" charset="2"/>
              </a:rPr>
              <a:t> </a:t>
            </a:r>
            <a:r>
              <a:rPr lang="de-DE" dirty="0" err="1" smtClean="0">
                <a:sym typeface="Wingdings" panose="05000000000000000000" pitchFamily="2" charset="2"/>
              </a:rPr>
              <a:t>with</a:t>
            </a:r>
            <a:r>
              <a:rPr lang="de-DE" dirty="0" smtClean="0">
                <a:sym typeface="Wingdings" panose="05000000000000000000" pitchFamily="2" charset="2"/>
              </a:rPr>
              <a:t> </a:t>
            </a:r>
            <a:r>
              <a:rPr lang="de-DE" dirty="0" err="1" smtClean="0">
                <a:sym typeface="Wingdings" panose="05000000000000000000" pitchFamily="2" charset="2"/>
              </a:rPr>
              <a:t>prescriber</a:t>
            </a:r>
            <a:r>
              <a:rPr lang="de-DE" dirty="0" smtClean="0">
                <a:sym typeface="Wingdings" panose="05000000000000000000" pitchFamily="2" charset="2"/>
              </a:rPr>
              <a:t> </a:t>
            </a:r>
            <a:r>
              <a:rPr lang="de-DE" dirty="0" err="1" smtClean="0">
                <a:sym typeface="Wingdings" panose="05000000000000000000" pitchFamily="2" charset="2"/>
              </a:rPr>
              <a:t>data</a:t>
            </a:r>
            <a:r>
              <a:rPr lang="de-DE" dirty="0" smtClean="0">
                <a:sym typeface="Wingdings" panose="05000000000000000000" pitchFamily="2" charset="2"/>
              </a:rPr>
              <a:t>: Model on HCP-level </a:t>
            </a:r>
            <a:r>
              <a:rPr lang="de-DE" dirty="0" err="1" smtClean="0">
                <a:sym typeface="Wingdings" panose="05000000000000000000" pitchFamily="2" charset="2"/>
              </a:rPr>
              <a:t>based</a:t>
            </a:r>
            <a:r>
              <a:rPr lang="de-DE" dirty="0" smtClean="0">
                <a:sym typeface="Wingdings" panose="05000000000000000000" pitchFamily="2" charset="2"/>
              </a:rPr>
              <a:t> on a </a:t>
            </a:r>
            <a:r>
              <a:rPr lang="de-DE" dirty="0" err="1" smtClean="0">
                <a:sym typeface="Wingdings" panose="05000000000000000000" pitchFamily="2" charset="2"/>
              </a:rPr>
              <a:t>panel</a:t>
            </a:r>
            <a:endParaRPr lang="de-DE" dirty="0" smtClean="0"/>
          </a:p>
        </p:txBody>
      </p:sp>
      <p:sp>
        <p:nvSpPr>
          <p:cNvPr id="2" name="Title 1"/>
          <p:cNvSpPr>
            <a:spLocks noGrp="1"/>
          </p:cNvSpPr>
          <p:nvPr>
            <p:ph type="title"/>
          </p:nvPr>
        </p:nvSpPr>
        <p:spPr/>
        <p:txBody>
          <a:bodyPr/>
          <a:lstStyle/>
          <a:p>
            <a:r>
              <a:rPr lang="en-US" dirty="0" smtClean="0"/>
              <a:t>MCM Solution on aggregate level</a:t>
            </a:r>
            <a:endParaRPr lang="en-US" dirty="0"/>
          </a:p>
        </p:txBody>
      </p:sp>
      <p:sp>
        <p:nvSpPr>
          <p:cNvPr id="8" name="Textplatzhalter 7"/>
          <p:cNvSpPr>
            <a:spLocks noGrp="1"/>
          </p:cNvSpPr>
          <p:nvPr>
            <p:ph type="body" sz="quarter" idx="15"/>
          </p:nvPr>
        </p:nvSpPr>
        <p:spPr/>
        <p:txBody>
          <a:bodyPr/>
          <a:lstStyle/>
          <a:p>
            <a:endParaRPr lang="de-DE"/>
          </a:p>
        </p:txBody>
      </p:sp>
      <p:pic>
        <p:nvPicPr>
          <p:cNvPr id="9" name="Grafik 8"/>
          <p:cNvPicPr>
            <a:picLocks noChangeAspect="1"/>
          </p:cNvPicPr>
          <p:nvPr/>
        </p:nvPicPr>
        <p:blipFill rotWithShape="1">
          <a:blip r:embed="rId8"/>
          <a:srcRect r="-1002" b="54717"/>
          <a:stretch/>
        </p:blipFill>
        <p:spPr>
          <a:xfrm>
            <a:off x="2664940" y="2988824"/>
            <a:ext cx="2491946" cy="1336041"/>
          </a:xfrm>
          <a:prstGeom prst="rect">
            <a:avLst/>
          </a:prstGeom>
        </p:spPr>
      </p:pic>
      <p:cxnSp>
        <p:nvCxnSpPr>
          <p:cNvPr id="11" name="Gerade Verbindung mit Pfeil 10"/>
          <p:cNvCxnSpPr/>
          <p:nvPr/>
        </p:nvCxnSpPr>
        <p:spPr>
          <a:xfrm>
            <a:off x="1643448" y="3080951"/>
            <a:ext cx="1116228" cy="59688"/>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384047" y="2927062"/>
            <a:ext cx="1279517" cy="307777"/>
          </a:xfrm>
          <a:prstGeom prst="rect">
            <a:avLst/>
          </a:prstGeom>
          <a:ln>
            <a:noFill/>
          </a:ln>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1400" b="0" i="0" u="none" strike="noStrike" kern="1200" cap="none" spc="0" normalizeH="0" baseline="0" noProof="0" dirty="0" err="1" smtClean="0">
                <a:ln>
                  <a:noFill/>
                </a:ln>
                <a:solidFill>
                  <a:schemeClr val="tx2"/>
                </a:solidFill>
                <a:effectLst/>
                <a:uLnTx/>
                <a:uFillTx/>
                <a:latin typeface="+mn-lt"/>
                <a:ea typeface="ＭＳ Ｐゴシック" charset="-128"/>
                <a:cs typeface="+mn-cs"/>
              </a:rPr>
              <a:t>Nanobrick_Nr</a:t>
            </a:r>
            <a:endParaRPr kumimoji="0" lang="de-DE" sz="14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
        <p:nvSpPr>
          <p:cNvPr id="16" name="Textfeld 15"/>
          <p:cNvSpPr txBox="1"/>
          <p:nvPr/>
        </p:nvSpPr>
        <p:spPr>
          <a:xfrm>
            <a:off x="725918" y="3376466"/>
            <a:ext cx="912429" cy="307777"/>
          </a:xfrm>
          <a:prstGeom prst="rect">
            <a:avLst/>
          </a:prstGeom>
          <a:ln>
            <a:noFill/>
          </a:ln>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1400" b="0" i="0" u="none" strike="noStrike" kern="1200" cap="none" spc="0" normalizeH="0" baseline="0" noProof="0" dirty="0" smtClean="0">
                <a:ln>
                  <a:noFill/>
                </a:ln>
                <a:solidFill>
                  <a:schemeClr val="tx2"/>
                </a:solidFill>
                <a:effectLst/>
                <a:uLnTx/>
                <a:uFillTx/>
                <a:latin typeface="+mn-lt"/>
                <a:ea typeface="ＭＳ Ｐゴシック" charset="-128"/>
                <a:cs typeface="+mn-cs"/>
              </a:rPr>
              <a:t>Specialty</a:t>
            </a:r>
          </a:p>
        </p:txBody>
      </p:sp>
      <p:cxnSp>
        <p:nvCxnSpPr>
          <p:cNvPr id="17" name="Gerade Verbindung mit Pfeil 16"/>
          <p:cNvCxnSpPr/>
          <p:nvPr/>
        </p:nvCxnSpPr>
        <p:spPr>
          <a:xfrm flipV="1">
            <a:off x="1729946" y="3249826"/>
            <a:ext cx="1367481" cy="280529"/>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878318" y="3914287"/>
            <a:ext cx="912429" cy="307777"/>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1400" b="0" i="0" u="none" strike="noStrike" kern="1200" cap="none" spc="0" normalizeH="0" baseline="0" noProof="0" dirty="0" smtClean="0">
                <a:ln>
                  <a:noFill/>
                </a:ln>
                <a:solidFill>
                  <a:schemeClr val="tx2"/>
                </a:solidFill>
                <a:effectLst/>
                <a:uLnTx/>
                <a:uFillTx/>
                <a:latin typeface="+mn-lt"/>
                <a:ea typeface="ＭＳ Ｐゴシック" charset="-128"/>
                <a:cs typeface="+mn-cs"/>
              </a:rPr>
              <a:t>Region</a:t>
            </a:r>
          </a:p>
        </p:txBody>
      </p:sp>
      <p:cxnSp>
        <p:nvCxnSpPr>
          <p:cNvPr id="21" name="Gerade Verbindung mit Pfeil 20"/>
          <p:cNvCxnSpPr/>
          <p:nvPr/>
        </p:nvCxnSpPr>
        <p:spPr>
          <a:xfrm flipV="1">
            <a:off x="1882346" y="3249826"/>
            <a:ext cx="1577546" cy="818351"/>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507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4150"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endParaRPr lang="en-US" sz="1600" dirty="0" smtClean="0">
              <a:latin typeface="Arial"/>
              <a:cs typeface="Arial"/>
              <a:sym typeface="Arial"/>
            </a:endParaRPr>
          </a:p>
        </p:txBody>
      </p:sp>
      <p:sp>
        <p:nvSpPr>
          <p:cNvPr id="7" name="Inhaltsplatzhalter 6"/>
          <p:cNvSpPr>
            <a:spLocks noGrp="1"/>
          </p:cNvSpPr>
          <p:nvPr>
            <p:ph sz="quarter" idx="14"/>
          </p:nvPr>
        </p:nvSpPr>
        <p:spPr/>
        <p:txBody>
          <a:bodyPr/>
          <a:lstStyle/>
          <a:p>
            <a:r>
              <a:rPr lang="de-DE" dirty="0" err="1" smtClean="0"/>
              <a:t>Monthly</a:t>
            </a:r>
            <a:r>
              <a:rPr lang="de-DE" dirty="0" smtClean="0"/>
              <a:t> </a:t>
            </a:r>
            <a:r>
              <a:rPr lang="de-DE" dirty="0" err="1" smtClean="0"/>
              <a:t>Xponent</a:t>
            </a:r>
            <a:r>
              <a:rPr lang="de-DE" dirty="0" smtClean="0"/>
              <a:t> </a:t>
            </a:r>
            <a:r>
              <a:rPr lang="de-DE" dirty="0" err="1" smtClean="0"/>
              <a:t>Product</a:t>
            </a:r>
            <a:r>
              <a:rPr lang="de-DE" dirty="0" smtClean="0"/>
              <a:t> &amp; </a:t>
            </a:r>
            <a:r>
              <a:rPr lang="de-DE" dirty="0" err="1" smtClean="0"/>
              <a:t>competitor</a:t>
            </a:r>
            <a:r>
              <a:rPr lang="de-DE" dirty="0" smtClean="0"/>
              <a:t> (ATC-Class) </a:t>
            </a:r>
            <a:r>
              <a:rPr lang="de-DE" dirty="0" err="1" smtClean="0"/>
              <a:t>Sales</a:t>
            </a:r>
            <a:r>
              <a:rPr lang="de-DE" dirty="0" smtClean="0"/>
              <a:t> </a:t>
            </a:r>
            <a:r>
              <a:rPr lang="de-DE" dirty="0" err="1" smtClean="0"/>
              <a:t>data</a:t>
            </a:r>
            <a:r>
              <a:rPr lang="de-DE" dirty="0" smtClean="0"/>
              <a:t> on </a:t>
            </a:r>
            <a:r>
              <a:rPr lang="de-DE" dirty="0" err="1" smtClean="0"/>
              <a:t>Nanobrick</a:t>
            </a:r>
            <a:r>
              <a:rPr lang="de-DE" dirty="0" smtClean="0"/>
              <a:t> </a:t>
            </a:r>
            <a:r>
              <a:rPr lang="de-DE" dirty="0" err="1" smtClean="0"/>
              <a:t>level</a:t>
            </a:r>
            <a:r>
              <a:rPr lang="de-DE" dirty="0" smtClean="0"/>
              <a:t> </a:t>
            </a:r>
          </a:p>
          <a:p>
            <a:r>
              <a:rPr lang="de-DE" dirty="0" err="1" smtClean="0"/>
              <a:t>Promotions</a:t>
            </a:r>
            <a:r>
              <a:rPr lang="de-DE" dirty="0" smtClean="0"/>
              <a:t> </a:t>
            </a:r>
            <a:r>
              <a:rPr lang="de-DE" dirty="0" err="1" smtClean="0"/>
              <a:t>of</a:t>
            </a:r>
            <a:r>
              <a:rPr lang="de-DE" dirty="0" smtClean="0"/>
              <a:t> </a:t>
            </a:r>
            <a:r>
              <a:rPr lang="de-DE" dirty="0" err="1" smtClean="0"/>
              <a:t>each</a:t>
            </a:r>
            <a:r>
              <a:rPr lang="de-DE" dirty="0" smtClean="0"/>
              <a:t> </a:t>
            </a:r>
            <a:r>
              <a:rPr lang="de-DE" dirty="0" err="1" smtClean="0"/>
              <a:t>channel</a:t>
            </a:r>
            <a:r>
              <a:rPr lang="de-DE" dirty="0" smtClean="0"/>
              <a:t> </a:t>
            </a:r>
            <a:r>
              <a:rPr lang="de-DE" dirty="0" err="1" smtClean="0"/>
              <a:t>with</a:t>
            </a:r>
            <a:r>
              <a:rPr lang="de-DE" dirty="0" smtClean="0"/>
              <a:t> HCP ID, </a:t>
            </a:r>
            <a:r>
              <a:rPr lang="de-DE" dirty="0" err="1" smtClean="0"/>
              <a:t>timestamp</a:t>
            </a:r>
            <a:r>
              <a:rPr lang="de-DE" dirty="0" smtClean="0"/>
              <a:t> </a:t>
            </a:r>
            <a:r>
              <a:rPr lang="de-DE" dirty="0" err="1" smtClean="0"/>
              <a:t>product</a:t>
            </a:r>
            <a:r>
              <a:rPr lang="de-DE" dirty="0" smtClean="0"/>
              <a:t> </a:t>
            </a:r>
            <a:r>
              <a:rPr lang="de-DE" dirty="0" err="1" smtClean="0"/>
              <a:t>information</a:t>
            </a:r>
            <a:r>
              <a:rPr lang="de-DE" dirty="0" smtClean="0"/>
              <a:t> etc.</a:t>
            </a:r>
          </a:p>
          <a:p>
            <a:r>
              <a:rPr lang="de-DE" dirty="0" smtClean="0"/>
              <a:t>Further </a:t>
            </a:r>
            <a:r>
              <a:rPr lang="de-DE" dirty="0" err="1" smtClean="0"/>
              <a:t>information</a:t>
            </a:r>
            <a:r>
              <a:rPr lang="de-DE" dirty="0" smtClean="0"/>
              <a:t> on HCPs </a:t>
            </a:r>
            <a:r>
              <a:rPr lang="de-DE" dirty="0" err="1" smtClean="0"/>
              <a:t>from</a:t>
            </a:r>
            <a:r>
              <a:rPr lang="de-DE" dirty="0" smtClean="0"/>
              <a:t> </a:t>
            </a:r>
            <a:r>
              <a:rPr lang="de-DE" dirty="0" err="1" smtClean="0"/>
              <a:t>oney</a:t>
            </a:r>
            <a:r>
              <a:rPr lang="de-DE" dirty="0" smtClean="0"/>
              <a:t> </a:t>
            </a:r>
            <a:r>
              <a:rPr lang="de-DE" dirty="0" err="1" smtClean="0"/>
              <a:t>key</a:t>
            </a:r>
            <a:r>
              <a:rPr lang="de-DE" dirty="0" smtClean="0"/>
              <a:t> </a:t>
            </a:r>
            <a:r>
              <a:rPr lang="de-DE" dirty="0" err="1" smtClean="0"/>
              <a:t>database</a:t>
            </a:r>
            <a:r>
              <a:rPr lang="de-DE" dirty="0" smtClean="0"/>
              <a:t>: </a:t>
            </a:r>
            <a:r>
              <a:rPr lang="de-DE" dirty="0" err="1" smtClean="0"/>
              <a:t>Nanobrick</a:t>
            </a:r>
            <a:r>
              <a:rPr lang="de-DE" dirty="0" smtClean="0"/>
              <a:t>, Primary Specialty etc.</a:t>
            </a:r>
          </a:p>
          <a:p>
            <a:r>
              <a:rPr lang="de-DE" dirty="0" err="1" smtClean="0"/>
              <a:t>External</a:t>
            </a:r>
            <a:r>
              <a:rPr lang="de-DE" dirty="0" smtClean="0"/>
              <a:t> </a:t>
            </a:r>
            <a:r>
              <a:rPr lang="de-DE" dirty="0" err="1" smtClean="0"/>
              <a:t>information</a:t>
            </a:r>
            <a:r>
              <a:rPr lang="de-DE" dirty="0" smtClean="0"/>
              <a:t> </a:t>
            </a:r>
            <a:r>
              <a:rPr lang="de-DE" dirty="0" err="1" smtClean="0"/>
              <a:t>for</a:t>
            </a:r>
            <a:r>
              <a:rPr lang="de-DE" dirty="0" smtClean="0"/>
              <a:t> </a:t>
            </a:r>
            <a:r>
              <a:rPr lang="de-DE" dirty="0" err="1" smtClean="0"/>
              <a:t>special</a:t>
            </a:r>
            <a:r>
              <a:rPr lang="de-DE" dirty="0" smtClean="0"/>
              <a:t> </a:t>
            </a:r>
            <a:r>
              <a:rPr lang="de-DE" dirty="0" err="1" smtClean="0"/>
              <a:t>events&amp;seasonality</a:t>
            </a:r>
            <a:r>
              <a:rPr lang="de-DE" dirty="0" smtClean="0"/>
              <a:t>: Holidays, </a:t>
            </a:r>
            <a:r>
              <a:rPr lang="de-DE" dirty="0" err="1" smtClean="0"/>
              <a:t>christmas</a:t>
            </a:r>
            <a:r>
              <a:rPr lang="de-DE" dirty="0" smtClean="0"/>
              <a:t>, </a:t>
            </a:r>
            <a:r>
              <a:rPr lang="de-DE" dirty="0" err="1" smtClean="0"/>
              <a:t>weather</a:t>
            </a:r>
            <a:r>
              <a:rPr lang="de-DE" dirty="0" smtClean="0"/>
              <a:t> etc.</a:t>
            </a:r>
          </a:p>
          <a:p>
            <a:r>
              <a:rPr lang="de-DE" dirty="0" err="1" smtClean="0"/>
              <a:t>Example</a:t>
            </a:r>
            <a:r>
              <a:rPr lang="de-DE" dirty="0" smtClean="0"/>
              <a:t> Data </a:t>
            </a:r>
            <a:r>
              <a:rPr lang="de-DE" dirty="0" err="1" smtClean="0"/>
              <a:t>flow</a:t>
            </a:r>
            <a:r>
              <a:rPr lang="de-DE" dirty="0" smtClean="0"/>
              <a:t>:</a:t>
            </a:r>
          </a:p>
          <a:p>
            <a:pPr marL="0" indent="0">
              <a:buNone/>
            </a:pPr>
            <a:endParaRPr lang="de-DE" dirty="0" smtClean="0"/>
          </a:p>
        </p:txBody>
      </p:sp>
      <p:sp>
        <p:nvSpPr>
          <p:cNvPr id="2" name="Title 1"/>
          <p:cNvSpPr>
            <a:spLocks noGrp="1"/>
          </p:cNvSpPr>
          <p:nvPr>
            <p:ph type="title"/>
          </p:nvPr>
        </p:nvSpPr>
        <p:spPr/>
        <p:txBody>
          <a:bodyPr/>
          <a:lstStyle/>
          <a:p>
            <a:r>
              <a:rPr lang="en-US" dirty="0" smtClean="0"/>
              <a:t>Data Sources and data flow</a:t>
            </a:r>
            <a:endParaRPr lang="en-US" dirty="0"/>
          </a:p>
        </p:txBody>
      </p:sp>
      <p:sp>
        <p:nvSpPr>
          <p:cNvPr id="8" name="Textplatzhalter 7"/>
          <p:cNvSpPr>
            <a:spLocks noGrp="1"/>
          </p:cNvSpPr>
          <p:nvPr>
            <p:ph type="body" sz="quarter" idx="15"/>
          </p:nvPr>
        </p:nvSpPr>
        <p:spPr/>
        <p:txBody>
          <a:bodyPr/>
          <a:lstStyle/>
          <a:p>
            <a:endParaRPr lang="de-DE"/>
          </a:p>
        </p:txBody>
      </p:sp>
      <p:sp>
        <p:nvSpPr>
          <p:cNvPr id="3" name="Rechteck 2"/>
          <p:cNvSpPr/>
          <p:nvPr/>
        </p:nvSpPr>
        <p:spPr>
          <a:xfrm>
            <a:off x="543697" y="4234249"/>
            <a:ext cx="1252152" cy="5354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r>
              <a:rPr lang="de-DE" sz="1400" dirty="0" err="1" smtClean="0"/>
              <a:t>One</a:t>
            </a:r>
            <a:r>
              <a:rPr lang="de-DE" sz="1400" dirty="0" smtClean="0"/>
              <a:t> Key </a:t>
            </a:r>
            <a:r>
              <a:rPr lang="de-DE" sz="1400" dirty="0" err="1" smtClean="0"/>
              <a:t>information</a:t>
            </a:r>
            <a:endParaRPr lang="de-DE" sz="1400" dirty="0" smtClean="0"/>
          </a:p>
        </p:txBody>
      </p:sp>
      <p:sp>
        <p:nvSpPr>
          <p:cNvPr id="18" name="Rechteck 17"/>
          <p:cNvSpPr/>
          <p:nvPr/>
        </p:nvSpPr>
        <p:spPr>
          <a:xfrm>
            <a:off x="2442519" y="4234249"/>
            <a:ext cx="1252152" cy="5354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r>
              <a:rPr lang="de-DE" sz="1400" dirty="0" err="1" smtClean="0"/>
              <a:t>Promotions</a:t>
            </a:r>
            <a:endParaRPr lang="de-DE" sz="1400" dirty="0" smtClean="0"/>
          </a:p>
        </p:txBody>
      </p:sp>
      <p:cxnSp>
        <p:nvCxnSpPr>
          <p:cNvPr id="13" name="Gerade Verbindung mit Pfeil 12"/>
          <p:cNvCxnSpPr>
            <a:stCxn id="3" idx="3"/>
          </p:cNvCxnSpPr>
          <p:nvPr/>
        </p:nvCxnSpPr>
        <p:spPr>
          <a:xfrm flipV="1">
            <a:off x="1795849" y="4501978"/>
            <a:ext cx="646670" cy="1"/>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1795849" y="4163424"/>
            <a:ext cx="720811" cy="338554"/>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Join</a:t>
            </a:r>
            <a:r>
              <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rPr>
              <a:t> </a:t>
            </a: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with</a:t>
            </a:r>
            <a:r>
              <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rPr>
              <a:t> </a:t>
            </a: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One</a:t>
            </a:r>
            <a:r>
              <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rPr>
              <a:t> Key ID</a:t>
            </a:r>
          </a:p>
        </p:txBody>
      </p:sp>
      <p:sp>
        <p:nvSpPr>
          <p:cNvPr id="22" name="Rechteck 21"/>
          <p:cNvSpPr/>
          <p:nvPr/>
        </p:nvSpPr>
        <p:spPr>
          <a:xfrm>
            <a:off x="1629032" y="4965389"/>
            <a:ext cx="1054443" cy="384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r>
              <a:rPr lang="de-DE" sz="1400" dirty="0" smtClean="0"/>
              <a:t>Email Data</a:t>
            </a:r>
          </a:p>
        </p:txBody>
      </p:sp>
      <p:sp>
        <p:nvSpPr>
          <p:cNvPr id="23" name="Rechteck 22"/>
          <p:cNvSpPr/>
          <p:nvPr/>
        </p:nvSpPr>
        <p:spPr>
          <a:xfrm>
            <a:off x="2381763" y="5425220"/>
            <a:ext cx="603423" cy="384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r>
              <a:rPr lang="de-DE" sz="1400" dirty="0" smtClean="0"/>
              <a:t>Calls</a:t>
            </a:r>
          </a:p>
        </p:txBody>
      </p:sp>
      <p:sp>
        <p:nvSpPr>
          <p:cNvPr id="24" name="Rechteck 23"/>
          <p:cNvSpPr/>
          <p:nvPr/>
        </p:nvSpPr>
        <p:spPr>
          <a:xfrm>
            <a:off x="3038732" y="5033480"/>
            <a:ext cx="603423" cy="384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r>
              <a:rPr lang="de-DE" sz="1400" dirty="0" smtClean="0"/>
              <a:t>…</a:t>
            </a:r>
          </a:p>
        </p:txBody>
      </p:sp>
      <p:cxnSp>
        <p:nvCxnSpPr>
          <p:cNvPr id="25" name="Gerade Verbindung mit Pfeil 24"/>
          <p:cNvCxnSpPr>
            <a:stCxn id="22" idx="0"/>
          </p:cNvCxnSpPr>
          <p:nvPr/>
        </p:nvCxnSpPr>
        <p:spPr>
          <a:xfrm flipV="1">
            <a:off x="2156254" y="4797494"/>
            <a:ext cx="485517" cy="167895"/>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p:nvPr/>
        </p:nvCxnSpPr>
        <p:spPr>
          <a:xfrm flipV="1">
            <a:off x="2683474" y="4783601"/>
            <a:ext cx="216245" cy="641272"/>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stCxn id="24" idx="0"/>
          </p:cNvCxnSpPr>
          <p:nvPr/>
        </p:nvCxnSpPr>
        <p:spPr>
          <a:xfrm flipH="1" flipV="1">
            <a:off x="3077862" y="4797494"/>
            <a:ext cx="262582" cy="235986"/>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1" name="Textfeld 30"/>
          <p:cNvSpPr txBox="1"/>
          <p:nvPr/>
        </p:nvSpPr>
        <p:spPr>
          <a:xfrm>
            <a:off x="3250640" y="4742744"/>
            <a:ext cx="1090701" cy="338554"/>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lang="de-DE" sz="800" dirty="0" err="1" smtClean="0">
                <a:solidFill>
                  <a:schemeClr val="tx2"/>
                </a:solidFill>
                <a:latin typeface="+mn-lt"/>
              </a:rPr>
              <a:t>Full</a:t>
            </a:r>
            <a:r>
              <a:rPr lang="de-DE" sz="800" dirty="0" smtClean="0">
                <a:solidFill>
                  <a:schemeClr val="tx2"/>
                </a:solidFill>
                <a:latin typeface="+mn-lt"/>
              </a:rPr>
              <a:t> </a:t>
            </a: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Join</a:t>
            </a:r>
            <a:r>
              <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rPr>
              <a:t> </a:t>
            </a: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with</a:t>
            </a:r>
            <a:r>
              <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rPr>
              <a:t> </a:t>
            </a: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One</a:t>
            </a:r>
            <a:r>
              <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rPr>
              <a:t> Key ID</a:t>
            </a:r>
          </a:p>
        </p:txBody>
      </p:sp>
      <p:sp>
        <p:nvSpPr>
          <p:cNvPr id="32" name="Rechteck 31"/>
          <p:cNvSpPr/>
          <p:nvPr/>
        </p:nvSpPr>
        <p:spPr>
          <a:xfrm>
            <a:off x="4354510" y="4262035"/>
            <a:ext cx="1252152" cy="5354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r>
              <a:rPr lang="de-DE" sz="1400" dirty="0" err="1" smtClean="0"/>
              <a:t>Promotions</a:t>
            </a:r>
            <a:endParaRPr lang="de-DE" sz="1400" dirty="0" smtClean="0"/>
          </a:p>
        </p:txBody>
      </p:sp>
      <p:cxnSp>
        <p:nvCxnSpPr>
          <p:cNvPr id="33" name="Gerade Verbindung mit Pfeil 32"/>
          <p:cNvCxnSpPr/>
          <p:nvPr/>
        </p:nvCxnSpPr>
        <p:spPr>
          <a:xfrm flipV="1">
            <a:off x="3707840" y="4529764"/>
            <a:ext cx="646670" cy="1"/>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3642155" y="3938733"/>
            <a:ext cx="847467" cy="461665"/>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rPr>
              <a:t>Aggregate on </a:t>
            </a: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Nanobrick</a:t>
            </a:r>
            <a:r>
              <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rPr>
              <a:t>/</a:t>
            </a: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month</a:t>
            </a:r>
            <a:r>
              <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rPr>
              <a:t> </a:t>
            </a: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level</a:t>
            </a:r>
            <a:endPar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
        <p:nvSpPr>
          <p:cNvPr id="35" name="Rechteck 34"/>
          <p:cNvSpPr/>
          <p:nvPr/>
        </p:nvSpPr>
        <p:spPr>
          <a:xfrm>
            <a:off x="6234015" y="4248142"/>
            <a:ext cx="867001" cy="5354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r>
              <a:rPr lang="de-DE" sz="1400" dirty="0" err="1" smtClean="0"/>
              <a:t>Xponent</a:t>
            </a:r>
            <a:r>
              <a:rPr lang="de-DE" sz="1400" dirty="0" smtClean="0"/>
              <a:t> </a:t>
            </a:r>
            <a:r>
              <a:rPr lang="de-DE" sz="1400" dirty="0" err="1" smtClean="0"/>
              <a:t>Sales</a:t>
            </a:r>
            <a:endParaRPr lang="de-DE" sz="1400" dirty="0" smtClean="0"/>
          </a:p>
        </p:txBody>
      </p:sp>
      <p:cxnSp>
        <p:nvCxnSpPr>
          <p:cNvPr id="36" name="Gerade Verbindung mit Pfeil 35"/>
          <p:cNvCxnSpPr/>
          <p:nvPr/>
        </p:nvCxnSpPr>
        <p:spPr>
          <a:xfrm flipV="1">
            <a:off x="5587345" y="4515871"/>
            <a:ext cx="646670" cy="1"/>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7" name="Textfeld 36"/>
          <p:cNvSpPr txBox="1"/>
          <p:nvPr/>
        </p:nvSpPr>
        <p:spPr>
          <a:xfrm>
            <a:off x="5587345" y="3892555"/>
            <a:ext cx="847467" cy="461665"/>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Join</a:t>
            </a:r>
            <a:r>
              <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rPr>
              <a:t> on </a:t>
            </a: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Nanobrick</a:t>
            </a:r>
            <a:r>
              <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rPr>
              <a:t>/</a:t>
            </a: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month</a:t>
            </a:r>
            <a:r>
              <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rPr>
              <a:t> </a:t>
            </a: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level</a:t>
            </a:r>
            <a:endPar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
        <p:nvSpPr>
          <p:cNvPr id="38" name="Rechteck 37"/>
          <p:cNvSpPr/>
          <p:nvPr/>
        </p:nvSpPr>
        <p:spPr>
          <a:xfrm>
            <a:off x="4369999" y="5015095"/>
            <a:ext cx="1252152" cy="5354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r>
              <a:rPr lang="de-DE" sz="1400" dirty="0" err="1" smtClean="0"/>
              <a:t>External</a:t>
            </a:r>
            <a:r>
              <a:rPr lang="de-DE" sz="1400" dirty="0" smtClean="0"/>
              <a:t> </a:t>
            </a:r>
            <a:r>
              <a:rPr lang="de-DE" sz="1400" dirty="0" err="1" smtClean="0"/>
              <a:t>information</a:t>
            </a:r>
            <a:endParaRPr lang="de-DE" sz="1400" dirty="0" smtClean="0"/>
          </a:p>
        </p:txBody>
      </p:sp>
      <p:cxnSp>
        <p:nvCxnSpPr>
          <p:cNvPr id="39" name="Gerade Verbindung mit Pfeil 38"/>
          <p:cNvCxnSpPr>
            <a:stCxn id="38" idx="3"/>
          </p:cNvCxnSpPr>
          <p:nvPr/>
        </p:nvCxnSpPr>
        <p:spPr>
          <a:xfrm flipV="1">
            <a:off x="5622151" y="4811388"/>
            <a:ext cx="712355" cy="471437"/>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5810281" y="5148029"/>
            <a:ext cx="847467" cy="461665"/>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Join</a:t>
            </a:r>
            <a:r>
              <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rPr>
              <a:t> on </a:t>
            </a: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Nanobrick</a:t>
            </a:r>
            <a:r>
              <a:rPr lang="de-DE" sz="800" dirty="0">
                <a:solidFill>
                  <a:schemeClr val="tx2"/>
                </a:solidFill>
                <a:latin typeface="+mn-lt"/>
              </a:rPr>
              <a:t> </a:t>
            </a:r>
            <a:r>
              <a:rPr lang="de-DE" sz="800" dirty="0" err="1" smtClean="0">
                <a:solidFill>
                  <a:schemeClr val="tx2"/>
                </a:solidFill>
                <a:latin typeface="+mn-lt"/>
              </a:rPr>
              <a:t>or</a:t>
            </a:r>
            <a:r>
              <a:rPr lang="de-DE" sz="800" dirty="0" smtClean="0">
                <a:solidFill>
                  <a:schemeClr val="tx2"/>
                </a:solidFill>
                <a:latin typeface="+mn-lt"/>
              </a:rPr>
              <a:t> </a:t>
            </a: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month</a:t>
            </a:r>
            <a:r>
              <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rPr>
              <a:t> </a:t>
            </a: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level</a:t>
            </a:r>
            <a:endPar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
        <p:nvSpPr>
          <p:cNvPr id="43" name="Rechteck 42"/>
          <p:cNvSpPr/>
          <p:nvPr/>
        </p:nvSpPr>
        <p:spPr>
          <a:xfrm>
            <a:off x="7294153" y="4234249"/>
            <a:ext cx="1252152" cy="5354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r>
              <a:rPr lang="de-DE" sz="1400" dirty="0" smtClean="0"/>
              <a:t>Mixed Model </a:t>
            </a:r>
            <a:r>
              <a:rPr lang="de-DE" sz="800" dirty="0" err="1"/>
              <a:t>E</a:t>
            </a:r>
            <a:r>
              <a:rPr lang="de-DE" sz="800" dirty="0" err="1" smtClean="0"/>
              <a:t>ffects</a:t>
            </a:r>
            <a:r>
              <a:rPr lang="de-DE" sz="800" dirty="0" smtClean="0"/>
              <a:t> on </a:t>
            </a:r>
            <a:r>
              <a:rPr lang="de-DE" sz="800" dirty="0" err="1" smtClean="0"/>
              <a:t>Nanobrick</a:t>
            </a:r>
            <a:r>
              <a:rPr lang="de-DE" sz="800" dirty="0" smtClean="0"/>
              <a:t> </a:t>
            </a:r>
            <a:r>
              <a:rPr lang="de-DE" sz="800" dirty="0" err="1" smtClean="0"/>
              <a:t>level</a:t>
            </a:r>
            <a:endParaRPr lang="de-DE" sz="800" dirty="0" smtClean="0"/>
          </a:p>
        </p:txBody>
      </p:sp>
      <p:cxnSp>
        <p:nvCxnSpPr>
          <p:cNvPr id="44" name="Gerade Verbindung mit Pfeil 43"/>
          <p:cNvCxnSpPr>
            <a:endCxn id="43" idx="1"/>
          </p:cNvCxnSpPr>
          <p:nvPr/>
        </p:nvCxnSpPr>
        <p:spPr>
          <a:xfrm flipV="1">
            <a:off x="7056837" y="4501979"/>
            <a:ext cx="237316" cy="1014"/>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6" name="Rechteck 45"/>
          <p:cNvSpPr/>
          <p:nvPr/>
        </p:nvSpPr>
        <p:spPr>
          <a:xfrm>
            <a:off x="7294153" y="5225581"/>
            <a:ext cx="1252152" cy="5354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r>
              <a:rPr lang="de-DE" sz="1400" dirty="0" err="1" smtClean="0"/>
              <a:t>Effects</a:t>
            </a:r>
            <a:r>
              <a:rPr lang="de-DE" sz="1400" dirty="0" smtClean="0"/>
              <a:t> on HCP </a:t>
            </a:r>
            <a:r>
              <a:rPr lang="de-DE" sz="1400" dirty="0" err="1" smtClean="0"/>
              <a:t>level</a:t>
            </a:r>
            <a:endParaRPr lang="de-DE" sz="1400" dirty="0"/>
          </a:p>
        </p:txBody>
      </p:sp>
      <p:cxnSp>
        <p:nvCxnSpPr>
          <p:cNvPr id="47" name="Gerade Verbindung mit Pfeil 46"/>
          <p:cNvCxnSpPr/>
          <p:nvPr/>
        </p:nvCxnSpPr>
        <p:spPr>
          <a:xfrm>
            <a:off x="7920229" y="4783601"/>
            <a:ext cx="0" cy="413686"/>
          </a:xfrm>
          <a:prstGeom prst="straightConnector1">
            <a:avLst/>
          </a:prstGeom>
          <a:ln w="127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9" name="Textfeld 48"/>
          <p:cNvSpPr txBox="1"/>
          <p:nvPr/>
        </p:nvSpPr>
        <p:spPr>
          <a:xfrm>
            <a:off x="6669428" y="4851144"/>
            <a:ext cx="1233214" cy="338554"/>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de-DE" sz="800" b="0" i="0" u="none" strike="noStrike" kern="1200" cap="none" spc="0" normalizeH="0" baseline="0" noProof="0" dirty="0" err="1" smtClean="0">
                <a:ln>
                  <a:noFill/>
                </a:ln>
                <a:solidFill>
                  <a:schemeClr val="tx2"/>
                </a:solidFill>
                <a:effectLst/>
                <a:uLnTx/>
                <a:uFillTx/>
                <a:latin typeface="+mn-lt"/>
                <a:ea typeface="ＭＳ Ｐゴシック" charset="-128"/>
                <a:cs typeface="+mn-cs"/>
              </a:rPr>
              <a:t>Full</a:t>
            </a:r>
            <a:r>
              <a:rPr kumimoji="0" lang="de-DE" sz="800" b="0" i="0" u="none" strike="noStrike" kern="1200" cap="none" spc="0" normalizeH="0" noProof="0" dirty="0" smtClean="0">
                <a:ln>
                  <a:noFill/>
                </a:ln>
                <a:solidFill>
                  <a:schemeClr val="tx2"/>
                </a:solidFill>
                <a:effectLst/>
                <a:uLnTx/>
                <a:uFillTx/>
                <a:latin typeface="+mn-lt"/>
                <a:ea typeface="ＭＳ Ｐゴシック" charset="-128"/>
                <a:cs typeface="+mn-cs"/>
              </a:rPr>
              <a:t> </a:t>
            </a:r>
            <a:r>
              <a:rPr kumimoji="0" lang="de-DE" sz="800" b="0" i="0" u="none" strike="noStrike" kern="1200" cap="none" spc="0" normalizeH="0" noProof="0" dirty="0" err="1" smtClean="0">
                <a:ln>
                  <a:noFill/>
                </a:ln>
                <a:solidFill>
                  <a:schemeClr val="tx2"/>
                </a:solidFill>
                <a:effectLst/>
                <a:uLnTx/>
                <a:uFillTx/>
                <a:latin typeface="+mn-lt"/>
                <a:ea typeface="ＭＳ Ｐゴシック" charset="-128"/>
                <a:cs typeface="+mn-cs"/>
              </a:rPr>
              <a:t>join</a:t>
            </a:r>
            <a:r>
              <a:rPr kumimoji="0" lang="de-DE" sz="800" b="0" i="0" u="none" strike="noStrike" kern="1200" cap="none" spc="0" normalizeH="0" noProof="0" dirty="0" smtClean="0">
                <a:ln>
                  <a:noFill/>
                </a:ln>
                <a:solidFill>
                  <a:schemeClr val="tx2"/>
                </a:solidFill>
                <a:effectLst/>
                <a:uLnTx/>
                <a:uFillTx/>
                <a:latin typeface="+mn-lt"/>
                <a:ea typeface="ＭＳ Ｐゴシック" charset="-128"/>
                <a:cs typeface="+mn-cs"/>
              </a:rPr>
              <a:t> </a:t>
            </a:r>
            <a:r>
              <a:rPr kumimoji="0" lang="de-DE" sz="800" b="0" i="0" u="none" strike="noStrike" kern="1200" cap="none" spc="0" normalizeH="0" noProof="0" dirty="0" err="1" smtClean="0">
                <a:ln>
                  <a:noFill/>
                </a:ln>
                <a:solidFill>
                  <a:schemeClr val="tx2"/>
                </a:solidFill>
                <a:effectLst/>
                <a:uLnTx/>
                <a:uFillTx/>
                <a:latin typeface="+mn-lt"/>
                <a:ea typeface="ＭＳ Ｐゴシック" charset="-128"/>
                <a:cs typeface="+mn-cs"/>
              </a:rPr>
              <a:t>effects</a:t>
            </a:r>
            <a:r>
              <a:rPr kumimoji="0" lang="de-DE" sz="800" b="0" i="0" u="none" strike="noStrike" kern="1200" cap="none" spc="0" normalizeH="0" noProof="0" dirty="0" smtClean="0">
                <a:ln>
                  <a:noFill/>
                </a:ln>
                <a:solidFill>
                  <a:schemeClr val="tx2"/>
                </a:solidFill>
                <a:effectLst/>
                <a:uLnTx/>
                <a:uFillTx/>
                <a:latin typeface="+mn-lt"/>
                <a:ea typeface="ＭＳ Ｐゴシック" charset="-128"/>
                <a:cs typeface="+mn-cs"/>
              </a:rPr>
              <a:t> &amp; </a:t>
            </a:r>
            <a:r>
              <a:rPr kumimoji="0" lang="de-DE" sz="800" b="0" i="0" u="none" strike="noStrike" kern="1200" cap="none" spc="0" normalizeH="0" noProof="0" dirty="0" err="1" smtClean="0">
                <a:ln>
                  <a:noFill/>
                </a:ln>
                <a:solidFill>
                  <a:schemeClr val="tx2"/>
                </a:solidFill>
                <a:effectLst/>
                <a:uLnTx/>
                <a:uFillTx/>
                <a:latin typeface="+mn-lt"/>
                <a:ea typeface="ＭＳ Ｐゴシック" charset="-128"/>
                <a:cs typeface="+mn-cs"/>
              </a:rPr>
              <a:t>One</a:t>
            </a:r>
            <a:r>
              <a:rPr lang="de-DE" sz="800" dirty="0">
                <a:solidFill>
                  <a:schemeClr val="tx2"/>
                </a:solidFill>
                <a:latin typeface="+mn-lt"/>
              </a:rPr>
              <a:t> </a:t>
            </a:r>
            <a:r>
              <a:rPr lang="de-DE" sz="800" dirty="0" smtClean="0">
                <a:solidFill>
                  <a:schemeClr val="tx2"/>
                </a:solidFill>
                <a:latin typeface="+mn-lt"/>
              </a:rPr>
              <a:t>Key </a:t>
            </a:r>
            <a:r>
              <a:rPr lang="de-DE" sz="800" dirty="0" err="1" smtClean="0">
                <a:solidFill>
                  <a:schemeClr val="tx2"/>
                </a:solidFill>
                <a:latin typeface="+mn-lt"/>
              </a:rPr>
              <a:t>by</a:t>
            </a:r>
            <a:r>
              <a:rPr lang="de-DE" sz="800" dirty="0" smtClean="0">
                <a:solidFill>
                  <a:schemeClr val="tx2"/>
                </a:solidFill>
                <a:latin typeface="+mn-lt"/>
              </a:rPr>
              <a:t> </a:t>
            </a:r>
            <a:r>
              <a:rPr lang="de-DE" sz="800" dirty="0" err="1" smtClean="0">
                <a:solidFill>
                  <a:schemeClr val="tx2"/>
                </a:solidFill>
                <a:latin typeface="+mn-lt"/>
              </a:rPr>
              <a:t>Nanobrick</a:t>
            </a:r>
            <a:r>
              <a:rPr kumimoji="0" lang="de-DE" sz="800" b="0" i="0" u="none" strike="noStrike" kern="1200" cap="none" spc="0" normalizeH="0" noProof="0" dirty="0" smtClean="0">
                <a:ln>
                  <a:noFill/>
                </a:ln>
                <a:solidFill>
                  <a:schemeClr val="tx2"/>
                </a:solidFill>
                <a:effectLst/>
                <a:uLnTx/>
                <a:uFillTx/>
                <a:latin typeface="+mn-lt"/>
                <a:ea typeface="ＭＳ Ｐゴシック" charset="-128"/>
                <a:cs typeface="+mn-cs"/>
              </a:rPr>
              <a:t> </a:t>
            </a:r>
            <a:endParaRPr kumimoji="0" lang="de-DE" sz="8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Tree>
    <p:extLst>
      <p:ext uri="{BB962C8B-B14F-4D97-AF65-F5344CB8AC3E}">
        <p14:creationId xmlns:p14="http://schemas.microsoft.com/office/powerpoint/2010/main" val="319265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5173"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endParaRPr lang="en-US" sz="1600" dirty="0" smtClean="0">
              <a:latin typeface="Arial"/>
              <a:cs typeface="Arial"/>
              <a:sym typeface="Arial"/>
            </a:endParaRPr>
          </a:p>
        </p:txBody>
      </p:sp>
      <p:sp>
        <p:nvSpPr>
          <p:cNvPr id="7" name="Inhaltsplatzhalter 6"/>
          <p:cNvSpPr>
            <a:spLocks noGrp="1"/>
          </p:cNvSpPr>
          <p:nvPr>
            <p:ph sz="quarter" idx="14"/>
          </p:nvPr>
        </p:nvSpPr>
        <p:spPr/>
        <p:txBody>
          <a:bodyPr/>
          <a:lstStyle/>
          <a:p>
            <a:r>
              <a:rPr lang="de-DE" dirty="0" err="1" smtClean="0"/>
              <a:t>We</a:t>
            </a:r>
            <a:r>
              <a:rPr lang="de-DE" dirty="0" smtClean="0"/>
              <a:t> </a:t>
            </a:r>
            <a:r>
              <a:rPr lang="de-DE" dirty="0" err="1" smtClean="0"/>
              <a:t>used</a:t>
            </a:r>
            <a:r>
              <a:rPr lang="de-DE" dirty="0" smtClean="0"/>
              <a:t> R </a:t>
            </a:r>
            <a:r>
              <a:rPr lang="de-DE" dirty="0" err="1" smtClean="0"/>
              <a:t>for</a:t>
            </a:r>
            <a:r>
              <a:rPr lang="de-DE" dirty="0" smtClean="0"/>
              <a:t> </a:t>
            </a:r>
            <a:r>
              <a:rPr lang="de-DE" dirty="0" err="1" smtClean="0"/>
              <a:t>the</a:t>
            </a:r>
            <a:r>
              <a:rPr lang="de-DE" dirty="0" smtClean="0"/>
              <a:t> </a:t>
            </a:r>
            <a:r>
              <a:rPr lang="de-DE" dirty="0" err="1" smtClean="0"/>
              <a:t>whole</a:t>
            </a:r>
            <a:r>
              <a:rPr lang="de-DE" dirty="0" smtClean="0"/>
              <a:t> </a:t>
            </a:r>
            <a:r>
              <a:rPr lang="de-DE" dirty="0" err="1" smtClean="0"/>
              <a:t>project</a:t>
            </a:r>
            <a:r>
              <a:rPr lang="de-DE" dirty="0" smtClean="0"/>
              <a:t>. Standard </a:t>
            </a:r>
            <a:r>
              <a:rPr lang="de-DE" dirty="0" err="1" smtClean="0"/>
              <a:t>manipulation</a:t>
            </a:r>
            <a:r>
              <a:rPr lang="de-DE" dirty="0" smtClean="0"/>
              <a:t> </a:t>
            </a:r>
            <a:r>
              <a:rPr lang="de-DE" dirty="0" err="1" smtClean="0"/>
              <a:t>packages</a:t>
            </a:r>
            <a:r>
              <a:rPr lang="de-DE" dirty="0" smtClean="0"/>
              <a:t> like </a:t>
            </a:r>
            <a:r>
              <a:rPr lang="de-DE" dirty="0" err="1" smtClean="0"/>
              <a:t>dplyr</a:t>
            </a:r>
            <a:r>
              <a:rPr lang="de-DE" dirty="0" smtClean="0"/>
              <a:t> etc., lme4 </a:t>
            </a:r>
            <a:r>
              <a:rPr lang="de-DE" dirty="0" err="1" smtClean="0"/>
              <a:t>for</a:t>
            </a:r>
            <a:r>
              <a:rPr lang="de-DE" dirty="0" smtClean="0"/>
              <a:t> linear </a:t>
            </a:r>
            <a:r>
              <a:rPr lang="de-DE" dirty="0" err="1" smtClean="0"/>
              <a:t>mixed</a:t>
            </a:r>
            <a:r>
              <a:rPr lang="de-DE" dirty="0" smtClean="0"/>
              <a:t> </a:t>
            </a:r>
            <a:r>
              <a:rPr lang="de-DE" dirty="0" err="1" smtClean="0"/>
              <a:t>modeling</a:t>
            </a:r>
            <a:r>
              <a:rPr lang="de-DE" dirty="0" smtClean="0"/>
              <a:t> &amp; </a:t>
            </a:r>
            <a:r>
              <a:rPr lang="de-DE" dirty="0" err="1" smtClean="0"/>
              <a:t>Winbugs</a:t>
            </a:r>
            <a:r>
              <a:rPr lang="de-DE" dirty="0" smtClean="0"/>
              <a:t>/ </a:t>
            </a:r>
            <a:r>
              <a:rPr lang="de-DE" dirty="0" err="1" smtClean="0"/>
              <a:t>mcmc</a:t>
            </a:r>
            <a:r>
              <a:rPr lang="de-DE" dirty="0" smtClean="0"/>
              <a:t> </a:t>
            </a:r>
            <a:r>
              <a:rPr lang="de-DE" dirty="0" err="1" smtClean="0"/>
              <a:t>package</a:t>
            </a:r>
            <a:r>
              <a:rPr lang="de-DE" dirty="0" smtClean="0"/>
              <a:t> in R </a:t>
            </a:r>
            <a:r>
              <a:rPr lang="de-DE" dirty="0" err="1" smtClean="0"/>
              <a:t>for</a:t>
            </a:r>
            <a:r>
              <a:rPr lang="de-DE" dirty="0" smtClean="0"/>
              <a:t> </a:t>
            </a:r>
            <a:r>
              <a:rPr lang="de-DE" dirty="0" err="1" smtClean="0"/>
              <a:t>advanced</a:t>
            </a:r>
            <a:r>
              <a:rPr lang="de-DE" dirty="0" smtClean="0"/>
              <a:t> </a:t>
            </a:r>
            <a:r>
              <a:rPr lang="de-DE" dirty="0" err="1" smtClean="0"/>
              <a:t>parameter</a:t>
            </a:r>
            <a:r>
              <a:rPr lang="de-DE" dirty="0" smtClean="0"/>
              <a:t> </a:t>
            </a:r>
            <a:r>
              <a:rPr lang="de-DE" dirty="0" err="1" smtClean="0"/>
              <a:t>estimation</a:t>
            </a:r>
            <a:r>
              <a:rPr lang="de-DE" dirty="0" smtClean="0"/>
              <a:t>.</a:t>
            </a:r>
          </a:p>
          <a:p>
            <a:r>
              <a:rPr lang="de-DE" dirty="0" smtClean="0"/>
              <a:t>Parameter </a:t>
            </a:r>
            <a:r>
              <a:rPr lang="de-DE" dirty="0" err="1" smtClean="0"/>
              <a:t>components</a:t>
            </a:r>
            <a:r>
              <a:rPr lang="de-DE" dirty="0" smtClean="0"/>
              <a:t> </a:t>
            </a:r>
            <a:r>
              <a:rPr lang="de-DE" dirty="0" err="1" smtClean="0"/>
              <a:t>of</a:t>
            </a:r>
            <a:r>
              <a:rPr lang="de-DE" dirty="0" smtClean="0"/>
              <a:t> </a:t>
            </a:r>
            <a:r>
              <a:rPr lang="de-DE" dirty="0" err="1" smtClean="0"/>
              <a:t>the</a:t>
            </a:r>
            <a:r>
              <a:rPr lang="de-DE" dirty="0" smtClean="0"/>
              <a:t> </a:t>
            </a:r>
            <a:r>
              <a:rPr lang="de-DE" dirty="0" err="1" smtClean="0"/>
              <a:t>model</a:t>
            </a:r>
            <a:r>
              <a:rPr lang="de-DE" dirty="0" smtClean="0"/>
              <a:t>: </a:t>
            </a:r>
            <a:r>
              <a:rPr lang="de-DE" dirty="0" err="1" smtClean="0"/>
              <a:t>alpha</a:t>
            </a:r>
            <a:r>
              <a:rPr lang="de-DE" dirty="0" smtClean="0"/>
              <a:t> </a:t>
            </a:r>
            <a:r>
              <a:rPr lang="de-DE" dirty="0" err="1" smtClean="0"/>
              <a:t>and</a:t>
            </a:r>
            <a:r>
              <a:rPr lang="de-DE" dirty="0" smtClean="0"/>
              <a:t> </a:t>
            </a:r>
            <a:r>
              <a:rPr lang="de-DE" dirty="0" err="1" smtClean="0"/>
              <a:t>betas</a:t>
            </a:r>
            <a:r>
              <a:rPr lang="de-DE" dirty="0" smtClean="0"/>
              <a:t> </a:t>
            </a:r>
            <a:r>
              <a:rPr lang="de-DE" dirty="0" err="1" smtClean="0"/>
              <a:t>for</a:t>
            </a:r>
            <a:r>
              <a:rPr lang="de-DE" dirty="0" smtClean="0"/>
              <a:t> </a:t>
            </a:r>
            <a:r>
              <a:rPr lang="de-DE" dirty="0" err="1" smtClean="0"/>
              <a:t>each</a:t>
            </a:r>
            <a:r>
              <a:rPr lang="de-DE" dirty="0" smtClean="0"/>
              <a:t> </a:t>
            </a:r>
            <a:r>
              <a:rPr lang="de-DE" dirty="0" err="1" smtClean="0"/>
              <a:t>feature</a:t>
            </a:r>
            <a:r>
              <a:rPr lang="de-DE" dirty="0" smtClean="0"/>
              <a:t> </a:t>
            </a:r>
            <a:r>
              <a:rPr lang="de-DE" dirty="0" err="1" smtClean="0"/>
              <a:t>as</a:t>
            </a:r>
            <a:r>
              <a:rPr lang="de-DE" dirty="0" smtClean="0"/>
              <a:t> </a:t>
            </a:r>
            <a:r>
              <a:rPr lang="de-DE" dirty="0" err="1" smtClean="0"/>
              <a:t>impact</a:t>
            </a:r>
            <a:r>
              <a:rPr lang="de-DE" dirty="0" smtClean="0"/>
              <a:t>, </a:t>
            </a:r>
            <a:r>
              <a:rPr lang="de-DE" dirty="0" err="1" smtClean="0"/>
              <a:t>retention</a:t>
            </a:r>
            <a:r>
              <a:rPr lang="de-DE" dirty="0" smtClean="0"/>
              <a:t> rate/</a:t>
            </a:r>
            <a:r>
              <a:rPr lang="de-DE" dirty="0" err="1" smtClean="0"/>
              <a:t>Decay</a:t>
            </a:r>
            <a:r>
              <a:rPr lang="de-DE" dirty="0" smtClean="0"/>
              <a:t> </a:t>
            </a:r>
            <a:r>
              <a:rPr lang="de-DE" dirty="0" err="1" smtClean="0"/>
              <a:t>and</a:t>
            </a:r>
            <a:r>
              <a:rPr lang="de-DE" dirty="0" smtClean="0"/>
              <a:t> </a:t>
            </a:r>
            <a:r>
              <a:rPr lang="de-DE" dirty="0" err="1" smtClean="0"/>
              <a:t>roots</a:t>
            </a:r>
            <a:r>
              <a:rPr lang="de-DE" dirty="0" smtClean="0"/>
              <a:t>.</a:t>
            </a:r>
          </a:p>
          <a:p>
            <a:pPr marL="0" indent="0">
              <a:buNone/>
            </a:pPr>
            <a:endParaRPr lang="de-DE" dirty="0" smtClean="0"/>
          </a:p>
        </p:txBody>
      </p:sp>
      <p:sp>
        <p:nvSpPr>
          <p:cNvPr id="2" name="Title 1"/>
          <p:cNvSpPr>
            <a:spLocks noGrp="1"/>
          </p:cNvSpPr>
          <p:nvPr>
            <p:ph type="title"/>
          </p:nvPr>
        </p:nvSpPr>
        <p:spPr/>
        <p:txBody>
          <a:bodyPr/>
          <a:lstStyle/>
          <a:p>
            <a:r>
              <a:rPr lang="en-US" dirty="0" smtClean="0"/>
              <a:t>Software used and modeling parameters</a:t>
            </a:r>
            <a:endParaRPr lang="en-US" dirty="0"/>
          </a:p>
        </p:txBody>
      </p:sp>
      <p:sp>
        <p:nvSpPr>
          <p:cNvPr id="8" name="Textplatzhalter 7"/>
          <p:cNvSpPr>
            <a:spLocks noGrp="1"/>
          </p:cNvSpPr>
          <p:nvPr>
            <p:ph type="body" sz="quarter" idx="15"/>
          </p:nvPr>
        </p:nvSpPr>
        <p:spPr/>
        <p:txBody>
          <a:bodyPr/>
          <a:lstStyle/>
          <a:p>
            <a:endParaRPr lang="de-DE"/>
          </a:p>
        </p:txBody>
      </p:sp>
      <p:pic>
        <p:nvPicPr>
          <p:cNvPr id="6" name="Grafik 5"/>
          <p:cNvPicPr>
            <a:picLocks noChangeAspect="1"/>
          </p:cNvPicPr>
          <p:nvPr/>
        </p:nvPicPr>
        <p:blipFill>
          <a:blip r:embed="rId8"/>
          <a:stretch>
            <a:fillRect/>
          </a:stretch>
        </p:blipFill>
        <p:spPr>
          <a:xfrm>
            <a:off x="461062" y="3985792"/>
            <a:ext cx="3633144" cy="2218843"/>
          </a:xfrm>
          <a:prstGeom prst="rect">
            <a:avLst/>
          </a:prstGeom>
        </p:spPr>
      </p:pic>
      <p:sp>
        <p:nvSpPr>
          <p:cNvPr id="40" name="Rechteck 39"/>
          <p:cNvSpPr/>
          <p:nvPr/>
        </p:nvSpPr>
        <p:spPr>
          <a:xfrm>
            <a:off x="675501" y="3341590"/>
            <a:ext cx="3023287" cy="644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200"/>
              </a:spcBef>
            </a:pPr>
            <a:r>
              <a:rPr lang="de-DE" sz="1400" dirty="0" err="1" smtClean="0"/>
              <a:t>Decay</a:t>
            </a:r>
            <a:endParaRPr lang="de-DE" sz="1400" dirty="0" smtClean="0"/>
          </a:p>
          <a:p>
            <a:pPr algn="ctr">
              <a:spcBef>
                <a:spcPts val="200"/>
              </a:spcBef>
            </a:pPr>
            <a:r>
              <a:rPr lang="de-DE" sz="1000" dirty="0" smtClean="0">
                <a:sym typeface="Wingdings" panose="05000000000000000000" pitchFamily="2" charset="2"/>
              </a:rPr>
              <a:t> </a:t>
            </a:r>
            <a:r>
              <a:rPr lang="de-DE" sz="1000" dirty="0" err="1" smtClean="0">
                <a:sym typeface="Wingdings" panose="05000000000000000000" pitchFamily="2" charset="2"/>
              </a:rPr>
              <a:t>Promotions</a:t>
            </a:r>
            <a:r>
              <a:rPr lang="de-DE" sz="1000" dirty="0" smtClean="0">
                <a:sym typeface="Wingdings" panose="05000000000000000000" pitchFamily="2" charset="2"/>
              </a:rPr>
              <a:t> in </a:t>
            </a:r>
            <a:r>
              <a:rPr lang="de-DE" sz="1000" dirty="0" err="1" smtClean="0">
                <a:sym typeface="Wingdings" panose="05000000000000000000" pitchFamily="2" charset="2"/>
              </a:rPr>
              <a:t>one</a:t>
            </a:r>
            <a:r>
              <a:rPr lang="de-DE" sz="1000" dirty="0" smtClean="0">
                <a:sym typeface="Wingdings" panose="05000000000000000000" pitchFamily="2" charset="2"/>
              </a:rPr>
              <a:t> </a:t>
            </a:r>
            <a:r>
              <a:rPr lang="de-DE" sz="1000" dirty="0" err="1" smtClean="0">
                <a:sym typeface="Wingdings" panose="05000000000000000000" pitchFamily="2" charset="2"/>
              </a:rPr>
              <a:t>month</a:t>
            </a:r>
            <a:r>
              <a:rPr lang="de-DE" sz="1000" dirty="0" smtClean="0">
                <a:sym typeface="Wingdings" panose="05000000000000000000" pitchFamily="2" charset="2"/>
              </a:rPr>
              <a:t> also </a:t>
            </a:r>
            <a:r>
              <a:rPr lang="de-DE" sz="1000" dirty="0" err="1" smtClean="0">
                <a:sym typeface="Wingdings" panose="05000000000000000000" pitchFamily="2" charset="2"/>
              </a:rPr>
              <a:t>have</a:t>
            </a:r>
            <a:r>
              <a:rPr lang="de-DE" sz="1000" dirty="0" smtClean="0">
                <a:sym typeface="Wingdings" panose="05000000000000000000" pitchFamily="2" charset="2"/>
              </a:rPr>
              <a:t> </a:t>
            </a:r>
            <a:r>
              <a:rPr lang="de-DE" sz="1000" dirty="0" err="1" smtClean="0">
                <a:sym typeface="Wingdings" panose="05000000000000000000" pitchFamily="2" charset="2"/>
              </a:rPr>
              <a:t>effects</a:t>
            </a:r>
            <a:r>
              <a:rPr lang="de-DE" sz="1000" dirty="0" smtClean="0">
                <a:sym typeface="Wingdings" panose="05000000000000000000" pitchFamily="2" charset="2"/>
              </a:rPr>
              <a:t> in </a:t>
            </a:r>
            <a:r>
              <a:rPr lang="de-DE" sz="1000" dirty="0" err="1" smtClean="0">
                <a:sym typeface="Wingdings" panose="05000000000000000000" pitchFamily="2" charset="2"/>
              </a:rPr>
              <a:t>the</a:t>
            </a:r>
            <a:r>
              <a:rPr lang="de-DE" sz="1000" dirty="0" smtClean="0">
                <a:sym typeface="Wingdings" panose="05000000000000000000" pitchFamily="2" charset="2"/>
              </a:rPr>
              <a:t> </a:t>
            </a:r>
            <a:r>
              <a:rPr lang="de-DE" sz="1000" dirty="0" err="1" smtClean="0">
                <a:sym typeface="Wingdings" panose="05000000000000000000" pitchFamily="2" charset="2"/>
              </a:rPr>
              <a:t>following</a:t>
            </a:r>
            <a:r>
              <a:rPr lang="de-DE" sz="1000" dirty="0" smtClean="0">
                <a:sym typeface="Wingdings" panose="05000000000000000000" pitchFamily="2" charset="2"/>
              </a:rPr>
              <a:t> </a:t>
            </a:r>
            <a:r>
              <a:rPr lang="de-DE" sz="1000" dirty="0" err="1" smtClean="0">
                <a:sym typeface="Wingdings" panose="05000000000000000000" pitchFamily="2" charset="2"/>
              </a:rPr>
              <a:t>periods</a:t>
            </a:r>
            <a:endParaRPr lang="de-DE" sz="1000" dirty="0" smtClean="0"/>
          </a:p>
        </p:txBody>
      </p:sp>
      <p:sp>
        <p:nvSpPr>
          <p:cNvPr id="45" name="Rechteck 44"/>
          <p:cNvSpPr/>
          <p:nvPr/>
        </p:nvSpPr>
        <p:spPr>
          <a:xfrm>
            <a:off x="4620540" y="3341590"/>
            <a:ext cx="3023287" cy="644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200"/>
              </a:spcBef>
            </a:pPr>
            <a:r>
              <a:rPr lang="de-DE" sz="1400" dirty="0" smtClean="0"/>
              <a:t>Roots</a:t>
            </a:r>
          </a:p>
          <a:p>
            <a:pPr algn="ctr">
              <a:spcBef>
                <a:spcPts val="200"/>
              </a:spcBef>
            </a:pPr>
            <a:r>
              <a:rPr lang="de-DE" sz="1000" dirty="0">
                <a:sym typeface="Wingdings" panose="05000000000000000000" pitchFamily="2" charset="2"/>
              </a:rPr>
              <a:t> </a:t>
            </a:r>
            <a:r>
              <a:rPr lang="de-DE" sz="1000" dirty="0" err="1">
                <a:sym typeface="Wingdings" panose="05000000000000000000" pitchFamily="2" charset="2"/>
              </a:rPr>
              <a:t>Diminishing</a:t>
            </a:r>
            <a:r>
              <a:rPr lang="de-DE" sz="1000" dirty="0">
                <a:sym typeface="Wingdings" panose="05000000000000000000" pitchFamily="2" charset="2"/>
              </a:rPr>
              <a:t> </a:t>
            </a:r>
            <a:r>
              <a:rPr lang="de-DE" sz="1000" dirty="0" err="1">
                <a:sym typeface="Wingdings" panose="05000000000000000000" pitchFamily="2" charset="2"/>
              </a:rPr>
              <a:t>returns</a:t>
            </a:r>
            <a:r>
              <a:rPr lang="de-DE" sz="1000" dirty="0">
                <a:sym typeface="Wingdings" panose="05000000000000000000" pitchFamily="2" charset="2"/>
              </a:rPr>
              <a:t> </a:t>
            </a:r>
            <a:r>
              <a:rPr lang="de-DE" sz="1000" dirty="0" err="1">
                <a:sym typeface="Wingdings" panose="05000000000000000000" pitchFamily="2" charset="2"/>
              </a:rPr>
              <a:t>of</a:t>
            </a:r>
            <a:r>
              <a:rPr lang="de-DE" sz="1000" dirty="0">
                <a:sym typeface="Wingdings" panose="05000000000000000000" pitchFamily="2" charset="2"/>
              </a:rPr>
              <a:t> </a:t>
            </a:r>
            <a:r>
              <a:rPr lang="de-DE" sz="1000" dirty="0" err="1">
                <a:sym typeface="Wingdings" panose="05000000000000000000" pitchFamily="2" charset="2"/>
              </a:rPr>
              <a:t>effect</a:t>
            </a:r>
            <a:r>
              <a:rPr lang="de-DE" sz="1000" dirty="0">
                <a:sym typeface="Wingdings" panose="05000000000000000000" pitchFamily="2" charset="2"/>
              </a:rPr>
              <a:t> </a:t>
            </a:r>
            <a:r>
              <a:rPr lang="de-DE" sz="1000" dirty="0" err="1">
                <a:sym typeface="Wingdings" panose="05000000000000000000" pitchFamily="2" charset="2"/>
              </a:rPr>
              <a:t>with</a:t>
            </a:r>
            <a:r>
              <a:rPr lang="de-DE" sz="1000" dirty="0">
                <a:sym typeface="Wingdings" panose="05000000000000000000" pitchFamily="2" charset="2"/>
              </a:rPr>
              <a:t> </a:t>
            </a:r>
            <a:r>
              <a:rPr lang="de-DE" sz="1000" dirty="0" err="1">
                <a:sym typeface="Wingdings" panose="05000000000000000000" pitchFamily="2" charset="2"/>
              </a:rPr>
              <a:t>further</a:t>
            </a:r>
            <a:r>
              <a:rPr lang="de-DE" sz="1000" dirty="0">
                <a:sym typeface="Wingdings" panose="05000000000000000000" pitchFamily="2" charset="2"/>
              </a:rPr>
              <a:t> </a:t>
            </a:r>
            <a:r>
              <a:rPr lang="de-DE" sz="1000" dirty="0" err="1">
                <a:sym typeface="Wingdings" panose="05000000000000000000" pitchFamily="2" charset="2"/>
              </a:rPr>
              <a:t>contacts</a:t>
            </a:r>
            <a:r>
              <a:rPr lang="de-DE" sz="1000" dirty="0">
                <a:sym typeface="Wingdings" panose="05000000000000000000" pitchFamily="2" charset="2"/>
              </a:rPr>
              <a:t> </a:t>
            </a:r>
            <a:r>
              <a:rPr lang="de-DE" sz="1000" dirty="0" err="1">
                <a:sym typeface="Wingdings" panose="05000000000000000000" pitchFamily="2" charset="2"/>
              </a:rPr>
              <a:t>to</a:t>
            </a:r>
            <a:r>
              <a:rPr lang="de-DE" sz="1000" dirty="0">
                <a:sym typeface="Wingdings" panose="05000000000000000000" pitchFamily="2" charset="2"/>
              </a:rPr>
              <a:t> a </a:t>
            </a:r>
            <a:r>
              <a:rPr lang="de-DE" sz="1000" dirty="0" err="1">
                <a:sym typeface="Wingdings" panose="05000000000000000000" pitchFamily="2" charset="2"/>
              </a:rPr>
              <a:t>achannel</a:t>
            </a:r>
            <a:endParaRPr lang="de-DE" sz="1000" dirty="0"/>
          </a:p>
        </p:txBody>
      </p:sp>
      <p:pic>
        <p:nvPicPr>
          <p:cNvPr id="10" name="Grafik 9"/>
          <p:cNvPicPr>
            <a:picLocks noChangeAspect="1"/>
          </p:cNvPicPr>
          <p:nvPr/>
        </p:nvPicPr>
        <p:blipFill>
          <a:blip r:embed="rId9"/>
          <a:stretch>
            <a:fillRect/>
          </a:stretch>
        </p:blipFill>
        <p:spPr>
          <a:xfrm>
            <a:off x="4613521" y="4171207"/>
            <a:ext cx="3030306" cy="1809463"/>
          </a:xfrm>
          <a:prstGeom prst="rect">
            <a:avLst/>
          </a:prstGeom>
        </p:spPr>
      </p:pic>
    </p:spTree>
    <p:extLst>
      <p:ext uri="{BB962C8B-B14F-4D97-AF65-F5344CB8AC3E}">
        <p14:creationId xmlns:p14="http://schemas.microsoft.com/office/powerpoint/2010/main" val="1000036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CrvuA1HMVEGen213xuuyl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CrvuA1HMVEGen213xuuyl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CrvuA1HMVEGen213xuuyl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CrvuA1HMVEGen213xuuyl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CrvuA1HMVEGen213xuuyl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CrvuA1HMVEGen213xuuyl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CrvuA1HMVEGen213xuuyl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CrvuA1HMVEGen213xuuyl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csn5eRPxy0qBBe4_P38wB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CrvuA1HMVEGen213xuuyl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CrvuA1HMVEGen213xuuyl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CrvuA1HMVEGen213xuuyl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CrvuA1HMVEGen213xuuyl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CrvuA1HMVEGen213xuuyl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CrvuA1HMVEGen213xuuyl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CrvuA1HMVEGen213xuuyl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Quintiles_PPT_Template_11Mar15">
  <a:themeElements>
    <a:clrScheme name="QuintilesIMS Combo">
      <a:dk1>
        <a:sysClr val="windowText" lastClr="000000"/>
      </a:dk1>
      <a:lt1>
        <a:sysClr val="window" lastClr="FFFFFF"/>
      </a:lt1>
      <a:dk2>
        <a:srgbClr val="1A1A1A"/>
      </a:dk2>
      <a:lt2>
        <a:srgbClr val="FFFBEF"/>
      </a:lt2>
      <a:accent1>
        <a:srgbClr val="297DFD"/>
      </a:accent1>
      <a:accent2>
        <a:srgbClr val="004C97"/>
      </a:accent2>
      <a:accent3>
        <a:srgbClr val="43B649"/>
      </a:accent3>
      <a:accent4>
        <a:srgbClr val="6D2077"/>
      </a:accent4>
      <a:accent5>
        <a:srgbClr val="AE2673"/>
      </a:accent5>
      <a:accent6>
        <a:srgbClr val="ED8B00"/>
      </a:accent6>
      <a:hlink>
        <a:srgbClr val="297DFD"/>
      </a:hlink>
      <a:folHlink>
        <a:srgbClr val="004C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Bef>
            <a:spcPts val="200"/>
          </a:spcBef>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ln>
          <a:noFill/>
        </a:ln>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ts val="400"/>
          </a:spcBef>
          <a:spcAft>
            <a:spcPct val="0"/>
          </a:spcAft>
          <a:buClrTx/>
          <a:buSzTx/>
          <a:buFontTx/>
          <a:buNone/>
          <a:tabLst/>
          <a:defRPr kumimoji="0" sz="1400" b="0" i="0" u="none" strike="noStrike" kern="1200" cap="none" spc="0" normalizeH="0" baseline="0" noProof="0" dirty="0" smtClean="0">
            <a:ln>
              <a:noFill/>
            </a:ln>
            <a:solidFill>
              <a:schemeClr val="tx2"/>
            </a:solidFill>
            <a:effectLst/>
            <a:uLnTx/>
            <a:uFillTx/>
            <a:latin typeface="+mn-lt"/>
            <a:ea typeface="ＭＳ Ｐゴシック" charset="-128"/>
            <a:cs typeface="+mn-cs"/>
          </a:defRPr>
        </a:defPPr>
      </a:lstStyle>
    </a:txDef>
  </a:objectDefaults>
  <a:extraClrSchemeLst/>
  <a:extLst>
    <a:ext uri="{05A4C25C-085E-4340-85A3-A5531E510DB2}">
      <thm15:themeFamily xmlns:thm15="http://schemas.microsoft.com/office/thememl/2012/main" name="STO_QI_MainSlideBank.potx" id="{AA81494C-D63E-4B8F-A25E-F9317AE4A30E}" vid="{AEB4689F-DE00-49E3-A07B-0AD3725C7D83}"/>
    </a:ext>
  </a:extLst>
</a:theme>
</file>

<file path=ppt/theme/theme2.xml><?xml version="1.0" encoding="utf-8"?>
<a:theme xmlns:a="http://schemas.openxmlformats.org/drawingml/2006/main" name="Office Theme">
  <a:themeElements>
    <a:clrScheme name="QuintilesIMS Combo">
      <a:dk1>
        <a:sysClr val="windowText" lastClr="000000"/>
      </a:dk1>
      <a:lt1>
        <a:sysClr val="window" lastClr="FFFFFF"/>
      </a:lt1>
      <a:dk2>
        <a:srgbClr val="1A1A1A"/>
      </a:dk2>
      <a:lt2>
        <a:srgbClr val="FFFBEF"/>
      </a:lt2>
      <a:accent1>
        <a:srgbClr val="297DFD"/>
      </a:accent1>
      <a:accent2>
        <a:srgbClr val="004C97"/>
      </a:accent2>
      <a:accent3>
        <a:srgbClr val="43B649"/>
      </a:accent3>
      <a:accent4>
        <a:srgbClr val="6D2077"/>
      </a:accent4>
      <a:accent5>
        <a:srgbClr val="AE2673"/>
      </a:accent5>
      <a:accent6>
        <a:srgbClr val="ED8B00"/>
      </a:accent6>
      <a:hlink>
        <a:srgbClr val="297DFD"/>
      </a:hlink>
      <a:folHlink>
        <a:srgbClr val="004C9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intilesIMS Combo">
      <a:dk1>
        <a:sysClr val="windowText" lastClr="000000"/>
      </a:dk1>
      <a:lt1>
        <a:sysClr val="window" lastClr="FFFFFF"/>
      </a:lt1>
      <a:dk2>
        <a:srgbClr val="1A1A1A"/>
      </a:dk2>
      <a:lt2>
        <a:srgbClr val="FFFBEF"/>
      </a:lt2>
      <a:accent1>
        <a:srgbClr val="297DFD"/>
      </a:accent1>
      <a:accent2>
        <a:srgbClr val="004C97"/>
      </a:accent2>
      <a:accent3>
        <a:srgbClr val="43B649"/>
      </a:accent3>
      <a:accent4>
        <a:srgbClr val="6D2077"/>
      </a:accent4>
      <a:accent5>
        <a:srgbClr val="AE2673"/>
      </a:accent5>
      <a:accent6>
        <a:srgbClr val="ED8B00"/>
      </a:accent6>
      <a:hlink>
        <a:srgbClr val="297DFD"/>
      </a:hlink>
      <a:folHlink>
        <a:srgbClr val="004C9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40DBE6FA7ADAA41A18D844A1C51D743" ma:contentTypeVersion="" ma:contentTypeDescription="Create a new document." ma:contentTypeScope="" ma:versionID="8d9e9f5ce71f1f8803bc48a90fc141e9">
  <xsd:schema xmlns:xsd="http://www.w3.org/2001/XMLSchema" xmlns:xs="http://www.w3.org/2001/XMLSchema" xmlns:p="http://schemas.microsoft.com/office/2006/metadata/properties" xmlns:ns2="6f126841-2ccf-44f2-9bae-eaf924fa49e7" targetNamespace="http://schemas.microsoft.com/office/2006/metadata/properties" ma:root="true" ma:fieldsID="80d4316c0987930e6fe0ce25fcda4d14" ns2:_="">
    <xsd:import namespace="6f126841-2ccf-44f2-9bae-eaf924fa49e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126841-2ccf-44f2-9bae-eaf924fa49e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5AC1CA3-FEBD-439B-BD34-4616570AB992}">
  <ds:schemaRefs>
    <ds:schemaRef ds:uri="http://schemas.microsoft.com/sharepoint/v3/contenttype/forms"/>
  </ds:schemaRefs>
</ds:datastoreItem>
</file>

<file path=customXml/itemProps2.xml><?xml version="1.0" encoding="utf-8"?>
<ds:datastoreItem xmlns:ds="http://schemas.openxmlformats.org/officeDocument/2006/customXml" ds:itemID="{4DEFC32F-D831-45F1-AC97-784418E796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126841-2ccf-44f2-9bae-eaf924fa49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273E7C-77D6-439D-9953-67AAF9AE33C0}">
  <ds:schemaRefs>
    <ds:schemaRef ds:uri="6f126841-2ccf-44f2-9bae-eaf924fa49e7"/>
    <ds:schemaRef ds:uri="http://purl.org/dc/terms/"/>
    <ds:schemaRef ds:uri="http://schemas.microsoft.com/office/2006/documentManagement/types"/>
    <ds:schemaRef ds:uri="http://www.w3.org/XML/1998/namespace"/>
    <ds:schemaRef ds:uri="http://schemas.openxmlformats.org/package/2006/metadata/core-properties"/>
    <ds:schemaRef ds:uri="http://purl.org/dc/elements/1.1/"/>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STO_QI_MainSlideBank</Template>
  <TotalTime>0</TotalTime>
  <Words>1932</Words>
  <Application>Microsoft Office PowerPoint</Application>
  <PresentationFormat>Bildschirmpräsentation (4:3)</PresentationFormat>
  <Paragraphs>180</Paragraphs>
  <Slides>19</Slides>
  <Notes>16</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Eingebettete OLE-Server</vt:lpstr>
      </vt:variant>
      <vt:variant>
        <vt:i4>1</vt:i4>
      </vt:variant>
      <vt:variant>
        <vt:lpstr>Folientitel</vt:lpstr>
      </vt:variant>
      <vt:variant>
        <vt:i4>19</vt:i4>
      </vt:variant>
    </vt:vector>
  </HeadingPairs>
  <TitlesOfParts>
    <vt:vector size="30" baseType="lpstr">
      <vt:lpstr>ＭＳ Ｐゴシック</vt:lpstr>
      <vt:lpstr>.AppleSystemUIFont</vt:lpstr>
      <vt:lpstr>Arial</vt:lpstr>
      <vt:lpstr>Calibri</vt:lpstr>
      <vt:lpstr>Georgia</vt:lpstr>
      <vt:lpstr>Lucida Console</vt:lpstr>
      <vt:lpstr>Lucida Grande</vt:lpstr>
      <vt:lpstr>LucidaGrande</vt:lpstr>
      <vt:lpstr>Wingdings</vt:lpstr>
      <vt:lpstr>Quintiles_PPT_Template_11Mar15</vt:lpstr>
      <vt:lpstr>think-cell Slide</vt:lpstr>
      <vt:lpstr>MCM Modeling – Cohort Level</vt:lpstr>
      <vt:lpstr>Overview</vt:lpstr>
      <vt:lpstr>MCM - Background</vt:lpstr>
      <vt:lpstr>MCM – Vision for NBA/NBC</vt:lpstr>
      <vt:lpstr>MCM Ideal scenario in US – Sales Data on HCP level</vt:lpstr>
      <vt:lpstr>European reality due to Data Privacy</vt:lpstr>
      <vt:lpstr>MCM Solution on aggregate level</vt:lpstr>
      <vt:lpstr>Data Sources and data flow</vt:lpstr>
      <vt:lpstr>Software used and modeling parameters</vt:lpstr>
      <vt:lpstr>Modeling procedure</vt:lpstr>
      <vt:lpstr>Amgen Case</vt:lpstr>
      <vt:lpstr>Amgen Case Prolia – Sales vs. Promotions on aggregate level</vt:lpstr>
      <vt:lpstr>Model Comparison – Top 50 Bricks vs. Full Model</vt:lpstr>
      <vt:lpstr>Top 50 Bricks Prolia: First Model</vt:lpstr>
      <vt:lpstr>Top 50 Bricks Prolia: First Model</vt:lpstr>
      <vt:lpstr>Variation in Beta Calls by VO-Size</vt:lpstr>
      <vt:lpstr>Example Deliverable: Channel Effectiveness by Zip</vt:lpstr>
      <vt:lpstr>Example Deliverable: Channel Effectiveness by HCP</vt:lpstr>
      <vt:lpstr>What’s is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QuintilesIMS Marketing Core Slide Bank/Toolkit</dc:title>
  <dc:creator>Andreas Gieshoff</dc:creator>
  <cp:lastModifiedBy>Mario Mueller</cp:lastModifiedBy>
  <cp:revision>78</cp:revision>
  <dcterms:created xsi:type="dcterms:W3CDTF">2016-10-11T09:53:57Z</dcterms:created>
  <dcterms:modified xsi:type="dcterms:W3CDTF">2017-03-22T10:10:09Z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0x010100840DBE6FA7ADAA41A18D844A1C51D743</vt:lpwstr>
  </property>
</Properties>
</file>