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466" r:id="rId4"/>
  </p:sldMasterIdLst>
  <p:notesMasterIdLst>
    <p:notesMasterId r:id="rId59"/>
  </p:notesMasterIdLst>
  <p:handoutMasterIdLst>
    <p:handoutMasterId r:id="rId60"/>
  </p:handoutMasterIdLst>
  <p:sldIdLst>
    <p:sldId id="492" r:id="rId5"/>
    <p:sldId id="494" r:id="rId6"/>
    <p:sldId id="757" r:id="rId7"/>
    <p:sldId id="755" r:id="rId8"/>
    <p:sldId id="781" r:id="rId9"/>
    <p:sldId id="782" r:id="rId10"/>
    <p:sldId id="766" r:id="rId11"/>
    <p:sldId id="783" r:id="rId12"/>
    <p:sldId id="784" r:id="rId13"/>
    <p:sldId id="785" r:id="rId14"/>
    <p:sldId id="763" r:id="rId15"/>
    <p:sldId id="754" r:id="rId16"/>
    <p:sldId id="759" r:id="rId17"/>
    <p:sldId id="764" r:id="rId18"/>
    <p:sldId id="756" r:id="rId19"/>
    <p:sldId id="765" r:id="rId20"/>
    <p:sldId id="775" r:id="rId21"/>
    <p:sldId id="777" r:id="rId22"/>
    <p:sldId id="778" r:id="rId23"/>
    <p:sldId id="779" r:id="rId24"/>
    <p:sldId id="780" r:id="rId25"/>
    <p:sldId id="767" r:id="rId26"/>
    <p:sldId id="758" r:id="rId27"/>
    <p:sldId id="760" r:id="rId28"/>
    <p:sldId id="761" r:id="rId29"/>
    <p:sldId id="818" r:id="rId30"/>
    <p:sldId id="786" r:id="rId31"/>
    <p:sldId id="787" r:id="rId32"/>
    <p:sldId id="788" r:id="rId33"/>
    <p:sldId id="789" r:id="rId34"/>
    <p:sldId id="790" r:id="rId35"/>
    <p:sldId id="791" r:id="rId36"/>
    <p:sldId id="792" r:id="rId37"/>
    <p:sldId id="793" r:id="rId38"/>
    <p:sldId id="794" r:id="rId39"/>
    <p:sldId id="795" r:id="rId40"/>
    <p:sldId id="796" r:id="rId41"/>
    <p:sldId id="797" r:id="rId42"/>
    <p:sldId id="798" r:id="rId43"/>
    <p:sldId id="799" r:id="rId44"/>
    <p:sldId id="800" r:id="rId45"/>
    <p:sldId id="801" r:id="rId46"/>
    <p:sldId id="802" r:id="rId47"/>
    <p:sldId id="803" r:id="rId48"/>
    <p:sldId id="804" r:id="rId49"/>
    <p:sldId id="805" r:id="rId50"/>
    <p:sldId id="806" r:id="rId51"/>
    <p:sldId id="807" r:id="rId52"/>
    <p:sldId id="808" r:id="rId53"/>
    <p:sldId id="809" r:id="rId54"/>
    <p:sldId id="810" r:id="rId55"/>
    <p:sldId id="811" r:id="rId56"/>
    <p:sldId id="812" r:id="rId57"/>
    <p:sldId id="443" r:id="rId58"/>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sa Gallo" initials="LG" lastIdx="9" clrIdx="0">
    <p:extLst>
      <p:ext uri="{19B8F6BF-5375-455C-9EA6-DF929625EA0E}">
        <p15:presenceInfo xmlns:p15="http://schemas.microsoft.com/office/powerpoint/2012/main" userId="S-1-5-21-3378924584-2267847585-3061742807-4729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CFF"/>
    <a:srgbClr val="00CC00"/>
    <a:srgbClr val="CDD7FE"/>
    <a:srgbClr val="CDECFE"/>
    <a:srgbClr val="CDECFF"/>
    <a:srgbClr val="A6ACC5"/>
    <a:srgbClr val="F2F2F2"/>
    <a:srgbClr val="D9D9D9"/>
    <a:srgbClr val="B7DBFF"/>
    <a:srgbClr val="BA1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95355" autoAdjust="0"/>
  </p:normalViewPr>
  <p:slideViewPr>
    <p:cSldViewPr snapToGrid="0">
      <p:cViewPr varScale="1">
        <p:scale>
          <a:sx n="85" d="100"/>
          <a:sy n="85" d="100"/>
        </p:scale>
        <p:origin x="172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787"/>
    </p:cViewPr>
  </p:sorterViewPr>
  <p:notesViewPr>
    <p:cSldViewPr snapToGrid="0">
      <p:cViewPr varScale="1">
        <p:scale>
          <a:sx n="63" d="100"/>
          <a:sy n="63" d="100"/>
        </p:scale>
        <p:origin x="3134" y="5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11BEA-D987-4A96-A9F7-A05B77067800}" type="doc">
      <dgm:prSet loTypeId="urn:microsoft.com/office/officeart/2005/8/layout/process1" loCatId="process" qsTypeId="urn:microsoft.com/office/officeart/2005/8/quickstyle/simple1" qsCatId="simple" csTypeId="urn:microsoft.com/office/officeart/2005/8/colors/accent1_2" csCatId="accent1" phldr="1"/>
      <dgm:spPr/>
    </dgm:pt>
    <dgm:pt modelId="{8A3F046F-A535-4B9D-AAED-D6CA0F796C4E}">
      <dgm:prSet phldrT="[Text]"/>
      <dgm:spPr/>
      <dgm:t>
        <a:bodyPr/>
        <a:lstStyle/>
        <a:p>
          <a:r>
            <a:rPr lang="en-US" dirty="0" smtClean="0"/>
            <a:t>Batch load</a:t>
          </a:r>
          <a:endParaRPr lang="en-US" dirty="0"/>
        </a:p>
      </dgm:t>
    </dgm:pt>
    <dgm:pt modelId="{80C151BF-5681-4500-8D1E-CEC03FEEC413}" type="parTrans" cxnId="{C396EA0C-69F2-4DC6-AC18-1D4DED9CBEDA}">
      <dgm:prSet/>
      <dgm:spPr/>
      <dgm:t>
        <a:bodyPr/>
        <a:lstStyle/>
        <a:p>
          <a:endParaRPr lang="en-US"/>
        </a:p>
      </dgm:t>
    </dgm:pt>
    <dgm:pt modelId="{992D832F-6014-422B-ACD2-2A035E76F49C}" type="sibTrans" cxnId="{C396EA0C-69F2-4DC6-AC18-1D4DED9CBEDA}">
      <dgm:prSet/>
      <dgm:spPr/>
      <dgm:t>
        <a:bodyPr/>
        <a:lstStyle/>
        <a:p>
          <a:endParaRPr lang="en-US"/>
        </a:p>
      </dgm:t>
    </dgm:pt>
    <dgm:pt modelId="{560BA674-B5B9-483B-A042-0156A9F4E974}">
      <dgm:prSet phldrT="[Text]"/>
      <dgm:spPr/>
      <dgm:t>
        <a:bodyPr/>
        <a:lstStyle/>
        <a:p>
          <a:r>
            <a:rPr lang="en-US" dirty="0" smtClean="0"/>
            <a:t>CDC table</a:t>
          </a:r>
          <a:endParaRPr lang="en-US" dirty="0"/>
        </a:p>
      </dgm:t>
    </dgm:pt>
    <dgm:pt modelId="{DA2C6B33-A017-4AD9-B738-E807F6F6BFE2}" type="parTrans" cxnId="{33397FE2-08F1-4EA6-AE96-E14528E92CB5}">
      <dgm:prSet/>
      <dgm:spPr/>
      <dgm:t>
        <a:bodyPr/>
        <a:lstStyle/>
        <a:p>
          <a:endParaRPr lang="en-US"/>
        </a:p>
      </dgm:t>
    </dgm:pt>
    <dgm:pt modelId="{AABF1906-8CD6-471E-A722-95804204CAEA}" type="sibTrans" cxnId="{33397FE2-08F1-4EA6-AE96-E14528E92CB5}">
      <dgm:prSet/>
      <dgm:spPr/>
      <dgm:t>
        <a:bodyPr/>
        <a:lstStyle/>
        <a:p>
          <a:endParaRPr lang="en-US"/>
        </a:p>
      </dgm:t>
    </dgm:pt>
    <dgm:pt modelId="{4BB476CD-B617-4333-ABB7-10EFB6A8ECA6}">
      <dgm:prSet phldrT="[Text]"/>
      <dgm:spPr/>
      <dgm:t>
        <a:bodyPr/>
        <a:lstStyle/>
        <a:p>
          <a:r>
            <a:rPr lang="en-US" dirty="0" smtClean="0"/>
            <a:t>Snapshot table</a:t>
          </a:r>
          <a:endParaRPr lang="en-US" dirty="0"/>
        </a:p>
      </dgm:t>
    </dgm:pt>
    <dgm:pt modelId="{B3D9C112-1151-4E0F-8893-B516806F3083}" type="parTrans" cxnId="{5D182224-7BBF-48DF-8592-3AB1F952A1B8}">
      <dgm:prSet/>
      <dgm:spPr/>
      <dgm:t>
        <a:bodyPr/>
        <a:lstStyle/>
        <a:p>
          <a:endParaRPr lang="en-US"/>
        </a:p>
      </dgm:t>
    </dgm:pt>
    <dgm:pt modelId="{A79E6C45-B485-4478-82CE-BE16121CBA39}" type="sibTrans" cxnId="{5D182224-7BBF-48DF-8592-3AB1F952A1B8}">
      <dgm:prSet/>
      <dgm:spPr/>
      <dgm:t>
        <a:bodyPr/>
        <a:lstStyle/>
        <a:p>
          <a:endParaRPr lang="en-US"/>
        </a:p>
      </dgm:t>
    </dgm:pt>
    <dgm:pt modelId="{E2411F0B-D4AB-4D76-8DB9-F0928ED186E7}">
      <dgm:prSet phldrT="[Text]"/>
      <dgm:spPr/>
      <dgm:t>
        <a:bodyPr/>
        <a:lstStyle/>
        <a:p>
          <a:r>
            <a:rPr lang="en-US" dirty="0" smtClean="0"/>
            <a:t>A/B switch</a:t>
          </a:r>
          <a:endParaRPr lang="en-US" dirty="0"/>
        </a:p>
      </dgm:t>
    </dgm:pt>
    <dgm:pt modelId="{76F5684B-A0D3-4F51-AFF9-4C8527FA4B06}" type="parTrans" cxnId="{2CB026E7-743F-458D-9BA6-3FF9CE842057}">
      <dgm:prSet/>
      <dgm:spPr/>
      <dgm:t>
        <a:bodyPr/>
        <a:lstStyle/>
        <a:p>
          <a:endParaRPr lang="en-US"/>
        </a:p>
      </dgm:t>
    </dgm:pt>
    <dgm:pt modelId="{8E11ABA2-E10B-42F4-9FD8-3819BE3B146A}" type="sibTrans" cxnId="{2CB026E7-743F-458D-9BA6-3FF9CE842057}">
      <dgm:prSet/>
      <dgm:spPr/>
      <dgm:t>
        <a:bodyPr/>
        <a:lstStyle/>
        <a:p>
          <a:endParaRPr lang="en-US"/>
        </a:p>
      </dgm:t>
    </dgm:pt>
    <dgm:pt modelId="{27C12995-24DD-4524-B1CA-439EAF27DFF9}" type="pres">
      <dgm:prSet presAssocID="{CD611BEA-D987-4A96-A9F7-A05B77067800}" presName="Name0" presStyleCnt="0">
        <dgm:presLayoutVars>
          <dgm:dir/>
          <dgm:resizeHandles val="exact"/>
        </dgm:presLayoutVars>
      </dgm:prSet>
      <dgm:spPr/>
    </dgm:pt>
    <dgm:pt modelId="{FF2F19A1-0BBC-4134-8D6E-84A2D96678A2}" type="pres">
      <dgm:prSet presAssocID="{8A3F046F-A535-4B9D-AAED-D6CA0F796C4E}" presName="node" presStyleLbl="node1" presStyleIdx="0" presStyleCnt="4">
        <dgm:presLayoutVars>
          <dgm:bulletEnabled val="1"/>
        </dgm:presLayoutVars>
      </dgm:prSet>
      <dgm:spPr/>
      <dgm:t>
        <a:bodyPr/>
        <a:lstStyle/>
        <a:p>
          <a:endParaRPr lang="en-US"/>
        </a:p>
      </dgm:t>
    </dgm:pt>
    <dgm:pt modelId="{5872C012-2494-4665-A8D1-D71768D8B391}" type="pres">
      <dgm:prSet presAssocID="{992D832F-6014-422B-ACD2-2A035E76F49C}" presName="sibTrans" presStyleLbl="sibTrans2D1" presStyleIdx="0" presStyleCnt="3"/>
      <dgm:spPr/>
      <dgm:t>
        <a:bodyPr/>
        <a:lstStyle/>
        <a:p>
          <a:endParaRPr lang="en-US"/>
        </a:p>
      </dgm:t>
    </dgm:pt>
    <dgm:pt modelId="{F37C647A-2923-4AB7-840E-C9816AE962E3}" type="pres">
      <dgm:prSet presAssocID="{992D832F-6014-422B-ACD2-2A035E76F49C}" presName="connectorText" presStyleLbl="sibTrans2D1" presStyleIdx="0" presStyleCnt="3"/>
      <dgm:spPr/>
      <dgm:t>
        <a:bodyPr/>
        <a:lstStyle/>
        <a:p>
          <a:endParaRPr lang="en-US"/>
        </a:p>
      </dgm:t>
    </dgm:pt>
    <dgm:pt modelId="{720FAF17-013F-4EFB-B605-EA50B75F3C6B}" type="pres">
      <dgm:prSet presAssocID="{560BA674-B5B9-483B-A042-0156A9F4E974}" presName="node" presStyleLbl="node1" presStyleIdx="1" presStyleCnt="4">
        <dgm:presLayoutVars>
          <dgm:bulletEnabled val="1"/>
        </dgm:presLayoutVars>
      </dgm:prSet>
      <dgm:spPr/>
      <dgm:t>
        <a:bodyPr/>
        <a:lstStyle/>
        <a:p>
          <a:endParaRPr lang="en-US"/>
        </a:p>
      </dgm:t>
    </dgm:pt>
    <dgm:pt modelId="{2DCDAA37-0157-462A-A9DF-CD67815127A5}" type="pres">
      <dgm:prSet presAssocID="{AABF1906-8CD6-471E-A722-95804204CAEA}" presName="sibTrans" presStyleLbl="sibTrans2D1" presStyleIdx="1" presStyleCnt="3"/>
      <dgm:spPr/>
      <dgm:t>
        <a:bodyPr/>
        <a:lstStyle/>
        <a:p>
          <a:endParaRPr lang="en-US"/>
        </a:p>
      </dgm:t>
    </dgm:pt>
    <dgm:pt modelId="{02A2886E-EEC6-4824-83AE-C981AEE1582C}" type="pres">
      <dgm:prSet presAssocID="{AABF1906-8CD6-471E-A722-95804204CAEA}" presName="connectorText" presStyleLbl="sibTrans2D1" presStyleIdx="1" presStyleCnt="3"/>
      <dgm:spPr/>
      <dgm:t>
        <a:bodyPr/>
        <a:lstStyle/>
        <a:p>
          <a:endParaRPr lang="en-US"/>
        </a:p>
      </dgm:t>
    </dgm:pt>
    <dgm:pt modelId="{9B1C56B0-C689-4C3E-9ED5-6469DE14EA85}" type="pres">
      <dgm:prSet presAssocID="{4BB476CD-B617-4333-ABB7-10EFB6A8ECA6}" presName="node" presStyleLbl="node1" presStyleIdx="2" presStyleCnt="4">
        <dgm:presLayoutVars>
          <dgm:bulletEnabled val="1"/>
        </dgm:presLayoutVars>
      </dgm:prSet>
      <dgm:spPr/>
      <dgm:t>
        <a:bodyPr/>
        <a:lstStyle/>
        <a:p>
          <a:endParaRPr lang="en-US"/>
        </a:p>
      </dgm:t>
    </dgm:pt>
    <dgm:pt modelId="{209535C1-B0A2-4D51-A953-205D265EC78D}" type="pres">
      <dgm:prSet presAssocID="{A79E6C45-B485-4478-82CE-BE16121CBA39}" presName="sibTrans" presStyleLbl="sibTrans2D1" presStyleIdx="2" presStyleCnt="3"/>
      <dgm:spPr/>
      <dgm:t>
        <a:bodyPr/>
        <a:lstStyle/>
        <a:p>
          <a:endParaRPr lang="en-US"/>
        </a:p>
      </dgm:t>
    </dgm:pt>
    <dgm:pt modelId="{A58FAB52-2B29-42E3-9C5F-CB1420E59572}" type="pres">
      <dgm:prSet presAssocID="{A79E6C45-B485-4478-82CE-BE16121CBA39}" presName="connectorText" presStyleLbl="sibTrans2D1" presStyleIdx="2" presStyleCnt="3"/>
      <dgm:spPr/>
      <dgm:t>
        <a:bodyPr/>
        <a:lstStyle/>
        <a:p>
          <a:endParaRPr lang="en-US"/>
        </a:p>
      </dgm:t>
    </dgm:pt>
    <dgm:pt modelId="{6F1A4A73-E1B9-4599-AA96-1C968FADA4A6}" type="pres">
      <dgm:prSet presAssocID="{E2411F0B-D4AB-4D76-8DB9-F0928ED186E7}" presName="node" presStyleLbl="node1" presStyleIdx="3" presStyleCnt="4">
        <dgm:presLayoutVars>
          <dgm:bulletEnabled val="1"/>
        </dgm:presLayoutVars>
      </dgm:prSet>
      <dgm:spPr/>
      <dgm:t>
        <a:bodyPr/>
        <a:lstStyle/>
        <a:p>
          <a:endParaRPr lang="en-US"/>
        </a:p>
      </dgm:t>
    </dgm:pt>
  </dgm:ptLst>
  <dgm:cxnLst>
    <dgm:cxn modelId="{A7989E8D-73DA-4800-97FE-90F5920FC8CA}" type="presOf" srcId="{AABF1906-8CD6-471E-A722-95804204CAEA}" destId="{2DCDAA37-0157-462A-A9DF-CD67815127A5}" srcOrd="0" destOrd="0" presId="urn:microsoft.com/office/officeart/2005/8/layout/process1"/>
    <dgm:cxn modelId="{C396EA0C-69F2-4DC6-AC18-1D4DED9CBEDA}" srcId="{CD611BEA-D987-4A96-A9F7-A05B77067800}" destId="{8A3F046F-A535-4B9D-AAED-D6CA0F796C4E}" srcOrd="0" destOrd="0" parTransId="{80C151BF-5681-4500-8D1E-CEC03FEEC413}" sibTransId="{992D832F-6014-422B-ACD2-2A035E76F49C}"/>
    <dgm:cxn modelId="{8B6563E0-4048-4E5E-B59E-48BECA5EC4CD}" type="presOf" srcId="{AABF1906-8CD6-471E-A722-95804204CAEA}" destId="{02A2886E-EEC6-4824-83AE-C981AEE1582C}" srcOrd="1" destOrd="0" presId="urn:microsoft.com/office/officeart/2005/8/layout/process1"/>
    <dgm:cxn modelId="{33397FE2-08F1-4EA6-AE96-E14528E92CB5}" srcId="{CD611BEA-D987-4A96-A9F7-A05B77067800}" destId="{560BA674-B5B9-483B-A042-0156A9F4E974}" srcOrd="1" destOrd="0" parTransId="{DA2C6B33-A017-4AD9-B738-E807F6F6BFE2}" sibTransId="{AABF1906-8CD6-471E-A722-95804204CAEA}"/>
    <dgm:cxn modelId="{5D182224-7BBF-48DF-8592-3AB1F952A1B8}" srcId="{CD611BEA-D987-4A96-A9F7-A05B77067800}" destId="{4BB476CD-B617-4333-ABB7-10EFB6A8ECA6}" srcOrd="2" destOrd="0" parTransId="{B3D9C112-1151-4E0F-8893-B516806F3083}" sibTransId="{A79E6C45-B485-4478-82CE-BE16121CBA39}"/>
    <dgm:cxn modelId="{14E49B01-8822-4E25-A7C4-C1527C2D2845}" type="presOf" srcId="{992D832F-6014-422B-ACD2-2A035E76F49C}" destId="{5872C012-2494-4665-A8D1-D71768D8B391}" srcOrd="0" destOrd="0" presId="urn:microsoft.com/office/officeart/2005/8/layout/process1"/>
    <dgm:cxn modelId="{18A4146A-1ADE-4151-A696-279EA02C469B}" type="presOf" srcId="{A79E6C45-B485-4478-82CE-BE16121CBA39}" destId="{A58FAB52-2B29-42E3-9C5F-CB1420E59572}" srcOrd="1" destOrd="0" presId="urn:microsoft.com/office/officeart/2005/8/layout/process1"/>
    <dgm:cxn modelId="{7B56E01C-F6A0-47CB-8117-716FBC4C6A0F}" type="presOf" srcId="{4BB476CD-B617-4333-ABB7-10EFB6A8ECA6}" destId="{9B1C56B0-C689-4C3E-9ED5-6469DE14EA85}" srcOrd="0" destOrd="0" presId="urn:microsoft.com/office/officeart/2005/8/layout/process1"/>
    <dgm:cxn modelId="{39BA7687-3769-40ED-96C5-E26F9AA9A66A}" type="presOf" srcId="{E2411F0B-D4AB-4D76-8DB9-F0928ED186E7}" destId="{6F1A4A73-E1B9-4599-AA96-1C968FADA4A6}" srcOrd="0" destOrd="0" presId="urn:microsoft.com/office/officeart/2005/8/layout/process1"/>
    <dgm:cxn modelId="{6CC6B749-6EF2-4C0F-B2E6-39FEB09941E9}" type="presOf" srcId="{A79E6C45-B485-4478-82CE-BE16121CBA39}" destId="{209535C1-B0A2-4D51-A953-205D265EC78D}" srcOrd="0" destOrd="0" presId="urn:microsoft.com/office/officeart/2005/8/layout/process1"/>
    <dgm:cxn modelId="{A48FD5F4-1810-46B5-9AF7-E5D6EB5DFC01}" type="presOf" srcId="{992D832F-6014-422B-ACD2-2A035E76F49C}" destId="{F37C647A-2923-4AB7-840E-C9816AE962E3}" srcOrd="1" destOrd="0" presId="urn:microsoft.com/office/officeart/2005/8/layout/process1"/>
    <dgm:cxn modelId="{2CB026E7-743F-458D-9BA6-3FF9CE842057}" srcId="{CD611BEA-D987-4A96-A9F7-A05B77067800}" destId="{E2411F0B-D4AB-4D76-8DB9-F0928ED186E7}" srcOrd="3" destOrd="0" parTransId="{76F5684B-A0D3-4F51-AFF9-4C8527FA4B06}" sibTransId="{8E11ABA2-E10B-42F4-9FD8-3819BE3B146A}"/>
    <dgm:cxn modelId="{A9A22379-8707-4F2F-9602-E25D8559CA2F}" type="presOf" srcId="{8A3F046F-A535-4B9D-AAED-D6CA0F796C4E}" destId="{FF2F19A1-0BBC-4134-8D6E-84A2D96678A2}" srcOrd="0" destOrd="0" presId="urn:microsoft.com/office/officeart/2005/8/layout/process1"/>
    <dgm:cxn modelId="{B5EDBBDD-CC8F-409A-A62B-E87CB66983BD}" type="presOf" srcId="{560BA674-B5B9-483B-A042-0156A9F4E974}" destId="{720FAF17-013F-4EFB-B605-EA50B75F3C6B}" srcOrd="0" destOrd="0" presId="urn:microsoft.com/office/officeart/2005/8/layout/process1"/>
    <dgm:cxn modelId="{A37F0014-40F6-44D9-9276-845617FFAE1A}" type="presOf" srcId="{CD611BEA-D987-4A96-A9F7-A05B77067800}" destId="{27C12995-24DD-4524-B1CA-439EAF27DFF9}" srcOrd="0" destOrd="0" presId="urn:microsoft.com/office/officeart/2005/8/layout/process1"/>
    <dgm:cxn modelId="{2170FA65-E5B7-4035-9BC5-82ED8CA3A57B}" type="presParOf" srcId="{27C12995-24DD-4524-B1CA-439EAF27DFF9}" destId="{FF2F19A1-0BBC-4134-8D6E-84A2D96678A2}" srcOrd="0" destOrd="0" presId="urn:microsoft.com/office/officeart/2005/8/layout/process1"/>
    <dgm:cxn modelId="{943DE5D6-1C8E-4546-AD97-C1F48BF59E0B}" type="presParOf" srcId="{27C12995-24DD-4524-B1CA-439EAF27DFF9}" destId="{5872C012-2494-4665-A8D1-D71768D8B391}" srcOrd="1" destOrd="0" presId="urn:microsoft.com/office/officeart/2005/8/layout/process1"/>
    <dgm:cxn modelId="{757D8C03-2C9E-4D8A-9E52-AB16DC197157}" type="presParOf" srcId="{5872C012-2494-4665-A8D1-D71768D8B391}" destId="{F37C647A-2923-4AB7-840E-C9816AE962E3}" srcOrd="0" destOrd="0" presId="urn:microsoft.com/office/officeart/2005/8/layout/process1"/>
    <dgm:cxn modelId="{3E77D501-0583-4296-B5FD-310908E404DD}" type="presParOf" srcId="{27C12995-24DD-4524-B1CA-439EAF27DFF9}" destId="{720FAF17-013F-4EFB-B605-EA50B75F3C6B}" srcOrd="2" destOrd="0" presId="urn:microsoft.com/office/officeart/2005/8/layout/process1"/>
    <dgm:cxn modelId="{6EB38698-1494-4ED1-BA7C-8C1FD07BDC97}" type="presParOf" srcId="{27C12995-24DD-4524-B1CA-439EAF27DFF9}" destId="{2DCDAA37-0157-462A-A9DF-CD67815127A5}" srcOrd="3" destOrd="0" presId="urn:microsoft.com/office/officeart/2005/8/layout/process1"/>
    <dgm:cxn modelId="{18849809-A3D5-451F-B6BD-6C3F746A758F}" type="presParOf" srcId="{2DCDAA37-0157-462A-A9DF-CD67815127A5}" destId="{02A2886E-EEC6-4824-83AE-C981AEE1582C}" srcOrd="0" destOrd="0" presId="urn:microsoft.com/office/officeart/2005/8/layout/process1"/>
    <dgm:cxn modelId="{3CAC2521-F15E-4C4E-9389-92264F15E811}" type="presParOf" srcId="{27C12995-24DD-4524-B1CA-439EAF27DFF9}" destId="{9B1C56B0-C689-4C3E-9ED5-6469DE14EA85}" srcOrd="4" destOrd="0" presId="urn:microsoft.com/office/officeart/2005/8/layout/process1"/>
    <dgm:cxn modelId="{EBE9317A-A4A5-4D53-947A-B4F0FCEE5BB7}" type="presParOf" srcId="{27C12995-24DD-4524-B1CA-439EAF27DFF9}" destId="{209535C1-B0A2-4D51-A953-205D265EC78D}" srcOrd="5" destOrd="0" presId="urn:microsoft.com/office/officeart/2005/8/layout/process1"/>
    <dgm:cxn modelId="{85145BA1-F808-4277-965D-F0D9D4A7EECA}" type="presParOf" srcId="{209535C1-B0A2-4D51-A953-205D265EC78D}" destId="{A58FAB52-2B29-42E3-9C5F-CB1420E59572}" srcOrd="0" destOrd="0" presId="urn:microsoft.com/office/officeart/2005/8/layout/process1"/>
    <dgm:cxn modelId="{95C98425-B824-42C1-985E-586E7551789C}" type="presParOf" srcId="{27C12995-24DD-4524-B1CA-439EAF27DFF9}" destId="{6F1A4A73-E1B9-4599-AA96-1C968FADA4A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611BEA-D987-4A96-A9F7-A05B77067800}" type="doc">
      <dgm:prSet loTypeId="urn:microsoft.com/office/officeart/2005/8/layout/process1" loCatId="process" qsTypeId="urn:microsoft.com/office/officeart/2005/8/quickstyle/simple1" qsCatId="simple" csTypeId="urn:microsoft.com/office/officeart/2005/8/colors/accent1_2" csCatId="accent1" phldr="1"/>
      <dgm:spPr/>
    </dgm:pt>
    <dgm:pt modelId="{8A3F046F-A535-4B9D-AAED-D6CA0F796C4E}">
      <dgm:prSet phldrT="[Text]"/>
      <dgm:spPr/>
      <dgm:t>
        <a:bodyPr/>
        <a:lstStyle/>
        <a:p>
          <a:r>
            <a:rPr lang="en-US" dirty="0" smtClean="0"/>
            <a:t>Batch load</a:t>
          </a:r>
          <a:endParaRPr lang="en-US" dirty="0"/>
        </a:p>
      </dgm:t>
    </dgm:pt>
    <dgm:pt modelId="{80C151BF-5681-4500-8D1E-CEC03FEEC413}" type="parTrans" cxnId="{C396EA0C-69F2-4DC6-AC18-1D4DED9CBEDA}">
      <dgm:prSet/>
      <dgm:spPr/>
      <dgm:t>
        <a:bodyPr/>
        <a:lstStyle/>
        <a:p>
          <a:endParaRPr lang="en-US"/>
        </a:p>
      </dgm:t>
    </dgm:pt>
    <dgm:pt modelId="{992D832F-6014-422B-ACD2-2A035E76F49C}" type="sibTrans" cxnId="{C396EA0C-69F2-4DC6-AC18-1D4DED9CBEDA}">
      <dgm:prSet/>
      <dgm:spPr/>
      <dgm:t>
        <a:bodyPr/>
        <a:lstStyle/>
        <a:p>
          <a:endParaRPr lang="en-US"/>
        </a:p>
      </dgm:t>
    </dgm:pt>
    <dgm:pt modelId="{560BA674-B5B9-483B-A042-0156A9F4E974}">
      <dgm:prSet phldrT="[Text]"/>
      <dgm:spPr>
        <a:solidFill>
          <a:schemeClr val="accent1">
            <a:lumMod val="20000"/>
            <a:lumOff val="80000"/>
          </a:schemeClr>
        </a:solidFill>
      </dgm:spPr>
      <dgm:t>
        <a:bodyPr/>
        <a:lstStyle/>
        <a:p>
          <a:r>
            <a:rPr lang="en-US" dirty="0" smtClean="0"/>
            <a:t>CDC table</a:t>
          </a:r>
          <a:endParaRPr lang="en-US" dirty="0"/>
        </a:p>
      </dgm:t>
    </dgm:pt>
    <dgm:pt modelId="{DA2C6B33-A017-4AD9-B738-E807F6F6BFE2}" type="parTrans" cxnId="{33397FE2-08F1-4EA6-AE96-E14528E92CB5}">
      <dgm:prSet/>
      <dgm:spPr/>
      <dgm:t>
        <a:bodyPr/>
        <a:lstStyle/>
        <a:p>
          <a:endParaRPr lang="en-US"/>
        </a:p>
      </dgm:t>
    </dgm:pt>
    <dgm:pt modelId="{AABF1906-8CD6-471E-A722-95804204CAEA}" type="sibTrans" cxnId="{33397FE2-08F1-4EA6-AE96-E14528E92CB5}">
      <dgm:prSet/>
      <dgm:spPr/>
      <dgm:t>
        <a:bodyPr/>
        <a:lstStyle/>
        <a:p>
          <a:endParaRPr lang="en-US"/>
        </a:p>
      </dgm:t>
    </dgm:pt>
    <dgm:pt modelId="{4BB476CD-B617-4333-ABB7-10EFB6A8ECA6}">
      <dgm:prSet phldrT="[Text]"/>
      <dgm:spPr>
        <a:solidFill>
          <a:schemeClr val="accent2">
            <a:lumMod val="20000"/>
            <a:lumOff val="80000"/>
          </a:schemeClr>
        </a:solidFill>
      </dgm:spPr>
      <dgm:t>
        <a:bodyPr/>
        <a:lstStyle/>
        <a:p>
          <a:r>
            <a:rPr lang="en-US" dirty="0" smtClean="0"/>
            <a:t>Snapshot table</a:t>
          </a:r>
          <a:endParaRPr lang="en-US" dirty="0"/>
        </a:p>
      </dgm:t>
    </dgm:pt>
    <dgm:pt modelId="{B3D9C112-1151-4E0F-8893-B516806F3083}" type="parTrans" cxnId="{5D182224-7BBF-48DF-8592-3AB1F952A1B8}">
      <dgm:prSet/>
      <dgm:spPr/>
      <dgm:t>
        <a:bodyPr/>
        <a:lstStyle/>
        <a:p>
          <a:endParaRPr lang="en-US"/>
        </a:p>
      </dgm:t>
    </dgm:pt>
    <dgm:pt modelId="{A79E6C45-B485-4478-82CE-BE16121CBA39}" type="sibTrans" cxnId="{5D182224-7BBF-48DF-8592-3AB1F952A1B8}">
      <dgm:prSet/>
      <dgm:spPr/>
      <dgm:t>
        <a:bodyPr/>
        <a:lstStyle/>
        <a:p>
          <a:endParaRPr lang="en-US"/>
        </a:p>
      </dgm:t>
    </dgm:pt>
    <dgm:pt modelId="{E2411F0B-D4AB-4D76-8DB9-F0928ED186E7}">
      <dgm:prSet phldrT="[Text]"/>
      <dgm:spPr>
        <a:solidFill>
          <a:schemeClr val="accent1">
            <a:lumMod val="20000"/>
            <a:lumOff val="80000"/>
          </a:schemeClr>
        </a:solidFill>
      </dgm:spPr>
      <dgm:t>
        <a:bodyPr/>
        <a:lstStyle/>
        <a:p>
          <a:r>
            <a:rPr lang="en-US" dirty="0" smtClean="0"/>
            <a:t>A/B switch</a:t>
          </a:r>
          <a:endParaRPr lang="en-US" dirty="0"/>
        </a:p>
      </dgm:t>
    </dgm:pt>
    <dgm:pt modelId="{76F5684B-A0D3-4F51-AFF9-4C8527FA4B06}" type="parTrans" cxnId="{2CB026E7-743F-458D-9BA6-3FF9CE842057}">
      <dgm:prSet/>
      <dgm:spPr/>
      <dgm:t>
        <a:bodyPr/>
        <a:lstStyle/>
        <a:p>
          <a:endParaRPr lang="en-US"/>
        </a:p>
      </dgm:t>
    </dgm:pt>
    <dgm:pt modelId="{8E11ABA2-E10B-42F4-9FD8-3819BE3B146A}" type="sibTrans" cxnId="{2CB026E7-743F-458D-9BA6-3FF9CE842057}">
      <dgm:prSet/>
      <dgm:spPr/>
      <dgm:t>
        <a:bodyPr/>
        <a:lstStyle/>
        <a:p>
          <a:endParaRPr lang="en-US"/>
        </a:p>
      </dgm:t>
    </dgm:pt>
    <dgm:pt modelId="{27C12995-24DD-4524-B1CA-439EAF27DFF9}" type="pres">
      <dgm:prSet presAssocID="{CD611BEA-D987-4A96-A9F7-A05B77067800}" presName="Name0" presStyleCnt="0">
        <dgm:presLayoutVars>
          <dgm:dir/>
          <dgm:resizeHandles val="exact"/>
        </dgm:presLayoutVars>
      </dgm:prSet>
      <dgm:spPr/>
    </dgm:pt>
    <dgm:pt modelId="{FF2F19A1-0BBC-4134-8D6E-84A2D96678A2}" type="pres">
      <dgm:prSet presAssocID="{8A3F046F-A535-4B9D-AAED-D6CA0F796C4E}" presName="node" presStyleLbl="node1" presStyleIdx="0" presStyleCnt="4">
        <dgm:presLayoutVars>
          <dgm:bulletEnabled val="1"/>
        </dgm:presLayoutVars>
      </dgm:prSet>
      <dgm:spPr/>
      <dgm:t>
        <a:bodyPr/>
        <a:lstStyle/>
        <a:p>
          <a:endParaRPr lang="en-US"/>
        </a:p>
      </dgm:t>
    </dgm:pt>
    <dgm:pt modelId="{5872C012-2494-4665-A8D1-D71768D8B391}" type="pres">
      <dgm:prSet presAssocID="{992D832F-6014-422B-ACD2-2A035E76F49C}" presName="sibTrans" presStyleLbl="sibTrans2D1" presStyleIdx="0" presStyleCnt="3"/>
      <dgm:spPr/>
      <dgm:t>
        <a:bodyPr/>
        <a:lstStyle/>
        <a:p>
          <a:endParaRPr lang="en-US"/>
        </a:p>
      </dgm:t>
    </dgm:pt>
    <dgm:pt modelId="{F37C647A-2923-4AB7-840E-C9816AE962E3}" type="pres">
      <dgm:prSet presAssocID="{992D832F-6014-422B-ACD2-2A035E76F49C}" presName="connectorText" presStyleLbl="sibTrans2D1" presStyleIdx="0" presStyleCnt="3"/>
      <dgm:spPr/>
      <dgm:t>
        <a:bodyPr/>
        <a:lstStyle/>
        <a:p>
          <a:endParaRPr lang="en-US"/>
        </a:p>
      </dgm:t>
    </dgm:pt>
    <dgm:pt modelId="{720FAF17-013F-4EFB-B605-EA50B75F3C6B}" type="pres">
      <dgm:prSet presAssocID="{560BA674-B5B9-483B-A042-0156A9F4E974}" presName="node" presStyleLbl="node1" presStyleIdx="1" presStyleCnt="4">
        <dgm:presLayoutVars>
          <dgm:bulletEnabled val="1"/>
        </dgm:presLayoutVars>
      </dgm:prSet>
      <dgm:spPr/>
      <dgm:t>
        <a:bodyPr/>
        <a:lstStyle/>
        <a:p>
          <a:endParaRPr lang="en-US"/>
        </a:p>
      </dgm:t>
    </dgm:pt>
    <dgm:pt modelId="{2DCDAA37-0157-462A-A9DF-CD67815127A5}" type="pres">
      <dgm:prSet presAssocID="{AABF1906-8CD6-471E-A722-95804204CAEA}" presName="sibTrans" presStyleLbl="sibTrans2D1" presStyleIdx="1" presStyleCnt="3"/>
      <dgm:spPr/>
      <dgm:t>
        <a:bodyPr/>
        <a:lstStyle/>
        <a:p>
          <a:endParaRPr lang="en-US"/>
        </a:p>
      </dgm:t>
    </dgm:pt>
    <dgm:pt modelId="{02A2886E-EEC6-4824-83AE-C981AEE1582C}" type="pres">
      <dgm:prSet presAssocID="{AABF1906-8CD6-471E-A722-95804204CAEA}" presName="connectorText" presStyleLbl="sibTrans2D1" presStyleIdx="1" presStyleCnt="3"/>
      <dgm:spPr/>
      <dgm:t>
        <a:bodyPr/>
        <a:lstStyle/>
        <a:p>
          <a:endParaRPr lang="en-US"/>
        </a:p>
      </dgm:t>
    </dgm:pt>
    <dgm:pt modelId="{9B1C56B0-C689-4C3E-9ED5-6469DE14EA85}" type="pres">
      <dgm:prSet presAssocID="{4BB476CD-B617-4333-ABB7-10EFB6A8ECA6}" presName="node" presStyleLbl="node1" presStyleIdx="2" presStyleCnt="4">
        <dgm:presLayoutVars>
          <dgm:bulletEnabled val="1"/>
        </dgm:presLayoutVars>
      </dgm:prSet>
      <dgm:spPr/>
      <dgm:t>
        <a:bodyPr/>
        <a:lstStyle/>
        <a:p>
          <a:endParaRPr lang="en-US"/>
        </a:p>
      </dgm:t>
    </dgm:pt>
    <dgm:pt modelId="{209535C1-B0A2-4D51-A953-205D265EC78D}" type="pres">
      <dgm:prSet presAssocID="{A79E6C45-B485-4478-82CE-BE16121CBA39}" presName="sibTrans" presStyleLbl="sibTrans2D1" presStyleIdx="2" presStyleCnt="3"/>
      <dgm:spPr/>
      <dgm:t>
        <a:bodyPr/>
        <a:lstStyle/>
        <a:p>
          <a:endParaRPr lang="en-US"/>
        </a:p>
      </dgm:t>
    </dgm:pt>
    <dgm:pt modelId="{A58FAB52-2B29-42E3-9C5F-CB1420E59572}" type="pres">
      <dgm:prSet presAssocID="{A79E6C45-B485-4478-82CE-BE16121CBA39}" presName="connectorText" presStyleLbl="sibTrans2D1" presStyleIdx="2" presStyleCnt="3"/>
      <dgm:spPr/>
      <dgm:t>
        <a:bodyPr/>
        <a:lstStyle/>
        <a:p>
          <a:endParaRPr lang="en-US"/>
        </a:p>
      </dgm:t>
    </dgm:pt>
    <dgm:pt modelId="{6F1A4A73-E1B9-4599-AA96-1C968FADA4A6}" type="pres">
      <dgm:prSet presAssocID="{E2411F0B-D4AB-4D76-8DB9-F0928ED186E7}" presName="node" presStyleLbl="node1" presStyleIdx="3" presStyleCnt="4">
        <dgm:presLayoutVars>
          <dgm:bulletEnabled val="1"/>
        </dgm:presLayoutVars>
      </dgm:prSet>
      <dgm:spPr/>
      <dgm:t>
        <a:bodyPr/>
        <a:lstStyle/>
        <a:p>
          <a:endParaRPr lang="en-US"/>
        </a:p>
      </dgm:t>
    </dgm:pt>
  </dgm:ptLst>
  <dgm:cxnLst>
    <dgm:cxn modelId="{1DF6E4FD-CA5F-48D1-B50F-F71F22A1B699}" type="presOf" srcId="{CD611BEA-D987-4A96-A9F7-A05B77067800}" destId="{27C12995-24DD-4524-B1CA-439EAF27DFF9}" srcOrd="0" destOrd="0" presId="urn:microsoft.com/office/officeart/2005/8/layout/process1"/>
    <dgm:cxn modelId="{315B55C0-1BAD-4ABA-9A67-43D522314944}" type="presOf" srcId="{8A3F046F-A535-4B9D-AAED-D6CA0F796C4E}" destId="{FF2F19A1-0BBC-4134-8D6E-84A2D96678A2}" srcOrd="0" destOrd="0" presId="urn:microsoft.com/office/officeart/2005/8/layout/process1"/>
    <dgm:cxn modelId="{33397FE2-08F1-4EA6-AE96-E14528E92CB5}" srcId="{CD611BEA-D987-4A96-A9F7-A05B77067800}" destId="{560BA674-B5B9-483B-A042-0156A9F4E974}" srcOrd="1" destOrd="0" parTransId="{DA2C6B33-A017-4AD9-B738-E807F6F6BFE2}" sibTransId="{AABF1906-8CD6-471E-A722-95804204CAEA}"/>
    <dgm:cxn modelId="{5D182224-7BBF-48DF-8592-3AB1F952A1B8}" srcId="{CD611BEA-D987-4A96-A9F7-A05B77067800}" destId="{4BB476CD-B617-4333-ABB7-10EFB6A8ECA6}" srcOrd="2" destOrd="0" parTransId="{B3D9C112-1151-4E0F-8893-B516806F3083}" sibTransId="{A79E6C45-B485-4478-82CE-BE16121CBA39}"/>
    <dgm:cxn modelId="{53ED4765-7D7C-4931-9487-8CBED30A3191}" type="presOf" srcId="{A79E6C45-B485-4478-82CE-BE16121CBA39}" destId="{A58FAB52-2B29-42E3-9C5F-CB1420E59572}" srcOrd="1" destOrd="0" presId="urn:microsoft.com/office/officeart/2005/8/layout/process1"/>
    <dgm:cxn modelId="{DF6B9024-D1B1-4A4E-BE6D-C277DF70FC4F}" type="presOf" srcId="{4BB476CD-B617-4333-ABB7-10EFB6A8ECA6}" destId="{9B1C56B0-C689-4C3E-9ED5-6469DE14EA85}" srcOrd="0" destOrd="0" presId="urn:microsoft.com/office/officeart/2005/8/layout/process1"/>
    <dgm:cxn modelId="{6582B1A5-56C5-4239-B254-CD3E1FE83F8E}" type="presOf" srcId="{992D832F-6014-422B-ACD2-2A035E76F49C}" destId="{F37C647A-2923-4AB7-840E-C9816AE962E3}" srcOrd="1" destOrd="0" presId="urn:microsoft.com/office/officeart/2005/8/layout/process1"/>
    <dgm:cxn modelId="{D2A90130-AF2E-4E0B-92AA-68F316FA5768}" type="presOf" srcId="{E2411F0B-D4AB-4D76-8DB9-F0928ED186E7}" destId="{6F1A4A73-E1B9-4599-AA96-1C968FADA4A6}" srcOrd="0" destOrd="0" presId="urn:microsoft.com/office/officeart/2005/8/layout/process1"/>
    <dgm:cxn modelId="{C396EA0C-69F2-4DC6-AC18-1D4DED9CBEDA}" srcId="{CD611BEA-D987-4A96-A9F7-A05B77067800}" destId="{8A3F046F-A535-4B9D-AAED-D6CA0F796C4E}" srcOrd="0" destOrd="0" parTransId="{80C151BF-5681-4500-8D1E-CEC03FEEC413}" sibTransId="{992D832F-6014-422B-ACD2-2A035E76F49C}"/>
    <dgm:cxn modelId="{F77FBDD5-1B90-461F-BAA3-36A20D0D8977}" type="presOf" srcId="{AABF1906-8CD6-471E-A722-95804204CAEA}" destId="{2DCDAA37-0157-462A-A9DF-CD67815127A5}" srcOrd="0" destOrd="0" presId="urn:microsoft.com/office/officeart/2005/8/layout/process1"/>
    <dgm:cxn modelId="{36D4BCAF-475E-4403-A07E-1D4CFA462EC8}" type="presOf" srcId="{A79E6C45-B485-4478-82CE-BE16121CBA39}" destId="{209535C1-B0A2-4D51-A953-205D265EC78D}" srcOrd="0" destOrd="0" presId="urn:microsoft.com/office/officeart/2005/8/layout/process1"/>
    <dgm:cxn modelId="{2CB026E7-743F-458D-9BA6-3FF9CE842057}" srcId="{CD611BEA-D987-4A96-A9F7-A05B77067800}" destId="{E2411F0B-D4AB-4D76-8DB9-F0928ED186E7}" srcOrd="3" destOrd="0" parTransId="{76F5684B-A0D3-4F51-AFF9-4C8527FA4B06}" sibTransId="{8E11ABA2-E10B-42F4-9FD8-3819BE3B146A}"/>
    <dgm:cxn modelId="{1ED93980-32B8-4BA3-A39A-705300ADB50C}" type="presOf" srcId="{AABF1906-8CD6-471E-A722-95804204CAEA}" destId="{02A2886E-EEC6-4824-83AE-C981AEE1582C}" srcOrd="1" destOrd="0" presId="urn:microsoft.com/office/officeart/2005/8/layout/process1"/>
    <dgm:cxn modelId="{F6BB8933-AE43-4348-964E-B89B6FE89BA9}" type="presOf" srcId="{560BA674-B5B9-483B-A042-0156A9F4E974}" destId="{720FAF17-013F-4EFB-B605-EA50B75F3C6B}" srcOrd="0" destOrd="0" presId="urn:microsoft.com/office/officeart/2005/8/layout/process1"/>
    <dgm:cxn modelId="{B7E9E775-EE3A-4179-86DE-00E572E08B2D}" type="presOf" srcId="{992D832F-6014-422B-ACD2-2A035E76F49C}" destId="{5872C012-2494-4665-A8D1-D71768D8B391}" srcOrd="0" destOrd="0" presId="urn:microsoft.com/office/officeart/2005/8/layout/process1"/>
    <dgm:cxn modelId="{CA601946-33F1-4382-A60F-475A97FC8B49}" type="presParOf" srcId="{27C12995-24DD-4524-B1CA-439EAF27DFF9}" destId="{FF2F19A1-0BBC-4134-8D6E-84A2D96678A2}" srcOrd="0" destOrd="0" presId="urn:microsoft.com/office/officeart/2005/8/layout/process1"/>
    <dgm:cxn modelId="{2E826FCA-930C-4914-A4AB-65868E93CD1A}" type="presParOf" srcId="{27C12995-24DD-4524-B1CA-439EAF27DFF9}" destId="{5872C012-2494-4665-A8D1-D71768D8B391}" srcOrd="1" destOrd="0" presId="urn:microsoft.com/office/officeart/2005/8/layout/process1"/>
    <dgm:cxn modelId="{D89A06D8-52D5-418D-88D2-ABE224F6032E}" type="presParOf" srcId="{5872C012-2494-4665-A8D1-D71768D8B391}" destId="{F37C647A-2923-4AB7-840E-C9816AE962E3}" srcOrd="0" destOrd="0" presId="urn:microsoft.com/office/officeart/2005/8/layout/process1"/>
    <dgm:cxn modelId="{573682DA-E2D2-4865-8723-772F70C64A83}" type="presParOf" srcId="{27C12995-24DD-4524-B1CA-439EAF27DFF9}" destId="{720FAF17-013F-4EFB-B605-EA50B75F3C6B}" srcOrd="2" destOrd="0" presId="urn:microsoft.com/office/officeart/2005/8/layout/process1"/>
    <dgm:cxn modelId="{12E9DE27-D0AA-412D-BD1C-AC42F1B49A36}" type="presParOf" srcId="{27C12995-24DD-4524-B1CA-439EAF27DFF9}" destId="{2DCDAA37-0157-462A-A9DF-CD67815127A5}" srcOrd="3" destOrd="0" presId="urn:microsoft.com/office/officeart/2005/8/layout/process1"/>
    <dgm:cxn modelId="{FB5C25AB-6DFF-44F6-BB8E-638BA8E154A7}" type="presParOf" srcId="{2DCDAA37-0157-462A-A9DF-CD67815127A5}" destId="{02A2886E-EEC6-4824-83AE-C981AEE1582C}" srcOrd="0" destOrd="0" presId="urn:microsoft.com/office/officeart/2005/8/layout/process1"/>
    <dgm:cxn modelId="{9F54AF50-5520-4DCB-98B1-6188BA075477}" type="presParOf" srcId="{27C12995-24DD-4524-B1CA-439EAF27DFF9}" destId="{9B1C56B0-C689-4C3E-9ED5-6469DE14EA85}" srcOrd="4" destOrd="0" presId="urn:microsoft.com/office/officeart/2005/8/layout/process1"/>
    <dgm:cxn modelId="{F315BC48-4BED-44DD-B7A0-F0749FC89818}" type="presParOf" srcId="{27C12995-24DD-4524-B1CA-439EAF27DFF9}" destId="{209535C1-B0A2-4D51-A953-205D265EC78D}" srcOrd="5" destOrd="0" presId="urn:microsoft.com/office/officeart/2005/8/layout/process1"/>
    <dgm:cxn modelId="{AB1FEC1A-B42F-44A4-A014-9B1F8CD2AF0F}" type="presParOf" srcId="{209535C1-B0A2-4D51-A953-205D265EC78D}" destId="{A58FAB52-2B29-42E3-9C5F-CB1420E59572}" srcOrd="0" destOrd="0" presId="urn:microsoft.com/office/officeart/2005/8/layout/process1"/>
    <dgm:cxn modelId="{B755CB13-B817-474A-BEDF-99F2CA5270E6}" type="presParOf" srcId="{27C12995-24DD-4524-B1CA-439EAF27DFF9}" destId="{6F1A4A73-E1B9-4599-AA96-1C968FADA4A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611BEA-D987-4A96-A9F7-A05B77067800}" type="doc">
      <dgm:prSet loTypeId="urn:microsoft.com/office/officeart/2005/8/layout/process1" loCatId="process" qsTypeId="urn:microsoft.com/office/officeart/2005/8/quickstyle/simple1" qsCatId="simple" csTypeId="urn:microsoft.com/office/officeart/2005/8/colors/accent1_2" csCatId="accent1" phldr="1"/>
      <dgm:spPr/>
    </dgm:pt>
    <dgm:pt modelId="{8A3F046F-A535-4B9D-AAED-D6CA0F796C4E}">
      <dgm:prSet phldrT="[Text]"/>
      <dgm:spPr>
        <a:solidFill>
          <a:schemeClr val="accent1">
            <a:lumMod val="20000"/>
            <a:lumOff val="80000"/>
          </a:schemeClr>
        </a:solidFill>
      </dgm:spPr>
      <dgm:t>
        <a:bodyPr/>
        <a:lstStyle/>
        <a:p>
          <a:r>
            <a:rPr lang="en-US" dirty="0" smtClean="0"/>
            <a:t>Batch load</a:t>
          </a:r>
          <a:endParaRPr lang="en-US" dirty="0"/>
        </a:p>
      </dgm:t>
    </dgm:pt>
    <dgm:pt modelId="{80C151BF-5681-4500-8D1E-CEC03FEEC413}" type="parTrans" cxnId="{C396EA0C-69F2-4DC6-AC18-1D4DED9CBEDA}">
      <dgm:prSet/>
      <dgm:spPr/>
      <dgm:t>
        <a:bodyPr/>
        <a:lstStyle/>
        <a:p>
          <a:endParaRPr lang="en-US"/>
        </a:p>
      </dgm:t>
    </dgm:pt>
    <dgm:pt modelId="{992D832F-6014-422B-ACD2-2A035E76F49C}" type="sibTrans" cxnId="{C396EA0C-69F2-4DC6-AC18-1D4DED9CBEDA}">
      <dgm:prSet/>
      <dgm:spPr/>
      <dgm:t>
        <a:bodyPr/>
        <a:lstStyle/>
        <a:p>
          <a:endParaRPr lang="en-US"/>
        </a:p>
      </dgm:t>
    </dgm:pt>
    <dgm:pt modelId="{560BA674-B5B9-483B-A042-0156A9F4E974}">
      <dgm:prSet phldrT="[Text]"/>
      <dgm:spPr>
        <a:solidFill>
          <a:schemeClr val="accent1"/>
        </a:solidFill>
      </dgm:spPr>
      <dgm:t>
        <a:bodyPr/>
        <a:lstStyle/>
        <a:p>
          <a:r>
            <a:rPr lang="en-US" dirty="0" smtClean="0"/>
            <a:t>CDC table</a:t>
          </a:r>
          <a:endParaRPr lang="en-US" dirty="0"/>
        </a:p>
      </dgm:t>
    </dgm:pt>
    <dgm:pt modelId="{DA2C6B33-A017-4AD9-B738-E807F6F6BFE2}" type="parTrans" cxnId="{33397FE2-08F1-4EA6-AE96-E14528E92CB5}">
      <dgm:prSet/>
      <dgm:spPr/>
      <dgm:t>
        <a:bodyPr/>
        <a:lstStyle/>
        <a:p>
          <a:endParaRPr lang="en-US"/>
        </a:p>
      </dgm:t>
    </dgm:pt>
    <dgm:pt modelId="{AABF1906-8CD6-471E-A722-95804204CAEA}" type="sibTrans" cxnId="{33397FE2-08F1-4EA6-AE96-E14528E92CB5}">
      <dgm:prSet/>
      <dgm:spPr/>
      <dgm:t>
        <a:bodyPr/>
        <a:lstStyle/>
        <a:p>
          <a:endParaRPr lang="en-US"/>
        </a:p>
      </dgm:t>
    </dgm:pt>
    <dgm:pt modelId="{4BB476CD-B617-4333-ABB7-10EFB6A8ECA6}">
      <dgm:prSet phldrT="[Text]"/>
      <dgm:spPr>
        <a:solidFill>
          <a:schemeClr val="accent2">
            <a:lumMod val="20000"/>
            <a:lumOff val="80000"/>
          </a:schemeClr>
        </a:solidFill>
      </dgm:spPr>
      <dgm:t>
        <a:bodyPr/>
        <a:lstStyle/>
        <a:p>
          <a:r>
            <a:rPr lang="en-US" dirty="0" smtClean="0"/>
            <a:t>Snapshot table</a:t>
          </a:r>
          <a:endParaRPr lang="en-US" dirty="0"/>
        </a:p>
      </dgm:t>
    </dgm:pt>
    <dgm:pt modelId="{B3D9C112-1151-4E0F-8893-B516806F3083}" type="parTrans" cxnId="{5D182224-7BBF-48DF-8592-3AB1F952A1B8}">
      <dgm:prSet/>
      <dgm:spPr/>
      <dgm:t>
        <a:bodyPr/>
        <a:lstStyle/>
        <a:p>
          <a:endParaRPr lang="en-US"/>
        </a:p>
      </dgm:t>
    </dgm:pt>
    <dgm:pt modelId="{A79E6C45-B485-4478-82CE-BE16121CBA39}" type="sibTrans" cxnId="{5D182224-7BBF-48DF-8592-3AB1F952A1B8}">
      <dgm:prSet/>
      <dgm:spPr/>
      <dgm:t>
        <a:bodyPr/>
        <a:lstStyle/>
        <a:p>
          <a:endParaRPr lang="en-US"/>
        </a:p>
      </dgm:t>
    </dgm:pt>
    <dgm:pt modelId="{E2411F0B-D4AB-4D76-8DB9-F0928ED186E7}">
      <dgm:prSet phldrT="[Text]"/>
      <dgm:spPr>
        <a:solidFill>
          <a:schemeClr val="accent1">
            <a:lumMod val="20000"/>
            <a:lumOff val="80000"/>
          </a:schemeClr>
        </a:solidFill>
      </dgm:spPr>
      <dgm:t>
        <a:bodyPr/>
        <a:lstStyle/>
        <a:p>
          <a:r>
            <a:rPr lang="en-US" dirty="0" smtClean="0"/>
            <a:t>A/B switch</a:t>
          </a:r>
          <a:endParaRPr lang="en-US" dirty="0"/>
        </a:p>
      </dgm:t>
    </dgm:pt>
    <dgm:pt modelId="{76F5684B-A0D3-4F51-AFF9-4C8527FA4B06}" type="parTrans" cxnId="{2CB026E7-743F-458D-9BA6-3FF9CE842057}">
      <dgm:prSet/>
      <dgm:spPr/>
      <dgm:t>
        <a:bodyPr/>
        <a:lstStyle/>
        <a:p>
          <a:endParaRPr lang="en-US"/>
        </a:p>
      </dgm:t>
    </dgm:pt>
    <dgm:pt modelId="{8E11ABA2-E10B-42F4-9FD8-3819BE3B146A}" type="sibTrans" cxnId="{2CB026E7-743F-458D-9BA6-3FF9CE842057}">
      <dgm:prSet/>
      <dgm:spPr/>
      <dgm:t>
        <a:bodyPr/>
        <a:lstStyle/>
        <a:p>
          <a:endParaRPr lang="en-US"/>
        </a:p>
      </dgm:t>
    </dgm:pt>
    <dgm:pt modelId="{27C12995-24DD-4524-B1CA-439EAF27DFF9}" type="pres">
      <dgm:prSet presAssocID="{CD611BEA-D987-4A96-A9F7-A05B77067800}" presName="Name0" presStyleCnt="0">
        <dgm:presLayoutVars>
          <dgm:dir/>
          <dgm:resizeHandles val="exact"/>
        </dgm:presLayoutVars>
      </dgm:prSet>
      <dgm:spPr/>
    </dgm:pt>
    <dgm:pt modelId="{FF2F19A1-0BBC-4134-8D6E-84A2D96678A2}" type="pres">
      <dgm:prSet presAssocID="{8A3F046F-A535-4B9D-AAED-D6CA0F796C4E}" presName="node" presStyleLbl="node1" presStyleIdx="0" presStyleCnt="4">
        <dgm:presLayoutVars>
          <dgm:bulletEnabled val="1"/>
        </dgm:presLayoutVars>
      </dgm:prSet>
      <dgm:spPr/>
      <dgm:t>
        <a:bodyPr/>
        <a:lstStyle/>
        <a:p>
          <a:endParaRPr lang="en-US"/>
        </a:p>
      </dgm:t>
    </dgm:pt>
    <dgm:pt modelId="{5872C012-2494-4665-A8D1-D71768D8B391}" type="pres">
      <dgm:prSet presAssocID="{992D832F-6014-422B-ACD2-2A035E76F49C}" presName="sibTrans" presStyleLbl="sibTrans2D1" presStyleIdx="0" presStyleCnt="3"/>
      <dgm:spPr/>
      <dgm:t>
        <a:bodyPr/>
        <a:lstStyle/>
        <a:p>
          <a:endParaRPr lang="en-US"/>
        </a:p>
      </dgm:t>
    </dgm:pt>
    <dgm:pt modelId="{F37C647A-2923-4AB7-840E-C9816AE962E3}" type="pres">
      <dgm:prSet presAssocID="{992D832F-6014-422B-ACD2-2A035E76F49C}" presName="connectorText" presStyleLbl="sibTrans2D1" presStyleIdx="0" presStyleCnt="3"/>
      <dgm:spPr/>
      <dgm:t>
        <a:bodyPr/>
        <a:lstStyle/>
        <a:p>
          <a:endParaRPr lang="en-US"/>
        </a:p>
      </dgm:t>
    </dgm:pt>
    <dgm:pt modelId="{720FAF17-013F-4EFB-B605-EA50B75F3C6B}" type="pres">
      <dgm:prSet presAssocID="{560BA674-B5B9-483B-A042-0156A9F4E974}" presName="node" presStyleLbl="node1" presStyleIdx="1" presStyleCnt="4">
        <dgm:presLayoutVars>
          <dgm:bulletEnabled val="1"/>
        </dgm:presLayoutVars>
      </dgm:prSet>
      <dgm:spPr/>
      <dgm:t>
        <a:bodyPr/>
        <a:lstStyle/>
        <a:p>
          <a:endParaRPr lang="en-US"/>
        </a:p>
      </dgm:t>
    </dgm:pt>
    <dgm:pt modelId="{2DCDAA37-0157-462A-A9DF-CD67815127A5}" type="pres">
      <dgm:prSet presAssocID="{AABF1906-8CD6-471E-A722-95804204CAEA}" presName="sibTrans" presStyleLbl="sibTrans2D1" presStyleIdx="1" presStyleCnt="3"/>
      <dgm:spPr/>
      <dgm:t>
        <a:bodyPr/>
        <a:lstStyle/>
        <a:p>
          <a:endParaRPr lang="en-US"/>
        </a:p>
      </dgm:t>
    </dgm:pt>
    <dgm:pt modelId="{02A2886E-EEC6-4824-83AE-C981AEE1582C}" type="pres">
      <dgm:prSet presAssocID="{AABF1906-8CD6-471E-A722-95804204CAEA}" presName="connectorText" presStyleLbl="sibTrans2D1" presStyleIdx="1" presStyleCnt="3"/>
      <dgm:spPr/>
      <dgm:t>
        <a:bodyPr/>
        <a:lstStyle/>
        <a:p>
          <a:endParaRPr lang="en-US"/>
        </a:p>
      </dgm:t>
    </dgm:pt>
    <dgm:pt modelId="{9B1C56B0-C689-4C3E-9ED5-6469DE14EA85}" type="pres">
      <dgm:prSet presAssocID="{4BB476CD-B617-4333-ABB7-10EFB6A8ECA6}" presName="node" presStyleLbl="node1" presStyleIdx="2" presStyleCnt="4">
        <dgm:presLayoutVars>
          <dgm:bulletEnabled val="1"/>
        </dgm:presLayoutVars>
      </dgm:prSet>
      <dgm:spPr/>
      <dgm:t>
        <a:bodyPr/>
        <a:lstStyle/>
        <a:p>
          <a:endParaRPr lang="en-US"/>
        </a:p>
      </dgm:t>
    </dgm:pt>
    <dgm:pt modelId="{209535C1-B0A2-4D51-A953-205D265EC78D}" type="pres">
      <dgm:prSet presAssocID="{A79E6C45-B485-4478-82CE-BE16121CBA39}" presName="sibTrans" presStyleLbl="sibTrans2D1" presStyleIdx="2" presStyleCnt="3"/>
      <dgm:spPr/>
      <dgm:t>
        <a:bodyPr/>
        <a:lstStyle/>
        <a:p>
          <a:endParaRPr lang="en-US"/>
        </a:p>
      </dgm:t>
    </dgm:pt>
    <dgm:pt modelId="{A58FAB52-2B29-42E3-9C5F-CB1420E59572}" type="pres">
      <dgm:prSet presAssocID="{A79E6C45-B485-4478-82CE-BE16121CBA39}" presName="connectorText" presStyleLbl="sibTrans2D1" presStyleIdx="2" presStyleCnt="3"/>
      <dgm:spPr/>
      <dgm:t>
        <a:bodyPr/>
        <a:lstStyle/>
        <a:p>
          <a:endParaRPr lang="en-US"/>
        </a:p>
      </dgm:t>
    </dgm:pt>
    <dgm:pt modelId="{6F1A4A73-E1B9-4599-AA96-1C968FADA4A6}" type="pres">
      <dgm:prSet presAssocID="{E2411F0B-D4AB-4D76-8DB9-F0928ED186E7}" presName="node" presStyleLbl="node1" presStyleIdx="3" presStyleCnt="4">
        <dgm:presLayoutVars>
          <dgm:bulletEnabled val="1"/>
        </dgm:presLayoutVars>
      </dgm:prSet>
      <dgm:spPr/>
      <dgm:t>
        <a:bodyPr/>
        <a:lstStyle/>
        <a:p>
          <a:endParaRPr lang="en-US"/>
        </a:p>
      </dgm:t>
    </dgm:pt>
  </dgm:ptLst>
  <dgm:cxnLst>
    <dgm:cxn modelId="{2799DAF5-E3AB-4E3E-94F5-03C9C2B04EDE}" type="presOf" srcId="{AABF1906-8CD6-471E-A722-95804204CAEA}" destId="{2DCDAA37-0157-462A-A9DF-CD67815127A5}" srcOrd="0" destOrd="0" presId="urn:microsoft.com/office/officeart/2005/8/layout/process1"/>
    <dgm:cxn modelId="{C0A85C2B-4999-40F9-A761-4D2E4E5E22BC}" type="presOf" srcId="{A79E6C45-B485-4478-82CE-BE16121CBA39}" destId="{A58FAB52-2B29-42E3-9C5F-CB1420E59572}" srcOrd="1" destOrd="0" presId="urn:microsoft.com/office/officeart/2005/8/layout/process1"/>
    <dgm:cxn modelId="{1F27B76A-57B2-44F4-AEE1-03F107A68820}" type="presOf" srcId="{8A3F046F-A535-4B9D-AAED-D6CA0F796C4E}" destId="{FF2F19A1-0BBC-4134-8D6E-84A2D96678A2}" srcOrd="0" destOrd="0" presId="urn:microsoft.com/office/officeart/2005/8/layout/process1"/>
    <dgm:cxn modelId="{6B26E16C-68F0-4938-843D-CA771962628E}" type="presOf" srcId="{A79E6C45-B485-4478-82CE-BE16121CBA39}" destId="{209535C1-B0A2-4D51-A953-205D265EC78D}" srcOrd="0" destOrd="0" presId="urn:microsoft.com/office/officeart/2005/8/layout/process1"/>
    <dgm:cxn modelId="{F6B1CFB9-2670-4EB8-B461-FC3B6798593E}" type="presOf" srcId="{E2411F0B-D4AB-4D76-8DB9-F0928ED186E7}" destId="{6F1A4A73-E1B9-4599-AA96-1C968FADA4A6}" srcOrd="0" destOrd="0" presId="urn:microsoft.com/office/officeart/2005/8/layout/process1"/>
    <dgm:cxn modelId="{33397FE2-08F1-4EA6-AE96-E14528E92CB5}" srcId="{CD611BEA-D987-4A96-A9F7-A05B77067800}" destId="{560BA674-B5B9-483B-A042-0156A9F4E974}" srcOrd="1" destOrd="0" parTransId="{DA2C6B33-A017-4AD9-B738-E807F6F6BFE2}" sibTransId="{AABF1906-8CD6-471E-A722-95804204CAEA}"/>
    <dgm:cxn modelId="{DF9C6F39-6D28-4322-A9CE-21F5C9F29632}" type="presOf" srcId="{992D832F-6014-422B-ACD2-2A035E76F49C}" destId="{F37C647A-2923-4AB7-840E-C9816AE962E3}" srcOrd="1" destOrd="0" presId="urn:microsoft.com/office/officeart/2005/8/layout/process1"/>
    <dgm:cxn modelId="{5D182224-7BBF-48DF-8592-3AB1F952A1B8}" srcId="{CD611BEA-D987-4A96-A9F7-A05B77067800}" destId="{4BB476CD-B617-4333-ABB7-10EFB6A8ECA6}" srcOrd="2" destOrd="0" parTransId="{B3D9C112-1151-4E0F-8893-B516806F3083}" sibTransId="{A79E6C45-B485-4478-82CE-BE16121CBA39}"/>
    <dgm:cxn modelId="{24B57B9C-EFAB-49BD-96AB-C81DE98408EF}" type="presOf" srcId="{4BB476CD-B617-4333-ABB7-10EFB6A8ECA6}" destId="{9B1C56B0-C689-4C3E-9ED5-6469DE14EA85}" srcOrd="0" destOrd="0" presId="urn:microsoft.com/office/officeart/2005/8/layout/process1"/>
    <dgm:cxn modelId="{C396EA0C-69F2-4DC6-AC18-1D4DED9CBEDA}" srcId="{CD611BEA-D987-4A96-A9F7-A05B77067800}" destId="{8A3F046F-A535-4B9D-AAED-D6CA0F796C4E}" srcOrd="0" destOrd="0" parTransId="{80C151BF-5681-4500-8D1E-CEC03FEEC413}" sibTransId="{992D832F-6014-422B-ACD2-2A035E76F49C}"/>
    <dgm:cxn modelId="{2CB026E7-743F-458D-9BA6-3FF9CE842057}" srcId="{CD611BEA-D987-4A96-A9F7-A05B77067800}" destId="{E2411F0B-D4AB-4D76-8DB9-F0928ED186E7}" srcOrd="3" destOrd="0" parTransId="{76F5684B-A0D3-4F51-AFF9-4C8527FA4B06}" sibTransId="{8E11ABA2-E10B-42F4-9FD8-3819BE3B146A}"/>
    <dgm:cxn modelId="{0338216B-E641-4286-89FD-C126E0997117}" type="presOf" srcId="{560BA674-B5B9-483B-A042-0156A9F4E974}" destId="{720FAF17-013F-4EFB-B605-EA50B75F3C6B}" srcOrd="0" destOrd="0" presId="urn:microsoft.com/office/officeart/2005/8/layout/process1"/>
    <dgm:cxn modelId="{28733BDF-6967-44E1-B2C6-A4587822B59E}" type="presOf" srcId="{992D832F-6014-422B-ACD2-2A035E76F49C}" destId="{5872C012-2494-4665-A8D1-D71768D8B391}" srcOrd="0" destOrd="0" presId="urn:microsoft.com/office/officeart/2005/8/layout/process1"/>
    <dgm:cxn modelId="{582E596E-AA35-4616-9938-A4049C809DA3}" type="presOf" srcId="{AABF1906-8CD6-471E-A722-95804204CAEA}" destId="{02A2886E-EEC6-4824-83AE-C981AEE1582C}" srcOrd="1" destOrd="0" presId="urn:microsoft.com/office/officeart/2005/8/layout/process1"/>
    <dgm:cxn modelId="{85CAC5A4-5C03-4D8D-A353-BF45A06B83FA}" type="presOf" srcId="{CD611BEA-D987-4A96-A9F7-A05B77067800}" destId="{27C12995-24DD-4524-B1CA-439EAF27DFF9}" srcOrd="0" destOrd="0" presId="urn:microsoft.com/office/officeart/2005/8/layout/process1"/>
    <dgm:cxn modelId="{431D828A-2D78-428A-912B-36A173418FFB}" type="presParOf" srcId="{27C12995-24DD-4524-B1CA-439EAF27DFF9}" destId="{FF2F19A1-0BBC-4134-8D6E-84A2D96678A2}" srcOrd="0" destOrd="0" presId="urn:microsoft.com/office/officeart/2005/8/layout/process1"/>
    <dgm:cxn modelId="{B29F5A63-336B-4BF2-8405-4AC044F93135}" type="presParOf" srcId="{27C12995-24DD-4524-B1CA-439EAF27DFF9}" destId="{5872C012-2494-4665-A8D1-D71768D8B391}" srcOrd="1" destOrd="0" presId="urn:microsoft.com/office/officeart/2005/8/layout/process1"/>
    <dgm:cxn modelId="{EA09444E-E357-4196-B0C7-82DA850C4E03}" type="presParOf" srcId="{5872C012-2494-4665-A8D1-D71768D8B391}" destId="{F37C647A-2923-4AB7-840E-C9816AE962E3}" srcOrd="0" destOrd="0" presId="urn:microsoft.com/office/officeart/2005/8/layout/process1"/>
    <dgm:cxn modelId="{3244A13F-5957-459E-9A0F-7AD9FB4F8B4C}" type="presParOf" srcId="{27C12995-24DD-4524-B1CA-439EAF27DFF9}" destId="{720FAF17-013F-4EFB-B605-EA50B75F3C6B}" srcOrd="2" destOrd="0" presId="urn:microsoft.com/office/officeart/2005/8/layout/process1"/>
    <dgm:cxn modelId="{FB6377A2-099A-461E-9EB2-5A426C783B30}" type="presParOf" srcId="{27C12995-24DD-4524-B1CA-439EAF27DFF9}" destId="{2DCDAA37-0157-462A-A9DF-CD67815127A5}" srcOrd="3" destOrd="0" presId="urn:microsoft.com/office/officeart/2005/8/layout/process1"/>
    <dgm:cxn modelId="{54C24F57-BF0C-4603-98E3-54C3D83E0A9D}" type="presParOf" srcId="{2DCDAA37-0157-462A-A9DF-CD67815127A5}" destId="{02A2886E-EEC6-4824-83AE-C981AEE1582C}" srcOrd="0" destOrd="0" presId="urn:microsoft.com/office/officeart/2005/8/layout/process1"/>
    <dgm:cxn modelId="{F05681C3-D63A-4E1B-B6C1-4EB11F5318DF}" type="presParOf" srcId="{27C12995-24DD-4524-B1CA-439EAF27DFF9}" destId="{9B1C56B0-C689-4C3E-9ED5-6469DE14EA85}" srcOrd="4" destOrd="0" presId="urn:microsoft.com/office/officeart/2005/8/layout/process1"/>
    <dgm:cxn modelId="{86D54B1F-3FD3-43D8-9262-9C30C9D9AF9C}" type="presParOf" srcId="{27C12995-24DD-4524-B1CA-439EAF27DFF9}" destId="{209535C1-B0A2-4D51-A953-205D265EC78D}" srcOrd="5" destOrd="0" presId="urn:microsoft.com/office/officeart/2005/8/layout/process1"/>
    <dgm:cxn modelId="{69D61A34-38FF-4A26-9F02-61492331A919}" type="presParOf" srcId="{209535C1-B0A2-4D51-A953-205D265EC78D}" destId="{A58FAB52-2B29-42E3-9C5F-CB1420E59572}" srcOrd="0" destOrd="0" presId="urn:microsoft.com/office/officeart/2005/8/layout/process1"/>
    <dgm:cxn modelId="{E3F34EE5-BF71-4C3F-81D4-8944A7DA51F1}" type="presParOf" srcId="{27C12995-24DD-4524-B1CA-439EAF27DFF9}" destId="{6F1A4A73-E1B9-4599-AA96-1C968FADA4A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611BEA-D987-4A96-A9F7-A05B77067800}" type="doc">
      <dgm:prSet loTypeId="urn:microsoft.com/office/officeart/2005/8/layout/process1" loCatId="process" qsTypeId="urn:microsoft.com/office/officeart/2005/8/quickstyle/simple1" qsCatId="simple" csTypeId="urn:microsoft.com/office/officeart/2005/8/colors/accent1_2" csCatId="accent1" phldr="1"/>
      <dgm:spPr/>
    </dgm:pt>
    <dgm:pt modelId="{8A3F046F-A535-4B9D-AAED-D6CA0F796C4E}">
      <dgm:prSet phldrT="[Text]"/>
      <dgm:spPr>
        <a:solidFill>
          <a:schemeClr val="accent1">
            <a:lumMod val="20000"/>
            <a:lumOff val="80000"/>
          </a:schemeClr>
        </a:solidFill>
      </dgm:spPr>
      <dgm:t>
        <a:bodyPr/>
        <a:lstStyle/>
        <a:p>
          <a:r>
            <a:rPr lang="en-US" dirty="0" smtClean="0"/>
            <a:t>Batch load</a:t>
          </a:r>
          <a:endParaRPr lang="en-US" dirty="0"/>
        </a:p>
      </dgm:t>
    </dgm:pt>
    <dgm:pt modelId="{80C151BF-5681-4500-8D1E-CEC03FEEC413}" type="parTrans" cxnId="{C396EA0C-69F2-4DC6-AC18-1D4DED9CBEDA}">
      <dgm:prSet/>
      <dgm:spPr/>
      <dgm:t>
        <a:bodyPr/>
        <a:lstStyle/>
        <a:p>
          <a:endParaRPr lang="en-US"/>
        </a:p>
      </dgm:t>
    </dgm:pt>
    <dgm:pt modelId="{992D832F-6014-422B-ACD2-2A035E76F49C}" type="sibTrans" cxnId="{C396EA0C-69F2-4DC6-AC18-1D4DED9CBEDA}">
      <dgm:prSet/>
      <dgm:spPr/>
      <dgm:t>
        <a:bodyPr/>
        <a:lstStyle/>
        <a:p>
          <a:endParaRPr lang="en-US"/>
        </a:p>
      </dgm:t>
    </dgm:pt>
    <dgm:pt modelId="{560BA674-B5B9-483B-A042-0156A9F4E974}">
      <dgm:prSet phldrT="[Text]"/>
      <dgm:spPr>
        <a:solidFill>
          <a:schemeClr val="accent1">
            <a:lumMod val="20000"/>
            <a:lumOff val="80000"/>
          </a:schemeClr>
        </a:solidFill>
      </dgm:spPr>
      <dgm:t>
        <a:bodyPr/>
        <a:lstStyle/>
        <a:p>
          <a:r>
            <a:rPr lang="en-US" dirty="0" smtClean="0"/>
            <a:t>CDC table</a:t>
          </a:r>
          <a:endParaRPr lang="en-US" dirty="0"/>
        </a:p>
      </dgm:t>
    </dgm:pt>
    <dgm:pt modelId="{DA2C6B33-A017-4AD9-B738-E807F6F6BFE2}" type="parTrans" cxnId="{33397FE2-08F1-4EA6-AE96-E14528E92CB5}">
      <dgm:prSet/>
      <dgm:spPr/>
      <dgm:t>
        <a:bodyPr/>
        <a:lstStyle/>
        <a:p>
          <a:endParaRPr lang="en-US"/>
        </a:p>
      </dgm:t>
    </dgm:pt>
    <dgm:pt modelId="{AABF1906-8CD6-471E-A722-95804204CAEA}" type="sibTrans" cxnId="{33397FE2-08F1-4EA6-AE96-E14528E92CB5}">
      <dgm:prSet/>
      <dgm:spPr/>
      <dgm:t>
        <a:bodyPr/>
        <a:lstStyle/>
        <a:p>
          <a:endParaRPr lang="en-US"/>
        </a:p>
      </dgm:t>
    </dgm:pt>
    <dgm:pt modelId="{4BB476CD-B617-4333-ABB7-10EFB6A8ECA6}">
      <dgm:prSet phldrT="[Text]"/>
      <dgm:spPr>
        <a:solidFill>
          <a:schemeClr val="accent2">
            <a:lumMod val="60000"/>
            <a:lumOff val="40000"/>
          </a:schemeClr>
        </a:solidFill>
      </dgm:spPr>
      <dgm:t>
        <a:bodyPr/>
        <a:lstStyle/>
        <a:p>
          <a:r>
            <a:rPr lang="en-US" dirty="0" smtClean="0"/>
            <a:t>Snapshot table</a:t>
          </a:r>
          <a:endParaRPr lang="en-US" dirty="0"/>
        </a:p>
      </dgm:t>
    </dgm:pt>
    <dgm:pt modelId="{B3D9C112-1151-4E0F-8893-B516806F3083}" type="parTrans" cxnId="{5D182224-7BBF-48DF-8592-3AB1F952A1B8}">
      <dgm:prSet/>
      <dgm:spPr/>
      <dgm:t>
        <a:bodyPr/>
        <a:lstStyle/>
        <a:p>
          <a:endParaRPr lang="en-US"/>
        </a:p>
      </dgm:t>
    </dgm:pt>
    <dgm:pt modelId="{A79E6C45-B485-4478-82CE-BE16121CBA39}" type="sibTrans" cxnId="{5D182224-7BBF-48DF-8592-3AB1F952A1B8}">
      <dgm:prSet/>
      <dgm:spPr/>
      <dgm:t>
        <a:bodyPr/>
        <a:lstStyle/>
        <a:p>
          <a:endParaRPr lang="en-US"/>
        </a:p>
      </dgm:t>
    </dgm:pt>
    <dgm:pt modelId="{E2411F0B-D4AB-4D76-8DB9-F0928ED186E7}">
      <dgm:prSet phldrT="[Text]"/>
      <dgm:spPr>
        <a:solidFill>
          <a:schemeClr val="accent1">
            <a:lumMod val="20000"/>
            <a:lumOff val="80000"/>
          </a:schemeClr>
        </a:solidFill>
      </dgm:spPr>
      <dgm:t>
        <a:bodyPr/>
        <a:lstStyle/>
        <a:p>
          <a:r>
            <a:rPr lang="en-US" dirty="0" smtClean="0"/>
            <a:t>A/B switch</a:t>
          </a:r>
          <a:endParaRPr lang="en-US" dirty="0"/>
        </a:p>
      </dgm:t>
    </dgm:pt>
    <dgm:pt modelId="{76F5684B-A0D3-4F51-AFF9-4C8527FA4B06}" type="parTrans" cxnId="{2CB026E7-743F-458D-9BA6-3FF9CE842057}">
      <dgm:prSet/>
      <dgm:spPr/>
      <dgm:t>
        <a:bodyPr/>
        <a:lstStyle/>
        <a:p>
          <a:endParaRPr lang="en-US"/>
        </a:p>
      </dgm:t>
    </dgm:pt>
    <dgm:pt modelId="{8E11ABA2-E10B-42F4-9FD8-3819BE3B146A}" type="sibTrans" cxnId="{2CB026E7-743F-458D-9BA6-3FF9CE842057}">
      <dgm:prSet/>
      <dgm:spPr/>
      <dgm:t>
        <a:bodyPr/>
        <a:lstStyle/>
        <a:p>
          <a:endParaRPr lang="en-US"/>
        </a:p>
      </dgm:t>
    </dgm:pt>
    <dgm:pt modelId="{27C12995-24DD-4524-B1CA-439EAF27DFF9}" type="pres">
      <dgm:prSet presAssocID="{CD611BEA-D987-4A96-A9F7-A05B77067800}" presName="Name0" presStyleCnt="0">
        <dgm:presLayoutVars>
          <dgm:dir/>
          <dgm:resizeHandles val="exact"/>
        </dgm:presLayoutVars>
      </dgm:prSet>
      <dgm:spPr/>
    </dgm:pt>
    <dgm:pt modelId="{FF2F19A1-0BBC-4134-8D6E-84A2D96678A2}" type="pres">
      <dgm:prSet presAssocID="{8A3F046F-A535-4B9D-AAED-D6CA0F796C4E}" presName="node" presStyleLbl="node1" presStyleIdx="0" presStyleCnt="4">
        <dgm:presLayoutVars>
          <dgm:bulletEnabled val="1"/>
        </dgm:presLayoutVars>
      </dgm:prSet>
      <dgm:spPr/>
      <dgm:t>
        <a:bodyPr/>
        <a:lstStyle/>
        <a:p>
          <a:endParaRPr lang="en-US"/>
        </a:p>
      </dgm:t>
    </dgm:pt>
    <dgm:pt modelId="{5872C012-2494-4665-A8D1-D71768D8B391}" type="pres">
      <dgm:prSet presAssocID="{992D832F-6014-422B-ACD2-2A035E76F49C}" presName="sibTrans" presStyleLbl="sibTrans2D1" presStyleIdx="0" presStyleCnt="3"/>
      <dgm:spPr/>
      <dgm:t>
        <a:bodyPr/>
        <a:lstStyle/>
        <a:p>
          <a:endParaRPr lang="en-US"/>
        </a:p>
      </dgm:t>
    </dgm:pt>
    <dgm:pt modelId="{F37C647A-2923-4AB7-840E-C9816AE962E3}" type="pres">
      <dgm:prSet presAssocID="{992D832F-6014-422B-ACD2-2A035E76F49C}" presName="connectorText" presStyleLbl="sibTrans2D1" presStyleIdx="0" presStyleCnt="3"/>
      <dgm:spPr/>
      <dgm:t>
        <a:bodyPr/>
        <a:lstStyle/>
        <a:p>
          <a:endParaRPr lang="en-US"/>
        </a:p>
      </dgm:t>
    </dgm:pt>
    <dgm:pt modelId="{720FAF17-013F-4EFB-B605-EA50B75F3C6B}" type="pres">
      <dgm:prSet presAssocID="{560BA674-B5B9-483B-A042-0156A9F4E974}" presName="node" presStyleLbl="node1" presStyleIdx="1" presStyleCnt="4">
        <dgm:presLayoutVars>
          <dgm:bulletEnabled val="1"/>
        </dgm:presLayoutVars>
      </dgm:prSet>
      <dgm:spPr/>
      <dgm:t>
        <a:bodyPr/>
        <a:lstStyle/>
        <a:p>
          <a:endParaRPr lang="en-US"/>
        </a:p>
      </dgm:t>
    </dgm:pt>
    <dgm:pt modelId="{2DCDAA37-0157-462A-A9DF-CD67815127A5}" type="pres">
      <dgm:prSet presAssocID="{AABF1906-8CD6-471E-A722-95804204CAEA}" presName="sibTrans" presStyleLbl="sibTrans2D1" presStyleIdx="1" presStyleCnt="3"/>
      <dgm:spPr/>
      <dgm:t>
        <a:bodyPr/>
        <a:lstStyle/>
        <a:p>
          <a:endParaRPr lang="en-US"/>
        </a:p>
      </dgm:t>
    </dgm:pt>
    <dgm:pt modelId="{02A2886E-EEC6-4824-83AE-C981AEE1582C}" type="pres">
      <dgm:prSet presAssocID="{AABF1906-8CD6-471E-A722-95804204CAEA}" presName="connectorText" presStyleLbl="sibTrans2D1" presStyleIdx="1" presStyleCnt="3"/>
      <dgm:spPr/>
      <dgm:t>
        <a:bodyPr/>
        <a:lstStyle/>
        <a:p>
          <a:endParaRPr lang="en-US"/>
        </a:p>
      </dgm:t>
    </dgm:pt>
    <dgm:pt modelId="{9B1C56B0-C689-4C3E-9ED5-6469DE14EA85}" type="pres">
      <dgm:prSet presAssocID="{4BB476CD-B617-4333-ABB7-10EFB6A8ECA6}" presName="node" presStyleLbl="node1" presStyleIdx="2" presStyleCnt="4">
        <dgm:presLayoutVars>
          <dgm:bulletEnabled val="1"/>
        </dgm:presLayoutVars>
      </dgm:prSet>
      <dgm:spPr/>
      <dgm:t>
        <a:bodyPr/>
        <a:lstStyle/>
        <a:p>
          <a:endParaRPr lang="en-US"/>
        </a:p>
      </dgm:t>
    </dgm:pt>
    <dgm:pt modelId="{209535C1-B0A2-4D51-A953-205D265EC78D}" type="pres">
      <dgm:prSet presAssocID="{A79E6C45-B485-4478-82CE-BE16121CBA39}" presName="sibTrans" presStyleLbl="sibTrans2D1" presStyleIdx="2" presStyleCnt="3"/>
      <dgm:spPr/>
      <dgm:t>
        <a:bodyPr/>
        <a:lstStyle/>
        <a:p>
          <a:endParaRPr lang="en-US"/>
        </a:p>
      </dgm:t>
    </dgm:pt>
    <dgm:pt modelId="{A58FAB52-2B29-42E3-9C5F-CB1420E59572}" type="pres">
      <dgm:prSet presAssocID="{A79E6C45-B485-4478-82CE-BE16121CBA39}" presName="connectorText" presStyleLbl="sibTrans2D1" presStyleIdx="2" presStyleCnt="3"/>
      <dgm:spPr/>
      <dgm:t>
        <a:bodyPr/>
        <a:lstStyle/>
        <a:p>
          <a:endParaRPr lang="en-US"/>
        </a:p>
      </dgm:t>
    </dgm:pt>
    <dgm:pt modelId="{6F1A4A73-E1B9-4599-AA96-1C968FADA4A6}" type="pres">
      <dgm:prSet presAssocID="{E2411F0B-D4AB-4D76-8DB9-F0928ED186E7}" presName="node" presStyleLbl="node1" presStyleIdx="3" presStyleCnt="4">
        <dgm:presLayoutVars>
          <dgm:bulletEnabled val="1"/>
        </dgm:presLayoutVars>
      </dgm:prSet>
      <dgm:spPr/>
      <dgm:t>
        <a:bodyPr/>
        <a:lstStyle/>
        <a:p>
          <a:endParaRPr lang="en-US"/>
        </a:p>
      </dgm:t>
    </dgm:pt>
  </dgm:ptLst>
  <dgm:cxnLst>
    <dgm:cxn modelId="{AB6D372D-270D-4946-8188-616533411E32}" type="presOf" srcId="{AABF1906-8CD6-471E-A722-95804204CAEA}" destId="{2DCDAA37-0157-462A-A9DF-CD67815127A5}" srcOrd="0" destOrd="0" presId="urn:microsoft.com/office/officeart/2005/8/layout/process1"/>
    <dgm:cxn modelId="{F396F6D5-97FF-4C18-B497-7B5EA96782E4}" type="presOf" srcId="{992D832F-6014-422B-ACD2-2A035E76F49C}" destId="{5872C012-2494-4665-A8D1-D71768D8B391}" srcOrd="0" destOrd="0" presId="urn:microsoft.com/office/officeart/2005/8/layout/process1"/>
    <dgm:cxn modelId="{5AC0D1D9-5636-4676-809C-6F2D6BB0CBBA}" type="presOf" srcId="{4BB476CD-B617-4333-ABB7-10EFB6A8ECA6}" destId="{9B1C56B0-C689-4C3E-9ED5-6469DE14EA85}" srcOrd="0" destOrd="0" presId="urn:microsoft.com/office/officeart/2005/8/layout/process1"/>
    <dgm:cxn modelId="{F8B4A682-7859-4B0B-B963-23F86DB075BC}" type="presOf" srcId="{992D832F-6014-422B-ACD2-2A035E76F49C}" destId="{F37C647A-2923-4AB7-840E-C9816AE962E3}" srcOrd="1" destOrd="0" presId="urn:microsoft.com/office/officeart/2005/8/layout/process1"/>
    <dgm:cxn modelId="{95CD4CE5-F99C-4B14-B873-CD63452A4103}" type="presOf" srcId="{CD611BEA-D987-4A96-A9F7-A05B77067800}" destId="{27C12995-24DD-4524-B1CA-439EAF27DFF9}" srcOrd="0" destOrd="0" presId="urn:microsoft.com/office/officeart/2005/8/layout/process1"/>
    <dgm:cxn modelId="{CE13ADA4-E2EE-4C87-B31B-9EFE249610FC}" type="presOf" srcId="{560BA674-B5B9-483B-A042-0156A9F4E974}" destId="{720FAF17-013F-4EFB-B605-EA50B75F3C6B}" srcOrd="0" destOrd="0" presId="urn:microsoft.com/office/officeart/2005/8/layout/process1"/>
    <dgm:cxn modelId="{06ECAD1B-8983-4005-A71D-686FC4A2A8DB}" type="presOf" srcId="{AABF1906-8CD6-471E-A722-95804204CAEA}" destId="{02A2886E-EEC6-4824-83AE-C981AEE1582C}" srcOrd="1" destOrd="0" presId="urn:microsoft.com/office/officeart/2005/8/layout/process1"/>
    <dgm:cxn modelId="{33397FE2-08F1-4EA6-AE96-E14528E92CB5}" srcId="{CD611BEA-D987-4A96-A9F7-A05B77067800}" destId="{560BA674-B5B9-483B-A042-0156A9F4E974}" srcOrd="1" destOrd="0" parTransId="{DA2C6B33-A017-4AD9-B738-E807F6F6BFE2}" sibTransId="{AABF1906-8CD6-471E-A722-95804204CAEA}"/>
    <dgm:cxn modelId="{4EDE964A-E168-4F82-A63A-21EE3A59224D}" type="presOf" srcId="{8A3F046F-A535-4B9D-AAED-D6CA0F796C4E}" destId="{FF2F19A1-0BBC-4134-8D6E-84A2D96678A2}" srcOrd="0" destOrd="0" presId="urn:microsoft.com/office/officeart/2005/8/layout/process1"/>
    <dgm:cxn modelId="{D4D72F5D-4150-43EF-806D-A36D7C7CC8DB}" type="presOf" srcId="{E2411F0B-D4AB-4D76-8DB9-F0928ED186E7}" destId="{6F1A4A73-E1B9-4599-AA96-1C968FADA4A6}" srcOrd="0" destOrd="0" presId="urn:microsoft.com/office/officeart/2005/8/layout/process1"/>
    <dgm:cxn modelId="{5D182224-7BBF-48DF-8592-3AB1F952A1B8}" srcId="{CD611BEA-D987-4A96-A9F7-A05B77067800}" destId="{4BB476CD-B617-4333-ABB7-10EFB6A8ECA6}" srcOrd="2" destOrd="0" parTransId="{B3D9C112-1151-4E0F-8893-B516806F3083}" sibTransId="{A79E6C45-B485-4478-82CE-BE16121CBA39}"/>
    <dgm:cxn modelId="{C396EA0C-69F2-4DC6-AC18-1D4DED9CBEDA}" srcId="{CD611BEA-D987-4A96-A9F7-A05B77067800}" destId="{8A3F046F-A535-4B9D-AAED-D6CA0F796C4E}" srcOrd="0" destOrd="0" parTransId="{80C151BF-5681-4500-8D1E-CEC03FEEC413}" sibTransId="{992D832F-6014-422B-ACD2-2A035E76F49C}"/>
    <dgm:cxn modelId="{2CB026E7-743F-458D-9BA6-3FF9CE842057}" srcId="{CD611BEA-D987-4A96-A9F7-A05B77067800}" destId="{E2411F0B-D4AB-4D76-8DB9-F0928ED186E7}" srcOrd="3" destOrd="0" parTransId="{76F5684B-A0D3-4F51-AFF9-4C8527FA4B06}" sibTransId="{8E11ABA2-E10B-42F4-9FD8-3819BE3B146A}"/>
    <dgm:cxn modelId="{0C7B016D-BD78-45D6-9CC7-30A0725A8E47}" type="presOf" srcId="{A79E6C45-B485-4478-82CE-BE16121CBA39}" destId="{209535C1-B0A2-4D51-A953-205D265EC78D}" srcOrd="0" destOrd="0" presId="urn:microsoft.com/office/officeart/2005/8/layout/process1"/>
    <dgm:cxn modelId="{8FE0C1DE-21B6-49B1-9450-42341D97353B}" type="presOf" srcId="{A79E6C45-B485-4478-82CE-BE16121CBA39}" destId="{A58FAB52-2B29-42E3-9C5F-CB1420E59572}" srcOrd="1" destOrd="0" presId="urn:microsoft.com/office/officeart/2005/8/layout/process1"/>
    <dgm:cxn modelId="{EBB006BC-0153-4493-B7EB-4A0C3CDF31D9}" type="presParOf" srcId="{27C12995-24DD-4524-B1CA-439EAF27DFF9}" destId="{FF2F19A1-0BBC-4134-8D6E-84A2D96678A2}" srcOrd="0" destOrd="0" presId="urn:microsoft.com/office/officeart/2005/8/layout/process1"/>
    <dgm:cxn modelId="{1E9D0BF2-9FE5-4B03-8BCC-DB1FA278A03A}" type="presParOf" srcId="{27C12995-24DD-4524-B1CA-439EAF27DFF9}" destId="{5872C012-2494-4665-A8D1-D71768D8B391}" srcOrd="1" destOrd="0" presId="urn:microsoft.com/office/officeart/2005/8/layout/process1"/>
    <dgm:cxn modelId="{D1300075-F891-4636-BB16-AA838AE0D650}" type="presParOf" srcId="{5872C012-2494-4665-A8D1-D71768D8B391}" destId="{F37C647A-2923-4AB7-840E-C9816AE962E3}" srcOrd="0" destOrd="0" presId="urn:microsoft.com/office/officeart/2005/8/layout/process1"/>
    <dgm:cxn modelId="{2DABF8A1-89FD-4AF2-B86C-B006FC141375}" type="presParOf" srcId="{27C12995-24DD-4524-B1CA-439EAF27DFF9}" destId="{720FAF17-013F-4EFB-B605-EA50B75F3C6B}" srcOrd="2" destOrd="0" presId="urn:microsoft.com/office/officeart/2005/8/layout/process1"/>
    <dgm:cxn modelId="{77809C81-B75A-4F01-9C19-7D077589444B}" type="presParOf" srcId="{27C12995-24DD-4524-B1CA-439EAF27DFF9}" destId="{2DCDAA37-0157-462A-A9DF-CD67815127A5}" srcOrd="3" destOrd="0" presId="urn:microsoft.com/office/officeart/2005/8/layout/process1"/>
    <dgm:cxn modelId="{D5B7C786-DFEF-4637-AAD3-D480B7EA508F}" type="presParOf" srcId="{2DCDAA37-0157-462A-A9DF-CD67815127A5}" destId="{02A2886E-EEC6-4824-83AE-C981AEE1582C}" srcOrd="0" destOrd="0" presId="urn:microsoft.com/office/officeart/2005/8/layout/process1"/>
    <dgm:cxn modelId="{30B0B619-4343-4E1B-9E86-6172189D1218}" type="presParOf" srcId="{27C12995-24DD-4524-B1CA-439EAF27DFF9}" destId="{9B1C56B0-C689-4C3E-9ED5-6469DE14EA85}" srcOrd="4" destOrd="0" presId="urn:microsoft.com/office/officeart/2005/8/layout/process1"/>
    <dgm:cxn modelId="{33A6D729-2AFA-4DE1-B398-760F6AF5E1E6}" type="presParOf" srcId="{27C12995-24DD-4524-B1CA-439EAF27DFF9}" destId="{209535C1-B0A2-4D51-A953-205D265EC78D}" srcOrd="5" destOrd="0" presId="urn:microsoft.com/office/officeart/2005/8/layout/process1"/>
    <dgm:cxn modelId="{23482BA7-C5FA-4739-A7A6-5FA6A3A2F40E}" type="presParOf" srcId="{209535C1-B0A2-4D51-A953-205D265EC78D}" destId="{A58FAB52-2B29-42E3-9C5F-CB1420E59572}" srcOrd="0" destOrd="0" presId="urn:microsoft.com/office/officeart/2005/8/layout/process1"/>
    <dgm:cxn modelId="{C558B635-A586-4C61-8D94-833DEFA5E9BB}" type="presParOf" srcId="{27C12995-24DD-4524-B1CA-439EAF27DFF9}" destId="{6F1A4A73-E1B9-4599-AA96-1C968FADA4A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611BEA-D987-4A96-A9F7-A05B77067800}" type="doc">
      <dgm:prSet loTypeId="urn:microsoft.com/office/officeart/2005/8/layout/process1" loCatId="process" qsTypeId="urn:microsoft.com/office/officeart/2005/8/quickstyle/simple1" qsCatId="simple" csTypeId="urn:microsoft.com/office/officeart/2005/8/colors/accent1_2" csCatId="accent1" phldr="1"/>
      <dgm:spPr/>
    </dgm:pt>
    <dgm:pt modelId="{8A3F046F-A535-4B9D-AAED-D6CA0F796C4E}">
      <dgm:prSet phldrT="[Text]"/>
      <dgm:spPr>
        <a:solidFill>
          <a:schemeClr val="accent1">
            <a:lumMod val="20000"/>
            <a:lumOff val="80000"/>
          </a:schemeClr>
        </a:solidFill>
      </dgm:spPr>
      <dgm:t>
        <a:bodyPr/>
        <a:lstStyle/>
        <a:p>
          <a:r>
            <a:rPr lang="en-US" dirty="0" smtClean="0"/>
            <a:t>Batch load</a:t>
          </a:r>
          <a:endParaRPr lang="en-US" dirty="0"/>
        </a:p>
      </dgm:t>
    </dgm:pt>
    <dgm:pt modelId="{80C151BF-5681-4500-8D1E-CEC03FEEC413}" type="parTrans" cxnId="{C396EA0C-69F2-4DC6-AC18-1D4DED9CBEDA}">
      <dgm:prSet/>
      <dgm:spPr/>
      <dgm:t>
        <a:bodyPr/>
        <a:lstStyle/>
        <a:p>
          <a:endParaRPr lang="en-US"/>
        </a:p>
      </dgm:t>
    </dgm:pt>
    <dgm:pt modelId="{992D832F-6014-422B-ACD2-2A035E76F49C}" type="sibTrans" cxnId="{C396EA0C-69F2-4DC6-AC18-1D4DED9CBEDA}">
      <dgm:prSet/>
      <dgm:spPr/>
      <dgm:t>
        <a:bodyPr/>
        <a:lstStyle/>
        <a:p>
          <a:endParaRPr lang="en-US"/>
        </a:p>
      </dgm:t>
    </dgm:pt>
    <dgm:pt modelId="{560BA674-B5B9-483B-A042-0156A9F4E974}">
      <dgm:prSet phldrT="[Text]"/>
      <dgm:spPr>
        <a:solidFill>
          <a:schemeClr val="accent1">
            <a:lumMod val="20000"/>
            <a:lumOff val="80000"/>
          </a:schemeClr>
        </a:solidFill>
      </dgm:spPr>
      <dgm:t>
        <a:bodyPr/>
        <a:lstStyle/>
        <a:p>
          <a:r>
            <a:rPr lang="en-US" dirty="0" smtClean="0"/>
            <a:t>CDC table</a:t>
          </a:r>
          <a:endParaRPr lang="en-US" dirty="0"/>
        </a:p>
      </dgm:t>
    </dgm:pt>
    <dgm:pt modelId="{DA2C6B33-A017-4AD9-B738-E807F6F6BFE2}" type="parTrans" cxnId="{33397FE2-08F1-4EA6-AE96-E14528E92CB5}">
      <dgm:prSet/>
      <dgm:spPr/>
      <dgm:t>
        <a:bodyPr/>
        <a:lstStyle/>
        <a:p>
          <a:endParaRPr lang="en-US"/>
        </a:p>
      </dgm:t>
    </dgm:pt>
    <dgm:pt modelId="{AABF1906-8CD6-471E-A722-95804204CAEA}" type="sibTrans" cxnId="{33397FE2-08F1-4EA6-AE96-E14528E92CB5}">
      <dgm:prSet/>
      <dgm:spPr/>
      <dgm:t>
        <a:bodyPr/>
        <a:lstStyle/>
        <a:p>
          <a:endParaRPr lang="en-US"/>
        </a:p>
      </dgm:t>
    </dgm:pt>
    <dgm:pt modelId="{4BB476CD-B617-4333-ABB7-10EFB6A8ECA6}">
      <dgm:prSet phldrT="[Text]"/>
      <dgm:spPr>
        <a:solidFill>
          <a:schemeClr val="accent2">
            <a:lumMod val="20000"/>
            <a:lumOff val="80000"/>
          </a:schemeClr>
        </a:solidFill>
      </dgm:spPr>
      <dgm:t>
        <a:bodyPr/>
        <a:lstStyle/>
        <a:p>
          <a:r>
            <a:rPr lang="en-US" dirty="0" smtClean="0"/>
            <a:t>Snapshot table</a:t>
          </a:r>
          <a:endParaRPr lang="en-US" dirty="0"/>
        </a:p>
      </dgm:t>
    </dgm:pt>
    <dgm:pt modelId="{B3D9C112-1151-4E0F-8893-B516806F3083}" type="parTrans" cxnId="{5D182224-7BBF-48DF-8592-3AB1F952A1B8}">
      <dgm:prSet/>
      <dgm:spPr/>
      <dgm:t>
        <a:bodyPr/>
        <a:lstStyle/>
        <a:p>
          <a:endParaRPr lang="en-US"/>
        </a:p>
      </dgm:t>
    </dgm:pt>
    <dgm:pt modelId="{A79E6C45-B485-4478-82CE-BE16121CBA39}" type="sibTrans" cxnId="{5D182224-7BBF-48DF-8592-3AB1F952A1B8}">
      <dgm:prSet/>
      <dgm:spPr/>
      <dgm:t>
        <a:bodyPr/>
        <a:lstStyle/>
        <a:p>
          <a:endParaRPr lang="en-US"/>
        </a:p>
      </dgm:t>
    </dgm:pt>
    <dgm:pt modelId="{E2411F0B-D4AB-4D76-8DB9-F0928ED186E7}">
      <dgm:prSet phldrT="[Text]"/>
      <dgm:spPr>
        <a:solidFill>
          <a:schemeClr val="accent1">
            <a:lumMod val="75000"/>
          </a:schemeClr>
        </a:solidFill>
      </dgm:spPr>
      <dgm:t>
        <a:bodyPr/>
        <a:lstStyle/>
        <a:p>
          <a:r>
            <a:rPr lang="en-US" dirty="0" smtClean="0"/>
            <a:t>A/B switch</a:t>
          </a:r>
          <a:endParaRPr lang="en-US" dirty="0"/>
        </a:p>
      </dgm:t>
    </dgm:pt>
    <dgm:pt modelId="{76F5684B-A0D3-4F51-AFF9-4C8527FA4B06}" type="parTrans" cxnId="{2CB026E7-743F-458D-9BA6-3FF9CE842057}">
      <dgm:prSet/>
      <dgm:spPr/>
      <dgm:t>
        <a:bodyPr/>
        <a:lstStyle/>
        <a:p>
          <a:endParaRPr lang="en-US"/>
        </a:p>
      </dgm:t>
    </dgm:pt>
    <dgm:pt modelId="{8E11ABA2-E10B-42F4-9FD8-3819BE3B146A}" type="sibTrans" cxnId="{2CB026E7-743F-458D-9BA6-3FF9CE842057}">
      <dgm:prSet/>
      <dgm:spPr/>
      <dgm:t>
        <a:bodyPr/>
        <a:lstStyle/>
        <a:p>
          <a:endParaRPr lang="en-US"/>
        </a:p>
      </dgm:t>
    </dgm:pt>
    <dgm:pt modelId="{27C12995-24DD-4524-B1CA-439EAF27DFF9}" type="pres">
      <dgm:prSet presAssocID="{CD611BEA-D987-4A96-A9F7-A05B77067800}" presName="Name0" presStyleCnt="0">
        <dgm:presLayoutVars>
          <dgm:dir/>
          <dgm:resizeHandles val="exact"/>
        </dgm:presLayoutVars>
      </dgm:prSet>
      <dgm:spPr/>
    </dgm:pt>
    <dgm:pt modelId="{FF2F19A1-0BBC-4134-8D6E-84A2D96678A2}" type="pres">
      <dgm:prSet presAssocID="{8A3F046F-A535-4B9D-AAED-D6CA0F796C4E}" presName="node" presStyleLbl="node1" presStyleIdx="0" presStyleCnt="4">
        <dgm:presLayoutVars>
          <dgm:bulletEnabled val="1"/>
        </dgm:presLayoutVars>
      </dgm:prSet>
      <dgm:spPr/>
      <dgm:t>
        <a:bodyPr/>
        <a:lstStyle/>
        <a:p>
          <a:endParaRPr lang="en-US"/>
        </a:p>
      </dgm:t>
    </dgm:pt>
    <dgm:pt modelId="{5872C012-2494-4665-A8D1-D71768D8B391}" type="pres">
      <dgm:prSet presAssocID="{992D832F-6014-422B-ACD2-2A035E76F49C}" presName="sibTrans" presStyleLbl="sibTrans2D1" presStyleIdx="0" presStyleCnt="3"/>
      <dgm:spPr/>
      <dgm:t>
        <a:bodyPr/>
        <a:lstStyle/>
        <a:p>
          <a:endParaRPr lang="en-US"/>
        </a:p>
      </dgm:t>
    </dgm:pt>
    <dgm:pt modelId="{F37C647A-2923-4AB7-840E-C9816AE962E3}" type="pres">
      <dgm:prSet presAssocID="{992D832F-6014-422B-ACD2-2A035E76F49C}" presName="connectorText" presStyleLbl="sibTrans2D1" presStyleIdx="0" presStyleCnt="3"/>
      <dgm:spPr/>
      <dgm:t>
        <a:bodyPr/>
        <a:lstStyle/>
        <a:p>
          <a:endParaRPr lang="en-US"/>
        </a:p>
      </dgm:t>
    </dgm:pt>
    <dgm:pt modelId="{720FAF17-013F-4EFB-B605-EA50B75F3C6B}" type="pres">
      <dgm:prSet presAssocID="{560BA674-B5B9-483B-A042-0156A9F4E974}" presName="node" presStyleLbl="node1" presStyleIdx="1" presStyleCnt="4">
        <dgm:presLayoutVars>
          <dgm:bulletEnabled val="1"/>
        </dgm:presLayoutVars>
      </dgm:prSet>
      <dgm:spPr/>
      <dgm:t>
        <a:bodyPr/>
        <a:lstStyle/>
        <a:p>
          <a:endParaRPr lang="en-US"/>
        </a:p>
      </dgm:t>
    </dgm:pt>
    <dgm:pt modelId="{2DCDAA37-0157-462A-A9DF-CD67815127A5}" type="pres">
      <dgm:prSet presAssocID="{AABF1906-8CD6-471E-A722-95804204CAEA}" presName="sibTrans" presStyleLbl="sibTrans2D1" presStyleIdx="1" presStyleCnt="3"/>
      <dgm:spPr/>
      <dgm:t>
        <a:bodyPr/>
        <a:lstStyle/>
        <a:p>
          <a:endParaRPr lang="en-US"/>
        </a:p>
      </dgm:t>
    </dgm:pt>
    <dgm:pt modelId="{02A2886E-EEC6-4824-83AE-C981AEE1582C}" type="pres">
      <dgm:prSet presAssocID="{AABF1906-8CD6-471E-A722-95804204CAEA}" presName="connectorText" presStyleLbl="sibTrans2D1" presStyleIdx="1" presStyleCnt="3"/>
      <dgm:spPr/>
      <dgm:t>
        <a:bodyPr/>
        <a:lstStyle/>
        <a:p>
          <a:endParaRPr lang="en-US"/>
        </a:p>
      </dgm:t>
    </dgm:pt>
    <dgm:pt modelId="{9B1C56B0-C689-4C3E-9ED5-6469DE14EA85}" type="pres">
      <dgm:prSet presAssocID="{4BB476CD-B617-4333-ABB7-10EFB6A8ECA6}" presName="node" presStyleLbl="node1" presStyleIdx="2" presStyleCnt="4">
        <dgm:presLayoutVars>
          <dgm:bulletEnabled val="1"/>
        </dgm:presLayoutVars>
      </dgm:prSet>
      <dgm:spPr/>
      <dgm:t>
        <a:bodyPr/>
        <a:lstStyle/>
        <a:p>
          <a:endParaRPr lang="en-US"/>
        </a:p>
      </dgm:t>
    </dgm:pt>
    <dgm:pt modelId="{209535C1-B0A2-4D51-A953-205D265EC78D}" type="pres">
      <dgm:prSet presAssocID="{A79E6C45-B485-4478-82CE-BE16121CBA39}" presName="sibTrans" presStyleLbl="sibTrans2D1" presStyleIdx="2" presStyleCnt="3"/>
      <dgm:spPr/>
      <dgm:t>
        <a:bodyPr/>
        <a:lstStyle/>
        <a:p>
          <a:endParaRPr lang="en-US"/>
        </a:p>
      </dgm:t>
    </dgm:pt>
    <dgm:pt modelId="{A58FAB52-2B29-42E3-9C5F-CB1420E59572}" type="pres">
      <dgm:prSet presAssocID="{A79E6C45-B485-4478-82CE-BE16121CBA39}" presName="connectorText" presStyleLbl="sibTrans2D1" presStyleIdx="2" presStyleCnt="3"/>
      <dgm:spPr/>
      <dgm:t>
        <a:bodyPr/>
        <a:lstStyle/>
        <a:p>
          <a:endParaRPr lang="en-US"/>
        </a:p>
      </dgm:t>
    </dgm:pt>
    <dgm:pt modelId="{6F1A4A73-E1B9-4599-AA96-1C968FADA4A6}" type="pres">
      <dgm:prSet presAssocID="{E2411F0B-D4AB-4D76-8DB9-F0928ED186E7}" presName="node" presStyleLbl="node1" presStyleIdx="3" presStyleCnt="4">
        <dgm:presLayoutVars>
          <dgm:bulletEnabled val="1"/>
        </dgm:presLayoutVars>
      </dgm:prSet>
      <dgm:spPr/>
      <dgm:t>
        <a:bodyPr/>
        <a:lstStyle/>
        <a:p>
          <a:endParaRPr lang="en-US"/>
        </a:p>
      </dgm:t>
    </dgm:pt>
  </dgm:ptLst>
  <dgm:cxnLst>
    <dgm:cxn modelId="{0DA0EE46-CDC6-492A-B53C-0A626F0E2DAB}" type="presOf" srcId="{A79E6C45-B485-4478-82CE-BE16121CBA39}" destId="{209535C1-B0A2-4D51-A953-205D265EC78D}" srcOrd="0" destOrd="0" presId="urn:microsoft.com/office/officeart/2005/8/layout/process1"/>
    <dgm:cxn modelId="{27A60B10-FCF2-4D16-AAB1-2689A49949F5}" type="presOf" srcId="{4BB476CD-B617-4333-ABB7-10EFB6A8ECA6}" destId="{9B1C56B0-C689-4C3E-9ED5-6469DE14EA85}" srcOrd="0" destOrd="0" presId="urn:microsoft.com/office/officeart/2005/8/layout/process1"/>
    <dgm:cxn modelId="{DB745D65-9A5F-4D2B-A7B0-E6B91DE856F5}" type="presOf" srcId="{560BA674-B5B9-483B-A042-0156A9F4E974}" destId="{720FAF17-013F-4EFB-B605-EA50B75F3C6B}" srcOrd="0" destOrd="0" presId="urn:microsoft.com/office/officeart/2005/8/layout/process1"/>
    <dgm:cxn modelId="{C396EA0C-69F2-4DC6-AC18-1D4DED9CBEDA}" srcId="{CD611BEA-D987-4A96-A9F7-A05B77067800}" destId="{8A3F046F-A535-4B9D-AAED-D6CA0F796C4E}" srcOrd="0" destOrd="0" parTransId="{80C151BF-5681-4500-8D1E-CEC03FEEC413}" sibTransId="{992D832F-6014-422B-ACD2-2A035E76F49C}"/>
    <dgm:cxn modelId="{BDE0C922-29E3-4AD8-B666-6E5EA08A6D25}" type="presOf" srcId="{AABF1906-8CD6-471E-A722-95804204CAEA}" destId="{02A2886E-EEC6-4824-83AE-C981AEE1582C}" srcOrd="1" destOrd="0" presId="urn:microsoft.com/office/officeart/2005/8/layout/process1"/>
    <dgm:cxn modelId="{33397FE2-08F1-4EA6-AE96-E14528E92CB5}" srcId="{CD611BEA-D987-4A96-A9F7-A05B77067800}" destId="{560BA674-B5B9-483B-A042-0156A9F4E974}" srcOrd="1" destOrd="0" parTransId="{DA2C6B33-A017-4AD9-B738-E807F6F6BFE2}" sibTransId="{AABF1906-8CD6-471E-A722-95804204CAEA}"/>
    <dgm:cxn modelId="{5D182224-7BBF-48DF-8592-3AB1F952A1B8}" srcId="{CD611BEA-D987-4A96-A9F7-A05B77067800}" destId="{4BB476CD-B617-4333-ABB7-10EFB6A8ECA6}" srcOrd="2" destOrd="0" parTransId="{B3D9C112-1151-4E0F-8893-B516806F3083}" sibTransId="{A79E6C45-B485-4478-82CE-BE16121CBA39}"/>
    <dgm:cxn modelId="{A962D641-C9D8-4FB7-9F68-FBB7FA72E9C6}" type="presOf" srcId="{992D832F-6014-422B-ACD2-2A035E76F49C}" destId="{5872C012-2494-4665-A8D1-D71768D8B391}" srcOrd="0" destOrd="0" presId="urn:microsoft.com/office/officeart/2005/8/layout/process1"/>
    <dgm:cxn modelId="{A32B887E-BAE6-4A25-8D74-A952733C266B}" type="presOf" srcId="{CD611BEA-D987-4A96-A9F7-A05B77067800}" destId="{27C12995-24DD-4524-B1CA-439EAF27DFF9}" srcOrd="0" destOrd="0" presId="urn:microsoft.com/office/officeart/2005/8/layout/process1"/>
    <dgm:cxn modelId="{15752406-403E-4D0E-A293-A8A6B51B7BB7}" type="presOf" srcId="{992D832F-6014-422B-ACD2-2A035E76F49C}" destId="{F37C647A-2923-4AB7-840E-C9816AE962E3}" srcOrd="1" destOrd="0" presId="urn:microsoft.com/office/officeart/2005/8/layout/process1"/>
    <dgm:cxn modelId="{20012889-6696-4949-A8FF-D3AB82AD488F}" type="presOf" srcId="{AABF1906-8CD6-471E-A722-95804204CAEA}" destId="{2DCDAA37-0157-462A-A9DF-CD67815127A5}" srcOrd="0" destOrd="0" presId="urn:microsoft.com/office/officeart/2005/8/layout/process1"/>
    <dgm:cxn modelId="{3CC33F74-B5DC-4B58-BC5D-2C9BA641EC1C}" type="presOf" srcId="{8A3F046F-A535-4B9D-AAED-D6CA0F796C4E}" destId="{FF2F19A1-0BBC-4134-8D6E-84A2D96678A2}" srcOrd="0" destOrd="0" presId="urn:microsoft.com/office/officeart/2005/8/layout/process1"/>
    <dgm:cxn modelId="{6FB8E885-9750-4F33-8278-C83531510002}" type="presOf" srcId="{A79E6C45-B485-4478-82CE-BE16121CBA39}" destId="{A58FAB52-2B29-42E3-9C5F-CB1420E59572}" srcOrd="1" destOrd="0" presId="urn:microsoft.com/office/officeart/2005/8/layout/process1"/>
    <dgm:cxn modelId="{2CB026E7-743F-458D-9BA6-3FF9CE842057}" srcId="{CD611BEA-D987-4A96-A9F7-A05B77067800}" destId="{E2411F0B-D4AB-4D76-8DB9-F0928ED186E7}" srcOrd="3" destOrd="0" parTransId="{76F5684B-A0D3-4F51-AFF9-4C8527FA4B06}" sibTransId="{8E11ABA2-E10B-42F4-9FD8-3819BE3B146A}"/>
    <dgm:cxn modelId="{5F571FCF-4121-4060-B968-3D2EBE18D929}" type="presOf" srcId="{E2411F0B-D4AB-4D76-8DB9-F0928ED186E7}" destId="{6F1A4A73-E1B9-4599-AA96-1C968FADA4A6}" srcOrd="0" destOrd="0" presId="urn:microsoft.com/office/officeart/2005/8/layout/process1"/>
    <dgm:cxn modelId="{EF2C294B-026D-40C5-9206-6D35A082E77B}" type="presParOf" srcId="{27C12995-24DD-4524-B1CA-439EAF27DFF9}" destId="{FF2F19A1-0BBC-4134-8D6E-84A2D96678A2}" srcOrd="0" destOrd="0" presId="urn:microsoft.com/office/officeart/2005/8/layout/process1"/>
    <dgm:cxn modelId="{903EC5EF-C91E-4A20-89EC-71288043156A}" type="presParOf" srcId="{27C12995-24DD-4524-B1CA-439EAF27DFF9}" destId="{5872C012-2494-4665-A8D1-D71768D8B391}" srcOrd="1" destOrd="0" presId="urn:microsoft.com/office/officeart/2005/8/layout/process1"/>
    <dgm:cxn modelId="{05855A59-4BBB-4219-BDA4-E31F47445DEC}" type="presParOf" srcId="{5872C012-2494-4665-A8D1-D71768D8B391}" destId="{F37C647A-2923-4AB7-840E-C9816AE962E3}" srcOrd="0" destOrd="0" presId="urn:microsoft.com/office/officeart/2005/8/layout/process1"/>
    <dgm:cxn modelId="{79C76DFF-02F4-4DAC-9977-571FE6C1C242}" type="presParOf" srcId="{27C12995-24DD-4524-B1CA-439EAF27DFF9}" destId="{720FAF17-013F-4EFB-B605-EA50B75F3C6B}" srcOrd="2" destOrd="0" presId="urn:microsoft.com/office/officeart/2005/8/layout/process1"/>
    <dgm:cxn modelId="{1B5C6771-01FB-4A22-948F-56D2CA168869}" type="presParOf" srcId="{27C12995-24DD-4524-B1CA-439EAF27DFF9}" destId="{2DCDAA37-0157-462A-A9DF-CD67815127A5}" srcOrd="3" destOrd="0" presId="urn:microsoft.com/office/officeart/2005/8/layout/process1"/>
    <dgm:cxn modelId="{EE364D61-91F9-4F30-A4D1-FDDC4F4A66B7}" type="presParOf" srcId="{2DCDAA37-0157-462A-A9DF-CD67815127A5}" destId="{02A2886E-EEC6-4824-83AE-C981AEE1582C}" srcOrd="0" destOrd="0" presId="urn:microsoft.com/office/officeart/2005/8/layout/process1"/>
    <dgm:cxn modelId="{E6F8A869-48A7-4121-B140-FA77C5F99D66}" type="presParOf" srcId="{27C12995-24DD-4524-B1CA-439EAF27DFF9}" destId="{9B1C56B0-C689-4C3E-9ED5-6469DE14EA85}" srcOrd="4" destOrd="0" presId="urn:microsoft.com/office/officeart/2005/8/layout/process1"/>
    <dgm:cxn modelId="{0223025C-4481-49A0-832C-9A8C96D4AE24}" type="presParOf" srcId="{27C12995-24DD-4524-B1CA-439EAF27DFF9}" destId="{209535C1-B0A2-4D51-A953-205D265EC78D}" srcOrd="5" destOrd="0" presId="urn:microsoft.com/office/officeart/2005/8/layout/process1"/>
    <dgm:cxn modelId="{F3B887DC-5EC4-4170-B705-97854B896B5B}" type="presParOf" srcId="{209535C1-B0A2-4D51-A953-205D265EC78D}" destId="{A58FAB52-2B29-42E3-9C5F-CB1420E59572}" srcOrd="0" destOrd="0" presId="urn:microsoft.com/office/officeart/2005/8/layout/process1"/>
    <dgm:cxn modelId="{F14D4829-E8AF-4D9A-884E-454E2A7898CC}" type="presParOf" srcId="{27C12995-24DD-4524-B1CA-439EAF27DFF9}" destId="{6F1A4A73-E1B9-4599-AA96-1C968FADA4A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46241" y="193940"/>
            <a:ext cx="3537561" cy="465455"/>
          </a:xfrm>
          <a:prstGeom prst="rect">
            <a:avLst/>
          </a:prstGeom>
        </p:spPr>
        <p:txBody>
          <a:bodyPr vert="horz" lIns="93324" tIns="46662" rIns="93324" bIns="46662" rtlCol="0"/>
          <a:lstStyle>
            <a:lvl1pPr algn="l">
              <a:defRPr sz="1200"/>
            </a:lvl1pPr>
          </a:lstStyle>
          <a:p>
            <a:endParaRPr lang="en-US" dirty="0">
              <a:solidFill>
                <a:schemeClr val="tx2"/>
              </a:solidFill>
              <a:latin typeface="+mj-lt"/>
              <a:cs typeface="Georgia"/>
            </a:endParaRPr>
          </a:p>
        </p:txBody>
      </p:sp>
      <p:sp>
        <p:nvSpPr>
          <p:cNvPr id="3" name="Date Placeholder 2"/>
          <p:cNvSpPr>
            <a:spLocks noGrp="1"/>
          </p:cNvSpPr>
          <p:nvPr>
            <p:ph type="dt" sz="quarter" idx="1"/>
          </p:nvPr>
        </p:nvSpPr>
        <p:spPr>
          <a:xfrm>
            <a:off x="546241" y="659394"/>
            <a:ext cx="3537561" cy="232728"/>
          </a:xfrm>
          <a:prstGeom prst="rect">
            <a:avLst/>
          </a:prstGeom>
        </p:spPr>
        <p:txBody>
          <a:bodyPr vert="horz" lIns="93324" tIns="46662" rIns="93324" bIns="46662" rtlCol="0" anchor="ctr"/>
          <a:lstStyle>
            <a:lvl1pPr algn="r">
              <a:defRPr sz="1200"/>
            </a:lvl1pPr>
          </a:lstStyle>
          <a:p>
            <a:pPr algn="l"/>
            <a:fld id="{F542E19D-C131-433C-BD71-D1074F1FA0F2}" type="datetime1">
              <a:rPr lang="en-US" sz="1000" smtClean="0">
                <a:solidFill>
                  <a:schemeClr val="tx2"/>
                </a:solidFill>
                <a:latin typeface="+mj-lt"/>
              </a:rPr>
              <a:t>11/14/2017</a:t>
            </a:fld>
            <a:endParaRPr lang="en-US" sz="1000" dirty="0">
              <a:solidFill>
                <a:schemeClr val="tx2"/>
              </a:solidFill>
              <a:latin typeface="+mj-lt"/>
              <a:cs typeface="Georgia"/>
            </a:endParaRPr>
          </a:p>
        </p:txBody>
      </p:sp>
      <p:sp>
        <p:nvSpPr>
          <p:cNvPr id="4" name="Footer Placeholder 3"/>
          <p:cNvSpPr>
            <a:spLocks noGrp="1"/>
          </p:cNvSpPr>
          <p:nvPr>
            <p:ph type="ftr" sz="quarter" idx="2"/>
          </p:nvPr>
        </p:nvSpPr>
        <p:spPr>
          <a:xfrm>
            <a:off x="468207" y="8843645"/>
            <a:ext cx="2833626" cy="310303"/>
          </a:xfrm>
          <a:prstGeom prst="rect">
            <a:avLst/>
          </a:prstGeom>
        </p:spPr>
        <p:txBody>
          <a:bodyPr vert="horz" lIns="93324" tIns="46662" rIns="93324" bIns="46662" rtlCol="0" anchor="ctr"/>
          <a:lstStyle>
            <a:lvl1pPr algn="l">
              <a:defRPr sz="1200"/>
            </a:lvl1pPr>
          </a:lstStyle>
          <a:p>
            <a:endParaRPr lang="en-US" sz="1000" dirty="0">
              <a:solidFill>
                <a:schemeClr val="tx2"/>
              </a:solidFill>
              <a:latin typeface="Arial"/>
              <a:cs typeface="Arial"/>
            </a:endParaRPr>
          </a:p>
        </p:txBody>
      </p:sp>
      <p:sp>
        <p:nvSpPr>
          <p:cNvPr id="5" name="Slide Number Placeholder 4"/>
          <p:cNvSpPr>
            <a:spLocks noGrp="1"/>
          </p:cNvSpPr>
          <p:nvPr>
            <p:ph type="sldNum" sz="quarter" idx="3"/>
          </p:nvPr>
        </p:nvSpPr>
        <p:spPr>
          <a:xfrm>
            <a:off x="3711514" y="8842030"/>
            <a:ext cx="2843380" cy="311919"/>
          </a:xfrm>
          <a:prstGeom prst="rect">
            <a:avLst/>
          </a:prstGeom>
        </p:spPr>
        <p:txBody>
          <a:bodyPr vert="horz" lIns="93324" tIns="46662" rIns="93324" bIns="46662" rtlCol="0" anchor="ctr"/>
          <a:lstStyle>
            <a:lvl1pPr algn="r">
              <a:defRPr sz="1200"/>
            </a:lvl1pPr>
          </a:lstStyle>
          <a:p>
            <a:fld id="{F5B6B61E-71C8-4769-B257-3377CAF4417B}" type="slidenum">
              <a:rPr lang="en-US" sz="1000">
                <a:solidFill>
                  <a:schemeClr val="tx2"/>
                </a:solidFill>
              </a:rPr>
              <a:pPr/>
              <a:t>‹#›</a:t>
            </a:fld>
            <a:endParaRPr lang="en-US" sz="1000" dirty="0">
              <a:solidFill>
                <a:schemeClr val="tx2"/>
              </a:solidFill>
            </a:endParaRPr>
          </a:p>
        </p:txBody>
      </p:sp>
      <p:grpSp>
        <p:nvGrpSpPr>
          <p:cNvPr id="8" name="Group 7"/>
          <p:cNvGrpSpPr/>
          <p:nvPr/>
        </p:nvGrpSpPr>
        <p:grpSpPr bwMode="gray">
          <a:xfrm>
            <a:off x="5070503" y="274102"/>
            <a:ext cx="1450623" cy="312845"/>
            <a:chOff x="4813445" y="5397500"/>
            <a:chExt cx="2736850" cy="593725"/>
          </a:xfrm>
        </p:grpSpPr>
        <p:sp>
          <p:nvSpPr>
            <p:cNvPr id="9" name="Freeform 8"/>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58264868"/>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idx="2"/>
          </p:nvPr>
        </p:nvSpPr>
        <p:spPr>
          <a:xfrm>
            <a:off x="3844925" y="6696075"/>
            <a:ext cx="2760663" cy="2070100"/>
          </a:xfrm>
          <a:prstGeom prst="rect">
            <a:avLst/>
          </a:prstGeom>
          <a:noFill/>
          <a:ln w="12700">
            <a:solidFill>
              <a:prstClr val="black"/>
            </a:solidFill>
          </a:ln>
        </p:spPr>
        <p:txBody>
          <a:bodyPr vert="horz" lIns="93324" tIns="46662" rIns="93324" bIns="46662" rtlCol="0" anchor="ctr"/>
          <a:lstStyle/>
          <a:p>
            <a:endParaRPr lang="en-US" dirty="0"/>
          </a:p>
        </p:txBody>
      </p:sp>
      <p:sp>
        <p:nvSpPr>
          <p:cNvPr id="11" name="Notes Placeholder 10"/>
          <p:cNvSpPr>
            <a:spLocks noGrp="1"/>
          </p:cNvSpPr>
          <p:nvPr>
            <p:ph type="body" sz="quarter" idx="3"/>
          </p:nvPr>
        </p:nvSpPr>
        <p:spPr>
          <a:xfrm>
            <a:off x="396675" y="1124850"/>
            <a:ext cx="6197235" cy="5469096"/>
          </a:xfrm>
          <a:prstGeom prst="rect">
            <a:avLst/>
          </a:prstGeom>
        </p:spPr>
        <p:txBody>
          <a:bodyPr vert="horz" lIns="27997"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sp>
        <p:nvSpPr>
          <p:cNvPr id="12" name="Slide Number Placeholder 11"/>
          <p:cNvSpPr>
            <a:spLocks noGrp="1"/>
          </p:cNvSpPr>
          <p:nvPr>
            <p:ph type="sldNum" sz="quarter" idx="5"/>
          </p:nvPr>
        </p:nvSpPr>
        <p:spPr>
          <a:xfrm>
            <a:off x="3929370" y="8842030"/>
            <a:ext cx="2732831" cy="311919"/>
          </a:xfrm>
          <a:prstGeom prst="rect">
            <a:avLst/>
          </a:prstGeom>
        </p:spPr>
        <p:txBody>
          <a:bodyPr vert="horz" lIns="93324" tIns="46662" rIns="18665" bIns="46662" rtlCol="0" anchor="ctr"/>
          <a:lstStyle>
            <a:lvl1pPr algn="r">
              <a:defRPr sz="1000">
                <a:solidFill>
                  <a:schemeClr val="tx2"/>
                </a:solidFill>
              </a:defRPr>
            </a:lvl1pPr>
          </a:lstStyle>
          <a:p>
            <a:fld id="{DADD4AB0-DA56-AC40-9592-4E955E6D4581}" type="slidenum">
              <a:rPr lang="en-US" smtClean="0"/>
              <a:pPr/>
              <a:t>‹#›</a:t>
            </a:fld>
            <a:endParaRPr lang="en-US" dirty="0"/>
          </a:p>
        </p:txBody>
      </p:sp>
      <p:sp>
        <p:nvSpPr>
          <p:cNvPr id="13" name="Header Placeholder 12"/>
          <p:cNvSpPr>
            <a:spLocks noGrp="1"/>
          </p:cNvSpPr>
          <p:nvPr>
            <p:ph type="hdr" sz="quarter"/>
          </p:nvPr>
        </p:nvSpPr>
        <p:spPr>
          <a:xfrm>
            <a:off x="399926" y="329697"/>
            <a:ext cx="3784671" cy="465455"/>
          </a:xfrm>
          <a:prstGeom prst="rect">
            <a:avLst/>
          </a:prstGeom>
        </p:spPr>
        <p:txBody>
          <a:bodyPr vert="horz" lIns="93324" tIns="46662" rIns="93324" bIns="46662" rtlCol="0" anchor="t" anchorCtr="0"/>
          <a:lstStyle>
            <a:lvl1pPr algn="l">
              <a:defRPr sz="1200" b="0">
                <a:solidFill>
                  <a:schemeClr val="tx2"/>
                </a:solidFill>
                <a:latin typeface="Arial" pitchFamily="34" charset="0"/>
                <a:cs typeface="Arial" pitchFamily="34" charset="0"/>
              </a:defRPr>
            </a:lvl1pPr>
          </a:lstStyle>
          <a:p>
            <a:endParaRPr lang="en-US" dirty="0"/>
          </a:p>
        </p:txBody>
      </p:sp>
      <p:sp>
        <p:nvSpPr>
          <p:cNvPr id="14" name="Date Placeholder 13"/>
          <p:cNvSpPr>
            <a:spLocks noGrp="1"/>
          </p:cNvSpPr>
          <p:nvPr>
            <p:ph type="dt" idx="1"/>
          </p:nvPr>
        </p:nvSpPr>
        <p:spPr>
          <a:xfrm>
            <a:off x="399926" y="795152"/>
            <a:ext cx="3784671" cy="310303"/>
          </a:xfrm>
          <a:prstGeom prst="rect">
            <a:avLst/>
          </a:prstGeom>
        </p:spPr>
        <p:txBody>
          <a:bodyPr vert="horz" lIns="93324" tIns="46662" rIns="93324" bIns="46662" rtlCol="0" anchor="ctr"/>
          <a:lstStyle>
            <a:lvl1pPr algn="l">
              <a:defRPr sz="1000">
                <a:latin typeface="+mj-lt"/>
                <a:cs typeface="Georgia"/>
              </a:defRPr>
            </a:lvl1pPr>
          </a:lstStyle>
          <a:p>
            <a:fld id="{C291BA85-B926-47B0-8C5D-613DAC5500C8}" type="datetime1">
              <a:rPr lang="en-US" smtClean="0"/>
              <a:t>11/14/2017</a:t>
            </a:fld>
            <a:endParaRPr lang="en-US" dirty="0"/>
          </a:p>
        </p:txBody>
      </p:sp>
      <p:grpSp>
        <p:nvGrpSpPr>
          <p:cNvPr id="8" name="Group 7"/>
          <p:cNvGrpSpPr/>
          <p:nvPr/>
        </p:nvGrpSpPr>
        <p:grpSpPr bwMode="gray">
          <a:xfrm>
            <a:off x="5195358" y="413738"/>
            <a:ext cx="1450623" cy="312845"/>
            <a:chOff x="4813445" y="5397500"/>
            <a:chExt cx="2736850" cy="593725"/>
          </a:xfrm>
        </p:grpSpPr>
        <p:sp>
          <p:nvSpPr>
            <p:cNvPr id="9" name="Freeform 8"/>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31799817"/>
      </p:ext>
    </p:extLst>
  </p:cSld>
  <p:clrMap bg1="lt1" tx1="dk1" bg2="lt2" tx2="dk2" accent1="accent1" accent2="accent2" accent3="accent3" accent4="accent4" accent5="accent5" accent6="accent6" hlink="hlink" folHlink="folHlink"/>
  <p:hf ftr="0"/>
  <p:notesStyle>
    <a:lvl1pPr marL="173038"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kern="1200">
        <a:solidFill>
          <a:schemeClr val="tx2"/>
        </a:solidFill>
        <a:latin typeface="Arial"/>
        <a:ea typeface="+mn-ea"/>
        <a:cs typeface="Arial"/>
      </a:defRPr>
    </a:lvl1pPr>
    <a:lvl2pPr marL="346075"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2pPr>
    <a:lvl3pPr marL="512763" marR="0" indent="-16668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baseline="0">
        <a:solidFill>
          <a:schemeClr val="tx2"/>
        </a:solidFill>
        <a:latin typeface="Arial"/>
        <a:ea typeface="+mn-ea"/>
        <a:cs typeface="Arial"/>
      </a:defRPr>
    </a:lvl3pPr>
    <a:lvl4pPr marL="685800" marR="0" indent="-173038" algn="l" defTabSz="914400"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4pPr>
    <a:lvl5pPr marL="858838" marR="0" indent="-173038" algn="l" defTabSz="860425" rtl="0" eaLnBrk="1" fontAlgn="base" latinLnBrk="0" hangingPunct="1">
      <a:lnSpc>
        <a:spcPct val="100000"/>
      </a:lnSpc>
      <a:spcBef>
        <a:spcPts val="400"/>
      </a:spcBef>
      <a:spcAft>
        <a:spcPct val="0"/>
      </a:spcAft>
      <a:buClrTx/>
      <a:buSzTx/>
      <a:buFont typeface="Arial" pitchFamily="34" charset="0"/>
      <a:buChar char="–"/>
      <a:tabLst/>
      <a:defRPr sz="1400" b="0" i="0" kern="1200">
        <a:solidFill>
          <a:schemeClr val="tx2"/>
        </a:solidFill>
        <a:latin typeface="Arial"/>
        <a:ea typeface="+mn-ea"/>
        <a:cs typeface="Arial"/>
      </a:defRPr>
    </a:lvl5pPr>
    <a:lvl6pPr marL="1031875" indent="-173038" algn="l" defTabSz="860425" rtl="0" eaLnBrk="1" latinLnBrk="0" hangingPunct="1">
      <a:lnSpc>
        <a:spcPct val="100000"/>
      </a:lnSpc>
      <a:spcBef>
        <a:spcPts val="400"/>
      </a:spcBef>
      <a:buClrTx/>
      <a:buFont typeface="Arial" panose="020B0604020202020204" pitchFamily="34" charset="0"/>
      <a:buChar char="–"/>
      <a:tabLst/>
      <a:defRPr sz="1400" b="0" i="0" kern="1200">
        <a:solidFill>
          <a:schemeClr val="tx2"/>
        </a:solidFill>
        <a:latin typeface="Arial"/>
        <a:ea typeface="+mn-ea"/>
        <a:cs typeface="Arial"/>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4925" y="6696075"/>
            <a:ext cx="2760663" cy="207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DD4AB0-DA56-AC40-9592-4E955E6D4581}" type="slidenum">
              <a:rPr lang="en-US" smtClean="0"/>
              <a:pPr/>
              <a:t>0</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0AB35389-B0E6-499F-8B30-7AC2D6D40D2C}" type="datetime1">
              <a:rPr lang="en-US" smtClean="0"/>
              <a:t>11/14/2017</a:t>
            </a:fld>
            <a:endParaRPr lang="en-US" dirty="0"/>
          </a:p>
        </p:txBody>
      </p:sp>
    </p:spTree>
    <p:extLst>
      <p:ext uri="{BB962C8B-B14F-4D97-AF65-F5344CB8AC3E}">
        <p14:creationId xmlns:p14="http://schemas.microsoft.com/office/powerpoint/2010/main" val="27480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4925" y="6696075"/>
            <a:ext cx="2760663" cy="2070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DD4AB0-DA56-AC40-9592-4E955E6D4581}" type="slidenum">
              <a:rPr lang="en-US" smtClean="0"/>
              <a:pPr/>
              <a:t>1</a:t>
            </a:fld>
            <a:endParaRPr lang="en-US" dirty="0"/>
          </a:p>
        </p:txBody>
      </p:sp>
      <p:sp>
        <p:nvSpPr>
          <p:cNvPr id="5" name="Header Placeholder 4"/>
          <p:cNvSpPr>
            <a:spLocks noGrp="1"/>
          </p:cNvSpPr>
          <p:nvPr>
            <p:ph type="hdr" sz="quarter" idx="11"/>
          </p:nvPr>
        </p:nvSpPr>
        <p:spPr/>
        <p:txBody>
          <a:bodyPr/>
          <a:lstStyle/>
          <a:p>
            <a:endParaRPr lang="en-US" dirty="0"/>
          </a:p>
        </p:txBody>
      </p:sp>
      <p:sp>
        <p:nvSpPr>
          <p:cNvPr id="6" name="Date Placeholder 5"/>
          <p:cNvSpPr>
            <a:spLocks noGrp="1"/>
          </p:cNvSpPr>
          <p:nvPr>
            <p:ph type="dt" idx="12"/>
          </p:nvPr>
        </p:nvSpPr>
        <p:spPr/>
        <p:txBody>
          <a:bodyPr/>
          <a:lstStyle/>
          <a:p>
            <a:fld id="{9812AD9E-580F-4B4E-934D-0D4F3EC0FB7F}" type="datetime1">
              <a:rPr lang="en-US" smtClean="0"/>
              <a:t>11/14/2017</a:t>
            </a:fld>
            <a:endParaRPr lang="en-US" dirty="0"/>
          </a:p>
        </p:txBody>
      </p:sp>
    </p:spTree>
    <p:extLst>
      <p:ext uri="{BB962C8B-B14F-4D97-AF65-F5344CB8AC3E}">
        <p14:creationId xmlns:p14="http://schemas.microsoft.com/office/powerpoint/2010/main" val="321277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0" y="6807200"/>
            <a:ext cx="2806700" cy="2105025"/>
          </a:xfrm>
        </p:spPr>
      </p:sp>
      <p:sp>
        <p:nvSpPr>
          <p:cNvPr id="3" name="Notes Placeholder 2"/>
          <p:cNvSpPr>
            <a:spLocks noGrp="1"/>
          </p:cNvSpPr>
          <p:nvPr>
            <p:ph type="body" idx="1"/>
          </p:nvPr>
        </p:nvSpPr>
        <p:spPr/>
        <p:txBody>
          <a:bodyPr/>
          <a:lstStyle/>
          <a:p>
            <a:r>
              <a:rPr lang="en-US" dirty="0" smtClean="0"/>
              <a:t>QuintilesIMS creating solutions</a:t>
            </a:r>
            <a:r>
              <a:rPr lang="en-US" baseline="0" dirty="0" smtClean="0"/>
              <a:t> for you to drive healthcare forward</a:t>
            </a:r>
          </a:p>
          <a:p>
            <a:endParaRPr lang="en-US" baseline="0" dirty="0" smtClean="0"/>
          </a:p>
          <a:p>
            <a:r>
              <a:rPr lang="en-US" baseline="0" dirty="0" smtClean="0"/>
              <a:t>Thank you</a:t>
            </a:r>
            <a:endParaRPr lang="en-US" dirty="0" smtClean="0"/>
          </a:p>
          <a:p>
            <a:endParaRPr lang="en-US" dirty="0"/>
          </a:p>
        </p:txBody>
      </p:sp>
      <p:sp>
        <p:nvSpPr>
          <p:cNvPr id="4" name="Slide Number Placeholder 3"/>
          <p:cNvSpPr>
            <a:spLocks noGrp="1"/>
          </p:cNvSpPr>
          <p:nvPr>
            <p:ph type="sldNum" sz="quarter" idx="10"/>
          </p:nvPr>
        </p:nvSpPr>
        <p:spPr/>
        <p:txBody>
          <a:bodyPr/>
          <a:lstStyle/>
          <a:p>
            <a:fld id="{DADD4AB0-DA56-AC40-9592-4E955E6D4581}" type="slidenum">
              <a:rPr lang="en-US" smtClean="0"/>
              <a:pPr/>
              <a:t>53</a:t>
            </a:fld>
            <a:endParaRPr lang="en-US" dirty="0"/>
          </a:p>
        </p:txBody>
      </p:sp>
      <p:sp>
        <p:nvSpPr>
          <p:cNvPr id="5" name="Header Placeholder 4"/>
          <p:cNvSpPr>
            <a:spLocks noGrp="1"/>
          </p:cNvSpPr>
          <p:nvPr>
            <p:ph type="hdr" sz="quarter" idx="11"/>
          </p:nvPr>
        </p:nvSpPr>
        <p:spPr/>
        <p:txBody>
          <a:bodyPr/>
          <a:lstStyle/>
          <a:p>
            <a:r>
              <a:rPr lang="en-US" dirty="0"/>
              <a:t>Insert presentation name here</a:t>
            </a:r>
          </a:p>
        </p:txBody>
      </p:sp>
      <p:sp>
        <p:nvSpPr>
          <p:cNvPr id="6" name="Date Placeholder 5"/>
          <p:cNvSpPr>
            <a:spLocks noGrp="1"/>
          </p:cNvSpPr>
          <p:nvPr>
            <p:ph type="dt" idx="12"/>
          </p:nvPr>
        </p:nvSpPr>
        <p:spPr/>
        <p:txBody>
          <a:bodyPr/>
          <a:lstStyle/>
          <a:p>
            <a:fld id="{3D78B101-9E61-4D15-A51F-41CDEC02FC0F}" type="datetime1">
              <a:rPr lang="en-US" smtClean="0"/>
              <a:t>11/14/2017</a:t>
            </a:fld>
            <a:endParaRPr lang="en-US" dirty="0"/>
          </a:p>
        </p:txBody>
      </p:sp>
    </p:spTree>
    <p:extLst>
      <p:ext uri="{BB962C8B-B14F-4D97-AF65-F5344CB8AC3E}">
        <p14:creationId xmlns:p14="http://schemas.microsoft.com/office/powerpoint/2010/main" val="2158279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Quintiles Titl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9144000" cy="2665828"/>
          </a:xfrm>
          <a:prstGeom prst="rect">
            <a:avLst/>
          </a:prstGeom>
        </p:spPr>
      </p:pic>
      <p:sp>
        <p:nvSpPr>
          <p:cNvPr id="2" name="Title 1"/>
          <p:cNvSpPr>
            <a:spLocks noGrp="1"/>
          </p:cNvSpPr>
          <p:nvPr>
            <p:ph type="ctrTitle" hasCustomPrompt="1"/>
          </p:nvPr>
        </p:nvSpPr>
        <p:spPr>
          <a:xfrm>
            <a:off x="384048" y="1961343"/>
            <a:ext cx="8348472" cy="896112"/>
          </a:xfrm>
          <a:prstGeom prst="rect">
            <a:avLst/>
          </a:prstGeom>
        </p:spPr>
        <p:txBody>
          <a:bodyPr anchor="b" anchorCtr="0">
            <a:noAutofit/>
          </a:bodyPr>
          <a:lstStyle>
            <a:lvl1pPr algn="l">
              <a:defRPr sz="2400" b="1" baseline="0">
                <a:solidFill>
                  <a:schemeClr val="tx2"/>
                </a:solidFill>
                <a:latin typeface="+mj-lt"/>
              </a:defRPr>
            </a:lvl1pPr>
          </a:lstStyle>
          <a:p>
            <a:r>
              <a:rPr lang="en-US" dirty="0" smtClean="0"/>
              <a:t>Headlines are 24pt Arial Bold Title Case</a:t>
            </a:r>
            <a:endParaRPr lang="en-US" dirty="0"/>
          </a:p>
        </p:txBody>
      </p:sp>
      <p:sp>
        <p:nvSpPr>
          <p:cNvPr id="3" name="Subtitle 2"/>
          <p:cNvSpPr>
            <a:spLocks noGrp="1"/>
          </p:cNvSpPr>
          <p:nvPr>
            <p:ph type="subTitle" idx="1" hasCustomPrompt="1"/>
          </p:nvPr>
        </p:nvSpPr>
        <p:spPr>
          <a:xfrm>
            <a:off x="384048" y="3555711"/>
            <a:ext cx="3886200" cy="697627"/>
          </a:xfrm>
          <a:prstGeom prst="rect">
            <a:avLst/>
          </a:prstGeom>
        </p:spPr>
        <p:txBody>
          <a:bodyPr>
            <a:spAutoFit/>
          </a:bodyPr>
          <a:lstStyle>
            <a:lvl1pPr marL="0" indent="0" algn="l">
              <a:spcBef>
                <a:spcPts val="200"/>
              </a:spcBef>
              <a:buNone/>
              <a:defRPr sz="1200" i="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Author First Name Last Name</a:t>
            </a:r>
          </a:p>
          <a:p>
            <a:pPr lvl="0"/>
            <a:r>
              <a:rPr lang="en-US" dirty="0" smtClean="0"/>
              <a:t>Title</a:t>
            </a:r>
          </a:p>
          <a:p>
            <a:pPr lvl="0"/>
            <a:r>
              <a:rPr lang="en-US" dirty="0" smtClean="0"/>
              <a:t>Date</a:t>
            </a:r>
            <a:endParaRPr lang="en-US" dirty="0"/>
          </a:p>
        </p:txBody>
      </p:sp>
      <p:grpSp>
        <p:nvGrpSpPr>
          <p:cNvPr id="82" name="Group 81"/>
          <p:cNvGrpSpPr/>
          <p:nvPr/>
        </p:nvGrpSpPr>
        <p:grpSpPr bwMode="gray">
          <a:xfrm>
            <a:off x="6449147" y="481445"/>
            <a:ext cx="2316162" cy="1459409"/>
            <a:chOff x="4795838" y="3390900"/>
            <a:chExt cx="2763837" cy="1741488"/>
          </a:xfrm>
        </p:grpSpPr>
        <p:sp>
          <p:nvSpPr>
            <p:cNvPr id="83" name="Freeform 5"/>
            <p:cNvSpPr>
              <a:spLocks noEditPoints="1"/>
            </p:cNvSpPr>
            <p:nvPr/>
          </p:nvSpPr>
          <p:spPr bwMode="gray">
            <a:xfrm>
              <a:off x="4795838" y="4721225"/>
              <a:ext cx="2632075" cy="411163"/>
            </a:xfrm>
            <a:custGeom>
              <a:avLst/>
              <a:gdLst>
                <a:gd name="T0" fmla="*/ 36 w 699"/>
                <a:gd name="T1" fmla="*/ 104 h 109"/>
                <a:gd name="T2" fmla="*/ 10 w 699"/>
                <a:gd name="T3" fmla="*/ 11 h 109"/>
                <a:gd name="T4" fmla="*/ 72 w 699"/>
                <a:gd name="T5" fmla="*/ 52 h 109"/>
                <a:gd name="T6" fmla="*/ 69 w 699"/>
                <a:gd name="T7" fmla="*/ 109 h 109"/>
                <a:gd name="T8" fmla="*/ 12 w 699"/>
                <a:gd name="T9" fmla="*/ 52 h 109"/>
                <a:gd name="T10" fmla="*/ 49 w 699"/>
                <a:gd name="T11" fmla="*/ 89 h 109"/>
                <a:gd name="T12" fmla="*/ 56 w 699"/>
                <a:gd name="T13" fmla="*/ 81 h 109"/>
                <a:gd name="T14" fmla="*/ 36 w 699"/>
                <a:gd name="T15" fmla="*/ 11 h 109"/>
                <a:gd name="T16" fmla="*/ 86 w 699"/>
                <a:gd name="T17" fmla="*/ 78 h 109"/>
                <a:gd name="T18" fmla="*/ 98 w 699"/>
                <a:gd name="T19" fmla="*/ 76 h 109"/>
                <a:gd name="T20" fmla="*/ 131 w 699"/>
                <a:gd name="T21" fmla="*/ 32 h 109"/>
                <a:gd name="T22" fmla="*/ 131 w 699"/>
                <a:gd name="T23" fmla="*/ 104 h 109"/>
                <a:gd name="T24" fmla="*/ 171 w 699"/>
                <a:gd name="T25" fmla="*/ 104 h 109"/>
                <a:gd name="T26" fmla="*/ 159 w 699"/>
                <a:gd name="T27" fmla="*/ 32 h 109"/>
                <a:gd name="T28" fmla="*/ 171 w 699"/>
                <a:gd name="T29" fmla="*/ 104 h 109"/>
                <a:gd name="T30" fmla="*/ 159 w 699"/>
                <a:gd name="T31" fmla="*/ 1 h 109"/>
                <a:gd name="T32" fmla="*/ 244 w 699"/>
                <a:gd name="T33" fmla="*/ 104 h 109"/>
                <a:gd name="T34" fmla="*/ 216 w 699"/>
                <a:gd name="T35" fmla="*/ 42 h 109"/>
                <a:gd name="T36" fmla="*/ 188 w 699"/>
                <a:gd name="T37" fmla="*/ 104 h 109"/>
                <a:gd name="T38" fmla="*/ 200 w 699"/>
                <a:gd name="T39" fmla="*/ 39 h 109"/>
                <a:gd name="T40" fmla="*/ 244 w 699"/>
                <a:gd name="T41" fmla="*/ 58 h 109"/>
                <a:gd name="T42" fmla="*/ 300 w 699"/>
                <a:gd name="T43" fmla="*/ 104 h 109"/>
                <a:gd name="T44" fmla="*/ 312 w 699"/>
                <a:gd name="T45" fmla="*/ 32 h 109"/>
                <a:gd name="T46" fmla="*/ 313 w 699"/>
                <a:gd name="T47" fmla="*/ 14 h 109"/>
                <a:gd name="T48" fmla="*/ 313 w 699"/>
                <a:gd name="T49" fmla="*/ 1 h 109"/>
                <a:gd name="T50" fmla="*/ 358 w 699"/>
                <a:gd name="T51" fmla="*/ 68 h 109"/>
                <a:gd name="T52" fmla="*/ 417 w 699"/>
                <a:gd name="T53" fmla="*/ 71 h 109"/>
                <a:gd name="T54" fmla="*/ 408 w 699"/>
                <a:gd name="T55" fmla="*/ 86 h 109"/>
                <a:gd name="T56" fmla="*/ 416 w 699"/>
                <a:gd name="T57" fmla="*/ 93 h 109"/>
                <a:gd name="T58" fmla="*/ 406 w 699"/>
                <a:gd name="T59" fmla="*/ 62 h 109"/>
                <a:gd name="T60" fmla="*/ 372 w 699"/>
                <a:gd name="T61" fmla="*/ 52 h 109"/>
                <a:gd name="T62" fmla="*/ 424 w 699"/>
                <a:gd name="T63" fmla="*/ 94 h 109"/>
                <a:gd name="T64" fmla="*/ 432 w 699"/>
                <a:gd name="T65" fmla="*/ 86 h 109"/>
                <a:gd name="T66" fmla="*/ 460 w 699"/>
                <a:gd name="T67" fmla="*/ 73 h 109"/>
                <a:gd name="T68" fmla="*/ 453 w 699"/>
                <a:gd name="T69" fmla="*/ 32 h 109"/>
                <a:gd name="T70" fmla="*/ 472 w 699"/>
                <a:gd name="T71" fmla="*/ 47 h 109"/>
                <a:gd name="T72" fmla="*/ 438 w 699"/>
                <a:gd name="T73" fmla="*/ 52 h 109"/>
                <a:gd name="T74" fmla="*/ 482 w 699"/>
                <a:gd name="T75" fmla="*/ 82 h 109"/>
                <a:gd name="T76" fmla="*/ 495 w 699"/>
                <a:gd name="T77" fmla="*/ 104 h 109"/>
                <a:gd name="T78" fmla="*/ 507 w 699"/>
                <a:gd name="T79" fmla="*/ 1 h 109"/>
                <a:gd name="T80" fmla="*/ 616 w 699"/>
                <a:gd name="T81" fmla="*/ 104 h 109"/>
                <a:gd name="T82" fmla="*/ 577 w 699"/>
                <a:gd name="T83" fmla="*/ 88 h 109"/>
                <a:gd name="T84" fmla="*/ 540 w 699"/>
                <a:gd name="T85" fmla="*/ 104 h 109"/>
                <a:gd name="T86" fmla="*/ 540 w 699"/>
                <a:gd name="T87" fmla="*/ 1 h 109"/>
                <a:gd name="T88" fmla="*/ 604 w 699"/>
                <a:gd name="T89" fmla="*/ 1 h 109"/>
                <a:gd name="T90" fmla="*/ 663 w 699"/>
                <a:gd name="T91" fmla="*/ 104 h 109"/>
                <a:gd name="T92" fmla="*/ 636 w 699"/>
                <a:gd name="T93" fmla="*/ 82 h 109"/>
                <a:gd name="T94" fmla="*/ 687 w 699"/>
                <a:gd name="T95" fmla="*/ 75 h 109"/>
                <a:gd name="T96" fmla="*/ 658 w 699"/>
                <a:gd name="T97" fmla="*/ 57 h 109"/>
                <a:gd name="T98" fmla="*/ 664 w 699"/>
                <a:gd name="T99" fmla="*/ 0 h 109"/>
                <a:gd name="T100" fmla="*/ 687 w 699"/>
                <a:gd name="T101" fmla="*/ 20 h 109"/>
                <a:gd name="T102" fmla="*/ 643 w 699"/>
                <a:gd name="T103" fmla="*/ 29 h 109"/>
                <a:gd name="T104" fmla="*/ 671 w 699"/>
                <a:gd name="T105" fmla="*/ 47 h 109"/>
                <a:gd name="T106" fmla="*/ 663 w 699"/>
                <a:gd name="T107" fmla="*/ 104 h 109"/>
                <a:gd name="T108" fmla="*/ 262 w 699"/>
                <a:gd name="T109" fmla="*/ 84 h 109"/>
                <a:gd name="T110" fmla="*/ 253 w 699"/>
                <a:gd name="T111" fmla="*/ 32 h 109"/>
                <a:gd name="T112" fmla="*/ 274 w 699"/>
                <a:gd name="T113" fmla="*/ 11 h 109"/>
                <a:gd name="T114" fmla="*/ 289 w 699"/>
                <a:gd name="T115" fmla="*/ 42 h 109"/>
                <a:gd name="T116" fmla="*/ 283 w 699"/>
                <a:gd name="T117" fmla="*/ 93 h 109"/>
                <a:gd name="T118" fmla="*/ 283 w 699"/>
                <a:gd name="T119" fmla="*/ 104 h 109"/>
                <a:gd name="T120" fmla="*/ 329 w 699"/>
                <a:gd name="T121" fmla="*/ 84 h 109"/>
                <a:gd name="T122" fmla="*/ 340 w 699"/>
                <a:gd name="T123" fmla="*/ 84 h 109"/>
                <a:gd name="T124" fmla="*/ 350 w 699"/>
                <a:gd name="T125"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9" h="109">
                  <a:moveTo>
                    <a:pt x="69" y="109"/>
                  </a:moveTo>
                  <a:cubicBezTo>
                    <a:pt x="58" y="98"/>
                    <a:pt x="58" y="98"/>
                    <a:pt x="58" y="98"/>
                  </a:cubicBezTo>
                  <a:cubicBezTo>
                    <a:pt x="52" y="102"/>
                    <a:pt x="44" y="104"/>
                    <a:pt x="36" y="104"/>
                  </a:cubicBezTo>
                  <a:cubicBezTo>
                    <a:pt x="26" y="104"/>
                    <a:pt x="17" y="101"/>
                    <a:pt x="10" y="94"/>
                  </a:cubicBezTo>
                  <a:cubicBezTo>
                    <a:pt x="0" y="84"/>
                    <a:pt x="0" y="75"/>
                    <a:pt x="0" y="52"/>
                  </a:cubicBezTo>
                  <a:cubicBezTo>
                    <a:pt x="0" y="30"/>
                    <a:pt x="0" y="20"/>
                    <a:pt x="10" y="11"/>
                  </a:cubicBezTo>
                  <a:cubicBezTo>
                    <a:pt x="17" y="4"/>
                    <a:pt x="26" y="0"/>
                    <a:pt x="36" y="0"/>
                  </a:cubicBezTo>
                  <a:cubicBezTo>
                    <a:pt x="46" y="0"/>
                    <a:pt x="55" y="4"/>
                    <a:pt x="62" y="11"/>
                  </a:cubicBezTo>
                  <a:cubicBezTo>
                    <a:pt x="71" y="20"/>
                    <a:pt x="72" y="29"/>
                    <a:pt x="72" y="52"/>
                  </a:cubicBezTo>
                  <a:cubicBezTo>
                    <a:pt x="72" y="72"/>
                    <a:pt x="72" y="81"/>
                    <a:pt x="65" y="90"/>
                  </a:cubicBezTo>
                  <a:cubicBezTo>
                    <a:pt x="76" y="101"/>
                    <a:pt x="76" y="101"/>
                    <a:pt x="76" y="101"/>
                  </a:cubicBezTo>
                  <a:lnTo>
                    <a:pt x="69" y="109"/>
                  </a:lnTo>
                  <a:close/>
                  <a:moveTo>
                    <a:pt x="36" y="11"/>
                  </a:moveTo>
                  <a:cubicBezTo>
                    <a:pt x="29" y="11"/>
                    <a:pt x="23" y="14"/>
                    <a:pt x="19" y="18"/>
                  </a:cubicBezTo>
                  <a:cubicBezTo>
                    <a:pt x="13" y="25"/>
                    <a:pt x="12" y="31"/>
                    <a:pt x="12" y="52"/>
                  </a:cubicBezTo>
                  <a:cubicBezTo>
                    <a:pt x="12" y="74"/>
                    <a:pt x="13" y="80"/>
                    <a:pt x="19" y="86"/>
                  </a:cubicBezTo>
                  <a:cubicBezTo>
                    <a:pt x="23" y="91"/>
                    <a:pt x="29" y="93"/>
                    <a:pt x="36" y="93"/>
                  </a:cubicBezTo>
                  <a:cubicBezTo>
                    <a:pt x="41" y="93"/>
                    <a:pt x="46" y="92"/>
                    <a:pt x="49" y="89"/>
                  </a:cubicBezTo>
                  <a:cubicBezTo>
                    <a:pt x="37" y="76"/>
                    <a:pt x="37" y="76"/>
                    <a:pt x="37" y="76"/>
                  </a:cubicBezTo>
                  <a:cubicBezTo>
                    <a:pt x="44" y="69"/>
                    <a:pt x="44" y="69"/>
                    <a:pt x="44" y="69"/>
                  </a:cubicBezTo>
                  <a:cubicBezTo>
                    <a:pt x="56" y="81"/>
                    <a:pt x="56" y="81"/>
                    <a:pt x="56" y="81"/>
                  </a:cubicBezTo>
                  <a:cubicBezTo>
                    <a:pt x="59" y="75"/>
                    <a:pt x="60" y="67"/>
                    <a:pt x="60" y="52"/>
                  </a:cubicBezTo>
                  <a:cubicBezTo>
                    <a:pt x="60" y="31"/>
                    <a:pt x="59" y="25"/>
                    <a:pt x="53" y="18"/>
                  </a:cubicBezTo>
                  <a:cubicBezTo>
                    <a:pt x="49" y="14"/>
                    <a:pt x="43" y="11"/>
                    <a:pt x="36" y="11"/>
                  </a:cubicBezTo>
                  <a:close/>
                  <a:moveTo>
                    <a:pt x="112" y="104"/>
                  </a:moveTo>
                  <a:cubicBezTo>
                    <a:pt x="104" y="104"/>
                    <a:pt x="98" y="102"/>
                    <a:pt x="93" y="98"/>
                  </a:cubicBezTo>
                  <a:cubicBezTo>
                    <a:pt x="88" y="93"/>
                    <a:pt x="86" y="86"/>
                    <a:pt x="86" y="78"/>
                  </a:cubicBezTo>
                  <a:cubicBezTo>
                    <a:pt x="86" y="32"/>
                    <a:pt x="86" y="32"/>
                    <a:pt x="86" y="32"/>
                  </a:cubicBezTo>
                  <a:cubicBezTo>
                    <a:pt x="98" y="32"/>
                    <a:pt x="98" y="32"/>
                    <a:pt x="98" y="32"/>
                  </a:cubicBezTo>
                  <a:cubicBezTo>
                    <a:pt x="98" y="76"/>
                    <a:pt x="98" y="76"/>
                    <a:pt x="98" y="76"/>
                  </a:cubicBezTo>
                  <a:cubicBezTo>
                    <a:pt x="98" y="88"/>
                    <a:pt x="104" y="94"/>
                    <a:pt x="114" y="94"/>
                  </a:cubicBezTo>
                  <a:cubicBezTo>
                    <a:pt x="125" y="94"/>
                    <a:pt x="131" y="87"/>
                    <a:pt x="131" y="76"/>
                  </a:cubicBezTo>
                  <a:cubicBezTo>
                    <a:pt x="131" y="32"/>
                    <a:pt x="131" y="32"/>
                    <a:pt x="131" y="32"/>
                  </a:cubicBezTo>
                  <a:cubicBezTo>
                    <a:pt x="142" y="32"/>
                    <a:pt x="142" y="32"/>
                    <a:pt x="142" y="32"/>
                  </a:cubicBezTo>
                  <a:cubicBezTo>
                    <a:pt x="142" y="104"/>
                    <a:pt x="142" y="104"/>
                    <a:pt x="142" y="104"/>
                  </a:cubicBezTo>
                  <a:cubicBezTo>
                    <a:pt x="131" y="104"/>
                    <a:pt x="131" y="104"/>
                    <a:pt x="131" y="104"/>
                  </a:cubicBezTo>
                  <a:cubicBezTo>
                    <a:pt x="131" y="97"/>
                    <a:pt x="131" y="97"/>
                    <a:pt x="131" y="97"/>
                  </a:cubicBezTo>
                  <a:cubicBezTo>
                    <a:pt x="126" y="102"/>
                    <a:pt x="119" y="104"/>
                    <a:pt x="112" y="104"/>
                  </a:cubicBezTo>
                  <a:close/>
                  <a:moveTo>
                    <a:pt x="171" y="104"/>
                  </a:moveTo>
                  <a:cubicBezTo>
                    <a:pt x="159" y="104"/>
                    <a:pt x="159" y="104"/>
                    <a:pt x="159" y="104"/>
                  </a:cubicBezTo>
                  <a:cubicBezTo>
                    <a:pt x="159" y="66"/>
                    <a:pt x="159" y="66"/>
                    <a:pt x="159" y="66"/>
                  </a:cubicBezTo>
                  <a:cubicBezTo>
                    <a:pt x="159" y="32"/>
                    <a:pt x="159" y="32"/>
                    <a:pt x="159" y="32"/>
                  </a:cubicBezTo>
                  <a:cubicBezTo>
                    <a:pt x="171" y="32"/>
                    <a:pt x="171" y="32"/>
                    <a:pt x="171" y="32"/>
                  </a:cubicBezTo>
                  <a:cubicBezTo>
                    <a:pt x="171" y="65"/>
                    <a:pt x="171" y="65"/>
                    <a:pt x="171" y="65"/>
                  </a:cubicBezTo>
                  <a:lnTo>
                    <a:pt x="171" y="104"/>
                  </a:lnTo>
                  <a:close/>
                  <a:moveTo>
                    <a:pt x="172" y="14"/>
                  </a:moveTo>
                  <a:cubicBezTo>
                    <a:pt x="159" y="14"/>
                    <a:pt x="159" y="14"/>
                    <a:pt x="159" y="14"/>
                  </a:cubicBezTo>
                  <a:cubicBezTo>
                    <a:pt x="159" y="1"/>
                    <a:pt x="159" y="1"/>
                    <a:pt x="159" y="1"/>
                  </a:cubicBezTo>
                  <a:cubicBezTo>
                    <a:pt x="172" y="1"/>
                    <a:pt x="172" y="1"/>
                    <a:pt x="172" y="1"/>
                  </a:cubicBezTo>
                  <a:lnTo>
                    <a:pt x="172" y="14"/>
                  </a:lnTo>
                  <a:close/>
                  <a:moveTo>
                    <a:pt x="244" y="104"/>
                  </a:moveTo>
                  <a:cubicBezTo>
                    <a:pt x="233" y="104"/>
                    <a:pt x="233" y="104"/>
                    <a:pt x="233" y="104"/>
                  </a:cubicBezTo>
                  <a:cubicBezTo>
                    <a:pt x="233" y="60"/>
                    <a:pt x="233" y="60"/>
                    <a:pt x="233" y="60"/>
                  </a:cubicBezTo>
                  <a:cubicBezTo>
                    <a:pt x="233" y="48"/>
                    <a:pt x="227" y="42"/>
                    <a:pt x="216" y="42"/>
                  </a:cubicBezTo>
                  <a:cubicBezTo>
                    <a:pt x="206" y="42"/>
                    <a:pt x="200" y="49"/>
                    <a:pt x="200" y="60"/>
                  </a:cubicBezTo>
                  <a:cubicBezTo>
                    <a:pt x="200" y="104"/>
                    <a:pt x="200" y="104"/>
                    <a:pt x="200" y="104"/>
                  </a:cubicBezTo>
                  <a:cubicBezTo>
                    <a:pt x="188" y="104"/>
                    <a:pt x="188" y="104"/>
                    <a:pt x="188" y="104"/>
                  </a:cubicBezTo>
                  <a:cubicBezTo>
                    <a:pt x="188" y="32"/>
                    <a:pt x="188" y="32"/>
                    <a:pt x="188" y="32"/>
                  </a:cubicBezTo>
                  <a:cubicBezTo>
                    <a:pt x="200" y="32"/>
                    <a:pt x="200" y="32"/>
                    <a:pt x="200" y="32"/>
                  </a:cubicBezTo>
                  <a:cubicBezTo>
                    <a:pt x="200" y="39"/>
                    <a:pt x="200" y="39"/>
                    <a:pt x="200" y="39"/>
                  </a:cubicBezTo>
                  <a:cubicBezTo>
                    <a:pt x="205" y="34"/>
                    <a:pt x="211" y="32"/>
                    <a:pt x="218" y="32"/>
                  </a:cubicBezTo>
                  <a:cubicBezTo>
                    <a:pt x="226" y="32"/>
                    <a:pt x="232" y="34"/>
                    <a:pt x="237" y="38"/>
                  </a:cubicBezTo>
                  <a:cubicBezTo>
                    <a:pt x="242" y="43"/>
                    <a:pt x="244" y="50"/>
                    <a:pt x="244" y="58"/>
                  </a:cubicBezTo>
                  <a:lnTo>
                    <a:pt x="244" y="104"/>
                  </a:lnTo>
                  <a:close/>
                  <a:moveTo>
                    <a:pt x="312" y="104"/>
                  </a:moveTo>
                  <a:cubicBezTo>
                    <a:pt x="300" y="104"/>
                    <a:pt x="300" y="104"/>
                    <a:pt x="300" y="104"/>
                  </a:cubicBezTo>
                  <a:cubicBezTo>
                    <a:pt x="300" y="65"/>
                    <a:pt x="300" y="65"/>
                    <a:pt x="300" y="65"/>
                  </a:cubicBezTo>
                  <a:cubicBezTo>
                    <a:pt x="300" y="32"/>
                    <a:pt x="300" y="32"/>
                    <a:pt x="300" y="32"/>
                  </a:cubicBezTo>
                  <a:cubicBezTo>
                    <a:pt x="312" y="32"/>
                    <a:pt x="312" y="32"/>
                    <a:pt x="312" y="32"/>
                  </a:cubicBezTo>
                  <a:cubicBezTo>
                    <a:pt x="312" y="65"/>
                    <a:pt x="312" y="65"/>
                    <a:pt x="312" y="65"/>
                  </a:cubicBezTo>
                  <a:lnTo>
                    <a:pt x="312" y="104"/>
                  </a:lnTo>
                  <a:close/>
                  <a:moveTo>
                    <a:pt x="313" y="14"/>
                  </a:moveTo>
                  <a:cubicBezTo>
                    <a:pt x="300" y="14"/>
                    <a:pt x="300" y="14"/>
                    <a:pt x="300" y="14"/>
                  </a:cubicBezTo>
                  <a:cubicBezTo>
                    <a:pt x="300" y="1"/>
                    <a:pt x="300" y="1"/>
                    <a:pt x="300" y="1"/>
                  </a:cubicBezTo>
                  <a:cubicBezTo>
                    <a:pt x="313" y="1"/>
                    <a:pt x="313" y="1"/>
                    <a:pt x="313" y="1"/>
                  </a:cubicBezTo>
                  <a:lnTo>
                    <a:pt x="313" y="14"/>
                  </a:lnTo>
                  <a:close/>
                  <a:moveTo>
                    <a:pt x="390" y="104"/>
                  </a:moveTo>
                  <a:cubicBezTo>
                    <a:pt x="369" y="104"/>
                    <a:pt x="358" y="91"/>
                    <a:pt x="358" y="68"/>
                  </a:cubicBezTo>
                  <a:cubicBezTo>
                    <a:pt x="358" y="45"/>
                    <a:pt x="369" y="32"/>
                    <a:pt x="388" y="32"/>
                  </a:cubicBezTo>
                  <a:cubicBezTo>
                    <a:pt x="406" y="32"/>
                    <a:pt x="417" y="44"/>
                    <a:pt x="417" y="66"/>
                  </a:cubicBezTo>
                  <a:cubicBezTo>
                    <a:pt x="417" y="71"/>
                    <a:pt x="417" y="71"/>
                    <a:pt x="417" y="71"/>
                  </a:cubicBezTo>
                  <a:cubicBezTo>
                    <a:pt x="370" y="71"/>
                    <a:pt x="370" y="71"/>
                    <a:pt x="370" y="71"/>
                  </a:cubicBezTo>
                  <a:cubicBezTo>
                    <a:pt x="370" y="86"/>
                    <a:pt x="377" y="94"/>
                    <a:pt x="390" y="94"/>
                  </a:cubicBezTo>
                  <a:cubicBezTo>
                    <a:pt x="397" y="94"/>
                    <a:pt x="402" y="92"/>
                    <a:pt x="408" y="86"/>
                  </a:cubicBezTo>
                  <a:cubicBezTo>
                    <a:pt x="408" y="86"/>
                    <a:pt x="408" y="86"/>
                    <a:pt x="408" y="86"/>
                  </a:cubicBezTo>
                  <a:cubicBezTo>
                    <a:pt x="416" y="93"/>
                    <a:pt x="416" y="93"/>
                    <a:pt x="416" y="93"/>
                  </a:cubicBezTo>
                  <a:cubicBezTo>
                    <a:pt x="416" y="93"/>
                    <a:pt x="416" y="93"/>
                    <a:pt x="416" y="93"/>
                  </a:cubicBezTo>
                  <a:cubicBezTo>
                    <a:pt x="409" y="100"/>
                    <a:pt x="402" y="104"/>
                    <a:pt x="390" y="104"/>
                  </a:cubicBezTo>
                  <a:close/>
                  <a:moveTo>
                    <a:pt x="370" y="62"/>
                  </a:moveTo>
                  <a:cubicBezTo>
                    <a:pt x="406" y="62"/>
                    <a:pt x="406" y="62"/>
                    <a:pt x="406" y="62"/>
                  </a:cubicBezTo>
                  <a:cubicBezTo>
                    <a:pt x="405" y="57"/>
                    <a:pt x="405" y="55"/>
                    <a:pt x="403" y="52"/>
                  </a:cubicBezTo>
                  <a:cubicBezTo>
                    <a:pt x="400" y="45"/>
                    <a:pt x="395" y="42"/>
                    <a:pt x="388" y="42"/>
                  </a:cubicBezTo>
                  <a:cubicBezTo>
                    <a:pt x="381" y="42"/>
                    <a:pt x="375" y="45"/>
                    <a:pt x="372" y="52"/>
                  </a:cubicBezTo>
                  <a:cubicBezTo>
                    <a:pt x="371" y="55"/>
                    <a:pt x="370" y="57"/>
                    <a:pt x="370" y="62"/>
                  </a:cubicBezTo>
                  <a:close/>
                  <a:moveTo>
                    <a:pt x="453" y="104"/>
                  </a:moveTo>
                  <a:cubicBezTo>
                    <a:pt x="440" y="104"/>
                    <a:pt x="431" y="101"/>
                    <a:pt x="424" y="94"/>
                  </a:cubicBezTo>
                  <a:cubicBezTo>
                    <a:pt x="423" y="94"/>
                    <a:pt x="423" y="94"/>
                    <a:pt x="423" y="94"/>
                  </a:cubicBezTo>
                  <a:cubicBezTo>
                    <a:pt x="431" y="86"/>
                    <a:pt x="431" y="86"/>
                    <a:pt x="431" y="86"/>
                  </a:cubicBezTo>
                  <a:cubicBezTo>
                    <a:pt x="432" y="86"/>
                    <a:pt x="432" y="86"/>
                    <a:pt x="432" y="86"/>
                  </a:cubicBezTo>
                  <a:cubicBezTo>
                    <a:pt x="437" y="92"/>
                    <a:pt x="444" y="94"/>
                    <a:pt x="453" y="94"/>
                  </a:cubicBezTo>
                  <a:cubicBezTo>
                    <a:pt x="459" y="94"/>
                    <a:pt x="471" y="93"/>
                    <a:pt x="471" y="83"/>
                  </a:cubicBezTo>
                  <a:cubicBezTo>
                    <a:pt x="471" y="77"/>
                    <a:pt x="467" y="74"/>
                    <a:pt x="460" y="73"/>
                  </a:cubicBezTo>
                  <a:cubicBezTo>
                    <a:pt x="448" y="72"/>
                    <a:pt x="448" y="72"/>
                    <a:pt x="448" y="72"/>
                  </a:cubicBezTo>
                  <a:cubicBezTo>
                    <a:pt x="434" y="71"/>
                    <a:pt x="427" y="64"/>
                    <a:pt x="427" y="53"/>
                  </a:cubicBezTo>
                  <a:cubicBezTo>
                    <a:pt x="427" y="40"/>
                    <a:pt x="437" y="32"/>
                    <a:pt x="453" y="32"/>
                  </a:cubicBezTo>
                  <a:cubicBezTo>
                    <a:pt x="464" y="32"/>
                    <a:pt x="472" y="34"/>
                    <a:pt x="479" y="39"/>
                  </a:cubicBezTo>
                  <a:cubicBezTo>
                    <a:pt x="479" y="40"/>
                    <a:pt x="479" y="40"/>
                    <a:pt x="479" y="40"/>
                  </a:cubicBezTo>
                  <a:cubicBezTo>
                    <a:pt x="472" y="47"/>
                    <a:pt x="472" y="47"/>
                    <a:pt x="472" y="47"/>
                  </a:cubicBezTo>
                  <a:cubicBezTo>
                    <a:pt x="471" y="47"/>
                    <a:pt x="471" y="47"/>
                    <a:pt x="471" y="47"/>
                  </a:cubicBezTo>
                  <a:cubicBezTo>
                    <a:pt x="466" y="43"/>
                    <a:pt x="460" y="42"/>
                    <a:pt x="453" y="42"/>
                  </a:cubicBezTo>
                  <a:cubicBezTo>
                    <a:pt x="443" y="42"/>
                    <a:pt x="438" y="45"/>
                    <a:pt x="438" y="52"/>
                  </a:cubicBezTo>
                  <a:cubicBezTo>
                    <a:pt x="438" y="58"/>
                    <a:pt x="442" y="61"/>
                    <a:pt x="450" y="62"/>
                  </a:cubicBezTo>
                  <a:cubicBezTo>
                    <a:pt x="461" y="63"/>
                    <a:pt x="461" y="63"/>
                    <a:pt x="461" y="63"/>
                  </a:cubicBezTo>
                  <a:cubicBezTo>
                    <a:pt x="470" y="64"/>
                    <a:pt x="482" y="67"/>
                    <a:pt x="482" y="82"/>
                  </a:cubicBezTo>
                  <a:cubicBezTo>
                    <a:pt x="482" y="96"/>
                    <a:pt x="471" y="104"/>
                    <a:pt x="453" y="104"/>
                  </a:cubicBezTo>
                  <a:close/>
                  <a:moveTo>
                    <a:pt x="507" y="104"/>
                  </a:moveTo>
                  <a:cubicBezTo>
                    <a:pt x="495" y="104"/>
                    <a:pt x="495" y="104"/>
                    <a:pt x="495" y="104"/>
                  </a:cubicBezTo>
                  <a:cubicBezTo>
                    <a:pt x="495" y="57"/>
                    <a:pt x="495" y="57"/>
                    <a:pt x="495" y="57"/>
                  </a:cubicBezTo>
                  <a:cubicBezTo>
                    <a:pt x="495" y="1"/>
                    <a:pt x="495" y="1"/>
                    <a:pt x="495" y="1"/>
                  </a:cubicBezTo>
                  <a:cubicBezTo>
                    <a:pt x="507" y="1"/>
                    <a:pt x="507" y="1"/>
                    <a:pt x="507" y="1"/>
                  </a:cubicBezTo>
                  <a:cubicBezTo>
                    <a:pt x="507" y="57"/>
                    <a:pt x="507" y="57"/>
                    <a:pt x="507" y="57"/>
                  </a:cubicBezTo>
                  <a:lnTo>
                    <a:pt x="507" y="104"/>
                  </a:lnTo>
                  <a:close/>
                  <a:moveTo>
                    <a:pt x="616" y="104"/>
                  </a:moveTo>
                  <a:cubicBezTo>
                    <a:pt x="604" y="104"/>
                    <a:pt x="604" y="104"/>
                    <a:pt x="604" y="104"/>
                  </a:cubicBezTo>
                  <a:cubicBezTo>
                    <a:pt x="604" y="30"/>
                    <a:pt x="604" y="30"/>
                    <a:pt x="604" y="30"/>
                  </a:cubicBezTo>
                  <a:cubicBezTo>
                    <a:pt x="577" y="88"/>
                    <a:pt x="577" y="88"/>
                    <a:pt x="577" y="88"/>
                  </a:cubicBezTo>
                  <a:cubicBezTo>
                    <a:pt x="567" y="88"/>
                    <a:pt x="567" y="88"/>
                    <a:pt x="567" y="88"/>
                  </a:cubicBezTo>
                  <a:cubicBezTo>
                    <a:pt x="540" y="30"/>
                    <a:pt x="540" y="30"/>
                    <a:pt x="540" y="30"/>
                  </a:cubicBezTo>
                  <a:cubicBezTo>
                    <a:pt x="540" y="104"/>
                    <a:pt x="540" y="104"/>
                    <a:pt x="540" y="104"/>
                  </a:cubicBezTo>
                  <a:cubicBezTo>
                    <a:pt x="528" y="104"/>
                    <a:pt x="528" y="104"/>
                    <a:pt x="528" y="104"/>
                  </a:cubicBezTo>
                  <a:cubicBezTo>
                    <a:pt x="528" y="1"/>
                    <a:pt x="528" y="1"/>
                    <a:pt x="528" y="1"/>
                  </a:cubicBezTo>
                  <a:cubicBezTo>
                    <a:pt x="540" y="1"/>
                    <a:pt x="540" y="1"/>
                    <a:pt x="540" y="1"/>
                  </a:cubicBezTo>
                  <a:cubicBezTo>
                    <a:pt x="540" y="2"/>
                    <a:pt x="540" y="2"/>
                    <a:pt x="540" y="2"/>
                  </a:cubicBezTo>
                  <a:cubicBezTo>
                    <a:pt x="572" y="72"/>
                    <a:pt x="572" y="72"/>
                    <a:pt x="572" y="72"/>
                  </a:cubicBezTo>
                  <a:cubicBezTo>
                    <a:pt x="604" y="1"/>
                    <a:pt x="604" y="1"/>
                    <a:pt x="604" y="1"/>
                  </a:cubicBezTo>
                  <a:cubicBezTo>
                    <a:pt x="616" y="1"/>
                    <a:pt x="616" y="1"/>
                    <a:pt x="616" y="1"/>
                  </a:cubicBezTo>
                  <a:lnTo>
                    <a:pt x="616" y="104"/>
                  </a:lnTo>
                  <a:close/>
                  <a:moveTo>
                    <a:pt x="663" y="104"/>
                  </a:moveTo>
                  <a:cubicBezTo>
                    <a:pt x="648" y="104"/>
                    <a:pt x="638" y="101"/>
                    <a:pt x="628" y="91"/>
                  </a:cubicBezTo>
                  <a:cubicBezTo>
                    <a:pt x="628" y="90"/>
                    <a:pt x="628" y="90"/>
                    <a:pt x="628" y="90"/>
                  </a:cubicBezTo>
                  <a:cubicBezTo>
                    <a:pt x="636" y="82"/>
                    <a:pt x="636" y="82"/>
                    <a:pt x="636" y="82"/>
                  </a:cubicBezTo>
                  <a:cubicBezTo>
                    <a:pt x="637" y="83"/>
                    <a:pt x="637" y="83"/>
                    <a:pt x="637" y="83"/>
                  </a:cubicBezTo>
                  <a:cubicBezTo>
                    <a:pt x="644" y="90"/>
                    <a:pt x="652" y="93"/>
                    <a:pt x="664" y="93"/>
                  </a:cubicBezTo>
                  <a:cubicBezTo>
                    <a:pt x="678" y="93"/>
                    <a:pt x="687" y="87"/>
                    <a:pt x="687" y="75"/>
                  </a:cubicBezTo>
                  <a:cubicBezTo>
                    <a:pt x="687" y="70"/>
                    <a:pt x="685" y="66"/>
                    <a:pt x="682" y="63"/>
                  </a:cubicBezTo>
                  <a:cubicBezTo>
                    <a:pt x="679" y="61"/>
                    <a:pt x="677" y="60"/>
                    <a:pt x="669" y="59"/>
                  </a:cubicBezTo>
                  <a:cubicBezTo>
                    <a:pt x="658" y="57"/>
                    <a:pt x="658" y="57"/>
                    <a:pt x="658" y="57"/>
                  </a:cubicBezTo>
                  <a:cubicBezTo>
                    <a:pt x="649" y="55"/>
                    <a:pt x="643" y="53"/>
                    <a:pt x="639" y="49"/>
                  </a:cubicBezTo>
                  <a:cubicBezTo>
                    <a:pt x="633" y="44"/>
                    <a:pt x="631" y="38"/>
                    <a:pt x="631" y="29"/>
                  </a:cubicBezTo>
                  <a:cubicBezTo>
                    <a:pt x="631" y="12"/>
                    <a:pt x="644" y="0"/>
                    <a:pt x="664" y="0"/>
                  </a:cubicBezTo>
                  <a:cubicBezTo>
                    <a:pt x="676" y="0"/>
                    <a:pt x="685" y="4"/>
                    <a:pt x="694" y="12"/>
                  </a:cubicBezTo>
                  <a:cubicBezTo>
                    <a:pt x="695" y="12"/>
                    <a:pt x="695" y="12"/>
                    <a:pt x="695" y="12"/>
                  </a:cubicBezTo>
                  <a:cubicBezTo>
                    <a:pt x="687" y="20"/>
                    <a:pt x="687" y="20"/>
                    <a:pt x="687" y="20"/>
                  </a:cubicBezTo>
                  <a:cubicBezTo>
                    <a:pt x="686" y="20"/>
                    <a:pt x="686" y="20"/>
                    <a:pt x="686" y="20"/>
                  </a:cubicBezTo>
                  <a:cubicBezTo>
                    <a:pt x="680" y="14"/>
                    <a:pt x="673" y="11"/>
                    <a:pt x="663" y="11"/>
                  </a:cubicBezTo>
                  <a:cubicBezTo>
                    <a:pt x="651" y="11"/>
                    <a:pt x="643" y="18"/>
                    <a:pt x="643" y="29"/>
                  </a:cubicBezTo>
                  <a:cubicBezTo>
                    <a:pt x="643" y="34"/>
                    <a:pt x="644" y="38"/>
                    <a:pt x="647" y="40"/>
                  </a:cubicBezTo>
                  <a:cubicBezTo>
                    <a:pt x="650" y="43"/>
                    <a:pt x="654" y="45"/>
                    <a:pt x="660" y="45"/>
                  </a:cubicBezTo>
                  <a:cubicBezTo>
                    <a:pt x="671" y="47"/>
                    <a:pt x="671" y="47"/>
                    <a:pt x="671" y="47"/>
                  </a:cubicBezTo>
                  <a:cubicBezTo>
                    <a:pt x="681" y="49"/>
                    <a:pt x="686" y="51"/>
                    <a:pt x="690" y="55"/>
                  </a:cubicBezTo>
                  <a:cubicBezTo>
                    <a:pt x="696" y="60"/>
                    <a:pt x="699" y="67"/>
                    <a:pt x="699" y="75"/>
                  </a:cubicBezTo>
                  <a:cubicBezTo>
                    <a:pt x="699" y="93"/>
                    <a:pt x="685" y="104"/>
                    <a:pt x="663" y="104"/>
                  </a:cubicBezTo>
                  <a:close/>
                  <a:moveTo>
                    <a:pt x="283" y="104"/>
                  </a:moveTo>
                  <a:cubicBezTo>
                    <a:pt x="281" y="104"/>
                    <a:pt x="281" y="104"/>
                    <a:pt x="281" y="104"/>
                  </a:cubicBezTo>
                  <a:cubicBezTo>
                    <a:pt x="269" y="104"/>
                    <a:pt x="262" y="96"/>
                    <a:pt x="262" y="84"/>
                  </a:cubicBezTo>
                  <a:cubicBezTo>
                    <a:pt x="262" y="42"/>
                    <a:pt x="262" y="42"/>
                    <a:pt x="262" y="42"/>
                  </a:cubicBezTo>
                  <a:cubicBezTo>
                    <a:pt x="253" y="42"/>
                    <a:pt x="253" y="42"/>
                    <a:pt x="253" y="42"/>
                  </a:cubicBezTo>
                  <a:cubicBezTo>
                    <a:pt x="253" y="32"/>
                    <a:pt x="253" y="32"/>
                    <a:pt x="253" y="32"/>
                  </a:cubicBezTo>
                  <a:cubicBezTo>
                    <a:pt x="262" y="32"/>
                    <a:pt x="262" y="32"/>
                    <a:pt x="262" y="32"/>
                  </a:cubicBezTo>
                  <a:cubicBezTo>
                    <a:pt x="262" y="11"/>
                    <a:pt x="262" y="11"/>
                    <a:pt x="262" y="11"/>
                  </a:cubicBezTo>
                  <a:cubicBezTo>
                    <a:pt x="274" y="11"/>
                    <a:pt x="274" y="11"/>
                    <a:pt x="274" y="11"/>
                  </a:cubicBezTo>
                  <a:cubicBezTo>
                    <a:pt x="274" y="32"/>
                    <a:pt x="274" y="32"/>
                    <a:pt x="274" y="32"/>
                  </a:cubicBezTo>
                  <a:cubicBezTo>
                    <a:pt x="289" y="32"/>
                    <a:pt x="289" y="32"/>
                    <a:pt x="289" y="32"/>
                  </a:cubicBezTo>
                  <a:cubicBezTo>
                    <a:pt x="289" y="42"/>
                    <a:pt x="289" y="42"/>
                    <a:pt x="289" y="42"/>
                  </a:cubicBezTo>
                  <a:cubicBezTo>
                    <a:pt x="274" y="42"/>
                    <a:pt x="274" y="42"/>
                    <a:pt x="274" y="42"/>
                  </a:cubicBezTo>
                  <a:cubicBezTo>
                    <a:pt x="274" y="84"/>
                    <a:pt x="274" y="84"/>
                    <a:pt x="274" y="84"/>
                  </a:cubicBezTo>
                  <a:cubicBezTo>
                    <a:pt x="274" y="90"/>
                    <a:pt x="277" y="93"/>
                    <a:pt x="283" y="93"/>
                  </a:cubicBezTo>
                  <a:cubicBezTo>
                    <a:pt x="283" y="93"/>
                    <a:pt x="283" y="93"/>
                    <a:pt x="283" y="93"/>
                  </a:cubicBezTo>
                  <a:cubicBezTo>
                    <a:pt x="283" y="94"/>
                    <a:pt x="283" y="94"/>
                    <a:pt x="283" y="94"/>
                  </a:cubicBezTo>
                  <a:lnTo>
                    <a:pt x="283" y="104"/>
                  </a:lnTo>
                  <a:close/>
                  <a:moveTo>
                    <a:pt x="350" y="104"/>
                  </a:moveTo>
                  <a:cubicBezTo>
                    <a:pt x="347" y="104"/>
                    <a:pt x="347" y="104"/>
                    <a:pt x="347" y="104"/>
                  </a:cubicBezTo>
                  <a:cubicBezTo>
                    <a:pt x="336" y="104"/>
                    <a:pt x="329" y="96"/>
                    <a:pt x="329" y="84"/>
                  </a:cubicBezTo>
                  <a:cubicBezTo>
                    <a:pt x="329" y="1"/>
                    <a:pt x="329" y="1"/>
                    <a:pt x="329" y="1"/>
                  </a:cubicBezTo>
                  <a:cubicBezTo>
                    <a:pt x="340" y="1"/>
                    <a:pt x="340" y="1"/>
                    <a:pt x="340" y="1"/>
                  </a:cubicBezTo>
                  <a:cubicBezTo>
                    <a:pt x="340" y="84"/>
                    <a:pt x="340" y="84"/>
                    <a:pt x="340" y="84"/>
                  </a:cubicBezTo>
                  <a:cubicBezTo>
                    <a:pt x="340" y="91"/>
                    <a:pt x="343" y="93"/>
                    <a:pt x="349" y="93"/>
                  </a:cubicBezTo>
                  <a:cubicBezTo>
                    <a:pt x="350" y="93"/>
                    <a:pt x="350" y="93"/>
                    <a:pt x="350" y="93"/>
                  </a:cubicBezTo>
                  <a:cubicBezTo>
                    <a:pt x="350" y="94"/>
                    <a:pt x="350" y="94"/>
                    <a:pt x="350" y="94"/>
                  </a:cubicBezTo>
                  <a:lnTo>
                    <a:pt x="350" y="104"/>
                  </a:lnTo>
                  <a:close/>
                </a:path>
              </a:pathLst>
            </a:custGeom>
            <a:solidFill>
              <a:srgbClr val="77787B"/>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
            <p:cNvSpPr>
              <a:spLocks noEditPoints="1"/>
            </p:cNvSpPr>
            <p:nvPr/>
          </p:nvSpPr>
          <p:spPr bwMode="gray">
            <a:xfrm>
              <a:off x="7458075" y="4721225"/>
              <a:ext cx="101600" cy="55563"/>
            </a:xfrm>
            <a:custGeom>
              <a:avLst/>
              <a:gdLst>
                <a:gd name="T0" fmla="*/ 14 w 64"/>
                <a:gd name="T1" fmla="*/ 7 h 35"/>
                <a:gd name="T2" fmla="*/ 14 w 64"/>
                <a:gd name="T3" fmla="*/ 35 h 35"/>
                <a:gd name="T4" fmla="*/ 9 w 64"/>
                <a:gd name="T5" fmla="*/ 35 h 35"/>
                <a:gd name="T6" fmla="*/ 9 w 64"/>
                <a:gd name="T7" fmla="*/ 7 h 35"/>
                <a:gd name="T8" fmla="*/ 0 w 64"/>
                <a:gd name="T9" fmla="*/ 7 h 35"/>
                <a:gd name="T10" fmla="*/ 0 w 64"/>
                <a:gd name="T11" fmla="*/ 0 h 35"/>
                <a:gd name="T12" fmla="*/ 23 w 64"/>
                <a:gd name="T13" fmla="*/ 0 h 35"/>
                <a:gd name="T14" fmla="*/ 23 w 64"/>
                <a:gd name="T15" fmla="*/ 7 h 35"/>
                <a:gd name="T16" fmla="*/ 14 w 64"/>
                <a:gd name="T17" fmla="*/ 7 h 35"/>
                <a:gd name="T18" fmla="*/ 57 w 64"/>
                <a:gd name="T19" fmla="*/ 35 h 35"/>
                <a:gd name="T20" fmla="*/ 57 w 64"/>
                <a:gd name="T21" fmla="*/ 14 h 35"/>
                <a:gd name="T22" fmla="*/ 50 w 64"/>
                <a:gd name="T23" fmla="*/ 28 h 35"/>
                <a:gd name="T24" fmla="*/ 45 w 64"/>
                <a:gd name="T25" fmla="*/ 28 h 35"/>
                <a:gd name="T26" fmla="*/ 38 w 64"/>
                <a:gd name="T27" fmla="*/ 14 h 35"/>
                <a:gd name="T28" fmla="*/ 38 w 64"/>
                <a:gd name="T29" fmla="*/ 35 h 35"/>
                <a:gd name="T30" fmla="*/ 31 w 64"/>
                <a:gd name="T31" fmla="*/ 35 h 35"/>
                <a:gd name="T32" fmla="*/ 31 w 64"/>
                <a:gd name="T33" fmla="*/ 0 h 35"/>
                <a:gd name="T34" fmla="*/ 38 w 64"/>
                <a:gd name="T35" fmla="*/ 0 h 35"/>
                <a:gd name="T36" fmla="*/ 47 w 64"/>
                <a:gd name="T37" fmla="*/ 21 h 35"/>
                <a:gd name="T38" fmla="*/ 57 w 64"/>
                <a:gd name="T39" fmla="*/ 0 h 35"/>
                <a:gd name="T40" fmla="*/ 64 w 64"/>
                <a:gd name="T41" fmla="*/ 0 h 35"/>
                <a:gd name="T42" fmla="*/ 64 w 64"/>
                <a:gd name="T43" fmla="*/ 35 h 35"/>
                <a:gd name="T44" fmla="*/ 57 w 64"/>
                <a:gd name="T4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35">
                  <a:moveTo>
                    <a:pt x="14" y="7"/>
                  </a:moveTo>
                  <a:lnTo>
                    <a:pt x="14" y="35"/>
                  </a:lnTo>
                  <a:lnTo>
                    <a:pt x="9" y="35"/>
                  </a:lnTo>
                  <a:lnTo>
                    <a:pt x="9" y="7"/>
                  </a:lnTo>
                  <a:lnTo>
                    <a:pt x="0" y="7"/>
                  </a:lnTo>
                  <a:lnTo>
                    <a:pt x="0" y="0"/>
                  </a:lnTo>
                  <a:lnTo>
                    <a:pt x="23" y="0"/>
                  </a:lnTo>
                  <a:lnTo>
                    <a:pt x="23" y="7"/>
                  </a:lnTo>
                  <a:lnTo>
                    <a:pt x="14" y="7"/>
                  </a:lnTo>
                  <a:close/>
                  <a:moveTo>
                    <a:pt x="57" y="35"/>
                  </a:moveTo>
                  <a:lnTo>
                    <a:pt x="57" y="14"/>
                  </a:lnTo>
                  <a:lnTo>
                    <a:pt x="50" y="28"/>
                  </a:lnTo>
                  <a:lnTo>
                    <a:pt x="45" y="28"/>
                  </a:lnTo>
                  <a:lnTo>
                    <a:pt x="38" y="14"/>
                  </a:lnTo>
                  <a:lnTo>
                    <a:pt x="38" y="35"/>
                  </a:lnTo>
                  <a:lnTo>
                    <a:pt x="31" y="35"/>
                  </a:lnTo>
                  <a:lnTo>
                    <a:pt x="31" y="0"/>
                  </a:lnTo>
                  <a:lnTo>
                    <a:pt x="38" y="0"/>
                  </a:lnTo>
                  <a:lnTo>
                    <a:pt x="47" y="21"/>
                  </a:lnTo>
                  <a:lnTo>
                    <a:pt x="57" y="0"/>
                  </a:lnTo>
                  <a:lnTo>
                    <a:pt x="64" y="0"/>
                  </a:lnTo>
                  <a:lnTo>
                    <a:pt x="64" y="35"/>
                  </a:lnTo>
                  <a:lnTo>
                    <a:pt x="57" y="35"/>
                  </a:lnTo>
                  <a:close/>
                </a:path>
              </a:pathLst>
            </a:custGeom>
            <a:solidFill>
              <a:srgbClr val="41404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7"/>
            <p:cNvSpPr>
              <a:spLocks noEditPoints="1"/>
            </p:cNvSpPr>
            <p:nvPr/>
          </p:nvSpPr>
          <p:spPr bwMode="gray">
            <a:xfrm>
              <a:off x="5591175" y="3467100"/>
              <a:ext cx="1060450" cy="950913"/>
            </a:xfrm>
            <a:custGeom>
              <a:avLst/>
              <a:gdLst>
                <a:gd name="T0" fmla="*/ 282 w 282"/>
                <a:gd name="T1" fmla="*/ 55 h 252"/>
                <a:gd name="T2" fmla="*/ 256 w 282"/>
                <a:gd name="T3" fmla="*/ 70 h 252"/>
                <a:gd name="T4" fmla="*/ 212 w 282"/>
                <a:gd name="T5" fmla="*/ 26 h 252"/>
                <a:gd name="T6" fmla="*/ 227 w 282"/>
                <a:gd name="T7" fmla="*/ 0 h 252"/>
                <a:gd name="T8" fmla="*/ 282 w 282"/>
                <a:gd name="T9" fmla="*/ 55 h 252"/>
                <a:gd name="T10" fmla="*/ 30 w 282"/>
                <a:gd name="T11" fmla="*/ 131 h 252"/>
                <a:gd name="T12" fmla="*/ 0 w 282"/>
                <a:gd name="T13" fmla="*/ 131 h 252"/>
                <a:gd name="T14" fmla="*/ 21 w 282"/>
                <a:gd name="T15" fmla="*/ 207 h 252"/>
                <a:gd name="T16" fmla="*/ 47 w 282"/>
                <a:gd name="T17" fmla="*/ 192 h 252"/>
                <a:gd name="T18" fmla="*/ 30 w 282"/>
                <a:gd name="T19" fmla="*/ 131 h 252"/>
                <a:gd name="T20" fmla="*/ 105 w 282"/>
                <a:gd name="T21" fmla="*/ 51 h 252"/>
                <a:gd name="T22" fmla="*/ 91 w 282"/>
                <a:gd name="T23" fmla="*/ 26 h 252"/>
                <a:gd name="T24" fmla="*/ 30 w 282"/>
                <a:gd name="T25" fmla="*/ 131 h 252"/>
                <a:gd name="T26" fmla="*/ 59 w 282"/>
                <a:gd name="T27" fmla="*/ 131 h 252"/>
                <a:gd name="T28" fmla="*/ 105 w 282"/>
                <a:gd name="T29" fmla="*/ 51 h 252"/>
                <a:gd name="T30" fmla="*/ 71 w 282"/>
                <a:gd name="T31" fmla="*/ 177 h 252"/>
                <a:gd name="T32" fmla="*/ 47 w 282"/>
                <a:gd name="T33" fmla="*/ 192 h 252"/>
                <a:gd name="T34" fmla="*/ 151 w 282"/>
                <a:gd name="T35" fmla="*/ 252 h 252"/>
                <a:gd name="T36" fmla="*/ 151 w 282"/>
                <a:gd name="T37" fmla="*/ 223 h 252"/>
                <a:gd name="T38" fmla="*/ 71 w 282"/>
                <a:gd name="T39" fmla="*/ 17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 h="252">
                  <a:moveTo>
                    <a:pt x="282" y="55"/>
                  </a:moveTo>
                  <a:cubicBezTo>
                    <a:pt x="256" y="70"/>
                    <a:pt x="256" y="70"/>
                    <a:pt x="256" y="70"/>
                  </a:cubicBezTo>
                  <a:cubicBezTo>
                    <a:pt x="245" y="52"/>
                    <a:pt x="230" y="37"/>
                    <a:pt x="212" y="26"/>
                  </a:cubicBezTo>
                  <a:cubicBezTo>
                    <a:pt x="227" y="0"/>
                    <a:pt x="227" y="0"/>
                    <a:pt x="227" y="0"/>
                  </a:cubicBezTo>
                  <a:cubicBezTo>
                    <a:pt x="250" y="14"/>
                    <a:pt x="269" y="33"/>
                    <a:pt x="282" y="55"/>
                  </a:cubicBezTo>
                  <a:close/>
                  <a:moveTo>
                    <a:pt x="30" y="131"/>
                  </a:moveTo>
                  <a:cubicBezTo>
                    <a:pt x="0" y="131"/>
                    <a:pt x="0" y="131"/>
                    <a:pt x="0" y="131"/>
                  </a:cubicBezTo>
                  <a:cubicBezTo>
                    <a:pt x="0" y="158"/>
                    <a:pt x="8" y="184"/>
                    <a:pt x="21" y="207"/>
                  </a:cubicBezTo>
                  <a:cubicBezTo>
                    <a:pt x="47" y="192"/>
                    <a:pt x="47" y="192"/>
                    <a:pt x="47" y="192"/>
                  </a:cubicBezTo>
                  <a:cubicBezTo>
                    <a:pt x="36" y="174"/>
                    <a:pt x="30" y="153"/>
                    <a:pt x="30" y="131"/>
                  </a:cubicBezTo>
                  <a:close/>
                  <a:moveTo>
                    <a:pt x="105" y="51"/>
                  </a:moveTo>
                  <a:cubicBezTo>
                    <a:pt x="91" y="26"/>
                    <a:pt x="91" y="26"/>
                    <a:pt x="91" y="26"/>
                  </a:cubicBezTo>
                  <a:cubicBezTo>
                    <a:pt x="54" y="47"/>
                    <a:pt x="30" y="86"/>
                    <a:pt x="30" y="131"/>
                  </a:cubicBezTo>
                  <a:cubicBezTo>
                    <a:pt x="59" y="131"/>
                    <a:pt x="59" y="131"/>
                    <a:pt x="59" y="131"/>
                  </a:cubicBezTo>
                  <a:cubicBezTo>
                    <a:pt x="59" y="97"/>
                    <a:pt x="77" y="67"/>
                    <a:pt x="105" y="51"/>
                  </a:cubicBezTo>
                  <a:close/>
                  <a:moveTo>
                    <a:pt x="71" y="177"/>
                  </a:moveTo>
                  <a:cubicBezTo>
                    <a:pt x="47" y="192"/>
                    <a:pt x="47" y="192"/>
                    <a:pt x="47" y="192"/>
                  </a:cubicBezTo>
                  <a:cubicBezTo>
                    <a:pt x="68" y="228"/>
                    <a:pt x="106" y="252"/>
                    <a:pt x="151" y="252"/>
                  </a:cubicBezTo>
                  <a:cubicBezTo>
                    <a:pt x="151" y="223"/>
                    <a:pt x="151" y="223"/>
                    <a:pt x="151" y="223"/>
                  </a:cubicBezTo>
                  <a:cubicBezTo>
                    <a:pt x="117" y="223"/>
                    <a:pt x="87" y="205"/>
                    <a:pt x="71" y="177"/>
                  </a:cubicBezTo>
                  <a:close/>
                </a:path>
              </a:pathLst>
            </a:custGeom>
            <a:solidFill>
              <a:srgbClr val="ACDAF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8"/>
            <p:cNvSpPr>
              <a:spLocks noEditPoints="1"/>
            </p:cNvSpPr>
            <p:nvPr/>
          </p:nvSpPr>
          <p:spPr bwMode="gray">
            <a:xfrm>
              <a:off x="5591175" y="3390900"/>
              <a:ext cx="854075" cy="1136650"/>
            </a:xfrm>
            <a:custGeom>
              <a:avLst/>
              <a:gdLst>
                <a:gd name="T0" fmla="*/ 21 w 227"/>
                <a:gd name="T1" fmla="*/ 227 h 301"/>
                <a:gd name="T2" fmla="*/ 47 w 227"/>
                <a:gd name="T3" fmla="*/ 212 h 301"/>
                <a:gd name="T4" fmla="*/ 151 w 227"/>
                <a:gd name="T5" fmla="*/ 272 h 301"/>
                <a:gd name="T6" fmla="*/ 212 w 227"/>
                <a:gd name="T7" fmla="*/ 255 h 301"/>
                <a:gd name="T8" fmla="*/ 227 w 227"/>
                <a:gd name="T9" fmla="*/ 281 h 301"/>
                <a:gd name="T10" fmla="*/ 151 w 227"/>
                <a:gd name="T11" fmla="*/ 301 h 301"/>
                <a:gd name="T12" fmla="*/ 21 w 227"/>
                <a:gd name="T13" fmla="*/ 227 h 301"/>
                <a:gd name="T14" fmla="*/ 151 w 227"/>
                <a:gd name="T15" fmla="*/ 30 h 301"/>
                <a:gd name="T16" fmla="*/ 212 w 227"/>
                <a:gd name="T17" fmla="*/ 46 h 301"/>
                <a:gd name="T18" fmla="*/ 227 w 227"/>
                <a:gd name="T19" fmla="*/ 20 h 301"/>
                <a:gd name="T20" fmla="*/ 151 w 227"/>
                <a:gd name="T21" fmla="*/ 0 h 301"/>
                <a:gd name="T22" fmla="*/ 0 w 227"/>
                <a:gd name="T23" fmla="*/ 151 h 301"/>
                <a:gd name="T24" fmla="*/ 30 w 227"/>
                <a:gd name="T25" fmla="*/ 151 h 301"/>
                <a:gd name="T26" fmla="*/ 151 w 227"/>
                <a:gd name="T27" fmla="*/ 3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301">
                  <a:moveTo>
                    <a:pt x="21" y="227"/>
                  </a:moveTo>
                  <a:cubicBezTo>
                    <a:pt x="47" y="212"/>
                    <a:pt x="47" y="212"/>
                    <a:pt x="47" y="212"/>
                  </a:cubicBezTo>
                  <a:cubicBezTo>
                    <a:pt x="68" y="248"/>
                    <a:pt x="106" y="272"/>
                    <a:pt x="151" y="272"/>
                  </a:cubicBezTo>
                  <a:cubicBezTo>
                    <a:pt x="173" y="272"/>
                    <a:pt x="194" y="266"/>
                    <a:pt x="212" y="255"/>
                  </a:cubicBezTo>
                  <a:cubicBezTo>
                    <a:pt x="227" y="281"/>
                    <a:pt x="227" y="281"/>
                    <a:pt x="227" y="281"/>
                  </a:cubicBezTo>
                  <a:cubicBezTo>
                    <a:pt x="204" y="294"/>
                    <a:pt x="179" y="301"/>
                    <a:pt x="151" y="301"/>
                  </a:cubicBezTo>
                  <a:cubicBezTo>
                    <a:pt x="96" y="301"/>
                    <a:pt x="47" y="271"/>
                    <a:pt x="21" y="227"/>
                  </a:cubicBezTo>
                  <a:close/>
                  <a:moveTo>
                    <a:pt x="151" y="30"/>
                  </a:moveTo>
                  <a:cubicBezTo>
                    <a:pt x="173" y="30"/>
                    <a:pt x="194" y="36"/>
                    <a:pt x="212" y="46"/>
                  </a:cubicBezTo>
                  <a:cubicBezTo>
                    <a:pt x="227" y="20"/>
                    <a:pt x="227" y="20"/>
                    <a:pt x="227" y="20"/>
                  </a:cubicBezTo>
                  <a:cubicBezTo>
                    <a:pt x="205" y="7"/>
                    <a:pt x="179" y="0"/>
                    <a:pt x="151" y="0"/>
                  </a:cubicBezTo>
                  <a:cubicBezTo>
                    <a:pt x="68" y="0"/>
                    <a:pt x="0" y="68"/>
                    <a:pt x="0" y="151"/>
                  </a:cubicBezTo>
                  <a:cubicBezTo>
                    <a:pt x="30" y="151"/>
                    <a:pt x="30" y="151"/>
                    <a:pt x="30" y="151"/>
                  </a:cubicBezTo>
                  <a:cubicBezTo>
                    <a:pt x="30" y="84"/>
                    <a:pt x="84" y="30"/>
                    <a:pt x="151" y="30"/>
                  </a:cubicBezTo>
                  <a:close/>
                </a:path>
              </a:pathLst>
            </a:custGeom>
            <a:solidFill>
              <a:srgbClr val="00AAE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9"/>
            <p:cNvSpPr>
              <a:spLocks noEditPoints="1"/>
            </p:cNvSpPr>
            <p:nvPr/>
          </p:nvSpPr>
          <p:spPr bwMode="gray">
            <a:xfrm>
              <a:off x="5811838" y="3609975"/>
              <a:ext cx="915987" cy="698500"/>
            </a:xfrm>
            <a:custGeom>
              <a:avLst/>
              <a:gdLst>
                <a:gd name="T0" fmla="*/ 197 w 243"/>
                <a:gd name="T1" fmla="*/ 32 h 185"/>
                <a:gd name="T2" fmla="*/ 223 w 243"/>
                <a:gd name="T3" fmla="*/ 17 h 185"/>
                <a:gd name="T4" fmla="*/ 243 w 243"/>
                <a:gd name="T5" fmla="*/ 93 h 185"/>
                <a:gd name="T6" fmla="*/ 223 w 243"/>
                <a:gd name="T7" fmla="*/ 168 h 185"/>
                <a:gd name="T8" fmla="*/ 197 w 243"/>
                <a:gd name="T9" fmla="*/ 153 h 185"/>
                <a:gd name="T10" fmla="*/ 213 w 243"/>
                <a:gd name="T11" fmla="*/ 93 h 185"/>
                <a:gd name="T12" fmla="*/ 197 w 243"/>
                <a:gd name="T13" fmla="*/ 32 h 185"/>
                <a:gd name="T14" fmla="*/ 178 w 243"/>
                <a:gd name="T15" fmla="*/ 178 h 185"/>
                <a:gd name="T16" fmla="*/ 158 w 243"/>
                <a:gd name="T17" fmla="*/ 158 h 185"/>
                <a:gd name="T18" fmla="*/ 92 w 243"/>
                <a:gd name="T19" fmla="*/ 185 h 185"/>
                <a:gd name="T20" fmla="*/ 0 w 243"/>
                <a:gd name="T21" fmla="*/ 93 h 185"/>
                <a:gd name="T22" fmla="*/ 92 w 243"/>
                <a:gd name="T23" fmla="*/ 0 h 185"/>
                <a:gd name="T24" fmla="*/ 184 w 243"/>
                <a:gd name="T25" fmla="*/ 93 h 185"/>
                <a:gd name="T26" fmla="*/ 172 w 243"/>
                <a:gd name="T27" fmla="*/ 139 h 185"/>
                <a:gd name="T28" fmla="*/ 197 w 243"/>
                <a:gd name="T29" fmla="*/ 153 h 185"/>
                <a:gd name="T30" fmla="*/ 178 w 243"/>
                <a:gd name="T31" fmla="*/ 178 h 185"/>
                <a:gd name="T32" fmla="*/ 155 w 243"/>
                <a:gd name="T33" fmla="*/ 93 h 185"/>
                <a:gd name="T34" fmla="*/ 92 w 243"/>
                <a:gd name="T35" fmla="*/ 30 h 185"/>
                <a:gd name="T36" fmla="*/ 29 w 243"/>
                <a:gd name="T37" fmla="*/ 93 h 185"/>
                <a:gd name="T38" fmla="*/ 92 w 243"/>
                <a:gd name="T39" fmla="*/ 156 h 185"/>
                <a:gd name="T40" fmla="*/ 155 w 243"/>
                <a:gd name="T4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185">
                  <a:moveTo>
                    <a:pt x="197" y="32"/>
                  </a:moveTo>
                  <a:cubicBezTo>
                    <a:pt x="223" y="17"/>
                    <a:pt x="223" y="17"/>
                    <a:pt x="223" y="17"/>
                  </a:cubicBezTo>
                  <a:cubicBezTo>
                    <a:pt x="235" y="40"/>
                    <a:pt x="243" y="65"/>
                    <a:pt x="243" y="93"/>
                  </a:cubicBezTo>
                  <a:cubicBezTo>
                    <a:pt x="243" y="120"/>
                    <a:pt x="235" y="146"/>
                    <a:pt x="223" y="168"/>
                  </a:cubicBezTo>
                  <a:cubicBezTo>
                    <a:pt x="197" y="153"/>
                    <a:pt x="197" y="153"/>
                    <a:pt x="197" y="153"/>
                  </a:cubicBezTo>
                  <a:cubicBezTo>
                    <a:pt x="207" y="135"/>
                    <a:pt x="213" y="115"/>
                    <a:pt x="213" y="93"/>
                  </a:cubicBezTo>
                  <a:cubicBezTo>
                    <a:pt x="213" y="71"/>
                    <a:pt x="207" y="50"/>
                    <a:pt x="197" y="32"/>
                  </a:cubicBezTo>
                  <a:close/>
                  <a:moveTo>
                    <a:pt x="178" y="178"/>
                  </a:moveTo>
                  <a:cubicBezTo>
                    <a:pt x="158" y="158"/>
                    <a:pt x="158" y="158"/>
                    <a:pt x="158" y="158"/>
                  </a:cubicBezTo>
                  <a:cubicBezTo>
                    <a:pt x="141" y="175"/>
                    <a:pt x="118" y="185"/>
                    <a:pt x="92" y="185"/>
                  </a:cubicBezTo>
                  <a:cubicBezTo>
                    <a:pt x="41" y="185"/>
                    <a:pt x="0" y="144"/>
                    <a:pt x="0" y="93"/>
                  </a:cubicBezTo>
                  <a:cubicBezTo>
                    <a:pt x="0" y="42"/>
                    <a:pt x="41" y="0"/>
                    <a:pt x="92" y="0"/>
                  </a:cubicBezTo>
                  <a:cubicBezTo>
                    <a:pt x="143" y="0"/>
                    <a:pt x="184" y="42"/>
                    <a:pt x="184" y="93"/>
                  </a:cubicBezTo>
                  <a:cubicBezTo>
                    <a:pt x="184" y="110"/>
                    <a:pt x="180" y="125"/>
                    <a:pt x="172" y="139"/>
                  </a:cubicBezTo>
                  <a:cubicBezTo>
                    <a:pt x="197" y="153"/>
                    <a:pt x="197" y="153"/>
                    <a:pt x="197" y="153"/>
                  </a:cubicBezTo>
                  <a:cubicBezTo>
                    <a:pt x="192" y="162"/>
                    <a:pt x="185" y="171"/>
                    <a:pt x="178" y="178"/>
                  </a:cubicBezTo>
                  <a:close/>
                  <a:moveTo>
                    <a:pt x="155" y="93"/>
                  </a:moveTo>
                  <a:cubicBezTo>
                    <a:pt x="155" y="58"/>
                    <a:pt x="127" y="30"/>
                    <a:pt x="92" y="30"/>
                  </a:cubicBezTo>
                  <a:cubicBezTo>
                    <a:pt x="57" y="30"/>
                    <a:pt x="29" y="58"/>
                    <a:pt x="29" y="93"/>
                  </a:cubicBezTo>
                  <a:cubicBezTo>
                    <a:pt x="29" y="128"/>
                    <a:pt x="57" y="156"/>
                    <a:pt x="92" y="156"/>
                  </a:cubicBezTo>
                  <a:cubicBezTo>
                    <a:pt x="127" y="156"/>
                    <a:pt x="155" y="128"/>
                    <a:pt x="155" y="93"/>
                  </a:cubicBezTo>
                  <a:close/>
                </a:path>
              </a:pathLst>
            </a:custGeom>
            <a:solidFill>
              <a:srgbClr val="743C9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0" name="Rectangle 89"/>
          <p:cNvSpPr/>
          <p:nvPr/>
        </p:nvSpPr>
        <p:spPr bwMode="gray">
          <a:xfrm>
            <a:off x="1" y="6410036"/>
            <a:ext cx="9144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91" name="TextBox 90"/>
          <p:cNvSpPr txBox="1"/>
          <p:nvPr/>
        </p:nvSpPr>
        <p:spPr>
          <a:xfrm>
            <a:off x="380866" y="6523141"/>
            <a:ext cx="2789546"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smtClean="0">
                <a:solidFill>
                  <a:srgbClr val="1A1A1A"/>
                </a:solidFill>
                <a:ea typeface="Arial" charset="0"/>
                <a:cs typeface="Arial" charset="0"/>
              </a:rPr>
              <a:t>Copyright © 2016 QuintilesIMS. All rights reserved.</a:t>
            </a:r>
          </a:p>
        </p:txBody>
      </p:sp>
      <p:sp>
        <p:nvSpPr>
          <p:cNvPr id="13" name="Rectangle 12"/>
          <p:cNvSpPr/>
          <p:nvPr/>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4" name="Rectangle 13"/>
          <p:cNvSpPr/>
          <p:nvPr/>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5" name="Rectangle 14"/>
          <p:cNvSpPr/>
          <p:nvPr/>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6" name="Rectangle 15"/>
          <p:cNvSpPr/>
          <p:nvPr/>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7" name="Rectangle 16"/>
          <p:cNvSpPr/>
          <p:nvPr/>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8" name="Rectangle 17"/>
          <p:cNvSpPr/>
          <p:nvPr/>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9" name="Rectangle 18"/>
          <p:cNvSpPr/>
          <p:nvPr/>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0" name="Rectangle 19"/>
          <p:cNvSpPr/>
          <p:nvPr/>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1" name="Rectangle 20"/>
          <p:cNvSpPr/>
          <p:nvPr/>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2" name="Rectangle 21"/>
          <p:cNvSpPr/>
          <p:nvPr/>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3" name="Rectangle 22"/>
          <p:cNvSpPr/>
          <p:nvPr/>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4" name="Rectangle 23"/>
          <p:cNvSpPr/>
          <p:nvPr/>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5" name="Rectangle 24"/>
          <p:cNvSpPr/>
          <p:nvPr/>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6" name="Rectangle 25"/>
          <p:cNvSpPr/>
          <p:nvPr/>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7" name="Rectangle 26"/>
          <p:cNvSpPr/>
          <p:nvPr/>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8" name="Rectangle 27"/>
          <p:cNvSpPr/>
          <p:nvPr/>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Content Slide_w/o Logo">
    <p:spTree>
      <p:nvGrpSpPr>
        <p:cNvPr id="1" name=""/>
        <p:cNvGrpSpPr/>
        <p:nvPr/>
      </p:nvGrpSpPr>
      <p:grpSpPr>
        <a:xfrm>
          <a:off x="0" y="0"/>
          <a:ext cx="0" cy="0"/>
          <a:chOff x="0" y="0"/>
          <a:chExt cx="0" cy="0"/>
        </a:xfrm>
      </p:grpSpPr>
      <p:sp>
        <p:nvSpPr>
          <p:cNvPr id="11" name="Date Placeholder 3"/>
          <p:cNvSpPr>
            <a:spLocks noGrp="1"/>
          </p:cNvSpPr>
          <p:nvPr>
            <p:ph type="dt" sz="half" idx="11"/>
          </p:nvPr>
        </p:nvSpPr>
        <p:spPr>
          <a:xfrm>
            <a:off x="401784" y="6666344"/>
            <a:ext cx="420255" cy="140855"/>
          </a:xfrm>
          <a:prstGeom prst="rect">
            <a:avLst/>
          </a:prstGeom>
        </p:spPr>
        <p:txBody>
          <a:bodyPr/>
          <a:lstStyle>
            <a:lvl1pPr>
              <a:defRPr sz="400">
                <a:solidFill>
                  <a:srgbClr val="FFFFFF"/>
                </a:solidFill>
              </a:defRPr>
            </a:lvl1pPr>
          </a:lstStyle>
          <a:p>
            <a:endParaRPr lang="en-US" dirty="0"/>
          </a:p>
        </p:txBody>
      </p:sp>
      <p:sp>
        <p:nvSpPr>
          <p:cNvPr id="6" name="Rectangle 5"/>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10" name="Footer Placeholder 4"/>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
        <p:nvSpPr>
          <p:cNvPr id="3" name="Slide Number Placeholder 6"/>
          <p:cNvSpPr txBox="1">
            <a:spLocks/>
          </p:cNvSpPr>
          <p:nvPr/>
        </p:nvSpPr>
        <p:spPr>
          <a:xfrm>
            <a:off x="6786565" y="6424614"/>
            <a:ext cx="2133600" cy="228600"/>
          </a:xfrm>
          <a:prstGeom prst="rect">
            <a:avLst/>
          </a:prstGeom>
        </p:spPr>
        <p:txBody>
          <a:bodyPr anchor="ctr"/>
          <a:lstStyle/>
          <a:p>
            <a:pPr algn="r"/>
            <a:fld id="{279D7C8C-B060-4B2B-A3CF-C9EB1D14E66A}" type="slidenum">
              <a:rPr lang="en-US" sz="1000" b="1">
                <a:solidFill>
                  <a:schemeClr val="tx1"/>
                </a:solidFill>
              </a:rPr>
              <a:pPr algn="r"/>
              <a:t>‹#›</a:t>
            </a:fld>
            <a:endParaRPr lang="en-US" sz="1000" b="1" dirty="0">
              <a:solidFill>
                <a:schemeClr val="tx1"/>
              </a:solidFill>
            </a:endParaRPr>
          </a:p>
        </p:txBody>
      </p:sp>
      <p:sp>
        <p:nvSpPr>
          <p:cNvPr id="7" name="Rectangle 6"/>
          <p:cNvSpPr/>
          <p:nvPr/>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8" name="Rectangle 7"/>
          <p:cNvSpPr/>
          <p:nvPr/>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9" name="Rectangle 8"/>
          <p:cNvSpPr/>
          <p:nvPr/>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2" name="Rectangle 11"/>
          <p:cNvSpPr/>
          <p:nvPr/>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3" name="Rectangle 12"/>
          <p:cNvSpPr/>
          <p:nvPr/>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4" name="Rectangle 13"/>
          <p:cNvSpPr/>
          <p:nvPr/>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5" name="Rectangle 14"/>
          <p:cNvSpPr/>
          <p:nvPr/>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6" name="Rectangle 15"/>
          <p:cNvSpPr/>
          <p:nvPr/>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7" name="Rectangle 16"/>
          <p:cNvSpPr/>
          <p:nvPr/>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8" name="Rectangle 17"/>
          <p:cNvSpPr/>
          <p:nvPr/>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19" name="Rectangle 18"/>
          <p:cNvSpPr/>
          <p:nvPr/>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0" name="Rectangle 19"/>
          <p:cNvSpPr/>
          <p:nvPr/>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1" name="Rectangle 20"/>
          <p:cNvSpPr/>
          <p:nvPr/>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2" name="Rectangle 21"/>
          <p:cNvSpPr/>
          <p:nvPr/>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3" name="Rectangle 22"/>
          <p:cNvSpPr/>
          <p:nvPr/>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4" name="Rectangle 23"/>
          <p:cNvSpPr/>
          <p:nvPr/>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37" name="Date Placeholder 3"/>
          <p:cNvSpPr>
            <a:spLocks noGrp="1"/>
          </p:cNvSpPr>
          <p:nvPr>
            <p:ph type="dt" sz="half" idx="12"/>
          </p:nvPr>
        </p:nvSpPr>
        <p:spPr>
          <a:xfrm>
            <a:off x="457200" y="6657110"/>
            <a:ext cx="272473" cy="122381"/>
          </a:xfrm>
          <a:prstGeom prst="rect">
            <a:avLst/>
          </a:prstGeom>
        </p:spPr>
        <p:txBody>
          <a:bodyPr/>
          <a:lstStyle>
            <a:lvl1pPr>
              <a:defRPr sz="400">
                <a:solidFill>
                  <a:srgbClr val="FDFCFB"/>
                </a:solidFill>
              </a:defRPr>
            </a:lvl1p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2526"/>
            <a:ext cx="9144000" cy="1345474"/>
          </a:xfrm>
          <a:prstGeom prst="rect">
            <a:avLst/>
          </a:prstGeom>
        </p:spPr>
      </p:pic>
      <p:sp>
        <p:nvSpPr>
          <p:cNvPr id="60" name="Rectangle 59"/>
          <p:cNvSpPr/>
          <p:nvPr/>
        </p:nvSpPr>
        <p:spPr bwMode="gray">
          <a:xfrm>
            <a:off x="0" y="1"/>
            <a:ext cx="9144000" cy="2042764"/>
          </a:xfrm>
          <a:prstGeom prst="rect">
            <a:avLst/>
          </a:prstGeom>
          <a:solidFill>
            <a:srgbClr val="EBEBE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 lastClr="FFFFFF"/>
              </a:solidFill>
              <a:effectLst/>
              <a:uLnTx/>
              <a:uFillTx/>
              <a:latin typeface="Arial"/>
              <a:ea typeface="+mn-ea"/>
              <a:cs typeface="+mn-cs"/>
            </a:endParaRPr>
          </a:p>
        </p:txBody>
      </p:sp>
      <p:sp>
        <p:nvSpPr>
          <p:cNvPr id="8" name="Title 7"/>
          <p:cNvSpPr>
            <a:spLocks noGrp="1"/>
          </p:cNvSpPr>
          <p:nvPr>
            <p:ph type="title" hasCustomPrompt="1"/>
          </p:nvPr>
        </p:nvSpPr>
        <p:spPr>
          <a:xfrm>
            <a:off x="384810" y="608965"/>
            <a:ext cx="8348472" cy="1325880"/>
          </a:xfrm>
          <a:prstGeom prst="rect">
            <a:avLst/>
          </a:prstGeom>
        </p:spPr>
        <p:txBody>
          <a:bodyPr vert="horz" anchor="b" anchorCtr="0">
            <a:noAutofit/>
          </a:bodyPr>
          <a:lstStyle>
            <a:lvl1pPr>
              <a:defRPr sz="2400" b="1">
                <a:solidFill>
                  <a:schemeClr val="tx2"/>
                </a:solidFill>
                <a:latin typeface="+mj-lt"/>
                <a:cs typeface="Georgia"/>
              </a:defRPr>
            </a:lvl1pPr>
          </a:lstStyle>
          <a:p>
            <a:r>
              <a:rPr lang="en-US" dirty="0" smtClean="0"/>
              <a:t>Divider 24pt Arial Bold Title Case</a:t>
            </a:r>
          </a:p>
        </p:txBody>
      </p:sp>
      <p:sp>
        <p:nvSpPr>
          <p:cNvPr id="16" name="Footer Placeholder 3"/>
          <p:cNvSpPr>
            <a:spLocks noGrp="1"/>
          </p:cNvSpPr>
          <p:nvPr>
            <p:ph type="ftr" sz="quarter" idx="10"/>
          </p:nvPr>
        </p:nvSpPr>
        <p:spPr>
          <a:xfrm>
            <a:off x="2826327" y="6473951"/>
            <a:ext cx="5715000" cy="384048"/>
          </a:xfrm>
          <a:prstGeom prst="rect">
            <a:avLst/>
          </a:prstGeom>
        </p:spPr>
        <p:txBody>
          <a:bodyPr tIns="0"/>
          <a:lstStyle>
            <a:lvl1pPr algn="l">
              <a:defRPr sz="700" dirty="0">
                <a:solidFill>
                  <a:schemeClr val="tx2"/>
                </a:solidFill>
              </a:defRPr>
            </a:lvl1pPr>
          </a:lstStyle>
          <a:p>
            <a:endParaRPr lang="en-US" dirty="0"/>
          </a:p>
        </p:txBody>
      </p:sp>
      <p:sp>
        <p:nvSpPr>
          <p:cNvPr id="64" name="Slide Number Placeholder 6"/>
          <p:cNvSpPr txBox="1">
            <a:spLocks/>
          </p:cNvSpPr>
          <p:nvPr/>
        </p:nvSpPr>
        <p:spPr>
          <a:xfrm>
            <a:off x="6786565" y="6480030"/>
            <a:ext cx="2133600" cy="228600"/>
          </a:xfrm>
          <a:prstGeom prst="rect">
            <a:avLst/>
          </a:prstGeom>
        </p:spPr>
        <p:txBody>
          <a:bodyPr anchor="ctr"/>
          <a:lstStyle/>
          <a:p>
            <a:pPr algn="r"/>
            <a:fld id="{279D7C8C-B060-4B2B-A3CF-C9EB1D14E66A}" type="slidenum">
              <a:rPr lang="en-US" sz="1000" b="1">
                <a:solidFill>
                  <a:schemeClr val="tx1"/>
                </a:solidFill>
              </a:rPr>
              <a:pPr algn="r"/>
              <a:t>‹#›</a:t>
            </a:fld>
            <a:endParaRPr lang="en-US" sz="1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154"/>
            <a:ext cx="9144000" cy="4715691"/>
          </a:xfrm>
          <a:prstGeom prst="rect">
            <a:avLst/>
          </a:prstGeom>
        </p:spPr>
      </p:pic>
      <p:sp>
        <p:nvSpPr>
          <p:cNvPr id="4" name="Footer Placeholder 3"/>
          <p:cNvSpPr>
            <a:spLocks noGrp="1"/>
          </p:cNvSpPr>
          <p:nvPr>
            <p:ph type="ftr" sz="quarter" idx="11"/>
          </p:nvPr>
        </p:nvSpPr>
        <p:spPr>
          <a:xfrm>
            <a:off x="2234275" y="6473951"/>
            <a:ext cx="6309360" cy="384048"/>
          </a:xfrm>
          <a:prstGeom prst="rect">
            <a:avLst/>
          </a:prstGeom>
          <a:noFill/>
        </p:spPr>
        <p:txBody>
          <a:bodyPr tIns="0">
            <a:noAutofit/>
          </a:bodyPr>
          <a:lstStyle>
            <a:lvl1pPr algn="l">
              <a:defRPr sz="700">
                <a:solidFill>
                  <a:schemeClr val="tx2"/>
                </a:solidFill>
              </a:defRPr>
            </a:lvl1pPr>
          </a:lstStyle>
          <a:p>
            <a:endParaRPr lang="en-US" dirty="0"/>
          </a:p>
        </p:txBody>
      </p:sp>
      <p:sp>
        <p:nvSpPr>
          <p:cNvPr id="9" name="Title 1"/>
          <p:cNvSpPr>
            <a:spLocks noGrp="1"/>
          </p:cNvSpPr>
          <p:nvPr>
            <p:ph type="title" hasCustomPrompt="1"/>
          </p:nvPr>
        </p:nvSpPr>
        <p:spPr bwMode="white">
          <a:xfrm>
            <a:off x="643935" y="1790723"/>
            <a:ext cx="7848600" cy="3871168"/>
          </a:xfrm>
          <a:prstGeom prst="rect">
            <a:avLst/>
          </a:prstGeom>
        </p:spPr>
        <p:txBody>
          <a:bodyPr anchor="t" anchorCtr="0">
            <a:noAutofit/>
          </a:bodyPr>
          <a:lstStyle>
            <a:lvl1pPr>
              <a:lnSpc>
                <a:spcPct val="110000"/>
              </a:lnSpc>
              <a:defRPr sz="2400" i="0" baseline="0">
                <a:solidFill>
                  <a:schemeClr val="bg1"/>
                </a:solidFill>
                <a:latin typeface="+mj-lt"/>
                <a:cs typeface="Georgia"/>
              </a:defRPr>
            </a:lvl1pPr>
          </a:lstStyle>
          <a:p>
            <a:r>
              <a:rPr lang="en-US" dirty="0" smtClean="0"/>
              <a:t>Thought slide 24pt Arial sentence case</a:t>
            </a:r>
            <a:endParaRPr lang="en-US" dirty="0"/>
          </a:p>
        </p:txBody>
      </p:sp>
      <p:sp>
        <p:nvSpPr>
          <p:cNvPr id="7" name="Date Placeholder 3"/>
          <p:cNvSpPr>
            <a:spLocks noGrp="1"/>
          </p:cNvSpPr>
          <p:nvPr>
            <p:ph type="dt" sz="half" idx="12"/>
          </p:nvPr>
        </p:nvSpPr>
        <p:spPr>
          <a:xfrm>
            <a:off x="494145" y="6670965"/>
            <a:ext cx="272473" cy="168563"/>
          </a:xfrm>
          <a:prstGeom prst="rect">
            <a:avLst/>
          </a:prstGeom>
        </p:spPr>
        <p:txBody>
          <a:bodyPr/>
          <a:lstStyle>
            <a:lvl1pPr>
              <a:defRPr sz="400">
                <a:solidFill>
                  <a:srgbClr val="FFFFFF"/>
                </a:solidFill>
              </a:defRPr>
            </a:lvl1pPr>
          </a:lstStyle>
          <a:p>
            <a:endParaRPr lang="en-US" dirty="0"/>
          </a:p>
        </p:txBody>
      </p:sp>
      <p:sp>
        <p:nvSpPr>
          <p:cNvPr id="14" name="Footer Placeholder 3"/>
          <p:cNvSpPr>
            <a:spLocks noGrp="1"/>
          </p:cNvSpPr>
          <p:nvPr>
            <p:ph type="ftr" sz="quarter" idx="11"/>
          </p:nvPr>
        </p:nvSpPr>
        <p:spPr>
          <a:xfrm>
            <a:off x="773378" y="6674938"/>
            <a:ext cx="298037" cy="146114"/>
          </a:xfrm>
          <a:prstGeom prst="rect">
            <a:avLst/>
          </a:prstGeom>
        </p:spPr>
        <p:txBody>
          <a:bodyPr tIns="0"/>
          <a:lstStyle>
            <a:lvl1pPr algn="l">
              <a:defRPr sz="100">
                <a:solidFill>
                  <a:schemeClr val="bg1"/>
                </a:solidFill>
              </a:defRPr>
            </a:lvl1pPr>
          </a:lstStyle>
          <a:p>
            <a:endParaRPr lang="en-US" dirty="0"/>
          </a:p>
        </p:txBody>
      </p:sp>
      <p:sp>
        <p:nvSpPr>
          <p:cNvPr id="16" name="Date Placeholder 3"/>
          <p:cNvSpPr>
            <a:spLocks noGrp="1"/>
          </p:cNvSpPr>
          <p:nvPr>
            <p:ph type="dt" sz="half" idx="12"/>
          </p:nvPr>
        </p:nvSpPr>
        <p:spPr>
          <a:xfrm>
            <a:off x="466436" y="6670964"/>
            <a:ext cx="318655" cy="168564"/>
          </a:xfrm>
          <a:prstGeom prst="rect">
            <a:avLst/>
          </a:prstGeom>
        </p:spPr>
        <p:txBody>
          <a:bodyPr/>
          <a:lstStyle>
            <a:lvl1pPr>
              <a:defRPr sz="400">
                <a:solidFill>
                  <a:srgbClr val="FFFFFF"/>
                </a:solidFill>
              </a:defRPr>
            </a:lvl1pPr>
          </a:lstStyle>
          <a:p>
            <a:fld id="{604969FA-BF2E-4DB8-9060-4CE805E74307}" type="datetimeFigureOut">
              <a:rPr lang="en-US" smtClean="0"/>
              <a:pPr/>
              <a:t>11/14/2017</a:t>
            </a:fld>
            <a:endParaRPr lang="en-US" dirty="0"/>
          </a:p>
        </p:txBody>
      </p:sp>
      <p:sp>
        <p:nvSpPr>
          <p:cNvPr id="53" name="Rectangle 52"/>
          <p:cNvSpPr/>
          <p:nvPr/>
        </p:nvSpPr>
        <p:spPr bwMode="white">
          <a:xfrm>
            <a:off x="230909" y="6650182"/>
            <a:ext cx="13854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ase Study">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420256" y="6675580"/>
            <a:ext cx="355600" cy="140855"/>
          </a:xfrm>
          <a:prstGeom prst="rect">
            <a:avLst/>
          </a:prstGeom>
        </p:spPr>
        <p:txBody>
          <a:bodyPr/>
          <a:lstStyle>
            <a:lvl1pPr>
              <a:defRPr sz="400">
                <a:solidFill>
                  <a:srgbClr val="FFFFFF"/>
                </a:solidFill>
              </a:defRPr>
            </a:lvl1pPr>
          </a:lstStyle>
          <a:p>
            <a:endParaRPr lang="en-US" dirty="0"/>
          </a:p>
        </p:txBody>
      </p:sp>
      <p:sp>
        <p:nvSpPr>
          <p:cNvPr id="4" name="Rectangle 3"/>
          <p:cNvSpPr/>
          <p:nvPr userDrawn="1"/>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5"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6" name="Text Placeholder 5"/>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
        <p:nvSpPr>
          <p:cNvPr id="7" name="Footer Placeholder 3"/>
          <p:cNvSpPr>
            <a:spLocks noGrp="1"/>
          </p:cNvSpPr>
          <p:nvPr>
            <p:ph type="ftr" sz="quarter" idx="13"/>
          </p:nvPr>
        </p:nvSpPr>
        <p:spPr>
          <a:xfrm>
            <a:off x="2234275" y="6474690"/>
            <a:ext cx="6309360" cy="384048"/>
          </a:xfrm>
          <a:prstGeom prst="rect">
            <a:avLst/>
          </a:prstGeom>
        </p:spPr>
        <p:txBody>
          <a:bodyPr tIns="0"/>
          <a:lstStyle>
            <a:lvl1pPr algn="l">
              <a:defRPr sz="700" dirty="0">
                <a:solidFill>
                  <a:schemeClr val="tx1"/>
                </a:solidFill>
              </a:defRPr>
            </a:lvl1pPr>
          </a:lstStyle>
          <a:p>
            <a:endParaRPr lang="en-US" dirty="0"/>
          </a:p>
        </p:txBody>
      </p:sp>
      <p:grpSp>
        <p:nvGrpSpPr>
          <p:cNvPr id="12" name="Group 16"/>
          <p:cNvGrpSpPr/>
          <p:nvPr userDrawn="1"/>
        </p:nvGrpSpPr>
        <p:grpSpPr>
          <a:xfrm>
            <a:off x="457200" y="1603307"/>
            <a:ext cx="8305800" cy="3432175"/>
            <a:chOff x="989012" y="1220788"/>
            <a:chExt cx="8305800" cy="3432175"/>
          </a:xfrm>
        </p:grpSpPr>
        <p:sp>
          <p:nvSpPr>
            <p:cNvPr id="13" name="TextBox 12"/>
            <p:cNvSpPr txBox="1"/>
            <p:nvPr userDrawn="1"/>
          </p:nvSpPr>
          <p:spPr>
            <a:xfrm>
              <a:off x="989012" y="1220788"/>
              <a:ext cx="3886200" cy="307975"/>
            </a:xfrm>
            <a:prstGeom prst="rect">
              <a:avLst/>
            </a:prstGeom>
            <a:solidFill>
              <a:schemeClr val="accent1"/>
            </a:solidFill>
          </p:spPr>
          <p:txBody>
            <a:bodyPr wrap="square" anchor="ctr">
              <a:spAutoFit/>
            </a:bodyPr>
            <a:lstStyle/>
            <a:p>
              <a:r>
                <a:rPr lang="en-US" sz="1400" b="1" dirty="0" smtClean="0">
                  <a:solidFill>
                    <a:prstClr val="white"/>
                  </a:solidFill>
                </a:rPr>
                <a:t>Situation</a:t>
              </a:r>
              <a:endParaRPr lang="en-US" sz="1400" b="1" dirty="0">
                <a:solidFill>
                  <a:prstClr val="white"/>
                </a:solidFill>
              </a:endParaRPr>
            </a:p>
          </p:txBody>
        </p:sp>
        <p:sp>
          <p:nvSpPr>
            <p:cNvPr id="14" name="TextBox 13"/>
            <p:cNvSpPr txBox="1"/>
            <p:nvPr/>
          </p:nvSpPr>
          <p:spPr>
            <a:xfrm>
              <a:off x="5408612" y="1220788"/>
              <a:ext cx="3886200" cy="307975"/>
            </a:xfrm>
            <a:prstGeom prst="rect">
              <a:avLst/>
            </a:prstGeom>
            <a:solidFill>
              <a:schemeClr val="accent2"/>
            </a:solidFill>
          </p:spPr>
          <p:txBody>
            <a:bodyPr wrap="square" anchor="ctr">
              <a:spAutoFit/>
            </a:bodyPr>
            <a:lstStyle/>
            <a:p>
              <a:r>
                <a:rPr lang="en-US" sz="1400" b="1" dirty="0">
                  <a:solidFill>
                    <a:prstClr val="white"/>
                  </a:solidFill>
                </a:rPr>
                <a:t>Solution</a:t>
              </a:r>
            </a:p>
          </p:txBody>
        </p:sp>
        <p:sp>
          <p:nvSpPr>
            <p:cNvPr id="15" name="TextBox 14"/>
            <p:cNvSpPr txBox="1"/>
            <p:nvPr/>
          </p:nvSpPr>
          <p:spPr>
            <a:xfrm>
              <a:off x="989012" y="4344988"/>
              <a:ext cx="8305800" cy="307975"/>
            </a:xfrm>
            <a:prstGeom prst="rect">
              <a:avLst/>
            </a:prstGeom>
            <a:solidFill>
              <a:schemeClr val="accent3"/>
            </a:solidFill>
          </p:spPr>
          <p:txBody>
            <a:bodyPr wrap="square" anchor="ctr">
              <a:spAutoFit/>
            </a:bodyPr>
            <a:lstStyle/>
            <a:p>
              <a:r>
                <a:rPr lang="en-US" sz="1400" b="1" dirty="0" smtClean="0">
                  <a:solidFill>
                    <a:prstClr val="white"/>
                  </a:solidFill>
                </a:rPr>
                <a:t>Result</a:t>
              </a:r>
              <a:endParaRPr lang="en-US" sz="1400" b="1" dirty="0">
                <a:solidFill>
                  <a:prstClr val="white"/>
                </a:solidFill>
              </a:endParaRPr>
            </a:p>
          </p:txBody>
        </p:sp>
      </p:grpSp>
      <p:sp>
        <p:nvSpPr>
          <p:cNvPr id="16" name="Text Placeholder 12"/>
          <p:cNvSpPr>
            <a:spLocks noGrp="1"/>
          </p:cNvSpPr>
          <p:nvPr>
            <p:ph type="body" sz="quarter" idx="18" hasCustomPrompt="1"/>
          </p:nvPr>
        </p:nvSpPr>
        <p:spPr>
          <a:xfrm>
            <a:off x="457200" y="1911282"/>
            <a:ext cx="3886200" cy="26670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AppleSystemUIFont" charset="-120"/>
              <a:buChar char="–"/>
              <a:defRPr sz="1200">
                <a:solidFill>
                  <a:schemeClr val="tx1"/>
                </a:solidFill>
              </a:defRPr>
            </a:lvl2pPr>
            <a:lvl3pPr marL="679450" indent="-222250">
              <a:buFont typeface=".AppleSystemUIFont" charset="-120"/>
              <a:buChar char="–"/>
              <a:defRPr sz="1200">
                <a:solidFill>
                  <a:schemeClr val="tx1"/>
                </a:solidFill>
              </a:defRPr>
            </a:lvl3pPr>
            <a:lvl4pPr marL="914400" indent="-234950">
              <a:buFont typeface=".AppleSystemUIFont" charset="-120"/>
              <a:buChar char="–"/>
              <a:defRPr sz="1200">
                <a:solidFill>
                  <a:schemeClr val="tx1"/>
                </a:solidFill>
              </a:defRPr>
            </a:lvl4pPr>
            <a:lvl5pPr marL="1144588" indent="-222250">
              <a:buFont typeface=".AppleSystemUIFont" charset="-120"/>
              <a:buChar char="–"/>
              <a:defRPr sz="1200">
                <a:solidFill>
                  <a:schemeClr val="tx1"/>
                </a:solidFill>
              </a:defRPr>
            </a:lvl5pPr>
          </a:lstStyle>
          <a:p>
            <a:pPr lvl="0"/>
            <a:r>
              <a:rPr lang="en-US" dirty="0" smtClean="0"/>
              <a:t>Date/Company:</a:t>
            </a:r>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2"/>
          <p:cNvSpPr>
            <a:spLocks noGrp="1"/>
          </p:cNvSpPr>
          <p:nvPr>
            <p:ph type="body" sz="quarter" idx="19"/>
          </p:nvPr>
        </p:nvSpPr>
        <p:spPr>
          <a:xfrm>
            <a:off x="4876800" y="1911282"/>
            <a:ext cx="3886200" cy="10668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LucidaGrande" charset="0"/>
              <a:buChar char="–"/>
              <a:defRPr sz="1200" b="0">
                <a:solidFill>
                  <a:schemeClr val="tx1"/>
                </a:solidFill>
              </a:defRPr>
            </a:lvl2pPr>
            <a:lvl3pPr>
              <a:defRPr sz="1200" b="0">
                <a:solidFill>
                  <a:schemeClr val="tx1"/>
                </a:solidFill>
              </a:defRPr>
            </a:lvl3pPr>
            <a:lvl4pPr>
              <a:defRPr sz="1200" b="0">
                <a:solidFill>
                  <a:schemeClr val="tx1"/>
                </a:solidFill>
              </a:defRPr>
            </a:lvl4pPr>
            <a:lvl5pPr>
              <a:defRPr sz="1200" b="0">
                <a:solidFill>
                  <a:schemeClr val="tx1"/>
                </a:solidFill>
              </a:defRPr>
            </a:lvl5pPr>
          </a:lstStyle>
          <a:p>
            <a:pPr marL="230188" marR="0" lvl="0"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dirty="0" smtClean="0"/>
              <a:t>Click to edit Master text styles</a:t>
            </a:r>
          </a:p>
          <a:p>
            <a:pPr lvl="1"/>
            <a:r>
              <a:rPr lang="en-US" dirty="0" smtClean="0"/>
              <a:t>Second level</a:t>
            </a:r>
          </a:p>
          <a:p>
            <a:pPr lvl="2"/>
            <a:r>
              <a:rPr lang="en-US" dirty="0" smtClean="0"/>
              <a:t>Third level</a:t>
            </a:r>
          </a:p>
        </p:txBody>
      </p:sp>
      <p:sp>
        <p:nvSpPr>
          <p:cNvPr id="18" name="Text Placeholder 12"/>
          <p:cNvSpPr>
            <a:spLocks noGrp="1"/>
          </p:cNvSpPr>
          <p:nvPr>
            <p:ph type="body" sz="quarter" idx="20"/>
          </p:nvPr>
        </p:nvSpPr>
        <p:spPr>
          <a:xfrm>
            <a:off x="457200" y="5035482"/>
            <a:ext cx="8305800" cy="1143000"/>
          </a:xfrm>
          <a:prstGeom prst="rect">
            <a:avLst/>
          </a:prstGeom>
        </p:spPr>
        <p:txBody>
          <a:bodyPr>
            <a:normAutofit/>
          </a:bodyPr>
          <a:lstStyle>
            <a:lvl1pPr>
              <a:buFont typeface="Arial" pitchFamily="34" charset="0"/>
              <a:buChar char="•"/>
              <a:defRPr sz="1200" b="0">
                <a:solidFill>
                  <a:schemeClr val="tx1"/>
                </a:solidFill>
              </a:defRPr>
            </a:lvl1pPr>
            <a:lvl2pPr marL="457200" indent="-234950">
              <a:buFont typeface=".AppleSystemUIFont" charset="-120"/>
              <a:buChar char="–"/>
              <a:defRPr sz="1200" b="0">
                <a:solidFill>
                  <a:schemeClr val="tx1"/>
                </a:solidFill>
              </a:defRPr>
            </a:lvl2pPr>
            <a:lvl3pPr marL="679450" indent="-222250">
              <a:buFont typeface=".AppleSystemUIFont" charset="-120"/>
              <a:buChar char="–"/>
              <a:defRPr sz="1200" b="0">
                <a:solidFill>
                  <a:schemeClr val="tx1"/>
                </a:solidFill>
              </a:defRPr>
            </a:lvl3pPr>
            <a:lvl4pPr marL="914400" indent="-234950">
              <a:buFont typeface=".AppleSystemUIFont" charset="-120"/>
              <a:buChar char="–"/>
              <a:defRPr sz="1200" b="0">
                <a:solidFill>
                  <a:schemeClr val="tx1"/>
                </a:solidFill>
              </a:defRPr>
            </a:lvl4pPr>
            <a:lvl5pPr marL="1144588" indent="-222250">
              <a:buFont typeface=".AppleSystemUIFont" charset="-120"/>
              <a:buChar char="–"/>
              <a:defRPr sz="1200" b="0">
                <a:solidFill>
                  <a:schemeClr val="tx1"/>
                </a:solidFill>
              </a:defRPr>
            </a:lvl5pPr>
          </a:lstStyle>
          <a:p>
            <a:pPr marL="230188" marR="0" lvl="0" indent="-230188"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34"/>
          <p:cNvSpPr>
            <a:spLocks noGrp="1"/>
          </p:cNvSpPr>
          <p:nvPr>
            <p:ph sz="quarter" idx="22" hasCustomPrompt="1"/>
          </p:nvPr>
        </p:nvSpPr>
        <p:spPr>
          <a:xfrm>
            <a:off x="4876800" y="3206682"/>
            <a:ext cx="3886200" cy="1371600"/>
          </a:xfrm>
          <a:prstGeom prst="rect">
            <a:avLst/>
          </a:prstGeom>
        </p:spPr>
        <p:txBody>
          <a:bodyPr/>
          <a:lstStyle>
            <a:lvl1pPr>
              <a:defRPr sz="1200" baseline="0"/>
            </a:lvl1pPr>
          </a:lstStyle>
          <a:p>
            <a:pPr lvl="0"/>
            <a:r>
              <a:rPr lang="en-US" dirty="0" smtClean="0"/>
              <a:t>Click to add graph </a:t>
            </a:r>
            <a:endParaRPr lang="en-US" dirty="0"/>
          </a:p>
        </p:txBody>
      </p:sp>
    </p:spTree>
    <p:extLst>
      <p:ext uri="{BB962C8B-B14F-4D97-AF65-F5344CB8AC3E}">
        <p14:creationId xmlns:p14="http://schemas.microsoft.com/office/powerpoint/2010/main" val="242996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95444" y="75203"/>
            <a:ext cx="82296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userDrawn="1"/>
        </p:nvCxnSpPr>
        <p:spPr>
          <a:xfrm>
            <a:off x="506049" y="1000035"/>
            <a:ext cx="8239327"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0"/>
          </p:nvPr>
        </p:nvSpPr>
        <p:spPr>
          <a:xfrm>
            <a:off x="622300" y="6318250"/>
            <a:ext cx="5727700" cy="365125"/>
          </a:xfrm>
          <a:prstGeom prst="rect">
            <a:avLst/>
          </a:prstGeom>
        </p:spPr>
        <p:txBody>
          <a:bodyPr/>
          <a:lstStyle/>
          <a:p>
            <a:endParaRPr lang="en-GB" dirty="0"/>
          </a:p>
        </p:txBody>
      </p:sp>
    </p:spTree>
    <p:extLst>
      <p:ext uri="{BB962C8B-B14F-4D97-AF65-F5344CB8AC3E}">
        <p14:creationId xmlns:p14="http://schemas.microsoft.com/office/powerpoint/2010/main" val="2223889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75203"/>
            <a:ext cx="82296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6" name="Straight Connector 5"/>
          <p:cNvCxnSpPr/>
          <p:nvPr/>
        </p:nvCxnSpPr>
        <p:spPr>
          <a:xfrm>
            <a:off x="457200" y="1000035"/>
            <a:ext cx="82296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2" name="Text Placeholder 2"/>
          <p:cNvSpPr>
            <a:spLocks noGrp="1"/>
          </p:cNvSpPr>
          <p:nvPr>
            <p:ph type="body" sz="quarter" idx="11" hasCustomPrompt="1"/>
          </p:nvPr>
        </p:nvSpPr>
        <p:spPr>
          <a:xfrm>
            <a:off x="457200" y="1088229"/>
            <a:ext cx="8229600" cy="338554"/>
          </a:xfrm>
          <a:prstGeom prst="rect">
            <a:avLst/>
          </a:prstGeom>
        </p:spPr>
        <p:txBody>
          <a:bodyPr wrap="square">
            <a:spAutoFit/>
          </a:bodyPr>
          <a:lstStyle>
            <a:lvl1pPr marL="0" marR="0" indent="0" algn="l" defTabSz="410291" rtl="0" eaLnBrk="1" fontAlgn="auto" latinLnBrk="0" hangingPunct="1">
              <a:lnSpc>
                <a:spcPct val="100000"/>
              </a:lnSpc>
              <a:spcBef>
                <a:spcPts val="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
        <p:nvSpPr>
          <p:cNvPr id="2" name="Footer Placeholder 1"/>
          <p:cNvSpPr>
            <a:spLocks noGrp="1"/>
          </p:cNvSpPr>
          <p:nvPr>
            <p:ph type="ftr" sz="quarter" idx="12"/>
          </p:nvPr>
        </p:nvSpPr>
        <p:spPr>
          <a:xfrm>
            <a:off x="548640" y="6318250"/>
            <a:ext cx="5727700" cy="365125"/>
          </a:xfrm>
          <a:prstGeom prst="rect">
            <a:avLst/>
          </a:prstGeom>
        </p:spPr>
        <p:txBody>
          <a:bodyPr/>
          <a:lstStyle/>
          <a:p>
            <a:endParaRPr lang="en-GB" dirty="0"/>
          </a:p>
        </p:txBody>
      </p:sp>
      <p:cxnSp>
        <p:nvCxnSpPr>
          <p:cNvPr id="7" name="Straight Connector 6"/>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4036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 Column - Bullets">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57200" y="1599639"/>
            <a:ext cx="8229600" cy="1661993"/>
          </a:xfrm>
          <a:prstGeom prst="rect">
            <a:avLst/>
          </a:prstGeom>
        </p:spPr>
        <p:txBody>
          <a:bodyPr vert="horz" wrap="square" lIns="0" tIns="0" rIns="0" bIns="0" rtlCol="0">
            <a:spAutoFit/>
          </a:body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2"/>
          </p:nvPr>
        </p:nvSpPr>
        <p:spPr>
          <a:xfrm>
            <a:off x="3380740" y="6377517"/>
            <a:ext cx="5727700" cy="365125"/>
          </a:xfrm>
          <a:prstGeom prst="rect">
            <a:avLst/>
          </a:prstGeom>
        </p:spPr>
        <p:txBody>
          <a:bodyPr/>
          <a:lstStyle>
            <a:lvl1pPr>
              <a:defRPr sz="1000"/>
            </a:lvl1pPr>
          </a:lstStyle>
          <a:p>
            <a:endParaRPr lang="en-GB" dirty="0"/>
          </a:p>
        </p:txBody>
      </p:sp>
      <p:sp>
        <p:nvSpPr>
          <p:cNvPr id="10" name="Title 1"/>
          <p:cNvSpPr>
            <a:spLocks noGrp="1"/>
          </p:cNvSpPr>
          <p:nvPr>
            <p:ph type="title" hasCustomPrompt="1"/>
          </p:nvPr>
        </p:nvSpPr>
        <p:spPr>
          <a:xfrm>
            <a:off x="457200" y="75203"/>
            <a:ext cx="82296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1" name="Straight Connector 10"/>
          <p:cNvCxnSpPr/>
          <p:nvPr/>
        </p:nvCxnSpPr>
        <p:spPr>
          <a:xfrm>
            <a:off x="457200" y="1000035"/>
            <a:ext cx="82296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13" name="Text Placeholder 2"/>
          <p:cNvSpPr>
            <a:spLocks noGrp="1"/>
          </p:cNvSpPr>
          <p:nvPr>
            <p:ph type="body" sz="quarter" idx="11" hasCustomPrompt="1"/>
          </p:nvPr>
        </p:nvSpPr>
        <p:spPr>
          <a:xfrm>
            <a:off x="457200" y="1088229"/>
            <a:ext cx="8229600" cy="338554"/>
          </a:xfrm>
          <a:prstGeom prst="rect">
            <a:avLst/>
          </a:prstGeom>
        </p:spPr>
        <p:txBody>
          <a:bodyPr wrap="square">
            <a:spAutoFit/>
          </a:bodyPr>
          <a:lstStyle>
            <a:lvl1pPr marL="0" marR="0" indent="0" algn="l" defTabSz="410291" rtl="0" eaLnBrk="1" fontAlgn="auto" latinLnBrk="0" hangingPunct="1">
              <a:lnSpc>
                <a:spcPct val="100000"/>
              </a:lnSpc>
              <a:spcBef>
                <a:spcPts val="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138933401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vider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803095"/>
            <a:ext cx="7772977" cy="1043555"/>
          </a:xfrm>
          <a:prstGeom prst="rect">
            <a:avLst/>
          </a:prstGeom>
        </p:spPr>
        <p:txBody>
          <a:bodyPr anchor="b">
            <a:noAutofit/>
          </a:bodyPr>
          <a:lstStyle>
            <a:lvl1pPr>
              <a:defRPr sz="3600"/>
            </a:lvl1pPr>
          </a:lstStyle>
          <a:p>
            <a:r>
              <a:rPr lang="en-US" dirty="0" smtClean="0"/>
              <a:t>Click to edit divider slide</a:t>
            </a:r>
            <a:endParaRPr lang="en-US" dirty="0"/>
          </a:p>
        </p:txBody>
      </p:sp>
      <p:sp>
        <p:nvSpPr>
          <p:cNvPr id="3" name="Subtitle 2"/>
          <p:cNvSpPr>
            <a:spLocks noGrp="1"/>
          </p:cNvSpPr>
          <p:nvPr>
            <p:ph type="subTitle" idx="1" hasCustomPrompt="1"/>
          </p:nvPr>
        </p:nvSpPr>
        <p:spPr>
          <a:xfrm>
            <a:off x="457200" y="2862434"/>
            <a:ext cx="7765049" cy="307777"/>
          </a:xfrm>
          <a:prstGeom prst="rect">
            <a:avLst/>
          </a:prstGeom>
        </p:spPr>
        <p:txBody>
          <a:bodyPr>
            <a:spAutoFit/>
          </a:bodyPr>
          <a:lstStyle>
            <a:lvl1pPr marL="0" indent="0" algn="l">
              <a:spcBef>
                <a:spcPts val="0"/>
              </a:spcBef>
              <a:buNone/>
              <a:defRPr sz="2000">
                <a:solidFill>
                  <a:schemeClr val="tx1"/>
                </a:solidFill>
              </a:defRPr>
            </a:lvl1pPr>
            <a:lvl2pPr marL="410291" indent="0" algn="ctr">
              <a:buNone/>
              <a:defRPr>
                <a:solidFill>
                  <a:schemeClr val="tx1">
                    <a:tint val="75000"/>
                  </a:schemeClr>
                </a:solidFill>
              </a:defRPr>
            </a:lvl2pPr>
            <a:lvl3pPr marL="820583" indent="0" algn="ctr">
              <a:buNone/>
              <a:defRPr>
                <a:solidFill>
                  <a:schemeClr val="tx1">
                    <a:tint val="75000"/>
                  </a:schemeClr>
                </a:solidFill>
              </a:defRPr>
            </a:lvl3pPr>
            <a:lvl4pPr marL="1230874" indent="0" algn="ctr">
              <a:buNone/>
              <a:defRPr>
                <a:solidFill>
                  <a:schemeClr val="tx1">
                    <a:tint val="75000"/>
                  </a:schemeClr>
                </a:solidFill>
              </a:defRPr>
            </a:lvl4pPr>
            <a:lvl5pPr marL="1641165" indent="0" algn="ctr">
              <a:buNone/>
              <a:defRPr>
                <a:solidFill>
                  <a:schemeClr val="tx1">
                    <a:tint val="75000"/>
                  </a:schemeClr>
                </a:solidFill>
              </a:defRPr>
            </a:lvl5pPr>
            <a:lvl6pPr marL="2051456" indent="0" algn="ctr">
              <a:buNone/>
              <a:defRPr>
                <a:solidFill>
                  <a:schemeClr val="tx1">
                    <a:tint val="75000"/>
                  </a:schemeClr>
                </a:solidFill>
              </a:defRPr>
            </a:lvl6pPr>
            <a:lvl7pPr marL="2461748" indent="0" algn="ctr">
              <a:buNone/>
              <a:defRPr>
                <a:solidFill>
                  <a:schemeClr val="tx1">
                    <a:tint val="75000"/>
                  </a:schemeClr>
                </a:solidFill>
              </a:defRPr>
            </a:lvl7pPr>
            <a:lvl8pPr marL="2872039" indent="0" algn="ctr">
              <a:buNone/>
              <a:defRPr>
                <a:solidFill>
                  <a:schemeClr val="tx1">
                    <a:tint val="75000"/>
                  </a:schemeClr>
                </a:solidFill>
              </a:defRPr>
            </a:lvl8pPr>
            <a:lvl9pPr marL="3282330" indent="0" algn="ctr">
              <a:buNone/>
              <a:defRPr>
                <a:solidFill>
                  <a:schemeClr val="tx1">
                    <a:tint val="75000"/>
                  </a:schemeClr>
                </a:solidFill>
              </a:defRPr>
            </a:lvl9pPr>
          </a:lstStyle>
          <a:p>
            <a:r>
              <a:rPr lang="en-US" dirty="0" smtClean="0"/>
              <a:t>Click to edit master subtitle</a:t>
            </a:r>
            <a:endParaRPr lang="en-US" dirty="0"/>
          </a:p>
        </p:txBody>
      </p:sp>
      <p:sp>
        <p:nvSpPr>
          <p:cNvPr id="4" name="Footer Placeholder 3"/>
          <p:cNvSpPr>
            <a:spLocks noGrp="1"/>
          </p:cNvSpPr>
          <p:nvPr>
            <p:ph type="ftr" sz="quarter" idx="10"/>
          </p:nvPr>
        </p:nvSpPr>
        <p:spPr>
          <a:xfrm>
            <a:off x="548640" y="6318250"/>
            <a:ext cx="5727700" cy="365125"/>
          </a:xfrm>
          <a:prstGeom prst="rect">
            <a:avLst/>
          </a:prstGeom>
        </p:spPr>
        <p:txBody>
          <a:bodyPr/>
          <a:lstStyle/>
          <a:p>
            <a:endParaRPr lang="en-GB" dirty="0"/>
          </a:p>
        </p:txBody>
      </p:sp>
    </p:spTree>
    <p:extLst>
      <p:ext uri="{BB962C8B-B14F-4D97-AF65-F5344CB8AC3E}">
        <p14:creationId xmlns:p14="http://schemas.microsoft.com/office/powerpoint/2010/main" val="2638988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ver with image">
    <p:spTree>
      <p:nvGrpSpPr>
        <p:cNvPr id="1" name=""/>
        <p:cNvGrpSpPr/>
        <p:nvPr/>
      </p:nvGrpSpPr>
      <p:grpSpPr>
        <a:xfrm>
          <a:off x="0" y="0"/>
          <a:ext cx="0" cy="0"/>
          <a:chOff x="0" y="0"/>
          <a:chExt cx="0" cy="0"/>
        </a:xfrm>
      </p:grpSpPr>
      <p:sp>
        <p:nvSpPr>
          <p:cNvPr id="14" name="Rectangle 13"/>
          <p:cNvSpPr/>
          <p:nvPr userDrawn="1"/>
        </p:nvSpPr>
        <p:spPr>
          <a:xfrm>
            <a:off x="0" y="609600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pic>
        <p:nvPicPr>
          <p:cNvPr id="15" name="Picture 14" descr="IMS_Health_PPT_cover_revised_final.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917701" y="3175"/>
            <a:ext cx="7226300" cy="6099262"/>
          </a:xfrm>
          <a:prstGeom prst="rect">
            <a:avLst/>
          </a:prstGeom>
        </p:spPr>
      </p:pic>
      <p:sp>
        <p:nvSpPr>
          <p:cNvPr id="2" name="Title 1"/>
          <p:cNvSpPr>
            <a:spLocks noGrp="1"/>
          </p:cNvSpPr>
          <p:nvPr>
            <p:ph type="ctrTitle" hasCustomPrompt="1"/>
          </p:nvPr>
        </p:nvSpPr>
        <p:spPr>
          <a:xfrm>
            <a:off x="469899" y="1748036"/>
            <a:ext cx="5040000" cy="1494791"/>
          </a:xfrm>
          <a:prstGeom prst="rect">
            <a:avLst/>
          </a:prstGeom>
        </p:spPr>
        <p:txBody>
          <a:bodyPr lIns="0" tIns="0" rIns="0" bIns="0" anchor="b" anchorCtr="0">
            <a:noAutofit/>
          </a:bodyPr>
          <a:lstStyle>
            <a:lvl1pPr algn="l">
              <a:lnSpc>
                <a:spcPct val="90000"/>
              </a:lnSpc>
              <a:defRPr kumimoji="0" lang="en-US" sz="5000" b="0" i="0" u="none" strike="noStrike" kern="1200" cap="none" spc="0" normalizeH="0" baseline="0" dirty="0">
                <a:ln>
                  <a:noFill/>
                </a:ln>
                <a:solidFill>
                  <a:srgbClr val="1C2980"/>
                </a:solidFill>
                <a:effectLst/>
                <a:uLnTx/>
                <a:uFillTx/>
                <a:latin typeface="Arial"/>
                <a:ea typeface="+mn-ea"/>
                <a:cs typeface="Aria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469899" y="3249497"/>
            <a:ext cx="5040000" cy="564738"/>
          </a:xfrm>
          <a:prstGeom prst="rect">
            <a:avLst/>
          </a:prstGeom>
        </p:spPr>
        <p:txBody>
          <a:bodyPr lIns="0" tIns="0" rIns="0" bIns="0" anchor="t">
            <a:normAutofit/>
          </a:bodyPr>
          <a:lstStyle>
            <a:lvl1pPr marL="0" indent="0" algn="l">
              <a:buNone/>
              <a:defRPr sz="2000">
                <a:solidFill>
                  <a:srgbClr val="17181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a:t>
            </a:r>
            <a:endParaRPr lang="en-US" dirty="0"/>
          </a:p>
        </p:txBody>
      </p:sp>
      <p:sp>
        <p:nvSpPr>
          <p:cNvPr id="11" name="Text Placeholder 10"/>
          <p:cNvSpPr>
            <a:spLocks noGrp="1"/>
          </p:cNvSpPr>
          <p:nvPr>
            <p:ph type="body" sz="quarter" idx="10" hasCustomPrompt="1"/>
          </p:nvPr>
        </p:nvSpPr>
        <p:spPr>
          <a:xfrm>
            <a:off x="469899" y="4498426"/>
            <a:ext cx="5727290" cy="333026"/>
          </a:xfrm>
          <a:prstGeom prst="rect">
            <a:avLst/>
          </a:prstGeom>
        </p:spPr>
        <p:txBody>
          <a:bodyPr vert="horz" lIns="0" tIns="0" rIns="0" bIns="0" anchor="b" anchorCtr="0">
            <a:noAutofit/>
          </a:bodyPr>
          <a:lstStyle>
            <a:lvl1pPr marL="0" indent="0">
              <a:buNone/>
              <a:defRPr sz="2000" b="1" i="0">
                <a:solidFill>
                  <a:srgbClr val="171815"/>
                </a:solidFill>
                <a:latin typeface="Arial"/>
                <a:cs typeface="Arial"/>
              </a:defRPr>
            </a:lvl1pPr>
          </a:lstStyle>
          <a:p>
            <a:pPr lvl="0"/>
            <a:r>
              <a:rPr lang="en-US" dirty="0" smtClean="0"/>
              <a:t>Name</a:t>
            </a:r>
          </a:p>
        </p:txBody>
      </p:sp>
      <p:sp>
        <p:nvSpPr>
          <p:cNvPr id="12" name="Text Placeholder 10"/>
          <p:cNvSpPr>
            <a:spLocks noGrp="1"/>
          </p:cNvSpPr>
          <p:nvPr>
            <p:ph type="body" sz="quarter" idx="11" hasCustomPrompt="1"/>
          </p:nvPr>
        </p:nvSpPr>
        <p:spPr>
          <a:xfrm>
            <a:off x="469899" y="4838700"/>
            <a:ext cx="5727290" cy="360000"/>
          </a:xfrm>
          <a:prstGeom prst="rect">
            <a:avLst/>
          </a:prstGeom>
        </p:spPr>
        <p:txBody>
          <a:bodyPr vert="horz" lIns="0" tIns="0" rIns="0" bIns="0" anchor="b">
            <a:noAutofit/>
          </a:bodyPr>
          <a:lstStyle>
            <a:lvl1pPr marL="0" indent="0">
              <a:buNone/>
              <a:defRPr kumimoji="0" lang="en-US" sz="2000" b="0" i="0" u="none" strike="noStrike" kern="1200" cap="none" spc="0" normalizeH="0" baseline="0" dirty="0">
                <a:ln>
                  <a:noFill/>
                </a:ln>
                <a:solidFill>
                  <a:srgbClr val="171815"/>
                </a:solidFill>
                <a:effectLst/>
                <a:uLnTx/>
                <a:uFillTx/>
                <a:latin typeface="Arial"/>
                <a:ea typeface="+mn-ea"/>
                <a:cs typeface="Arial"/>
              </a:defRPr>
            </a:lvl1pPr>
          </a:lstStyle>
          <a:p>
            <a:pPr lvl="0"/>
            <a:r>
              <a:rPr lang="en-US" dirty="0" smtClean="0"/>
              <a:t>Title</a:t>
            </a:r>
            <a:endParaRPr lang="en-US" dirty="0"/>
          </a:p>
        </p:txBody>
      </p:sp>
      <p:sp>
        <p:nvSpPr>
          <p:cNvPr id="13" name="Text Placeholder 6"/>
          <p:cNvSpPr>
            <a:spLocks noGrp="1"/>
          </p:cNvSpPr>
          <p:nvPr>
            <p:ph type="body" sz="quarter" idx="12" hasCustomPrompt="1"/>
          </p:nvPr>
        </p:nvSpPr>
        <p:spPr>
          <a:xfrm>
            <a:off x="469899" y="5347768"/>
            <a:ext cx="5724000" cy="354012"/>
          </a:xfrm>
          <a:prstGeom prst="rect">
            <a:avLst/>
          </a:prstGeom>
        </p:spPr>
        <p:txBody>
          <a:bodyPr anchor="b"/>
          <a:lstStyle>
            <a:lvl1pPr marL="0" indent="0">
              <a:buNone/>
              <a:defRPr sz="1400">
                <a:solidFill>
                  <a:srgbClr val="171815"/>
                </a:solidFill>
              </a:defRPr>
            </a:lvl1pPr>
            <a:lvl2pPr marL="320040" indent="0">
              <a:buNone/>
              <a:defRPr/>
            </a:lvl2pPr>
            <a:lvl3pPr marL="630936" indent="0">
              <a:buNone/>
              <a:defRPr/>
            </a:lvl3pPr>
            <a:lvl4pPr marL="960120" indent="0">
              <a:buNone/>
              <a:defRPr/>
            </a:lvl4pPr>
            <a:lvl5pPr marL="1289304" indent="0">
              <a:buNone/>
              <a:defRPr/>
            </a:lvl5pPr>
          </a:lstStyle>
          <a:p>
            <a:pPr lvl="0"/>
            <a:r>
              <a:rPr lang="en-GB" dirty="0" smtClean="0"/>
              <a:t>Date</a:t>
            </a:r>
            <a:endParaRPr lang="en-GB" dirty="0"/>
          </a:p>
        </p:txBody>
      </p:sp>
      <p:pic>
        <p:nvPicPr>
          <p:cNvPr id="10" name="Picture 9" descr="IMS_HEALTH.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236848" y="6274616"/>
            <a:ext cx="1464069" cy="492940"/>
          </a:xfrm>
          <a:prstGeom prst="rect">
            <a:avLst/>
          </a:prstGeom>
        </p:spPr>
      </p:pic>
    </p:spTree>
    <p:extLst>
      <p:ext uri="{BB962C8B-B14F-4D97-AF65-F5344CB8AC3E}">
        <p14:creationId xmlns:p14="http://schemas.microsoft.com/office/powerpoint/2010/main" val="343463333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818685"/>
          </a:xfrm>
          <a:prstGeom prst="rect">
            <a:avLst/>
          </a:prstGeom>
        </p:spPr>
        <p:txBody>
          <a:bodyPr/>
          <a:lstStyle/>
          <a:p>
            <a:r>
              <a:rPr lang="en-US" smtClean="0"/>
              <a:t>Click to edit Master title style</a:t>
            </a:r>
            <a:endParaRPr dirty="0"/>
          </a:p>
        </p:txBody>
      </p:sp>
      <p:sp>
        <p:nvSpPr>
          <p:cNvPr id="3" name="Content Placeholder 2"/>
          <p:cNvSpPr>
            <a:spLocks noGrp="1"/>
          </p:cNvSpPr>
          <p:nvPr>
            <p:ph idx="1"/>
          </p:nvPr>
        </p:nvSpPr>
        <p:spPr>
          <a:xfrm>
            <a:off x="495443" y="1599639"/>
            <a:ext cx="8270269" cy="4486055"/>
          </a:xfrm>
          <a:prstGeom prst="rect">
            <a:avLst/>
          </a:prstGeom>
        </p:spPr>
        <p:txBody>
          <a:bodyPr/>
          <a:lstStyle>
            <a:lvl1pPr>
              <a:buClr>
                <a:schemeClr val="accent1"/>
              </a:buClr>
              <a:defRPr sz="2000"/>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10"/>
          </p:nvPr>
        </p:nvSpPr>
        <p:spPr>
          <a:xfrm>
            <a:off x="460375" y="981075"/>
            <a:ext cx="8226000" cy="444500"/>
          </a:xfrm>
          <a:prstGeom prst="rect">
            <a:avLst/>
          </a:prstGeom>
        </p:spPr>
        <p:txBody>
          <a:bodyPr/>
          <a:lstStyle>
            <a:lvl1pPr marL="0" indent="0">
              <a:buNone/>
              <a:defRPr>
                <a:solidFill>
                  <a:schemeClr val="accent1"/>
                </a:solidFill>
              </a:defRPr>
            </a:lvl1pPr>
          </a:lstStyle>
          <a:p>
            <a:pPr lvl="0"/>
            <a:r>
              <a:rPr lang="en-US" smtClean="0"/>
              <a:t>Click to edit Master text styles</a:t>
            </a:r>
          </a:p>
        </p:txBody>
      </p:sp>
      <p:sp>
        <p:nvSpPr>
          <p:cNvPr id="6" name="Date Placeholder 3"/>
          <p:cNvSpPr>
            <a:spLocks noGrp="1"/>
          </p:cNvSpPr>
          <p:nvPr>
            <p:ph type="dt" sz="half" idx="11"/>
          </p:nvPr>
        </p:nvSpPr>
        <p:spPr>
          <a:xfrm>
            <a:off x="717550" y="6492875"/>
            <a:ext cx="6629400" cy="136525"/>
          </a:xfrm>
          <a:prstGeom prst="rect">
            <a:avLst/>
          </a:prstGeom>
          <a:ln>
            <a:miter lim="800000"/>
            <a:headEnd/>
            <a:tailEnd/>
          </a:ln>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pPr>
              <a:defRPr/>
            </a:pPr>
            <a:endParaRPr lang="en-GB" dirty="0"/>
          </a:p>
        </p:txBody>
      </p:sp>
      <p:sp>
        <p:nvSpPr>
          <p:cNvPr id="7" name="Footer Placeholder 4"/>
          <p:cNvSpPr>
            <a:spLocks noGrp="1"/>
          </p:cNvSpPr>
          <p:nvPr>
            <p:ph type="ftr" sz="quarter" idx="12"/>
          </p:nvPr>
        </p:nvSpPr>
        <p:spPr>
          <a:xfrm>
            <a:off x="481013" y="6356350"/>
            <a:ext cx="6858000" cy="136525"/>
          </a:xfrm>
          <a:prstGeom prst="rect">
            <a:avLst/>
          </a:prstGeom>
          <a:ln>
            <a:miter lim="800000"/>
            <a:headEnd/>
            <a:tailEnd/>
          </a:ln>
        </p:spPr>
        <p:txBody>
          <a:bodyPr wrap="square" lIns="0" tIns="0" rIns="0" bIns="0" numCol="1"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pPr>
              <a:defRPr/>
            </a:pPr>
            <a:endParaRPr lang="en-GB" dirty="0"/>
          </a:p>
        </p:txBody>
      </p:sp>
      <p:sp>
        <p:nvSpPr>
          <p:cNvPr id="8" name="Slide Number Placeholder 5"/>
          <p:cNvSpPr>
            <a:spLocks noGrp="1"/>
          </p:cNvSpPr>
          <p:nvPr>
            <p:ph type="sldNum" sz="quarter" idx="13"/>
          </p:nvPr>
        </p:nvSpPr>
        <p:spPr>
          <a:xfrm>
            <a:off x="481013" y="6492875"/>
            <a:ext cx="228600" cy="136525"/>
          </a:xfrm>
          <a:prstGeom prst="rect">
            <a:avLst/>
          </a:prstGeom>
          <a:ln>
            <a:miter lim="800000"/>
            <a:headEnd/>
            <a:tailEnd/>
          </a:ln>
        </p:spPr>
        <p:txBody>
          <a:bodyPr vert="horz" wrap="square" lIns="0" tIns="0" rIns="0" bIns="0" numCol="1" rtlCol="0" anchor="t" anchorCtr="0" compatLnSpc="1">
            <a:prstTxWarp prst="textNoShape">
              <a:avLst/>
            </a:prstTxWarp>
          </a:bodyPr>
          <a:lstStyle>
            <a:lvl1pPr marL="0" algn="l" defTabSz="914400" rtl="0" eaLnBrk="0" latinLnBrk="0" hangingPunct="0">
              <a:defRPr sz="900" kern="1200">
                <a:solidFill>
                  <a:srgbClr val="002868"/>
                </a:solidFill>
                <a:latin typeface="+mn-lt"/>
                <a:ea typeface="+mn-ea"/>
                <a:cs typeface="+mn-cs"/>
              </a:defRPr>
            </a:lvl1pPr>
          </a:lstStyle>
          <a:p>
            <a:pPr>
              <a:defRPr/>
            </a:pPr>
            <a:fld id="{A4310B4F-0BF7-4476-8164-07C67C0C3BA7}" type="slidenum">
              <a:rPr lang="en-GB"/>
              <a:pPr>
                <a:defRPr/>
              </a:pPr>
              <a:t>‹#›</a:t>
            </a:fld>
            <a:endParaRPr lang="en-GB" dirty="0"/>
          </a:p>
        </p:txBody>
      </p:sp>
    </p:spTree>
    <p:extLst>
      <p:ext uri="{BB962C8B-B14F-4D97-AF65-F5344CB8AC3E}">
        <p14:creationId xmlns:p14="http://schemas.microsoft.com/office/powerpoint/2010/main" val="9366645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_Header w Subhead">
    <p:spTree>
      <p:nvGrpSpPr>
        <p:cNvPr id="1" name=""/>
        <p:cNvGrpSpPr/>
        <p:nvPr/>
      </p:nvGrpSpPr>
      <p:grpSpPr>
        <a:xfrm>
          <a:off x="0" y="0"/>
          <a:ext cx="0" cy="0"/>
          <a:chOff x="0" y="0"/>
          <a:chExt cx="0" cy="0"/>
        </a:xfrm>
      </p:grpSpPr>
      <p:sp>
        <p:nvSpPr>
          <p:cNvPr id="5" name="Footer Placeholder 3"/>
          <p:cNvSpPr>
            <a:spLocks noGrp="1"/>
          </p:cNvSpPr>
          <p:nvPr>
            <p:ph type="ftr" sz="quarter" idx="16"/>
          </p:nvPr>
        </p:nvSpPr>
        <p:spPr>
          <a:xfrm>
            <a:off x="2234275" y="6473951"/>
            <a:ext cx="6309360" cy="384048"/>
          </a:xfrm>
          <a:prstGeom prst="rect">
            <a:avLst/>
          </a:prstGeom>
        </p:spPr>
        <p:txBody>
          <a:bodyPr tIns="0"/>
          <a:lstStyle>
            <a:lvl1pPr algn="l">
              <a:defRPr sz="700" dirty="0">
                <a:solidFill>
                  <a:schemeClr val="tx2"/>
                </a:solidFill>
              </a:defRPr>
            </a:lvl1pPr>
          </a:lstStyle>
          <a:p>
            <a:endParaRPr lang="en-US" dirty="0"/>
          </a:p>
        </p:txBody>
      </p:sp>
      <p:sp>
        <p:nvSpPr>
          <p:cNvPr id="6" name="Date Placeholder 3"/>
          <p:cNvSpPr>
            <a:spLocks noGrp="1"/>
          </p:cNvSpPr>
          <p:nvPr>
            <p:ph type="dt" sz="half" idx="11"/>
          </p:nvPr>
        </p:nvSpPr>
        <p:spPr>
          <a:xfrm>
            <a:off x="420256" y="6666345"/>
            <a:ext cx="346364" cy="150091"/>
          </a:xfrm>
          <a:prstGeom prst="rect">
            <a:avLst/>
          </a:prstGeom>
        </p:spPr>
        <p:txBody>
          <a:bodyPr/>
          <a:lstStyle>
            <a:lvl1pPr>
              <a:defRPr sz="400">
                <a:solidFill>
                  <a:srgbClr val="FFFFFF"/>
                </a:solidFill>
              </a:defRPr>
            </a:lvl1pPr>
          </a:lstStyle>
          <a:p>
            <a:endParaRPr lang="en-US" dirty="0"/>
          </a:p>
        </p:txBody>
      </p:sp>
      <p:sp>
        <p:nvSpPr>
          <p:cNvPr id="3" name="Rectangle 2"/>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10" name="Content Placeholder 8"/>
          <p:cNvSpPr>
            <a:spLocks noGrp="1"/>
          </p:cNvSpPr>
          <p:nvPr>
            <p:ph sz="quarter" idx="14" hasCustomPrompt="1"/>
          </p:nvPr>
        </p:nvSpPr>
        <p:spPr>
          <a:xfrm>
            <a:off x="384047" y="1662977"/>
            <a:ext cx="8348472" cy="4617748"/>
          </a:xfrm>
          <a:prstGeom prst="rect">
            <a:avLst/>
          </a:prstGeom>
        </p:spPr>
        <p:txBody>
          <a:bodyPr/>
          <a:lstStyle>
            <a:lvl1pPr marL="171450" indent="-171450">
              <a:spcBef>
                <a:spcPts val="1000"/>
              </a:spcBef>
              <a:defRPr sz="1600" baseline="0">
                <a:solidFill>
                  <a:schemeClr val="tx2"/>
                </a:solidFill>
              </a:defRPr>
            </a:lvl1pPr>
            <a:lvl2pPr marL="400050" indent="-177800">
              <a:spcBef>
                <a:spcPts val="600"/>
              </a:spcBef>
              <a:buClrTx/>
              <a:buFont typeface="Arial" panose="020B0604020202020204" pitchFamily="34" charset="0"/>
              <a:buChar char="–"/>
              <a:defRPr sz="1600" baseline="0">
                <a:solidFill>
                  <a:schemeClr val="tx2"/>
                </a:solidFill>
              </a:defRPr>
            </a:lvl2pPr>
            <a:lvl3pPr marL="571500" indent="-171450">
              <a:spcBef>
                <a:spcPts val="600"/>
              </a:spcBef>
              <a:buClrTx/>
              <a:buFont typeface="Arial" panose="020B0604020202020204" pitchFamily="34" charset="0"/>
              <a:buChar char="–"/>
              <a:defRPr sz="1600" baseline="0">
                <a:solidFill>
                  <a:schemeClr val="tx2"/>
                </a:solidFill>
              </a:defRPr>
            </a:lvl3pPr>
            <a:lvl4pPr marL="742950" indent="-171450">
              <a:spcBef>
                <a:spcPts val="600"/>
              </a:spcBef>
              <a:buClrTx/>
              <a:buFont typeface="Arial" panose="020B0604020202020204" pitchFamily="34" charset="0"/>
              <a:buChar char="–"/>
              <a:defRPr sz="1600" baseline="0">
                <a:solidFill>
                  <a:schemeClr val="tx2"/>
                </a:solidFill>
              </a:defRPr>
            </a:lvl4pPr>
            <a:lvl5pPr marL="914400" indent="-171450">
              <a:spcBef>
                <a:spcPts val="600"/>
              </a:spcBef>
              <a:buClrTx/>
              <a:buFont typeface="Arial" panose="020B0604020202020204" pitchFamily="34" charset="0"/>
              <a:buChar char="–"/>
              <a:defRPr sz="1600" baseline="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endParaRPr lang="en-US" dirty="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lstStyle>
            <a:lvl1pPr>
              <a:defRPr sz="2400" b="1">
                <a:solidFill>
                  <a:schemeClr val="tx2"/>
                </a:solidFill>
              </a:defRPr>
            </a:lvl1pPr>
          </a:lstStyle>
          <a:p>
            <a:r>
              <a:rPr lang="en-US" dirty="0" smtClean="0"/>
              <a:t>Headlines are 24pt Arial Bold Title Case</a:t>
            </a:r>
            <a:endParaRPr lang="en-US" dirty="0"/>
          </a:p>
        </p:txBody>
      </p:sp>
      <p:sp>
        <p:nvSpPr>
          <p:cNvPr id="12" name="Text Placeholder 11"/>
          <p:cNvSpPr>
            <a:spLocks noGrp="1"/>
          </p:cNvSpPr>
          <p:nvPr>
            <p:ph type="body" sz="quarter" idx="15"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i="1"/>
            </a:lvl2pPr>
            <a:lvl3pPr>
              <a:buNone/>
              <a:defRPr i="1"/>
            </a:lvl3pPr>
            <a:lvl4pPr>
              <a:buNone/>
              <a:defRPr i="1"/>
            </a:lvl4pPr>
            <a:lvl5pPr>
              <a:buNone/>
              <a:defRPr i="1"/>
            </a:lvl5pPr>
          </a:lstStyle>
          <a:p>
            <a:pPr lvl="0"/>
            <a:r>
              <a:rPr lang="en-US" dirty="0" smtClean="0"/>
              <a:t>Subheads are 20pt Arial sentence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95443" y="75203"/>
            <a:ext cx="8270269" cy="849228"/>
          </a:xfrm>
          <a:prstGeom prst="rect">
            <a:avLst/>
          </a:prstGeom>
        </p:spPr>
        <p:txBody>
          <a:bodyPr lIns="0" tIns="0" rIns="0" bIns="0"/>
          <a:lstStyle>
            <a:lvl1pPr>
              <a:defRPr sz="2500" b="1" i="0">
                <a:solidFill>
                  <a:srgbClr val="0072AE"/>
                </a:solidFill>
                <a:latin typeface="Arial"/>
                <a:cs typeface="Arial"/>
              </a:defRPr>
            </a:lvl1pPr>
          </a:lstStyle>
          <a:p>
            <a:endParaRPr/>
          </a:p>
        </p:txBody>
      </p:sp>
      <p:sp>
        <p:nvSpPr>
          <p:cNvPr id="3" name="Holder 3"/>
          <p:cNvSpPr>
            <a:spLocks noGrp="1"/>
          </p:cNvSpPr>
          <p:nvPr>
            <p:ph type="body" idx="1"/>
          </p:nvPr>
        </p:nvSpPr>
        <p:spPr>
          <a:xfrm>
            <a:off x="495443" y="1599639"/>
            <a:ext cx="8270269" cy="4486055"/>
          </a:xfrm>
          <a:prstGeom prst="rect">
            <a:avLst/>
          </a:prstGeom>
        </p:spPr>
        <p:txBody>
          <a:bodyPr lIns="0" tIns="0" rIns="0" bIns="0"/>
          <a:lstStyle>
            <a:lvl1pPr>
              <a:defRPr sz="1700" b="1" i="0">
                <a:solidFill>
                  <a:srgbClr val="010000"/>
                </a:solidFill>
                <a:latin typeface="Arial"/>
                <a:cs typeface="Arial"/>
              </a:defRPr>
            </a:lvl1pPr>
          </a:lstStyle>
          <a:p>
            <a:endParaRPr/>
          </a:p>
        </p:txBody>
      </p:sp>
      <p:sp>
        <p:nvSpPr>
          <p:cNvPr id="4" name="Holder 4"/>
          <p:cNvSpPr>
            <a:spLocks noGrp="1"/>
          </p:cNvSpPr>
          <p:nvPr>
            <p:ph type="ftr" sz="quarter" idx="5"/>
          </p:nvPr>
        </p:nvSpPr>
        <p:spPr>
          <a:xfrm>
            <a:off x="622300" y="6318250"/>
            <a:ext cx="5727700" cy="365125"/>
          </a:xfrm>
          <a:prstGeom prst="rect">
            <a:avLst/>
          </a:prstGeom>
        </p:spPr>
        <p:txBody>
          <a:bodyPr lIns="0" tIns="0" rIns="0" bIns="0"/>
          <a:lstStyle>
            <a:lvl1pPr marL="11397">
              <a:lnSpc>
                <a:spcPts val="897"/>
              </a:lnSpc>
              <a:defRPr sz="800" b="0" i="0">
                <a:solidFill>
                  <a:srgbClr val="7F7F7F"/>
                </a:solidFill>
                <a:latin typeface="Arial"/>
                <a:cs typeface="Arial"/>
              </a:defRPr>
            </a:lvl1pPr>
          </a:lstStyle>
          <a:p>
            <a:r>
              <a:rPr lang="en-US" spc="-4" dirty="0" smtClean="0"/>
              <a:t>Copyright </a:t>
            </a:r>
            <a:r>
              <a:rPr lang="en-US" spc="-9" dirty="0" smtClean="0"/>
              <a:t>© 2010-2012 </a:t>
            </a:r>
            <a:r>
              <a:rPr lang="en-US" spc="-4" dirty="0" err="1" smtClean="0"/>
              <a:t>Cloudera</a:t>
            </a:r>
            <a:r>
              <a:rPr lang="en-US" spc="-4" dirty="0" smtClean="0"/>
              <a:t>. All rights reserved. Not to </a:t>
            </a:r>
            <a:r>
              <a:rPr lang="en-US" spc="-9" dirty="0" smtClean="0"/>
              <a:t>be </a:t>
            </a:r>
            <a:r>
              <a:rPr lang="en-US" spc="-4" dirty="0" smtClean="0"/>
              <a:t>reproduced without prior written</a:t>
            </a:r>
            <a:r>
              <a:rPr lang="en-US" spc="-45" dirty="0" smtClean="0"/>
              <a:t> </a:t>
            </a:r>
            <a:r>
              <a:rPr lang="en-US" spc="-4" dirty="0" smtClean="0"/>
              <a:t>consent.</a:t>
            </a:r>
            <a:endParaRPr lang="en-US" spc="-4" dirty="0"/>
          </a:p>
        </p:txBody>
      </p:sp>
      <p:sp>
        <p:nvSpPr>
          <p:cNvPr id="5" name="Holder 5"/>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CE4F04C-BAA3-4957-B6E4-9D69B5BE35BB}" type="datetime1">
              <a:rPr lang="en-US" smtClean="0"/>
              <a:t>11/14/2017</a:t>
            </a:fld>
            <a:endParaRPr lang="en-US"/>
          </a:p>
        </p:txBody>
      </p:sp>
      <p:sp>
        <p:nvSpPr>
          <p:cNvPr id="6" name="Holder 6"/>
          <p:cNvSpPr>
            <a:spLocks noGrp="1"/>
          </p:cNvSpPr>
          <p:nvPr>
            <p:ph type="sldNum" sz="quarter" idx="7"/>
          </p:nvPr>
        </p:nvSpPr>
        <p:spPr>
          <a:xfrm>
            <a:off x="7494696" y="6062640"/>
            <a:ext cx="920173" cy="155761"/>
          </a:xfrm>
          <a:prstGeom prst="rect">
            <a:avLst/>
          </a:prstGeom>
        </p:spPr>
        <p:txBody>
          <a:bodyPr lIns="0" tIns="0" rIns="0" bIns="0"/>
          <a:lstStyle>
            <a:lvl1pPr marL="11397">
              <a:lnSpc>
                <a:spcPts val="1171"/>
              </a:lnSpc>
              <a:tabLst>
                <a:tab pos="613727" algn="l"/>
              </a:tabLst>
              <a:defRPr sz="1000" b="0" i="0">
                <a:solidFill>
                  <a:srgbClr val="0072AE"/>
                </a:solidFill>
                <a:latin typeface="Arial"/>
                <a:cs typeface="Arial"/>
              </a:defRPr>
            </a:lvl1pPr>
          </a:lstStyle>
          <a:p>
            <a:r>
              <a:rPr lang="en-US" sz="900" spc="13" dirty="0" smtClean="0">
                <a:solidFill>
                  <a:srgbClr val="7F7F7F"/>
                </a:solidFill>
              </a:rPr>
              <a:t>201203	</a:t>
            </a:r>
            <a:r>
              <a:rPr lang="en-US" spc="13" dirty="0" smtClean="0"/>
              <a:t>01-</a:t>
            </a:r>
            <a:fld id="{81D60167-4931-47E6-BA6A-407CBD079E47}" type="slidenum">
              <a:rPr lang="en-US" spc="13" smtClean="0"/>
              <a:pPr/>
              <a:t>‹#›</a:t>
            </a:fld>
            <a:endParaRPr lang="en-US" sz="900" dirty="0"/>
          </a:p>
        </p:txBody>
      </p:sp>
    </p:spTree>
    <p:extLst>
      <p:ext uri="{BB962C8B-B14F-4D97-AF65-F5344CB8AC3E}">
        <p14:creationId xmlns:p14="http://schemas.microsoft.com/office/powerpoint/2010/main" val="3313854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 Column - Tex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5714" y="1599640"/>
            <a:ext cx="8279999" cy="4478920"/>
          </a:xfrm>
          <a:prstGeom prst="rect">
            <a:avLst/>
          </a:prstGeom>
        </p:spPr>
        <p:txBody>
          <a:bodyPr vert="horz" wrap="square" lIns="0" tIns="0" rIns="0" bIns="0" rtlCol="0">
            <a:noAutofit/>
          </a:bodyPr>
          <a:lstStyle>
            <a:lvl1pPr marL="0" indent="0">
              <a:buNone/>
              <a:defRPr/>
            </a:lvl1pPr>
            <a:lvl2pPr marL="301752" indent="0">
              <a:buNone/>
              <a:defRPr/>
            </a:lvl2pPr>
            <a:lvl3pPr marL="612648" indent="0">
              <a:buNone/>
              <a:defRPr/>
            </a:lvl3pPr>
            <a:lvl4pPr marL="932688" indent="0">
              <a:buNone/>
              <a:defRPr/>
            </a:lvl4pPr>
            <a:lvl5pPr marL="1252728" indent="0">
              <a:buNone/>
              <a:defRPr/>
            </a:lvl5pPr>
          </a:lstStyle>
          <a:p>
            <a:pPr lvl="0"/>
            <a:r>
              <a:rPr lang="en-US" dirty="0" smtClean="0"/>
              <a:t>Click to edit text styles</a:t>
            </a:r>
          </a:p>
        </p:txBody>
      </p:sp>
      <p:sp>
        <p:nvSpPr>
          <p:cNvPr id="2" name="Footer Placeholder 1"/>
          <p:cNvSpPr>
            <a:spLocks noGrp="1"/>
          </p:cNvSpPr>
          <p:nvPr>
            <p:ph type="ftr" sz="quarter" idx="12"/>
          </p:nvPr>
        </p:nvSpPr>
        <p:spPr>
          <a:xfrm>
            <a:off x="622300" y="6318250"/>
            <a:ext cx="5727700" cy="365125"/>
          </a:xfrm>
          <a:prstGeom prst="rect">
            <a:avLst/>
          </a:prstGeom>
        </p:spPr>
        <p:txBody>
          <a:bodyPr/>
          <a:lstStyle/>
          <a:p>
            <a:endParaRPr lang="en-GB" dirty="0"/>
          </a:p>
        </p:txBody>
      </p:sp>
      <p:sp>
        <p:nvSpPr>
          <p:cNvPr id="13" name="Title 1"/>
          <p:cNvSpPr>
            <a:spLocks noGrp="1"/>
          </p:cNvSpPr>
          <p:nvPr>
            <p:ph type="title" hasCustomPrompt="1"/>
          </p:nvPr>
        </p:nvSpPr>
        <p:spPr>
          <a:xfrm>
            <a:off x="485714" y="75203"/>
            <a:ext cx="8280000" cy="849228"/>
          </a:xfrm>
          <a:prstGeom prst="rect">
            <a:avLst/>
          </a:prstGeom>
        </p:spPr>
        <p:txBody>
          <a:bodyPr wrap="square">
            <a:noAutofit/>
          </a:bodyPr>
          <a:lstStyle>
            <a:lvl1pPr>
              <a:defRPr baseline="0"/>
            </a:lvl1pPr>
          </a:lstStyle>
          <a:p>
            <a:r>
              <a:rPr lang="en-US" dirty="0" smtClean="0"/>
              <a:t>Click to edit title</a:t>
            </a:r>
            <a:endParaRPr lang="en-US" dirty="0"/>
          </a:p>
        </p:txBody>
      </p:sp>
      <p:cxnSp>
        <p:nvCxnSpPr>
          <p:cNvPr id="14" name="Straight Connector 13"/>
          <p:cNvCxnSpPr/>
          <p:nvPr userDrawn="1"/>
        </p:nvCxnSpPr>
        <p:spPr>
          <a:xfrm>
            <a:off x="485714" y="1000035"/>
            <a:ext cx="8280000" cy="0"/>
          </a:xfrm>
          <a:prstGeom prst="line">
            <a:avLst/>
          </a:prstGeom>
          <a:ln w="15875">
            <a:solidFill>
              <a:schemeClr val="bg2"/>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cxnSp>
      <p:sp>
        <p:nvSpPr>
          <p:cNvPr id="9" name="Text Placeholder 2"/>
          <p:cNvSpPr>
            <a:spLocks noGrp="1"/>
          </p:cNvSpPr>
          <p:nvPr>
            <p:ph type="body" sz="quarter" idx="11" hasCustomPrompt="1"/>
          </p:nvPr>
        </p:nvSpPr>
        <p:spPr>
          <a:xfrm>
            <a:off x="485714" y="1088229"/>
            <a:ext cx="8280000" cy="333425"/>
          </a:xfrm>
          <a:prstGeom prst="rect">
            <a:avLst/>
          </a:prstGeom>
        </p:spPr>
        <p:txBody>
          <a:bodyPr wrap="square">
            <a:spAutoFit/>
          </a:bodyPr>
          <a:lstStyle>
            <a:lvl1pPr marL="0" marR="0" indent="0" algn="l" defTabSz="410291" rtl="0" eaLnBrk="1" fontAlgn="auto" latinLnBrk="0" hangingPunct="1">
              <a:lnSpc>
                <a:spcPct val="110000"/>
              </a:lnSpc>
              <a:spcBef>
                <a:spcPts val="1300"/>
              </a:spcBef>
              <a:spcAft>
                <a:spcPts val="0"/>
              </a:spcAft>
              <a:buClr>
                <a:schemeClr val="accent1"/>
              </a:buClr>
              <a:buSzPct val="80000"/>
              <a:buFont typeface="Arial"/>
              <a:buNone/>
              <a:tabLst/>
              <a:defRPr sz="2000">
                <a:solidFill>
                  <a:schemeClr val="accent1"/>
                </a:solidFill>
              </a:defRPr>
            </a:lvl1pPr>
            <a:lvl2pPr marL="320040" indent="0">
              <a:buNone/>
              <a:defRPr/>
            </a:lvl2pPr>
            <a:lvl3pPr marL="630936" indent="0">
              <a:buNone/>
              <a:defRPr/>
            </a:lvl3pPr>
            <a:lvl4pPr marL="960120" indent="0">
              <a:buNone/>
              <a:defRPr/>
            </a:lvl4pPr>
            <a:lvl5pPr marL="1289304" indent="0">
              <a:buNone/>
              <a:defRPr/>
            </a:lvl5pPr>
          </a:lstStyle>
          <a:p>
            <a:pPr marL="0" marR="0" lvl="0" indent="0" algn="l" defTabSz="410291" rtl="0" eaLnBrk="1" fontAlgn="auto" latinLnBrk="0" hangingPunct="1">
              <a:lnSpc>
                <a:spcPct val="110000"/>
              </a:lnSpc>
              <a:spcBef>
                <a:spcPts val="1300"/>
              </a:spcBef>
              <a:spcAft>
                <a:spcPts val="0"/>
              </a:spcAft>
              <a:buClr>
                <a:schemeClr val="accent1"/>
              </a:buClr>
              <a:buSzPct val="80000"/>
              <a:buFont typeface="Arial"/>
              <a:buNone/>
              <a:tabLst/>
              <a:defRPr/>
            </a:pPr>
            <a:r>
              <a:rPr lang="en-GB" dirty="0" smtClean="0"/>
              <a:t>Click to edit subtitle</a:t>
            </a:r>
          </a:p>
        </p:txBody>
      </p:sp>
    </p:spTree>
    <p:extLst>
      <p:ext uri="{BB962C8B-B14F-4D97-AF65-F5344CB8AC3E}">
        <p14:creationId xmlns:p14="http://schemas.microsoft.com/office/powerpoint/2010/main" val="38596364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Date Placeholder 3"/>
          <p:cNvSpPr>
            <a:spLocks noGrp="1"/>
          </p:cNvSpPr>
          <p:nvPr>
            <p:ph type="dt" sz="half" idx="11"/>
          </p:nvPr>
        </p:nvSpPr>
        <p:spPr>
          <a:xfrm>
            <a:off x="466439" y="6659418"/>
            <a:ext cx="244762" cy="143163"/>
          </a:xfrm>
          <a:prstGeom prst="rect">
            <a:avLst/>
          </a:prstGeom>
        </p:spPr>
        <p:txBody>
          <a:bodyPr/>
          <a:lstStyle>
            <a:lvl1pPr>
              <a:defRPr sz="300">
                <a:solidFill>
                  <a:srgbClr val="FFFFFF"/>
                </a:solidFill>
              </a:defRPr>
            </a:lvl1pPr>
          </a:lstStyle>
          <a:p>
            <a:endParaRPr lang="en-US" dirty="0"/>
          </a:p>
        </p:txBody>
      </p:sp>
      <p:sp>
        <p:nvSpPr>
          <p:cNvPr id="11" name="Rectangle 10"/>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10" name="Content Placeholder 8"/>
          <p:cNvSpPr>
            <a:spLocks noGrp="1"/>
          </p:cNvSpPr>
          <p:nvPr>
            <p:ph sz="quarter" idx="14" hasCustomPrompt="1"/>
          </p:nvPr>
        </p:nvSpPr>
        <p:spPr>
          <a:xfrm>
            <a:off x="384047" y="1224250"/>
            <a:ext cx="8348472" cy="5001059"/>
          </a:xfrm>
          <a:prstGeom prst="rect">
            <a:avLst/>
          </a:prstGeom>
        </p:spPr>
        <p:txBody>
          <a:bodyPr/>
          <a:lstStyle>
            <a:lvl1pPr marL="171450" indent="-171450">
              <a:spcBef>
                <a:spcPts val="1000"/>
              </a:spcBef>
              <a:defRPr sz="1600">
                <a:solidFill>
                  <a:schemeClr val="tx2"/>
                </a:solidFill>
              </a:defRPr>
            </a:lvl1pPr>
            <a:lvl2pPr marL="400050" indent="-17780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4" name="Footer Placeholder 3"/>
          <p:cNvSpPr>
            <a:spLocks noGrp="1"/>
          </p:cNvSpPr>
          <p:nvPr>
            <p:ph type="ftr" sz="quarter" idx="15"/>
          </p:nvPr>
        </p:nvSpPr>
        <p:spPr>
          <a:xfrm>
            <a:off x="2234275" y="6473951"/>
            <a:ext cx="6309360" cy="384048"/>
          </a:xfrm>
          <a:prstGeom prst="rect">
            <a:avLst/>
          </a:prstGeom>
        </p:spPr>
        <p:txBody>
          <a:bodyPr lIns="91440" tIns="0" rIns="91440"/>
          <a:lstStyle>
            <a:lvl1pPr algn="l">
              <a:defRPr sz="700" dirty="0">
                <a:solidFill>
                  <a:schemeClr val="tx2"/>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allout w/photo_teal">
    <p:spTree>
      <p:nvGrpSpPr>
        <p:cNvPr id="1" name=""/>
        <p:cNvGrpSpPr/>
        <p:nvPr/>
      </p:nvGrpSpPr>
      <p:grpSpPr>
        <a:xfrm>
          <a:off x="0" y="0"/>
          <a:ext cx="0" cy="0"/>
          <a:chOff x="0" y="0"/>
          <a:chExt cx="0" cy="0"/>
        </a:xfrm>
      </p:grpSpPr>
      <p:sp>
        <p:nvSpPr>
          <p:cNvPr id="19" name="Footer Placeholder 2"/>
          <p:cNvSpPr>
            <a:spLocks noGrp="1"/>
          </p:cNvSpPr>
          <p:nvPr>
            <p:ph type="ftr" sz="quarter" idx="18"/>
          </p:nvPr>
        </p:nvSpPr>
        <p:spPr bwMode="gray">
          <a:xfrm>
            <a:off x="2234275" y="6604000"/>
            <a:ext cx="6318598" cy="254000"/>
          </a:xfrm>
          <a:prstGeom prst="rect">
            <a:avLst/>
          </a:prstGeom>
        </p:spPr>
        <p:txBody>
          <a:bodyPr tIns="0"/>
          <a:lstStyle>
            <a:lvl1pPr algn="l">
              <a:defRPr sz="700">
                <a:solidFill>
                  <a:schemeClr val="bg1"/>
                </a:solidFill>
              </a:defRPr>
            </a:lvl1pPr>
          </a:lstStyle>
          <a:p>
            <a:endParaRPr lang="en-US" dirty="0"/>
          </a:p>
        </p:txBody>
      </p:sp>
      <p:sp>
        <p:nvSpPr>
          <p:cNvPr id="21" name="Date Placeholder 3"/>
          <p:cNvSpPr>
            <a:spLocks noGrp="1"/>
          </p:cNvSpPr>
          <p:nvPr>
            <p:ph type="dt" sz="half" idx="11"/>
          </p:nvPr>
        </p:nvSpPr>
        <p:spPr bwMode="gray">
          <a:xfrm>
            <a:off x="8443838" y="5904347"/>
            <a:ext cx="503382" cy="131618"/>
          </a:xfrm>
          <a:prstGeom prst="rect">
            <a:avLst/>
          </a:prstGeom>
        </p:spPr>
        <p:txBody>
          <a:bodyPr/>
          <a:lstStyle>
            <a:lvl1pPr>
              <a:defRPr sz="300">
                <a:solidFill>
                  <a:schemeClr val="accent5"/>
                </a:solidFill>
              </a:defRPr>
            </a:lvl1pPr>
          </a:lstStyle>
          <a:p>
            <a:endParaRPr lang="en-US" dirty="0"/>
          </a:p>
        </p:txBody>
      </p:sp>
      <p:sp>
        <p:nvSpPr>
          <p:cNvPr id="8" name="Picture Placeholder 10"/>
          <p:cNvSpPr>
            <a:spLocks noGrp="1"/>
          </p:cNvSpPr>
          <p:nvPr>
            <p:ph type="pic" sz="quarter" idx="14"/>
          </p:nvPr>
        </p:nvSpPr>
        <p:spPr bwMode="white">
          <a:xfrm>
            <a:off x="8432799" y="5781964"/>
            <a:ext cx="525461" cy="110836"/>
          </a:xfrm>
          <a:prstGeom prst="rect">
            <a:avLst/>
          </a:prstGeom>
        </p:spPr>
        <p:txBody>
          <a:bodyPr rtlCol="0">
            <a:noAutofit/>
          </a:bodyPr>
          <a:lstStyle>
            <a:lvl1pPr marL="0" indent="0">
              <a:buNone/>
              <a:defRPr sz="500">
                <a:solidFill>
                  <a:schemeClr val="bg1"/>
                </a:solidFill>
              </a:defRPr>
            </a:lvl1pPr>
          </a:lstStyle>
          <a:p>
            <a:pPr lvl="0"/>
            <a:r>
              <a:rPr lang="en-US" noProof="0" dirty="0" smtClean="0"/>
              <a:t>Drag picture to placeholder or click icon to add</a:t>
            </a:r>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0"/>
            <a:ext cx="9144000" cy="1143000"/>
          </a:xfrm>
          <a:prstGeom prst="rect">
            <a:avLst/>
          </a:prstGeom>
        </p:spPr>
      </p:pic>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16" name="Text Placeholder 15"/>
          <p:cNvSpPr>
            <a:spLocks noGrp="1"/>
          </p:cNvSpPr>
          <p:nvPr>
            <p:ph type="body" sz="quarter" idx="17"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sz="1600" i="1"/>
            </a:lvl2pPr>
            <a:lvl3pPr>
              <a:buNone/>
              <a:defRPr sz="1600" i="1"/>
            </a:lvl3pPr>
            <a:lvl4pPr>
              <a:buNone/>
              <a:defRPr sz="1600" i="1"/>
            </a:lvl4pPr>
            <a:lvl5pPr>
              <a:buNone/>
              <a:defRPr sz="1600" i="1"/>
            </a:lvl5pPr>
          </a:lstStyle>
          <a:p>
            <a:pPr lvl="0"/>
            <a:r>
              <a:rPr lang="en-US" dirty="0" smtClean="0"/>
              <a:t>Subheads are 20pt Arial sentence case</a:t>
            </a:r>
          </a:p>
        </p:txBody>
      </p:sp>
      <p:sp>
        <p:nvSpPr>
          <p:cNvPr id="9" name="Text Placeholder 11"/>
          <p:cNvSpPr>
            <a:spLocks noGrp="1"/>
          </p:cNvSpPr>
          <p:nvPr>
            <p:ph type="body" sz="quarter" idx="15" hasCustomPrompt="1"/>
          </p:nvPr>
        </p:nvSpPr>
        <p:spPr bwMode="white">
          <a:xfrm>
            <a:off x="384047" y="5895623"/>
            <a:ext cx="7780898" cy="781752"/>
          </a:xfrm>
          <a:prstGeom prst="rect">
            <a:avLst/>
          </a:prstGeom>
        </p:spPr>
        <p:txBody>
          <a:bodyPr wrap="square" anchor="ctr">
            <a:spAutoFit/>
          </a:bodyPr>
          <a:lstStyle>
            <a:lvl1pPr marL="0" marR="0" indent="0" algn="l" defTabSz="914400" rtl="0" eaLnBrk="0" fontAlgn="base" latinLnBrk="0" hangingPunct="0">
              <a:lnSpc>
                <a:spcPct val="100000"/>
              </a:lnSpc>
              <a:spcBef>
                <a:spcPts val="200"/>
              </a:spcBef>
              <a:spcAft>
                <a:spcPct val="0"/>
              </a:spcAft>
              <a:buClrTx/>
              <a:buSzTx/>
              <a:buFontTx/>
              <a:buNone/>
              <a:tabLst/>
              <a:defRPr sz="1600" b="1" i="0" baseline="0">
                <a:solidFill>
                  <a:schemeClr val="bg1"/>
                </a:solidFill>
                <a:latin typeface="+mj-lt"/>
              </a:defRPr>
            </a:lvl1pPr>
            <a:lvl2pPr marL="230188" indent="-115888">
              <a:lnSpc>
                <a:spcPct val="100000"/>
              </a:lnSpc>
              <a:spcBef>
                <a:spcPts val="200"/>
              </a:spcBef>
              <a:buFont typeface="Arial"/>
              <a:buChar char="•"/>
              <a:defRPr sz="1200" b="0" i="0">
                <a:solidFill>
                  <a:schemeClr val="bg1"/>
                </a:solidFill>
                <a:latin typeface="+mj-lt"/>
                <a:cs typeface="Arial"/>
              </a:defRPr>
            </a:lvl2pPr>
            <a:lvl3pPr marL="457200" indent="-171450">
              <a:lnSpc>
                <a:spcPct val="100000"/>
              </a:lnSpc>
              <a:buFont typeface="Arial" pitchFamily="34" charset="0"/>
              <a:buChar char="›"/>
              <a:defRPr sz="1200" b="0" i="0">
                <a:solidFill>
                  <a:schemeClr val="bg1"/>
                </a:solidFill>
                <a:latin typeface="+mj-lt"/>
                <a:cs typeface="Arial"/>
              </a:defRPr>
            </a:lvl3pPr>
            <a:lvl4pPr>
              <a:defRPr sz="1600" b="0" i="0">
                <a:latin typeface="Georgia" pitchFamily="18" charset="0"/>
              </a:defRPr>
            </a:lvl4pPr>
          </a:lstStyle>
          <a:p>
            <a:pPr lvl="0"/>
            <a:r>
              <a:rPr lang="en-US" noProof="0" dirty="0" smtClean="0"/>
              <a:t>Callouts are 16pt Arial bold sentence case</a:t>
            </a:r>
          </a:p>
          <a:p>
            <a:pPr lvl="1"/>
            <a:r>
              <a:rPr lang="en-US" noProof="0" dirty="0" smtClean="0"/>
              <a:t>12pt Arial bullet 1</a:t>
            </a:r>
          </a:p>
          <a:p>
            <a:pPr lvl="1"/>
            <a:r>
              <a:rPr lang="en-US" noProof="0" dirty="0" smtClean="0"/>
              <a:t>12pt Arial bullet 2</a:t>
            </a:r>
          </a:p>
        </p:txBody>
      </p:sp>
      <p:sp>
        <p:nvSpPr>
          <p:cNvPr id="64" name="Slide Number Placeholder 6"/>
          <p:cNvSpPr txBox="1">
            <a:spLocks/>
          </p:cNvSpPr>
          <p:nvPr/>
        </p:nvSpPr>
        <p:spPr bwMode="white">
          <a:xfrm>
            <a:off x="8160772" y="6424764"/>
            <a:ext cx="762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chemeClr val="bg1"/>
              </a:solidFill>
              <a:effectLst/>
              <a:uLnTx/>
              <a:uFillTx/>
              <a:latin typeface="+mn-lt"/>
              <a:ea typeface="+mn-ea"/>
              <a:cs typeface="+mn-cs"/>
            </a:endParaRPr>
          </a:p>
        </p:txBody>
      </p:sp>
      <p:sp>
        <p:nvSpPr>
          <p:cNvPr id="13" name="Content Placeholder 11"/>
          <p:cNvSpPr>
            <a:spLocks noGrp="1"/>
          </p:cNvSpPr>
          <p:nvPr>
            <p:ph sz="quarter" idx="16" hasCustomPrompt="1"/>
          </p:nvPr>
        </p:nvSpPr>
        <p:spPr>
          <a:xfrm>
            <a:off x="384047" y="1662977"/>
            <a:ext cx="8348472" cy="3934261"/>
          </a:xfrm>
          <a:prstGeom prst="rect">
            <a:avLst/>
          </a:prstGeom>
        </p:spPr>
        <p:txBody>
          <a:bodyPr/>
          <a:lstStyle>
            <a:lvl1pPr marL="171450" indent="-171450">
              <a:spcBef>
                <a:spcPts val="1000"/>
              </a:spcBef>
              <a:defRPr sz="1600">
                <a:solidFill>
                  <a:schemeClr val="tx2"/>
                </a:solidFill>
              </a:defRPr>
            </a:lvl1pPr>
            <a:lvl2pPr marL="400050" indent="-17780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nd Subheader Only">
    <p:spTree>
      <p:nvGrpSpPr>
        <p:cNvPr id="1" name=""/>
        <p:cNvGrpSpPr/>
        <p:nvPr/>
      </p:nvGrpSpPr>
      <p:grpSpPr>
        <a:xfrm>
          <a:off x="0" y="0"/>
          <a:ext cx="0" cy="0"/>
          <a:chOff x="0" y="0"/>
          <a:chExt cx="0" cy="0"/>
        </a:xfrm>
      </p:grpSpPr>
      <p:sp>
        <p:nvSpPr>
          <p:cNvPr id="5" name="Date Placeholder 3"/>
          <p:cNvSpPr>
            <a:spLocks noGrp="1"/>
          </p:cNvSpPr>
          <p:nvPr>
            <p:ph type="dt" sz="half" idx="11"/>
          </p:nvPr>
        </p:nvSpPr>
        <p:spPr>
          <a:xfrm>
            <a:off x="420256" y="6675580"/>
            <a:ext cx="355600" cy="140855"/>
          </a:xfrm>
          <a:prstGeom prst="rect">
            <a:avLst/>
          </a:prstGeom>
        </p:spPr>
        <p:txBody>
          <a:bodyPr/>
          <a:lstStyle>
            <a:lvl1pPr>
              <a:defRPr sz="400">
                <a:solidFill>
                  <a:srgbClr val="FFFFFF"/>
                </a:solidFill>
              </a:defRPr>
            </a:lvl1pPr>
          </a:lstStyle>
          <a:p>
            <a:endParaRPr lang="en-US" dirty="0"/>
          </a:p>
        </p:txBody>
      </p:sp>
      <p:sp>
        <p:nvSpPr>
          <p:cNvPr id="10" name="Rectangle 9"/>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defRPr>
            </a:lvl1pPr>
          </a:lstStyle>
          <a:p>
            <a:r>
              <a:rPr lang="en-US" dirty="0" smtClean="0"/>
              <a:t>Headlines are 24pt Arial Bold Title Case</a:t>
            </a:r>
          </a:p>
        </p:txBody>
      </p:sp>
      <p:sp>
        <p:nvSpPr>
          <p:cNvPr id="6" name="Text Placeholder 5"/>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
        <p:nvSpPr>
          <p:cNvPr id="4" name="Footer Placeholder 3"/>
          <p:cNvSpPr>
            <a:spLocks noGrp="1"/>
          </p:cNvSpPr>
          <p:nvPr>
            <p:ph type="ftr" sz="quarter" idx="13"/>
          </p:nvPr>
        </p:nvSpPr>
        <p:spPr>
          <a:xfrm>
            <a:off x="2234275" y="6474690"/>
            <a:ext cx="6309360" cy="384048"/>
          </a:xfrm>
          <a:prstGeom prst="rect">
            <a:avLst/>
          </a:prstGeom>
        </p:spPr>
        <p:txBody>
          <a:bodyPr tIns="0"/>
          <a:lstStyle>
            <a:lvl1pPr algn="l">
              <a:defRPr sz="700" dirty="0">
                <a:solidFill>
                  <a:schemeClr val="tx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2"/>
                </a:solidFill>
              </a:defRPr>
            </a:lvl1pPr>
          </a:lstStyle>
          <a:p>
            <a:pPr>
              <a:defRPr/>
            </a:pPr>
            <a:endParaRPr lang="en-US" dirty="0"/>
          </a:p>
        </p:txBody>
      </p:sp>
      <p:sp>
        <p:nvSpPr>
          <p:cNvPr id="4" name="Date Placeholder 3"/>
          <p:cNvSpPr>
            <a:spLocks noGrp="1"/>
          </p:cNvSpPr>
          <p:nvPr>
            <p:ph type="dt" sz="half" idx="11"/>
          </p:nvPr>
        </p:nvSpPr>
        <p:spPr>
          <a:xfrm>
            <a:off x="420257" y="6661729"/>
            <a:ext cx="318654" cy="140855"/>
          </a:xfrm>
          <a:prstGeom prst="rect">
            <a:avLst/>
          </a:prstGeom>
        </p:spPr>
        <p:txBody>
          <a:bodyPr/>
          <a:lstStyle>
            <a:lvl1pPr>
              <a:defRPr sz="400">
                <a:solidFill>
                  <a:srgbClr val="FFFFFF"/>
                </a:solidFill>
              </a:defRPr>
            </a:lvl1pPr>
          </a:lstStyle>
          <a:p>
            <a:endParaRPr lang="en-US" dirty="0"/>
          </a:p>
        </p:txBody>
      </p:sp>
      <p:sp>
        <p:nvSpPr>
          <p:cNvPr id="5" name="Rectangle 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2" name="Title 1"/>
          <p:cNvSpPr>
            <a:spLocks noGrp="1"/>
          </p:cNvSpPr>
          <p:nvPr>
            <p:ph type="title" hasCustomPrompt="1"/>
          </p:nvPr>
        </p:nvSpPr>
        <p:spPr>
          <a:xfrm>
            <a:off x="384047" y="122663"/>
            <a:ext cx="8348472" cy="896112"/>
          </a:xfrm>
          <a:prstGeom prst="rect">
            <a:avLst/>
          </a:prstGeom>
        </p:spPr>
        <p:txBody>
          <a:bodyPr tIns="27432" bIns="27432" anchor="b" anchorCtr="0">
            <a:noAutofit/>
          </a:bodyPr>
          <a:lstStyle>
            <a:lvl1pPr>
              <a:defRPr sz="2400" b="1">
                <a:solidFill>
                  <a:schemeClr val="tx2"/>
                </a:solidFill>
                <a:latin typeface="+mj-lt"/>
              </a:defRPr>
            </a:lvl1pPr>
          </a:lstStyle>
          <a:p>
            <a:r>
              <a:rPr lang="en-US" dirty="0" smtClean="0"/>
              <a:t>Headlines are 24pt Arial Bold Title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7" name="Date Placeholder 3"/>
          <p:cNvSpPr>
            <a:spLocks noGrp="1"/>
          </p:cNvSpPr>
          <p:nvPr>
            <p:ph type="dt" sz="half" idx="11"/>
          </p:nvPr>
        </p:nvSpPr>
        <p:spPr>
          <a:xfrm>
            <a:off x="420256" y="6675580"/>
            <a:ext cx="309418" cy="131618"/>
          </a:xfrm>
          <a:prstGeom prst="rect">
            <a:avLst/>
          </a:prstGeom>
        </p:spPr>
        <p:txBody>
          <a:bodyPr/>
          <a:lstStyle>
            <a:lvl1pPr>
              <a:defRPr sz="400">
                <a:solidFill>
                  <a:srgbClr val="FFFFFF"/>
                </a:solidFill>
              </a:defRPr>
            </a:lvl1pPr>
          </a:lstStyle>
          <a:p>
            <a:endParaRPr lang="en-US" dirty="0"/>
          </a:p>
        </p:txBody>
      </p:sp>
      <p:sp>
        <p:nvSpPr>
          <p:cNvPr id="13" name="Rectangle 12"/>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29" name="Content Placeholder 28"/>
          <p:cNvSpPr>
            <a:spLocks noGrp="1"/>
          </p:cNvSpPr>
          <p:nvPr>
            <p:ph sz="quarter" idx="14" hasCustomPrompt="1"/>
          </p:nvPr>
        </p:nvSpPr>
        <p:spPr>
          <a:xfrm>
            <a:off x="4672583" y="1662977"/>
            <a:ext cx="4041648" cy="4572000"/>
          </a:xfrm>
          <a:prstGeom prst="rect">
            <a:avLst/>
          </a:prstGeom>
        </p:spPr>
        <p:txBody>
          <a:bodyPr/>
          <a:lstStyle>
            <a:lvl1pPr marL="171450" indent="-171450">
              <a:spcBef>
                <a:spcPts val="1000"/>
              </a:spcBef>
              <a:defRPr sz="1600">
                <a:solidFill>
                  <a:schemeClr val="tx2"/>
                </a:solidFill>
              </a:defRPr>
            </a:lvl1pPr>
            <a:lvl2pPr marL="400050" indent="-17145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7" name="Content Placeholder 26"/>
          <p:cNvSpPr>
            <a:spLocks noGrp="1"/>
          </p:cNvSpPr>
          <p:nvPr>
            <p:ph sz="quarter" idx="13" hasCustomPrompt="1"/>
          </p:nvPr>
        </p:nvSpPr>
        <p:spPr>
          <a:xfrm>
            <a:off x="384047" y="1662977"/>
            <a:ext cx="4038600" cy="4572000"/>
          </a:xfrm>
          <a:prstGeom prst="rect">
            <a:avLst/>
          </a:prstGeom>
        </p:spPr>
        <p:txBody>
          <a:bodyPr/>
          <a:lstStyle>
            <a:lvl1pPr marL="171450" indent="-171450">
              <a:spcBef>
                <a:spcPts val="1000"/>
              </a:spcBef>
              <a:defRPr sz="1600" b="0">
                <a:solidFill>
                  <a:schemeClr val="tx2"/>
                </a:solidFill>
              </a:defRPr>
            </a:lvl1pPr>
            <a:lvl2pPr marL="400050" indent="-171450">
              <a:spcBef>
                <a:spcPts val="600"/>
              </a:spcBef>
              <a:buFont typeface="Arial" pitchFamily="34" charset="0"/>
              <a:buChar char="–"/>
              <a:defRPr sz="1600">
                <a:solidFill>
                  <a:schemeClr val="tx2"/>
                </a:solidFill>
              </a:defRPr>
            </a:lvl2pPr>
            <a:lvl3pPr marL="571500" indent="-171450">
              <a:spcBef>
                <a:spcPts val="600"/>
              </a:spcBef>
              <a:buFont typeface="Arial" pitchFamily="34" charset="0"/>
              <a:buChar char="–"/>
              <a:defRPr sz="1600">
                <a:solidFill>
                  <a:schemeClr val="tx2"/>
                </a:solidFill>
              </a:defRPr>
            </a:lvl3pPr>
            <a:lvl4pPr marL="742950" indent="-171450">
              <a:spcBef>
                <a:spcPts val="600"/>
              </a:spcBef>
              <a:buFont typeface="Arial" pitchFamily="34" charset="0"/>
              <a:buChar char="–"/>
              <a:defRPr sz="1600">
                <a:solidFill>
                  <a:schemeClr val="tx2"/>
                </a:solidFill>
              </a:defRPr>
            </a:lvl4pPr>
            <a:lvl5pPr marL="914400" indent="-171450">
              <a:spcBef>
                <a:spcPts val="600"/>
              </a:spcBef>
              <a:buFont typeface="Arial" panose="020B0604020202020204" pitchFamily="34" charset="0"/>
              <a:buChar char="–"/>
              <a:defRPr sz="1600">
                <a:solidFill>
                  <a:schemeClr val="tx2"/>
                </a:solidFill>
              </a:defRPr>
            </a:lvl5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rtlCol="0" anchor="b" anchorCtr="0">
            <a:noAutofit/>
          </a:bodyPr>
          <a:lstStyle>
            <a:lvl1pPr algn="l" defTabSz="914400" rtl="0" eaLnBrk="1" latinLnBrk="0" hangingPunct="1">
              <a:spcBef>
                <a:spcPct val="0"/>
              </a:spcBef>
              <a:buNone/>
              <a:defRPr lang="en-US" sz="2400" b="1" kern="1200" dirty="0" smtClean="0">
                <a:solidFill>
                  <a:schemeClr val="tx2"/>
                </a:solidFill>
                <a:latin typeface="+mn-lt"/>
                <a:ea typeface="+mj-ea"/>
                <a:cs typeface="+mj-cs"/>
              </a:defRPr>
            </a:lvl1pPr>
          </a:lstStyle>
          <a:p>
            <a:r>
              <a:rPr lang="en-US" dirty="0" smtClean="0"/>
              <a:t>Headlines are 24pt Arial Bold Title Case</a:t>
            </a:r>
          </a:p>
        </p:txBody>
      </p:sp>
      <p:sp>
        <p:nvSpPr>
          <p:cNvPr id="25" name="Text Placeholder 24"/>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None/>
              <a:defRPr sz="2000" i="0">
                <a:solidFill>
                  <a:schemeClr val="tx2"/>
                </a:solidFill>
                <a:latin typeface="+mj-lt"/>
              </a:defRPr>
            </a:lvl1pPr>
            <a:lvl2pPr>
              <a:buNone/>
              <a:defRPr sz="1600" i="1">
                <a:solidFill>
                  <a:srgbClr val="414343"/>
                </a:solidFill>
              </a:defRPr>
            </a:lvl2pPr>
            <a:lvl3pPr>
              <a:buNone/>
              <a:defRPr sz="1600" i="1">
                <a:solidFill>
                  <a:srgbClr val="414343"/>
                </a:solidFill>
              </a:defRPr>
            </a:lvl3pPr>
            <a:lvl4pPr>
              <a:buNone/>
              <a:defRPr sz="1600" i="1">
                <a:solidFill>
                  <a:srgbClr val="414343"/>
                </a:solidFill>
              </a:defRPr>
            </a:lvl4pPr>
            <a:lvl5pPr>
              <a:buNone/>
              <a:defRPr sz="1600" i="1">
                <a:solidFill>
                  <a:srgbClr val="414343"/>
                </a:solidFill>
              </a:defRPr>
            </a:lvl5pPr>
          </a:lstStyle>
          <a:p>
            <a:pPr lvl="0"/>
            <a:r>
              <a:rPr lang="en-US" dirty="0" smtClean="0"/>
              <a:t>Subheads are 20pt Arial sentence case</a:t>
            </a:r>
          </a:p>
        </p:txBody>
      </p:sp>
      <p:sp>
        <p:nvSpPr>
          <p:cNvPr id="6" name="Footer Placeholder 5"/>
          <p:cNvSpPr>
            <a:spLocks noGrp="1"/>
          </p:cNvSpPr>
          <p:nvPr>
            <p:ph type="ftr" sz="quarter" idx="15"/>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Footer Placeholder 5"/>
          <p:cNvSpPr>
            <a:spLocks noGrp="1"/>
          </p:cNvSpPr>
          <p:nvPr>
            <p:ph type="ftr" sz="quarter" idx="15"/>
          </p:nvPr>
        </p:nvSpPr>
        <p:spPr>
          <a:xfrm>
            <a:off x="2234275" y="6473951"/>
            <a:ext cx="6309360" cy="384048"/>
          </a:xfrm>
          <a:prstGeom prst="rect">
            <a:avLst/>
          </a:prstGeom>
        </p:spPr>
        <p:txBody>
          <a:bodyPr tIns="0"/>
          <a:lstStyle>
            <a:lvl1pPr algn="l">
              <a:defRPr sz="700" dirty="0">
                <a:solidFill>
                  <a:schemeClr val="tx1"/>
                </a:solidFill>
              </a:defRPr>
            </a:lvl1pPr>
          </a:lstStyle>
          <a:p>
            <a:endParaRPr lang="en-US" dirty="0"/>
          </a:p>
        </p:txBody>
      </p:sp>
      <p:sp>
        <p:nvSpPr>
          <p:cNvPr id="11" name="Date Placeholder 3"/>
          <p:cNvSpPr>
            <a:spLocks noGrp="1"/>
          </p:cNvSpPr>
          <p:nvPr>
            <p:ph type="dt" sz="half" idx="11"/>
          </p:nvPr>
        </p:nvSpPr>
        <p:spPr>
          <a:xfrm>
            <a:off x="411018" y="6680201"/>
            <a:ext cx="337127" cy="140855"/>
          </a:xfrm>
          <a:prstGeom prst="rect">
            <a:avLst/>
          </a:prstGeom>
        </p:spPr>
        <p:txBody>
          <a:bodyPr/>
          <a:lstStyle>
            <a:lvl1pPr>
              <a:defRPr sz="400">
                <a:solidFill>
                  <a:srgbClr val="FFFFFF"/>
                </a:solidFill>
              </a:defRPr>
            </a:lvl1pPr>
          </a:lstStyle>
          <a:p>
            <a:endParaRPr lang="en-US" dirty="0"/>
          </a:p>
        </p:txBody>
      </p:sp>
      <p:sp>
        <p:nvSpPr>
          <p:cNvPr id="15" name="Rectangle 1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10" name="Content Placeholder 2"/>
          <p:cNvSpPr>
            <a:spLocks noGrp="1"/>
          </p:cNvSpPr>
          <p:nvPr>
            <p:ph sz="half" idx="14" hasCustomPrompt="1"/>
          </p:nvPr>
        </p:nvSpPr>
        <p:spPr>
          <a:xfrm>
            <a:off x="6062471"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8" name="Content Placeholder 2"/>
          <p:cNvSpPr>
            <a:spLocks noGrp="1"/>
          </p:cNvSpPr>
          <p:nvPr>
            <p:ph sz="half" idx="13" hasCustomPrompt="1"/>
          </p:nvPr>
        </p:nvSpPr>
        <p:spPr>
          <a:xfrm>
            <a:off x="3223259"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3" name="Content Placeholder 2"/>
          <p:cNvSpPr>
            <a:spLocks noGrp="1"/>
          </p:cNvSpPr>
          <p:nvPr>
            <p:ph sz="half" idx="1" hasCustomPrompt="1"/>
          </p:nvPr>
        </p:nvSpPr>
        <p:spPr>
          <a:xfrm>
            <a:off x="384047" y="1662977"/>
            <a:ext cx="2667000" cy="4572000"/>
          </a:xfrm>
          <a:prstGeom prst="rect">
            <a:avLst/>
          </a:prstGeom>
        </p:spPr>
        <p:txBody>
          <a:bodyPr>
            <a:normAutofit/>
          </a:bodyPr>
          <a:lstStyle>
            <a:lvl1pPr marL="171450" indent="-171450">
              <a:spcBef>
                <a:spcPts val="1000"/>
              </a:spcBef>
              <a:defRPr sz="1600">
                <a:solidFill>
                  <a:schemeClr val="tx2"/>
                </a:solidFill>
              </a:defRPr>
            </a:lvl1pPr>
            <a:lvl2pPr marL="396875" indent="-166688">
              <a:spcBef>
                <a:spcPts val="600"/>
              </a:spcBef>
              <a:buFont typeface="Arial" pitchFamily="34" charset="0"/>
              <a:buChar char="–"/>
              <a:defRPr sz="1600">
                <a:solidFill>
                  <a:schemeClr val="tx2"/>
                </a:solidFill>
              </a:defRPr>
            </a:lvl2pPr>
            <a:lvl3pPr marL="573088" indent="-176213">
              <a:spcBef>
                <a:spcPts val="600"/>
              </a:spcBef>
              <a:buFont typeface="Arial" pitchFamily="34" charset="0"/>
              <a:buChar char="–"/>
              <a:defRPr sz="1600">
                <a:solidFill>
                  <a:schemeClr val="tx2"/>
                </a:solidFill>
              </a:defRPr>
            </a:lvl3pPr>
            <a:lvl4pPr marL="738188" indent="-165100">
              <a:spcBef>
                <a:spcPts val="600"/>
              </a:spcBef>
              <a:buFont typeface="Arial" pitchFamily="34" charset="0"/>
              <a:buChar char="–"/>
              <a:defRPr sz="1600">
                <a:solidFill>
                  <a:schemeClr val="tx2"/>
                </a:solidFill>
              </a:defRPr>
            </a:lvl4pPr>
            <a:lvl5pPr marL="914400" indent="-176213">
              <a:spcBef>
                <a:spcPts val="600"/>
              </a:spcBef>
              <a:buFont typeface="Arial" panose="020B0604020202020204" pitchFamily="34" charset="0"/>
              <a:buChar char="–"/>
              <a:defRPr sz="1600">
                <a:solidFill>
                  <a:schemeClr val="tx2"/>
                </a:solidFill>
              </a:defRPr>
            </a:lvl5pPr>
            <a:lvl6pPr>
              <a:defRPr sz="1800"/>
            </a:lvl6pPr>
            <a:lvl7pPr>
              <a:defRPr sz="1800"/>
            </a:lvl7pPr>
            <a:lvl8pPr>
              <a:defRPr sz="1800"/>
            </a:lvl8pPr>
            <a:lvl9pPr>
              <a:defRPr sz="1800"/>
            </a:lvl9pPr>
          </a:lstStyle>
          <a:p>
            <a:pPr lvl="0"/>
            <a:r>
              <a:rPr lang="en-US" dirty="0" smtClean="0"/>
              <a:t>16pt Arial bullet level 1</a:t>
            </a:r>
          </a:p>
          <a:p>
            <a:pPr lvl="1"/>
            <a:r>
              <a:rPr lang="en-US" dirty="0" smtClean="0"/>
              <a:t>16pt Arial bullet level 2</a:t>
            </a:r>
          </a:p>
          <a:p>
            <a:pPr lvl="2"/>
            <a:r>
              <a:rPr lang="en-US" dirty="0" smtClean="0"/>
              <a:t>16pt Arial bullet level 3</a:t>
            </a:r>
          </a:p>
          <a:p>
            <a:pPr lvl="3"/>
            <a:r>
              <a:rPr lang="en-US" dirty="0" smtClean="0"/>
              <a:t>16pt Arial bullet level 4</a:t>
            </a:r>
          </a:p>
          <a:p>
            <a:pPr lvl="4"/>
            <a:r>
              <a:rPr lang="en-US" dirty="0" smtClean="0"/>
              <a:t>16pt Arial bullet level 5</a:t>
            </a:r>
          </a:p>
        </p:txBody>
      </p:sp>
      <p:sp>
        <p:nvSpPr>
          <p:cNvPr id="2" name="Title 1"/>
          <p:cNvSpPr>
            <a:spLocks noGrp="1"/>
          </p:cNvSpPr>
          <p:nvPr>
            <p:ph type="title" hasCustomPrompt="1"/>
          </p:nvPr>
        </p:nvSpPr>
        <p:spPr>
          <a:xfrm>
            <a:off x="384047" y="122663"/>
            <a:ext cx="8348472" cy="896112"/>
          </a:xfrm>
          <a:prstGeom prst="rect">
            <a:avLst/>
          </a:prstGeom>
        </p:spPr>
        <p:txBody>
          <a:bodyPr tIns="27432" bIns="27432" rtlCol="0" anchor="b" anchorCtr="0">
            <a:noAutofit/>
          </a:bodyPr>
          <a:lstStyle>
            <a:lvl1pPr algn="l" defTabSz="914400" rtl="0" eaLnBrk="1" latinLnBrk="0" hangingPunct="1">
              <a:spcBef>
                <a:spcPct val="0"/>
              </a:spcBef>
              <a:buNone/>
              <a:defRPr lang="en-US" sz="2400" b="1" kern="1200" dirty="0" smtClean="0">
                <a:solidFill>
                  <a:schemeClr val="tx2"/>
                </a:solidFill>
                <a:latin typeface="+mn-lt"/>
                <a:ea typeface="+mj-ea"/>
                <a:cs typeface="+mj-cs"/>
              </a:defRPr>
            </a:lvl1pPr>
          </a:lstStyle>
          <a:p>
            <a:r>
              <a:rPr lang="en-US" dirty="0" smtClean="0"/>
              <a:t>Headlines are 24pt Arial Bold Title Case</a:t>
            </a:r>
          </a:p>
        </p:txBody>
      </p:sp>
      <p:sp>
        <p:nvSpPr>
          <p:cNvPr id="9" name="Text Placeholder 8"/>
          <p:cNvSpPr>
            <a:spLocks noGrp="1"/>
          </p:cNvSpPr>
          <p:nvPr>
            <p:ph type="body" sz="quarter" idx="12" hasCustomPrompt="1"/>
          </p:nvPr>
        </p:nvSpPr>
        <p:spPr>
          <a:xfrm>
            <a:off x="384047" y="1004285"/>
            <a:ext cx="8348472" cy="363176"/>
          </a:xfrm>
          <a:prstGeom prst="rect">
            <a:avLst/>
          </a:prstGeom>
        </p:spPr>
        <p:txBody>
          <a:bodyPr tIns="27432" bIns="27432">
            <a:spAutoFit/>
          </a:bodyPr>
          <a:lstStyle>
            <a:lvl1pPr marL="0" indent="0">
              <a:spcBef>
                <a:spcPts val="0"/>
              </a:spcBef>
              <a:buFontTx/>
              <a:buNone/>
              <a:defRPr sz="2000" b="0" i="0">
                <a:solidFill>
                  <a:schemeClr val="tx2"/>
                </a:solidFill>
                <a:latin typeface="+mj-lt"/>
              </a:defRPr>
            </a:lvl1pPr>
            <a:lvl2pPr marL="0" indent="0">
              <a:spcBef>
                <a:spcPts val="0"/>
              </a:spcBef>
              <a:buFontTx/>
              <a:buNone/>
              <a:defRPr sz="1600" b="0" i="1">
                <a:solidFill>
                  <a:schemeClr val="accent6"/>
                </a:solidFill>
              </a:defRPr>
            </a:lvl2pPr>
            <a:lvl3pPr marL="0" indent="0">
              <a:spcBef>
                <a:spcPts val="0"/>
              </a:spcBef>
              <a:buFontTx/>
              <a:buNone/>
              <a:defRPr sz="1600" b="0" i="1">
                <a:solidFill>
                  <a:schemeClr val="accent6"/>
                </a:solidFill>
              </a:defRPr>
            </a:lvl3pPr>
            <a:lvl4pPr marL="0" indent="0">
              <a:spcBef>
                <a:spcPts val="0"/>
              </a:spcBef>
              <a:buFontTx/>
              <a:buNone/>
              <a:defRPr sz="1600" b="0" i="1">
                <a:solidFill>
                  <a:schemeClr val="accent6"/>
                </a:solidFill>
              </a:defRPr>
            </a:lvl4pPr>
            <a:lvl5pPr marL="0" indent="0">
              <a:spcBef>
                <a:spcPts val="0"/>
              </a:spcBef>
              <a:buFontTx/>
              <a:buNone/>
              <a:defRPr sz="1600" b="0" i="1">
                <a:solidFill>
                  <a:schemeClr val="accent6"/>
                </a:solidFill>
              </a:defRPr>
            </a:lvl5pPr>
          </a:lstStyle>
          <a:p>
            <a:pPr lvl="0"/>
            <a:r>
              <a:rPr lang="en-US" dirty="0" smtClean="0"/>
              <a:t>Subheads are 20pt Arial sentence case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457200" y="6666343"/>
            <a:ext cx="272473" cy="150091"/>
          </a:xfrm>
          <a:prstGeom prst="rect">
            <a:avLst/>
          </a:prstGeom>
        </p:spPr>
        <p:txBody>
          <a:bodyPr/>
          <a:lstStyle>
            <a:lvl1pPr>
              <a:defRPr sz="400">
                <a:solidFill>
                  <a:srgbClr val="FFFFFF"/>
                </a:solidFill>
              </a:defRPr>
            </a:lvl1pPr>
          </a:lstStyle>
          <a:p>
            <a:endParaRPr lang="en-US" dirty="0"/>
          </a:p>
        </p:txBody>
      </p:sp>
      <p:sp>
        <p:nvSpPr>
          <p:cNvPr id="5" name="Rectangle 4"/>
          <p:cNvSpPr/>
          <p:nvPr/>
        </p:nvSpPr>
        <p:spPr bwMode="white">
          <a:xfrm>
            <a:off x="332509" y="6650182"/>
            <a:ext cx="572655"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2" name="Footer Placeholder 4"/>
          <p:cNvSpPr>
            <a:spLocks noGrp="1"/>
          </p:cNvSpPr>
          <p:nvPr>
            <p:ph type="ftr" sz="quarter" idx="10"/>
          </p:nvPr>
        </p:nvSpPr>
        <p:spPr>
          <a:xfrm>
            <a:off x="2234275" y="6473951"/>
            <a:ext cx="6309360" cy="384048"/>
          </a:xfrm>
          <a:prstGeom prst="rect">
            <a:avLst/>
          </a:prstGeom>
        </p:spPr>
        <p:txBody>
          <a:bodyPr tIns="0"/>
          <a:lstStyle>
            <a:lvl1pPr algn="l">
              <a:defRPr sz="700" dirty="0">
                <a:solidFill>
                  <a:schemeClr val="tx1"/>
                </a:solidFill>
              </a:defRPr>
            </a:lvl1pPr>
          </a:lstStyle>
          <a:p>
            <a:pP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Slide Number Placeholder 6"/>
          <p:cNvSpPr txBox="1">
            <a:spLocks/>
          </p:cNvSpPr>
          <p:nvPr/>
        </p:nvSpPr>
        <p:spPr>
          <a:xfrm>
            <a:off x="8158171" y="6424615"/>
            <a:ext cx="762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rgbClr val="21212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rgbClr val="212121"/>
              </a:solidFill>
              <a:effectLst/>
              <a:uLnTx/>
              <a:uFillTx/>
              <a:latin typeface="+mn-lt"/>
              <a:ea typeface="+mn-ea"/>
              <a:cs typeface="+mn-cs"/>
            </a:endParaRPr>
          </a:p>
        </p:txBody>
      </p:sp>
      <p:grpSp>
        <p:nvGrpSpPr>
          <p:cNvPr id="4" name="Group 3"/>
          <p:cNvGrpSpPr/>
          <p:nvPr userDrawn="1"/>
        </p:nvGrpSpPr>
        <p:grpSpPr bwMode="gray">
          <a:xfrm>
            <a:off x="449977" y="6346861"/>
            <a:ext cx="1332641" cy="289100"/>
            <a:chOff x="4813445" y="5397500"/>
            <a:chExt cx="2736850" cy="593725"/>
          </a:xfrm>
        </p:grpSpPr>
        <p:sp>
          <p:nvSpPr>
            <p:cNvPr id="6" name="Freeform 5"/>
            <p:cNvSpPr>
              <a:spLocks noEditPoints="1"/>
            </p:cNvSpPr>
            <p:nvPr userDrawn="1"/>
          </p:nvSpPr>
          <p:spPr bwMode="gray">
            <a:xfrm>
              <a:off x="5526232" y="5549900"/>
              <a:ext cx="1927225" cy="301625"/>
            </a:xfrm>
            <a:custGeom>
              <a:avLst/>
              <a:gdLst>
                <a:gd name="T0" fmla="*/ 64 w 1231"/>
                <a:gd name="T1" fmla="*/ 183 h 191"/>
                <a:gd name="T2" fmla="*/ 18 w 1231"/>
                <a:gd name="T3" fmla="*/ 18 h 191"/>
                <a:gd name="T4" fmla="*/ 127 w 1231"/>
                <a:gd name="T5" fmla="*/ 92 h 191"/>
                <a:gd name="T6" fmla="*/ 121 w 1231"/>
                <a:gd name="T7" fmla="*/ 191 h 191"/>
                <a:gd name="T8" fmla="*/ 22 w 1231"/>
                <a:gd name="T9" fmla="*/ 92 h 191"/>
                <a:gd name="T10" fmla="*/ 87 w 1231"/>
                <a:gd name="T11" fmla="*/ 156 h 191"/>
                <a:gd name="T12" fmla="*/ 99 w 1231"/>
                <a:gd name="T13" fmla="*/ 142 h 191"/>
                <a:gd name="T14" fmla="*/ 64 w 1231"/>
                <a:gd name="T15" fmla="*/ 20 h 191"/>
                <a:gd name="T16" fmla="*/ 152 w 1231"/>
                <a:gd name="T17" fmla="*/ 136 h 191"/>
                <a:gd name="T18" fmla="*/ 172 w 1231"/>
                <a:gd name="T19" fmla="*/ 133 h 191"/>
                <a:gd name="T20" fmla="*/ 230 w 1231"/>
                <a:gd name="T21" fmla="*/ 56 h 191"/>
                <a:gd name="T22" fmla="*/ 231 w 1231"/>
                <a:gd name="T23" fmla="*/ 182 h 191"/>
                <a:gd name="T24" fmla="*/ 301 w 1231"/>
                <a:gd name="T25" fmla="*/ 182 h 191"/>
                <a:gd name="T26" fmla="*/ 281 w 1231"/>
                <a:gd name="T27" fmla="*/ 56 h 191"/>
                <a:gd name="T28" fmla="*/ 301 w 1231"/>
                <a:gd name="T29" fmla="*/ 182 h 191"/>
                <a:gd name="T30" fmla="*/ 280 w 1231"/>
                <a:gd name="T31" fmla="*/ 1 h 191"/>
                <a:gd name="T32" fmla="*/ 430 w 1231"/>
                <a:gd name="T33" fmla="*/ 182 h 191"/>
                <a:gd name="T34" fmla="*/ 381 w 1231"/>
                <a:gd name="T35" fmla="*/ 73 h 191"/>
                <a:gd name="T36" fmla="*/ 331 w 1231"/>
                <a:gd name="T37" fmla="*/ 182 h 191"/>
                <a:gd name="T38" fmla="*/ 352 w 1231"/>
                <a:gd name="T39" fmla="*/ 68 h 191"/>
                <a:gd name="T40" fmla="*/ 430 w 1231"/>
                <a:gd name="T41" fmla="*/ 102 h 191"/>
                <a:gd name="T42" fmla="*/ 529 w 1231"/>
                <a:gd name="T43" fmla="*/ 182 h 191"/>
                <a:gd name="T44" fmla="*/ 550 w 1231"/>
                <a:gd name="T45" fmla="*/ 56 h 191"/>
                <a:gd name="T46" fmla="*/ 551 w 1231"/>
                <a:gd name="T47" fmla="*/ 24 h 191"/>
                <a:gd name="T48" fmla="*/ 551 w 1231"/>
                <a:gd name="T49" fmla="*/ 1 h 191"/>
                <a:gd name="T50" fmla="*/ 631 w 1231"/>
                <a:gd name="T51" fmla="*/ 119 h 191"/>
                <a:gd name="T52" fmla="*/ 735 w 1231"/>
                <a:gd name="T53" fmla="*/ 125 h 191"/>
                <a:gd name="T54" fmla="*/ 718 w 1231"/>
                <a:gd name="T55" fmla="*/ 151 h 191"/>
                <a:gd name="T56" fmla="*/ 732 w 1231"/>
                <a:gd name="T57" fmla="*/ 164 h 191"/>
                <a:gd name="T58" fmla="*/ 714 w 1231"/>
                <a:gd name="T59" fmla="*/ 109 h 191"/>
                <a:gd name="T60" fmla="*/ 655 w 1231"/>
                <a:gd name="T61" fmla="*/ 90 h 191"/>
                <a:gd name="T62" fmla="*/ 746 w 1231"/>
                <a:gd name="T63" fmla="*/ 165 h 191"/>
                <a:gd name="T64" fmla="*/ 760 w 1231"/>
                <a:gd name="T65" fmla="*/ 151 h 191"/>
                <a:gd name="T66" fmla="*/ 809 w 1231"/>
                <a:gd name="T67" fmla="*/ 128 h 191"/>
                <a:gd name="T68" fmla="*/ 798 w 1231"/>
                <a:gd name="T69" fmla="*/ 55 h 191"/>
                <a:gd name="T70" fmla="*/ 830 w 1231"/>
                <a:gd name="T71" fmla="*/ 83 h 191"/>
                <a:gd name="T72" fmla="*/ 771 w 1231"/>
                <a:gd name="T73" fmla="*/ 92 h 191"/>
                <a:gd name="T74" fmla="*/ 849 w 1231"/>
                <a:gd name="T75" fmla="*/ 144 h 191"/>
                <a:gd name="T76" fmla="*/ 872 w 1231"/>
                <a:gd name="T77" fmla="*/ 182 h 191"/>
                <a:gd name="T78" fmla="*/ 894 w 1231"/>
                <a:gd name="T79" fmla="*/ 2 h 191"/>
                <a:gd name="T80" fmla="*/ 1085 w 1231"/>
                <a:gd name="T81" fmla="*/ 182 h 191"/>
                <a:gd name="T82" fmla="*/ 1017 w 1231"/>
                <a:gd name="T83" fmla="*/ 154 h 191"/>
                <a:gd name="T84" fmla="*/ 952 w 1231"/>
                <a:gd name="T85" fmla="*/ 182 h 191"/>
                <a:gd name="T86" fmla="*/ 951 w 1231"/>
                <a:gd name="T87" fmla="*/ 2 h 191"/>
                <a:gd name="T88" fmla="*/ 1064 w 1231"/>
                <a:gd name="T89" fmla="*/ 2 h 191"/>
                <a:gd name="T90" fmla="*/ 1168 w 1231"/>
                <a:gd name="T91" fmla="*/ 183 h 191"/>
                <a:gd name="T92" fmla="*/ 1120 w 1231"/>
                <a:gd name="T93" fmla="*/ 144 h 191"/>
                <a:gd name="T94" fmla="*/ 1209 w 1231"/>
                <a:gd name="T95" fmla="*/ 132 h 191"/>
                <a:gd name="T96" fmla="*/ 1158 w 1231"/>
                <a:gd name="T97" fmla="*/ 99 h 191"/>
                <a:gd name="T98" fmla="*/ 1169 w 1231"/>
                <a:gd name="T99" fmla="*/ 0 h 191"/>
                <a:gd name="T100" fmla="*/ 1209 w 1231"/>
                <a:gd name="T101" fmla="*/ 35 h 191"/>
                <a:gd name="T102" fmla="*/ 1132 w 1231"/>
                <a:gd name="T103" fmla="*/ 51 h 191"/>
                <a:gd name="T104" fmla="*/ 1182 w 1231"/>
                <a:gd name="T105" fmla="*/ 83 h 191"/>
                <a:gd name="T106" fmla="*/ 1168 w 1231"/>
                <a:gd name="T107" fmla="*/ 183 h 191"/>
                <a:gd name="T108" fmla="*/ 462 w 1231"/>
                <a:gd name="T109" fmla="*/ 147 h 191"/>
                <a:gd name="T110" fmla="*/ 446 w 1231"/>
                <a:gd name="T111" fmla="*/ 56 h 191"/>
                <a:gd name="T112" fmla="*/ 482 w 1231"/>
                <a:gd name="T113" fmla="*/ 19 h 191"/>
                <a:gd name="T114" fmla="*/ 509 w 1231"/>
                <a:gd name="T115" fmla="*/ 73 h 191"/>
                <a:gd name="T116" fmla="*/ 498 w 1231"/>
                <a:gd name="T117" fmla="*/ 164 h 191"/>
                <a:gd name="T118" fmla="*/ 499 w 1231"/>
                <a:gd name="T119" fmla="*/ 182 h 191"/>
                <a:gd name="T120" fmla="*/ 579 w 1231"/>
                <a:gd name="T121" fmla="*/ 148 h 191"/>
                <a:gd name="T122" fmla="*/ 600 w 1231"/>
                <a:gd name="T123" fmla="*/ 147 h 191"/>
                <a:gd name="T124" fmla="*/ 616 w 1231"/>
                <a:gd name="T125" fmla="*/ 16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1" h="191">
                  <a:moveTo>
                    <a:pt x="121" y="191"/>
                  </a:moveTo>
                  <a:cubicBezTo>
                    <a:pt x="102" y="171"/>
                    <a:pt x="102" y="171"/>
                    <a:pt x="102" y="171"/>
                  </a:cubicBezTo>
                  <a:cubicBezTo>
                    <a:pt x="91" y="179"/>
                    <a:pt x="78" y="183"/>
                    <a:pt x="64" y="183"/>
                  </a:cubicBezTo>
                  <a:cubicBezTo>
                    <a:pt x="46" y="183"/>
                    <a:pt x="30" y="177"/>
                    <a:pt x="18" y="165"/>
                  </a:cubicBezTo>
                  <a:cubicBezTo>
                    <a:pt x="1" y="148"/>
                    <a:pt x="0" y="131"/>
                    <a:pt x="0" y="92"/>
                  </a:cubicBezTo>
                  <a:cubicBezTo>
                    <a:pt x="0" y="52"/>
                    <a:pt x="1" y="35"/>
                    <a:pt x="18" y="18"/>
                  </a:cubicBezTo>
                  <a:cubicBezTo>
                    <a:pt x="30" y="6"/>
                    <a:pt x="46" y="0"/>
                    <a:pt x="64" y="0"/>
                  </a:cubicBezTo>
                  <a:cubicBezTo>
                    <a:pt x="82" y="0"/>
                    <a:pt x="97" y="6"/>
                    <a:pt x="109" y="18"/>
                  </a:cubicBezTo>
                  <a:cubicBezTo>
                    <a:pt x="125" y="35"/>
                    <a:pt x="127" y="50"/>
                    <a:pt x="127" y="92"/>
                  </a:cubicBezTo>
                  <a:cubicBezTo>
                    <a:pt x="127" y="125"/>
                    <a:pt x="126" y="143"/>
                    <a:pt x="115" y="158"/>
                  </a:cubicBezTo>
                  <a:cubicBezTo>
                    <a:pt x="135" y="178"/>
                    <a:pt x="135" y="178"/>
                    <a:pt x="135" y="178"/>
                  </a:cubicBezTo>
                  <a:lnTo>
                    <a:pt x="121" y="191"/>
                  </a:lnTo>
                  <a:close/>
                  <a:moveTo>
                    <a:pt x="64" y="20"/>
                  </a:moveTo>
                  <a:cubicBezTo>
                    <a:pt x="52" y="20"/>
                    <a:pt x="41" y="24"/>
                    <a:pt x="34" y="32"/>
                  </a:cubicBezTo>
                  <a:cubicBezTo>
                    <a:pt x="23" y="42"/>
                    <a:pt x="22" y="54"/>
                    <a:pt x="22" y="92"/>
                  </a:cubicBezTo>
                  <a:cubicBezTo>
                    <a:pt x="22" y="129"/>
                    <a:pt x="23" y="141"/>
                    <a:pt x="34" y="152"/>
                  </a:cubicBezTo>
                  <a:cubicBezTo>
                    <a:pt x="41" y="159"/>
                    <a:pt x="52" y="164"/>
                    <a:pt x="64" y="164"/>
                  </a:cubicBezTo>
                  <a:cubicBezTo>
                    <a:pt x="73" y="164"/>
                    <a:pt x="80" y="161"/>
                    <a:pt x="87" y="156"/>
                  </a:cubicBezTo>
                  <a:cubicBezTo>
                    <a:pt x="64" y="134"/>
                    <a:pt x="64" y="134"/>
                    <a:pt x="64" y="134"/>
                  </a:cubicBezTo>
                  <a:cubicBezTo>
                    <a:pt x="78" y="121"/>
                    <a:pt x="78" y="121"/>
                    <a:pt x="78" y="121"/>
                  </a:cubicBezTo>
                  <a:cubicBezTo>
                    <a:pt x="99" y="142"/>
                    <a:pt x="99" y="142"/>
                    <a:pt x="99" y="142"/>
                  </a:cubicBezTo>
                  <a:cubicBezTo>
                    <a:pt x="105" y="132"/>
                    <a:pt x="105" y="118"/>
                    <a:pt x="105" y="92"/>
                  </a:cubicBezTo>
                  <a:cubicBezTo>
                    <a:pt x="105" y="54"/>
                    <a:pt x="104" y="42"/>
                    <a:pt x="93" y="32"/>
                  </a:cubicBezTo>
                  <a:cubicBezTo>
                    <a:pt x="86" y="24"/>
                    <a:pt x="75" y="20"/>
                    <a:pt x="64" y="20"/>
                  </a:cubicBezTo>
                  <a:close/>
                  <a:moveTo>
                    <a:pt x="197" y="183"/>
                  </a:moveTo>
                  <a:cubicBezTo>
                    <a:pt x="184" y="183"/>
                    <a:pt x="172" y="179"/>
                    <a:pt x="165" y="171"/>
                  </a:cubicBezTo>
                  <a:cubicBezTo>
                    <a:pt x="156" y="163"/>
                    <a:pt x="152" y="151"/>
                    <a:pt x="152" y="136"/>
                  </a:cubicBezTo>
                  <a:cubicBezTo>
                    <a:pt x="152" y="56"/>
                    <a:pt x="152" y="56"/>
                    <a:pt x="152" y="56"/>
                  </a:cubicBezTo>
                  <a:cubicBezTo>
                    <a:pt x="172" y="56"/>
                    <a:pt x="172" y="56"/>
                    <a:pt x="172" y="56"/>
                  </a:cubicBezTo>
                  <a:cubicBezTo>
                    <a:pt x="172" y="133"/>
                    <a:pt x="172" y="133"/>
                    <a:pt x="172" y="133"/>
                  </a:cubicBezTo>
                  <a:cubicBezTo>
                    <a:pt x="172" y="154"/>
                    <a:pt x="182" y="165"/>
                    <a:pt x="201" y="165"/>
                  </a:cubicBezTo>
                  <a:cubicBezTo>
                    <a:pt x="220" y="165"/>
                    <a:pt x="230" y="153"/>
                    <a:pt x="230" y="133"/>
                  </a:cubicBezTo>
                  <a:cubicBezTo>
                    <a:pt x="230" y="56"/>
                    <a:pt x="230" y="56"/>
                    <a:pt x="230" y="56"/>
                  </a:cubicBezTo>
                  <a:cubicBezTo>
                    <a:pt x="251" y="56"/>
                    <a:pt x="251" y="56"/>
                    <a:pt x="251" y="56"/>
                  </a:cubicBezTo>
                  <a:cubicBezTo>
                    <a:pt x="251" y="182"/>
                    <a:pt x="251" y="182"/>
                    <a:pt x="251" y="182"/>
                  </a:cubicBezTo>
                  <a:cubicBezTo>
                    <a:pt x="231" y="182"/>
                    <a:pt x="231" y="182"/>
                    <a:pt x="231" y="182"/>
                  </a:cubicBezTo>
                  <a:cubicBezTo>
                    <a:pt x="231" y="170"/>
                    <a:pt x="231" y="170"/>
                    <a:pt x="231" y="170"/>
                  </a:cubicBezTo>
                  <a:cubicBezTo>
                    <a:pt x="222" y="178"/>
                    <a:pt x="210" y="183"/>
                    <a:pt x="197" y="183"/>
                  </a:cubicBezTo>
                  <a:close/>
                  <a:moveTo>
                    <a:pt x="301" y="182"/>
                  </a:moveTo>
                  <a:cubicBezTo>
                    <a:pt x="281" y="182"/>
                    <a:pt x="281" y="182"/>
                    <a:pt x="281" y="182"/>
                  </a:cubicBezTo>
                  <a:cubicBezTo>
                    <a:pt x="281" y="115"/>
                    <a:pt x="281" y="115"/>
                    <a:pt x="281" y="115"/>
                  </a:cubicBezTo>
                  <a:cubicBezTo>
                    <a:pt x="281" y="56"/>
                    <a:pt x="281" y="56"/>
                    <a:pt x="281" y="56"/>
                  </a:cubicBezTo>
                  <a:cubicBezTo>
                    <a:pt x="301" y="56"/>
                    <a:pt x="301" y="56"/>
                    <a:pt x="301" y="56"/>
                  </a:cubicBezTo>
                  <a:cubicBezTo>
                    <a:pt x="301" y="114"/>
                    <a:pt x="301" y="114"/>
                    <a:pt x="301" y="114"/>
                  </a:cubicBezTo>
                  <a:lnTo>
                    <a:pt x="301" y="182"/>
                  </a:lnTo>
                  <a:close/>
                  <a:moveTo>
                    <a:pt x="303" y="24"/>
                  </a:moveTo>
                  <a:cubicBezTo>
                    <a:pt x="280" y="24"/>
                    <a:pt x="280" y="24"/>
                    <a:pt x="280" y="24"/>
                  </a:cubicBezTo>
                  <a:cubicBezTo>
                    <a:pt x="280" y="1"/>
                    <a:pt x="280" y="1"/>
                    <a:pt x="280" y="1"/>
                  </a:cubicBezTo>
                  <a:cubicBezTo>
                    <a:pt x="303" y="1"/>
                    <a:pt x="303" y="1"/>
                    <a:pt x="303" y="1"/>
                  </a:cubicBezTo>
                  <a:lnTo>
                    <a:pt x="303" y="24"/>
                  </a:lnTo>
                  <a:close/>
                  <a:moveTo>
                    <a:pt x="430" y="182"/>
                  </a:moveTo>
                  <a:cubicBezTo>
                    <a:pt x="410" y="182"/>
                    <a:pt x="410" y="182"/>
                    <a:pt x="410" y="182"/>
                  </a:cubicBezTo>
                  <a:cubicBezTo>
                    <a:pt x="410" y="105"/>
                    <a:pt x="410" y="105"/>
                    <a:pt x="410" y="105"/>
                  </a:cubicBezTo>
                  <a:cubicBezTo>
                    <a:pt x="410" y="85"/>
                    <a:pt x="399" y="73"/>
                    <a:pt x="381" y="73"/>
                  </a:cubicBezTo>
                  <a:cubicBezTo>
                    <a:pt x="362" y="73"/>
                    <a:pt x="352" y="85"/>
                    <a:pt x="352" y="105"/>
                  </a:cubicBezTo>
                  <a:cubicBezTo>
                    <a:pt x="352" y="182"/>
                    <a:pt x="352" y="182"/>
                    <a:pt x="352" y="182"/>
                  </a:cubicBezTo>
                  <a:cubicBezTo>
                    <a:pt x="331" y="182"/>
                    <a:pt x="331" y="182"/>
                    <a:pt x="331" y="182"/>
                  </a:cubicBezTo>
                  <a:cubicBezTo>
                    <a:pt x="331" y="56"/>
                    <a:pt x="331" y="56"/>
                    <a:pt x="331" y="56"/>
                  </a:cubicBezTo>
                  <a:cubicBezTo>
                    <a:pt x="352" y="56"/>
                    <a:pt x="352" y="56"/>
                    <a:pt x="352" y="56"/>
                  </a:cubicBezTo>
                  <a:cubicBezTo>
                    <a:pt x="352" y="68"/>
                    <a:pt x="352" y="68"/>
                    <a:pt x="352" y="68"/>
                  </a:cubicBezTo>
                  <a:cubicBezTo>
                    <a:pt x="360" y="59"/>
                    <a:pt x="372" y="55"/>
                    <a:pt x="385" y="55"/>
                  </a:cubicBezTo>
                  <a:cubicBezTo>
                    <a:pt x="398" y="55"/>
                    <a:pt x="409" y="59"/>
                    <a:pt x="417" y="67"/>
                  </a:cubicBezTo>
                  <a:cubicBezTo>
                    <a:pt x="426" y="75"/>
                    <a:pt x="430" y="87"/>
                    <a:pt x="430" y="102"/>
                  </a:cubicBezTo>
                  <a:lnTo>
                    <a:pt x="430" y="182"/>
                  </a:lnTo>
                  <a:close/>
                  <a:moveTo>
                    <a:pt x="550" y="182"/>
                  </a:moveTo>
                  <a:cubicBezTo>
                    <a:pt x="529" y="182"/>
                    <a:pt x="529" y="182"/>
                    <a:pt x="529" y="182"/>
                  </a:cubicBezTo>
                  <a:cubicBezTo>
                    <a:pt x="529" y="113"/>
                    <a:pt x="529" y="113"/>
                    <a:pt x="529" y="113"/>
                  </a:cubicBezTo>
                  <a:cubicBezTo>
                    <a:pt x="529" y="56"/>
                    <a:pt x="529" y="56"/>
                    <a:pt x="529" y="56"/>
                  </a:cubicBezTo>
                  <a:cubicBezTo>
                    <a:pt x="550" y="56"/>
                    <a:pt x="550" y="56"/>
                    <a:pt x="550" y="56"/>
                  </a:cubicBezTo>
                  <a:cubicBezTo>
                    <a:pt x="550" y="113"/>
                    <a:pt x="550" y="113"/>
                    <a:pt x="550" y="113"/>
                  </a:cubicBezTo>
                  <a:lnTo>
                    <a:pt x="550" y="182"/>
                  </a:lnTo>
                  <a:close/>
                  <a:moveTo>
                    <a:pt x="551" y="24"/>
                  </a:moveTo>
                  <a:cubicBezTo>
                    <a:pt x="528" y="24"/>
                    <a:pt x="528" y="24"/>
                    <a:pt x="528" y="24"/>
                  </a:cubicBezTo>
                  <a:cubicBezTo>
                    <a:pt x="528" y="1"/>
                    <a:pt x="528" y="1"/>
                    <a:pt x="528" y="1"/>
                  </a:cubicBezTo>
                  <a:cubicBezTo>
                    <a:pt x="551" y="1"/>
                    <a:pt x="551" y="1"/>
                    <a:pt x="551" y="1"/>
                  </a:cubicBezTo>
                  <a:lnTo>
                    <a:pt x="551" y="24"/>
                  </a:lnTo>
                  <a:close/>
                  <a:moveTo>
                    <a:pt x="686" y="183"/>
                  </a:moveTo>
                  <a:cubicBezTo>
                    <a:pt x="651" y="183"/>
                    <a:pt x="631" y="160"/>
                    <a:pt x="631" y="119"/>
                  </a:cubicBezTo>
                  <a:cubicBezTo>
                    <a:pt x="631" y="79"/>
                    <a:pt x="651" y="55"/>
                    <a:pt x="683" y="55"/>
                  </a:cubicBezTo>
                  <a:cubicBezTo>
                    <a:pt x="715" y="55"/>
                    <a:pt x="735" y="78"/>
                    <a:pt x="735" y="116"/>
                  </a:cubicBezTo>
                  <a:cubicBezTo>
                    <a:pt x="735" y="125"/>
                    <a:pt x="735" y="125"/>
                    <a:pt x="735" y="125"/>
                  </a:cubicBezTo>
                  <a:cubicBezTo>
                    <a:pt x="652" y="125"/>
                    <a:pt x="652" y="125"/>
                    <a:pt x="652" y="125"/>
                  </a:cubicBezTo>
                  <a:cubicBezTo>
                    <a:pt x="652" y="151"/>
                    <a:pt x="664" y="165"/>
                    <a:pt x="687" y="165"/>
                  </a:cubicBezTo>
                  <a:cubicBezTo>
                    <a:pt x="700" y="165"/>
                    <a:pt x="708" y="161"/>
                    <a:pt x="718" y="151"/>
                  </a:cubicBezTo>
                  <a:cubicBezTo>
                    <a:pt x="719" y="150"/>
                    <a:pt x="719" y="150"/>
                    <a:pt x="719" y="150"/>
                  </a:cubicBezTo>
                  <a:cubicBezTo>
                    <a:pt x="733" y="163"/>
                    <a:pt x="733" y="163"/>
                    <a:pt x="733" y="163"/>
                  </a:cubicBezTo>
                  <a:cubicBezTo>
                    <a:pt x="732" y="164"/>
                    <a:pt x="732" y="164"/>
                    <a:pt x="732" y="164"/>
                  </a:cubicBezTo>
                  <a:cubicBezTo>
                    <a:pt x="720" y="176"/>
                    <a:pt x="708" y="183"/>
                    <a:pt x="686" y="183"/>
                  </a:cubicBezTo>
                  <a:close/>
                  <a:moveTo>
                    <a:pt x="652" y="109"/>
                  </a:moveTo>
                  <a:cubicBezTo>
                    <a:pt x="714" y="109"/>
                    <a:pt x="714" y="109"/>
                    <a:pt x="714" y="109"/>
                  </a:cubicBezTo>
                  <a:cubicBezTo>
                    <a:pt x="713" y="100"/>
                    <a:pt x="713" y="96"/>
                    <a:pt x="710" y="90"/>
                  </a:cubicBezTo>
                  <a:cubicBezTo>
                    <a:pt x="705" y="79"/>
                    <a:pt x="695" y="73"/>
                    <a:pt x="683" y="73"/>
                  </a:cubicBezTo>
                  <a:cubicBezTo>
                    <a:pt x="671" y="73"/>
                    <a:pt x="661" y="79"/>
                    <a:pt x="655" y="90"/>
                  </a:cubicBezTo>
                  <a:cubicBezTo>
                    <a:pt x="653" y="96"/>
                    <a:pt x="652" y="100"/>
                    <a:pt x="652" y="109"/>
                  </a:cubicBezTo>
                  <a:close/>
                  <a:moveTo>
                    <a:pt x="798" y="183"/>
                  </a:moveTo>
                  <a:cubicBezTo>
                    <a:pt x="775" y="183"/>
                    <a:pt x="759" y="178"/>
                    <a:pt x="746" y="165"/>
                  </a:cubicBezTo>
                  <a:cubicBezTo>
                    <a:pt x="745" y="164"/>
                    <a:pt x="745" y="164"/>
                    <a:pt x="745" y="164"/>
                  </a:cubicBezTo>
                  <a:cubicBezTo>
                    <a:pt x="759" y="150"/>
                    <a:pt x="759" y="150"/>
                    <a:pt x="759" y="150"/>
                  </a:cubicBezTo>
                  <a:cubicBezTo>
                    <a:pt x="760" y="151"/>
                    <a:pt x="760" y="151"/>
                    <a:pt x="760" y="151"/>
                  </a:cubicBezTo>
                  <a:cubicBezTo>
                    <a:pt x="769" y="161"/>
                    <a:pt x="781" y="165"/>
                    <a:pt x="797" y="165"/>
                  </a:cubicBezTo>
                  <a:cubicBezTo>
                    <a:pt x="809" y="165"/>
                    <a:pt x="829" y="163"/>
                    <a:pt x="829" y="145"/>
                  </a:cubicBezTo>
                  <a:cubicBezTo>
                    <a:pt x="829" y="134"/>
                    <a:pt x="823" y="129"/>
                    <a:pt x="809" y="128"/>
                  </a:cubicBezTo>
                  <a:cubicBezTo>
                    <a:pt x="789" y="126"/>
                    <a:pt x="789" y="126"/>
                    <a:pt x="789" y="126"/>
                  </a:cubicBezTo>
                  <a:cubicBezTo>
                    <a:pt x="764" y="124"/>
                    <a:pt x="751" y="113"/>
                    <a:pt x="751" y="92"/>
                  </a:cubicBezTo>
                  <a:cubicBezTo>
                    <a:pt x="751" y="70"/>
                    <a:pt x="770" y="55"/>
                    <a:pt x="798" y="55"/>
                  </a:cubicBezTo>
                  <a:cubicBezTo>
                    <a:pt x="816" y="55"/>
                    <a:pt x="832" y="59"/>
                    <a:pt x="843" y="68"/>
                  </a:cubicBezTo>
                  <a:cubicBezTo>
                    <a:pt x="844" y="69"/>
                    <a:pt x="844" y="69"/>
                    <a:pt x="844" y="69"/>
                  </a:cubicBezTo>
                  <a:cubicBezTo>
                    <a:pt x="830" y="83"/>
                    <a:pt x="830" y="83"/>
                    <a:pt x="830" y="83"/>
                  </a:cubicBezTo>
                  <a:cubicBezTo>
                    <a:pt x="829" y="82"/>
                    <a:pt x="829" y="82"/>
                    <a:pt x="829" y="82"/>
                  </a:cubicBezTo>
                  <a:cubicBezTo>
                    <a:pt x="821" y="76"/>
                    <a:pt x="811" y="73"/>
                    <a:pt x="798" y="73"/>
                  </a:cubicBezTo>
                  <a:cubicBezTo>
                    <a:pt x="781" y="73"/>
                    <a:pt x="771" y="79"/>
                    <a:pt x="771" y="92"/>
                  </a:cubicBezTo>
                  <a:cubicBezTo>
                    <a:pt x="771" y="102"/>
                    <a:pt x="778" y="107"/>
                    <a:pt x="792" y="108"/>
                  </a:cubicBezTo>
                  <a:cubicBezTo>
                    <a:pt x="811" y="110"/>
                    <a:pt x="811" y="110"/>
                    <a:pt x="811" y="110"/>
                  </a:cubicBezTo>
                  <a:cubicBezTo>
                    <a:pt x="827" y="112"/>
                    <a:pt x="849" y="117"/>
                    <a:pt x="849" y="144"/>
                  </a:cubicBezTo>
                  <a:cubicBezTo>
                    <a:pt x="849" y="168"/>
                    <a:pt x="829" y="183"/>
                    <a:pt x="798" y="183"/>
                  </a:cubicBezTo>
                  <a:close/>
                  <a:moveTo>
                    <a:pt x="894" y="182"/>
                  </a:moveTo>
                  <a:cubicBezTo>
                    <a:pt x="872" y="182"/>
                    <a:pt x="872" y="182"/>
                    <a:pt x="872" y="182"/>
                  </a:cubicBezTo>
                  <a:cubicBezTo>
                    <a:pt x="872" y="100"/>
                    <a:pt x="872" y="100"/>
                    <a:pt x="872" y="100"/>
                  </a:cubicBezTo>
                  <a:cubicBezTo>
                    <a:pt x="872" y="2"/>
                    <a:pt x="872" y="2"/>
                    <a:pt x="872" y="2"/>
                  </a:cubicBezTo>
                  <a:cubicBezTo>
                    <a:pt x="894" y="2"/>
                    <a:pt x="894" y="2"/>
                    <a:pt x="894" y="2"/>
                  </a:cubicBezTo>
                  <a:cubicBezTo>
                    <a:pt x="894" y="100"/>
                    <a:pt x="894" y="100"/>
                    <a:pt x="894" y="100"/>
                  </a:cubicBezTo>
                  <a:lnTo>
                    <a:pt x="894" y="182"/>
                  </a:lnTo>
                  <a:close/>
                  <a:moveTo>
                    <a:pt x="1085" y="182"/>
                  </a:moveTo>
                  <a:cubicBezTo>
                    <a:pt x="1063" y="182"/>
                    <a:pt x="1063" y="182"/>
                    <a:pt x="1063" y="182"/>
                  </a:cubicBezTo>
                  <a:cubicBezTo>
                    <a:pt x="1063" y="51"/>
                    <a:pt x="1063" y="51"/>
                    <a:pt x="1063" y="51"/>
                  </a:cubicBezTo>
                  <a:cubicBezTo>
                    <a:pt x="1017" y="154"/>
                    <a:pt x="1017" y="154"/>
                    <a:pt x="1017" y="154"/>
                  </a:cubicBezTo>
                  <a:cubicBezTo>
                    <a:pt x="999" y="154"/>
                    <a:pt x="999" y="154"/>
                    <a:pt x="999" y="154"/>
                  </a:cubicBezTo>
                  <a:cubicBezTo>
                    <a:pt x="952" y="51"/>
                    <a:pt x="952" y="51"/>
                    <a:pt x="952" y="51"/>
                  </a:cubicBezTo>
                  <a:cubicBezTo>
                    <a:pt x="952" y="182"/>
                    <a:pt x="952" y="182"/>
                    <a:pt x="952" y="182"/>
                  </a:cubicBezTo>
                  <a:cubicBezTo>
                    <a:pt x="930" y="182"/>
                    <a:pt x="930" y="182"/>
                    <a:pt x="930" y="182"/>
                  </a:cubicBezTo>
                  <a:cubicBezTo>
                    <a:pt x="930" y="2"/>
                    <a:pt x="930" y="2"/>
                    <a:pt x="930" y="2"/>
                  </a:cubicBezTo>
                  <a:cubicBezTo>
                    <a:pt x="951" y="2"/>
                    <a:pt x="951" y="2"/>
                    <a:pt x="951" y="2"/>
                  </a:cubicBezTo>
                  <a:cubicBezTo>
                    <a:pt x="951" y="2"/>
                    <a:pt x="951" y="2"/>
                    <a:pt x="951" y="2"/>
                  </a:cubicBezTo>
                  <a:cubicBezTo>
                    <a:pt x="1008" y="126"/>
                    <a:pt x="1008" y="126"/>
                    <a:pt x="1008" y="126"/>
                  </a:cubicBezTo>
                  <a:cubicBezTo>
                    <a:pt x="1064" y="2"/>
                    <a:pt x="1064" y="2"/>
                    <a:pt x="1064" y="2"/>
                  </a:cubicBezTo>
                  <a:cubicBezTo>
                    <a:pt x="1085" y="2"/>
                    <a:pt x="1085" y="2"/>
                    <a:pt x="1085" y="2"/>
                  </a:cubicBezTo>
                  <a:lnTo>
                    <a:pt x="1085" y="182"/>
                  </a:lnTo>
                  <a:close/>
                  <a:moveTo>
                    <a:pt x="1168" y="183"/>
                  </a:moveTo>
                  <a:cubicBezTo>
                    <a:pt x="1141" y="183"/>
                    <a:pt x="1123" y="176"/>
                    <a:pt x="1106" y="159"/>
                  </a:cubicBezTo>
                  <a:cubicBezTo>
                    <a:pt x="1106" y="158"/>
                    <a:pt x="1106" y="158"/>
                    <a:pt x="1106" y="158"/>
                  </a:cubicBezTo>
                  <a:cubicBezTo>
                    <a:pt x="1120" y="144"/>
                    <a:pt x="1120" y="144"/>
                    <a:pt x="1120" y="144"/>
                  </a:cubicBezTo>
                  <a:cubicBezTo>
                    <a:pt x="1121" y="145"/>
                    <a:pt x="1121" y="145"/>
                    <a:pt x="1121" y="145"/>
                  </a:cubicBezTo>
                  <a:cubicBezTo>
                    <a:pt x="1135" y="159"/>
                    <a:pt x="1148" y="164"/>
                    <a:pt x="1168" y="164"/>
                  </a:cubicBezTo>
                  <a:cubicBezTo>
                    <a:pt x="1194" y="164"/>
                    <a:pt x="1209" y="152"/>
                    <a:pt x="1209" y="132"/>
                  </a:cubicBezTo>
                  <a:cubicBezTo>
                    <a:pt x="1209" y="123"/>
                    <a:pt x="1207" y="116"/>
                    <a:pt x="1201" y="111"/>
                  </a:cubicBezTo>
                  <a:cubicBezTo>
                    <a:pt x="1196" y="106"/>
                    <a:pt x="1191" y="104"/>
                    <a:pt x="1179" y="102"/>
                  </a:cubicBezTo>
                  <a:cubicBezTo>
                    <a:pt x="1158" y="99"/>
                    <a:pt x="1158" y="99"/>
                    <a:pt x="1158" y="99"/>
                  </a:cubicBezTo>
                  <a:cubicBezTo>
                    <a:pt x="1143" y="97"/>
                    <a:pt x="1133" y="93"/>
                    <a:pt x="1125" y="86"/>
                  </a:cubicBezTo>
                  <a:cubicBezTo>
                    <a:pt x="1115" y="77"/>
                    <a:pt x="1111" y="66"/>
                    <a:pt x="1111" y="51"/>
                  </a:cubicBezTo>
                  <a:cubicBezTo>
                    <a:pt x="1111" y="20"/>
                    <a:pt x="1133" y="0"/>
                    <a:pt x="1169" y="0"/>
                  </a:cubicBezTo>
                  <a:cubicBezTo>
                    <a:pt x="1191" y="0"/>
                    <a:pt x="1207" y="6"/>
                    <a:pt x="1222" y="20"/>
                  </a:cubicBezTo>
                  <a:cubicBezTo>
                    <a:pt x="1223" y="21"/>
                    <a:pt x="1223" y="21"/>
                    <a:pt x="1223" y="21"/>
                  </a:cubicBezTo>
                  <a:cubicBezTo>
                    <a:pt x="1209" y="35"/>
                    <a:pt x="1209" y="35"/>
                    <a:pt x="1209" y="35"/>
                  </a:cubicBezTo>
                  <a:cubicBezTo>
                    <a:pt x="1208" y="34"/>
                    <a:pt x="1208" y="34"/>
                    <a:pt x="1208" y="34"/>
                  </a:cubicBezTo>
                  <a:cubicBezTo>
                    <a:pt x="1197" y="23"/>
                    <a:pt x="1185" y="19"/>
                    <a:pt x="1168" y="19"/>
                  </a:cubicBezTo>
                  <a:cubicBezTo>
                    <a:pt x="1146" y="19"/>
                    <a:pt x="1132" y="31"/>
                    <a:pt x="1132" y="51"/>
                  </a:cubicBezTo>
                  <a:cubicBezTo>
                    <a:pt x="1132" y="59"/>
                    <a:pt x="1134" y="66"/>
                    <a:pt x="1139" y="70"/>
                  </a:cubicBezTo>
                  <a:cubicBezTo>
                    <a:pt x="1144" y="75"/>
                    <a:pt x="1152" y="78"/>
                    <a:pt x="1162" y="79"/>
                  </a:cubicBezTo>
                  <a:cubicBezTo>
                    <a:pt x="1182" y="83"/>
                    <a:pt x="1182" y="83"/>
                    <a:pt x="1182" y="83"/>
                  </a:cubicBezTo>
                  <a:cubicBezTo>
                    <a:pt x="1199" y="85"/>
                    <a:pt x="1207" y="88"/>
                    <a:pt x="1215" y="96"/>
                  </a:cubicBezTo>
                  <a:cubicBezTo>
                    <a:pt x="1225" y="104"/>
                    <a:pt x="1231" y="117"/>
                    <a:pt x="1231" y="132"/>
                  </a:cubicBezTo>
                  <a:cubicBezTo>
                    <a:pt x="1231" y="163"/>
                    <a:pt x="1206" y="183"/>
                    <a:pt x="1168" y="183"/>
                  </a:cubicBezTo>
                  <a:close/>
                  <a:moveTo>
                    <a:pt x="499" y="182"/>
                  </a:moveTo>
                  <a:cubicBezTo>
                    <a:pt x="495" y="182"/>
                    <a:pt x="495" y="182"/>
                    <a:pt x="495" y="182"/>
                  </a:cubicBezTo>
                  <a:cubicBezTo>
                    <a:pt x="475" y="182"/>
                    <a:pt x="462" y="168"/>
                    <a:pt x="462" y="147"/>
                  </a:cubicBezTo>
                  <a:cubicBezTo>
                    <a:pt x="462" y="73"/>
                    <a:pt x="462" y="73"/>
                    <a:pt x="462" y="73"/>
                  </a:cubicBezTo>
                  <a:cubicBezTo>
                    <a:pt x="446" y="73"/>
                    <a:pt x="446" y="73"/>
                    <a:pt x="446" y="73"/>
                  </a:cubicBezTo>
                  <a:cubicBezTo>
                    <a:pt x="446" y="56"/>
                    <a:pt x="446" y="56"/>
                    <a:pt x="446" y="56"/>
                  </a:cubicBezTo>
                  <a:cubicBezTo>
                    <a:pt x="462" y="56"/>
                    <a:pt x="462" y="56"/>
                    <a:pt x="462" y="56"/>
                  </a:cubicBezTo>
                  <a:cubicBezTo>
                    <a:pt x="462" y="19"/>
                    <a:pt x="462" y="19"/>
                    <a:pt x="462" y="19"/>
                  </a:cubicBezTo>
                  <a:cubicBezTo>
                    <a:pt x="482" y="19"/>
                    <a:pt x="482" y="19"/>
                    <a:pt x="482" y="19"/>
                  </a:cubicBezTo>
                  <a:cubicBezTo>
                    <a:pt x="482" y="56"/>
                    <a:pt x="482" y="56"/>
                    <a:pt x="482" y="56"/>
                  </a:cubicBezTo>
                  <a:cubicBezTo>
                    <a:pt x="509" y="56"/>
                    <a:pt x="509" y="56"/>
                    <a:pt x="509" y="56"/>
                  </a:cubicBezTo>
                  <a:cubicBezTo>
                    <a:pt x="509" y="73"/>
                    <a:pt x="509" y="73"/>
                    <a:pt x="509" y="73"/>
                  </a:cubicBezTo>
                  <a:cubicBezTo>
                    <a:pt x="482" y="73"/>
                    <a:pt x="482" y="73"/>
                    <a:pt x="482" y="73"/>
                  </a:cubicBezTo>
                  <a:cubicBezTo>
                    <a:pt x="482" y="147"/>
                    <a:pt x="482" y="147"/>
                    <a:pt x="482" y="147"/>
                  </a:cubicBezTo>
                  <a:cubicBezTo>
                    <a:pt x="482" y="158"/>
                    <a:pt x="488" y="164"/>
                    <a:pt x="498" y="164"/>
                  </a:cubicBezTo>
                  <a:cubicBezTo>
                    <a:pt x="499" y="164"/>
                    <a:pt x="499" y="164"/>
                    <a:pt x="499" y="164"/>
                  </a:cubicBezTo>
                  <a:cubicBezTo>
                    <a:pt x="499" y="165"/>
                    <a:pt x="499" y="165"/>
                    <a:pt x="499" y="165"/>
                  </a:cubicBezTo>
                  <a:lnTo>
                    <a:pt x="499" y="182"/>
                  </a:lnTo>
                  <a:close/>
                  <a:moveTo>
                    <a:pt x="616" y="182"/>
                  </a:moveTo>
                  <a:cubicBezTo>
                    <a:pt x="612" y="182"/>
                    <a:pt x="612" y="182"/>
                    <a:pt x="612" y="182"/>
                  </a:cubicBezTo>
                  <a:cubicBezTo>
                    <a:pt x="591" y="182"/>
                    <a:pt x="579" y="169"/>
                    <a:pt x="579" y="148"/>
                  </a:cubicBezTo>
                  <a:cubicBezTo>
                    <a:pt x="579" y="2"/>
                    <a:pt x="579" y="2"/>
                    <a:pt x="579" y="2"/>
                  </a:cubicBezTo>
                  <a:cubicBezTo>
                    <a:pt x="600" y="2"/>
                    <a:pt x="600" y="2"/>
                    <a:pt x="600" y="2"/>
                  </a:cubicBezTo>
                  <a:cubicBezTo>
                    <a:pt x="600" y="147"/>
                    <a:pt x="600" y="147"/>
                    <a:pt x="600" y="147"/>
                  </a:cubicBezTo>
                  <a:cubicBezTo>
                    <a:pt x="600" y="159"/>
                    <a:pt x="604" y="164"/>
                    <a:pt x="615" y="164"/>
                  </a:cubicBezTo>
                  <a:cubicBezTo>
                    <a:pt x="616" y="164"/>
                    <a:pt x="616" y="164"/>
                    <a:pt x="616" y="164"/>
                  </a:cubicBezTo>
                  <a:cubicBezTo>
                    <a:pt x="616" y="165"/>
                    <a:pt x="616" y="165"/>
                    <a:pt x="616" y="165"/>
                  </a:cubicBezTo>
                  <a:lnTo>
                    <a:pt x="616" y="182"/>
                  </a:lnTo>
                  <a:close/>
                </a:path>
              </a:pathLst>
            </a:custGeom>
            <a:solidFill>
              <a:srgbClr val="7778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noEditPoints="1"/>
            </p:cNvSpPr>
            <p:nvPr userDrawn="1"/>
          </p:nvSpPr>
          <p:spPr bwMode="gray">
            <a:xfrm>
              <a:off x="7474095" y="5549900"/>
              <a:ext cx="76200" cy="41275"/>
            </a:xfrm>
            <a:custGeom>
              <a:avLst/>
              <a:gdLst>
                <a:gd name="T0" fmla="*/ 12 w 48"/>
                <a:gd name="T1" fmla="*/ 4 h 26"/>
                <a:gd name="T2" fmla="*/ 12 w 48"/>
                <a:gd name="T3" fmla="*/ 26 h 26"/>
                <a:gd name="T4" fmla="*/ 7 w 48"/>
                <a:gd name="T5" fmla="*/ 26 h 26"/>
                <a:gd name="T6" fmla="*/ 7 w 48"/>
                <a:gd name="T7" fmla="*/ 4 h 26"/>
                <a:gd name="T8" fmla="*/ 0 w 48"/>
                <a:gd name="T9" fmla="*/ 4 h 26"/>
                <a:gd name="T10" fmla="*/ 0 w 48"/>
                <a:gd name="T11" fmla="*/ 0 h 26"/>
                <a:gd name="T12" fmla="*/ 18 w 48"/>
                <a:gd name="T13" fmla="*/ 0 h 26"/>
                <a:gd name="T14" fmla="*/ 18 w 48"/>
                <a:gd name="T15" fmla="*/ 4 h 26"/>
                <a:gd name="T16" fmla="*/ 12 w 48"/>
                <a:gd name="T17" fmla="*/ 4 h 26"/>
                <a:gd name="T18" fmla="*/ 43 w 48"/>
                <a:gd name="T19" fmla="*/ 26 h 26"/>
                <a:gd name="T20" fmla="*/ 43 w 48"/>
                <a:gd name="T21" fmla="*/ 9 h 26"/>
                <a:gd name="T22" fmla="*/ 37 w 48"/>
                <a:gd name="T23" fmla="*/ 20 h 26"/>
                <a:gd name="T24" fmla="*/ 33 w 48"/>
                <a:gd name="T25" fmla="*/ 20 h 26"/>
                <a:gd name="T26" fmla="*/ 27 w 48"/>
                <a:gd name="T27" fmla="*/ 9 h 26"/>
                <a:gd name="T28" fmla="*/ 27 w 48"/>
                <a:gd name="T29" fmla="*/ 26 h 26"/>
                <a:gd name="T30" fmla="*/ 23 w 48"/>
                <a:gd name="T31" fmla="*/ 26 h 26"/>
                <a:gd name="T32" fmla="*/ 23 w 48"/>
                <a:gd name="T33" fmla="*/ 0 h 26"/>
                <a:gd name="T34" fmla="*/ 27 w 48"/>
                <a:gd name="T35" fmla="*/ 0 h 26"/>
                <a:gd name="T36" fmla="*/ 35 w 48"/>
                <a:gd name="T37" fmla="*/ 15 h 26"/>
                <a:gd name="T38" fmla="*/ 43 w 48"/>
                <a:gd name="T39" fmla="*/ 0 h 26"/>
                <a:gd name="T40" fmla="*/ 48 w 48"/>
                <a:gd name="T41" fmla="*/ 0 h 26"/>
                <a:gd name="T42" fmla="*/ 48 w 48"/>
                <a:gd name="T43" fmla="*/ 26 h 26"/>
                <a:gd name="T44" fmla="*/ 43 w 48"/>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6">
                  <a:moveTo>
                    <a:pt x="12" y="4"/>
                  </a:moveTo>
                  <a:lnTo>
                    <a:pt x="12" y="26"/>
                  </a:lnTo>
                  <a:lnTo>
                    <a:pt x="7" y="26"/>
                  </a:lnTo>
                  <a:lnTo>
                    <a:pt x="7" y="4"/>
                  </a:lnTo>
                  <a:lnTo>
                    <a:pt x="0" y="4"/>
                  </a:lnTo>
                  <a:lnTo>
                    <a:pt x="0" y="0"/>
                  </a:lnTo>
                  <a:lnTo>
                    <a:pt x="18" y="0"/>
                  </a:lnTo>
                  <a:lnTo>
                    <a:pt x="18" y="4"/>
                  </a:lnTo>
                  <a:lnTo>
                    <a:pt x="12" y="4"/>
                  </a:lnTo>
                  <a:close/>
                  <a:moveTo>
                    <a:pt x="43" y="26"/>
                  </a:moveTo>
                  <a:lnTo>
                    <a:pt x="43" y="9"/>
                  </a:lnTo>
                  <a:lnTo>
                    <a:pt x="37" y="20"/>
                  </a:lnTo>
                  <a:lnTo>
                    <a:pt x="33" y="20"/>
                  </a:lnTo>
                  <a:lnTo>
                    <a:pt x="27" y="9"/>
                  </a:lnTo>
                  <a:lnTo>
                    <a:pt x="27" y="26"/>
                  </a:lnTo>
                  <a:lnTo>
                    <a:pt x="23" y="26"/>
                  </a:lnTo>
                  <a:lnTo>
                    <a:pt x="23" y="0"/>
                  </a:lnTo>
                  <a:lnTo>
                    <a:pt x="27" y="0"/>
                  </a:lnTo>
                  <a:lnTo>
                    <a:pt x="35" y="15"/>
                  </a:lnTo>
                  <a:lnTo>
                    <a:pt x="43" y="0"/>
                  </a:lnTo>
                  <a:lnTo>
                    <a:pt x="48" y="0"/>
                  </a:lnTo>
                  <a:lnTo>
                    <a:pt x="48" y="26"/>
                  </a:lnTo>
                  <a:lnTo>
                    <a:pt x="43" y="26"/>
                  </a:lnTo>
                  <a:close/>
                </a:path>
              </a:pathLst>
            </a:custGeom>
            <a:solidFill>
              <a:srgbClr val="41404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EditPoints="1"/>
            </p:cNvSpPr>
            <p:nvPr userDrawn="1"/>
          </p:nvSpPr>
          <p:spPr bwMode="gray">
            <a:xfrm>
              <a:off x="4813445" y="5438775"/>
              <a:ext cx="549275" cy="493712"/>
            </a:xfrm>
            <a:custGeom>
              <a:avLst/>
              <a:gdLst>
                <a:gd name="T0" fmla="*/ 351 w 351"/>
                <a:gd name="T1" fmla="*/ 69 h 314"/>
                <a:gd name="T2" fmla="*/ 319 w 351"/>
                <a:gd name="T3" fmla="*/ 87 h 314"/>
                <a:gd name="T4" fmla="*/ 264 w 351"/>
                <a:gd name="T5" fmla="*/ 32 h 314"/>
                <a:gd name="T6" fmla="*/ 283 w 351"/>
                <a:gd name="T7" fmla="*/ 0 h 314"/>
                <a:gd name="T8" fmla="*/ 351 w 351"/>
                <a:gd name="T9" fmla="*/ 69 h 314"/>
                <a:gd name="T10" fmla="*/ 37 w 351"/>
                <a:gd name="T11" fmla="*/ 163 h 314"/>
                <a:gd name="T12" fmla="*/ 0 w 351"/>
                <a:gd name="T13" fmla="*/ 163 h 314"/>
                <a:gd name="T14" fmla="*/ 25 w 351"/>
                <a:gd name="T15" fmla="*/ 257 h 314"/>
                <a:gd name="T16" fmla="*/ 57 w 351"/>
                <a:gd name="T17" fmla="*/ 239 h 314"/>
                <a:gd name="T18" fmla="*/ 37 w 351"/>
                <a:gd name="T19" fmla="*/ 163 h 314"/>
                <a:gd name="T20" fmla="*/ 130 w 351"/>
                <a:gd name="T21" fmla="*/ 63 h 314"/>
                <a:gd name="T22" fmla="*/ 112 w 351"/>
                <a:gd name="T23" fmla="*/ 31 h 314"/>
                <a:gd name="T24" fmla="*/ 37 w 351"/>
                <a:gd name="T25" fmla="*/ 163 h 314"/>
                <a:gd name="T26" fmla="*/ 72 w 351"/>
                <a:gd name="T27" fmla="*/ 163 h 314"/>
                <a:gd name="T28" fmla="*/ 130 w 351"/>
                <a:gd name="T29" fmla="*/ 63 h 314"/>
                <a:gd name="T30" fmla="*/ 88 w 351"/>
                <a:gd name="T31" fmla="*/ 221 h 314"/>
                <a:gd name="T32" fmla="*/ 57 w 351"/>
                <a:gd name="T33" fmla="*/ 239 h 314"/>
                <a:gd name="T34" fmla="*/ 188 w 351"/>
                <a:gd name="T35" fmla="*/ 314 h 314"/>
                <a:gd name="T36" fmla="*/ 188 w 351"/>
                <a:gd name="T37" fmla="*/ 278 h 314"/>
                <a:gd name="T38" fmla="*/ 88 w 351"/>
                <a:gd name="T39" fmla="*/ 221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1" h="314">
                  <a:moveTo>
                    <a:pt x="351" y="69"/>
                  </a:moveTo>
                  <a:cubicBezTo>
                    <a:pt x="319" y="87"/>
                    <a:pt x="319" y="87"/>
                    <a:pt x="319" y="87"/>
                  </a:cubicBezTo>
                  <a:cubicBezTo>
                    <a:pt x="306" y="64"/>
                    <a:pt x="287" y="45"/>
                    <a:pt x="264" y="32"/>
                  </a:cubicBezTo>
                  <a:cubicBezTo>
                    <a:pt x="283" y="0"/>
                    <a:pt x="283" y="0"/>
                    <a:pt x="283" y="0"/>
                  </a:cubicBezTo>
                  <a:cubicBezTo>
                    <a:pt x="311" y="16"/>
                    <a:pt x="335" y="40"/>
                    <a:pt x="351" y="69"/>
                  </a:cubicBezTo>
                  <a:close/>
                  <a:moveTo>
                    <a:pt x="37" y="163"/>
                  </a:moveTo>
                  <a:cubicBezTo>
                    <a:pt x="0" y="163"/>
                    <a:pt x="0" y="163"/>
                    <a:pt x="0" y="163"/>
                  </a:cubicBezTo>
                  <a:cubicBezTo>
                    <a:pt x="0" y="197"/>
                    <a:pt x="9" y="230"/>
                    <a:pt x="25" y="257"/>
                  </a:cubicBezTo>
                  <a:cubicBezTo>
                    <a:pt x="57" y="239"/>
                    <a:pt x="57" y="239"/>
                    <a:pt x="57" y="239"/>
                  </a:cubicBezTo>
                  <a:cubicBezTo>
                    <a:pt x="44" y="216"/>
                    <a:pt x="37" y="190"/>
                    <a:pt x="37" y="163"/>
                  </a:cubicBezTo>
                  <a:close/>
                  <a:moveTo>
                    <a:pt x="130" y="63"/>
                  </a:moveTo>
                  <a:cubicBezTo>
                    <a:pt x="112" y="31"/>
                    <a:pt x="112" y="31"/>
                    <a:pt x="112" y="31"/>
                  </a:cubicBezTo>
                  <a:cubicBezTo>
                    <a:pt x="67" y="58"/>
                    <a:pt x="37" y="107"/>
                    <a:pt x="37" y="163"/>
                  </a:cubicBezTo>
                  <a:cubicBezTo>
                    <a:pt x="72" y="163"/>
                    <a:pt x="72" y="163"/>
                    <a:pt x="72" y="163"/>
                  </a:cubicBezTo>
                  <a:cubicBezTo>
                    <a:pt x="72" y="120"/>
                    <a:pt x="96" y="83"/>
                    <a:pt x="130" y="63"/>
                  </a:cubicBezTo>
                  <a:close/>
                  <a:moveTo>
                    <a:pt x="88" y="221"/>
                  </a:moveTo>
                  <a:cubicBezTo>
                    <a:pt x="57" y="239"/>
                    <a:pt x="57" y="239"/>
                    <a:pt x="57" y="239"/>
                  </a:cubicBezTo>
                  <a:cubicBezTo>
                    <a:pt x="83" y="284"/>
                    <a:pt x="132" y="314"/>
                    <a:pt x="188" y="314"/>
                  </a:cubicBezTo>
                  <a:cubicBezTo>
                    <a:pt x="188" y="278"/>
                    <a:pt x="188" y="278"/>
                    <a:pt x="188" y="278"/>
                  </a:cubicBezTo>
                  <a:cubicBezTo>
                    <a:pt x="145" y="278"/>
                    <a:pt x="108" y="255"/>
                    <a:pt x="88" y="221"/>
                  </a:cubicBezTo>
                  <a:close/>
                </a:path>
              </a:pathLst>
            </a:custGeom>
            <a:solidFill>
              <a:srgbClr val="ACDA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noEditPoints="1"/>
            </p:cNvSpPr>
            <p:nvPr userDrawn="1"/>
          </p:nvSpPr>
          <p:spPr bwMode="gray">
            <a:xfrm>
              <a:off x="4813445" y="5397500"/>
              <a:ext cx="442913" cy="593725"/>
            </a:xfrm>
            <a:custGeom>
              <a:avLst/>
              <a:gdLst>
                <a:gd name="T0" fmla="*/ 25 w 283"/>
                <a:gd name="T1" fmla="*/ 283 h 377"/>
                <a:gd name="T2" fmla="*/ 57 w 283"/>
                <a:gd name="T3" fmla="*/ 265 h 377"/>
                <a:gd name="T4" fmla="*/ 188 w 283"/>
                <a:gd name="T5" fmla="*/ 340 h 377"/>
                <a:gd name="T6" fmla="*/ 264 w 283"/>
                <a:gd name="T7" fmla="*/ 320 h 377"/>
                <a:gd name="T8" fmla="*/ 282 w 283"/>
                <a:gd name="T9" fmla="*/ 352 h 377"/>
                <a:gd name="T10" fmla="*/ 188 w 283"/>
                <a:gd name="T11" fmla="*/ 377 h 377"/>
                <a:gd name="T12" fmla="*/ 25 w 283"/>
                <a:gd name="T13" fmla="*/ 283 h 377"/>
                <a:gd name="T14" fmla="*/ 188 w 283"/>
                <a:gd name="T15" fmla="*/ 37 h 377"/>
                <a:gd name="T16" fmla="*/ 264 w 283"/>
                <a:gd name="T17" fmla="*/ 58 h 377"/>
                <a:gd name="T18" fmla="*/ 283 w 283"/>
                <a:gd name="T19" fmla="*/ 26 h 377"/>
                <a:gd name="T20" fmla="*/ 188 w 283"/>
                <a:gd name="T21" fmla="*/ 0 h 377"/>
                <a:gd name="T22" fmla="*/ 0 w 283"/>
                <a:gd name="T23" fmla="*/ 189 h 377"/>
                <a:gd name="T24" fmla="*/ 37 w 283"/>
                <a:gd name="T25" fmla="*/ 189 h 377"/>
                <a:gd name="T26" fmla="*/ 188 w 283"/>
                <a:gd name="T27" fmla="*/ 3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3" h="377">
                  <a:moveTo>
                    <a:pt x="25" y="283"/>
                  </a:moveTo>
                  <a:cubicBezTo>
                    <a:pt x="57" y="265"/>
                    <a:pt x="57" y="265"/>
                    <a:pt x="57" y="265"/>
                  </a:cubicBezTo>
                  <a:cubicBezTo>
                    <a:pt x="83" y="310"/>
                    <a:pt x="132" y="340"/>
                    <a:pt x="188" y="340"/>
                  </a:cubicBezTo>
                  <a:cubicBezTo>
                    <a:pt x="216" y="340"/>
                    <a:pt x="241" y="332"/>
                    <a:pt x="264" y="320"/>
                  </a:cubicBezTo>
                  <a:cubicBezTo>
                    <a:pt x="282" y="352"/>
                    <a:pt x="282" y="352"/>
                    <a:pt x="282" y="352"/>
                  </a:cubicBezTo>
                  <a:cubicBezTo>
                    <a:pt x="255" y="368"/>
                    <a:pt x="222" y="377"/>
                    <a:pt x="188" y="377"/>
                  </a:cubicBezTo>
                  <a:cubicBezTo>
                    <a:pt x="118" y="377"/>
                    <a:pt x="58" y="339"/>
                    <a:pt x="25" y="283"/>
                  </a:cubicBezTo>
                  <a:close/>
                  <a:moveTo>
                    <a:pt x="188" y="37"/>
                  </a:moveTo>
                  <a:cubicBezTo>
                    <a:pt x="216" y="37"/>
                    <a:pt x="242" y="45"/>
                    <a:pt x="264" y="58"/>
                  </a:cubicBezTo>
                  <a:cubicBezTo>
                    <a:pt x="283" y="26"/>
                    <a:pt x="283" y="26"/>
                    <a:pt x="283" y="26"/>
                  </a:cubicBezTo>
                  <a:cubicBezTo>
                    <a:pt x="255" y="10"/>
                    <a:pt x="222" y="0"/>
                    <a:pt x="188" y="0"/>
                  </a:cubicBezTo>
                  <a:cubicBezTo>
                    <a:pt x="84" y="0"/>
                    <a:pt x="0" y="85"/>
                    <a:pt x="0" y="189"/>
                  </a:cubicBezTo>
                  <a:cubicBezTo>
                    <a:pt x="37" y="189"/>
                    <a:pt x="37" y="189"/>
                    <a:pt x="37" y="189"/>
                  </a:cubicBezTo>
                  <a:cubicBezTo>
                    <a:pt x="37" y="105"/>
                    <a:pt x="104" y="37"/>
                    <a:pt x="188" y="37"/>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noEditPoints="1"/>
            </p:cNvSpPr>
            <p:nvPr userDrawn="1"/>
          </p:nvSpPr>
          <p:spPr bwMode="gray">
            <a:xfrm>
              <a:off x="4926157" y="5511800"/>
              <a:ext cx="476250" cy="365125"/>
            </a:xfrm>
            <a:custGeom>
              <a:avLst/>
              <a:gdLst>
                <a:gd name="T0" fmla="*/ 247 w 304"/>
                <a:gd name="T1" fmla="*/ 40 h 231"/>
                <a:gd name="T2" fmla="*/ 279 w 304"/>
                <a:gd name="T3" fmla="*/ 22 h 231"/>
                <a:gd name="T4" fmla="*/ 304 w 304"/>
                <a:gd name="T5" fmla="*/ 116 h 231"/>
                <a:gd name="T6" fmla="*/ 279 w 304"/>
                <a:gd name="T7" fmla="*/ 210 h 231"/>
                <a:gd name="T8" fmla="*/ 247 w 304"/>
                <a:gd name="T9" fmla="*/ 191 h 231"/>
                <a:gd name="T10" fmla="*/ 267 w 304"/>
                <a:gd name="T11" fmla="*/ 116 h 231"/>
                <a:gd name="T12" fmla="*/ 247 w 304"/>
                <a:gd name="T13" fmla="*/ 40 h 231"/>
                <a:gd name="T14" fmla="*/ 223 w 304"/>
                <a:gd name="T15" fmla="*/ 222 h 231"/>
                <a:gd name="T16" fmla="*/ 198 w 304"/>
                <a:gd name="T17" fmla="*/ 197 h 231"/>
                <a:gd name="T18" fmla="*/ 116 w 304"/>
                <a:gd name="T19" fmla="*/ 231 h 231"/>
                <a:gd name="T20" fmla="*/ 0 w 304"/>
                <a:gd name="T21" fmla="*/ 116 h 231"/>
                <a:gd name="T22" fmla="*/ 116 w 304"/>
                <a:gd name="T23" fmla="*/ 0 h 231"/>
                <a:gd name="T24" fmla="*/ 231 w 304"/>
                <a:gd name="T25" fmla="*/ 116 h 231"/>
                <a:gd name="T26" fmla="*/ 216 w 304"/>
                <a:gd name="T27" fmla="*/ 173 h 231"/>
                <a:gd name="T28" fmla="*/ 247 w 304"/>
                <a:gd name="T29" fmla="*/ 191 h 231"/>
                <a:gd name="T30" fmla="*/ 223 w 304"/>
                <a:gd name="T31" fmla="*/ 222 h 231"/>
                <a:gd name="T32" fmla="*/ 195 w 304"/>
                <a:gd name="T33" fmla="*/ 116 h 231"/>
                <a:gd name="T34" fmla="*/ 116 w 304"/>
                <a:gd name="T35" fmla="*/ 37 h 231"/>
                <a:gd name="T36" fmla="*/ 37 w 304"/>
                <a:gd name="T37" fmla="*/ 116 h 231"/>
                <a:gd name="T38" fmla="*/ 116 w 304"/>
                <a:gd name="T39" fmla="*/ 194 h 231"/>
                <a:gd name="T40" fmla="*/ 195 w 304"/>
                <a:gd name="T41" fmla="*/ 11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 h="231">
                  <a:moveTo>
                    <a:pt x="247" y="40"/>
                  </a:moveTo>
                  <a:cubicBezTo>
                    <a:pt x="279" y="22"/>
                    <a:pt x="279" y="22"/>
                    <a:pt x="279" y="22"/>
                  </a:cubicBezTo>
                  <a:cubicBezTo>
                    <a:pt x="295" y="49"/>
                    <a:pt x="304" y="81"/>
                    <a:pt x="304" y="116"/>
                  </a:cubicBezTo>
                  <a:cubicBezTo>
                    <a:pt x="304" y="150"/>
                    <a:pt x="295" y="182"/>
                    <a:pt x="279" y="210"/>
                  </a:cubicBezTo>
                  <a:cubicBezTo>
                    <a:pt x="247" y="191"/>
                    <a:pt x="247" y="191"/>
                    <a:pt x="247" y="191"/>
                  </a:cubicBezTo>
                  <a:cubicBezTo>
                    <a:pt x="260" y="169"/>
                    <a:pt x="267" y="143"/>
                    <a:pt x="267" y="116"/>
                  </a:cubicBezTo>
                  <a:cubicBezTo>
                    <a:pt x="267" y="88"/>
                    <a:pt x="260" y="62"/>
                    <a:pt x="247" y="40"/>
                  </a:cubicBezTo>
                  <a:close/>
                  <a:moveTo>
                    <a:pt x="223" y="222"/>
                  </a:moveTo>
                  <a:cubicBezTo>
                    <a:pt x="198" y="197"/>
                    <a:pt x="198" y="197"/>
                    <a:pt x="198" y="197"/>
                  </a:cubicBezTo>
                  <a:cubicBezTo>
                    <a:pt x="177" y="218"/>
                    <a:pt x="148" y="231"/>
                    <a:pt x="116" y="231"/>
                  </a:cubicBezTo>
                  <a:cubicBezTo>
                    <a:pt x="52" y="231"/>
                    <a:pt x="0" y="179"/>
                    <a:pt x="0" y="116"/>
                  </a:cubicBezTo>
                  <a:cubicBezTo>
                    <a:pt x="0" y="52"/>
                    <a:pt x="52" y="0"/>
                    <a:pt x="116" y="0"/>
                  </a:cubicBezTo>
                  <a:cubicBezTo>
                    <a:pt x="180" y="0"/>
                    <a:pt x="231" y="52"/>
                    <a:pt x="231" y="116"/>
                  </a:cubicBezTo>
                  <a:cubicBezTo>
                    <a:pt x="231" y="137"/>
                    <a:pt x="226" y="156"/>
                    <a:pt x="216" y="173"/>
                  </a:cubicBezTo>
                  <a:cubicBezTo>
                    <a:pt x="247" y="191"/>
                    <a:pt x="247" y="191"/>
                    <a:pt x="247" y="191"/>
                  </a:cubicBezTo>
                  <a:cubicBezTo>
                    <a:pt x="240" y="203"/>
                    <a:pt x="232" y="213"/>
                    <a:pt x="223" y="222"/>
                  </a:cubicBezTo>
                  <a:close/>
                  <a:moveTo>
                    <a:pt x="195" y="116"/>
                  </a:moveTo>
                  <a:cubicBezTo>
                    <a:pt x="195" y="72"/>
                    <a:pt x="159" y="37"/>
                    <a:pt x="116" y="37"/>
                  </a:cubicBezTo>
                  <a:cubicBezTo>
                    <a:pt x="72" y="37"/>
                    <a:pt x="37" y="72"/>
                    <a:pt x="37" y="116"/>
                  </a:cubicBezTo>
                  <a:cubicBezTo>
                    <a:pt x="37" y="159"/>
                    <a:pt x="72" y="194"/>
                    <a:pt x="116" y="194"/>
                  </a:cubicBezTo>
                  <a:cubicBezTo>
                    <a:pt x="159" y="194"/>
                    <a:pt x="195" y="159"/>
                    <a:pt x="195" y="116"/>
                  </a:cubicBezTo>
                  <a:close/>
                </a:path>
              </a:pathLst>
            </a:custGeom>
            <a:solidFill>
              <a:srgbClr val="743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 name="Rectangle 27"/>
          <p:cNvSpPr/>
          <p:nvPr userDrawn="1"/>
        </p:nvSpPr>
        <p:spPr bwMode="gray">
          <a:xfrm>
            <a:off x="9662160" y="0"/>
            <a:ext cx="29718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29" name="Rectangle 28"/>
          <p:cNvSpPr/>
          <p:nvPr userDrawn="1"/>
        </p:nvSpPr>
        <p:spPr bwMode="gray">
          <a:xfrm>
            <a:off x="9662160" y="437388"/>
            <a:ext cx="29718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0" name="Rectangle 29"/>
          <p:cNvSpPr/>
          <p:nvPr userDrawn="1"/>
        </p:nvSpPr>
        <p:spPr bwMode="gray">
          <a:xfrm>
            <a:off x="9662160" y="874776"/>
            <a:ext cx="29718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1" name="Rectangle 30"/>
          <p:cNvSpPr/>
          <p:nvPr userDrawn="1"/>
        </p:nvSpPr>
        <p:spPr bwMode="gray">
          <a:xfrm>
            <a:off x="9662160" y="1312164"/>
            <a:ext cx="29718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2" name="Rectangle 31"/>
          <p:cNvSpPr/>
          <p:nvPr userDrawn="1"/>
        </p:nvSpPr>
        <p:spPr bwMode="gray">
          <a:xfrm>
            <a:off x="9662160" y="1749552"/>
            <a:ext cx="29718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3" name="Rectangle 32"/>
          <p:cNvSpPr/>
          <p:nvPr userDrawn="1"/>
        </p:nvSpPr>
        <p:spPr bwMode="gray">
          <a:xfrm>
            <a:off x="9662160" y="2186940"/>
            <a:ext cx="29718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4" name="Rectangle 33"/>
          <p:cNvSpPr/>
          <p:nvPr userDrawn="1"/>
        </p:nvSpPr>
        <p:spPr bwMode="gray">
          <a:xfrm>
            <a:off x="9662160" y="2624328"/>
            <a:ext cx="29718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5" name="Rectangle 34"/>
          <p:cNvSpPr/>
          <p:nvPr userDrawn="1"/>
        </p:nvSpPr>
        <p:spPr bwMode="gray">
          <a:xfrm>
            <a:off x="9662160" y="3499104"/>
            <a:ext cx="29718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6" name="Rectangle 35"/>
          <p:cNvSpPr/>
          <p:nvPr userDrawn="1"/>
        </p:nvSpPr>
        <p:spPr bwMode="gray">
          <a:xfrm>
            <a:off x="9662160" y="3061716"/>
            <a:ext cx="29718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7" name="Rectangle 36"/>
          <p:cNvSpPr/>
          <p:nvPr userDrawn="1"/>
        </p:nvSpPr>
        <p:spPr bwMode="gray">
          <a:xfrm>
            <a:off x="9662160" y="3936492"/>
            <a:ext cx="29718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8" name="Rectangle 37"/>
          <p:cNvSpPr/>
          <p:nvPr userDrawn="1"/>
        </p:nvSpPr>
        <p:spPr bwMode="gray">
          <a:xfrm>
            <a:off x="9662160" y="4373880"/>
            <a:ext cx="29718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9662160" y="4811268"/>
            <a:ext cx="29718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9662160" y="5248656"/>
            <a:ext cx="29718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9662160" y="5686044"/>
            <a:ext cx="29718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9662160" y="6123432"/>
            <a:ext cx="29718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9662160" y="6560820"/>
            <a:ext cx="29718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panose="020B0604020202020204"/>
              <a:ea typeface="+mn-ea"/>
              <a:cs typeface="+mn-cs"/>
            </a:endParaRPr>
          </a:p>
        </p:txBody>
      </p:sp>
    </p:spTree>
  </p:cSld>
  <p:clrMap bg1="lt1" tx1="dk1" bg2="lt2" tx2="dk2" accent1="accent1" accent2="accent2" accent3="accent3" accent4="accent4" accent5="accent5" accent6="accent6" hlink="hlink" folHlink="folHlink"/>
  <p:sldLayoutIdLst>
    <p:sldLayoutId id="2147485467" r:id="rId1"/>
    <p:sldLayoutId id="2147485468" r:id="rId2"/>
    <p:sldLayoutId id="2147485469" r:id="rId3"/>
    <p:sldLayoutId id="2147485470" r:id="rId4"/>
    <p:sldLayoutId id="2147485471" r:id="rId5"/>
    <p:sldLayoutId id="2147485472" r:id="rId6"/>
    <p:sldLayoutId id="2147485474" r:id="rId7"/>
    <p:sldLayoutId id="2147485475" r:id="rId8"/>
    <p:sldLayoutId id="2147485477" r:id="rId9"/>
    <p:sldLayoutId id="2147485478" r:id="rId10"/>
    <p:sldLayoutId id="2147485483" r:id="rId11"/>
    <p:sldLayoutId id="2147485484" r:id="rId12"/>
    <p:sldLayoutId id="2147485485" r:id="rId13"/>
    <p:sldLayoutId id="2147485486" r:id="rId14"/>
    <p:sldLayoutId id="2147485489" r:id="rId15"/>
    <p:sldLayoutId id="2147485490" r:id="rId16"/>
    <p:sldLayoutId id="2147485491" r:id="rId17"/>
    <p:sldLayoutId id="2147485494" r:id="rId18"/>
    <p:sldLayoutId id="2147485497" r:id="rId19"/>
    <p:sldLayoutId id="2147485498" r:id="rId20"/>
    <p:sldLayoutId id="2147485499" r:id="rId2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rtl="0" eaLnBrk="1" fontAlgn="base" hangingPunct="1">
        <a:spcBef>
          <a:spcPct val="0"/>
        </a:spcBef>
        <a:spcAft>
          <a:spcPct val="0"/>
        </a:spcAft>
        <a:defRPr sz="2800" kern="120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p:titleStyle>
    <p:body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iraims.rm.imshealth.com/wiki/pages/viewpage.action?pageId=191607572"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gmr/GMR_WMD/"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gmr/GMR_WMD/"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jiraims.rm.imshealth.com/wiki/display/NDWXONE/US+Data+Lake+Data+Dictionary" TargetMode="Externa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hyperlink" Target="https://jiraims.rm.imshealth.com/wiki/display/NDWXONE/Objects+used+by+FTPA" TargetMode="External"/><Relationship Id="rId2" Type="http://schemas.openxmlformats.org/officeDocument/2006/relationships/hyperlink" Target="https://jiraims.rm.imshealth.com/wiki/display/NDWXONE/NDW"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yntax_highlighting" TargetMode="External"/><Relationship Id="rId7" Type="http://schemas.openxmlformats.org/officeDocument/2006/relationships/image" Target="../media/image24.jpeg"/><Relationship Id="rId2" Type="http://schemas.openxmlformats.org/officeDocument/2006/relationships/hyperlink" Target="https://en.wikipedia.org/wiki/Autocomplete" TargetMode="Externa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en.wikipedia.org/wiki/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cdts10hdbe01d.rxcorp.com:8888/" TargetMode="External"/><Relationship Id="rId2" Type="http://schemas.openxmlformats.org/officeDocument/2006/relationships/image" Target="../media/image21.png"/><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hyperlink" Target="https://cdts10hdbe01d.rxcorp.com:8888/accounts/login/?next=/" TargetMode="Externa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hyperlink" Target="https://www.cloudera.com/documentation/enterprise/5-5-x/topics/impala_tables.html#external_tables" TargetMode="External"/><Relationship Id="rId2" Type="http://schemas.openxmlformats.org/officeDocument/2006/relationships/hyperlink" Target="https://www.cloudera.com/documentation/enterprise/5-5-x/topics/impala_tables.html#internal_tables"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6.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45.wmf"/><Relationship Id="rId4" Type="http://schemas.openxmlformats.org/officeDocument/2006/relationships/package" Target="../embeddings/Microsoft_Excel_Macro-Enabled_Worksheet1.xlsm"/></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47.wmf"/><Relationship Id="rId5" Type="http://schemas.openxmlformats.org/officeDocument/2006/relationships/oleObject" Target="../embeddings/oleObject3.bin"/><Relationship Id="rId4" Type="http://schemas.openxmlformats.org/officeDocument/2006/relationships/image" Target="../media/image4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jiraims.rm.imshealth.com/wiki/display/NDWXONE/NDWx+Architecture+and+Dataflow"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NDWx Training for Advance Analytics</a:t>
            </a:r>
            <a:br>
              <a:rPr lang="en-US" dirty="0" smtClean="0"/>
            </a:br>
            <a:endParaRPr lang="en-US" dirty="0"/>
          </a:p>
        </p:txBody>
      </p:sp>
      <p:sp>
        <p:nvSpPr>
          <p:cNvPr id="3" name="Subtitle 2"/>
          <p:cNvSpPr>
            <a:spLocks noGrp="1"/>
          </p:cNvSpPr>
          <p:nvPr>
            <p:ph type="subTitle" idx="1"/>
          </p:nvPr>
        </p:nvSpPr>
        <p:spPr>
          <a:xfrm>
            <a:off x="384048" y="3089544"/>
            <a:ext cx="3886200" cy="276999"/>
          </a:xfrm>
        </p:spPr>
        <p:txBody>
          <a:bodyPr/>
          <a:lstStyle/>
          <a:p>
            <a:r>
              <a:rPr lang="en-US" dirty="0"/>
              <a:t>Anfisa Kaydak, Syed Ahamed</a:t>
            </a:r>
          </a:p>
        </p:txBody>
      </p:sp>
      <p:sp>
        <p:nvSpPr>
          <p:cNvPr id="6" name="Text Placeholder 5"/>
          <p:cNvSpPr>
            <a:spLocks noGrp="1"/>
          </p:cNvSpPr>
          <p:nvPr>
            <p:ph type="body" sz="quarter" idx="4294967295"/>
          </p:nvPr>
        </p:nvSpPr>
        <p:spPr>
          <a:xfrm>
            <a:off x="412379" y="3366542"/>
            <a:ext cx="2399401" cy="299335"/>
          </a:xfrm>
          <a:prstGeom prst="rect">
            <a:avLst/>
          </a:prstGeom>
        </p:spPr>
        <p:txBody>
          <a:bodyPr/>
          <a:lstStyle/>
          <a:p>
            <a:pPr marL="0" indent="0">
              <a:buNone/>
            </a:pPr>
            <a:r>
              <a:rPr lang="en-US" sz="1200" dirty="0" smtClean="0"/>
              <a:t>November 2017</a:t>
            </a:r>
            <a:endParaRPr lang="en-US" sz="1200" dirty="0"/>
          </a:p>
        </p:txBody>
      </p:sp>
    </p:spTree>
    <p:extLst>
      <p:ext uri="{BB962C8B-B14F-4D97-AF65-F5344CB8AC3E}">
        <p14:creationId xmlns:p14="http://schemas.microsoft.com/office/powerpoint/2010/main" val="371629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4"/>
          </p:nvPr>
        </p:nvSpPr>
        <p:spPr/>
        <p:txBody>
          <a:bodyPr/>
          <a:lstStyle/>
          <a:p>
            <a:pPr marL="0" indent="0">
              <a:buNone/>
            </a:pPr>
            <a:r>
              <a:rPr lang="en-US" b="1" dirty="0" smtClean="0">
                <a:solidFill>
                  <a:srgbClr val="004C97">
                    <a:lumMod val="60000"/>
                    <a:lumOff val="40000"/>
                  </a:srgbClr>
                </a:solidFill>
              </a:rPr>
              <a:t>24/7 access to the data</a:t>
            </a:r>
            <a:endParaRPr lang="en-US" dirty="0">
              <a:solidFill>
                <a:prstClr val="black"/>
              </a:solidFill>
            </a:endParaRPr>
          </a:p>
          <a:p>
            <a:endParaRPr lang="en-US" dirty="0"/>
          </a:p>
        </p:txBody>
      </p:sp>
      <p:sp>
        <p:nvSpPr>
          <p:cNvPr id="2" name="Title 1"/>
          <p:cNvSpPr>
            <a:spLocks noGrp="1"/>
          </p:cNvSpPr>
          <p:nvPr>
            <p:ph type="title"/>
          </p:nvPr>
        </p:nvSpPr>
        <p:spPr/>
        <p:txBody>
          <a:bodyPr/>
          <a:lstStyle/>
          <a:p>
            <a:r>
              <a:rPr lang="en-US" dirty="0" err="1"/>
              <a:t>NDWx</a:t>
            </a:r>
            <a:r>
              <a:rPr lang="en-US" dirty="0"/>
              <a:t> </a:t>
            </a:r>
            <a:r>
              <a:rPr lang="en-US" dirty="0" smtClean="0"/>
              <a:t>architecture</a:t>
            </a:r>
            <a:endParaRPr lang="en-US" dirty="0"/>
          </a:p>
        </p:txBody>
      </p:sp>
      <p:sp>
        <p:nvSpPr>
          <p:cNvPr id="7" name="Text Placeholder 6"/>
          <p:cNvSpPr>
            <a:spLocks noGrp="1"/>
          </p:cNvSpPr>
          <p:nvPr>
            <p:ph type="body" sz="quarter" idx="15"/>
          </p:nvPr>
        </p:nvSpPr>
        <p:spPr>
          <a:xfrm>
            <a:off x="384047" y="1004285"/>
            <a:ext cx="8348472" cy="670953"/>
          </a:xfrm>
        </p:spPr>
        <p:txBody>
          <a:bodyPr/>
          <a:lstStyle/>
          <a:p>
            <a:r>
              <a:rPr lang="en-US" dirty="0" smtClean="0"/>
              <a:t>US9 </a:t>
            </a:r>
            <a:r>
              <a:rPr lang="en-US" dirty="0"/>
              <a:t>data load</a:t>
            </a:r>
          </a:p>
          <a:p>
            <a:endParaRPr lang="en-US" dirty="0"/>
          </a:p>
        </p:txBody>
      </p:sp>
      <p:sp>
        <p:nvSpPr>
          <p:cNvPr id="5" name="TextBox 4"/>
          <p:cNvSpPr txBox="1"/>
          <p:nvPr/>
        </p:nvSpPr>
        <p:spPr>
          <a:xfrm>
            <a:off x="384810" y="2072081"/>
            <a:ext cx="7987403" cy="3960058"/>
          </a:xfrm>
          <a:prstGeom prst="rect">
            <a:avLst/>
          </a:prstGeom>
          <a:ln>
            <a:noFill/>
          </a:ln>
        </p:spPr>
        <p:txBody>
          <a:bodyPr vert="horz" wrap="square" lIns="91440" tIns="45720" rIns="91440" bIns="45720" numCol="1" rtlCol="0" anchor="t" anchorCtr="0" compatLnSpc="1">
            <a:prstTxWarp prst="textNoShape">
              <a:avLst/>
            </a:prstTxWarp>
            <a:spAutoFit/>
          </a:bodyPr>
          <a:lstStyle/>
          <a:p>
            <a:pPr marL="285750" indent="-285750">
              <a:buFont typeface="Arial" panose="020B0604020202020204" pitchFamily="34" charset="0"/>
              <a:buChar char="•"/>
            </a:pPr>
            <a:r>
              <a:rPr lang="en-US" sz="1600" i="1" dirty="0" smtClean="0">
                <a:solidFill>
                  <a:srgbClr val="1A1A1A"/>
                </a:solidFill>
              </a:rPr>
              <a:t>2 sets of snapshot tables will be maintained - table A (active) and table B (inactive).</a:t>
            </a:r>
          </a:p>
          <a:p>
            <a:pPr marL="285750" indent="-285750">
              <a:buFont typeface="Arial" panose="020B0604020202020204" pitchFamily="34" charset="0"/>
              <a:buChar char="•"/>
            </a:pPr>
            <a:endParaRPr lang="en-US" sz="1600" i="1" dirty="0" smtClean="0">
              <a:solidFill>
                <a:srgbClr val="1A1A1A"/>
              </a:solidFill>
            </a:endParaRPr>
          </a:p>
          <a:p>
            <a:pPr marL="285750" indent="-285750">
              <a:buFont typeface="Arial" panose="020B0604020202020204" pitchFamily="34" charset="0"/>
              <a:buChar char="•"/>
            </a:pPr>
            <a:r>
              <a:rPr lang="en-US" sz="1600" i="1" dirty="0" smtClean="0">
                <a:solidFill>
                  <a:srgbClr val="1A1A1A"/>
                </a:solidFill>
              </a:rPr>
              <a:t>User view on a top of the snapshot will be pointed to Active Table.</a:t>
            </a:r>
            <a:endParaRPr lang="en-US" sz="1600" i="1" dirty="0">
              <a:solidFill>
                <a:srgbClr val="1A1A1A"/>
              </a:solidFill>
            </a:endParaRPr>
          </a:p>
          <a:p>
            <a:pPr marL="285750" indent="-285750">
              <a:buFont typeface="Arial" panose="020B0604020202020204" pitchFamily="34" charset="0"/>
              <a:buChar char="•"/>
            </a:pPr>
            <a:endParaRPr lang="en-US" sz="1600" i="1" dirty="0" smtClean="0">
              <a:solidFill>
                <a:srgbClr val="1A1A1A"/>
              </a:solidFill>
            </a:endParaRPr>
          </a:p>
          <a:p>
            <a:pPr marL="285750" indent="-285750">
              <a:buFont typeface="Arial" panose="020B0604020202020204" pitchFamily="34" charset="0"/>
              <a:buChar char="•"/>
            </a:pPr>
            <a:r>
              <a:rPr lang="en-US" sz="1600" i="1" dirty="0" smtClean="0">
                <a:solidFill>
                  <a:srgbClr val="1A1A1A"/>
                </a:solidFill>
              </a:rPr>
              <a:t>Weekly snapshot will be populated into Inactive table first.</a:t>
            </a:r>
          </a:p>
          <a:p>
            <a:pPr marL="285750" indent="-285750">
              <a:buFont typeface="Arial" panose="020B0604020202020204" pitchFamily="34" charset="0"/>
              <a:buChar char="•"/>
            </a:pPr>
            <a:endParaRPr lang="en-US" sz="1600" i="1" dirty="0">
              <a:solidFill>
                <a:srgbClr val="1A1A1A"/>
              </a:solidFill>
            </a:endParaRPr>
          </a:p>
          <a:p>
            <a:pPr marL="285750" indent="-285750">
              <a:buFont typeface="Arial" panose="020B0604020202020204" pitchFamily="34" charset="0"/>
              <a:buChar char="•"/>
            </a:pPr>
            <a:r>
              <a:rPr lang="en-US" sz="1600" i="1" dirty="0" smtClean="0">
                <a:solidFill>
                  <a:srgbClr val="1A1A1A"/>
                </a:solidFill>
              </a:rPr>
              <a:t>When new weekly snapshot created, table will be renamed to “active”, and last week snapshot will be renamed to be inactive.</a:t>
            </a:r>
          </a:p>
          <a:p>
            <a:pPr marL="285750" indent="-285750">
              <a:buFont typeface="Arial" panose="020B0604020202020204" pitchFamily="34" charset="0"/>
              <a:buChar char="•"/>
            </a:pPr>
            <a:endParaRPr lang="en-US" sz="1600" i="1" dirty="0">
              <a:solidFill>
                <a:srgbClr val="1A1A1A"/>
              </a:solidFill>
            </a:endParaRPr>
          </a:p>
          <a:p>
            <a:pPr marL="285750" indent="-285750">
              <a:buFont typeface="Arial" panose="020B0604020202020204" pitchFamily="34" charset="0"/>
              <a:buChar char="•"/>
            </a:pPr>
            <a:r>
              <a:rPr lang="en-US" sz="1600" i="1" dirty="0" smtClean="0">
                <a:solidFill>
                  <a:srgbClr val="1A1A1A"/>
                </a:solidFill>
              </a:rPr>
              <a:t>This technique provides 24/7 data availability.</a:t>
            </a:r>
          </a:p>
          <a:p>
            <a:endParaRPr lang="en-US" i="1" dirty="0" smtClean="0">
              <a:solidFill>
                <a:srgbClr val="1A1A1A"/>
              </a:solidFill>
            </a:endParaRPr>
          </a:p>
          <a:p>
            <a:endParaRPr lang="en-US" i="1" dirty="0">
              <a:solidFill>
                <a:srgbClr val="1A1A1A"/>
              </a:solidFill>
            </a:endParaRPr>
          </a:p>
          <a:p>
            <a:endParaRPr lang="en-US" i="1" dirty="0" smtClean="0">
              <a:solidFill>
                <a:srgbClr val="1A1A1A"/>
              </a:solidFill>
            </a:endParaRPr>
          </a:p>
          <a:p>
            <a:endParaRPr lang="en-US" i="1" dirty="0">
              <a:solidFill>
                <a:srgbClr val="1A1A1A"/>
              </a:solidFill>
            </a:endParaRPr>
          </a:p>
          <a:p>
            <a:pPr marL="342900" indent="-342900">
              <a:spcBef>
                <a:spcPts val="400"/>
              </a:spcBef>
              <a:buFontTx/>
              <a:buAutoNum type="arabicPeriod"/>
            </a:pPr>
            <a:endParaRPr lang="en-US" sz="1600" dirty="0" smtClean="0">
              <a:solidFill>
                <a:srgbClr val="1A1A1A"/>
              </a:solidFill>
              <a:latin typeface="Arial" panose="020B0604020202020204"/>
            </a:endParaRPr>
          </a:p>
        </p:txBody>
      </p:sp>
      <p:graphicFrame>
        <p:nvGraphicFramePr>
          <p:cNvPr id="6" name="Diagram 5"/>
          <p:cNvGraphicFramePr/>
          <p:nvPr>
            <p:extLst>
              <p:ext uri="{D42A27DB-BD31-4B8C-83A1-F6EECF244321}">
                <p14:modId xmlns:p14="http://schemas.microsoft.com/office/powerpoint/2010/main" val="2171047759"/>
              </p:ext>
            </p:extLst>
          </p:nvPr>
        </p:nvGraphicFramePr>
        <p:xfrm>
          <a:off x="3369123" y="570719"/>
          <a:ext cx="5183243" cy="1634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029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NDWx</a:t>
            </a:r>
            <a:r>
              <a:rPr lang="en-US" dirty="0" smtClean="0"/>
              <a:t> data assets</a:t>
            </a:r>
            <a:endParaRPr lang="en-US" dirty="0"/>
          </a:p>
        </p:txBody>
      </p:sp>
      <p:sp>
        <p:nvSpPr>
          <p:cNvPr id="4" name="Text Placeholder 3"/>
          <p:cNvSpPr>
            <a:spLocks noGrp="1"/>
          </p:cNvSpPr>
          <p:nvPr>
            <p:ph type="body" sz="quarter" idx="11"/>
          </p:nvPr>
        </p:nvSpPr>
        <p:spPr>
          <a:xfrm>
            <a:off x="457200" y="660481"/>
            <a:ext cx="8229600" cy="400110"/>
          </a:xfrm>
        </p:spPr>
        <p:txBody>
          <a:bodyPr/>
          <a:lstStyle/>
          <a:p>
            <a:r>
              <a:rPr lang="en-US" dirty="0" smtClean="0"/>
              <a:t>US9 Data Flow</a:t>
            </a:r>
            <a:endParaRPr lang="en-US" dirty="0"/>
          </a:p>
        </p:txBody>
      </p:sp>
      <p:pic>
        <p:nvPicPr>
          <p:cNvPr id="3" name="Picture 2"/>
          <p:cNvPicPr>
            <a:picLocks noChangeAspect="1"/>
          </p:cNvPicPr>
          <p:nvPr/>
        </p:nvPicPr>
        <p:blipFill>
          <a:blip r:embed="rId2"/>
          <a:stretch>
            <a:fillRect/>
          </a:stretch>
        </p:blipFill>
        <p:spPr>
          <a:xfrm>
            <a:off x="697230" y="1060591"/>
            <a:ext cx="7749540" cy="5273145"/>
          </a:xfrm>
          <a:prstGeom prst="rect">
            <a:avLst/>
          </a:prstGeom>
        </p:spPr>
      </p:pic>
    </p:spTree>
    <p:extLst>
      <p:ext uri="{BB962C8B-B14F-4D97-AF65-F5344CB8AC3E}">
        <p14:creationId xmlns:p14="http://schemas.microsoft.com/office/powerpoint/2010/main" val="3207798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err="1"/>
              <a:t>NDWx</a:t>
            </a:r>
            <a:r>
              <a:rPr lang="en-US" dirty="0"/>
              <a:t> </a:t>
            </a:r>
            <a:r>
              <a:rPr lang="en-US" dirty="0" smtClean="0"/>
              <a:t>Data assets</a:t>
            </a:r>
            <a:endParaRPr lang="en-US" dirty="0"/>
          </a:p>
        </p:txBody>
      </p:sp>
      <p:sp>
        <p:nvSpPr>
          <p:cNvPr id="15" name="Content Placeholder 14"/>
          <p:cNvSpPr>
            <a:spLocks noGrp="1"/>
          </p:cNvSpPr>
          <p:nvPr>
            <p:ph sz="quarter" idx="14"/>
          </p:nvPr>
        </p:nvSpPr>
        <p:spPr>
          <a:xfrm>
            <a:off x="384047" y="1367461"/>
            <a:ext cx="8348472" cy="4617748"/>
          </a:xfrm>
        </p:spPr>
        <p:txBody>
          <a:bodyPr/>
          <a:lstStyle/>
          <a:p>
            <a:r>
              <a:rPr lang="en-US" b="1" dirty="0"/>
              <a:t>RX</a:t>
            </a:r>
            <a:r>
              <a:rPr lang="en-US" dirty="0"/>
              <a:t> </a:t>
            </a:r>
            <a:r>
              <a:rPr lang="en-US" dirty="0" smtClean="0"/>
              <a:t>Update runs </a:t>
            </a:r>
            <a:r>
              <a:rPr lang="en-US" dirty="0"/>
              <a:t>on a weekly schedule </a:t>
            </a:r>
            <a:r>
              <a:rPr lang="en-US" dirty="0" smtClean="0"/>
              <a:t>(Sat </a:t>
            </a:r>
            <a:r>
              <a:rPr lang="en-US" dirty="0"/>
              <a:t>midnight). It </a:t>
            </a:r>
            <a:r>
              <a:rPr lang="en-US" dirty="0" smtClean="0"/>
              <a:t>contains </a:t>
            </a:r>
            <a:r>
              <a:rPr lang="en-US" dirty="0"/>
              <a:t>only the changes made since the last </a:t>
            </a:r>
            <a:r>
              <a:rPr lang="en-US" dirty="0" smtClean="0"/>
              <a:t>load (default lookback for RX is 18 months). </a:t>
            </a:r>
            <a:endParaRPr lang="en-US" dirty="0"/>
          </a:p>
          <a:p>
            <a:r>
              <a:rPr lang="en-US" dirty="0" smtClean="0"/>
              <a:t>RX data will be stored in:</a:t>
            </a:r>
          </a:p>
          <a:p>
            <a:pPr lvl="1"/>
            <a:r>
              <a:rPr lang="en-US" dirty="0" smtClean="0"/>
              <a:t>RX CDC table (combines RX Header and RX Details)   	</a:t>
            </a:r>
          </a:p>
          <a:p>
            <a:pPr marL="400050" lvl="2" indent="0">
              <a:buNone/>
            </a:pPr>
            <a:r>
              <a:rPr lang="en-US" dirty="0" smtClean="0">
                <a:solidFill>
                  <a:schemeClr val="accent2">
                    <a:lumMod val="60000"/>
                    <a:lumOff val="40000"/>
                  </a:schemeClr>
                </a:solidFill>
              </a:rPr>
              <a:t>			V_RX_TRANS – all records, current and expired, </a:t>
            </a:r>
          </a:p>
          <a:p>
            <a:pPr marL="400050" lvl="2" indent="0">
              <a:buNone/>
            </a:pPr>
            <a:r>
              <a:rPr lang="en-US" dirty="0" smtClean="0">
                <a:solidFill>
                  <a:schemeClr val="accent2">
                    <a:lumMod val="60000"/>
                    <a:lumOff val="40000"/>
                  </a:schemeClr>
                </a:solidFill>
              </a:rPr>
              <a:t>			V_RX_TRANS_CUR – only current records</a:t>
            </a:r>
          </a:p>
          <a:p>
            <a:pPr lvl="1"/>
            <a:r>
              <a:rPr lang="en-US" dirty="0" smtClean="0"/>
              <a:t>RX action table 	</a:t>
            </a:r>
            <a:r>
              <a:rPr lang="en-US" dirty="0" smtClean="0">
                <a:solidFill>
                  <a:schemeClr val="accent2">
                    <a:lumMod val="60000"/>
                    <a:lumOff val="40000"/>
                  </a:schemeClr>
                </a:solidFill>
              </a:rPr>
              <a:t>V_RX_TRANS_ACTION</a:t>
            </a:r>
          </a:p>
          <a:p>
            <a:pPr lvl="1"/>
            <a:r>
              <a:rPr lang="en-US" dirty="0" smtClean="0"/>
              <a:t>RX ancillary table     	</a:t>
            </a:r>
            <a:r>
              <a:rPr lang="en-US" dirty="0" smtClean="0">
                <a:solidFill>
                  <a:schemeClr val="accent2">
                    <a:lumMod val="60000"/>
                    <a:lumOff val="40000"/>
                  </a:schemeClr>
                </a:solidFill>
              </a:rPr>
              <a:t>V_RX_TRANS_ANCILLARY</a:t>
            </a:r>
          </a:p>
          <a:p>
            <a:pPr lvl="1"/>
            <a:r>
              <a:rPr lang="en-US" dirty="0" smtClean="0"/>
              <a:t>RX SS (RX header)  	</a:t>
            </a:r>
            <a:r>
              <a:rPr lang="en-US" b="1" dirty="0" smtClean="0">
                <a:solidFill>
                  <a:schemeClr val="accent2">
                    <a:lumMod val="60000"/>
                    <a:lumOff val="40000"/>
                  </a:schemeClr>
                </a:solidFill>
              </a:rPr>
              <a:t>V_RX_TRANS_SS (recommended for ad-hoc studies)</a:t>
            </a:r>
          </a:p>
          <a:p>
            <a:endParaRPr lang="en-US" dirty="0"/>
          </a:p>
          <a:p>
            <a:endParaRPr lang="en-US" dirty="0"/>
          </a:p>
          <a:p>
            <a:endParaRPr lang="en-US" dirty="0"/>
          </a:p>
          <a:p>
            <a:endParaRPr lang="en-US" dirty="0"/>
          </a:p>
          <a:p>
            <a:endParaRPr lang="en-US" dirty="0"/>
          </a:p>
        </p:txBody>
      </p:sp>
      <p:sp>
        <p:nvSpPr>
          <p:cNvPr id="16" name="Text Placeholder 15"/>
          <p:cNvSpPr>
            <a:spLocks noGrp="1"/>
          </p:cNvSpPr>
          <p:nvPr>
            <p:ph type="body" sz="quarter" idx="15"/>
          </p:nvPr>
        </p:nvSpPr>
        <p:spPr/>
        <p:txBody>
          <a:bodyPr/>
          <a:lstStyle/>
          <a:p>
            <a:r>
              <a:rPr lang="en-US" dirty="0" smtClean="0">
                <a:solidFill>
                  <a:schemeClr val="accent2">
                    <a:lumMod val="60000"/>
                    <a:lumOff val="40000"/>
                  </a:schemeClr>
                </a:solidFill>
              </a:rPr>
              <a:t>RX data </a:t>
            </a:r>
            <a:endParaRPr lang="en-US" dirty="0">
              <a:solidFill>
                <a:schemeClr val="accent2">
                  <a:lumMod val="60000"/>
                  <a:lumOff val="40000"/>
                </a:schemeClr>
              </a:solidFill>
            </a:endParaRPr>
          </a:p>
        </p:txBody>
      </p:sp>
      <p:pic>
        <p:nvPicPr>
          <p:cNvPr id="18" name="Picture 17" descr="rx.png"/>
          <p:cNvPicPr>
            <a:picLocks noChangeAspect="1"/>
          </p:cNvPicPr>
          <p:nvPr/>
        </p:nvPicPr>
        <p:blipFill>
          <a:blip r:embed="rId2" cstate="print"/>
          <a:srcRect r="47649" b="44146"/>
          <a:stretch>
            <a:fillRect/>
          </a:stretch>
        </p:blipFill>
        <p:spPr>
          <a:xfrm>
            <a:off x="651896" y="4636845"/>
            <a:ext cx="7282247" cy="1952490"/>
          </a:xfrm>
          <a:prstGeom prst="rect">
            <a:avLst/>
          </a:prstGeom>
        </p:spPr>
      </p:pic>
    </p:spTree>
    <p:extLst>
      <p:ext uri="{BB962C8B-B14F-4D97-AF65-F5344CB8AC3E}">
        <p14:creationId xmlns:p14="http://schemas.microsoft.com/office/powerpoint/2010/main" val="3175865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b="1" dirty="0" smtClean="0"/>
              <a:t>DX</a:t>
            </a:r>
            <a:r>
              <a:rPr lang="en-US" dirty="0" smtClean="0"/>
              <a:t> </a:t>
            </a:r>
            <a:r>
              <a:rPr lang="en-US" dirty="0"/>
              <a:t>Update runs on a weekly schedule </a:t>
            </a:r>
            <a:r>
              <a:rPr lang="en-US" dirty="0" smtClean="0"/>
              <a:t>(Thursday morning). </a:t>
            </a:r>
            <a:r>
              <a:rPr lang="en-US" dirty="0"/>
              <a:t>It contains only the changes made since the last </a:t>
            </a:r>
            <a:r>
              <a:rPr lang="en-US" dirty="0" smtClean="0"/>
              <a:t>load (default lookback is 24 months). </a:t>
            </a:r>
            <a:endParaRPr lang="en-US" dirty="0"/>
          </a:p>
          <a:p>
            <a:r>
              <a:rPr lang="en-US" dirty="0" smtClean="0"/>
              <a:t>DX </a:t>
            </a:r>
            <a:r>
              <a:rPr lang="en-US" dirty="0"/>
              <a:t>data will be stored in:</a:t>
            </a:r>
          </a:p>
          <a:p>
            <a:pPr lvl="1"/>
            <a:r>
              <a:rPr lang="en-US" dirty="0" smtClean="0"/>
              <a:t>DX </a:t>
            </a:r>
            <a:r>
              <a:rPr lang="en-US" dirty="0"/>
              <a:t>CDC table </a:t>
            </a:r>
            <a:r>
              <a:rPr lang="en-US" dirty="0" smtClean="0"/>
              <a:t>(DX CLAIM SERVICE)   </a:t>
            </a:r>
            <a:r>
              <a:rPr lang="en-US" dirty="0"/>
              <a:t>	</a:t>
            </a:r>
            <a:r>
              <a:rPr lang="en-US" dirty="0" smtClean="0">
                <a:solidFill>
                  <a:schemeClr val="accent2">
                    <a:lumMod val="60000"/>
                    <a:lumOff val="40000"/>
                  </a:schemeClr>
                </a:solidFill>
              </a:rPr>
              <a:t>V_DX_TRANS</a:t>
            </a:r>
            <a:r>
              <a:rPr lang="en-US" dirty="0">
                <a:solidFill>
                  <a:schemeClr val="accent2">
                    <a:lumMod val="60000"/>
                    <a:lumOff val="40000"/>
                  </a:schemeClr>
                </a:solidFill>
              </a:rPr>
              <a:t>, </a:t>
            </a:r>
            <a:r>
              <a:rPr lang="en-US" dirty="0" smtClean="0">
                <a:solidFill>
                  <a:schemeClr val="accent2">
                    <a:lumMod val="60000"/>
                    <a:lumOff val="40000"/>
                  </a:schemeClr>
                </a:solidFill>
              </a:rPr>
              <a:t>V_DX_TRANS_CUR</a:t>
            </a:r>
            <a:endParaRPr lang="en-US" dirty="0">
              <a:solidFill>
                <a:schemeClr val="accent2">
                  <a:lumMod val="60000"/>
                  <a:lumOff val="40000"/>
                </a:schemeClr>
              </a:solidFill>
            </a:endParaRPr>
          </a:p>
          <a:p>
            <a:pPr lvl="1"/>
            <a:r>
              <a:rPr lang="en-US" dirty="0" smtClean="0"/>
              <a:t>DX CLAIM (under development)</a:t>
            </a:r>
            <a:r>
              <a:rPr lang="en-US" dirty="0"/>
              <a:t>		</a:t>
            </a:r>
            <a:r>
              <a:rPr lang="en-US" dirty="0" err="1" smtClean="0">
                <a:solidFill>
                  <a:schemeClr val="accent2">
                    <a:lumMod val="40000"/>
                    <a:lumOff val="60000"/>
                  </a:schemeClr>
                </a:solidFill>
              </a:rPr>
              <a:t>tbd</a:t>
            </a:r>
            <a:endParaRPr lang="en-US" dirty="0" smtClean="0">
              <a:solidFill>
                <a:schemeClr val="accent2">
                  <a:lumMod val="40000"/>
                  <a:lumOff val="60000"/>
                </a:schemeClr>
              </a:solidFill>
            </a:endParaRPr>
          </a:p>
          <a:p>
            <a:pPr lvl="1"/>
            <a:r>
              <a:rPr lang="en-US" dirty="0" smtClean="0"/>
              <a:t>DX SS (DX claim service)  </a:t>
            </a:r>
            <a:r>
              <a:rPr lang="en-US" dirty="0"/>
              <a:t>		</a:t>
            </a:r>
            <a:r>
              <a:rPr lang="en-US" b="1" dirty="0" smtClean="0">
                <a:solidFill>
                  <a:schemeClr val="accent2">
                    <a:lumMod val="60000"/>
                    <a:lumOff val="40000"/>
                  </a:schemeClr>
                </a:solidFill>
              </a:rPr>
              <a:t>V_DX_TRANS_SS</a:t>
            </a:r>
            <a:endParaRPr lang="en-US" b="1" dirty="0">
              <a:solidFill>
                <a:schemeClr val="accent2">
                  <a:lumMod val="60000"/>
                  <a:lumOff val="40000"/>
                </a:schemeClr>
              </a:solidFill>
            </a:endParaRPr>
          </a:p>
        </p:txBody>
      </p:sp>
      <p:sp>
        <p:nvSpPr>
          <p:cNvPr id="3" name="Title 2"/>
          <p:cNvSpPr>
            <a:spLocks noGrp="1"/>
          </p:cNvSpPr>
          <p:nvPr>
            <p:ph type="title"/>
          </p:nvPr>
        </p:nvSpPr>
        <p:spPr/>
        <p:txBody>
          <a:bodyPr/>
          <a:lstStyle/>
          <a:p>
            <a:r>
              <a:rPr lang="en-US" dirty="0" err="1"/>
              <a:t>NDWx</a:t>
            </a:r>
            <a:r>
              <a:rPr lang="en-US" dirty="0"/>
              <a:t> Data assets</a:t>
            </a:r>
          </a:p>
        </p:txBody>
      </p:sp>
      <p:sp>
        <p:nvSpPr>
          <p:cNvPr id="4" name="Text Placeholder 3"/>
          <p:cNvSpPr>
            <a:spLocks noGrp="1"/>
          </p:cNvSpPr>
          <p:nvPr>
            <p:ph type="body" sz="quarter" idx="15"/>
          </p:nvPr>
        </p:nvSpPr>
        <p:spPr>
          <a:xfrm>
            <a:off x="384047" y="1004285"/>
            <a:ext cx="8348472" cy="670953"/>
          </a:xfrm>
        </p:spPr>
        <p:txBody>
          <a:bodyPr/>
          <a:lstStyle/>
          <a:p>
            <a:r>
              <a:rPr lang="en-US" dirty="0">
                <a:solidFill>
                  <a:schemeClr val="accent2">
                    <a:lumMod val="60000"/>
                    <a:lumOff val="40000"/>
                  </a:schemeClr>
                </a:solidFill>
              </a:rPr>
              <a:t>D</a:t>
            </a:r>
            <a:r>
              <a:rPr lang="en-US" dirty="0" smtClean="0">
                <a:solidFill>
                  <a:schemeClr val="accent2">
                    <a:lumMod val="60000"/>
                    <a:lumOff val="40000"/>
                  </a:schemeClr>
                </a:solidFill>
              </a:rPr>
              <a:t>X data </a:t>
            </a:r>
            <a:endParaRPr lang="en-US" dirty="0">
              <a:solidFill>
                <a:schemeClr val="accent2">
                  <a:lumMod val="60000"/>
                  <a:lumOff val="40000"/>
                </a:schemeClr>
              </a:solidFill>
            </a:endParaRPr>
          </a:p>
          <a:p>
            <a:endParaRPr lang="en-US" dirty="0"/>
          </a:p>
        </p:txBody>
      </p:sp>
      <p:pic>
        <p:nvPicPr>
          <p:cNvPr id="5" name="Picture 4" descr="dx.png"/>
          <p:cNvPicPr>
            <a:picLocks noChangeAspect="1"/>
          </p:cNvPicPr>
          <p:nvPr/>
        </p:nvPicPr>
        <p:blipFill>
          <a:blip r:embed="rId2" cstate="print"/>
          <a:stretch>
            <a:fillRect/>
          </a:stretch>
        </p:blipFill>
        <p:spPr>
          <a:xfrm>
            <a:off x="541163" y="3698238"/>
            <a:ext cx="8306124" cy="1562538"/>
          </a:xfrm>
          <a:prstGeom prst="rect">
            <a:avLst/>
          </a:prstGeom>
        </p:spPr>
      </p:pic>
      <p:sp>
        <p:nvSpPr>
          <p:cNvPr id="6" name="Rectangle 5"/>
          <p:cNvSpPr/>
          <p:nvPr/>
        </p:nvSpPr>
        <p:spPr>
          <a:xfrm>
            <a:off x="384047" y="5720312"/>
            <a:ext cx="8463240" cy="369332"/>
          </a:xfrm>
          <a:prstGeom prst="rect">
            <a:avLst/>
          </a:prstGeom>
        </p:spPr>
        <p:txBody>
          <a:bodyPr wrap="square">
            <a:spAutoFit/>
          </a:bodyPr>
          <a:lstStyle/>
          <a:p>
            <a:r>
              <a:rPr lang="en-US" dirty="0"/>
              <a:t>https://jiraims.rm.imshealth.com/wiki/display/NDWXONE/NDW#NDW-PatientHub</a:t>
            </a:r>
          </a:p>
        </p:txBody>
      </p:sp>
    </p:spTree>
    <p:extLst>
      <p:ext uri="{BB962C8B-B14F-4D97-AF65-F5344CB8AC3E}">
        <p14:creationId xmlns:p14="http://schemas.microsoft.com/office/powerpoint/2010/main" val="21999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4"/>
          </p:nvPr>
        </p:nvSpPr>
        <p:spPr/>
        <p:txBody>
          <a:bodyPr/>
          <a:lstStyle/>
          <a:p>
            <a:pPr marL="0" lvl="1" indent="0">
              <a:buNone/>
            </a:pPr>
            <a:r>
              <a:rPr lang="en-US" sz="1800" dirty="0" smtClean="0"/>
              <a:t>“Quick Counts” marts are tables with aggregated RX, DX raw and projected metrics (similar to Patient Mart on NDW).</a:t>
            </a:r>
          </a:p>
          <a:p>
            <a:pPr marL="137160" lvl="1" indent="-137160">
              <a:buFont typeface="Arial"/>
              <a:buChar char="•"/>
            </a:pPr>
            <a:endParaRPr lang="en-US" sz="1800" b="1" dirty="0"/>
          </a:p>
          <a:p>
            <a:pPr marL="0" lvl="1" indent="0">
              <a:buNone/>
            </a:pPr>
            <a:r>
              <a:rPr lang="en-US" sz="1800" b="1" dirty="0" smtClean="0"/>
              <a:t>Patient </a:t>
            </a:r>
            <a:r>
              <a:rPr lang="en-US" sz="1800" b="1" dirty="0"/>
              <a:t>Eligibility</a:t>
            </a:r>
            <a:endParaRPr lang="en-US" sz="1800" dirty="0"/>
          </a:p>
          <a:p>
            <a:pPr lvl="1"/>
            <a:r>
              <a:rPr lang="en-US" sz="1800" dirty="0" err="1"/>
              <a:t>v_pat_strt_dt</a:t>
            </a:r>
            <a:endParaRPr lang="en-US" sz="1800" dirty="0"/>
          </a:p>
          <a:p>
            <a:pPr lvl="1"/>
            <a:r>
              <a:rPr lang="en-US" sz="1800" dirty="0" err="1"/>
              <a:t>v_pat_mth</a:t>
            </a:r>
            <a:endParaRPr lang="en-US" sz="1800" dirty="0"/>
          </a:p>
          <a:p>
            <a:pPr marL="0" lvl="1" indent="0">
              <a:buNone/>
            </a:pPr>
            <a:r>
              <a:rPr lang="en-US" sz="1800" b="1" dirty="0"/>
              <a:t>RX quick count marts</a:t>
            </a:r>
            <a:endParaRPr lang="en-US" sz="1800" dirty="0"/>
          </a:p>
          <a:p>
            <a:pPr lvl="1"/>
            <a:r>
              <a:rPr lang="en-US" sz="1800" dirty="0" err="1"/>
              <a:t>v_pat_provider_prod_chnl_mth</a:t>
            </a:r>
            <a:r>
              <a:rPr lang="en-US" sz="1800" dirty="0"/>
              <a:t> (raw count, NPA and XPO)</a:t>
            </a:r>
          </a:p>
          <a:p>
            <a:pPr lvl="1"/>
            <a:r>
              <a:rPr lang="en-US" sz="1800" dirty="0" err="1" smtClean="0"/>
              <a:t>v_pat_pharmacy_prod_chnl_mth</a:t>
            </a:r>
            <a:r>
              <a:rPr lang="en-US" sz="1800" dirty="0" smtClean="0"/>
              <a:t> </a:t>
            </a:r>
            <a:endParaRPr lang="en-US" sz="1800" dirty="0"/>
          </a:p>
          <a:p>
            <a:pPr lvl="1"/>
            <a:r>
              <a:rPr lang="en-US" sz="1800" dirty="0" err="1"/>
              <a:t>v_prod_chnl_mth</a:t>
            </a:r>
            <a:r>
              <a:rPr lang="en-US" sz="1800" dirty="0"/>
              <a:t>(new on </a:t>
            </a:r>
            <a:r>
              <a:rPr lang="en-US" sz="1800" dirty="0" err="1"/>
              <a:t>NDWx</a:t>
            </a:r>
            <a:r>
              <a:rPr lang="en-US" sz="1800" dirty="0"/>
              <a:t>, see next page for detail)</a:t>
            </a:r>
          </a:p>
          <a:p>
            <a:pPr marL="0" lvl="1" indent="0">
              <a:buNone/>
            </a:pPr>
            <a:r>
              <a:rPr lang="en-US" sz="1800" b="1" dirty="0"/>
              <a:t>DX quick count marts</a:t>
            </a:r>
            <a:endParaRPr lang="en-US" sz="1800" dirty="0"/>
          </a:p>
          <a:p>
            <a:pPr lvl="1"/>
            <a:r>
              <a:rPr lang="en-US" sz="1800" dirty="0" err="1"/>
              <a:t>v_pat_provider_prc_mth</a:t>
            </a:r>
            <a:r>
              <a:rPr lang="en-US" sz="1800" dirty="0"/>
              <a:t> </a:t>
            </a:r>
          </a:p>
          <a:p>
            <a:pPr lvl="1"/>
            <a:r>
              <a:rPr lang="en-US" sz="1800" dirty="0" err="1"/>
              <a:t>v_pat_provider_diag_mth</a:t>
            </a:r>
            <a:r>
              <a:rPr lang="en-US" sz="1800" dirty="0"/>
              <a:t> </a:t>
            </a:r>
          </a:p>
          <a:p>
            <a:endParaRPr lang="en-US" dirty="0"/>
          </a:p>
        </p:txBody>
      </p:sp>
      <p:sp>
        <p:nvSpPr>
          <p:cNvPr id="6" name="Title 5"/>
          <p:cNvSpPr>
            <a:spLocks noGrp="1"/>
          </p:cNvSpPr>
          <p:nvPr>
            <p:ph type="title"/>
          </p:nvPr>
        </p:nvSpPr>
        <p:spPr/>
        <p:txBody>
          <a:bodyPr/>
          <a:lstStyle/>
          <a:p>
            <a:r>
              <a:rPr lang="en-US" dirty="0" err="1" smtClean="0"/>
              <a:t>NDWx</a:t>
            </a:r>
            <a:r>
              <a:rPr lang="en-US" dirty="0" smtClean="0"/>
              <a:t> data assets</a:t>
            </a:r>
            <a:endParaRPr lang="en-US" dirty="0"/>
          </a:p>
        </p:txBody>
      </p:sp>
      <p:sp>
        <p:nvSpPr>
          <p:cNvPr id="8" name="Text Placeholder 7"/>
          <p:cNvSpPr>
            <a:spLocks noGrp="1"/>
          </p:cNvSpPr>
          <p:nvPr>
            <p:ph type="body" sz="quarter" idx="15"/>
          </p:nvPr>
        </p:nvSpPr>
        <p:spPr/>
        <p:txBody>
          <a:bodyPr/>
          <a:lstStyle/>
          <a:p>
            <a:r>
              <a:rPr lang="en-US" dirty="0" smtClean="0">
                <a:solidFill>
                  <a:schemeClr val="accent1">
                    <a:lumMod val="60000"/>
                    <a:lumOff val="40000"/>
                  </a:schemeClr>
                </a:solidFill>
              </a:rPr>
              <a:t>Quick Counts Marts</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41194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4"/>
          </p:nvPr>
        </p:nvSpPr>
        <p:spPr/>
        <p:txBody>
          <a:bodyPr>
            <a:normAutofit/>
          </a:bodyPr>
          <a:lstStyle/>
          <a:p>
            <a:pPr marL="0" indent="0">
              <a:buNone/>
            </a:pPr>
            <a:r>
              <a:rPr lang="en-US" dirty="0" err="1"/>
              <a:t>v_place_of_svc</a:t>
            </a:r>
            <a:r>
              <a:rPr lang="en-US" dirty="0"/>
              <a:t>                      </a:t>
            </a:r>
            <a:br>
              <a:rPr lang="en-US" dirty="0"/>
            </a:br>
            <a:r>
              <a:rPr lang="en-US" dirty="0" err="1" smtClean="0"/>
              <a:t>v_plan</a:t>
            </a:r>
            <a:r>
              <a:rPr lang="en-US" dirty="0" smtClean="0"/>
              <a:t>                              </a:t>
            </a:r>
            <a:r>
              <a:rPr lang="en-US" dirty="0"/>
              <a:t/>
            </a:r>
            <a:br>
              <a:rPr lang="en-US" dirty="0"/>
            </a:br>
            <a:r>
              <a:rPr lang="en-US" dirty="0" err="1" smtClean="0"/>
              <a:t>v_plan_lv</a:t>
            </a:r>
            <a:r>
              <a:rPr lang="en-US" dirty="0" smtClean="0"/>
              <a:t>                           </a:t>
            </a:r>
            <a:r>
              <a:rPr lang="en-US" dirty="0"/>
              <a:t/>
            </a:r>
            <a:br>
              <a:rPr lang="en-US" dirty="0"/>
            </a:br>
            <a:r>
              <a:rPr lang="en-US" dirty="0" err="1" smtClean="0"/>
              <a:t>v_pln_xfer</a:t>
            </a:r>
            <a:r>
              <a:rPr lang="en-US" dirty="0" smtClean="0"/>
              <a:t>                          </a:t>
            </a:r>
            <a:r>
              <a:rPr lang="en-US" dirty="0"/>
              <a:t/>
            </a:r>
            <a:br>
              <a:rPr lang="en-US" dirty="0"/>
            </a:br>
            <a:r>
              <a:rPr lang="en-US" dirty="0" err="1" smtClean="0"/>
              <a:t>v_prc_mkt</a:t>
            </a:r>
            <a:r>
              <a:rPr lang="en-US" dirty="0" smtClean="0"/>
              <a:t>                           </a:t>
            </a:r>
            <a:r>
              <a:rPr lang="en-US" dirty="0"/>
              <a:t/>
            </a:r>
            <a:br>
              <a:rPr lang="en-US" dirty="0"/>
            </a:br>
            <a:r>
              <a:rPr lang="en-US" dirty="0" err="1" smtClean="0"/>
              <a:t>v_prfsn_typ</a:t>
            </a:r>
            <a:r>
              <a:rPr lang="en-US" dirty="0" smtClean="0"/>
              <a:t>                         </a:t>
            </a:r>
            <a:r>
              <a:rPr lang="en-US" dirty="0"/>
              <a:t/>
            </a:r>
            <a:br>
              <a:rPr lang="en-US" dirty="0"/>
            </a:br>
            <a:r>
              <a:rPr lang="en-US" dirty="0" err="1" smtClean="0"/>
              <a:t>v_procedure</a:t>
            </a:r>
            <a:r>
              <a:rPr lang="en-US" dirty="0" smtClean="0"/>
              <a:t>                                          </a:t>
            </a:r>
            <a:r>
              <a:rPr lang="en-US" dirty="0" err="1" smtClean="0"/>
              <a:t>v_prod_mkt</a:t>
            </a:r>
            <a:r>
              <a:rPr lang="en-US" dirty="0" smtClean="0"/>
              <a:t>                          </a:t>
            </a:r>
            <a:r>
              <a:rPr lang="en-US" dirty="0"/>
              <a:t/>
            </a:r>
            <a:br>
              <a:rPr lang="en-US" dirty="0"/>
            </a:br>
            <a:r>
              <a:rPr lang="en-US" dirty="0" err="1" smtClean="0"/>
              <a:t>v_product</a:t>
            </a:r>
            <a:r>
              <a:rPr lang="en-US" dirty="0" smtClean="0"/>
              <a:t>                           </a:t>
            </a:r>
            <a:r>
              <a:rPr lang="en-US" dirty="0"/>
              <a:t/>
            </a:r>
            <a:br>
              <a:rPr lang="en-US" dirty="0"/>
            </a:br>
            <a:r>
              <a:rPr lang="en-US" dirty="0" err="1" smtClean="0"/>
              <a:t>v_provider</a:t>
            </a:r>
            <a:r>
              <a:rPr lang="en-US" dirty="0" smtClean="0"/>
              <a:t>                          </a:t>
            </a:r>
            <a:r>
              <a:rPr lang="en-US" dirty="0"/>
              <a:t/>
            </a:r>
            <a:br>
              <a:rPr lang="en-US" dirty="0"/>
            </a:br>
            <a:r>
              <a:rPr lang="en-US" dirty="0" err="1" smtClean="0"/>
              <a:t>v_provider_lkp</a:t>
            </a:r>
            <a:r>
              <a:rPr lang="en-US" dirty="0" smtClean="0"/>
              <a:t>                      </a:t>
            </a:r>
            <a:r>
              <a:rPr lang="en-US" dirty="0" err="1" smtClean="0"/>
              <a:t>v_provider_restr</a:t>
            </a:r>
            <a:r>
              <a:rPr lang="en-US" dirty="0" smtClean="0"/>
              <a:t>                                     </a:t>
            </a:r>
            <a:r>
              <a:rPr lang="en-US" dirty="0" err="1" smtClean="0"/>
              <a:t>v_specialty</a:t>
            </a:r>
            <a:r>
              <a:rPr lang="en-US" dirty="0" smtClean="0"/>
              <a:t>                         </a:t>
            </a:r>
            <a:r>
              <a:rPr lang="en-US" dirty="0" err="1" smtClean="0"/>
              <a:t>v_specialty_npa</a:t>
            </a:r>
            <a:r>
              <a:rPr lang="en-US" dirty="0" smtClean="0"/>
              <a:t>                     </a:t>
            </a:r>
            <a:r>
              <a:rPr lang="en-US" dirty="0"/>
              <a:t/>
            </a:r>
            <a:br>
              <a:rPr lang="en-US" dirty="0"/>
            </a:br>
            <a:r>
              <a:rPr lang="en-US" dirty="0" err="1" smtClean="0"/>
              <a:t>v_st</a:t>
            </a:r>
            <a:r>
              <a:rPr lang="en-US" dirty="0" smtClean="0"/>
              <a:t>                                </a:t>
            </a:r>
            <a:r>
              <a:rPr lang="en-US" dirty="0"/>
              <a:t/>
            </a:r>
            <a:br>
              <a:rPr lang="en-US" dirty="0"/>
            </a:br>
            <a:r>
              <a:rPr lang="en-US" dirty="0" err="1" smtClean="0"/>
              <a:t>v_supplier</a:t>
            </a:r>
            <a:r>
              <a:rPr lang="en-US" dirty="0" smtClean="0"/>
              <a:t>                      </a:t>
            </a:r>
            <a:r>
              <a:rPr lang="en-US" dirty="0"/>
              <a:t/>
            </a:r>
            <a:br>
              <a:rPr lang="en-US" dirty="0"/>
            </a:br>
            <a:r>
              <a:rPr lang="en-US" dirty="0" err="1" smtClean="0"/>
              <a:t>v_zip</a:t>
            </a:r>
            <a:r>
              <a:rPr lang="en-US" dirty="0" smtClean="0"/>
              <a:t>                               </a:t>
            </a:r>
            <a:r>
              <a:rPr lang="en-US" dirty="0"/>
              <a:t/>
            </a:r>
            <a:br>
              <a:rPr lang="en-US" dirty="0"/>
            </a:br>
            <a:r>
              <a:rPr lang="en-US" dirty="0" smtClean="0"/>
              <a:t>v_zip3 </a:t>
            </a:r>
            <a:endParaRPr lang="en-US" dirty="0"/>
          </a:p>
        </p:txBody>
      </p:sp>
      <p:sp>
        <p:nvSpPr>
          <p:cNvPr id="5" name="Content Placeholder 4"/>
          <p:cNvSpPr>
            <a:spLocks noGrp="1"/>
          </p:cNvSpPr>
          <p:nvPr>
            <p:ph sz="quarter" idx="13"/>
          </p:nvPr>
        </p:nvSpPr>
        <p:spPr/>
        <p:txBody>
          <a:bodyPr>
            <a:normAutofit/>
          </a:bodyPr>
          <a:lstStyle/>
          <a:p>
            <a:pPr marL="0" indent="0">
              <a:buNone/>
            </a:pPr>
            <a:r>
              <a:rPr lang="en-US" dirty="0" err="1"/>
              <a:t>v_ama_med_schl</a:t>
            </a:r>
            <a:r>
              <a:rPr lang="en-US" dirty="0"/>
              <a:t>                      </a:t>
            </a:r>
            <a:r>
              <a:rPr lang="en-US" dirty="0" err="1" smtClean="0"/>
              <a:t>v_ama_mpa</a:t>
            </a:r>
            <a:r>
              <a:rPr lang="en-US" dirty="0" smtClean="0"/>
              <a:t>                           </a:t>
            </a:r>
            <a:r>
              <a:rPr lang="en-US" dirty="0"/>
              <a:t/>
            </a:r>
            <a:br>
              <a:rPr lang="en-US" dirty="0"/>
            </a:br>
            <a:r>
              <a:rPr lang="en-US" dirty="0" err="1" smtClean="0"/>
              <a:t>v_ama_pe</a:t>
            </a:r>
            <a:r>
              <a:rPr lang="en-US" dirty="0" smtClean="0"/>
              <a:t>                            </a:t>
            </a:r>
            <a:r>
              <a:rPr lang="en-US" dirty="0"/>
              <a:t/>
            </a:r>
            <a:br>
              <a:rPr lang="en-US" dirty="0"/>
            </a:br>
            <a:r>
              <a:rPr lang="en-US" dirty="0" err="1" smtClean="0"/>
              <a:t>v_ama_top</a:t>
            </a:r>
            <a:r>
              <a:rPr lang="en-US" dirty="0" smtClean="0"/>
              <a:t>                           </a:t>
            </a:r>
            <a:r>
              <a:rPr lang="en-US" dirty="0"/>
              <a:t/>
            </a:r>
            <a:br>
              <a:rPr lang="en-US" dirty="0"/>
            </a:br>
            <a:r>
              <a:rPr lang="en-US" dirty="0" err="1" smtClean="0"/>
              <a:t>v_calendar</a:t>
            </a:r>
            <a:r>
              <a:rPr lang="en-US" dirty="0" smtClean="0"/>
              <a:t>                          </a:t>
            </a:r>
            <a:r>
              <a:rPr lang="en-US" dirty="0"/>
              <a:t/>
            </a:r>
            <a:br>
              <a:rPr lang="en-US" dirty="0"/>
            </a:br>
            <a:r>
              <a:rPr lang="en-US" dirty="0" err="1" smtClean="0"/>
              <a:t>v_data_typ</a:t>
            </a:r>
            <a:r>
              <a:rPr lang="en-US" dirty="0" smtClean="0"/>
              <a:t>                         </a:t>
            </a:r>
            <a:r>
              <a:rPr lang="en-US" dirty="0" err="1" smtClean="0"/>
              <a:t>v_daw_prod_sel</a:t>
            </a:r>
            <a:r>
              <a:rPr lang="en-US" dirty="0" smtClean="0"/>
              <a:t>                      </a:t>
            </a:r>
            <a:br>
              <a:rPr lang="en-US" dirty="0" smtClean="0"/>
            </a:br>
            <a:r>
              <a:rPr lang="en-US" dirty="0" err="1" smtClean="0"/>
              <a:t>v_diag_mkt</a:t>
            </a:r>
            <a:r>
              <a:rPr lang="en-US" dirty="0" smtClean="0"/>
              <a:t>                          </a:t>
            </a:r>
            <a:br>
              <a:rPr lang="en-US" dirty="0" smtClean="0"/>
            </a:br>
            <a:r>
              <a:rPr lang="en-US" dirty="0" err="1" smtClean="0"/>
              <a:t>v_diagnosis</a:t>
            </a:r>
            <a:r>
              <a:rPr lang="en-US" dirty="0" smtClean="0"/>
              <a:t>                         </a:t>
            </a:r>
            <a:r>
              <a:rPr lang="en-US" dirty="0" err="1" smtClean="0"/>
              <a:t>v_dx_pln_seq_nbr_brdg</a:t>
            </a:r>
            <a:r>
              <a:rPr lang="en-US" dirty="0" smtClean="0"/>
              <a:t>                               </a:t>
            </a:r>
            <a:r>
              <a:rPr lang="en-US" dirty="0" err="1" smtClean="0"/>
              <a:t>v_mkt</a:t>
            </a:r>
            <a:r>
              <a:rPr lang="en-US" dirty="0" smtClean="0"/>
              <a:t>                               </a:t>
            </a:r>
            <a:br>
              <a:rPr lang="en-US" dirty="0" smtClean="0"/>
            </a:br>
            <a:r>
              <a:rPr lang="en-US" dirty="0" err="1" smtClean="0"/>
              <a:t>v_ndwx_load_status</a:t>
            </a:r>
            <a:r>
              <a:rPr lang="en-US" dirty="0" smtClean="0"/>
              <a:t>                      </a:t>
            </a:r>
            <a:br>
              <a:rPr lang="en-US" dirty="0" smtClean="0"/>
            </a:br>
            <a:r>
              <a:rPr lang="en-US" dirty="0" err="1" smtClean="0"/>
              <a:t>v_pat_excl</a:t>
            </a:r>
            <a:r>
              <a:rPr lang="en-US" dirty="0" smtClean="0"/>
              <a:t>                          </a:t>
            </a:r>
            <a:br>
              <a:rPr lang="en-US" dirty="0" smtClean="0"/>
            </a:br>
            <a:r>
              <a:rPr lang="en-US" dirty="0" err="1" smtClean="0"/>
              <a:t>v_patient</a:t>
            </a:r>
            <a:r>
              <a:rPr lang="en-US" dirty="0" smtClean="0"/>
              <a:t>                                      </a:t>
            </a:r>
            <a:br>
              <a:rPr lang="en-US" dirty="0" smtClean="0"/>
            </a:br>
            <a:r>
              <a:rPr lang="en-US" dirty="0" err="1" smtClean="0"/>
              <a:t>v_pay_typ</a:t>
            </a:r>
            <a:r>
              <a:rPr lang="en-US" dirty="0" smtClean="0"/>
              <a:t>                              </a:t>
            </a:r>
            <a:br>
              <a:rPr lang="en-US" dirty="0" smtClean="0"/>
            </a:br>
            <a:r>
              <a:rPr lang="en-US" dirty="0" err="1" smtClean="0"/>
              <a:t>v_pep_wk</a:t>
            </a:r>
            <a:r>
              <a:rPr lang="en-US" dirty="0" smtClean="0"/>
              <a:t>                            </a:t>
            </a:r>
            <a:br>
              <a:rPr lang="en-US" dirty="0" smtClean="0"/>
            </a:br>
            <a:r>
              <a:rPr lang="en-US" dirty="0" err="1" smtClean="0"/>
              <a:t>v_pharmacy</a:t>
            </a:r>
            <a:r>
              <a:rPr lang="en-US" dirty="0" smtClean="0"/>
              <a:t>                          </a:t>
            </a:r>
            <a:br>
              <a:rPr lang="en-US" dirty="0" smtClean="0"/>
            </a:br>
            <a:r>
              <a:rPr lang="en-US" dirty="0" err="1" smtClean="0"/>
              <a:t>v_pharmacy_lkp</a:t>
            </a:r>
            <a:r>
              <a:rPr lang="en-US" dirty="0" smtClean="0"/>
              <a:t> </a:t>
            </a:r>
            <a:endParaRPr lang="en-US" dirty="0"/>
          </a:p>
        </p:txBody>
      </p:sp>
      <p:sp>
        <p:nvSpPr>
          <p:cNvPr id="3" name="Title 2"/>
          <p:cNvSpPr>
            <a:spLocks noGrp="1"/>
          </p:cNvSpPr>
          <p:nvPr>
            <p:ph type="title"/>
          </p:nvPr>
        </p:nvSpPr>
        <p:spPr/>
        <p:txBody>
          <a:bodyPr/>
          <a:lstStyle/>
          <a:p>
            <a:r>
              <a:rPr lang="en-US" dirty="0" err="1" smtClean="0"/>
              <a:t>NDWx</a:t>
            </a:r>
            <a:r>
              <a:rPr lang="en-US" dirty="0" smtClean="0"/>
              <a:t> data assets </a:t>
            </a:r>
            <a:endParaRPr lang="en-US" dirty="0"/>
          </a:p>
        </p:txBody>
      </p:sp>
      <p:sp>
        <p:nvSpPr>
          <p:cNvPr id="4" name="Text Placeholder 3"/>
          <p:cNvSpPr>
            <a:spLocks noGrp="1"/>
          </p:cNvSpPr>
          <p:nvPr>
            <p:ph type="body" sz="quarter" idx="12"/>
          </p:nvPr>
        </p:nvSpPr>
        <p:spPr/>
        <p:txBody>
          <a:bodyPr/>
          <a:lstStyle/>
          <a:p>
            <a:r>
              <a:rPr lang="en-US" dirty="0" smtClean="0">
                <a:solidFill>
                  <a:schemeClr val="accent2">
                    <a:lumMod val="60000"/>
                    <a:lumOff val="40000"/>
                  </a:schemeClr>
                </a:solidFill>
              </a:rPr>
              <a:t>MDM stream (NDW dimensions)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406080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0" indent="0">
              <a:buNone/>
            </a:pPr>
            <a:r>
              <a:rPr lang="en-US" b="1" dirty="0"/>
              <a:t>DXP (DX Projected) panels</a:t>
            </a:r>
          </a:p>
          <a:p>
            <a:pPr marL="0" indent="0">
              <a:buNone/>
            </a:pPr>
            <a:r>
              <a:rPr lang="en-US" dirty="0"/>
              <a:t>v_dxp_projtn_natn21             </a:t>
            </a:r>
          </a:p>
          <a:p>
            <a:pPr marL="0" indent="0">
              <a:buNone/>
            </a:pPr>
            <a:r>
              <a:rPr lang="en-US" dirty="0" err="1"/>
              <a:t>v_dxp_projtn_natn_uso</a:t>
            </a:r>
            <a:r>
              <a:rPr lang="en-US" dirty="0"/>
              <a:t>           </a:t>
            </a:r>
          </a:p>
          <a:p>
            <a:pPr marL="0" indent="0">
              <a:buNone/>
            </a:pPr>
            <a:r>
              <a:rPr lang="en-US" dirty="0"/>
              <a:t>v_dxp_projtn_pnl_natn21         </a:t>
            </a:r>
          </a:p>
          <a:p>
            <a:pPr marL="0" indent="0">
              <a:buNone/>
            </a:pPr>
            <a:r>
              <a:rPr lang="en-US" dirty="0" err="1"/>
              <a:t>v_dxp_projtn_pnl_natn_uso</a:t>
            </a:r>
            <a:r>
              <a:rPr lang="en-US" dirty="0"/>
              <a:t>       </a:t>
            </a:r>
          </a:p>
          <a:p>
            <a:pPr marL="0" indent="0">
              <a:buNone/>
            </a:pPr>
            <a:r>
              <a:rPr lang="en-US" dirty="0"/>
              <a:t>v_dxp_prov_tier_natn21          </a:t>
            </a:r>
          </a:p>
          <a:p>
            <a:pPr marL="0" indent="0">
              <a:buNone/>
            </a:pPr>
            <a:r>
              <a:rPr lang="en-US" dirty="0" err="1"/>
              <a:t>v_dxp_prov_tier_natn_uso</a:t>
            </a:r>
            <a:r>
              <a:rPr lang="en-US" dirty="0"/>
              <a:t> </a:t>
            </a:r>
          </a:p>
          <a:p>
            <a:endParaRPr lang="en-US" dirty="0"/>
          </a:p>
          <a:p>
            <a:pPr marL="0" indent="0">
              <a:buNone/>
            </a:pPr>
            <a:endParaRPr lang="en-US" dirty="0"/>
          </a:p>
          <a:p>
            <a:endParaRPr lang="en-US" dirty="0"/>
          </a:p>
        </p:txBody>
      </p:sp>
      <p:sp>
        <p:nvSpPr>
          <p:cNvPr id="7" name="Content Placeholder 6"/>
          <p:cNvSpPr>
            <a:spLocks noGrp="1"/>
          </p:cNvSpPr>
          <p:nvPr>
            <p:ph sz="quarter" idx="13"/>
          </p:nvPr>
        </p:nvSpPr>
        <p:spPr/>
        <p:txBody>
          <a:bodyPr/>
          <a:lstStyle/>
          <a:p>
            <a:pPr marL="0" lvl="1" indent="0">
              <a:buNone/>
            </a:pPr>
            <a:r>
              <a:rPr lang="en-US" b="1" dirty="0" smtClean="0"/>
              <a:t>PEP weekly panel</a:t>
            </a:r>
          </a:p>
          <a:p>
            <a:pPr marL="0" indent="0">
              <a:buNone/>
            </a:pPr>
            <a:r>
              <a:rPr lang="en-US" dirty="0" err="1"/>
              <a:t>v_pep_pat_wk_bitmap</a:t>
            </a:r>
            <a:r>
              <a:rPr lang="en-US" dirty="0"/>
              <a:t>                 </a:t>
            </a:r>
          </a:p>
          <a:p>
            <a:pPr marL="0" indent="0">
              <a:buNone/>
            </a:pPr>
            <a:r>
              <a:rPr lang="en-US" dirty="0" err="1"/>
              <a:t>v_pep_store_wk_panel</a:t>
            </a:r>
            <a:r>
              <a:rPr lang="en-US" dirty="0"/>
              <a:t> </a:t>
            </a:r>
            <a:endParaRPr lang="en-US" dirty="0" smtClean="0"/>
          </a:p>
          <a:p>
            <a:pPr marL="0" indent="0">
              <a:buNone/>
            </a:pPr>
            <a:endParaRPr lang="en-US" dirty="0"/>
          </a:p>
          <a:p>
            <a:pPr marL="0" indent="0">
              <a:buNone/>
            </a:pPr>
            <a:r>
              <a:rPr lang="en-US" b="1" dirty="0" smtClean="0"/>
              <a:t>NPA/XPO views</a:t>
            </a:r>
            <a:endParaRPr lang="en-US" b="1" dirty="0"/>
          </a:p>
          <a:p>
            <a:pPr marL="0" indent="0">
              <a:buNone/>
            </a:pPr>
            <a:r>
              <a:rPr lang="en-US" dirty="0" err="1"/>
              <a:t>v_nnw_npa_projd</a:t>
            </a:r>
            <a:r>
              <a:rPr lang="en-US" dirty="0"/>
              <a:t>                                               </a:t>
            </a:r>
          </a:p>
          <a:p>
            <a:pPr marL="0" indent="0">
              <a:buNone/>
            </a:pPr>
            <a:r>
              <a:rPr lang="en-US" dirty="0" err="1"/>
              <a:t>v_nnw_xpo_projd</a:t>
            </a:r>
            <a:endParaRPr lang="en-US" b="1" dirty="0"/>
          </a:p>
          <a:p>
            <a:pPr marL="0" indent="0">
              <a:buNone/>
            </a:pPr>
            <a:endParaRPr lang="en-US" dirty="0" smtClean="0"/>
          </a:p>
          <a:p>
            <a:pPr marL="0" indent="0">
              <a:buNone/>
            </a:pPr>
            <a:r>
              <a:rPr lang="en-US" b="1" i="1" dirty="0" smtClean="0"/>
              <a:t>Access per request:</a:t>
            </a:r>
          </a:p>
          <a:p>
            <a:pPr marL="0" indent="0">
              <a:buNone/>
            </a:pPr>
            <a:r>
              <a:rPr lang="en-US" i="1" dirty="0" smtClean="0"/>
              <a:t>DDD data</a:t>
            </a:r>
          </a:p>
          <a:p>
            <a:pPr marL="0" indent="0">
              <a:buNone/>
            </a:pPr>
            <a:r>
              <a:rPr lang="en-US" i="1" dirty="0" err="1" smtClean="0"/>
              <a:t>AllScripts</a:t>
            </a:r>
            <a:r>
              <a:rPr lang="en-US" i="1" dirty="0" smtClean="0"/>
              <a:t> EMR</a:t>
            </a:r>
          </a:p>
          <a:p>
            <a:pPr marL="0" indent="0">
              <a:buNone/>
            </a:pPr>
            <a:r>
              <a:rPr lang="en-US" i="1" dirty="0" smtClean="0"/>
              <a:t>DDD/XPO dimensions</a:t>
            </a:r>
          </a:p>
          <a:p>
            <a:pPr marL="0" indent="0">
              <a:buNone/>
            </a:pPr>
            <a:endParaRPr lang="en-US" i="1" dirty="0" smtClean="0"/>
          </a:p>
        </p:txBody>
      </p:sp>
      <p:sp>
        <p:nvSpPr>
          <p:cNvPr id="6" name="Title 5"/>
          <p:cNvSpPr>
            <a:spLocks noGrp="1"/>
          </p:cNvSpPr>
          <p:nvPr>
            <p:ph type="title"/>
          </p:nvPr>
        </p:nvSpPr>
        <p:spPr/>
        <p:txBody>
          <a:bodyPr/>
          <a:lstStyle/>
          <a:p>
            <a:r>
              <a:rPr lang="en-US" dirty="0" err="1" smtClean="0"/>
              <a:t>NDWx</a:t>
            </a:r>
            <a:r>
              <a:rPr lang="en-US" dirty="0" smtClean="0"/>
              <a:t> data assets</a:t>
            </a:r>
            <a:endParaRPr lang="en-US" dirty="0"/>
          </a:p>
        </p:txBody>
      </p:sp>
      <p:sp>
        <p:nvSpPr>
          <p:cNvPr id="8" name="Text Placeholder 7"/>
          <p:cNvSpPr>
            <a:spLocks noGrp="1"/>
          </p:cNvSpPr>
          <p:nvPr>
            <p:ph type="body" sz="quarter" idx="12"/>
          </p:nvPr>
        </p:nvSpPr>
        <p:spPr/>
        <p:txBody>
          <a:bodyPr/>
          <a:lstStyle/>
          <a:p>
            <a:r>
              <a:rPr lang="en-US" dirty="0" smtClean="0">
                <a:solidFill>
                  <a:schemeClr val="accent1">
                    <a:lumMod val="60000"/>
                    <a:lumOff val="40000"/>
                  </a:schemeClr>
                </a:solidFill>
              </a:rPr>
              <a:t>And more…</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104958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NDWx</a:t>
            </a:r>
            <a:r>
              <a:rPr lang="en-US" dirty="0" smtClean="0"/>
              <a:t> roadmap</a:t>
            </a:r>
            <a:endParaRPr lang="en-US" dirty="0"/>
          </a:p>
        </p:txBody>
      </p:sp>
      <p:sp>
        <p:nvSpPr>
          <p:cNvPr id="7" name="Rectangle 6">
            <a:hlinkClick r:id="rId2"/>
          </p:cNvPr>
          <p:cNvSpPr/>
          <p:nvPr/>
        </p:nvSpPr>
        <p:spPr>
          <a:xfrm>
            <a:off x="384047" y="1117237"/>
            <a:ext cx="6473953" cy="415498"/>
          </a:xfrm>
          <a:prstGeom prst="rect">
            <a:avLst/>
          </a:prstGeom>
        </p:spPr>
        <p:txBody>
          <a:bodyPr wrap="square">
            <a:spAutoFit/>
          </a:bodyPr>
          <a:lstStyle/>
          <a:p>
            <a:r>
              <a:rPr lang="en-US" sz="1050" b="1" dirty="0" smtClean="0">
                <a:hlinkClick r:id="rId2"/>
              </a:rPr>
              <a:t>Confluence page</a:t>
            </a:r>
            <a:endParaRPr lang="en-US" sz="1050" b="1" dirty="0" smtClean="0"/>
          </a:p>
          <a:p>
            <a:r>
              <a:rPr lang="en-US" sz="1050" dirty="0" smtClean="0"/>
              <a:t>https</a:t>
            </a:r>
            <a:r>
              <a:rPr lang="en-US" sz="1050" dirty="0"/>
              <a:t>://jiraims.rm.imshealth.com/wiki/pages/viewpage.action?pageId=191607572</a:t>
            </a:r>
          </a:p>
        </p:txBody>
      </p:sp>
      <p:pic>
        <p:nvPicPr>
          <p:cNvPr id="8" name="Picture 7"/>
          <p:cNvPicPr>
            <a:picLocks noChangeAspect="1"/>
          </p:cNvPicPr>
          <p:nvPr/>
        </p:nvPicPr>
        <p:blipFill>
          <a:blip r:embed="rId3"/>
          <a:stretch>
            <a:fillRect/>
          </a:stretch>
        </p:blipFill>
        <p:spPr>
          <a:xfrm>
            <a:off x="1958925" y="1532735"/>
            <a:ext cx="6093122" cy="4930356"/>
          </a:xfrm>
          <a:prstGeom prst="rect">
            <a:avLst/>
          </a:prstGeom>
        </p:spPr>
      </p:pic>
    </p:spTree>
    <p:extLst>
      <p:ext uri="{BB962C8B-B14F-4D97-AF65-F5344CB8AC3E}">
        <p14:creationId xmlns:p14="http://schemas.microsoft.com/office/powerpoint/2010/main" val="939328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84047" y="1466311"/>
            <a:ext cx="8348472" cy="5001059"/>
          </a:xfrm>
        </p:spPr>
        <p:txBody>
          <a:bodyPr/>
          <a:lstStyle/>
          <a:p>
            <a:r>
              <a:rPr lang="en-US" dirty="0" smtClean="0"/>
              <a:t>Click on </a:t>
            </a:r>
            <a:r>
              <a:rPr lang="en-US" b="1" dirty="0" smtClean="0"/>
              <a:t>Find a data model</a:t>
            </a:r>
          </a:p>
          <a:p>
            <a:r>
              <a:rPr lang="en-US" dirty="0" smtClean="0"/>
              <a:t>Enter ‘us9’ in </a:t>
            </a:r>
            <a:r>
              <a:rPr lang="en-US" b="1" dirty="0" smtClean="0"/>
              <a:t>Data Model Search String </a:t>
            </a:r>
            <a:r>
              <a:rPr lang="en-US" dirty="0" smtClean="0"/>
              <a:t>and click </a:t>
            </a:r>
            <a:r>
              <a:rPr lang="en-US" b="1" dirty="0" smtClean="0"/>
              <a:t>GO!</a:t>
            </a:r>
          </a:p>
          <a:p>
            <a:r>
              <a:rPr lang="en-US" dirty="0" smtClean="0"/>
              <a:t>Select most recent version/release of: US9840DBA-US9 </a:t>
            </a:r>
            <a:r>
              <a:rPr lang="en-US" dirty="0"/>
              <a:t>United States Data </a:t>
            </a:r>
            <a:r>
              <a:rPr lang="en-US" dirty="0" smtClean="0"/>
              <a:t>Lake-IMP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222250" lvl="1" indent="0">
              <a:buNone/>
            </a:pPr>
            <a:endParaRPr lang="en-US" dirty="0"/>
          </a:p>
          <a:p>
            <a:pPr lvl="1"/>
            <a:endParaRPr lang="en-US" dirty="0" smtClean="0"/>
          </a:p>
          <a:p>
            <a:pPr marL="222250" lvl="1" indent="0">
              <a:buNone/>
            </a:pPr>
            <a:endParaRPr lang="en-US" dirty="0"/>
          </a:p>
        </p:txBody>
      </p:sp>
      <p:sp>
        <p:nvSpPr>
          <p:cNvPr id="3" name="Title 2"/>
          <p:cNvSpPr>
            <a:spLocks noGrp="1"/>
          </p:cNvSpPr>
          <p:nvPr>
            <p:ph type="title"/>
          </p:nvPr>
        </p:nvSpPr>
        <p:spPr/>
        <p:txBody>
          <a:bodyPr/>
          <a:lstStyle/>
          <a:p>
            <a:r>
              <a:rPr lang="en-US" dirty="0" err="1"/>
              <a:t>NDWx</a:t>
            </a:r>
            <a:r>
              <a:rPr lang="en-US" dirty="0"/>
              <a:t> Data </a:t>
            </a:r>
            <a:r>
              <a:rPr lang="en-US" dirty="0" smtClean="0"/>
              <a:t>Dictionary</a:t>
            </a:r>
            <a:endParaRPr lang="en-US" dirty="0"/>
          </a:p>
        </p:txBody>
      </p:sp>
      <p:pic>
        <p:nvPicPr>
          <p:cNvPr id="4" name="Picture 3"/>
          <p:cNvPicPr>
            <a:picLocks noChangeAspect="1"/>
          </p:cNvPicPr>
          <p:nvPr/>
        </p:nvPicPr>
        <p:blipFill>
          <a:blip r:embed="rId2"/>
          <a:stretch>
            <a:fillRect/>
          </a:stretch>
        </p:blipFill>
        <p:spPr>
          <a:xfrm>
            <a:off x="0" y="2812294"/>
            <a:ext cx="9144000" cy="2309091"/>
          </a:xfrm>
          <a:prstGeom prst="rect">
            <a:avLst/>
          </a:prstGeom>
        </p:spPr>
      </p:pic>
      <p:sp>
        <p:nvSpPr>
          <p:cNvPr id="5" name="Text Placeholder 7"/>
          <p:cNvSpPr txBox="1">
            <a:spLocks/>
          </p:cNvSpPr>
          <p:nvPr/>
        </p:nvSpPr>
        <p:spPr>
          <a:xfrm>
            <a:off x="384047" y="1004285"/>
            <a:ext cx="8348472" cy="363176"/>
          </a:xfrm>
          <a:prstGeom prst="rect">
            <a:avLst/>
          </a:prstGeom>
        </p:spPr>
        <p:txBody>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accent1">
                  <a:lumMod val="60000"/>
                  <a:lumOff val="40000"/>
                </a:schemeClr>
              </a:solidFill>
            </a:endParaRPr>
          </a:p>
        </p:txBody>
      </p:sp>
      <p:sp>
        <p:nvSpPr>
          <p:cNvPr id="6" name="Text Placeholder 7"/>
          <p:cNvSpPr txBox="1">
            <a:spLocks/>
          </p:cNvSpPr>
          <p:nvPr/>
        </p:nvSpPr>
        <p:spPr>
          <a:xfrm>
            <a:off x="384047" y="936037"/>
            <a:ext cx="8348472" cy="363176"/>
          </a:xfrm>
          <a:prstGeom prst="rect">
            <a:avLst/>
          </a:prstGeom>
        </p:spPr>
        <p:txBody>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hlinkClick r:id="rId3"/>
              </a:rPr>
              <a:t>GMR</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1348176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84047" y="1466311"/>
            <a:ext cx="8348472" cy="5001059"/>
          </a:xfrm>
        </p:spPr>
        <p:txBody>
          <a:bodyPr/>
          <a:lstStyle/>
          <a:p>
            <a:r>
              <a:rPr lang="en-US" dirty="0" smtClean="0"/>
              <a:t>Organized by Subject Area</a:t>
            </a:r>
          </a:p>
          <a:p>
            <a:pPr lvl="1"/>
            <a:r>
              <a:rPr lang="en-US" dirty="0" smtClean="0"/>
              <a:t>Click on Adobe PDF icon to display entity relationship diagram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Click on subject area name to explore views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222250" lvl="1" indent="0">
              <a:buNone/>
            </a:pPr>
            <a:endParaRPr lang="en-US" dirty="0"/>
          </a:p>
          <a:p>
            <a:pPr lvl="1"/>
            <a:endParaRPr lang="en-US" dirty="0" smtClean="0"/>
          </a:p>
          <a:p>
            <a:pPr marL="222250" lvl="1" indent="0">
              <a:buNone/>
            </a:pPr>
            <a:endParaRPr lang="en-US" dirty="0"/>
          </a:p>
        </p:txBody>
      </p:sp>
      <p:sp>
        <p:nvSpPr>
          <p:cNvPr id="3" name="Title 2"/>
          <p:cNvSpPr>
            <a:spLocks noGrp="1"/>
          </p:cNvSpPr>
          <p:nvPr>
            <p:ph type="title"/>
          </p:nvPr>
        </p:nvSpPr>
        <p:spPr/>
        <p:txBody>
          <a:bodyPr/>
          <a:lstStyle/>
          <a:p>
            <a:r>
              <a:rPr lang="en-US" dirty="0" err="1"/>
              <a:t>NDWx</a:t>
            </a:r>
            <a:r>
              <a:rPr lang="en-US" dirty="0"/>
              <a:t> Data </a:t>
            </a:r>
            <a:r>
              <a:rPr lang="en-US" dirty="0" smtClean="0"/>
              <a:t>Dictionary</a:t>
            </a:r>
            <a:endParaRPr lang="en-US" dirty="0"/>
          </a:p>
        </p:txBody>
      </p:sp>
      <p:sp>
        <p:nvSpPr>
          <p:cNvPr id="5" name="Text Placeholder 7"/>
          <p:cNvSpPr txBox="1">
            <a:spLocks/>
          </p:cNvSpPr>
          <p:nvPr/>
        </p:nvSpPr>
        <p:spPr>
          <a:xfrm>
            <a:off x="384047" y="1004285"/>
            <a:ext cx="8348472" cy="363176"/>
          </a:xfrm>
          <a:prstGeom prst="rect">
            <a:avLst/>
          </a:prstGeom>
        </p:spPr>
        <p:txBody>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accent1">
                  <a:lumMod val="60000"/>
                  <a:lumOff val="40000"/>
                </a:schemeClr>
              </a:solidFill>
            </a:endParaRPr>
          </a:p>
        </p:txBody>
      </p:sp>
      <p:sp>
        <p:nvSpPr>
          <p:cNvPr id="6" name="Text Placeholder 7"/>
          <p:cNvSpPr txBox="1">
            <a:spLocks/>
          </p:cNvSpPr>
          <p:nvPr/>
        </p:nvSpPr>
        <p:spPr>
          <a:xfrm>
            <a:off x="384047" y="936037"/>
            <a:ext cx="8348472" cy="363176"/>
          </a:xfrm>
          <a:prstGeom prst="rect">
            <a:avLst/>
          </a:prstGeom>
        </p:spPr>
        <p:txBody>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hlinkClick r:id="rId2"/>
              </a:rPr>
              <a:t>GMR</a:t>
            </a:r>
            <a:endParaRPr lang="en-US" sz="2000" dirty="0">
              <a:solidFill>
                <a:schemeClr val="accent1">
                  <a:lumMod val="60000"/>
                  <a:lumOff val="40000"/>
                </a:schemeClr>
              </a:solidFill>
            </a:endParaRPr>
          </a:p>
        </p:txBody>
      </p:sp>
      <p:pic>
        <p:nvPicPr>
          <p:cNvPr id="7" name="Picture 6"/>
          <p:cNvPicPr>
            <a:picLocks noChangeAspect="1"/>
          </p:cNvPicPr>
          <p:nvPr/>
        </p:nvPicPr>
        <p:blipFill>
          <a:blip r:embed="rId3"/>
          <a:stretch>
            <a:fillRect/>
          </a:stretch>
        </p:blipFill>
        <p:spPr>
          <a:xfrm>
            <a:off x="384047" y="2235293"/>
            <a:ext cx="2733675" cy="2943225"/>
          </a:xfrm>
          <a:prstGeom prst="rect">
            <a:avLst/>
          </a:prstGeom>
        </p:spPr>
      </p:pic>
    </p:spTree>
    <p:extLst>
      <p:ext uri="{BB962C8B-B14F-4D97-AF65-F5344CB8AC3E}">
        <p14:creationId xmlns:p14="http://schemas.microsoft.com/office/powerpoint/2010/main" val="3739412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 name="Content Placeholder 1"/>
          <p:cNvSpPr>
            <a:spLocks noGrp="1"/>
          </p:cNvSpPr>
          <p:nvPr>
            <p:ph sz="quarter" idx="4294967295"/>
          </p:nvPr>
        </p:nvSpPr>
        <p:spPr>
          <a:xfrm>
            <a:off x="254000" y="2330769"/>
            <a:ext cx="4686299" cy="3536631"/>
          </a:xfrm>
          <a:prstGeom prst="rect">
            <a:avLst/>
          </a:prstGeom>
        </p:spPr>
        <p:txBody>
          <a:bodyPr>
            <a:normAutofit fontScale="77500" lnSpcReduction="20000"/>
          </a:bodyPr>
          <a:lstStyle/>
          <a:p>
            <a:pPr marL="0" indent="0">
              <a:buNone/>
            </a:pPr>
            <a:r>
              <a:rPr lang="en-US" sz="2100" b="1" dirty="0" err="1" smtClean="0"/>
              <a:t>Ndwx</a:t>
            </a:r>
            <a:r>
              <a:rPr lang="en-US" sz="2100" b="1" dirty="0" smtClean="0"/>
              <a:t> overview</a:t>
            </a:r>
          </a:p>
          <a:p>
            <a:pPr marL="0" indent="0">
              <a:buNone/>
            </a:pPr>
            <a:r>
              <a:rPr lang="en-US" sz="2100" b="1" dirty="0" smtClean="0"/>
              <a:t>       </a:t>
            </a:r>
            <a:r>
              <a:rPr lang="en-US" sz="2100" dirty="0" smtClean="0"/>
              <a:t>Data Lakes</a:t>
            </a:r>
          </a:p>
          <a:p>
            <a:pPr marL="0" indent="0">
              <a:buNone/>
            </a:pPr>
            <a:r>
              <a:rPr lang="en-US" sz="2100" dirty="0"/>
              <a:t> </a:t>
            </a:r>
            <a:r>
              <a:rPr lang="en-US" sz="2100" dirty="0" smtClean="0"/>
              <a:t>      </a:t>
            </a:r>
            <a:r>
              <a:rPr lang="en-US" sz="2100" dirty="0" err="1" smtClean="0"/>
              <a:t>NDWx</a:t>
            </a:r>
            <a:r>
              <a:rPr lang="en-US" sz="2100" dirty="0" smtClean="0"/>
              <a:t> access</a:t>
            </a:r>
          </a:p>
          <a:p>
            <a:pPr marL="0" indent="0">
              <a:buNone/>
            </a:pPr>
            <a:r>
              <a:rPr lang="en-US" sz="2100" b="1" dirty="0" err="1" smtClean="0"/>
              <a:t>NDWx</a:t>
            </a:r>
            <a:r>
              <a:rPr lang="en-US" sz="2100" b="1" dirty="0" smtClean="0"/>
              <a:t> architecture</a:t>
            </a:r>
            <a:endParaRPr lang="en-US" sz="2100" b="1" dirty="0"/>
          </a:p>
          <a:p>
            <a:pPr marL="222250" lvl="1" indent="0">
              <a:buNone/>
            </a:pPr>
            <a:r>
              <a:rPr lang="en-US" sz="2100" b="1" dirty="0"/>
              <a:t> </a:t>
            </a:r>
            <a:r>
              <a:rPr lang="en-US" sz="2100" b="1" dirty="0" smtClean="0"/>
              <a:t>  </a:t>
            </a:r>
            <a:r>
              <a:rPr lang="en-US" sz="2100" dirty="0" smtClean="0"/>
              <a:t>US9 Data </a:t>
            </a:r>
            <a:r>
              <a:rPr lang="en-US" sz="2100" dirty="0"/>
              <a:t>Load </a:t>
            </a:r>
            <a:r>
              <a:rPr lang="en-US" sz="2100" dirty="0" smtClean="0"/>
              <a:t>Flow</a:t>
            </a:r>
            <a:endParaRPr lang="en-US" sz="2100" b="1" dirty="0"/>
          </a:p>
          <a:p>
            <a:pPr marL="0" indent="0">
              <a:buNone/>
            </a:pPr>
            <a:r>
              <a:rPr lang="en-US" sz="2100" b="1" dirty="0" err="1" smtClean="0"/>
              <a:t>NDWx</a:t>
            </a:r>
            <a:r>
              <a:rPr lang="en-US" sz="2100" b="1" dirty="0" smtClean="0"/>
              <a:t> data assets</a:t>
            </a:r>
          </a:p>
          <a:p>
            <a:pPr marL="444500" lvl="2" indent="0">
              <a:buNone/>
            </a:pPr>
            <a:r>
              <a:rPr lang="en-US" sz="2100" dirty="0" smtClean="0"/>
              <a:t>RX data</a:t>
            </a:r>
          </a:p>
          <a:p>
            <a:pPr marL="444500" lvl="2" indent="0">
              <a:buNone/>
            </a:pPr>
            <a:r>
              <a:rPr lang="en-US" sz="2100" dirty="0" smtClean="0"/>
              <a:t>DX data</a:t>
            </a:r>
          </a:p>
          <a:p>
            <a:pPr marL="444500" lvl="2" indent="0">
              <a:buNone/>
            </a:pPr>
            <a:r>
              <a:rPr lang="en-US" sz="2100" dirty="0" smtClean="0"/>
              <a:t>Overview of CDC</a:t>
            </a:r>
          </a:p>
          <a:p>
            <a:pPr marL="444500" lvl="2" indent="0">
              <a:buNone/>
            </a:pPr>
            <a:r>
              <a:rPr lang="en-US" sz="2100" dirty="0" smtClean="0"/>
              <a:t>Overview of PH</a:t>
            </a:r>
          </a:p>
          <a:p>
            <a:pPr marL="444500" lvl="2" indent="0">
              <a:buNone/>
            </a:pPr>
            <a:r>
              <a:rPr lang="en-US" sz="2100" dirty="0" smtClean="0"/>
              <a:t>Quick Count Marts</a:t>
            </a:r>
          </a:p>
          <a:p>
            <a:pPr marL="444500" lvl="2" indent="0">
              <a:buNone/>
            </a:pPr>
            <a:r>
              <a:rPr lang="en-US" sz="2100" dirty="0" smtClean="0"/>
              <a:t>Dimensions and more.</a:t>
            </a:r>
            <a:endParaRPr lang="en-US" sz="2400" dirty="0"/>
          </a:p>
          <a:p>
            <a:pPr marL="0" indent="0">
              <a:buNone/>
            </a:pPr>
            <a:r>
              <a:rPr lang="en-US" sz="2100" b="1" dirty="0"/>
              <a:t>NDWx Roadmap</a:t>
            </a:r>
          </a:p>
          <a:p>
            <a:pPr marL="0" indent="0">
              <a:buNone/>
            </a:pPr>
            <a:r>
              <a:rPr lang="en-US" sz="2100" b="1" dirty="0"/>
              <a:t>NDWx Data Dictionary</a:t>
            </a:r>
          </a:p>
          <a:p>
            <a:pPr marL="444500" lvl="2" indent="0">
              <a:buNone/>
            </a:pPr>
            <a:endParaRPr lang="en-US" sz="2400" dirty="0" smtClean="0"/>
          </a:p>
          <a:p>
            <a:endParaRPr lang="en-US" dirty="0" smtClean="0"/>
          </a:p>
        </p:txBody>
      </p:sp>
      <p:sp>
        <p:nvSpPr>
          <p:cNvPr id="5" name="Text Placeholder 4"/>
          <p:cNvSpPr>
            <a:spLocks noGrp="1"/>
          </p:cNvSpPr>
          <p:nvPr>
            <p:ph type="body" sz="quarter" idx="4294967295"/>
          </p:nvPr>
        </p:nvSpPr>
        <p:spPr>
          <a:xfrm>
            <a:off x="0" y="1004888"/>
            <a:ext cx="8348663" cy="361950"/>
          </a:xfrm>
          <a:prstGeom prst="rect">
            <a:avLst/>
          </a:prstGeom>
        </p:spPr>
        <p:txBody>
          <a:bodyPr/>
          <a:lstStyle/>
          <a:p>
            <a:pPr marL="0" indent="0">
              <a:buNone/>
            </a:pPr>
            <a:r>
              <a:rPr lang="en-US" dirty="0"/>
              <a:t> </a:t>
            </a:r>
            <a:r>
              <a:rPr lang="en-US" dirty="0" smtClean="0"/>
              <a:t>     NDWx Training</a:t>
            </a:r>
            <a:endParaRPr lang="en-US" dirty="0"/>
          </a:p>
        </p:txBody>
      </p:sp>
      <p:sp>
        <p:nvSpPr>
          <p:cNvPr id="6" name="Content Placeholder 1"/>
          <p:cNvSpPr txBox="1">
            <a:spLocks/>
          </p:cNvSpPr>
          <p:nvPr/>
        </p:nvSpPr>
        <p:spPr>
          <a:xfrm>
            <a:off x="4069976" y="2330768"/>
            <a:ext cx="4413625" cy="3871595"/>
          </a:xfrm>
          <a:prstGeom prst="rect">
            <a:avLst/>
          </a:prstGeom>
        </p:spPr>
        <p:txBody>
          <a:bodyPr>
            <a:normAutofit/>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smtClean="0"/>
              <a:t>Impala </a:t>
            </a:r>
            <a:r>
              <a:rPr lang="en-US" sz="1600" b="1" dirty="0"/>
              <a:t>commands</a:t>
            </a:r>
          </a:p>
          <a:p>
            <a:pPr marL="0" indent="0">
              <a:buNone/>
            </a:pPr>
            <a:r>
              <a:rPr lang="en-US" sz="1600" b="1" dirty="0"/>
              <a:t>Impala hints</a:t>
            </a:r>
          </a:p>
          <a:p>
            <a:pPr marL="0" indent="0">
              <a:buNone/>
            </a:pPr>
            <a:r>
              <a:rPr lang="en-US" sz="1600" b="1" dirty="0"/>
              <a:t>Sample SQL</a:t>
            </a:r>
          </a:p>
          <a:p>
            <a:pPr marL="0" indent="0">
              <a:buNone/>
            </a:pPr>
            <a:r>
              <a:rPr lang="en-US" sz="1600" b="1" dirty="0" smtClean="0"/>
              <a:t>Sample </a:t>
            </a:r>
            <a:r>
              <a:rPr lang="en-US" sz="1600" b="1" dirty="0"/>
              <a:t>KSH file</a:t>
            </a:r>
          </a:p>
          <a:p>
            <a:pPr marL="0" indent="0">
              <a:buNone/>
            </a:pPr>
            <a:endParaRPr lang="en-US" sz="1600" b="1" dirty="0"/>
          </a:p>
          <a:p>
            <a:pPr marL="0" indent="0">
              <a:buNone/>
            </a:pPr>
            <a:r>
              <a:rPr lang="en-US" sz="1600" b="1" dirty="0" smtClean="0"/>
              <a:t>Sqoop </a:t>
            </a:r>
          </a:p>
          <a:p>
            <a:pPr marL="0" indent="0">
              <a:buNone/>
            </a:pPr>
            <a:r>
              <a:rPr lang="en-US" sz="1600" dirty="0"/>
              <a:t> </a:t>
            </a:r>
            <a:r>
              <a:rPr lang="en-US" sz="1600" dirty="0" smtClean="0"/>
              <a:t> -&gt; Import</a:t>
            </a:r>
          </a:p>
          <a:p>
            <a:pPr marL="0" indent="0">
              <a:buNone/>
            </a:pPr>
            <a:r>
              <a:rPr lang="en-US" sz="1600" dirty="0"/>
              <a:t> </a:t>
            </a:r>
            <a:r>
              <a:rPr lang="en-US" sz="1600" dirty="0" smtClean="0"/>
              <a:t> -&gt; Export</a:t>
            </a:r>
          </a:p>
          <a:p>
            <a:pPr marL="0" indent="0">
              <a:buNone/>
            </a:pPr>
            <a:endParaRPr lang="en-US" sz="1600" dirty="0" smtClean="0"/>
          </a:p>
          <a:p>
            <a:pPr marL="0" indent="0">
              <a:buNone/>
            </a:pPr>
            <a:r>
              <a:rPr lang="en-US" sz="1600" dirty="0" smtClean="0"/>
              <a:t>Demo on Jupyter </a:t>
            </a:r>
          </a:p>
          <a:p>
            <a:pPr marL="0" indent="0">
              <a:buNone/>
            </a:pPr>
            <a:endParaRPr lang="en-US" sz="1600" dirty="0" smtClean="0"/>
          </a:p>
          <a:p>
            <a:pPr marL="0" indent="0">
              <a:buNone/>
            </a:pPr>
            <a:r>
              <a:rPr lang="en-US" sz="1600" dirty="0" smtClean="0"/>
              <a:t>Hands-On</a:t>
            </a:r>
            <a:endParaRPr lang="en-US" sz="1600" dirty="0"/>
          </a:p>
          <a:p>
            <a:pPr marL="0" indent="0">
              <a:buNone/>
            </a:pPr>
            <a:endParaRPr lang="en-US" sz="1600" dirty="0" smtClean="0"/>
          </a:p>
          <a:p>
            <a:pPr marL="0" indent="0">
              <a:buNone/>
            </a:pPr>
            <a:endParaRPr lang="en-US" sz="1600" b="1" dirty="0" smtClean="0"/>
          </a:p>
          <a:p>
            <a:pPr marL="0" indent="0">
              <a:buNone/>
            </a:pPr>
            <a:endParaRPr lang="en-US" sz="1600" b="1" dirty="0" smtClean="0"/>
          </a:p>
        </p:txBody>
      </p:sp>
    </p:spTree>
    <p:extLst>
      <p:ext uri="{BB962C8B-B14F-4D97-AF65-F5344CB8AC3E}">
        <p14:creationId xmlns:p14="http://schemas.microsoft.com/office/powerpoint/2010/main" val="2861655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84047" y="1466311"/>
            <a:ext cx="8348472" cy="5001059"/>
          </a:xfrm>
        </p:spPr>
        <p:txBody>
          <a:bodyPr/>
          <a:lstStyle/>
          <a:p>
            <a:r>
              <a:rPr lang="en-US" dirty="0" smtClean="0"/>
              <a:t>Organized by Subject Area</a:t>
            </a:r>
          </a:p>
          <a:p>
            <a:r>
              <a:rPr lang="en-US" dirty="0" smtClean="0"/>
              <a:t>Additional meta data</a:t>
            </a:r>
          </a:p>
          <a:p>
            <a:pPr lvl="1"/>
            <a:r>
              <a:rPr lang="en-US" dirty="0" smtClean="0"/>
              <a:t>Owner / data steward</a:t>
            </a:r>
          </a:p>
          <a:p>
            <a:pPr lvl="1"/>
            <a:r>
              <a:rPr lang="en-US" dirty="0" smtClean="0"/>
              <a:t>Security groups</a:t>
            </a:r>
          </a:p>
          <a:p>
            <a:r>
              <a:rPr lang="en-US" dirty="0" smtClean="0"/>
              <a:t>Page-level security available </a:t>
            </a:r>
          </a:p>
          <a:p>
            <a:pPr lvl="1"/>
            <a:r>
              <a:rPr lang="en-US" dirty="0" smtClean="0"/>
              <a:t>View / edit restrictions by subject area</a:t>
            </a:r>
          </a:p>
          <a:p>
            <a:r>
              <a:rPr lang="en-US" dirty="0" smtClean="0"/>
              <a:t>Notifications via page watching</a:t>
            </a:r>
          </a:p>
          <a:p>
            <a:pPr lvl="1"/>
            <a:r>
              <a:rPr lang="en-US" dirty="0" smtClean="0"/>
              <a:t>Click on </a:t>
            </a:r>
          </a:p>
          <a:p>
            <a:endParaRPr lang="en-US" dirty="0" smtClean="0"/>
          </a:p>
          <a:p>
            <a:pPr lvl="1"/>
            <a:endParaRPr lang="en-US" dirty="0" smtClean="0"/>
          </a:p>
          <a:p>
            <a:pPr marL="222250" lvl="1" indent="0">
              <a:buNone/>
            </a:pP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222250" lvl="1" indent="0">
              <a:buNone/>
            </a:pPr>
            <a:endParaRPr lang="en-US" dirty="0"/>
          </a:p>
          <a:p>
            <a:pPr lvl="1"/>
            <a:endParaRPr lang="en-US" dirty="0" smtClean="0"/>
          </a:p>
          <a:p>
            <a:pPr marL="222250" lvl="1" indent="0">
              <a:buNone/>
            </a:pPr>
            <a:endParaRPr lang="en-US" dirty="0"/>
          </a:p>
        </p:txBody>
      </p:sp>
      <p:sp>
        <p:nvSpPr>
          <p:cNvPr id="3" name="Title 2"/>
          <p:cNvSpPr>
            <a:spLocks noGrp="1"/>
          </p:cNvSpPr>
          <p:nvPr>
            <p:ph type="title"/>
          </p:nvPr>
        </p:nvSpPr>
        <p:spPr/>
        <p:txBody>
          <a:bodyPr/>
          <a:lstStyle/>
          <a:p>
            <a:r>
              <a:rPr lang="en-US" dirty="0" err="1"/>
              <a:t>NDWx</a:t>
            </a:r>
            <a:r>
              <a:rPr lang="en-US" dirty="0"/>
              <a:t> Data </a:t>
            </a:r>
            <a:r>
              <a:rPr lang="en-US" dirty="0" smtClean="0"/>
              <a:t>Dictionary</a:t>
            </a:r>
            <a:endParaRPr lang="en-US" dirty="0"/>
          </a:p>
        </p:txBody>
      </p:sp>
      <p:sp>
        <p:nvSpPr>
          <p:cNvPr id="5" name="Text Placeholder 7"/>
          <p:cNvSpPr txBox="1">
            <a:spLocks/>
          </p:cNvSpPr>
          <p:nvPr/>
        </p:nvSpPr>
        <p:spPr>
          <a:xfrm>
            <a:off x="384047" y="1004285"/>
            <a:ext cx="8348472" cy="363176"/>
          </a:xfrm>
          <a:prstGeom prst="rect">
            <a:avLst/>
          </a:prstGeom>
        </p:spPr>
        <p:txBody>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accent1">
                  <a:lumMod val="60000"/>
                  <a:lumOff val="40000"/>
                </a:schemeClr>
              </a:solidFill>
            </a:endParaRPr>
          </a:p>
        </p:txBody>
      </p:sp>
      <p:sp>
        <p:nvSpPr>
          <p:cNvPr id="6" name="Text Placeholder 7"/>
          <p:cNvSpPr txBox="1">
            <a:spLocks/>
          </p:cNvSpPr>
          <p:nvPr/>
        </p:nvSpPr>
        <p:spPr>
          <a:xfrm>
            <a:off x="384047" y="936037"/>
            <a:ext cx="8348472" cy="363176"/>
          </a:xfrm>
          <a:prstGeom prst="rect">
            <a:avLst/>
          </a:prstGeom>
        </p:spPr>
        <p:txBody>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accent1">
                    <a:lumMod val="60000"/>
                    <a:lumOff val="40000"/>
                  </a:schemeClr>
                </a:solidFill>
                <a:hlinkClick r:id="rId2"/>
              </a:rPr>
              <a:t>Confluence</a:t>
            </a:r>
            <a:endParaRPr lang="en-US" sz="2000" dirty="0">
              <a:solidFill>
                <a:schemeClr val="accent1">
                  <a:lumMod val="60000"/>
                  <a:lumOff val="40000"/>
                </a:schemeClr>
              </a:solidFill>
            </a:endParaRPr>
          </a:p>
        </p:txBody>
      </p:sp>
      <p:pic>
        <p:nvPicPr>
          <p:cNvPr id="4" name="Picture 3"/>
          <p:cNvPicPr>
            <a:picLocks noChangeAspect="1"/>
          </p:cNvPicPr>
          <p:nvPr/>
        </p:nvPicPr>
        <p:blipFill>
          <a:blip r:embed="rId3"/>
          <a:stretch>
            <a:fillRect/>
          </a:stretch>
        </p:blipFill>
        <p:spPr>
          <a:xfrm>
            <a:off x="1625974" y="3896286"/>
            <a:ext cx="1104900" cy="266700"/>
          </a:xfrm>
          <a:prstGeom prst="rect">
            <a:avLst/>
          </a:prstGeom>
        </p:spPr>
      </p:pic>
      <p:sp>
        <p:nvSpPr>
          <p:cNvPr id="8" name="AutoShape 2" descr="Image result for under constru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under constru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514" y="2112587"/>
            <a:ext cx="4488192" cy="246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074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84047" y="1466311"/>
            <a:ext cx="8348472" cy="5001059"/>
          </a:xfrm>
        </p:spPr>
        <p:txBody>
          <a:bodyPr/>
          <a:lstStyle/>
          <a:p>
            <a:r>
              <a:rPr lang="en-US" dirty="0" smtClean="0">
                <a:hlinkClick r:id="rId2"/>
              </a:rPr>
              <a:t>NDW to </a:t>
            </a:r>
            <a:r>
              <a:rPr lang="en-US" dirty="0" err="1" smtClean="0">
                <a:hlinkClick r:id="rId2"/>
              </a:rPr>
              <a:t>NDWx</a:t>
            </a:r>
            <a:r>
              <a:rPr lang="en-US" dirty="0" smtClean="0">
                <a:hlinkClick r:id="rId2"/>
              </a:rPr>
              <a:t> Mapping</a:t>
            </a:r>
            <a:endParaRPr lang="en-US" dirty="0" smtClean="0"/>
          </a:p>
          <a:p>
            <a:r>
              <a:rPr lang="en-US" dirty="0" smtClean="0">
                <a:hlinkClick r:id="rId3"/>
              </a:rPr>
              <a:t>FTPA Object List</a:t>
            </a:r>
            <a:endParaRPr lang="en-US" dirty="0" smtClean="0"/>
          </a:p>
          <a:p>
            <a:pPr lvl="1"/>
            <a:endParaRPr lang="en-US" dirty="0" smtClean="0"/>
          </a:p>
          <a:p>
            <a:pPr marL="222250" lvl="1" indent="0">
              <a:buNone/>
            </a:pP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222250" lvl="1" indent="0">
              <a:buNone/>
            </a:pPr>
            <a:endParaRPr lang="en-US" dirty="0"/>
          </a:p>
          <a:p>
            <a:pPr lvl="1"/>
            <a:endParaRPr lang="en-US" dirty="0" smtClean="0"/>
          </a:p>
          <a:p>
            <a:pPr marL="222250" lvl="1" indent="0">
              <a:buNone/>
            </a:pPr>
            <a:endParaRPr lang="en-US" dirty="0"/>
          </a:p>
        </p:txBody>
      </p:sp>
      <p:sp>
        <p:nvSpPr>
          <p:cNvPr id="3" name="Title 2"/>
          <p:cNvSpPr>
            <a:spLocks noGrp="1"/>
          </p:cNvSpPr>
          <p:nvPr>
            <p:ph type="title"/>
          </p:nvPr>
        </p:nvSpPr>
        <p:spPr/>
        <p:txBody>
          <a:bodyPr/>
          <a:lstStyle/>
          <a:p>
            <a:r>
              <a:rPr lang="en-US" dirty="0" err="1"/>
              <a:t>NDWx</a:t>
            </a:r>
            <a:r>
              <a:rPr lang="en-US" dirty="0"/>
              <a:t> Data </a:t>
            </a:r>
            <a:r>
              <a:rPr lang="en-US" dirty="0" smtClean="0"/>
              <a:t>Dictionary</a:t>
            </a:r>
            <a:endParaRPr lang="en-US" dirty="0"/>
          </a:p>
        </p:txBody>
      </p:sp>
      <p:sp>
        <p:nvSpPr>
          <p:cNvPr id="5" name="Text Placeholder 7"/>
          <p:cNvSpPr txBox="1">
            <a:spLocks/>
          </p:cNvSpPr>
          <p:nvPr/>
        </p:nvSpPr>
        <p:spPr>
          <a:xfrm>
            <a:off x="384047" y="1004285"/>
            <a:ext cx="8348472" cy="363176"/>
          </a:xfrm>
          <a:prstGeom prst="rect">
            <a:avLst/>
          </a:prstGeom>
        </p:spPr>
        <p:txBody>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solidFill>
                <a:schemeClr val="accent1">
                  <a:lumMod val="60000"/>
                  <a:lumOff val="40000"/>
                </a:schemeClr>
              </a:solidFill>
            </a:endParaRPr>
          </a:p>
        </p:txBody>
      </p:sp>
      <p:sp>
        <p:nvSpPr>
          <p:cNvPr id="6" name="Text Placeholder 7"/>
          <p:cNvSpPr txBox="1">
            <a:spLocks/>
          </p:cNvSpPr>
          <p:nvPr/>
        </p:nvSpPr>
        <p:spPr>
          <a:xfrm>
            <a:off x="384047" y="936037"/>
            <a:ext cx="8348472" cy="363176"/>
          </a:xfrm>
          <a:prstGeom prst="rect">
            <a:avLst/>
          </a:prstGeom>
        </p:spPr>
        <p:txBody>
          <a:bodyPr/>
          <a:lst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solidFill>
                  <a:schemeClr val="accent1">
                    <a:lumMod val="60000"/>
                    <a:lumOff val="40000"/>
                  </a:schemeClr>
                </a:solidFill>
              </a:rPr>
              <a:t>Additional Resources</a:t>
            </a:r>
            <a:endParaRPr lang="en-US" sz="2000" dirty="0">
              <a:solidFill>
                <a:schemeClr val="accent1">
                  <a:lumMod val="60000"/>
                  <a:lumOff val="40000"/>
                </a:schemeClr>
              </a:solidFill>
            </a:endParaRPr>
          </a:p>
        </p:txBody>
      </p:sp>
      <p:sp>
        <p:nvSpPr>
          <p:cNvPr id="8" name="AutoShape 2" descr="Image result for under constru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86571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Questions?</a:t>
            </a:r>
            <a:endParaRPr lang="en-US" dirty="0"/>
          </a:p>
        </p:txBody>
      </p:sp>
    </p:spTree>
    <p:extLst>
      <p:ext uri="{BB962C8B-B14F-4D97-AF65-F5344CB8AC3E}">
        <p14:creationId xmlns:p14="http://schemas.microsoft.com/office/powerpoint/2010/main" val="1304785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384047" y="1571348"/>
            <a:ext cx="8348472" cy="4709377"/>
          </a:xfrm>
        </p:spPr>
        <p:txBody>
          <a:bodyPr/>
          <a:lstStyle/>
          <a:p>
            <a:pPr marL="228600" lvl="1" indent="0">
              <a:buNone/>
            </a:pPr>
            <a:r>
              <a:rPr lang="en-US" dirty="0" smtClean="0">
                <a:solidFill>
                  <a:schemeClr val="accent2">
                    <a:lumMod val="60000"/>
                    <a:lumOff val="40000"/>
                  </a:schemeClr>
                </a:solidFill>
              </a:rPr>
              <a:t>V_RX_TRANS – returns all versions of record (RX header and Details combined)</a:t>
            </a:r>
          </a:p>
          <a:p>
            <a:pPr marL="228600" lvl="1" indent="0">
              <a:buNone/>
            </a:pPr>
            <a:r>
              <a:rPr lang="en-US" dirty="0" smtClean="0">
                <a:solidFill>
                  <a:schemeClr val="accent2">
                    <a:lumMod val="60000"/>
                    <a:lumOff val="40000"/>
                  </a:schemeClr>
                </a:solidFill>
              </a:rPr>
              <a:t>V_RX_TRANS_CUR – returns only “current” version of record</a:t>
            </a:r>
            <a:endParaRPr lang="en-US" dirty="0" smtClean="0"/>
          </a:p>
          <a:p>
            <a:pPr marL="228600" lvl="1" indent="0">
              <a:buNone/>
            </a:pPr>
            <a:r>
              <a:rPr lang="en-US" dirty="0" smtClean="0">
                <a:solidFill>
                  <a:schemeClr val="accent2">
                    <a:lumMod val="60000"/>
                    <a:lumOff val="40000"/>
                  </a:schemeClr>
                </a:solidFill>
              </a:rPr>
              <a:t>V_DX_TRANS – returns all versions of record (DX CLAIM SERVICE)</a:t>
            </a:r>
          </a:p>
          <a:p>
            <a:pPr marL="228600" lvl="1" indent="0">
              <a:buNone/>
            </a:pPr>
            <a:r>
              <a:rPr lang="en-US" dirty="0" smtClean="0">
                <a:solidFill>
                  <a:schemeClr val="accent2">
                    <a:lumMod val="60000"/>
                    <a:lumOff val="40000"/>
                  </a:schemeClr>
                </a:solidFill>
              </a:rPr>
              <a:t>V_DX_TRANS_CUR – returns only “current” version of record</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err="1"/>
              <a:t>NDWx</a:t>
            </a:r>
            <a:r>
              <a:rPr lang="en-US" dirty="0"/>
              <a:t> Data assets</a:t>
            </a:r>
          </a:p>
        </p:txBody>
      </p:sp>
      <p:sp>
        <p:nvSpPr>
          <p:cNvPr id="4" name="Text Placeholder 3"/>
          <p:cNvSpPr>
            <a:spLocks noGrp="1"/>
          </p:cNvSpPr>
          <p:nvPr>
            <p:ph type="body" sz="quarter" idx="15"/>
          </p:nvPr>
        </p:nvSpPr>
        <p:spPr>
          <a:xfrm>
            <a:off x="384047" y="1004285"/>
            <a:ext cx="8348472" cy="670953"/>
          </a:xfrm>
        </p:spPr>
        <p:txBody>
          <a:bodyPr/>
          <a:lstStyle/>
          <a:p>
            <a:r>
              <a:rPr lang="en-US" dirty="0" smtClean="0">
                <a:solidFill>
                  <a:schemeClr val="accent2">
                    <a:lumMod val="60000"/>
                    <a:lumOff val="40000"/>
                  </a:schemeClr>
                </a:solidFill>
              </a:rPr>
              <a:t>CDC – deep dive</a:t>
            </a:r>
            <a:endParaRPr lang="en-US" dirty="0">
              <a:solidFill>
                <a:schemeClr val="accent2">
                  <a:lumMod val="60000"/>
                  <a:lumOff val="40000"/>
                </a:schemeClr>
              </a:solidFill>
            </a:endParaRPr>
          </a:p>
          <a:p>
            <a:endParaRPr lang="en-US" dirty="0"/>
          </a:p>
        </p:txBody>
      </p:sp>
      <p:pic>
        <p:nvPicPr>
          <p:cNvPr id="6" name="Content Placeholder 4"/>
          <p:cNvPicPr>
            <a:picLocks noChangeAspect="1"/>
          </p:cNvPicPr>
          <p:nvPr/>
        </p:nvPicPr>
        <p:blipFill>
          <a:blip r:embed="rId2"/>
          <a:stretch>
            <a:fillRect/>
          </a:stretch>
        </p:blipFill>
        <p:spPr>
          <a:xfrm>
            <a:off x="474233" y="3239163"/>
            <a:ext cx="8012820" cy="2997782"/>
          </a:xfrm>
          <a:prstGeom prst="rect">
            <a:avLst/>
          </a:prstGeom>
        </p:spPr>
      </p:pic>
    </p:spTree>
    <p:extLst>
      <p:ext uri="{BB962C8B-B14F-4D97-AF65-F5344CB8AC3E}">
        <p14:creationId xmlns:p14="http://schemas.microsoft.com/office/powerpoint/2010/main" val="245295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4047" y="1553592"/>
            <a:ext cx="4038600" cy="4681385"/>
          </a:xfrm>
        </p:spPr>
        <p:txBody>
          <a:bodyPr/>
          <a:lstStyle/>
          <a:p>
            <a:r>
              <a:rPr lang="en-US" sz="1400" dirty="0" smtClean="0"/>
              <a:t>PH has 1 records per patient ID. PH is not partitioned by sorted by patients (1 HDFS file will have bucket of patients).</a:t>
            </a:r>
          </a:p>
          <a:p>
            <a:r>
              <a:rPr lang="en-US" sz="1400" dirty="0" smtClean="0"/>
              <a:t>RX </a:t>
            </a:r>
            <a:r>
              <a:rPr lang="en-US" sz="1400" dirty="0"/>
              <a:t>and DX claims </a:t>
            </a:r>
            <a:r>
              <a:rPr lang="en-US" sz="1400" dirty="0" smtClean="0"/>
              <a:t>in PH are </a:t>
            </a:r>
            <a:r>
              <a:rPr lang="en-US" sz="1400" dirty="0" err="1" smtClean="0"/>
              <a:t>denormalized</a:t>
            </a:r>
            <a:r>
              <a:rPr lang="en-US" sz="1400" dirty="0" smtClean="0"/>
              <a:t>, and major dimensional attributes appended to the claim.</a:t>
            </a:r>
          </a:p>
          <a:p>
            <a:r>
              <a:rPr lang="en-US" sz="1400" dirty="0" smtClean="0"/>
              <a:t>PH re-created every week to reflect all dimensional changes</a:t>
            </a:r>
          </a:p>
          <a:p>
            <a:r>
              <a:rPr lang="en-US" sz="1400" dirty="0" smtClean="0"/>
              <a:t>RX and DX claims presented as nested structures within 1 patient record.</a:t>
            </a:r>
          </a:p>
          <a:p>
            <a:r>
              <a:rPr lang="en-US" sz="1400" dirty="0" smtClean="0">
                <a:solidFill>
                  <a:srgbClr val="FF0000"/>
                </a:solidFill>
              </a:rPr>
              <a:t>PH is not recommended for Impala use </a:t>
            </a:r>
            <a:r>
              <a:rPr lang="en-US" sz="1400" dirty="0" smtClean="0"/>
              <a:t>(</a:t>
            </a:r>
            <a:r>
              <a:rPr lang="en-US" sz="1400" dirty="0" err="1" smtClean="0"/>
              <a:t>db</a:t>
            </a:r>
            <a:r>
              <a:rPr lang="en-US" sz="1400" dirty="0" smtClean="0"/>
              <a:t> stats are not supported on nested structures).</a:t>
            </a:r>
          </a:p>
          <a:p>
            <a:endParaRPr lang="en-US" dirty="0" smtClean="0"/>
          </a:p>
          <a:p>
            <a:endParaRPr lang="en-US" dirty="0"/>
          </a:p>
          <a:p>
            <a:endParaRPr lang="en-US" dirty="0"/>
          </a:p>
        </p:txBody>
      </p:sp>
      <p:sp>
        <p:nvSpPr>
          <p:cNvPr id="4" name="Title 3"/>
          <p:cNvSpPr>
            <a:spLocks noGrp="1"/>
          </p:cNvSpPr>
          <p:nvPr>
            <p:ph type="title"/>
          </p:nvPr>
        </p:nvSpPr>
        <p:spPr/>
        <p:txBody>
          <a:bodyPr/>
          <a:lstStyle/>
          <a:p>
            <a:r>
              <a:rPr lang="en-US" dirty="0" err="1" smtClean="0"/>
              <a:t>NDWx</a:t>
            </a:r>
            <a:r>
              <a:rPr lang="en-US" dirty="0" smtClean="0"/>
              <a:t> Data Assets</a:t>
            </a:r>
            <a:endParaRPr lang="en-US" dirty="0"/>
          </a:p>
        </p:txBody>
      </p:sp>
      <p:sp>
        <p:nvSpPr>
          <p:cNvPr id="5" name="Text Placeholder 4"/>
          <p:cNvSpPr>
            <a:spLocks noGrp="1"/>
          </p:cNvSpPr>
          <p:nvPr>
            <p:ph type="body" sz="quarter" idx="12"/>
          </p:nvPr>
        </p:nvSpPr>
        <p:spPr/>
        <p:txBody>
          <a:bodyPr/>
          <a:lstStyle/>
          <a:p>
            <a:r>
              <a:rPr lang="en-US" dirty="0" smtClean="0">
                <a:solidFill>
                  <a:schemeClr val="accent2">
                    <a:lumMod val="40000"/>
                    <a:lumOff val="60000"/>
                  </a:schemeClr>
                </a:solidFill>
              </a:rPr>
              <a:t>PH (Patient Hub)</a:t>
            </a:r>
            <a:endParaRPr lang="en-US" dirty="0">
              <a:solidFill>
                <a:schemeClr val="accent2">
                  <a:lumMod val="40000"/>
                  <a:lumOff val="60000"/>
                </a:schemeClr>
              </a:solidFill>
            </a:endParaRPr>
          </a:p>
        </p:txBody>
      </p:sp>
      <p:pic>
        <p:nvPicPr>
          <p:cNvPr id="6" name="Picture 5" descr="ndwx data source.png"/>
          <p:cNvPicPr>
            <a:picLocks noChangeAspect="1"/>
          </p:cNvPicPr>
          <p:nvPr/>
        </p:nvPicPr>
        <p:blipFill>
          <a:blip r:embed="rId2" cstate="print"/>
          <a:stretch>
            <a:fillRect/>
          </a:stretch>
        </p:blipFill>
        <p:spPr>
          <a:xfrm>
            <a:off x="2026576" y="4824982"/>
            <a:ext cx="2396071" cy="1792336"/>
          </a:xfrm>
          <a:prstGeom prst="rect">
            <a:avLst/>
          </a:prstGeom>
        </p:spPr>
      </p:pic>
      <p:sp>
        <p:nvSpPr>
          <p:cNvPr id="9" name="Rectangle 8"/>
          <p:cNvSpPr/>
          <p:nvPr/>
        </p:nvSpPr>
        <p:spPr>
          <a:xfrm>
            <a:off x="4754886" y="1004285"/>
            <a:ext cx="4123677" cy="5509200"/>
          </a:xfrm>
          <a:prstGeom prst="rect">
            <a:avLst/>
          </a:prstGeom>
        </p:spPr>
        <p:txBody>
          <a:bodyPr wrap="square">
            <a:spAutoFit/>
          </a:bodyPr>
          <a:lstStyle/>
          <a:p>
            <a:r>
              <a:rPr lang="en-US" sz="1100" dirty="0"/>
              <a:t>CREATE TABLE </a:t>
            </a:r>
            <a:r>
              <a:rPr lang="en-US" sz="1100" dirty="0" err="1"/>
              <a:t>patient_hub</a:t>
            </a:r>
            <a:r>
              <a:rPr lang="en-US" sz="1100" dirty="0"/>
              <a:t> (</a:t>
            </a:r>
          </a:p>
          <a:p>
            <a:r>
              <a:rPr lang="en-US" sz="1100" dirty="0"/>
              <a:t>   </a:t>
            </a:r>
            <a:r>
              <a:rPr lang="en-US" sz="1100" dirty="0" err="1"/>
              <a:t>patient_id</a:t>
            </a:r>
            <a:r>
              <a:rPr lang="en-US" sz="1100" dirty="0"/>
              <a:t> BIGINT</a:t>
            </a:r>
          </a:p>
          <a:p>
            <a:r>
              <a:rPr lang="en-US" sz="1100" dirty="0"/>
              <a:t>   ,</a:t>
            </a:r>
            <a:r>
              <a:rPr lang="en-US" sz="1100" dirty="0" err="1"/>
              <a:t>pat_gender_cd</a:t>
            </a:r>
            <a:r>
              <a:rPr lang="en-US" sz="1100" dirty="0"/>
              <a:t> STRING</a:t>
            </a:r>
          </a:p>
          <a:p>
            <a:r>
              <a:rPr lang="en-US" sz="1100" dirty="0"/>
              <a:t>   ,</a:t>
            </a:r>
            <a:r>
              <a:rPr lang="en-US" sz="1100" dirty="0" err="1"/>
              <a:t>pat_brth_yr_nbr</a:t>
            </a:r>
            <a:r>
              <a:rPr lang="en-US" sz="1100" dirty="0"/>
              <a:t> SMALLINT</a:t>
            </a:r>
          </a:p>
          <a:p>
            <a:r>
              <a:rPr lang="en-US" sz="1100" dirty="0"/>
              <a:t>   ,</a:t>
            </a:r>
            <a:r>
              <a:rPr lang="en-US" sz="1100" dirty="0" err="1"/>
              <a:t>pat_elig_map</a:t>
            </a:r>
            <a:r>
              <a:rPr lang="en-US" sz="1100" dirty="0"/>
              <a:t> STRING</a:t>
            </a:r>
          </a:p>
          <a:p>
            <a:r>
              <a:rPr lang="en-US" sz="1100" dirty="0"/>
              <a:t>   ,</a:t>
            </a:r>
            <a:r>
              <a:rPr lang="en-US" sz="1100" dirty="0" err="1"/>
              <a:t>dx_vst_cmplx</a:t>
            </a:r>
            <a:r>
              <a:rPr lang="en-US" sz="1100" dirty="0"/>
              <a:t> ARRAY&lt;STRUCT&lt; </a:t>
            </a:r>
          </a:p>
          <a:p>
            <a:r>
              <a:rPr lang="en-US" sz="1100" dirty="0"/>
              <a:t>      </a:t>
            </a:r>
            <a:r>
              <a:rPr lang="en-US" sz="1100" dirty="0" err="1"/>
              <a:t>vst_id</a:t>
            </a:r>
            <a:r>
              <a:rPr lang="en-US" sz="1100" dirty="0"/>
              <a:t>: STRING</a:t>
            </a:r>
          </a:p>
          <a:p>
            <a:r>
              <a:rPr lang="en-US" sz="1100" dirty="0"/>
              <a:t>..</a:t>
            </a:r>
          </a:p>
          <a:p>
            <a:r>
              <a:rPr lang="en-US" sz="1100" dirty="0"/>
              <a:t>     ,</a:t>
            </a:r>
            <a:r>
              <a:rPr lang="en-US" sz="1100" dirty="0" err="1"/>
              <a:t>billing_provider_id</a:t>
            </a:r>
            <a:r>
              <a:rPr lang="en-US" sz="1100" dirty="0"/>
              <a:t>: </a:t>
            </a:r>
            <a:r>
              <a:rPr lang="en-US" sz="1100" dirty="0" smtClean="0"/>
              <a:t>BIGINT </a:t>
            </a:r>
            <a:r>
              <a:rPr lang="en-US" sz="1100" dirty="0">
                <a:solidFill>
                  <a:srgbClr val="FF0000"/>
                </a:solidFill>
              </a:rPr>
              <a:t>--(attribute of </a:t>
            </a:r>
            <a:r>
              <a:rPr lang="en-US" sz="1100" dirty="0" err="1">
                <a:solidFill>
                  <a:srgbClr val="FF0000"/>
                </a:solidFill>
              </a:rPr>
              <a:t>v_provider</a:t>
            </a:r>
            <a:r>
              <a:rPr lang="en-US" sz="1100" dirty="0" smtClean="0">
                <a:solidFill>
                  <a:srgbClr val="FF0000"/>
                </a:solidFill>
              </a:rPr>
              <a:t>)</a:t>
            </a:r>
            <a:endParaRPr lang="en-US" sz="1100" dirty="0"/>
          </a:p>
          <a:p>
            <a:r>
              <a:rPr lang="en-US" sz="1100" dirty="0"/>
              <a:t>     ,</a:t>
            </a:r>
            <a:r>
              <a:rPr lang="en-US" sz="1100" dirty="0" err="1"/>
              <a:t>rendering_provider_id</a:t>
            </a:r>
            <a:r>
              <a:rPr lang="en-US" sz="1100" dirty="0"/>
              <a:t>: </a:t>
            </a:r>
            <a:r>
              <a:rPr lang="en-US" sz="1100" dirty="0" smtClean="0"/>
              <a:t>BIGINT </a:t>
            </a:r>
            <a:r>
              <a:rPr lang="en-US" sz="1100" dirty="0" smtClean="0">
                <a:solidFill>
                  <a:srgbClr val="FF0000"/>
                </a:solidFill>
              </a:rPr>
              <a:t>--(attribute of </a:t>
            </a:r>
            <a:r>
              <a:rPr lang="en-US" sz="1100" dirty="0" err="1" smtClean="0">
                <a:solidFill>
                  <a:srgbClr val="FF0000"/>
                </a:solidFill>
              </a:rPr>
              <a:t>v_provider</a:t>
            </a:r>
            <a:r>
              <a:rPr lang="en-US" sz="1100" dirty="0" smtClean="0">
                <a:solidFill>
                  <a:srgbClr val="FF0000"/>
                </a:solidFill>
              </a:rPr>
              <a:t>)</a:t>
            </a:r>
            <a:endParaRPr lang="en-US" sz="1100" dirty="0">
              <a:solidFill>
                <a:srgbClr val="FF0000"/>
              </a:solidFill>
            </a:endParaRPr>
          </a:p>
          <a:p>
            <a:r>
              <a:rPr lang="en-US" sz="1100" dirty="0"/>
              <a:t>     ,</a:t>
            </a:r>
            <a:r>
              <a:rPr lang="en-US" sz="1100" dirty="0" err="1"/>
              <a:t>referring_provider_id</a:t>
            </a:r>
            <a:r>
              <a:rPr lang="en-US" sz="1100" dirty="0"/>
              <a:t>: </a:t>
            </a:r>
            <a:r>
              <a:rPr lang="en-US" sz="1100" dirty="0" smtClean="0"/>
              <a:t>BIGINT </a:t>
            </a:r>
            <a:r>
              <a:rPr lang="en-US" sz="1100" dirty="0">
                <a:solidFill>
                  <a:srgbClr val="FF0000"/>
                </a:solidFill>
              </a:rPr>
              <a:t>--(attribute of </a:t>
            </a:r>
            <a:r>
              <a:rPr lang="en-US" sz="1100" dirty="0" err="1">
                <a:solidFill>
                  <a:srgbClr val="FF0000"/>
                </a:solidFill>
              </a:rPr>
              <a:t>v_provider</a:t>
            </a:r>
            <a:r>
              <a:rPr lang="en-US" sz="1100" dirty="0" smtClean="0">
                <a:solidFill>
                  <a:srgbClr val="FF0000"/>
                </a:solidFill>
              </a:rPr>
              <a:t>)</a:t>
            </a:r>
            <a:endParaRPr lang="en-US" sz="1100" dirty="0"/>
          </a:p>
          <a:p>
            <a:r>
              <a:rPr lang="en-US" sz="1100" dirty="0"/>
              <a:t>     ,</a:t>
            </a:r>
            <a:r>
              <a:rPr lang="en-US" sz="1100" dirty="0" err="1"/>
              <a:t>facility_provider_id</a:t>
            </a:r>
            <a:r>
              <a:rPr lang="en-US" sz="1100" dirty="0"/>
              <a:t>: </a:t>
            </a:r>
            <a:r>
              <a:rPr lang="en-US" sz="1100" dirty="0" smtClean="0"/>
              <a:t>BIGINT </a:t>
            </a:r>
            <a:r>
              <a:rPr lang="en-US" sz="1100" dirty="0">
                <a:solidFill>
                  <a:srgbClr val="FF0000"/>
                </a:solidFill>
              </a:rPr>
              <a:t>--(attribute of </a:t>
            </a:r>
            <a:r>
              <a:rPr lang="en-US" sz="1100" dirty="0" err="1">
                <a:solidFill>
                  <a:srgbClr val="FF0000"/>
                </a:solidFill>
              </a:rPr>
              <a:t>v_provider</a:t>
            </a:r>
            <a:r>
              <a:rPr lang="en-US" sz="1100" dirty="0" smtClean="0">
                <a:solidFill>
                  <a:srgbClr val="FF0000"/>
                </a:solidFill>
              </a:rPr>
              <a:t>)</a:t>
            </a:r>
            <a:endParaRPr lang="en-US" sz="1100" dirty="0"/>
          </a:p>
          <a:p>
            <a:r>
              <a:rPr lang="en-US" sz="1100" dirty="0"/>
              <a:t>     ,</a:t>
            </a:r>
            <a:r>
              <a:rPr lang="en-US" sz="1100" dirty="0" err="1"/>
              <a:t>pri_spcl_cd</a:t>
            </a:r>
            <a:r>
              <a:rPr lang="en-US" sz="1100" dirty="0"/>
              <a:t>: </a:t>
            </a:r>
            <a:r>
              <a:rPr lang="en-US" sz="1100" dirty="0" smtClean="0"/>
              <a:t>STRING  </a:t>
            </a:r>
            <a:r>
              <a:rPr lang="en-US" sz="1100" dirty="0">
                <a:solidFill>
                  <a:srgbClr val="FF0000"/>
                </a:solidFill>
              </a:rPr>
              <a:t>--(attribute of </a:t>
            </a:r>
            <a:r>
              <a:rPr lang="en-US" sz="1100" dirty="0" err="1">
                <a:solidFill>
                  <a:srgbClr val="FF0000"/>
                </a:solidFill>
              </a:rPr>
              <a:t>v_provider</a:t>
            </a:r>
            <a:r>
              <a:rPr lang="en-US" sz="1100" dirty="0" smtClean="0">
                <a:solidFill>
                  <a:srgbClr val="FF0000"/>
                </a:solidFill>
              </a:rPr>
              <a:t>)</a:t>
            </a:r>
            <a:endParaRPr lang="en-US" sz="1100" dirty="0"/>
          </a:p>
          <a:p>
            <a:r>
              <a:rPr lang="en-US" sz="1100" dirty="0"/>
              <a:t>     ,</a:t>
            </a:r>
            <a:r>
              <a:rPr lang="en-US" sz="1100" dirty="0" err="1"/>
              <a:t>provider_zip</a:t>
            </a:r>
            <a:r>
              <a:rPr lang="en-US" sz="1100" dirty="0"/>
              <a:t>: </a:t>
            </a:r>
            <a:r>
              <a:rPr lang="en-US" sz="1100" dirty="0" smtClean="0"/>
              <a:t>STRING  </a:t>
            </a:r>
            <a:r>
              <a:rPr lang="en-US" sz="1100" dirty="0">
                <a:solidFill>
                  <a:srgbClr val="FF0000"/>
                </a:solidFill>
              </a:rPr>
              <a:t>--(attribute of </a:t>
            </a:r>
            <a:r>
              <a:rPr lang="en-US" sz="1100" dirty="0" err="1">
                <a:solidFill>
                  <a:srgbClr val="FF0000"/>
                </a:solidFill>
              </a:rPr>
              <a:t>v_provider</a:t>
            </a:r>
            <a:r>
              <a:rPr lang="en-US" sz="1100" dirty="0" smtClean="0">
                <a:solidFill>
                  <a:srgbClr val="FF0000"/>
                </a:solidFill>
              </a:rPr>
              <a:t>)</a:t>
            </a:r>
            <a:endParaRPr lang="en-US" sz="1100" dirty="0"/>
          </a:p>
          <a:p>
            <a:r>
              <a:rPr lang="en-US" sz="1100" dirty="0"/>
              <a:t>...</a:t>
            </a:r>
          </a:p>
          <a:p>
            <a:r>
              <a:rPr lang="en-US" sz="1100" dirty="0"/>
              <a:t>   &gt;&gt;</a:t>
            </a:r>
          </a:p>
          <a:p>
            <a:r>
              <a:rPr lang="en-US" sz="1100" dirty="0"/>
              <a:t>   ,</a:t>
            </a:r>
            <a:r>
              <a:rPr lang="en-US" sz="1100" dirty="0" err="1"/>
              <a:t>rx_trans_cmplx</a:t>
            </a:r>
            <a:r>
              <a:rPr lang="en-US" sz="1100" dirty="0"/>
              <a:t> ARRAY&lt;STRUCT&lt; </a:t>
            </a:r>
          </a:p>
          <a:p>
            <a:r>
              <a:rPr lang="en-US" sz="1100" dirty="0"/>
              <a:t>      </a:t>
            </a:r>
            <a:r>
              <a:rPr lang="en-US" sz="1100" dirty="0" err="1"/>
              <a:t>claim_id</a:t>
            </a:r>
            <a:r>
              <a:rPr lang="en-US" sz="1100" dirty="0"/>
              <a:t>: DECIMAL(38,0)</a:t>
            </a:r>
          </a:p>
          <a:p>
            <a:r>
              <a:rPr lang="en-US" sz="1100" dirty="0"/>
              <a:t>..</a:t>
            </a:r>
          </a:p>
          <a:p>
            <a:r>
              <a:rPr lang="en-US" sz="1100" dirty="0"/>
              <a:t>     ,</a:t>
            </a:r>
            <a:r>
              <a:rPr lang="en-US" sz="1100" dirty="0" err="1"/>
              <a:t>product_id</a:t>
            </a:r>
            <a:r>
              <a:rPr lang="en-US" sz="1100" dirty="0"/>
              <a:t>: </a:t>
            </a:r>
            <a:r>
              <a:rPr lang="en-US" sz="1100" dirty="0" smtClean="0"/>
              <a:t>INT  </a:t>
            </a:r>
            <a:r>
              <a:rPr lang="en-US" sz="1100" dirty="0">
                <a:solidFill>
                  <a:srgbClr val="FF0000"/>
                </a:solidFill>
              </a:rPr>
              <a:t>--(attribute of </a:t>
            </a:r>
            <a:r>
              <a:rPr lang="en-US" sz="1100" dirty="0" err="1" smtClean="0">
                <a:solidFill>
                  <a:srgbClr val="FF0000"/>
                </a:solidFill>
              </a:rPr>
              <a:t>v_product</a:t>
            </a:r>
            <a:r>
              <a:rPr lang="en-US" sz="1100" dirty="0" smtClean="0">
                <a:solidFill>
                  <a:srgbClr val="FF0000"/>
                </a:solidFill>
              </a:rPr>
              <a:t>)</a:t>
            </a:r>
            <a:endParaRPr lang="en-US" sz="1100" dirty="0"/>
          </a:p>
          <a:p>
            <a:r>
              <a:rPr lang="en-US" sz="1100" dirty="0"/>
              <a:t>...</a:t>
            </a:r>
          </a:p>
          <a:p>
            <a:r>
              <a:rPr lang="en-US" sz="1100" dirty="0"/>
              <a:t>     ,</a:t>
            </a:r>
            <a:r>
              <a:rPr lang="en-US" sz="1100" dirty="0" err="1"/>
              <a:t>mkted_prod_nm</a:t>
            </a:r>
            <a:r>
              <a:rPr lang="en-US" sz="1100" dirty="0"/>
              <a:t>: </a:t>
            </a:r>
            <a:r>
              <a:rPr lang="en-US" sz="1100" dirty="0" smtClean="0"/>
              <a:t>STRING </a:t>
            </a:r>
            <a:r>
              <a:rPr lang="en-US" sz="1100" dirty="0">
                <a:solidFill>
                  <a:srgbClr val="FF0000"/>
                </a:solidFill>
              </a:rPr>
              <a:t>--(attribute of </a:t>
            </a:r>
            <a:r>
              <a:rPr lang="en-US" sz="1100" dirty="0" err="1">
                <a:solidFill>
                  <a:srgbClr val="FF0000"/>
                </a:solidFill>
              </a:rPr>
              <a:t>v_product</a:t>
            </a:r>
            <a:r>
              <a:rPr lang="en-US" sz="1100" dirty="0" smtClean="0">
                <a:solidFill>
                  <a:srgbClr val="FF0000"/>
                </a:solidFill>
              </a:rPr>
              <a:t>)</a:t>
            </a:r>
            <a:endParaRPr lang="en-US" sz="1100" dirty="0"/>
          </a:p>
          <a:p>
            <a:r>
              <a:rPr lang="en-US" sz="1100" dirty="0"/>
              <a:t>     ,</a:t>
            </a:r>
            <a:r>
              <a:rPr lang="en-US" sz="1100" dirty="0" err="1"/>
              <a:t>supplier_id</a:t>
            </a:r>
            <a:r>
              <a:rPr lang="en-US" sz="1100" dirty="0"/>
              <a:t>: </a:t>
            </a:r>
            <a:r>
              <a:rPr lang="en-US" sz="1100" dirty="0" smtClean="0"/>
              <a:t>BIGINT   </a:t>
            </a:r>
            <a:r>
              <a:rPr lang="en-US" sz="1100" dirty="0">
                <a:solidFill>
                  <a:srgbClr val="FF0000"/>
                </a:solidFill>
              </a:rPr>
              <a:t>--(attribute of </a:t>
            </a:r>
            <a:r>
              <a:rPr lang="en-US" sz="1100" dirty="0" err="1" smtClean="0">
                <a:solidFill>
                  <a:srgbClr val="FF0000"/>
                </a:solidFill>
              </a:rPr>
              <a:t>v_supplier</a:t>
            </a:r>
            <a:r>
              <a:rPr lang="en-US" sz="1100" dirty="0" smtClean="0">
                <a:solidFill>
                  <a:srgbClr val="FF0000"/>
                </a:solidFill>
              </a:rPr>
              <a:t>)</a:t>
            </a:r>
            <a:endParaRPr lang="en-US" sz="1100" dirty="0"/>
          </a:p>
          <a:p>
            <a:r>
              <a:rPr lang="en-US" sz="1100" dirty="0"/>
              <a:t>     ,</a:t>
            </a:r>
            <a:r>
              <a:rPr lang="en-US" sz="1100" dirty="0" err="1"/>
              <a:t>supplier_ndw_status_cd</a:t>
            </a:r>
            <a:r>
              <a:rPr lang="en-US" sz="1100" dirty="0"/>
              <a:t>: </a:t>
            </a:r>
            <a:r>
              <a:rPr lang="en-US" sz="1100" dirty="0" smtClean="0"/>
              <a:t>STRING</a:t>
            </a:r>
            <a:r>
              <a:rPr lang="en-US" sz="1100" dirty="0">
                <a:solidFill>
                  <a:srgbClr val="FF0000"/>
                </a:solidFill>
              </a:rPr>
              <a:t>--(attribute of </a:t>
            </a:r>
            <a:r>
              <a:rPr lang="en-US" sz="1100" dirty="0" err="1">
                <a:solidFill>
                  <a:srgbClr val="FF0000"/>
                </a:solidFill>
              </a:rPr>
              <a:t>v_supplier</a:t>
            </a:r>
            <a:r>
              <a:rPr lang="en-US" sz="1100" dirty="0" smtClean="0">
                <a:solidFill>
                  <a:srgbClr val="FF0000"/>
                </a:solidFill>
              </a:rPr>
              <a:t>)</a:t>
            </a:r>
            <a:endParaRPr lang="en-US" sz="1100" dirty="0"/>
          </a:p>
          <a:p>
            <a:r>
              <a:rPr lang="en-US" sz="1100" dirty="0"/>
              <a:t>     ,</a:t>
            </a:r>
            <a:r>
              <a:rPr lang="en-US" sz="1100" dirty="0" err="1"/>
              <a:t>supplier_nm</a:t>
            </a:r>
            <a:r>
              <a:rPr lang="en-US" sz="1100" dirty="0"/>
              <a:t>: </a:t>
            </a:r>
            <a:r>
              <a:rPr lang="en-US" sz="1100" dirty="0" smtClean="0"/>
              <a:t>STRING  </a:t>
            </a:r>
            <a:r>
              <a:rPr lang="en-US" sz="1100" dirty="0">
                <a:solidFill>
                  <a:srgbClr val="FF0000"/>
                </a:solidFill>
              </a:rPr>
              <a:t>--(attribute of </a:t>
            </a:r>
            <a:r>
              <a:rPr lang="en-US" sz="1100" dirty="0" err="1">
                <a:solidFill>
                  <a:srgbClr val="FF0000"/>
                </a:solidFill>
              </a:rPr>
              <a:t>v_supplier</a:t>
            </a:r>
            <a:r>
              <a:rPr lang="en-US" sz="1100" dirty="0" smtClean="0">
                <a:solidFill>
                  <a:srgbClr val="FF0000"/>
                </a:solidFill>
              </a:rPr>
              <a:t>)</a:t>
            </a:r>
            <a:endParaRPr lang="en-US" sz="1100" dirty="0"/>
          </a:p>
          <a:p>
            <a:r>
              <a:rPr lang="en-US" sz="1100" dirty="0"/>
              <a:t>...</a:t>
            </a:r>
          </a:p>
          <a:p>
            <a:r>
              <a:rPr lang="en-US" sz="1100" dirty="0"/>
              <a:t>   &gt;&gt;     </a:t>
            </a:r>
          </a:p>
          <a:p>
            <a:r>
              <a:rPr lang="en-US" sz="1100" dirty="0"/>
              <a:t>) </a:t>
            </a:r>
          </a:p>
          <a:p>
            <a:r>
              <a:rPr lang="en-US" sz="1100" dirty="0"/>
              <a:t>STORED AS PARQUET</a:t>
            </a:r>
          </a:p>
          <a:p>
            <a:r>
              <a:rPr lang="en-US" sz="1100" dirty="0"/>
              <a:t>TBLPROPERTIES('PARQUET.COMPRESS'='SNAPPY')</a:t>
            </a:r>
          </a:p>
          <a:p>
            <a:r>
              <a:rPr lang="en-US" sz="1100" dirty="0"/>
              <a:t>;</a:t>
            </a:r>
          </a:p>
        </p:txBody>
      </p:sp>
    </p:spTree>
    <p:extLst>
      <p:ext uri="{BB962C8B-B14F-4D97-AF65-F5344CB8AC3E}">
        <p14:creationId xmlns:p14="http://schemas.microsoft.com/office/powerpoint/2010/main" val="2941284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NDWx</a:t>
            </a:r>
            <a:r>
              <a:rPr lang="en-US" dirty="0" smtClean="0"/>
              <a:t> data assets</a:t>
            </a:r>
            <a:endParaRPr lang="en-US" dirty="0"/>
          </a:p>
        </p:txBody>
      </p:sp>
      <p:sp>
        <p:nvSpPr>
          <p:cNvPr id="5" name="Text Placeholder 4"/>
          <p:cNvSpPr>
            <a:spLocks noGrp="1"/>
          </p:cNvSpPr>
          <p:nvPr>
            <p:ph type="body" sz="quarter" idx="4294967295"/>
          </p:nvPr>
        </p:nvSpPr>
        <p:spPr>
          <a:xfrm>
            <a:off x="0" y="1004888"/>
            <a:ext cx="8348663" cy="361950"/>
          </a:xfrm>
          <a:prstGeom prst="rect">
            <a:avLst/>
          </a:prstGeom>
        </p:spPr>
        <p:txBody>
          <a:bodyPr/>
          <a:lstStyle/>
          <a:p>
            <a:pPr marL="0" indent="0">
              <a:buNone/>
            </a:pPr>
            <a:r>
              <a:rPr lang="en-US" dirty="0"/>
              <a:t> </a:t>
            </a:r>
            <a:r>
              <a:rPr lang="en-US" dirty="0" smtClean="0"/>
              <a:t>     </a:t>
            </a:r>
            <a:r>
              <a:rPr lang="en-US" dirty="0" smtClean="0">
                <a:solidFill>
                  <a:schemeClr val="accent2">
                    <a:lumMod val="60000"/>
                    <a:lumOff val="40000"/>
                  </a:schemeClr>
                </a:solidFill>
              </a:rPr>
              <a:t>PH – deep dive</a:t>
            </a:r>
            <a:endParaRPr lang="en-US" dirty="0">
              <a:solidFill>
                <a:schemeClr val="accent2">
                  <a:lumMod val="60000"/>
                  <a:lumOff val="40000"/>
                </a:schemeClr>
              </a:solidFill>
            </a:endParaRPr>
          </a:p>
        </p:txBody>
      </p:sp>
      <p:pic>
        <p:nvPicPr>
          <p:cNvPr id="6" name="Picture 5" descr="Patient Hub.png"/>
          <p:cNvPicPr>
            <a:picLocks noChangeAspect="1"/>
          </p:cNvPicPr>
          <p:nvPr/>
        </p:nvPicPr>
        <p:blipFill>
          <a:blip r:embed="rId2" cstate="print"/>
          <a:stretch>
            <a:fillRect/>
          </a:stretch>
        </p:blipFill>
        <p:spPr>
          <a:xfrm>
            <a:off x="384047" y="1713390"/>
            <a:ext cx="8495724" cy="4541597"/>
          </a:xfrm>
          <a:prstGeom prst="rect">
            <a:avLst/>
          </a:prstGeom>
        </p:spPr>
      </p:pic>
    </p:spTree>
    <p:extLst>
      <p:ext uri="{BB962C8B-B14F-4D97-AF65-F5344CB8AC3E}">
        <p14:creationId xmlns:p14="http://schemas.microsoft.com/office/powerpoint/2010/main" val="451457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5528" y="2401905"/>
            <a:ext cx="8348472" cy="1067436"/>
          </a:xfrm>
        </p:spPr>
        <p:txBody>
          <a:bodyPr/>
          <a:lstStyle/>
          <a:p>
            <a:r>
              <a:rPr lang="en-US" sz="3600" spc="5" dirty="0" smtClean="0">
                <a:solidFill>
                  <a:schemeClr val="accent2"/>
                </a:solidFill>
              </a:rPr>
              <a:t>                       Impala</a:t>
            </a:r>
            <a:endParaRPr lang="en-US" sz="3600" dirty="0"/>
          </a:p>
        </p:txBody>
      </p:sp>
      <p:pic>
        <p:nvPicPr>
          <p:cNvPr id="3" name="Picture 2"/>
          <p:cNvPicPr>
            <a:picLocks noChangeAspect="1"/>
          </p:cNvPicPr>
          <p:nvPr/>
        </p:nvPicPr>
        <p:blipFill>
          <a:blip r:embed="rId2"/>
          <a:stretch>
            <a:fillRect/>
          </a:stretch>
        </p:blipFill>
        <p:spPr>
          <a:xfrm>
            <a:off x="3352800" y="3469341"/>
            <a:ext cx="2438400" cy="2171700"/>
          </a:xfrm>
          <a:prstGeom prst="rect">
            <a:avLst/>
          </a:prstGeom>
        </p:spPr>
      </p:pic>
    </p:spTree>
    <p:extLst>
      <p:ext uri="{BB962C8B-B14F-4D97-AF65-F5344CB8AC3E}">
        <p14:creationId xmlns:p14="http://schemas.microsoft.com/office/powerpoint/2010/main" val="316565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4"/>
          <p:cNvSpPr/>
          <p:nvPr/>
        </p:nvSpPr>
        <p:spPr>
          <a:xfrm>
            <a:off x="692224" y="616526"/>
            <a:ext cx="7777018" cy="811866"/>
          </a:xfrm>
          <a:custGeom>
            <a:avLst/>
            <a:gdLst/>
            <a:ahLst/>
            <a:cxnLst/>
            <a:rect l="l" t="t" r="r" b="b"/>
            <a:pathLst>
              <a:path w="8554720" h="920115">
                <a:moveTo>
                  <a:pt x="0" y="920126"/>
                </a:moveTo>
                <a:lnTo>
                  <a:pt x="8554351" y="920126"/>
                </a:lnTo>
                <a:lnTo>
                  <a:pt x="8554351" y="0"/>
                </a:lnTo>
                <a:lnTo>
                  <a:pt x="0" y="0"/>
                </a:lnTo>
                <a:lnTo>
                  <a:pt x="0" y="920126"/>
                </a:lnTo>
                <a:close/>
              </a:path>
            </a:pathLst>
          </a:custGeom>
          <a:solidFill>
            <a:srgbClr val="FFFFFF"/>
          </a:solidFill>
        </p:spPr>
        <p:txBody>
          <a:bodyPr wrap="square" lIns="0" tIns="0" rIns="0" bIns="0" rtlCol="0"/>
          <a:lstStyle/>
          <a:p>
            <a:endParaRPr/>
          </a:p>
        </p:txBody>
      </p:sp>
      <p:sp>
        <p:nvSpPr>
          <p:cNvPr id="15" name="object 5"/>
          <p:cNvSpPr txBox="1">
            <a:spLocks noGrp="1"/>
          </p:cNvSpPr>
          <p:nvPr>
            <p:ph type="title"/>
          </p:nvPr>
        </p:nvSpPr>
        <p:spPr>
          <a:xfrm>
            <a:off x="495443" y="264318"/>
            <a:ext cx="8270269" cy="660113"/>
          </a:xfrm>
          <a:prstGeom prst="rect">
            <a:avLst/>
          </a:prstGeom>
        </p:spPr>
        <p:txBody>
          <a:bodyPr vert="horz" wrap="square" lIns="0" tIns="196529" rIns="0" bIns="0" rtlCol="0">
            <a:spAutoFit/>
          </a:bodyPr>
          <a:lstStyle/>
          <a:p>
            <a:pPr marL="11397"/>
            <a:r>
              <a:rPr lang="en-US" sz="3000" b="0" spc="5" dirty="0" smtClean="0">
                <a:solidFill>
                  <a:schemeClr val="accent2"/>
                </a:solidFill>
              </a:rPr>
              <a:t>Impala</a:t>
            </a:r>
            <a:endParaRPr lang="en-US" sz="3000" b="0" spc="5" dirty="0">
              <a:solidFill>
                <a:schemeClr val="accent2"/>
              </a:solidFill>
            </a:endParaRPr>
          </a:p>
        </p:txBody>
      </p:sp>
      <p:sp>
        <p:nvSpPr>
          <p:cNvPr id="2" name="Rectangle 1"/>
          <p:cNvSpPr/>
          <p:nvPr/>
        </p:nvSpPr>
        <p:spPr>
          <a:xfrm>
            <a:off x="483806" y="1168646"/>
            <a:ext cx="2068195" cy="369332"/>
          </a:xfrm>
          <a:prstGeom prst="rect">
            <a:avLst/>
          </a:prstGeom>
        </p:spPr>
        <p:txBody>
          <a:bodyPr wrap="none">
            <a:spAutoFit/>
          </a:bodyPr>
          <a:lstStyle/>
          <a:p>
            <a:r>
              <a:rPr lang="en-US" dirty="0">
                <a:solidFill>
                  <a:srgbClr val="121214"/>
                </a:solidFill>
                <a:latin typeface="Verdana" panose="020B0604030504040204" pitchFamily="34" charset="0"/>
              </a:rPr>
              <a:t>What is Impala?</a:t>
            </a:r>
            <a:endParaRPr lang="en-US" b="0" i="0" dirty="0">
              <a:solidFill>
                <a:srgbClr val="121214"/>
              </a:solidFill>
              <a:effectLst/>
              <a:latin typeface="Verdana" panose="020B0604030504040204" pitchFamily="34" charset="0"/>
            </a:endParaRPr>
          </a:p>
        </p:txBody>
      </p:sp>
      <p:sp>
        <p:nvSpPr>
          <p:cNvPr id="3" name="Rectangle 2"/>
          <p:cNvSpPr/>
          <p:nvPr/>
        </p:nvSpPr>
        <p:spPr>
          <a:xfrm>
            <a:off x="502920" y="1591717"/>
            <a:ext cx="8211312" cy="923330"/>
          </a:xfrm>
          <a:prstGeom prst="rect">
            <a:avLst/>
          </a:prstGeom>
        </p:spPr>
        <p:txBody>
          <a:bodyPr wrap="square">
            <a:spAutoFit/>
          </a:bodyPr>
          <a:lstStyle/>
          <a:p>
            <a:r>
              <a:rPr lang="en-US" dirty="0">
                <a:solidFill>
                  <a:srgbClr val="000000"/>
                </a:solidFill>
                <a:latin typeface="Verdana" panose="020B0604030504040204" pitchFamily="34" charset="0"/>
              </a:rPr>
              <a:t>Impala is a MPP (Massive Parallel Processing) SQL query engine for processing huge volumes of data that is stored in Hadoop cluster. It is an open source software which is written in C++ and Java.</a:t>
            </a:r>
            <a:endParaRPr lang="en-US" dirty="0"/>
          </a:p>
        </p:txBody>
      </p:sp>
      <p:pic>
        <p:nvPicPr>
          <p:cNvPr id="4" name="Picture 3"/>
          <p:cNvPicPr>
            <a:picLocks noChangeAspect="1"/>
          </p:cNvPicPr>
          <p:nvPr/>
        </p:nvPicPr>
        <p:blipFill>
          <a:blip r:embed="rId2"/>
          <a:stretch>
            <a:fillRect/>
          </a:stretch>
        </p:blipFill>
        <p:spPr>
          <a:xfrm>
            <a:off x="329184" y="2687658"/>
            <a:ext cx="8385048" cy="3941742"/>
          </a:xfrm>
          <a:prstGeom prst="rect">
            <a:avLst/>
          </a:prstGeom>
        </p:spPr>
      </p:pic>
    </p:spTree>
    <p:extLst>
      <p:ext uri="{BB962C8B-B14F-4D97-AF65-F5344CB8AC3E}">
        <p14:creationId xmlns:p14="http://schemas.microsoft.com/office/powerpoint/2010/main" val="3560359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2"/>
          <p:cNvSpPr/>
          <p:nvPr/>
        </p:nvSpPr>
        <p:spPr>
          <a:xfrm>
            <a:off x="649904" y="1393598"/>
            <a:ext cx="7859302" cy="106354"/>
          </a:xfrm>
          <a:prstGeom prst="rect">
            <a:avLst/>
          </a:prstGeom>
          <a:blipFill>
            <a:blip r:embed="rId2" cstate="print"/>
            <a:stretch>
              <a:fillRect/>
            </a:stretch>
          </a:blipFill>
        </p:spPr>
        <p:txBody>
          <a:bodyPr wrap="square" lIns="0" tIns="0" rIns="0" bIns="0" rtlCol="0"/>
          <a:lstStyle/>
          <a:p>
            <a:endParaRPr/>
          </a:p>
        </p:txBody>
      </p:sp>
      <p:sp>
        <p:nvSpPr>
          <p:cNvPr id="13" name="object 3"/>
          <p:cNvSpPr/>
          <p:nvPr/>
        </p:nvSpPr>
        <p:spPr>
          <a:xfrm>
            <a:off x="692224" y="1428399"/>
            <a:ext cx="7777018" cy="1681"/>
          </a:xfrm>
          <a:custGeom>
            <a:avLst/>
            <a:gdLst/>
            <a:ahLst/>
            <a:cxnLst/>
            <a:rect l="l" t="t" r="r" b="b"/>
            <a:pathLst>
              <a:path w="8554720" h="1905">
                <a:moveTo>
                  <a:pt x="0" y="0"/>
                </a:moveTo>
                <a:lnTo>
                  <a:pt x="8554358" y="1572"/>
                </a:lnTo>
              </a:path>
            </a:pathLst>
          </a:custGeom>
          <a:ln w="25122">
            <a:solidFill>
              <a:srgbClr val="6095C9"/>
            </a:solidFill>
          </a:ln>
        </p:spPr>
        <p:txBody>
          <a:bodyPr wrap="square" lIns="0" tIns="0" rIns="0" bIns="0" rtlCol="0"/>
          <a:lstStyle/>
          <a:p>
            <a:endParaRPr/>
          </a:p>
        </p:txBody>
      </p:sp>
      <p:sp>
        <p:nvSpPr>
          <p:cNvPr id="14" name="object 4"/>
          <p:cNvSpPr/>
          <p:nvPr/>
        </p:nvSpPr>
        <p:spPr>
          <a:xfrm>
            <a:off x="692224" y="616526"/>
            <a:ext cx="7777018" cy="811866"/>
          </a:xfrm>
          <a:custGeom>
            <a:avLst/>
            <a:gdLst/>
            <a:ahLst/>
            <a:cxnLst/>
            <a:rect l="l" t="t" r="r" b="b"/>
            <a:pathLst>
              <a:path w="8554720" h="920115">
                <a:moveTo>
                  <a:pt x="0" y="920126"/>
                </a:moveTo>
                <a:lnTo>
                  <a:pt x="8554351" y="920126"/>
                </a:lnTo>
                <a:lnTo>
                  <a:pt x="8554351" y="0"/>
                </a:lnTo>
                <a:lnTo>
                  <a:pt x="0" y="0"/>
                </a:lnTo>
                <a:lnTo>
                  <a:pt x="0" y="920126"/>
                </a:lnTo>
                <a:close/>
              </a:path>
            </a:pathLst>
          </a:custGeom>
          <a:solidFill>
            <a:srgbClr val="FFFFFF"/>
          </a:solidFill>
        </p:spPr>
        <p:txBody>
          <a:bodyPr wrap="square" lIns="0" tIns="0" rIns="0" bIns="0" rtlCol="0"/>
          <a:lstStyle/>
          <a:p>
            <a:endParaRPr/>
          </a:p>
        </p:txBody>
      </p:sp>
      <p:sp>
        <p:nvSpPr>
          <p:cNvPr id="15" name="object 5"/>
          <p:cNvSpPr txBox="1">
            <a:spLocks noGrp="1"/>
          </p:cNvSpPr>
          <p:nvPr>
            <p:ph type="title"/>
          </p:nvPr>
        </p:nvSpPr>
        <p:spPr>
          <a:xfrm>
            <a:off x="495443" y="310484"/>
            <a:ext cx="8270269" cy="613947"/>
          </a:xfrm>
          <a:prstGeom prst="rect">
            <a:avLst/>
          </a:prstGeom>
        </p:spPr>
        <p:txBody>
          <a:bodyPr vert="horz" wrap="square" lIns="0" tIns="196529" rIns="0" bIns="0" rtlCol="0">
            <a:spAutoFit/>
          </a:bodyPr>
          <a:lstStyle/>
          <a:p>
            <a:pPr marL="11397"/>
            <a:r>
              <a:rPr lang="en-US" sz="3000" b="0" spc="5" dirty="0" smtClean="0">
                <a:solidFill>
                  <a:schemeClr val="accent2"/>
                </a:solidFill>
              </a:rPr>
              <a:t>Impala Interfaces</a:t>
            </a:r>
            <a:endParaRPr lang="en-US" sz="3000" b="0" spc="5" dirty="0">
              <a:solidFill>
                <a:schemeClr val="accent2"/>
              </a:solidFill>
            </a:endParaRPr>
          </a:p>
        </p:txBody>
      </p:sp>
      <p:sp>
        <p:nvSpPr>
          <p:cNvPr id="16" name="object 6"/>
          <p:cNvSpPr txBox="1"/>
          <p:nvPr/>
        </p:nvSpPr>
        <p:spPr>
          <a:xfrm>
            <a:off x="927338" y="1667291"/>
            <a:ext cx="7215909" cy="3339760"/>
          </a:xfrm>
          <a:prstGeom prst="rect">
            <a:avLst/>
          </a:prstGeom>
        </p:spPr>
        <p:txBody>
          <a:bodyPr vert="horz" wrap="square" lIns="0" tIns="0" rIns="0" bIns="0" rtlCol="0">
            <a:spAutoFit/>
          </a:bodyPr>
          <a:lstStyle/>
          <a:p>
            <a:pPr marL="297147" marR="355016" indent="-285750">
              <a:lnSpc>
                <a:spcPct val="101400"/>
              </a:lnSpc>
              <a:buClr>
                <a:srgbClr val="006AAE"/>
              </a:buClr>
              <a:buFont typeface="Wingdings" panose="05000000000000000000" pitchFamily="2" charset="2"/>
              <a:buChar char="Ø"/>
              <a:tabLst>
                <a:tab pos="182922" algn="l"/>
              </a:tabLst>
            </a:pPr>
            <a:r>
              <a:rPr lang="en-US" sz="1700" b="1" spc="13" dirty="0" smtClean="0">
                <a:solidFill>
                  <a:srgbClr val="010000"/>
                </a:solidFill>
                <a:latin typeface="Arial"/>
                <a:cs typeface="Arial"/>
              </a:rPr>
              <a:t>You can use impala shell to interact with impala</a:t>
            </a:r>
          </a:p>
          <a:p>
            <a:pPr marL="214263" marR="355016" indent="-202866">
              <a:lnSpc>
                <a:spcPct val="101400"/>
              </a:lnSpc>
              <a:buClr>
                <a:srgbClr val="006AAE"/>
              </a:buClr>
              <a:buFont typeface="Wingdings"/>
              <a:buChar char=""/>
              <a:tabLst>
                <a:tab pos="182922" algn="l"/>
              </a:tabLst>
            </a:pPr>
            <a:endParaRPr lang="en-US" sz="1700" b="1" spc="13" dirty="0">
              <a:solidFill>
                <a:srgbClr val="010000"/>
              </a:solidFill>
              <a:latin typeface="Arial"/>
              <a:cs typeface="Arial"/>
            </a:endParaRPr>
          </a:p>
          <a:p>
            <a:pPr marL="297147" marR="355016" indent="-285750">
              <a:lnSpc>
                <a:spcPct val="101400"/>
              </a:lnSpc>
              <a:buClr>
                <a:srgbClr val="006AAE"/>
              </a:buClr>
              <a:buFont typeface="Wingdings" panose="05000000000000000000" pitchFamily="2" charset="2"/>
              <a:buChar char="Ø"/>
              <a:tabLst>
                <a:tab pos="182922" algn="l"/>
              </a:tabLst>
            </a:pPr>
            <a:r>
              <a:rPr lang="en-US" sz="1700" b="1" spc="13" dirty="0">
                <a:solidFill>
                  <a:srgbClr val="010000"/>
                </a:solidFill>
                <a:latin typeface="Arial"/>
                <a:cs typeface="Arial"/>
              </a:rPr>
              <a:t>Staring the Shell</a:t>
            </a:r>
            <a:endParaRPr sz="1700" b="1" spc="13" dirty="0">
              <a:solidFill>
                <a:srgbClr val="010000"/>
              </a:solidFill>
              <a:latin typeface="Arial"/>
              <a:cs typeface="Arial"/>
            </a:endParaRPr>
          </a:p>
          <a:p>
            <a:pPr marL="636521" lvl="1" indent="-219392">
              <a:spcBef>
                <a:spcPts val="296"/>
              </a:spcBef>
              <a:buClr>
                <a:srgbClr val="006AAE"/>
              </a:buClr>
              <a:buFont typeface="Trebuchet MS"/>
              <a:buChar char="–"/>
              <a:tabLst>
                <a:tab pos="637091" algn="l"/>
              </a:tabLst>
            </a:pPr>
            <a:r>
              <a:rPr lang="en-US" sz="1700" spc="9" dirty="0" smtClean="0">
                <a:solidFill>
                  <a:srgbClr val="010000"/>
                </a:solidFill>
                <a:latin typeface="Arial"/>
                <a:cs typeface="Arial"/>
              </a:rPr>
              <a:t>$ impala-shell</a:t>
            </a:r>
          </a:p>
          <a:p>
            <a:pPr marL="636521" lvl="1" indent="-219392">
              <a:spcBef>
                <a:spcPts val="296"/>
              </a:spcBef>
              <a:buClr>
                <a:srgbClr val="006AAE"/>
              </a:buClr>
              <a:buFont typeface="Trebuchet MS"/>
              <a:buChar char="–"/>
              <a:tabLst>
                <a:tab pos="637091" algn="l"/>
              </a:tabLst>
            </a:pPr>
            <a:endParaRPr sz="1700" dirty="0" smtClean="0">
              <a:latin typeface="Arial"/>
              <a:cs typeface="Arial"/>
            </a:endParaRPr>
          </a:p>
          <a:p>
            <a:pPr marL="297147" marR="355016" indent="-285750">
              <a:lnSpc>
                <a:spcPct val="101400"/>
              </a:lnSpc>
              <a:buClr>
                <a:srgbClr val="006AAE"/>
              </a:buClr>
              <a:buFont typeface="Wingdings" panose="05000000000000000000" pitchFamily="2" charset="2"/>
              <a:buChar char="Ø"/>
              <a:tabLst>
                <a:tab pos="182922" algn="l"/>
              </a:tabLst>
            </a:pPr>
            <a:r>
              <a:rPr lang="en-US" sz="1700" b="1" spc="13" dirty="0">
                <a:solidFill>
                  <a:srgbClr val="010000"/>
                </a:solidFill>
                <a:latin typeface="Arial"/>
                <a:cs typeface="Arial"/>
              </a:rPr>
              <a:t>Connecting to a another Impala </a:t>
            </a:r>
            <a:r>
              <a:rPr lang="en-US" sz="1700" b="1" spc="13" dirty="0" smtClean="0">
                <a:solidFill>
                  <a:srgbClr val="010000"/>
                </a:solidFill>
                <a:latin typeface="Arial"/>
                <a:cs typeface="Arial"/>
              </a:rPr>
              <a:t>daemon </a:t>
            </a:r>
            <a:r>
              <a:rPr lang="en-US" sz="1700" b="1" spc="13" dirty="0">
                <a:solidFill>
                  <a:srgbClr val="010000"/>
                </a:solidFill>
                <a:latin typeface="Arial"/>
                <a:cs typeface="Arial"/>
              </a:rPr>
              <a:t>unlike about command which connects to localhost</a:t>
            </a:r>
            <a:endParaRPr sz="1700" b="1" spc="13" dirty="0">
              <a:solidFill>
                <a:srgbClr val="010000"/>
              </a:solidFill>
              <a:latin typeface="Arial"/>
              <a:cs typeface="Arial"/>
            </a:endParaRPr>
          </a:p>
          <a:p>
            <a:pPr marL="636521" lvl="1" indent="-219392">
              <a:spcBef>
                <a:spcPts val="296"/>
              </a:spcBef>
              <a:buClr>
                <a:srgbClr val="006AAE"/>
              </a:buClr>
              <a:buFont typeface="Trebuchet MS"/>
              <a:buChar char="–"/>
              <a:tabLst>
                <a:tab pos="637091" algn="l"/>
              </a:tabLst>
            </a:pPr>
            <a:r>
              <a:rPr lang="en-US" sz="1700" spc="-13" dirty="0" smtClean="0">
                <a:solidFill>
                  <a:srgbClr val="010000"/>
                </a:solidFill>
                <a:latin typeface="Arial"/>
                <a:cs typeface="Arial"/>
              </a:rPr>
              <a:t>$ </a:t>
            </a:r>
            <a:r>
              <a:rPr lang="en-US" sz="1600" dirty="0"/>
              <a:t>impala-shell --</a:t>
            </a:r>
            <a:r>
              <a:rPr lang="en-US" sz="1600" dirty="0" err="1"/>
              <a:t>ssl</a:t>
            </a:r>
            <a:r>
              <a:rPr lang="en-US" sz="1600" dirty="0"/>
              <a:t> -k -</a:t>
            </a:r>
            <a:r>
              <a:rPr lang="en-US" sz="1600" dirty="0" err="1"/>
              <a:t>i</a:t>
            </a:r>
            <a:r>
              <a:rPr lang="en-US" sz="1600" dirty="0"/>
              <a:t> </a:t>
            </a:r>
            <a:r>
              <a:rPr lang="en-US" sz="1600" dirty="0" smtClean="0"/>
              <a:t>cdts10hdcu08d.rxcorp.com:25003</a:t>
            </a:r>
          </a:p>
          <a:p>
            <a:pPr marL="636521" lvl="1" indent="-219392">
              <a:spcBef>
                <a:spcPts val="296"/>
              </a:spcBef>
              <a:buClr>
                <a:srgbClr val="006AAE"/>
              </a:buClr>
              <a:buFont typeface="Trebuchet MS"/>
              <a:buChar char="–"/>
              <a:tabLst>
                <a:tab pos="637091" algn="l"/>
              </a:tabLst>
            </a:pPr>
            <a:endParaRPr lang="en-US" sz="1600" dirty="0"/>
          </a:p>
          <a:p>
            <a:pPr marL="297147" marR="355016" lvl="1" indent="-285750">
              <a:lnSpc>
                <a:spcPct val="101400"/>
              </a:lnSpc>
              <a:buClr>
                <a:srgbClr val="006AAE"/>
              </a:buClr>
              <a:buFont typeface="Wingdings" panose="05000000000000000000" pitchFamily="2" charset="2"/>
              <a:buChar char="Ø"/>
              <a:tabLst>
                <a:tab pos="182922" algn="l"/>
              </a:tabLst>
            </a:pPr>
            <a:r>
              <a:rPr lang="en-US" sz="1700" b="1" spc="13" dirty="0">
                <a:solidFill>
                  <a:srgbClr val="010000"/>
                </a:solidFill>
                <a:latin typeface="Arial"/>
                <a:cs typeface="Arial"/>
              </a:rPr>
              <a:t>Getting the list </a:t>
            </a:r>
            <a:r>
              <a:rPr lang="en-US" sz="1700" b="1" spc="13" dirty="0" smtClean="0">
                <a:solidFill>
                  <a:srgbClr val="010000"/>
                </a:solidFill>
                <a:latin typeface="Arial"/>
                <a:cs typeface="Arial"/>
              </a:rPr>
              <a:t>of </a:t>
            </a:r>
            <a:r>
              <a:rPr lang="en-US" sz="1700" b="1" spc="13" dirty="0">
                <a:solidFill>
                  <a:srgbClr val="010000"/>
                </a:solidFill>
                <a:latin typeface="Arial"/>
                <a:cs typeface="Arial"/>
              </a:rPr>
              <a:t>command line arguments</a:t>
            </a:r>
          </a:p>
          <a:p>
            <a:pPr marL="636521" lvl="1" indent="-219392">
              <a:spcBef>
                <a:spcPts val="296"/>
              </a:spcBef>
              <a:buClr>
                <a:srgbClr val="006AAE"/>
              </a:buClr>
              <a:buFont typeface="Trebuchet MS"/>
              <a:buChar char="–"/>
              <a:tabLst>
                <a:tab pos="637091" algn="l"/>
              </a:tabLst>
            </a:pPr>
            <a:r>
              <a:rPr lang="en-US" sz="1600" dirty="0"/>
              <a:t>$ impala-shell -help</a:t>
            </a:r>
          </a:p>
          <a:p>
            <a:pPr marL="636521" lvl="1" indent="-219392">
              <a:spcBef>
                <a:spcPts val="296"/>
              </a:spcBef>
              <a:buClr>
                <a:srgbClr val="006AAE"/>
              </a:buClr>
              <a:buFont typeface="Trebuchet MS"/>
              <a:buChar char="–"/>
              <a:tabLst>
                <a:tab pos="637091" algn="l"/>
              </a:tabLst>
            </a:pPr>
            <a:endParaRPr lang="en-US" sz="1600" dirty="0" smtClean="0"/>
          </a:p>
        </p:txBody>
      </p:sp>
    </p:spTree>
    <p:extLst>
      <p:ext uri="{BB962C8B-B14F-4D97-AF65-F5344CB8AC3E}">
        <p14:creationId xmlns:p14="http://schemas.microsoft.com/office/powerpoint/2010/main" val="2589801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4"/>
          </p:nvPr>
        </p:nvSpPr>
        <p:spPr/>
        <p:txBody>
          <a:bodyPr>
            <a:normAutofit/>
          </a:bodyPr>
          <a:lstStyle/>
          <a:p>
            <a:pPr marL="0" indent="0">
              <a:buNone/>
            </a:pPr>
            <a:r>
              <a:rPr lang="en-US" dirty="0" err="1" smtClean="0"/>
              <a:t>MobaXterm</a:t>
            </a:r>
            <a:r>
              <a:rPr lang="en-US" dirty="0" smtClean="0"/>
              <a:t> and Putty</a:t>
            </a:r>
          </a:p>
          <a:p>
            <a:pPr marL="0" indent="0">
              <a:buNone/>
            </a:pPr>
            <a:endParaRPr lang="en-US" dirty="0"/>
          </a:p>
          <a:p>
            <a:pPr marL="297147" indent="-285750">
              <a:buClr>
                <a:srgbClr val="006AAE"/>
              </a:buClr>
              <a:buFont typeface="Wingdings" panose="05000000000000000000" pitchFamily="2" charset="2"/>
              <a:buChar char="Ø"/>
              <a:tabLst>
                <a:tab pos="182922" algn="l"/>
              </a:tabLst>
            </a:pPr>
            <a:r>
              <a:rPr lang="en-US" dirty="0" err="1"/>
              <a:t>MobaXterm</a:t>
            </a:r>
            <a:r>
              <a:rPr lang="en-US" dirty="0"/>
              <a:t> is your ultimate toolbox for remote computing. It has both network tools and also Unix commands.</a:t>
            </a:r>
          </a:p>
          <a:p>
            <a:pPr marL="0" indent="0">
              <a:buNone/>
            </a:pPr>
            <a:endParaRPr lang="en-US" dirty="0"/>
          </a:p>
          <a:p>
            <a:pPr marL="0" indent="0">
              <a:buNone/>
            </a:pPr>
            <a:endParaRPr lang="en-US" dirty="0" smtClean="0"/>
          </a:p>
        </p:txBody>
      </p:sp>
      <p:sp>
        <p:nvSpPr>
          <p:cNvPr id="7" name="Content Placeholder 6"/>
          <p:cNvSpPr>
            <a:spLocks noGrp="1"/>
          </p:cNvSpPr>
          <p:nvPr>
            <p:ph sz="half" idx="13"/>
          </p:nvPr>
        </p:nvSpPr>
        <p:spPr/>
        <p:txBody>
          <a:bodyPr/>
          <a:lstStyle/>
          <a:p>
            <a:pPr marL="0" indent="0">
              <a:buNone/>
            </a:pPr>
            <a:r>
              <a:rPr lang="en-US" dirty="0" err="1" smtClean="0"/>
              <a:t>SQuirreL</a:t>
            </a:r>
            <a:endParaRPr lang="en-US" dirty="0" smtClean="0"/>
          </a:p>
          <a:p>
            <a:pPr marL="0" indent="0">
              <a:buNone/>
            </a:pPr>
            <a:endParaRPr lang="en-US" dirty="0"/>
          </a:p>
          <a:p>
            <a:pPr marL="297147" indent="-285750">
              <a:buClr>
                <a:srgbClr val="006AAE"/>
              </a:buClr>
              <a:buFont typeface="Wingdings" panose="05000000000000000000" pitchFamily="2" charset="2"/>
              <a:buChar char="Ø"/>
              <a:tabLst>
                <a:tab pos="182922" algn="l"/>
              </a:tabLst>
            </a:pPr>
            <a:r>
              <a:rPr lang="en-US" dirty="0">
                <a:cs typeface="Arial"/>
              </a:rPr>
              <a:t>The </a:t>
            </a:r>
            <a:r>
              <a:rPr lang="en-US" b="1" dirty="0" err="1" smtClean="0">
                <a:cs typeface="Arial"/>
              </a:rPr>
              <a:t>SQuirreL</a:t>
            </a:r>
            <a:r>
              <a:rPr lang="en-US" b="1" dirty="0" smtClean="0">
                <a:cs typeface="Arial"/>
              </a:rPr>
              <a:t> </a:t>
            </a:r>
            <a:r>
              <a:rPr lang="en-US" b="1" dirty="0">
                <a:cs typeface="Arial"/>
              </a:rPr>
              <a:t>SQL Client</a:t>
            </a:r>
            <a:r>
              <a:rPr lang="en-US" dirty="0">
                <a:cs typeface="Arial"/>
              </a:rPr>
              <a:t> is a database administration tool</a:t>
            </a:r>
            <a:r>
              <a:rPr lang="en-US" dirty="0" smtClean="0">
                <a:cs typeface="Arial"/>
              </a:rPr>
              <a:t>.</a:t>
            </a:r>
          </a:p>
          <a:p>
            <a:pPr marL="297147" indent="-285750">
              <a:buClr>
                <a:srgbClr val="006AAE"/>
              </a:buClr>
              <a:buFont typeface="Wingdings" panose="05000000000000000000" pitchFamily="2" charset="2"/>
              <a:buChar char="Ø"/>
              <a:tabLst>
                <a:tab pos="182922" algn="l"/>
              </a:tabLst>
            </a:pPr>
            <a:r>
              <a:rPr lang="en-US" dirty="0"/>
              <a:t>It provides an editor that offers </a:t>
            </a:r>
            <a:r>
              <a:rPr lang="en-US" dirty="0">
                <a:hlinkClick r:id="rId2" tooltip="Autocomplete"/>
              </a:rPr>
              <a:t>code completion</a:t>
            </a:r>
            <a:r>
              <a:rPr lang="en-US" dirty="0"/>
              <a:t> and </a:t>
            </a:r>
            <a:r>
              <a:rPr lang="en-US" dirty="0">
                <a:hlinkClick r:id="rId3" tooltip="Syntax highlighting"/>
              </a:rPr>
              <a:t>syntax highlighting</a:t>
            </a:r>
            <a:r>
              <a:rPr lang="en-US" dirty="0"/>
              <a:t> for standard </a:t>
            </a:r>
            <a:r>
              <a:rPr lang="en-US" dirty="0">
                <a:hlinkClick r:id="rId4" tooltip="SQL"/>
              </a:rPr>
              <a:t>SQL</a:t>
            </a:r>
            <a:r>
              <a:rPr lang="en-US" dirty="0"/>
              <a:t>. </a:t>
            </a:r>
            <a:endParaRPr lang="en-US" dirty="0">
              <a:cs typeface="Arial"/>
            </a:endParaRPr>
          </a:p>
          <a:p>
            <a:pPr marL="297147" indent="-285750">
              <a:buClr>
                <a:srgbClr val="006AAE"/>
              </a:buClr>
              <a:buFont typeface="Wingdings" panose="05000000000000000000" pitchFamily="2" charset="2"/>
              <a:buChar char="Ø"/>
              <a:tabLst>
                <a:tab pos="182922" algn="l"/>
              </a:tabLst>
            </a:pPr>
            <a:endParaRPr lang="en-US" dirty="0">
              <a:cs typeface="Arial"/>
            </a:endParaRPr>
          </a:p>
        </p:txBody>
      </p:sp>
      <p:sp>
        <p:nvSpPr>
          <p:cNvPr id="5" name="Content Placeholder 4"/>
          <p:cNvSpPr>
            <a:spLocks noGrp="1"/>
          </p:cNvSpPr>
          <p:nvPr>
            <p:ph sz="half" idx="1"/>
          </p:nvPr>
        </p:nvSpPr>
        <p:spPr/>
        <p:txBody>
          <a:bodyPr/>
          <a:lstStyle/>
          <a:p>
            <a:pPr marL="0" indent="0">
              <a:buNone/>
            </a:pPr>
            <a:r>
              <a:rPr lang="en-US" dirty="0" smtClean="0"/>
              <a:t>Hue</a:t>
            </a:r>
          </a:p>
          <a:p>
            <a:pPr marL="0" indent="0">
              <a:buNone/>
            </a:pPr>
            <a:endParaRPr lang="en-US" dirty="0"/>
          </a:p>
          <a:p>
            <a:pPr marL="297147" indent="-285750">
              <a:buClr>
                <a:srgbClr val="006AAE"/>
              </a:buClr>
              <a:buFont typeface="Wingdings" panose="05000000000000000000" pitchFamily="2" charset="2"/>
              <a:buChar char="Ø"/>
              <a:tabLst>
                <a:tab pos="182922" algn="l"/>
              </a:tabLst>
            </a:pPr>
            <a:r>
              <a:rPr lang="en-US" dirty="0">
                <a:cs typeface="Arial"/>
              </a:rPr>
              <a:t>HUE stands for Hadoop User Experience</a:t>
            </a:r>
          </a:p>
          <a:p>
            <a:pPr marL="297147" indent="-285750">
              <a:buClr>
                <a:srgbClr val="006AAE"/>
              </a:buClr>
              <a:buFont typeface="Wingdings" panose="05000000000000000000" pitchFamily="2" charset="2"/>
              <a:buChar char="Ø"/>
              <a:tabLst>
                <a:tab pos="182922" algn="l"/>
              </a:tabLst>
            </a:pPr>
            <a:endParaRPr lang="en-US" dirty="0">
              <a:cs typeface="Arial"/>
            </a:endParaRPr>
          </a:p>
          <a:p>
            <a:pPr marL="297147" indent="-285750">
              <a:buClr>
                <a:srgbClr val="006AAE"/>
              </a:buClr>
              <a:buFont typeface="Wingdings" panose="05000000000000000000" pitchFamily="2" charset="2"/>
              <a:buChar char="Ø"/>
              <a:tabLst>
                <a:tab pos="182922" algn="l"/>
              </a:tabLst>
            </a:pPr>
            <a:r>
              <a:rPr lang="en-US" dirty="0">
                <a:cs typeface="Arial"/>
              </a:rPr>
              <a:t>HUE is a Browser way of interacting with Hadoop</a:t>
            </a:r>
          </a:p>
          <a:p>
            <a:pPr marL="0" indent="0">
              <a:buNone/>
            </a:pPr>
            <a:endParaRPr lang="en-US" dirty="0" smtClean="0"/>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How to connect to Impala</a:t>
            </a:r>
            <a:endParaRPr lang="en-US" dirty="0"/>
          </a:p>
        </p:txBody>
      </p:sp>
      <p:sp>
        <p:nvSpPr>
          <p:cNvPr id="6" name="Text Placeholder 5"/>
          <p:cNvSpPr>
            <a:spLocks noGrp="1"/>
          </p:cNvSpPr>
          <p:nvPr>
            <p:ph type="body" sz="quarter" idx="12"/>
          </p:nvPr>
        </p:nvSpPr>
        <p:spPr/>
        <p:txBody>
          <a:bodyPr/>
          <a:lstStyle/>
          <a:p>
            <a:r>
              <a:rPr lang="en-US" dirty="0" smtClean="0"/>
              <a:t>Available GUI</a:t>
            </a:r>
            <a:endParaRPr lang="en-US" dirty="0"/>
          </a:p>
        </p:txBody>
      </p:sp>
      <p:pic>
        <p:nvPicPr>
          <p:cNvPr id="9" name="Picture 8"/>
          <p:cNvPicPr>
            <a:picLocks noChangeAspect="1"/>
          </p:cNvPicPr>
          <p:nvPr/>
        </p:nvPicPr>
        <p:blipFill>
          <a:blip r:embed="rId5"/>
          <a:stretch>
            <a:fillRect/>
          </a:stretch>
        </p:blipFill>
        <p:spPr>
          <a:xfrm>
            <a:off x="384047" y="4380007"/>
            <a:ext cx="2151529" cy="918134"/>
          </a:xfrm>
          <a:prstGeom prst="rect">
            <a:avLst/>
          </a:prstGeom>
        </p:spPr>
      </p:pic>
      <p:pic>
        <p:nvPicPr>
          <p:cNvPr id="2" name="Picture 1"/>
          <p:cNvPicPr>
            <a:picLocks noChangeAspect="1"/>
          </p:cNvPicPr>
          <p:nvPr/>
        </p:nvPicPr>
        <p:blipFill>
          <a:blip r:embed="rId6"/>
          <a:stretch>
            <a:fillRect/>
          </a:stretch>
        </p:blipFill>
        <p:spPr>
          <a:xfrm>
            <a:off x="3554954" y="4679841"/>
            <a:ext cx="1868694" cy="1236599"/>
          </a:xfrm>
          <a:prstGeom prst="rect">
            <a:avLst/>
          </a:prstGeom>
        </p:spPr>
      </p:pic>
      <p:pic>
        <p:nvPicPr>
          <p:cNvPr id="1028" name="Picture 4" descr="https://encrypted-tbn0.gstatic.com/images?q=tbn:ANd9GcR_Yvoi0p2wAJVE3MljKvBx7QUbsajD6U9bhZDNXBxkLFdQTt1VfSx2jb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5871" y="4298840"/>
            <a:ext cx="1600200" cy="149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720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4"/>
          </p:nvPr>
        </p:nvSpPr>
        <p:spPr/>
        <p:txBody>
          <a:bodyPr/>
          <a:lstStyle/>
          <a:p>
            <a:r>
              <a:rPr lang="en-US" b="1" dirty="0" smtClean="0">
                <a:solidFill>
                  <a:schemeClr val="accent1">
                    <a:lumMod val="75000"/>
                  </a:schemeClr>
                </a:solidFill>
              </a:rPr>
              <a:t>US9  - US Data Lake</a:t>
            </a:r>
          </a:p>
          <a:p>
            <a:r>
              <a:rPr lang="en-US" dirty="0" smtClean="0"/>
              <a:t>AT9 - Austria Data Lake</a:t>
            </a:r>
          </a:p>
          <a:p>
            <a:r>
              <a:rPr lang="en-US" dirty="0" smtClean="0"/>
              <a:t>BR9 </a:t>
            </a:r>
            <a:r>
              <a:rPr lang="en-US" dirty="0"/>
              <a:t>- Brazil Data Lake</a:t>
            </a:r>
          </a:p>
          <a:p>
            <a:r>
              <a:rPr lang="en-US" dirty="0"/>
              <a:t>JP9 - Japan Data Lake</a:t>
            </a:r>
          </a:p>
          <a:p>
            <a:r>
              <a:rPr lang="en-US" dirty="0"/>
              <a:t>PL9 - Poland Data Lake</a:t>
            </a:r>
          </a:p>
          <a:p>
            <a:r>
              <a:rPr lang="en-US" dirty="0"/>
              <a:t>DE9 - Germany Data Lake</a:t>
            </a:r>
          </a:p>
          <a:p>
            <a:r>
              <a:rPr lang="en-US" dirty="0"/>
              <a:t>ES9 - Spain Data Lake</a:t>
            </a:r>
          </a:p>
          <a:p>
            <a:r>
              <a:rPr lang="en-US" dirty="0"/>
              <a:t>IT9 - Italy Data Lake</a:t>
            </a:r>
          </a:p>
          <a:p>
            <a:r>
              <a:rPr lang="en-US" dirty="0"/>
              <a:t>PH9 - Philippines Data Lake</a:t>
            </a:r>
          </a:p>
          <a:p>
            <a:r>
              <a:rPr lang="en-US" dirty="0"/>
              <a:t>FR9 - France Data Lake</a:t>
            </a:r>
          </a:p>
        </p:txBody>
      </p:sp>
      <p:sp>
        <p:nvSpPr>
          <p:cNvPr id="2" name="Content Placeholder 1"/>
          <p:cNvSpPr>
            <a:spLocks noGrp="1"/>
          </p:cNvSpPr>
          <p:nvPr>
            <p:ph sz="quarter" idx="13"/>
          </p:nvPr>
        </p:nvSpPr>
        <p:spPr/>
        <p:txBody>
          <a:bodyPr/>
          <a:lstStyle/>
          <a:p>
            <a:pPr marL="0" lvl="0" indent="0" defTabSz="410291" fontAlgn="auto">
              <a:lnSpc>
                <a:spcPct val="110000"/>
              </a:lnSpc>
              <a:spcBef>
                <a:spcPts val="1176"/>
              </a:spcBef>
              <a:spcAft>
                <a:spcPts val="0"/>
              </a:spcAft>
              <a:buClr>
                <a:schemeClr val="accent1"/>
              </a:buClr>
              <a:buSzPct val="80000"/>
              <a:buNone/>
              <a:defRPr/>
            </a:pPr>
            <a:r>
              <a:rPr lang="en-US" sz="1800" dirty="0" err="1" smtClean="0">
                <a:solidFill>
                  <a:schemeClr val="accent2">
                    <a:lumMod val="40000"/>
                    <a:lumOff val="60000"/>
                  </a:schemeClr>
                </a:solidFill>
                <a:cs typeface="Arial"/>
              </a:rPr>
              <a:t>NDWx</a:t>
            </a:r>
            <a:r>
              <a:rPr lang="en-US" sz="1800" dirty="0" smtClean="0">
                <a:solidFill>
                  <a:schemeClr val="accent2">
                    <a:lumMod val="40000"/>
                    <a:lumOff val="60000"/>
                  </a:schemeClr>
                </a:solidFill>
                <a:cs typeface="Arial"/>
              </a:rPr>
              <a:t> goals</a:t>
            </a:r>
          </a:p>
          <a:p>
            <a:pPr marL="0" lvl="0" indent="0" defTabSz="410291" fontAlgn="auto">
              <a:lnSpc>
                <a:spcPct val="110000"/>
              </a:lnSpc>
              <a:spcBef>
                <a:spcPts val="1176"/>
              </a:spcBef>
              <a:spcAft>
                <a:spcPts val="0"/>
              </a:spcAft>
              <a:buClr>
                <a:schemeClr val="accent1"/>
              </a:buClr>
              <a:buSzPct val="80000"/>
              <a:defRPr/>
            </a:pPr>
            <a:r>
              <a:rPr lang="en-US" sz="1800" dirty="0" smtClean="0">
                <a:solidFill>
                  <a:schemeClr val="bg2">
                    <a:lumMod val="10000"/>
                  </a:schemeClr>
                </a:solidFill>
                <a:cs typeface="Arial"/>
              </a:rPr>
              <a:t>Data </a:t>
            </a:r>
            <a:r>
              <a:rPr lang="en-US" sz="1800" dirty="0">
                <a:solidFill>
                  <a:schemeClr val="bg2">
                    <a:lumMod val="10000"/>
                  </a:schemeClr>
                </a:solidFill>
                <a:cs typeface="Arial"/>
              </a:rPr>
              <a:t>co-located (US+ International)</a:t>
            </a:r>
          </a:p>
          <a:p>
            <a:pPr marL="0" lvl="0" indent="0" defTabSz="410291" fontAlgn="auto">
              <a:lnSpc>
                <a:spcPct val="110000"/>
              </a:lnSpc>
              <a:spcBef>
                <a:spcPts val="1176"/>
              </a:spcBef>
              <a:spcAft>
                <a:spcPts val="0"/>
              </a:spcAft>
              <a:buClr>
                <a:schemeClr val="accent1"/>
              </a:buClr>
              <a:buSzPct val="80000"/>
              <a:defRPr/>
            </a:pPr>
            <a:r>
              <a:rPr lang="en-US" sz="1800" dirty="0">
                <a:solidFill>
                  <a:schemeClr val="bg2">
                    <a:lumMod val="10000"/>
                  </a:schemeClr>
                </a:solidFill>
                <a:cs typeface="Arial"/>
              </a:rPr>
              <a:t>Scalable distributed platform</a:t>
            </a:r>
          </a:p>
          <a:p>
            <a:pPr marL="0" lvl="0" indent="0" defTabSz="410291" fontAlgn="auto">
              <a:lnSpc>
                <a:spcPct val="110000"/>
              </a:lnSpc>
              <a:spcBef>
                <a:spcPts val="1176"/>
              </a:spcBef>
              <a:spcAft>
                <a:spcPts val="0"/>
              </a:spcAft>
              <a:buClr>
                <a:schemeClr val="accent1"/>
              </a:buClr>
              <a:buSzPct val="80000"/>
              <a:defRPr/>
            </a:pPr>
            <a:r>
              <a:rPr lang="en-US" sz="1800" dirty="0">
                <a:solidFill>
                  <a:schemeClr val="bg2">
                    <a:lumMod val="10000"/>
                  </a:schemeClr>
                </a:solidFill>
                <a:cs typeface="Arial"/>
              </a:rPr>
              <a:t>Immutable and Change data capture enabled</a:t>
            </a:r>
          </a:p>
          <a:p>
            <a:pPr marL="0" lvl="0" indent="0" defTabSz="410291" fontAlgn="auto">
              <a:lnSpc>
                <a:spcPct val="110000"/>
              </a:lnSpc>
              <a:spcBef>
                <a:spcPts val="1176"/>
              </a:spcBef>
              <a:spcAft>
                <a:spcPts val="0"/>
              </a:spcAft>
              <a:buClr>
                <a:schemeClr val="accent1"/>
              </a:buClr>
              <a:buSzPct val="80000"/>
              <a:defRPr/>
            </a:pPr>
            <a:r>
              <a:rPr lang="en-US" sz="1800" dirty="0">
                <a:solidFill>
                  <a:schemeClr val="bg2">
                    <a:lumMod val="10000"/>
                  </a:schemeClr>
                </a:solidFill>
                <a:cs typeface="Arial"/>
              </a:rPr>
              <a:t>*Integrated reference data (RDS)</a:t>
            </a:r>
          </a:p>
          <a:p>
            <a:pPr marL="0" indent="0">
              <a:buNone/>
            </a:pPr>
            <a:endParaRPr lang="en-US" sz="1400" dirty="0"/>
          </a:p>
        </p:txBody>
      </p:sp>
      <p:sp>
        <p:nvSpPr>
          <p:cNvPr id="3" name="Title 2"/>
          <p:cNvSpPr>
            <a:spLocks noGrp="1"/>
          </p:cNvSpPr>
          <p:nvPr>
            <p:ph type="title"/>
          </p:nvPr>
        </p:nvSpPr>
        <p:spPr/>
        <p:txBody>
          <a:bodyPr/>
          <a:lstStyle/>
          <a:p>
            <a:r>
              <a:rPr lang="en-US" dirty="0" err="1" smtClean="0"/>
              <a:t>NDWx</a:t>
            </a:r>
            <a:r>
              <a:rPr lang="en-US" dirty="0" smtClean="0"/>
              <a:t> overview</a:t>
            </a:r>
            <a:endParaRPr lang="en-US" dirty="0"/>
          </a:p>
        </p:txBody>
      </p:sp>
      <p:sp>
        <p:nvSpPr>
          <p:cNvPr id="15" name="Text Placeholder 14"/>
          <p:cNvSpPr>
            <a:spLocks noGrp="1"/>
          </p:cNvSpPr>
          <p:nvPr>
            <p:ph type="body" sz="quarter" idx="12"/>
          </p:nvPr>
        </p:nvSpPr>
        <p:spPr/>
        <p:txBody>
          <a:bodyPr/>
          <a:lstStyle/>
          <a:p>
            <a:r>
              <a:rPr lang="en-US" dirty="0" smtClean="0">
                <a:solidFill>
                  <a:schemeClr val="accent1">
                    <a:lumMod val="75000"/>
                  </a:schemeClr>
                </a:solidFill>
              </a:rPr>
              <a:t>Integrated Data</a:t>
            </a:r>
            <a:endParaRPr lang="en-US" dirty="0">
              <a:solidFill>
                <a:schemeClr val="accent1">
                  <a:lumMod val="75000"/>
                </a:schemeClr>
              </a:solidFill>
            </a:endParaRPr>
          </a:p>
        </p:txBody>
      </p:sp>
      <p:sp>
        <p:nvSpPr>
          <p:cNvPr id="5" name="Flowchart: Magnetic Disk 4"/>
          <p:cNvSpPr/>
          <p:nvPr/>
        </p:nvSpPr>
        <p:spPr>
          <a:xfrm>
            <a:off x="1389972" y="4315092"/>
            <a:ext cx="1092312" cy="1310285"/>
          </a:xfrm>
          <a:prstGeom prst="flowChartMagneticDisk">
            <a:avLst/>
          </a:prstGeom>
          <a:solidFill>
            <a:schemeClr val="accent6"/>
          </a:solidFill>
          <a:ln>
            <a:solidFill>
              <a:srgbClr val="1C298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a:rPr>
              <a:t>NDW</a:t>
            </a:r>
          </a:p>
        </p:txBody>
      </p:sp>
      <p:sp>
        <p:nvSpPr>
          <p:cNvPr id="6" name="Flowchart: Magnetic Disk 5"/>
          <p:cNvSpPr/>
          <p:nvPr/>
        </p:nvSpPr>
        <p:spPr>
          <a:xfrm>
            <a:off x="1542372" y="4467492"/>
            <a:ext cx="1092312" cy="1310285"/>
          </a:xfrm>
          <a:prstGeom prst="flowChartMagneticDisk">
            <a:avLst/>
          </a:prstGeom>
          <a:solidFill>
            <a:schemeClr val="accent6"/>
          </a:solidFill>
          <a:ln>
            <a:solidFill>
              <a:srgbClr val="1C298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a:rPr>
              <a:t>NDW</a:t>
            </a:r>
          </a:p>
        </p:txBody>
      </p:sp>
      <p:sp>
        <p:nvSpPr>
          <p:cNvPr id="7" name="Flowchart: Magnetic Disk 6"/>
          <p:cNvSpPr/>
          <p:nvPr/>
        </p:nvSpPr>
        <p:spPr>
          <a:xfrm>
            <a:off x="1694772" y="4619892"/>
            <a:ext cx="1092312" cy="1310285"/>
          </a:xfrm>
          <a:prstGeom prst="flowChartMagneticDisk">
            <a:avLst/>
          </a:prstGeom>
          <a:solidFill>
            <a:schemeClr val="accent6"/>
          </a:solidFill>
          <a:ln>
            <a:solidFill>
              <a:srgbClr val="1C298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a:rPr>
              <a:t>NDW</a:t>
            </a:r>
          </a:p>
        </p:txBody>
      </p:sp>
      <p:sp>
        <p:nvSpPr>
          <p:cNvPr id="8" name="Flowchart: Magnetic Disk 7"/>
          <p:cNvSpPr/>
          <p:nvPr/>
        </p:nvSpPr>
        <p:spPr>
          <a:xfrm>
            <a:off x="1847172" y="4772292"/>
            <a:ext cx="1092312" cy="1310285"/>
          </a:xfrm>
          <a:prstGeom prst="flowChartMagneticDisk">
            <a:avLst/>
          </a:prstGeom>
          <a:solidFill>
            <a:schemeClr val="accent6"/>
          </a:solidFill>
          <a:ln>
            <a:solidFill>
              <a:srgbClr val="1C298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latin typeface="Arial"/>
              </a:rPr>
              <a:t>NDW</a:t>
            </a:r>
          </a:p>
        </p:txBody>
      </p:sp>
      <p:sp>
        <p:nvSpPr>
          <p:cNvPr id="9" name="Flowchart: Magnetic Disk 8"/>
          <p:cNvSpPr/>
          <p:nvPr/>
        </p:nvSpPr>
        <p:spPr>
          <a:xfrm>
            <a:off x="1999572" y="4924692"/>
            <a:ext cx="1092312" cy="1310285"/>
          </a:xfrm>
          <a:prstGeom prst="flowChartMagneticDisk">
            <a:avLst/>
          </a:prstGeom>
          <a:solidFill>
            <a:schemeClr val="accent6"/>
          </a:solidFill>
          <a:ln>
            <a:solidFill>
              <a:srgbClr val="1C298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Arial"/>
              </a:rPr>
              <a:t>NDWx</a:t>
            </a:r>
            <a:endParaRPr lang="en-US" sz="1400" dirty="0" smtClean="0">
              <a:latin typeface="Arial"/>
            </a:endParaRPr>
          </a:p>
        </p:txBody>
      </p:sp>
      <p:sp>
        <p:nvSpPr>
          <p:cNvPr id="10" name="Content Placeholder 4"/>
          <p:cNvSpPr txBox="1">
            <a:spLocks/>
          </p:cNvSpPr>
          <p:nvPr/>
        </p:nvSpPr>
        <p:spPr>
          <a:xfrm>
            <a:off x="6011830" y="1152751"/>
            <a:ext cx="3219826" cy="2000540"/>
          </a:xfrm>
          <a:prstGeom prst="rect">
            <a:avLst/>
          </a:prstGeom>
        </p:spPr>
        <p:txBody>
          <a:bodyPr vert="horz" wrap="square" lIns="0" tIns="0" rIns="0" bIns="0" rtlCol="0">
            <a:noAutofit/>
          </a:bodyPr>
          <a:lstStyle/>
          <a:p>
            <a:pPr marL="0" marR="0" lvl="0" indent="0" algn="l" defTabSz="410291" rtl="0" eaLnBrk="1" fontAlgn="auto" latinLnBrk="0" hangingPunct="1">
              <a:lnSpc>
                <a:spcPct val="110000"/>
              </a:lnSpc>
              <a:spcBef>
                <a:spcPts val="1176"/>
              </a:spcBef>
              <a:spcAft>
                <a:spcPts val="0"/>
              </a:spcAft>
              <a:buClr>
                <a:schemeClr val="accent1"/>
              </a:buClr>
              <a:buSzPct val="80000"/>
              <a:buFontTx/>
              <a:buChar char="-"/>
              <a:tabLst/>
              <a:defRPr/>
            </a:pPr>
            <a:endParaRPr kumimoji="0" lang="en-US" sz="1600" b="0" i="0" u="none" strike="noStrike" kern="1200" cap="none" spc="0" normalizeH="0" baseline="0" noProof="0" dirty="0">
              <a:ln>
                <a:noFill/>
              </a:ln>
              <a:solidFill>
                <a:schemeClr val="bg2">
                  <a:lumMod val="10000"/>
                </a:schemeClr>
              </a:solidFill>
              <a:effectLst/>
              <a:uLnTx/>
              <a:uFillTx/>
              <a:latin typeface="Arial"/>
              <a:ea typeface="+mn-ea"/>
              <a:cs typeface="Arial"/>
            </a:endParaRPr>
          </a:p>
        </p:txBody>
      </p:sp>
    </p:spTree>
    <p:extLst>
      <p:ext uri="{BB962C8B-B14F-4D97-AF65-F5344CB8AC3E}">
        <p14:creationId xmlns:p14="http://schemas.microsoft.com/office/powerpoint/2010/main" val="404468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92224" y="616526"/>
            <a:ext cx="7777018" cy="499893"/>
          </a:xfrm>
          <a:custGeom>
            <a:avLst/>
            <a:gdLst/>
            <a:ahLst/>
            <a:cxnLst/>
            <a:rect l="l" t="t" r="r" b="b"/>
            <a:pathLst>
              <a:path w="8554720" h="920115">
                <a:moveTo>
                  <a:pt x="0" y="920126"/>
                </a:moveTo>
                <a:lnTo>
                  <a:pt x="8554351" y="920126"/>
                </a:lnTo>
                <a:lnTo>
                  <a:pt x="8554351" y="0"/>
                </a:lnTo>
                <a:lnTo>
                  <a:pt x="0" y="0"/>
                </a:lnTo>
                <a:lnTo>
                  <a:pt x="0" y="920126"/>
                </a:lnTo>
                <a:close/>
              </a:path>
            </a:pathLst>
          </a:custGeom>
          <a:solidFill>
            <a:srgbClr val="FFFFFF"/>
          </a:solidFill>
        </p:spPr>
        <p:txBody>
          <a:bodyPr wrap="square" lIns="0" tIns="0" rIns="0" bIns="0" rtlCol="0"/>
          <a:lstStyle/>
          <a:p>
            <a:endParaRPr/>
          </a:p>
        </p:txBody>
      </p:sp>
      <p:sp>
        <p:nvSpPr>
          <p:cNvPr id="5" name="object 5"/>
          <p:cNvSpPr txBox="1">
            <a:spLocks noGrp="1"/>
          </p:cNvSpPr>
          <p:nvPr>
            <p:ph type="title"/>
          </p:nvPr>
        </p:nvSpPr>
        <p:spPr>
          <a:xfrm>
            <a:off x="495443" y="341262"/>
            <a:ext cx="8270269" cy="583169"/>
          </a:xfrm>
          <a:prstGeom prst="rect">
            <a:avLst/>
          </a:prstGeom>
        </p:spPr>
        <p:txBody>
          <a:bodyPr vert="horz" wrap="square" lIns="0" tIns="196529" rIns="0" bIns="0" rtlCol="0">
            <a:spAutoFit/>
          </a:bodyPr>
          <a:lstStyle/>
          <a:p>
            <a:pPr marL="11397">
              <a:lnSpc>
                <a:spcPct val="100000"/>
              </a:lnSpc>
            </a:pPr>
            <a:r>
              <a:rPr lang="en-US" spc="9" dirty="0" smtClean="0"/>
              <a:t>HUE</a:t>
            </a:r>
            <a:endParaRPr spc="4" dirty="0"/>
          </a:p>
        </p:txBody>
      </p:sp>
      <p:sp>
        <p:nvSpPr>
          <p:cNvPr id="8" name="object 2"/>
          <p:cNvSpPr/>
          <p:nvPr/>
        </p:nvSpPr>
        <p:spPr>
          <a:xfrm>
            <a:off x="501042" y="1053342"/>
            <a:ext cx="7859302" cy="106354"/>
          </a:xfrm>
          <a:prstGeom prst="rect">
            <a:avLst/>
          </a:prstGeom>
          <a:blipFill>
            <a:blip r:embed="rId2" cstate="print"/>
            <a:stretch>
              <a:fillRect/>
            </a:stretch>
          </a:blipFill>
        </p:spPr>
        <p:txBody>
          <a:bodyPr wrap="square" lIns="0" tIns="0" rIns="0" bIns="0" rtlCol="0"/>
          <a:lstStyle/>
          <a:p>
            <a:endParaRPr/>
          </a:p>
        </p:txBody>
      </p:sp>
      <p:sp>
        <p:nvSpPr>
          <p:cNvPr id="9" name="object 6"/>
          <p:cNvSpPr txBox="1"/>
          <p:nvPr/>
        </p:nvSpPr>
        <p:spPr>
          <a:xfrm>
            <a:off x="927339" y="1670963"/>
            <a:ext cx="7249968" cy="1046440"/>
          </a:xfrm>
          <a:prstGeom prst="rect">
            <a:avLst/>
          </a:prstGeom>
        </p:spPr>
        <p:txBody>
          <a:bodyPr vert="horz" wrap="square" lIns="0" tIns="0" rIns="0" bIns="0" rtlCol="0">
            <a:spAutoFit/>
          </a:bodyPr>
          <a:lstStyle/>
          <a:p>
            <a:pPr marL="297147" indent="-285750">
              <a:buClr>
                <a:srgbClr val="006AAE"/>
              </a:buClr>
              <a:buFont typeface="Wingdings" panose="05000000000000000000" pitchFamily="2" charset="2"/>
              <a:buChar char="Ø"/>
              <a:tabLst>
                <a:tab pos="182922" algn="l"/>
              </a:tabLst>
            </a:pPr>
            <a:r>
              <a:rPr lang="en-US" sz="1700" dirty="0" smtClean="0">
                <a:latin typeface="Arial"/>
                <a:cs typeface="Arial"/>
              </a:rPr>
              <a:t>URL:</a:t>
            </a:r>
          </a:p>
          <a:p>
            <a:pPr marL="465852" lvl="1" indent="0">
              <a:buClr>
                <a:srgbClr val="006AAE"/>
              </a:buClr>
              <a:tabLst>
                <a:tab pos="182922" algn="l"/>
              </a:tabLst>
            </a:pPr>
            <a:r>
              <a:rPr lang="en-US" sz="1700" dirty="0">
                <a:latin typeface="Arial"/>
                <a:cs typeface="Arial"/>
                <a:hlinkClick r:id="rId3"/>
              </a:rPr>
              <a:t>https://</a:t>
            </a:r>
            <a:r>
              <a:rPr lang="en-US" sz="1700" dirty="0" smtClean="0">
                <a:latin typeface="Arial"/>
                <a:cs typeface="Arial"/>
                <a:hlinkClick r:id="rId3"/>
              </a:rPr>
              <a:t>cdts10hdbe01d.rxcorp.com:8888</a:t>
            </a:r>
            <a:endParaRPr lang="en-US" sz="1700" dirty="0">
              <a:latin typeface="Arial"/>
              <a:cs typeface="Arial"/>
            </a:endParaRPr>
          </a:p>
          <a:p>
            <a:pPr marL="465852" lvl="1" indent="0">
              <a:buClr>
                <a:srgbClr val="006AAE"/>
              </a:buClr>
              <a:tabLst>
                <a:tab pos="182922" algn="l"/>
              </a:tabLst>
            </a:pPr>
            <a:endParaRPr lang="en-US" sz="1700" dirty="0">
              <a:latin typeface="Arial"/>
              <a:cs typeface="Arial"/>
            </a:endParaRPr>
          </a:p>
          <a:p>
            <a:pPr marL="465852" lvl="1" indent="0">
              <a:buClr>
                <a:srgbClr val="006AAE"/>
              </a:buClr>
              <a:tabLst>
                <a:tab pos="182922" algn="l"/>
              </a:tabLst>
            </a:pPr>
            <a:endParaRPr lang="en-US" sz="1700" dirty="0" smtClean="0">
              <a:latin typeface="Arial"/>
              <a:cs typeface="Arial"/>
            </a:endParaRPr>
          </a:p>
        </p:txBody>
      </p:sp>
      <p:pic>
        <p:nvPicPr>
          <p:cNvPr id="2" name="Picture 1"/>
          <p:cNvPicPr>
            <a:picLocks noChangeAspect="1"/>
          </p:cNvPicPr>
          <p:nvPr/>
        </p:nvPicPr>
        <p:blipFill>
          <a:blip r:embed="rId4"/>
          <a:stretch>
            <a:fillRect/>
          </a:stretch>
        </p:blipFill>
        <p:spPr>
          <a:xfrm>
            <a:off x="850783" y="2424022"/>
            <a:ext cx="6143625" cy="3792506"/>
          </a:xfrm>
          <a:prstGeom prst="rect">
            <a:avLst/>
          </a:prstGeom>
        </p:spPr>
      </p:pic>
      <p:cxnSp>
        <p:nvCxnSpPr>
          <p:cNvPr id="10" name="Straight Arrow Connector 9"/>
          <p:cNvCxnSpPr/>
          <p:nvPr/>
        </p:nvCxnSpPr>
        <p:spPr>
          <a:xfrm flipV="1">
            <a:off x="4572000" y="2104845"/>
            <a:ext cx="2156604" cy="1854680"/>
          </a:xfrm>
          <a:prstGeom prst="straightConnector1">
            <a:avLst/>
          </a:prstGeom>
          <a:ln w="127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650302" y="4408098"/>
            <a:ext cx="1535502" cy="8627"/>
          </a:xfrm>
          <a:prstGeom prst="straightConnector1">
            <a:avLst/>
          </a:prstGeom>
          <a:ln w="127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728604" y="1776443"/>
            <a:ext cx="1802921" cy="307777"/>
          </a:xfrm>
          <a:prstGeom prst="rect">
            <a:avLst/>
          </a:prstGeom>
          <a:noFill/>
          <a:ln>
            <a:noFill/>
          </a:ln>
        </p:spPr>
        <p:txBody>
          <a:bodyPr wrap="square" rIns="36000" rtlCol="0">
            <a:spAutoFit/>
          </a:bodyPr>
          <a:lstStyle/>
          <a:p>
            <a:r>
              <a:rPr lang="en-US" sz="1400" dirty="0" smtClean="0">
                <a:solidFill>
                  <a:srgbClr val="000000"/>
                </a:solidFill>
                <a:latin typeface="Arial"/>
              </a:rPr>
              <a:t>Username</a:t>
            </a:r>
          </a:p>
        </p:txBody>
      </p:sp>
      <p:sp>
        <p:nvSpPr>
          <p:cNvPr id="16" name="TextBox 15"/>
          <p:cNvSpPr txBox="1"/>
          <p:nvPr/>
        </p:nvSpPr>
        <p:spPr>
          <a:xfrm>
            <a:off x="7226056" y="4266599"/>
            <a:ext cx="1802921" cy="307777"/>
          </a:xfrm>
          <a:prstGeom prst="rect">
            <a:avLst/>
          </a:prstGeom>
          <a:noFill/>
          <a:ln>
            <a:noFill/>
          </a:ln>
        </p:spPr>
        <p:txBody>
          <a:bodyPr wrap="square" rIns="36000" rtlCol="0">
            <a:spAutoFit/>
          </a:bodyPr>
          <a:lstStyle/>
          <a:p>
            <a:r>
              <a:rPr lang="en-US" sz="1400" dirty="0" smtClean="0">
                <a:solidFill>
                  <a:srgbClr val="000000"/>
                </a:solidFill>
                <a:latin typeface="Arial"/>
              </a:rPr>
              <a:t>Password</a:t>
            </a:r>
          </a:p>
        </p:txBody>
      </p:sp>
    </p:spTree>
    <p:extLst>
      <p:ext uri="{BB962C8B-B14F-4D97-AF65-F5344CB8AC3E}">
        <p14:creationId xmlns:p14="http://schemas.microsoft.com/office/powerpoint/2010/main" val="595086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6"/>
          <p:cNvSpPr txBox="1"/>
          <p:nvPr/>
        </p:nvSpPr>
        <p:spPr>
          <a:xfrm>
            <a:off x="487395" y="187219"/>
            <a:ext cx="7249968" cy="784830"/>
          </a:xfrm>
          <a:prstGeom prst="rect">
            <a:avLst/>
          </a:prstGeom>
        </p:spPr>
        <p:txBody>
          <a:bodyPr vert="horz" wrap="square" lIns="0" tIns="0" rIns="0" bIns="0" rtlCol="0">
            <a:spAutoFit/>
          </a:bodyPr>
          <a:lstStyle/>
          <a:p>
            <a:pPr marL="297147" indent="-285750">
              <a:buClr>
                <a:srgbClr val="006AAE"/>
              </a:buClr>
              <a:buFont typeface="Wingdings" panose="05000000000000000000" pitchFamily="2" charset="2"/>
              <a:buChar char="Ø"/>
              <a:tabLst>
                <a:tab pos="182922" algn="l"/>
              </a:tabLst>
            </a:pPr>
            <a:r>
              <a:rPr lang="en-US" sz="1700" dirty="0" smtClean="0">
                <a:latin typeface="Arial"/>
                <a:cs typeface="Arial"/>
              </a:rPr>
              <a:t>Steps to Start Impala Browser:</a:t>
            </a:r>
          </a:p>
          <a:p>
            <a:pPr marL="465852" lvl="1" indent="0">
              <a:buClr>
                <a:srgbClr val="006AAE"/>
              </a:buClr>
              <a:tabLst>
                <a:tab pos="182922" algn="l"/>
              </a:tabLst>
            </a:pPr>
            <a:endParaRPr lang="en-US" sz="1700" dirty="0">
              <a:latin typeface="Arial"/>
              <a:cs typeface="Arial"/>
            </a:endParaRPr>
          </a:p>
          <a:p>
            <a:pPr marL="465852" lvl="1" indent="0">
              <a:buClr>
                <a:srgbClr val="006AAE"/>
              </a:buClr>
              <a:tabLst>
                <a:tab pos="182922" algn="l"/>
              </a:tabLst>
            </a:pPr>
            <a:endParaRPr lang="en-US" sz="1700" dirty="0" smtClean="0">
              <a:latin typeface="Arial"/>
              <a:cs typeface="Arial"/>
            </a:endParaRPr>
          </a:p>
        </p:txBody>
      </p:sp>
      <p:pic>
        <p:nvPicPr>
          <p:cNvPr id="3" name="Picture 2"/>
          <p:cNvPicPr>
            <a:picLocks noChangeAspect="1"/>
          </p:cNvPicPr>
          <p:nvPr/>
        </p:nvPicPr>
        <p:blipFill>
          <a:blip r:embed="rId2"/>
          <a:stretch>
            <a:fillRect/>
          </a:stretch>
        </p:blipFill>
        <p:spPr>
          <a:xfrm>
            <a:off x="803338" y="579634"/>
            <a:ext cx="4000500" cy="1887521"/>
          </a:xfrm>
          <a:prstGeom prst="rect">
            <a:avLst/>
          </a:prstGeom>
        </p:spPr>
      </p:pic>
      <p:pic>
        <p:nvPicPr>
          <p:cNvPr id="6" name="Picture 5"/>
          <p:cNvPicPr>
            <a:picLocks noChangeAspect="1"/>
          </p:cNvPicPr>
          <p:nvPr/>
        </p:nvPicPr>
        <p:blipFill>
          <a:blip r:embed="rId3"/>
          <a:stretch>
            <a:fillRect/>
          </a:stretch>
        </p:blipFill>
        <p:spPr>
          <a:xfrm>
            <a:off x="58577" y="2903740"/>
            <a:ext cx="9144000" cy="3189879"/>
          </a:xfrm>
          <a:prstGeom prst="rect">
            <a:avLst/>
          </a:prstGeom>
        </p:spPr>
      </p:pic>
      <p:cxnSp>
        <p:nvCxnSpPr>
          <p:cNvPr id="13" name="Straight Arrow Connector 12"/>
          <p:cNvCxnSpPr/>
          <p:nvPr/>
        </p:nvCxnSpPr>
        <p:spPr>
          <a:xfrm flipV="1">
            <a:off x="487395" y="1802921"/>
            <a:ext cx="5697745" cy="2553419"/>
          </a:xfrm>
          <a:prstGeom prst="straightConnector1">
            <a:avLst/>
          </a:prstGeom>
          <a:ln w="127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038491" y="2596551"/>
            <a:ext cx="1587260" cy="1759789"/>
          </a:xfrm>
          <a:prstGeom prst="straightConnector1">
            <a:avLst/>
          </a:prstGeom>
          <a:ln w="127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702060" y="1503520"/>
            <a:ext cx="2355012" cy="307777"/>
          </a:xfrm>
          <a:prstGeom prst="rect">
            <a:avLst/>
          </a:prstGeom>
          <a:noFill/>
          <a:ln>
            <a:noFill/>
          </a:ln>
        </p:spPr>
        <p:txBody>
          <a:bodyPr wrap="square" rIns="36000" rtlCol="0">
            <a:spAutoFit/>
          </a:bodyPr>
          <a:lstStyle/>
          <a:p>
            <a:r>
              <a:rPr lang="en-US" sz="1400" dirty="0" smtClean="0">
                <a:solidFill>
                  <a:srgbClr val="000000"/>
                </a:solidFill>
                <a:latin typeface="Arial"/>
              </a:rPr>
              <a:t>List of Databases</a:t>
            </a:r>
          </a:p>
        </p:txBody>
      </p:sp>
      <p:sp>
        <p:nvSpPr>
          <p:cNvPr id="20" name="TextBox 19"/>
          <p:cNvSpPr txBox="1"/>
          <p:nvPr/>
        </p:nvSpPr>
        <p:spPr>
          <a:xfrm>
            <a:off x="7081012" y="2313266"/>
            <a:ext cx="2355012" cy="307777"/>
          </a:xfrm>
          <a:prstGeom prst="rect">
            <a:avLst/>
          </a:prstGeom>
          <a:noFill/>
          <a:ln>
            <a:noFill/>
          </a:ln>
        </p:spPr>
        <p:txBody>
          <a:bodyPr wrap="square" rIns="36000" rtlCol="0">
            <a:spAutoFit/>
          </a:bodyPr>
          <a:lstStyle/>
          <a:p>
            <a:r>
              <a:rPr lang="en-US" sz="1400" dirty="0" smtClean="0">
                <a:solidFill>
                  <a:srgbClr val="000000"/>
                </a:solidFill>
                <a:latin typeface="Arial"/>
              </a:rPr>
              <a:t>Query Area</a:t>
            </a:r>
          </a:p>
        </p:txBody>
      </p:sp>
    </p:spTree>
    <p:extLst>
      <p:ext uri="{BB962C8B-B14F-4D97-AF65-F5344CB8AC3E}">
        <p14:creationId xmlns:p14="http://schemas.microsoft.com/office/powerpoint/2010/main" val="1251807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85715" y="614350"/>
            <a:ext cx="8279999" cy="4787158"/>
          </a:xfrm>
        </p:spPr>
        <p:txBody>
          <a:bodyPr>
            <a:normAutofit fontScale="85000" lnSpcReduction="10000"/>
          </a:bodyPr>
          <a:lstStyle/>
          <a:p>
            <a:endParaRPr lang="en-US" dirty="0" smtClean="0"/>
          </a:p>
          <a:p>
            <a:pPr marL="285750" indent="-285750">
              <a:buFont typeface="Wingdings" panose="05000000000000000000" pitchFamily="2" charset="2"/>
              <a:buChar char="Ø"/>
            </a:pPr>
            <a:r>
              <a:rPr lang="en-US" b="1" dirty="0" smtClean="0"/>
              <a:t>Show databases; </a:t>
            </a:r>
            <a:r>
              <a:rPr lang="en-US" sz="1600" dirty="0" smtClean="0"/>
              <a:t>This will show all the databases available in the Server.</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b="1" dirty="0" smtClean="0"/>
              <a:t>Use [database];</a:t>
            </a:r>
            <a:r>
              <a:rPr lang="en-US" dirty="0" smtClean="0"/>
              <a:t> </a:t>
            </a:r>
            <a:r>
              <a:rPr lang="en-US" sz="1600" dirty="0"/>
              <a:t>This is use to SELECT a particular database to work with.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Show tables; </a:t>
            </a:r>
            <a:r>
              <a:rPr lang="en-US" sz="1600" dirty="0"/>
              <a:t>This will show all the available tables in the database.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b="1" dirty="0"/>
              <a:t>Show column stats [table]; </a:t>
            </a:r>
            <a:r>
              <a:rPr lang="en-US" sz="1600" dirty="0"/>
              <a:t>This will show the column stats of a particular table.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Explain [</a:t>
            </a:r>
            <a:r>
              <a:rPr lang="en-US" b="1" dirty="0" err="1"/>
              <a:t>sql</a:t>
            </a:r>
            <a:r>
              <a:rPr lang="en-US" b="1" dirty="0"/>
              <a:t>]; </a:t>
            </a:r>
            <a:r>
              <a:rPr lang="en-US" sz="1600" dirty="0"/>
              <a:t>This command will show the EXPLAIN PLAN of a SQL statement.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Describe [table]; </a:t>
            </a:r>
            <a:r>
              <a:rPr lang="en-US" sz="1600" dirty="0"/>
              <a:t>This will show the structure of a table.</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b="1" dirty="0"/>
              <a:t>Refresh [table]; </a:t>
            </a:r>
            <a:r>
              <a:rPr lang="en-US" sz="1600" dirty="0"/>
              <a:t>This commands is used to reflect changes in impala which were </a:t>
            </a:r>
          </a:p>
          <a:p>
            <a:r>
              <a:rPr lang="en-US" sz="1600" dirty="0" smtClean="0"/>
              <a:t>                                 </a:t>
            </a:r>
            <a:r>
              <a:rPr lang="en-US" sz="1600" dirty="0"/>
              <a:t>made in hive </a:t>
            </a:r>
          </a:p>
          <a:p>
            <a:endParaRPr lang="en-US" dirty="0" smtClean="0"/>
          </a:p>
          <a:p>
            <a:r>
              <a:rPr lang="en-US" i="1" dirty="0" smtClean="0">
                <a:solidFill>
                  <a:srgbClr val="FF0000"/>
                </a:solidFill>
              </a:rPr>
              <a:t>Do not run “invalidate metadata”!! (only run if you create new table)</a:t>
            </a:r>
          </a:p>
          <a:p>
            <a:endParaRPr lang="en-US" i="1" dirty="0">
              <a:solidFill>
                <a:srgbClr val="FF0000"/>
              </a:solidFill>
            </a:endParaRPr>
          </a:p>
          <a:p>
            <a:r>
              <a:rPr lang="en-US" i="1" dirty="0">
                <a:solidFill>
                  <a:schemeClr val="tx1"/>
                </a:solidFill>
              </a:rPr>
              <a:t>https://www.cloudera.com/documentation/enterprise/5-8-x/topics/impala_langref.html</a:t>
            </a:r>
          </a:p>
        </p:txBody>
      </p:sp>
      <p:sp>
        <p:nvSpPr>
          <p:cNvPr id="2" name="Title 1"/>
          <p:cNvSpPr>
            <a:spLocks noGrp="1"/>
          </p:cNvSpPr>
          <p:nvPr>
            <p:ph type="title"/>
          </p:nvPr>
        </p:nvSpPr>
        <p:spPr/>
        <p:txBody>
          <a:bodyPr/>
          <a:lstStyle/>
          <a:p>
            <a:r>
              <a:rPr lang="en-US" dirty="0" smtClean="0"/>
              <a:t>Basic Impala commands</a:t>
            </a:r>
            <a:endParaRPr lang="en-US" dirty="0"/>
          </a:p>
        </p:txBody>
      </p:sp>
    </p:spTree>
    <p:extLst>
      <p:ext uri="{BB962C8B-B14F-4D97-AF65-F5344CB8AC3E}">
        <p14:creationId xmlns:p14="http://schemas.microsoft.com/office/powerpoint/2010/main" val="2653400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2"/>
          </p:nvPr>
        </p:nvSpPr>
        <p:spPr/>
        <p:txBody>
          <a:bodyPr/>
          <a:lstStyle/>
          <a:p>
            <a:pPr fontAlgn="auto">
              <a:spcBef>
                <a:spcPts val="0"/>
              </a:spcBef>
              <a:spcAft>
                <a:spcPts val="0"/>
              </a:spcAft>
            </a:pPr>
            <a:r>
              <a:rPr lang="en-GB" smtClean="0"/>
              <a:t>IMS Health Confidential</a:t>
            </a:r>
            <a:endParaRPr lang="en-GB"/>
          </a:p>
        </p:txBody>
      </p:sp>
      <p:sp>
        <p:nvSpPr>
          <p:cNvPr id="2" name="Title 1"/>
          <p:cNvSpPr>
            <a:spLocks noGrp="1"/>
          </p:cNvSpPr>
          <p:nvPr>
            <p:ph type="title"/>
          </p:nvPr>
        </p:nvSpPr>
        <p:spPr/>
        <p:txBody>
          <a:bodyPr/>
          <a:lstStyle/>
          <a:p>
            <a:r>
              <a:rPr lang="en-US" dirty="0"/>
              <a:t>Basic Impala </a:t>
            </a:r>
            <a:r>
              <a:rPr lang="en-US" dirty="0" smtClean="0"/>
              <a:t>commands (CONTD….)</a:t>
            </a:r>
            <a:endParaRPr lang="en-US" dirty="0"/>
          </a:p>
        </p:txBody>
      </p:sp>
      <p:sp>
        <p:nvSpPr>
          <p:cNvPr id="3" name="TextBox 2"/>
          <p:cNvSpPr txBox="1"/>
          <p:nvPr/>
        </p:nvSpPr>
        <p:spPr>
          <a:xfrm>
            <a:off x="622300" y="1362974"/>
            <a:ext cx="6710153" cy="738664"/>
          </a:xfrm>
          <a:prstGeom prst="rect">
            <a:avLst/>
          </a:prstGeom>
          <a:noFill/>
          <a:ln>
            <a:noFill/>
          </a:ln>
        </p:spPr>
        <p:txBody>
          <a:bodyPr wrap="square" rIns="36000" rtlCol="0">
            <a:spAutoFit/>
          </a:bodyPr>
          <a:lstStyle/>
          <a:p>
            <a:r>
              <a:rPr lang="en-US" sz="1400" dirty="0"/>
              <a:t>Once you get connected to Impala, it is required </a:t>
            </a:r>
            <a:r>
              <a:rPr lang="en-US" sz="1400" dirty="0" smtClean="0"/>
              <a:t>to</a:t>
            </a:r>
            <a:r>
              <a:rPr lang="en-US" sz="1400" dirty="0" smtClean="0">
                <a:solidFill>
                  <a:srgbClr val="000000"/>
                </a:solidFill>
                <a:latin typeface="Arial"/>
              </a:rPr>
              <a:t> View databases which are accessible to user:</a:t>
            </a:r>
          </a:p>
          <a:p>
            <a:endParaRPr lang="en-US" sz="1400" dirty="0">
              <a:solidFill>
                <a:srgbClr val="000000"/>
              </a:solidFill>
              <a:latin typeface="Arial"/>
            </a:endParaRPr>
          </a:p>
        </p:txBody>
      </p:sp>
      <p:pic>
        <p:nvPicPr>
          <p:cNvPr id="5" name="Picture 4"/>
          <p:cNvPicPr>
            <a:picLocks noChangeAspect="1"/>
          </p:cNvPicPr>
          <p:nvPr/>
        </p:nvPicPr>
        <p:blipFill>
          <a:blip r:embed="rId2"/>
          <a:stretch>
            <a:fillRect/>
          </a:stretch>
        </p:blipFill>
        <p:spPr>
          <a:xfrm>
            <a:off x="890587" y="2138362"/>
            <a:ext cx="7362825" cy="2581275"/>
          </a:xfrm>
          <a:prstGeom prst="rect">
            <a:avLst/>
          </a:prstGeom>
        </p:spPr>
      </p:pic>
      <p:sp>
        <p:nvSpPr>
          <p:cNvPr id="9" name="TextBox 8"/>
          <p:cNvSpPr txBox="1"/>
          <p:nvPr/>
        </p:nvSpPr>
        <p:spPr>
          <a:xfrm>
            <a:off x="688437" y="4802027"/>
            <a:ext cx="6710153" cy="523220"/>
          </a:xfrm>
          <a:prstGeom prst="rect">
            <a:avLst/>
          </a:prstGeom>
          <a:noFill/>
          <a:ln>
            <a:noFill/>
          </a:ln>
        </p:spPr>
        <p:txBody>
          <a:bodyPr wrap="square" rIns="36000" rtlCol="0">
            <a:spAutoFit/>
          </a:bodyPr>
          <a:lstStyle/>
          <a:p>
            <a:r>
              <a:rPr lang="en-US" sz="1400" dirty="0" smtClean="0"/>
              <a:t>To SELECT a particular database:</a:t>
            </a:r>
            <a:endParaRPr lang="en-US" sz="1400" dirty="0" smtClean="0">
              <a:solidFill>
                <a:srgbClr val="000000"/>
              </a:solidFill>
              <a:latin typeface="Arial"/>
            </a:endParaRPr>
          </a:p>
          <a:p>
            <a:endParaRPr lang="en-US" sz="1400" dirty="0">
              <a:solidFill>
                <a:srgbClr val="000000"/>
              </a:solidFill>
              <a:latin typeface="Arial"/>
            </a:endParaRPr>
          </a:p>
        </p:txBody>
      </p:sp>
      <p:pic>
        <p:nvPicPr>
          <p:cNvPr id="4" name="Picture 3"/>
          <p:cNvPicPr>
            <a:picLocks noChangeAspect="1"/>
          </p:cNvPicPr>
          <p:nvPr/>
        </p:nvPicPr>
        <p:blipFill>
          <a:blip r:embed="rId3"/>
          <a:stretch>
            <a:fillRect/>
          </a:stretch>
        </p:blipFill>
        <p:spPr>
          <a:xfrm>
            <a:off x="890587" y="5181357"/>
            <a:ext cx="5172075" cy="590550"/>
          </a:xfrm>
          <a:prstGeom prst="rect">
            <a:avLst/>
          </a:prstGeom>
        </p:spPr>
      </p:pic>
    </p:spTree>
    <p:extLst>
      <p:ext uri="{BB962C8B-B14F-4D97-AF65-F5344CB8AC3E}">
        <p14:creationId xmlns:p14="http://schemas.microsoft.com/office/powerpoint/2010/main" val="1753225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2"/>
          </p:nvPr>
        </p:nvSpPr>
        <p:spPr/>
        <p:txBody>
          <a:bodyPr/>
          <a:lstStyle/>
          <a:p>
            <a:pPr fontAlgn="auto">
              <a:spcBef>
                <a:spcPts val="0"/>
              </a:spcBef>
              <a:spcAft>
                <a:spcPts val="0"/>
              </a:spcAft>
            </a:pPr>
            <a:r>
              <a:rPr lang="en-GB" smtClean="0"/>
              <a:t>IMS Health Confidential</a:t>
            </a:r>
            <a:endParaRPr lang="en-GB"/>
          </a:p>
        </p:txBody>
      </p:sp>
      <p:sp>
        <p:nvSpPr>
          <p:cNvPr id="3" name="TextBox 2"/>
          <p:cNvSpPr txBox="1"/>
          <p:nvPr/>
        </p:nvSpPr>
        <p:spPr>
          <a:xfrm>
            <a:off x="423892" y="974788"/>
            <a:ext cx="6710153" cy="369332"/>
          </a:xfrm>
          <a:prstGeom prst="rect">
            <a:avLst/>
          </a:prstGeom>
          <a:noFill/>
          <a:ln>
            <a:noFill/>
          </a:ln>
        </p:spPr>
        <p:txBody>
          <a:bodyPr wrap="square" rIns="36000" rtlCol="0">
            <a:spAutoFit/>
          </a:bodyPr>
          <a:lstStyle/>
          <a:p>
            <a:r>
              <a:rPr lang="en-US" b="1" dirty="0" smtClean="0"/>
              <a:t>To show all the available Tables in a particular database;</a:t>
            </a:r>
            <a:endParaRPr lang="en-US" dirty="0">
              <a:solidFill>
                <a:srgbClr val="000000"/>
              </a:solidFill>
              <a:latin typeface="Arial"/>
            </a:endParaRPr>
          </a:p>
        </p:txBody>
      </p:sp>
      <p:pic>
        <p:nvPicPr>
          <p:cNvPr id="4" name="Picture 3"/>
          <p:cNvPicPr>
            <a:picLocks noChangeAspect="1"/>
          </p:cNvPicPr>
          <p:nvPr/>
        </p:nvPicPr>
        <p:blipFill>
          <a:blip r:embed="rId2"/>
          <a:stretch>
            <a:fillRect/>
          </a:stretch>
        </p:blipFill>
        <p:spPr>
          <a:xfrm>
            <a:off x="485715" y="1327035"/>
            <a:ext cx="3637712" cy="1657709"/>
          </a:xfrm>
          <a:prstGeom prst="rect">
            <a:avLst/>
          </a:prstGeom>
        </p:spPr>
      </p:pic>
      <p:sp>
        <p:nvSpPr>
          <p:cNvPr id="10" name="TextBox 9"/>
          <p:cNvSpPr txBox="1"/>
          <p:nvPr/>
        </p:nvSpPr>
        <p:spPr>
          <a:xfrm>
            <a:off x="438274" y="3068130"/>
            <a:ext cx="6710153" cy="923330"/>
          </a:xfrm>
          <a:prstGeom prst="rect">
            <a:avLst/>
          </a:prstGeom>
          <a:noFill/>
          <a:ln>
            <a:noFill/>
          </a:ln>
        </p:spPr>
        <p:txBody>
          <a:bodyPr wrap="square" rIns="36000" rtlCol="0">
            <a:spAutoFit/>
          </a:bodyPr>
          <a:lstStyle/>
          <a:p>
            <a:r>
              <a:rPr lang="en-US" b="1" dirty="0" smtClean="0"/>
              <a:t>To show the Structure of the Table: </a:t>
            </a:r>
          </a:p>
          <a:p>
            <a:endParaRPr lang="en-US" b="1" dirty="0"/>
          </a:p>
          <a:p>
            <a:r>
              <a:rPr lang="en-US" i="1" dirty="0" smtClean="0"/>
              <a:t>DESCRIBE &lt;TABLENAME&gt;</a:t>
            </a:r>
            <a:endParaRPr lang="en-US" i="1" dirty="0">
              <a:solidFill>
                <a:srgbClr val="000000"/>
              </a:solidFill>
              <a:latin typeface="Arial"/>
            </a:endParaRPr>
          </a:p>
        </p:txBody>
      </p:sp>
      <p:sp>
        <p:nvSpPr>
          <p:cNvPr id="11" name="Title 1"/>
          <p:cNvSpPr>
            <a:spLocks noGrp="1"/>
          </p:cNvSpPr>
          <p:nvPr>
            <p:ph type="title"/>
          </p:nvPr>
        </p:nvSpPr>
        <p:spPr>
          <a:xfrm>
            <a:off x="457200" y="75203"/>
            <a:ext cx="8229600" cy="849228"/>
          </a:xfrm>
        </p:spPr>
        <p:txBody>
          <a:bodyPr/>
          <a:lstStyle/>
          <a:p>
            <a:r>
              <a:rPr lang="en-US" dirty="0"/>
              <a:t>Basic Impala </a:t>
            </a:r>
            <a:r>
              <a:rPr lang="en-US" dirty="0" smtClean="0"/>
              <a:t>commands (CONTD….)</a:t>
            </a:r>
            <a:endParaRPr lang="en-US" dirty="0"/>
          </a:p>
        </p:txBody>
      </p:sp>
    </p:spTree>
    <p:extLst>
      <p:ext uri="{BB962C8B-B14F-4D97-AF65-F5344CB8AC3E}">
        <p14:creationId xmlns:p14="http://schemas.microsoft.com/office/powerpoint/2010/main" val="1530275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2"/>
          </p:nvPr>
        </p:nvSpPr>
        <p:spPr/>
        <p:txBody>
          <a:bodyPr/>
          <a:lstStyle/>
          <a:p>
            <a:pPr fontAlgn="auto">
              <a:spcBef>
                <a:spcPts val="0"/>
              </a:spcBef>
              <a:spcAft>
                <a:spcPts val="0"/>
              </a:spcAft>
            </a:pPr>
            <a:r>
              <a:rPr lang="en-GB" smtClean="0"/>
              <a:t>IMS Health Confidential</a:t>
            </a:r>
            <a:endParaRPr lang="en-GB"/>
          </a:p>
        </p:txBody>
      </p:sp>
      <p:sp>
        <p:nvSpPr>
          <p:cNvPr id="3" name="TextBox 2"/>
          <p:cNvSpPr txBox="1"/>
          <p:nvPr/>
        </p:nvSpPr>
        <p:spPr>
          <a:xfrm>
            <a:off x="423892" y="974788"/>
            <a:ext cx="6710153" cy="369332"/>
          </a:xfrm>
          <a:prstGeom prst="rect">
            <a:avLst/>
          </a:prstGeom>
          <a:noFill/>
          <a:ln>
            <a:noFill/>
          </a:ln>
        </p:spPr>
        <p:txBody>
          <a:bodyPr wrap="square" rIns="36000" rtlCol="0">
            <a:spAutoFit/>
          </a:bodyPr>
          <a:lstStyle/>
          <a:p>
            <a:r>
              <a:rPr lang="en-US" dirty="0" smtClean="0">
                <a:solidFill>
                  <a:srgbClr val="000000"/>
                </a:solidFill>
                <a:latin typeface="Arial"/>
              </a:rPr>
              <a:t>DESCRIBE FORMATTED command</a:t>
            </a:r>
            <a:endParaRPr lang="en-US" dirty="0">
              <a:solidFill>
                <a:srgbClr val="000000"/>
              </a:solidFill>
              <a:latin typeface="Arial"/>
            </a:endParaRPr>
          </a:p>
        </p:txBody>
      </p:sp>
      <p:pic>
        <p:nvPicPr>
          <p:cNvPr id="4" name="Picture 3"/>
          <p:cNvPicPr>
            <a:picLocks noChangeAspect="1"/>
          </p:cNvPicPr>
          <p:nvPr/>
        </p:nvPicPr>
        <p:blipFill>
          <a:blip r:embed="rId2"/>
          <a:stretch>
            <a:fillRect/>
          </a:stretch>
        </p:blipFill>
        <p:spPr>
          <a:xfrm>
            <a:off x="457200" y="1502908"/>
            <a:ext cx="8229600" cy="4715821"/>
          </a:xfrm>
          <a:prstGeom prst="rect">
            <a:avLst/>
          </a:prstGeom>
        </p:spPr>
      </p:pic>
      <p:sp>
        <p:nvSpPr>
          <p:cNvPr id="15" name="Title 1"/>
          <p:cNvSpPr txBox="1">
            <a:spLocks/>
          </p:cNvSpPr>
          <p:nvPr/>
        </p:nvSpPr>
        <p:spPr>
          <a:xfrm>
            <a:off x="609600" y="227603"/>
            <a:ext cx="8229600" cy="849228"/>
          </a:xfrm>
          <a:prstGeom prst="rect">
            <a:avLst/>
          </a:prstGeom>
        </p:spPr>
        <p:txBody>
          <a:bodyPr wrap="square">
            <a:noAutofit/>
          </a:bodyPr>
          <a:lstStyle>
            <a:lvl1pPr algn="l" rtl="0" eaLnBrk="1" fontAlgn="base" hangingPunct="1">
              <a:spcBef>
                <a:spcPct val="0"/>
              </a:spcBef>
              <a:spcAft>
                <a:spcPct val="0"/>
              </a:spcAft>
              <a:defRPr sz="2800" kern="1200" baseline="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a:lstStyle>
          <a:p>
            <a:r>
              <a:rPr lang="en-US" smtClean="0"/>
              <a:t>Basic Impala commands (CONTD….)</a:t>
            </a:r>
            <a:endParaRPr lang="en-US" dirty="0"/>
          </a:p>
        </p:txBody>
      </p:sp>
    </p:spTree>
    <p:extLst>
      <p:ext uri="{BB962C8B-B14F-4D97-AF65-F5344CB8AC3E}">
        <p14:creationId xmlns:p14="http://schemas.microsoft.com/office/powerpoint/2010/main" val="13866600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2"/>
          </p:nvPr>
        </p:nvSpPr>
        <p:spPr/>
        <p:txBody>
          <a:bodyPr/>
          <a:lstStyle/>
          <a:p>
            <a:pPr fontAlgn="auto">
              <a:spcBef>
                <a:spcPts val="0"/>
              </a:spcBef>
              <a:spcAft>
                <a:spcPts val="0"/>
              </a:spcAft>
            </a:pPr>
            <a:r>
              <a:rPr lang="en-GB" smtClean="0"/>
              <a:t>IMS Health Confidential</a:t>
            </a:r>
            <a:endParaRPr lang="en-GB"/>
          </a:p>
        </p:txBody>
      </p:sp>
      <p:sp>
        <p:nvSpPr>
          <p:cNvPr id="3" name="TextBox 2"/>
          <p:cNvSpPr txBox="1"/>
          <p:nvPr/>
        </p:nvSpPr>
        <p:spPr>
          <a:xfrm>
            <a:off x="423892" y="974788"/>
            <a:ext cx="6710153" cy="646331"/>
          </a:xfrm>
          <a:prstGeom prst="rect">
            <a:avLst/>
          </a:prstGeom>
          <a:noFill/>
          <a:ln>
            <a:noFill/>
          </a:ln>
        </p:spPr>
        <p:txBody>
          <a:bodyPr wrap="square" rIns="36000" rtlCol="0">
            <a:spAutoFit/>
          </a:bodyPr>
          <a:lstStyle/>
          <a:p>
            <a:r>
              <a:rPr lang="en-US" dirty="0" smtClean="0">
                <a:solidFill>
                  <a:srgbClr val="000000"/>
                </a:solidFill>
                <a:latin typeface="Arial"/>
              </a:rPr>
              <a:t>COMPUTE STATS Command</a:t>
            </a:r>
          </a:p>
          <a:p>
            <a:endParaRPr lang="en-US" dirty="0">
              <a:solidFill>
                <a:srgbClr val="000000"/>
              </a:solidFill>
              <a:latin typeface="Arial"/>
            </a:endParaRPr>
          </a:p>
        </p:txBody>
      </p:sp>
      <p:sp>
        <p:nvSpPr>
          <p:cNvPr id="15" name="Title 1"/>
          <p:cNvSpPr txBox="1">
            <a:spLocks/>
          </p:cNvSpPr>
          <p:nvPr/>
        </p:nvSpPr>
        <p:spPr>
          <a:xfrm>
            <a:off x="609600" y="227603"/>
            <a:ext cx="8229600" cy="849228"/>
          </a:xfrm>
          <a:prstGeom prst="rect">
            <a:avLst/>
          </a:prstGeom>
        </p:spPr>
        <p:txBody>
          <a:bodyPr wrap="square">
            <a:noAutofit/>
          </a:bodyPr>
          <a:lstStyle>
            <a:lvl1pPr algn="l" rtl="0" eaLnBrk="1" fontAlgn="base" hangingPunct="1">
              <a:spcBef>
                <a:spcPct val="0"/>
              </a:spcBef>
              <a:spcAft>
                <a:spcPct val="0"/>
              </a:spcAft>
              <a:defRPr sz="2800" kern="1200" baseline="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a:lstStyle>
          <a:p>
            <a:r>
              <a:rPr lang="en-US" dirty="0" smtClean="0"/>
              <a:t>Basic Impala commands (CONTD….)</a:t>
            </a:r>
            <a:endParaRPr lang="en-US" dirty="0"/>
          </a:p>
        </p:txBody>
      </p:sp>
      <p:pic>
        <p:nvPicPr>
          <p:cNvPr id="2" name="Picture 1"/>
          <p:cNvPicPr>
            <a:picLocks noChangeAspect="1"/>
          </p:cNvPicPr>
          <p:nvPr/>
        </p:nvPicPr>
        <p:blipFill>
          <a:blip r:embed="rId2"/>
          <a:stretch>
            <a:fillRect/>
          </a:stretch>
        </p:blipFill>
        <p:spPr>
          <a:xfrm>
            <a:off x="423892" y="1387007"/>
            <a:ext cx="8415308" cy="1141232"/>
          </a:xfrm>
          <a:prstGeom prst="rect">
            <a:avLst/>
          </a:prstGeom>
        </p:spPr>
      </p:pic>
      <p:sp>
        <p:nvSpPr>
          <p:cNvPr id="7" name="TextBox 6"/>
          <p:cNvSpPr txBox="1"/>
          <p:nvPr/>
        </p:nvSpPr>
        <p:spPr>
          <a:xfrm>
            <a:off x="343207" y="2561538"/>
            <a:ext cx="6710153" cy="646331"/>
          </a:xfrm>
          <a:prstGeom prst="rect">
            <a:avLst/>
          </a:prstGeom>
          <a:noFill/>
          <a:ln>
            <a:noFill/>
          </a:ln>
        </p:spPr>
        <p:txBody>
          <a:bodyPr wrap="square" rIns="36000" rtlCol="0">
            <a:spAutoFit/>
          </a:bodyPr>
          <a:lstStyle/>
          <a:p>
            <a:r>
              <a:rPr lang="en-US" dirty="0" smtClean="0">
                <a:solidFill>
                  <a:srgbClr val="000000"/>
                </a:solidFill>
                <a:latin typeface="Arial"/>
              </a:rPr>
              <a:t>SHOW TABLE STATS Command</a:t>
            </a:r>
          </a:p>
          <a:p>
            <a:endParaRPr lang="en-US" dirty="0">
              <a:solidFill>
                <a:srgbClr val="000000"/>
              </a:solidFill>
              <a:latin typeface="Arial"/>
            </a:endParaRPr>
          </a:p>
        </p:txBody>
      </p:sp>
      <p:pic>
        <p:nvPicPr>
          <p:cNvPr id="5" name="Picture 4"/>
          <p:cNvPicPr>
            <a:picLocks noChangeAspect="1"/>
          </p:cNvPicPr>
          <p:nvPr/>
        </p:nvPicPr>
        <p:blipFill>
          <a:blip r:embed="rId3"/>
          <a:stretch>
            <a:fillRect/>
          </a:stretch>
        </p:blipFill>
        <p:spPr>
          <a:xfrm>
            <a:off x="423892" y="2940458"/>
            <a:ext cx="8415308" cy="907676"/>
          </a:xfrm>
          <a:prstGeom prst="rect">
            <a:avLst/>
          </a:prstGeom>
        </p:spPr>
      </p:pic>
      <p:sp>
        <p:nvSpPr>
          <p:cNvPr id="9" name="TextBox 8"/>
          <p:cNvSpPr txBox="1"/>
          <p:nvPr/>
        </p:nvSpPr>
        <p:spPr>
          <a:xfrm>
            <a:off x="388031" y="3937187"/>
            <a:ext cx="6710153" cy="646331"/>
          </a:xfrm>
          <a:prstGeom prst="rect">
            <a:avLst/>
          </a:prstGeom>
          <a:noFill/>
          <a:ln>
            <a:noFill/>
          </a:ln>
        </p:spPr>
        <p:txBody>
          <a:bodyPr wrap="square" rIns="36000" rtlCol="0">
            <a:spAutoFit/>
          </a:bodyPr>
          <a:lstStyle/>
          <a:p>
            <a:r>
              <a:rPr lang="en-US" dirty="0" smtClean="0">
                <a:solidFill>
                  <a:srgbClr val="000000"/>
                </a:solidFill>
                <a:latin typeface="Arial"/>
              </a:rPr>
              <a:t>SHOW COLUMNS STATS Command</a:t>
            </a:r>
          </a:p>
          <a:p>
            <a:endParaRPr lang="en-US" dirty="0">
              <a:solidFill>
                <a:srgbClr val="000000"/>
              </a:solidFill>
              <a:latin typeface="Arial"/>
            </a:endParaRPr>
          </a:p>
        </p:txBody>
      </p:sp>
      <p:pic>
        <p:nvPicPr>
          <p:cNvPr id="6" name="Picture 5"/>
          <p:cNvPicPr>
            <a:picLocks noChangeAspect="1"/>
          </p:cNvPicPr>
          <p:nvPr/>
        </p:nvPicPr>
        <p:blipFill>
          <a:blip r:embed="rId4"/>
          <a:stretch>
            <a:fillRect/>
          </a:stretch>
        </p:blipFill>
        <p:spPr>
          <a:xfrm>
            <a:off x="343207" y="4260352"/>
            <a:ext cx="8495993" cy="2539679"/>
          </a:xfrm>
          <a:prstGeom prst="rect">
            <a:avLst/>
          </a:prstGeom>
        </p:spPr>
      </p:pic>
    </p:spTree>
    <p:extLst>
      <p:ext uri="{BB962C8B-B14F-4D97-AF65-F5344CB8AC3E}">
        <p14:creationId xmlns:p14="http://schemas.microsoft.com/office/powerpoint/2010/main" val="3608706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02214" y="2499800"/>
            <a:ext cx="7004649" cy="1477328"/>
          </a:xfrm>
          <a:prstGeom prst="rect">
            <a:avLst/>
          </a:prstGeom>
          <a:noFill/>
          <a:ln>
            <a:noFill/>
          </a:ln>
        </p:spPr>
        <p:txBody>
          <a:bodyPr wrap="square" rIns="36000" rtlCol="0">
            <a:spAutoFit/>
          </a:bodyPr>
          <a:lstStyle/>
          <a:p>
            <a:pPr marL="285750" indent="-285750">
              <a:buFont typeface="Wingdings" panose="05000000000000000000" pitchFamily="2" charset="2"/>
              <a:buChar char="q"/>
            </a:pPr>
            <a:r>
              <a:rPr lang="en-US" b="1" dirty="0" smtClean="0">
                <a:solidFill>
                  <a:srgbClr val="000000"/>
                </a:solidFill>
                <a:latin typeface="Arial"/>
              </a:rPr>
              <a:t>Demo on Connecting using impala-shell</a:t>
            </a:r>
          </a:p>
          <a:p>
            <a:pPr marL="285750" indent="-285750">
              <a:buFont typeface="Wingdings" panose="05000000000000000000" pitchFamily="2" charset="2"/>
              <a:buChar char="q"/>
            </a:pPr>
            <a:endParaRPr lang="en-US" b="1" dirty="0">
              <a:solidFill>
                <a:srgbClr val="000000"/>
              </a:solidFill>
              <a:latin typeface="Arial"/>
            </a:endParaRPr>
          </a:p>
          <a:p>
            <a:pPr marL="285750" indent="-285750">
              <a:buFont typeface="Wingdings" panose="05000000000000000000" pitchFamily="2" charset="2"/>
              <a:buChar char="q"/>
            </a:pPr>
            <a:endParaRPr lang="en-US" b="1" dirty="0" smtClean="0">
              <a:solidFill>
                <a:srgbClr val="000000"/>
              </a:solidFill>
              <a:latin typeface="Arial"/>
            </a:endParaRPr>
          </a:p>
          <a:p>
            <a:pPr marL="285750" indent="-285750">
              <a:buFont typeface="Wingdings" panose="05000000000000000000" pitchFamily="2" charset="2"/>
              <a:buChar char="q"/>
            </a:pPr>
            <a:r>
              <a:rPr lang="en-US" b="1" dirty="0">
                <a:solidFill>
                  <a:srgbClr val="000000"/>
                </a:solidFill>
                <a:latin typeface="Arial"/>
              </a:rPr>
              <a:t>Demo on Connecting using </a:t>
            </a:r>
            <a:r>
              <a:rPr lang="en-US" b="1" dirty="0" smtClean="0">
                <a:solidFill>
                  <a:srgbClr val="000000"/>
                </a:solidFill>
                <a:latin typeface="Arial"/>
              </a:rPr>
              <a:t>Hue and Run sample Queries</a:t>
            </a:r>
            <a:endParaRPr lang="en-US" b="1" dirty="0">
              <a:solidFill>
                <a:srgbClr val="000000"/>
              </a:solidFill>
              <a:latin typeface="Arial"/>
            </a:endParaRPr>
          </a:p>
          <a:p>
            <a:pPr marL="285750" indent="-285750">
              <a:buFont typeface="Wingdings" panose="05000000000000000000" pitchFamily="2" charset="2"/>
              <a:buChar char="q"/>
            </a:pPr>
            <a:endParaRPr lang="en-US" b="1" dirty="0" smtClean="0">
              <a:solidFill>
                <a:srgbClr val="000000"/>
              </a:solidFill>
              <a:latin typeface="Arial"/>
            </a:endParaRPr>
          </a:p>
        </p:txBody>
      </p:sp>
      <p:sp>
        <p:nvSpPr>
          <p:cNvPr id="11" name="Title 1"/>
          <p:cNvSpPr>
            <a:spLocks noGrp="1"/>
          </p:cNvSpPr>
          <p:nvPr>
            <p:ph type="title"/>
          </p:nvPr>
        </p:nvSpPr>
        <p:spPr>
          <a:xfrm>
            <a:off x="503644" y="380003"/>
            <a:ext cx="8280000" cy="849228"/>
          </a:xfrm>
        </p:spPr>
        <p:txBody>
          <a:bodyPr/>
          <a:lstStyle/>
          <a:p>
            <a:pPr marL="0" indent="0">
              <a:buNone/>
            </a:pPr>
            <a:r>
              <a:rPr lang="en-US" b="1" dirty="0" smtClean="0"/>
              <a:t>Demo By Instructor</a:t>
            </a:r>
            <a:endParaRPr lang="en-US" b="1" dirty="0"/>
          </a:p>
        </p:txBody>
      </p:sp>
    </p:spTree>
    <p:extLst>
      <p:ext uri="{BB962C8B-B14F-4D97-AF65-F5344CB8AC3E}">
        <p14:creationId xmlns:p14="http://schemas.microsoft.com/office/powerpoint/2010/main" val="2050249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3483" y="239985"/>
            <a:ext cx="8229600" cy="849228"/>
          </a:xfrm>
          <a:prstGeom prst="rect">
            <a:avLst/>
          </a:prstGeom>
        </p:spPr>
        <p:txBody>
          <a:bodyPr wrap="square">
            <a:noAutofit/>
          </a:bodyPr>
          <a:lstStyle>
            <a:lvl1pPr algn="l" rtl="0" eaLnBrk="1" fontAlgn="base" hangingPunct="1">
              <a:spcBef>
                <a:spcPct val="0"/>
              </a:spcBef>
              <a:spcAft>
                <a:spcPct val="0"/>
              </a:spcAft>
              <a:defRPr sz="2800" kern="1200" baseline="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a:lstStyle>
          <a:p>
            <a:r>
              <a:rPr lang="en-US" dirty="0" smtClean="0"/>
              <a:t>Exercise 1</a:t>
            </a:r>
            <a:endParaRPr lang="en-US" dirty="0"/>
          </a:p>
        </p:txBody>
      </p:sp>
      <p:sp>
        <p:nvSpPr>
          <p:cNvPr id="4" name="Text Placeholder 7"/>
          <p:cNvSpPr>
            <a:spLocks noGrp="1"/>
          </p:cNvSpPr>
          <p:nvPr>
            <p:ph type="body" sz="quarter" idx="12"/>
          </p:nvPr>
        </p:nvSpPr>
        <p:spPr>
          <a:xfrm>
            <a:off x="384047" y="1004285"/>
            <a:ext cx="8348472" cy="363176"/>
          </a:xfrm>
        </p:spPr>
        <p:txBody>
          <a:bodyPr/>
          <a:lstStyle/>
          <a:p>
            <a:r>
              <a:rPr lang="en-US" sz="2000" dirty="0" smtClean="0">
                <a:solidFill>
                  <a:schemeClr val="accent1">
                    <a:lumMod val="60000"/>
                    <a:lumOff val="40000"/>
                  </a:schemeClr>
                </a:solidFill>
              </a:rPr>
              <a:t>Impala  Basic </a:t>
            </a:r>
            <a:r>
              <a:rPr lang="en-US" sz="2000" dirty="0">
                <a:solidFill>
                  <a:schemeClr val="accent1">
                    <a:lumMod val="60000"/>
                    <a:lumOff val="40000"/>
                  </a:schemeClr>
                </a:solidFill>
              </a:rPr>
              <a:t>S</a:t>
            </a:r>
            <a:r>
              <a:rPr lang="en-US" sz="2000" dirty="0" smtClean="0">
                <a:solidFill>
                  <a:schemeClr val="accent1">
                    <a:lumMod val="60000"/>
                    <a:lumOff val="40000"/>
                  </a:schemeClr>
                </a:solidFill>
              </a:rPr>
              <a:t>hell commands</a:t>
            </a:r>
            <a:endParaRPr lang="en-US" sz="2000" dirty="0">
              <a:solidFill>
                <a:schemeClr val="accent1">
                  <a:lumMod val="60000"/>
                  <a:lumOff val="40000"/>
                </a:schemeClr>
              </a:solidFill>
            </a:endParaRPr>
          </a:p>
        </p:txBody>
      </p:sp>
      <p:sp>
        <p:nvSpPr>
          <p:cNvPr id="2" name="Rectangle 1"/>
          <p:cNvSpPr/>
          <p:nvPr/>
        </p:nvSpPr>
        <p:spPr>
          <a:xfrm>
            <a:off x="475129" y="1660192"/>
            <a:ext cx="7790330" cy="3970318"/>
          </a:xfrm>
          <a:prstGeom prst="rect">
            <a:avLst/>
          </a:prstGeom>
        </p:spPr>
        <p:txBody>
          <a:bodyPr wrap="square">
            <a:spAutoFit/>
          </a:bodyPr>
          <a:lstStyle/>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1. Start </a:t>
            </a:r>
            <a:r>
              <a:rPr lang="en-US" sz="1200" dirty="0">
                <a:latin typeface="Verdana" panose="020B0604030504040204" pitchFamily="34" charset="0"/>
                <a:ea typeface="Times New Roman" panose="02020603050405020304" pitchFamily="18" charset="0"/>
              </a:rPr>
              <a:t>Putty at Edge Node:</a:t>
            </a:r>
            <a:r>
              <a:rPr lang="en-US" sz="1200" b="1" dirty="0">
                <a:latin typeface="Verdana" panose="020B0604030504040204" pitchFamily="34" charset="0"/>
                <a:ea typeface="Times New Roman" panose="02020603050405020304" pitchFamily="18" charset="0"/>
              </a:rPr>
              <a:t>cdts10hdbe01d</a:t>
            </a:r>
            <a:r>
              <a:rPr lang="en-US" sz="1200" dirty="0">
                <a:latin typeface="Verdana" panose="020B0604030504040204" pitchFamily="34" charset="0"/>
                <a:ea typeface="Times New Roman" panose="02020603050405020304" pitchFamily="18" charset="0"/>
              </a:rPr>
              <a:t> and login to impala demon using below details :</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err="1">
                <a:latin typeface="Verdana" panose="020B0604030504040204" pitchFamily="34" charset="0"/>
                <a:ea typeface="Times New Roman" panose="02020603050405020304" pitchFamily="18" charset="0"/>
              </a:rPr>
              <a:t>UserName</a:t>
            </a:r>
            <a:r>
              <a:rPr lang="en-US" sz="1200" dirty="0">
                <a:latin typeface="Verdana" panose="020B0604030504040204" pitchFamily="34" charset="0"/>
                <a:ea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latin typeface="Verdana" panose="020B0604030504040204" pitchFamily="34" charset="0"/>
                <a:ea typeface="Times New Roman" panose="02020603050405020304" pitchFamily="18" charset="0"/>
              </a:rPr>
              <a:t>Password: </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latin typeface="Verdana" panose="020B0604030504040204" pitchFamily="34" charset="0"/>
                <a:ea typeface="Times New Roman" panose="02020603050405020304" pitchFamily="18" charset="0"/>
              </a:rPr>
              <a:t>Host</a:t>
            </a:r>
            <a:r>
              <a:rPr lang="en-US" sz="1200" b="1" dirty="0">
                <a:latin typeface="Verdana" panose="020B0604030504040204" pitchFamily="34" charset="0"/>
                <a:ea typeface="Times New Roman" panose="02020603050405020304" pitchFamily="18" charset="0"/>
              </a:rPr>
              <a:t>: cdts1hdpun01d.rxcorp.com</a:t>
            </a:r>
            <a:r>
              <a:rPr lang="en-US" sz="1200" dirty="0">
                <a:latin typeface="Verdana" panose="020B060403050404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latin typeface="Verdana" panose="020B0604030504040204" pitchFamily="34" charset="0"/>
                <a:ea typeface="Times New Roman" panose="02020603050405020304" pitchFamily="18" charset="0"/>
              </a:rPr>
              <a:t>Port: </a:t>
            </a:r>
            <a:r>
              <a:rPr lang="en-US" sz="1200" b="1" dirty="0">
                <a:latin typeface="Verdana" panose="020B0604030504040204" pitchFamily="34" charset="0"/>
                <a:ea typeface="Times New Roman" panose="02020603050405020304" pitchFamily="18" charset="0"/>
              </a:rPr>
              <a:t>25003</a:t>
            </a:r>
            <a:endParaRPr lang="en-US" sz="1200" dirty="0">
              <a:latin typeface="Times New Roman" panose="02020603050405020304" pitchFamily="18" charset="0"/>
              <a:ea typeface="Times New Roman" panose="02020603050405020304" pitchFamily="18" charset="0"/>
            </a:endParaRPr>
          </a:p>
          <a:p>
            <a:pPr marL="914400" marR="0">
              <a:spcBef>
                <a:spcPts val="0"/>
              </a:spcBef>
              <a:spcAft>
                <a:spcPts val="0"/>
              </a:spcAft>
            </a:pPr>
            <a:r>
              <a:rPr lang="en-US" sz="1200" dirty="0">
                <a:latin typeface="Verdana" panose="020B060403050404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2. Use </a:t>
            </a:r>
            <a:r>
              <a:rPr lang="en-US" sz="1200" dirty="0">
                <a:latin typeface="Verdana" panose="020B0604030504040204" pitchFamily="34" charset="0"/>
                <a:ea typeface="Times New Roman" panose="02020603050405020304" pitchFamily="18" charset="0"/>
              </a:rPr>
              <a:t>your favorite Web Browser to Login and connect to Hue using the below details:</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latin typeface="Verdana" panose="020B0604030504040204" pitchFamily="34" charset="0"/>
                <a:ea typeface="Times New Roman" panose="02020603050405020304" pitchFamily="18" charset="0"/>
              </a:rPr>
              <a:t>URL: </a:t>
            </a:r>
            <a:r>
              <a:rPr lang="en-US" sz="1200" u="sng" dirty="0">
                <a:solidFill>
                  <a:srgbClr val="0563C1"/>
                </a:solidFill>
                <a:latin typeface="Verdana" panose="020B0604030504040204" pitchFamily="34" charset="0"/>
                <a:ea typeface="Times New Roman" panose="02020603050405020304" pitchFamily="18" charset="0"/>
                <a:hlinkClick r:id="rId2"/>
              </a:rPr>
              <a:t>https://cdts10hdbe01d.rxcorp.com:8888/accounts/login/?next=/</a:t>
            </a:r>
            <a:endParaRPr lang="en-US" sz="1200"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latin typeface="Verdana" panose="020B060403050404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3. Type </a:t>
            </a:r>
            <a:r>
              <a:rPr lang="en-US" sz="1200" dirty="0">
                <a:latin typeface="Verdana" panose="020B0604030504040204" pitchFamily="34" charset="0"/>
                <a:ea typeface="Times New Roman" panose="02020603050405020304" pitchFamily="18" charset="0"/>
              </a:rPr>
              <a:t>below commands in the impala-shell and capture the output</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latin typeface="Verdana" panose="020B0604030504040204" pitchFamily="34" charset="0"/>
                <a:ea typeface="Times New Roman" panose="02020603050405020304" pitchFamily="18" charset="0"/>
              </a:rPr>
              <a:t>help</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latin typeface="Verdana" panose="020B0604030504040204" pitchFamily="34" charset="0"/>
                <a:ea typeface="Times New Roman" panose="02020603050405020304" pitchFamily="18" charset="0"/>
              </a:rPr>
              <a:t>version</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latin typeface="Verdana" panose="020B0604030504040204" pitchFamily="34" charset="0"/>
                <a:ea typeface="Times New Roman" panose="02020603050405020304" pitchFamily="18" charset="0"/>
              </a:rPr>
              <a:t>history</a:t>
            </a:r>
            <a:endParaRPr lang="en-US" sz="1200" dirty="0">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pPr>
            <a:r>
              <a:rPr lang="en-US" sz="1200" dirty="0">
                <a:latin typeface="Verdana" panose="020B0604030504040204" pitchFamily="34" charset="0"/>
                <a:ea typeface="Times New Roman" panose="02020603050405020304" pitchFamily="18" charset="0"/>
              </a:rPr>
              <a:t>tip</a:t>
            </a:r>
            <a:endParaRPr lang="en-US" sz="1200" dirty="0">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1200" dirty="0">
                <a:latin typeface="Verdana" panose="020B060403050404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4. List </a:t>
            </a:r>
            <a:r>
              <a:rPr lang="en-US" sz="1200" dirty="0">
                <a:latin typeface="Verdana" panose="020B0604030504040204" pitchFamily="34" charset="0"/>
                <a:ea typeface="Times New Roman" panose="02020603050405020304" pitchFamily="18" charset="0"/>
              </a:rPr>
              <a:t>all the available databases in the above connection and Select </a:t>
            </a:r>
            <a:r>
              <a:rPr lang="en-US" sz="1200" b="1" dirty="0" smtClean="0">
                <a:latin typeface="Verdana" panose="020B0604030504040204" pitchFamily="34" charset="0"/>
                <a:ea typeface="Times New Roman" panose="02020603050405020304" pitchFamily="18" charset="0"/>
              </a:rPr>
              <a:t>devl_df2_us9_dpt</a:t>
            </a:r>
            <a:r>
              <a:rPr lang="en-US" sz="1200" dirty="0" smtClean="0">
                <a:latin typeface="Verdana" panose="020B0604030504040204" pitchFamily="34" charset="0"/>
                <a:ea typeface="Times New Roman" panose="02020603050405020304" pitchFamily="18" charset="0"/>
              </a:rPr>
              <a:t> database.</a:t>
            </a:r>
            <a:endParaRPr lang="en-US" sz="1200" dirty="0" smtClean="0">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1200" dirty="0" smtClean="0">
                <a:latin typeface="Verdana" panose="020B0604030504040204" pitchFamily="34" charset="0"/>
                <a:ea typeface="Times New Roman" panose="02020603050405020304" pitchFamily="18" charset="0"/>
              </a:rPr>
              <a:t> </a:t>
            </a:r>
            <a:endParaRPr lang="en-US" sz="1200" dirty="0" smtClean="0">
              <a:latin typeface="Times New Roman" panose="02020603050405020304" pitchFamily="18" charset="0"/>
              <a:ea typeface="Times New Roman" panose="02020603050405020304" pitchFamily="18" charset="0"/>
            </a:endParaRPr>
          </a:p>
          <a:p>
            <a:pPr>
              <a:spcBef>
                <a:spcPts val="0"/>
              </a:spcBef>
              <a:spcAft>
                <a:spcPts val="0"/>
              </a:spcAft>
            </a:pPr>
            <a:r>
              <a:rPr lang="en-US" sz="1200" dirty="0" smtClean="0">
                <a:latin typeface="Verdana" panose="020B0604030504040204" pitchFamily="34" charset="0"/>
                <a:ea typeface="Times New Roman" panose="02020603050405020304" pitchFamily="18" charset="0"/>
              </a:rPr>
              <a:t>5. List all </a:t>
            </a:r>
            <a:r>
              <a:rPr lang="en-US" sz="1200" dirty="0">
                <a:latin typeface="Verdana" panose="020B0604030504040204" pitchFamily="34" charset="0"/>
                <a:ea typeface="Times New Roman" panose="02020603050405020304" pitchFamily="18" charset="0"/>
              </a:rPr>
              <a:t>the available tables in </a:t>
            </a:r>
            <a:r>
              <a:rPr lang="en-US" sz="1200" dirty="0" smtClean="0">
                <a:latin typeface="Verdana" panose="020B0604030504040204" pitchFamily="34" charset="0"/>
                <a:ea typeface="Times New Roman" panose="02020603050405020304" pitchFamily="18" charset="0"/>
              </a:rPr>
              <a:t>the </a:t>
            </a:r>
            <a:r>
              <a:rPr lang="en-US" sz="1200" b="1" dirty="0" smtClean="0">
                <a:latin typeface="Verdana" panose="020B0604030504040204" pitchFamily="34" charset="0"/>
                <a:ea typeface="Times New Roman" panose="02020603050405020304" pitchFamily="18" charset="0"/>
              </a:rPr>
              <a:t>devl_df2_us9_dpt</a:t>
            </a:r>
            <a:r>
              <a:rPr lang="en-US" sz="1200" dirty="0" smtClean="0">
                <a:latin typeface="Verdana" panose="020B0604030504040204" pitchFamily="34" charset="0"/>
                <a:ea typeface="Times New Roman" panose="02020603050405020304" pitchFamily="18" charset="0"/>
              </a:rPr>
              <a:t> database</a:t>
            </a:r>
            <a:r>
              <a:rPr lang="en-US" sz="1200" dirty="0">
                <a:latin typeface="Verdana" panose="020B0604030504040204" pitchFamily="34" charset="0"/>
                <a:ea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1200" dirty="0">
                <a:latin typeface="Verdana" panose="020B060403050404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6. Explore </a:t>
            </a:r>
            <a:r>
              <a:rPr lang="en-US" sz="1200" dirty="0">
                <a:latin typeface="Verdana" panose="020B0604030504040204" pitchFamily="34" charset="0"/>
                <a:ea typeface="Times New Roman" panose="02020603050405020304" pitchFamily="18" charset="0"/>
              </a:rPr>
              <a:t>other commands and exit the impala-shell</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72043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2"/>
          </p:nvPr>
        </p:nvSpPr>
        <p:spPr/>
        <p:txBody>
          <a:bodyPr/>
          <a:lstStyle/>
          <a:p>
            <a:pPr fontAlgn="auto">
              <a:spcBef>
                <a:spcPts val="0"/>
              </a:spcBef>
              <a:spcAft>
                <a:spcPts val="0"/>
              </a:spcAft>
            </a:pPr>
            <a:r>
              <a:rPr lang="en-GB" smtClean="0"/>
              <a:t>IMS Health Confidential</a:t>
            </a:r>
            <a:endParaRPr lang="en-GB"/>
          </a:p>
        </p:txBody>
      </p:sp>
      <p:sp>
        <p:nvSpPr>
          <p:cNvPr id="2" name="Title 1"/>
          <p:cNvSpPr>
            <a:spLocks noGrp="1"/>
          </p:cNvSpPr>
          <p:nvPr>
            <p:ph type="title"/>
          </p:nvPr>
        </p:nvSpPr>
        <p:spPr/>
        <p:txBody>
          <a:bodyPr/>
          <a:lstStyle/>
          <a:p>
            <a:r>
              <a:rPr lang="en-US" spc="5" dirty="0" smtClean="0"/>
              <a:t>CREATE TABLE</a:t>
            </a:r>
            <a:endParaRPr lang="en-US" dirty="0"/>
          </a:p>
        </p:txBody>
      </p:sp>
      <p:sp>
        <p:nvSpPr>
          <p:cNvPr id="3" name="TextBox 2"/>
          <p:cNvSpPr txBox="1"/>
          <p:nvPr/>
        </p:nvSpPr>
        <p:spPr>
          <a:xfrm>
            <a:off x="423892" y="974788"/>
            <a:ext cx="8341822" cy="830997"/>
          </a:xfrm>
          <a:prstGeom prst="rect">
            <a:avLst/>
          </a:prstGeom>
          <a:noFill/>
          <a:ln>
            <a:noFill/>
          </a:ln>
        </p:spPr>
        <p:txBody>
          <a:bodyPr wrap="square" rIns="36000" rtlCol="0">
            <a:spAutoFit/>
          </a:bodyPr>
          <a:lstStyle/>
          <a:p>
            <a:r>
              <a:rPr lang="en-US" sz="1600" dirty="0"/>
              <a:t>Tables are the primary containers for data in Impala. They have the familiar row and column layout similar to other database systems, plus some features such as partitioning often associated with higher-end data warehouse systems.</a:t>
            </a:r>
            <a:endParaRPr lang="en-US" sz="1600" i="1" u="sng" dirty="0">
              <a:solidFill>
                <a:srgbClr val="000000"/>
              </a:solidFill>
              <a:latin typeface="Arial"/>
            </a:endParaRPr>
          </a:p>
        </p:txBody>
      </p:sp>
      <p:sp>
        <p:nvSpPr>
          <p:cNvPr id="10" name="TextBox 9"/>
          <p:cNvSpPr txBox="1"/>
          <p:nvPr/>
        </p:nvSpPr>
        <p:spPr>
          <a:xfrm>
            <a:off x="423892" y="1989825"/>
            <a:ext cx="8202523" cy="3416320"/>
          </a:xfrm>
          <a:prstGeom prst="rect">
            <a:avLst/>
          </a:prstGeom>
          <a:noFill/>
          <a:ln>
            <a:noFill/>
          </a:ln>
        </p:spPr>
        <p:txBody>
          <a:bodyPr wrap="square" rIns="36000" rtlCol="0">
            <a:spAutoFit/>
          </a:bodyPr>
          <a:lstStyle/>
          <a:p>
            <a:r>
              <a:rPr lang="en-US" sz="2400" b="1" u="sng" dirty="0" smtClean="0"/>
              <a:t>Two Types :</a:t>
            </a:r>
          </a:p>
          <a:p>
            <a:endParaRPr lang="en-US" sz="2400" b="1" u="sng" dirty="0" smtClean="0"/>
          </a:p>
          <a:p>
            <a:pPr marL="457200" indent="-457200">
              <a:buAutoNum type="arabicPeriod"/>
            </a:pPr>
            <a:r>
              <a:rPr lang="en-US" sz="2400" dirty="0" smtClean="0">
                <a:hlinkClick r:id="rId2"/>
              </a:rPr>
              <a:t>Internal </a:t>
            </a:r>
            <a:r>
              <a:rPr lang="en-US" sz="2400" dirty="0">
                <a:hlinkClick r:id="rId2"/>
              </a:rPr>
              <a:t>tables</a:t>
            </a:r>
            <a:r>
              <a:rPr lang="en-US" sz="2400" dirty="0"/>
              <a:t> are managed by Impala, and use directories inside the designated Impala work area</a:t>
            </a:r>
            <a:r>
              <a:rPr lang="en-US" sz="2400" dirty="0" smtClean="0"/>
              <a:t>.</a:t>
            </a:r>
          </a:p>
          <a:p>
            <a:pPr marL="457200" indent="-457200">
              <a:buAutoNum type="arabicPeriod"/>
            </a:pPr>
            <a:endParaRPr lang="en-US" sz="2400" dirty="0" smtClean="0"/>
          </a:p>
          <a:p>
            <a:pPr marL="457200" indent="-457200">
              <a:buAutoNum type="arabicPeriod"/>
            </a:pPr>
            <a:r>
              <a:rPr lang="en-US" sz="2400" dirty="0" smtClean="0">
                <a:hlinkClick r:id="rId3"/>
              </a:rPr>
              <a:t>External </a:t>
            </a:r>
            <a:r>
              <a:rPr lang="en-US" sz="2400" dirty="0">
                <a:hlinkClick r:id="rId3"/>
              </a:rPr>
              <a:t>tables</a:t>
            </a:r>
            <a:r>
              <a:rPr lang="en-US" sz="2400" dirty="0"/>
              <a:t> use arbitrary HDFS directories, </a:t>
            </a:r>
          </a:p>
          <a:p>
            <a:r>
              <a:rPr lang="en-US" sz="2400" dirty="0" smtClean="0"/>
              <a:t>     where </a:t>
            </a:r>
            <a:r>
              <a:rPr lang="en-US" sz="2400" dirty="0"/>
              <a:t>the data files are typically shared between </a:t>
            </a:r>
            <a:r>
              <a:rPr lang="en-US" sz="2400" dirty="0" smtClean="0"/>
              <a:t>  </a:t>
            </a:r>
          </a:p>
          <a:p>
            <a:r>
              <a:rPr lang="en-US" sz="2400"/>
              <a:t> </a:t>
            </a:r>
            <a:r>
              <a:rPr lang="en-US" sz="2400" smtClean="0"/>
              <a:t>    different </a:t>
            </a:r>
            <a:r>
              <a:rPr lang="en-US" sz="2400" dirty="0"/>
              <a:t>Hadoop components.</a:t>
            </a:r>
          </a:p>
          <a:p>
            <a:endParaRPr lang="en-US" sz="2400" b="1" i="1" dirty="0">
              <a:solidFill>
                <a:srgbClr val="000000"/>
              </a:solidFill>
              <a:latin typeface="Arial"/>
            </a:endParaRPr>
          </a:p>
        </p:txBody>
      </p:sp>
    </p:spTree>
    <p:extLst>
      <p:ext uri="{BB962C8B-B14F-4D97-AF65-F5344CB8AC3E}">
        <p14:creationId xmlns:p14="http://schemas.microsoft.com/office/powerpoint/2010/main" val="2618504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599640"/>
            <a:ext cx="8229600" cy="1938992"/>
          </a:xfrm>
        </p:spPr>
        <p:txBody>
          <a:bodyPr/>
          <a:lstStyle/>
          <a:p>
            <a:r>
              <a:rPr lang="en-US" dirty="0" smtClean="0"/>
              <a:t>Data loaded over the weekend.</a:t>
            </a:r>
          </a:p>
          <a:p>
            <a:r>
              <a:rPr lang="en-US" dirty="0" smtClean="0"/>
              <a:t>Sources are: NDW, MF, PRI.</a:t>
            </a:r>
          </a:p>
          <a:p>
            <a:r>
              <a:rPr lang="en-US" dirty="0" smtClean="0"/>
              <a:t>Published in </a:t>
            </a:r>
            <a:r>
              <a:rPr lang="en-US" sz="2400" b="1" dirty="0" smtClean="0">
                <a:solidFill>
                  <a:schemeClr val="accent2">
                    <a:lumMod val="60000"/>
                    <a:lumOff val="40000"/>
                  </a:schemeClr>
                </a:solidFill>
              </a:rPr>
              <a:t>prod_df2_us9</a:t>
            </a:r>
            <a:r>
              <a:rPr lang="en-US" dirty="0" smtClean="0"/>
              <a:t> database.</a:t>
            </a:r>
          </a:p>
          <a:p>
            <a:r>
              <a:rPr lang="en-US" dirty="0" smtClean="0"/>
              <a:t>Load status can be checked by querying </a:t>
            </a:r>
            <a:r>
              <a:rPr lang="en-US" sz="2400" b="1" dirty="0" err="1" smtClean="0">
                <a:solidFill>
                  <a:schemeClr val="accent2">
                    <a:lumMod val="60000"/>
                    <a:lumOff val="40000"/>
                  </a:schemeClr>
                </a:solidFill>
              </a:rPr>
              <a:t>v_ndwx_load_status</a:t>
            </a:r>
            <a:endParaRPr lang="en-US" sz="2400" b="1" dirty="0" smtClean="0">
              <a:solidFill>
                <a:schemeClr val="accent2">
                  <a:lumMod val="60000"/>
                  <a:lumOff val="40000"/>
                </a:schemeClr>
              </a:solidFill>
            </a:endParaRPr>
          </a:p>
          <a:p>
            <a:endParaRPr lang="en-US" sz="2400" b="1" dirty="0">
              <a:solidFill>
                <a:schemeClr val="accent2">
                  <a:lumMod val="60000"/>
                  <a:lumOff val="40000"/>
                </a:schemeClr>
              </a:solidFill>
            </a:endParaRPr>
          </a:p>
        </p:txBody>
      </p:sp>
      <p:sp>
        <p:nvSpPr>
          <p:cNvPr id="5" name="Title 4"/>
          <p:cNvSpPr>
            <a:spLocks noGrp="1"/>
          </p:cNvSpPr>
          <p:nvPr>
            <p:ph type="title"/>
          </p:nvPr>
        </p:nvSpPr>
        <p:spPr/>
        <p:txBody>
          <a:bodyPr/>
          <a:lstStyle/>
          <a:p>
            <a:r>
              <a:rPr lang="en-US" dirty="0" err="1"/>
              <a:t>NDWx</a:t>
            </a:r>
            <a:r>
              <a:rPr lang="en-US" dirty="0"/>
              <a:t> </a:t>
            </a:r>
            <a:r>
              <a:rPr lang="en-US" dirty="0" smtClean="0"/>
              <a:t>architecture</a:t>
            </a:r>
            <a:endParaRPr lang="en-US" dirty="0"/>
          </a:p>
        </p:txBody>
      </p:sp>
      <p:sp>
        <p:nvSpPr>
          <p:cNvPr id="8" name="Text Placeholder 7"/>
          <p:cNvSpPr>
            <a:spLocks noGrp="1"/>
          </p:cNvSpPr>
          <p:nvPr>
            <p:ph type="body" sz="quarter" idx="11"/>
          </p:nvPr>
        </p:nvSpPr>
        <p:spPr>
          <a:xfrm>
            <a:off x="457200" y="1088229"/>
            <a:ext cx="8229600" cy="400110"/>
          </a:xfrm>
        </p:spPr>
        <p:txBody>
          <a:bodyPr/>
          <a:lstStyle/>
          <a:p>
            <a:r>
              <a:rPr lang="en-US" dirty="0" smtClean="0"/>
              <a:t>US9 Data Load flow</a:t>
            </a:r>
            <a:endParaRPr lang="en-US" dirty="0"/>
          </a:p>
        </p:txBody>
      </p:sp>
      <p:pic>
        <p:nvPicPr>
          <p:cNvPr id="6" name="Picture 5"/>
          <p:cNvPicPr>
            <a:picLocks noChangeAspect="1"/>
          </p:cNvPicPr>
          <p:nvPr/>
        </p:nvPicPr>
        <p:blipFill>
          <a:blip r:embed="rId2"/>
          <a:stretch>
            <a:fillRect/>
          </a:stretch>
        </p:blipFill>
        <p:spPr>
          <a:xfrm>
            <a:off x="578286" y="3206234"/>
            <a:ext cx="7614564" cy="3121423"/>
          </a:xfrm>
          <a:prstGeom prst="rect">
            <a:avLst/>
          </a:prstGeom>
        </p:spPr>
      </p:pic>
    </p:spTree>
    <p:extLst>
      <p:ext uri="{BB962C8B-B14F-4D97-AF65-F5344CB8AC3E}">
        <p14:creationId xmlns:p14="http://schemas.microsoft.com/office/powerpoint/2010/main" val="2404604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US" sz="3200" dirty="0" smtClean="0"/>
              <a:t>INTERNAL TABLES</a:t>
            </a:r>
            <a:endParaRPr lang="en-US" sz="3200" dirty="0"/>
          </a:p>
        </p:txBody>
      </p:sp>
      <p:sp>
        <p:nvSpPr>
          <p:cNvPr id="8" name="TextBox 7"/>
          <p:cNvSpPr txBox="1"/>
          <p:nvPr/>
        </p:nvSpPr>
        <p:spPr>
          <a:xfrm>
            <a:off x="423892" y="1187571"/>
            <a:ext cx="8202523" cy="1754326"/>
          </a:xfrm>
          <a:prstGeom prst="rect">
            <a:avLst/>
          </a:prstGeom>
          <a:noFill/>
          <a:ln>
            <a:noFill/>
          </a:ln>
        </p:spPr>
        <p:txBody>
          <a:bodyPr wrap="square" rIns="36000" rtlCol="0">
            <a:spAutoFit/>
          </a:bodyPr>
          <a:lstStyle/>
          <a:p>
            <a:r>
              <a:rPr lang="en-US" dirty="0" smtClean="0"/>
              <a:t>This is the default table type which we create from CREATE TABLE statement.</a:t>
            </a:r>
          </a:p>
          <a:p>
            <a:endParaRPr lang="en-US" dirty="0"/>
          </a:p>
          <a:p>
            <a:r>
              <a:rPr lang="en-US" dirty="0" smtClean="0"/>
              <a:t>Impala will create a HDFS directory with the table name for each table.</a:t>
            </a:r>
          </a:p>
          <a:p>
            <a:endParaRPr lang="en-US" dirty="0"/>
          </a:p>
          <a:p>
            <a:r>
              <a:rPr lang="en-US" dirty="0" smtClean="0"/>
              <a:t>HDFS directory will be in /user/hive/warehouse/&lt;</a:t>
            </a:r>
            <a:r>
              <a:rPr lang="en-US" dirty="0" err="1" smtClean="0"/>
              <a:t>tablename</a:t>
            </a:r>
            <a:r>
              <a:rPr lang="en-US" dirty="0" smtClean="0"/>
              <a:t>&gt;</a:t>
            </a:r>
          </a:p>
          <a:p>
            <a:endParaRPr lang="en-US" b="1" i="1" dirty="0">
              <a:solidFill>
                <a:srgbClr val="000000"/>
              </a:solidFill>
              <a:latin typeface="Arial"/>
            </a:endParaRPr>
          </a:p>
        </p:txBody>
      </p:sp>
      <p:pic>
        <p:nvPicPr>
          <p:cNvPr id="12" name="Picture 11"/>
          <p:cNvPicPr>
            <a:picLocks noChangeAspect="1"/>
          </p:cNvPicPr>
          <p:nvPr/>
        </p:nvPicPr>
        <p:blipFill>
          <a:blip r:embed="rId2"/>
          <a:stretch>
            <a:fillRect/>
          </a:stretch>
        </p:blipFill>
        <p:spPr>
          <a:xfrm>
            <a:off x="467022" y="2992292"/>
            <a:ext cx="6166689" cy="1717734"/>
          </a:xfrm>
          <a:prstGeom prst="rect">
            <a:avLst/>
          </a:prstGeom>
        </p:spPr>
      </p:pic>
    </p:spTree>
    <p:extLst>
      <p:ext uri="{BB962C8B-B14F-4D97-AF65-F5344CB8AC3E}">
        <p14:creationId xmlns:p14="http://schemas.microsoft.com/office/powerpoint/2010/main" val="6182806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US" sz="3200" dirty="0" smtClean="0"/>
              <a:t>EXTERNAL TABLES</a:t>
            </a:r>
            <a:endParaRPr lang="en-US" sz="3200" dirty="0"/>
          </a:p>
        </p:txBody>
      </p:sp>
      <p:sp>
        <p:nvSpPr>
          <p:cNvPr id="8" name="TextBox 7"/>
          <p:cNvSpPr txBox="1"/>
          <p:nvPr/>
        </p:nvSpPr>
        <p:spPr>
          <a:xfrm>
            <a:off x="423892" y="1187571"/>
            <a:ext cx="8202523" cy="2585323"/>
          </a:xfrm>
          <a:prstGeom prst="rect">
            <a:avLst/>
          </a:prstGeom>
          <a:noFill/>
          <a:ln>
            <a:noFill/>
          </a:ln>
        </p:spPr>
        <p:txBody>
          <a:bodyPr wrap="square" rIns="36000" rtlCol="0">
            <a:spAutoFit/>
          </a:bodyPr>
          <a:lstStyle/>
          <a:p>
            <a:r>
              <a:rPr lang="en-US" dirty="0" smtClean="0"/>
              <a:t>This is not the default table type which we create from CREATE EXTERNAL TABLE statement.</a:t>
            </a:r>
          </a:p>
          <a:p>
            <a:endParaRPr lang="en-US" dirty="0" smtClean="0"/>
          </a:p>
          <a:p>
            <a:r>
              <a:rPr lang="en-US" dirty="0" smtClean="0"/>
              <a:t>Tables which are outside the /user/hive/warehouse are called EXTERNAL tables. </a:t>
            </a:r>
          </a:p>
          <a:p>
            <a:endParaRPr lang="en-US" dirty="0"/>
          </a:p>
          <a:p>
            <a:r>
              <a:rPr lang="en-US" dirty="0" smtClean="0"/>
              <a:t>EXTERNAL table’s data is not deleted during the table DROP.</a:t>
            </a:r>
          </a:p>
          <a:p>
            <a:endParaRPr lang="en-US" dirty="0"/>
          </a:p>
          <a:p>
            <a:endParaRPr lang="en-US" b="1" i="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423892" y="3429000"/>
            <a:ext cx="6153150" cy="1943100"/>
          </a:xfrm>
          <a:prstGeom prst="rect">
            <a:avLst/>
          </a:prstGeom>
        </p:spPr>
      </p:pic>
    </p:spTree>
    <p:extLst>
      <p:ext uri="{BB962C8B-B14F-4D97-AF65-F5344CB8AC3E}">
        <p14:creationId xmlns:p14="http://schemas.microsoft.com/office/powerpoint/2010/main" val="2069434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Data Types</a:t>
            </a:r>
            <a:endParaRPr lang="en-US" sz="3200" dirty="0"/>
          </a:p>
        </p:txBody>
      </p:sp>
      <p:pic>
        <p:nvPicPr>
          <p:cNvPr id="5" name="Picture 4"/>
          <p:cNvPicPr>
            <a:picLocks noChangeAspect="1"/>
          </p:cNvPicPr>
          <p:nvPr/>
        </p:nvPicPr>
        <p:blipFill>
          <a:blip r:embed="rId2"/>
          <a:stretch>
            <a:fillRect/>
          </a:stretch>
        </p:blipFill>
        <p:spPr>
          <a:xfrm>
            <a:off x="485714" y="1216237"/>
            <a:ext cx="8280000" cy="2700242"/>
          </a:xfrm>
          <a:prstGeom prst="rect">
            <a:avLst/>
          </a:prstGeom>
        </p:spPr>
      </p:pic>
      <p:pic>
        <p:nvPicPr>
          <p:cNvPr id="6" name="Picture 5"/>
          <p:cNvPicPr>
            <a:picLocks noChangeAspect="1"/>
          </p:cNvPicPr>
          <p:nvPr/>
        </p:nvPicPr>
        <p:blipFill>
          <a:blip r:embed="rId3"/>
          <a:stretch>
            <a:fillRect/>
          </a:stretch>
        </p:blipFill>
        <p:spPr>
          <a:xfrm>
            <a:off x="485714" y="3916479"/>
            <a:ext cx="8280000" cy="2385709"/>
          </a:xfrm>
          <a:prstGeom prst="rect">
            <a:avLst/>
          </a:prstGeom>
        </p:spPr>
      </p:pic>
    </p:spTree>
    <p:extLst>
      <p:ext uri="{BB962C8B-B14F-4D97-AF65-F5344CB8AC3E}">
        <p14:creationId xmlns:p14="http://schemas.microsoft.com/office/powerpoint/2010/main" val="4122509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US" sz="3200" dirty="0" smtClean="0"/>
              <a:t>INSERT</a:t>
            </a:r>
            <a:endParaRPr lang="en-US" sz="3200" dirty="0"/>
          </a:p>
        </p:txBody>
      </p:sp>
      <p:sp>
        <p:nvSpPr>
          <p:cNvPr id="8" name="TextBox 7"/>
          <p:cNvSpPr txBox="1"/>
          <p:nvPr/>
        </p:nvSpPr>
        <p:spPr>
          <a:xfrm>
            <a:off x="423892" y="1187571"/>
            <a:ext cx="8202523" cy="2308324"/>
          </a:xfrm>
          <a:prstGeom prst="rect">
            <a:avLst/>
          </a:prstGeom>
          <a:noFill/>
          <a:ln>
            <a:noFill/>
          </a:ln>
        </p:spPr>
        <p:txBody>
          <a:bodyPr wrap="square" rIns="36000" rtlCol="0">
            <a:spAutoFit/>
          </a:bodyPr>
          <a:lstStyle/>
          <a:p>
            <a:r>
              <a:rPr lang="en-US" b="1" dirty="0"/>
              <a:t>INSERT</a:t>
            </a:r>
            <a:r>
              <a:rPr lang="en-US" dirty="0"/>
              <a:t> Statement of Impala has two clauses − </a:t>
            </a:r>
            <a:r>
              <a:rPr lang="en-US" b="1" dirty="0"/>
              <a:t>into</a:t>
            </a:r>
            <a:r>
              <a:rPr lang="en-US" dirty="0"/>
              <a:t> and </a:t>
            </a:r>
            <a:r>
              <a:rPr lang="en-US" b="1" dirty="0"/>
              <a:t>overwrite</a:t>
            </a:r>
            <a:r>
              <a:rPr lang="en-US" dirty="0"/>
              <a:t>. </a:t>
            </a:r>
            <a:endParaRPr lang="en-US" dirty="0" smtClean="0"/>
          </a:p>
          <a:p>
            <a:r>
              <a:rPr lang="en-US" dirty="0" smtClean="0"/>
              <a:t>Syntax: </a:t>
            </a:r>
          </a:p>
          <a:p>
            <a:endParaRPr lang="en-US" dirty="0" smtClean="0"/>
          </a:p>
          <a:p>
            <a:endParaRPr lang="en-US" dirty="0"/>
          </a:p>
          <a:p>
            <a:endParaRPr lang="en-US" dirty="0" smtClean="0"/>
          </a:p>
          <a:p>
            <a:r>
              <a:rPr lang="en-US" dirty="0" smtClean="0"/>
              <a:t>To INSERT data into an employee table of structure:</a:t>
            </a:r>
          </a:p>
          <a:p>
            <a:endParaRPr lang="en-US" dirty="0"/>
          </a:p>
          <a:p>
            <a:endParaRPr lang="en-US" dirty="0" smtClean="0"/>
          </a:p>
        </p:txBody>
      </p:sp>
      <p:sp>
        <p:nvSpPr>
          <p:cNvPr id="5" name="Rectangle 1"/>
          <p:cNvSpPr>
            <a:spLocks noChangeArrowheads="1"/>
          </p:cNvSpPr>
          <p:nvPr/>
        </p:nvSpPr>
        <p:spPr bwMode="auto">
          <a:xfrm>
            <a:off x="485714" y="1881170"/>
            <a:ext cx="6398165" cy="4308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rgbClr val="313131"/>
                </a:solidFill>
                <a:effectLst/>
                <a:latin typeface="Arial Black" panose="020B0A04020102020204" pitchFamily="34" charset="0"/>
              </a:rPr>
              <a:t>insert into </a:t>
            </a:r>
            <a:r>
              <a:rPr kumimoji="0" lang="en-US" altLang="en-US" sz="1400" i="0" u="none" strike="noStrike" cap="none" normalizeH="0" baseline="0" dirty="0" err="1" smtClean="0">
                <a:ln>
                  <a:noFill/>
                </a:ln>
                <a:solidFill>
                  <a:srgbClr val="313131"/>
                </a:solidFill>
                <a:effectLst/>
                <a:latin typeface="Arial Black" panose="020B0A04020102020204" pitchFamily="34" charset="0"/>
              </a:rPr>
              <a:t>tablename</a:t>
            </a:r>
            <a:r>
              <a:rPr kumimoji="0" lang="en-US" altLang="en-US" sz="1400" i="0" u="none" strike="noStrike" cap="none" normalizeH="0" baseline="0" dirty="0" smtClean="0">
                <a:ln>
                  <a:noFill/>
                </a:ln>
                <a:solidFill>
                  <a:srgbClr val="313131"/>
                </a:solidFill>
                <a:effectLst/>
                <a:latin typeface="Arial Black" panose="020B0A04020102020204" pitchFamily="34" charset="0"/>
              </a:rPr>
              <a:t> (column1, column2, column3,...</a:t>
            </a:r>
            <a:r>
              <a:rPr kumimoji="0" lang="en-US" altLang="en-US" sz="1400" i="0" u="none" strike="noStrike" cap="none" normalizeH="0" baseline="0" dirty="0" err="1" smtClean="0">
                <a:ln>
                  <a:noFill/>
                </a:ln>
                <a:solidFill>
                  <a:srgbClr val="313131"/>
                </a:solidFill>
                <a:effectLst/>
                <a:latin typeface="Arial Black" panose="020B0A04020102020204" pitchFamily="34" charset="0"/>
              </a:rPr>
              <a:t>columnN</a:t>
            </a:r>
            <a:r>
              <a:rPr kumimoji="0" lang="en-US" altLang="en-US" sz="1400" i="0" u="none" strike="noStrike" cap="none" normalizeH="0" baseline="0" dirty="0" smtClean="0">
                <a:ln>
                  <a:noFill/>
                </a:ln>
                <a:solidFill>
                  <a:srgbClr val="313131"/>
                </a:solidFill>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rgbClr val="313131"/>
                </a:solidFill>
                <a:effectLst/>
                <a:latin typeface="Arial Black" panose="020B0A04020102020204" pitchFamily="34" charset="0"/>
              </a:rPr>
              <a:t>values (value1, value2, value3,...</a:t>
            </a:r>
            <a:r>
              <a:rPr kumimoji="0" lang="en-US" altLang="en-US" sz="1400" i="0" u="none" strike="noStrike" cap="none" normalizeH="0" baseline="0" dirty="0" err="1" smtClean="0">
                <a:ln>
                  <a:noFill/>
                </a:ln>
                <a:solidFill>
                  <a:srgbClr val="313131"/>
                </a:solidFill>
                <a:effectLst/>
                <a:latin typeface="Arial Black" panose="020B0A04020102020204" pitchFamily="34" charset="0"/>
              </a:rPr>
              <a:t>valueN</a:t>
            </a:r>
            <a:r>
              <a:rPr kumimoji="0" lang="en-US" altLang="en-US" sz="1400" i="0" u="none" strike="noStrike" cap="none" normalizeH="0" baseline="0" dirty="0" smtClean="0">
                <a:ln>
                  <a:noFill/>
                </a:ln>
                <a:solidFill>
                  <a:srgbClr val="313131"/>
                </a:solidFill>
                <a:effectLst/>
                <a:latin typeface="Arial Black" panose="020B0A04020102020204" pitchFamily="34" charset="0"/>
              </a:rPr>
              <a:t>);</a:t>
            </a:r>
            <a:r>
              <a:rPr kumimoji="0" lang="en-US" altLang="en-US" sz="1400" i="0" u="none" strike="noStrike" cap="none" normalizeH="0" baseline="0" dirty="0" smtClean="0">
                <a:ln>
                  <a:noFill/>
                </a:ln>
                <a:solidFill>
                  <a:schemeClr val="tx1"/>
                </a:solidFill>
                <a:effectLst/>
                <a:latin typeface="Arial Black" panose="020B0A04020102020204" pitchFamily="34" charset="0"/>
              </a:rPr>
              <a:t> </a:t>
            </a:r>
          </a:p>
        </p:txBody>
      </p:sp>
      <p:pic>
        <p:nvPicPr>
          <p:cNvPr id="7" name="Picture 6"/>
          <p:cNvPicPr>
            <a:picLocks noChangeAspect="1"/>
          </p:cNvPicPr>
          <p:nvPr/>
        </p:nvPicPr>
        <p:blipFill>
          <a:blip r:embed="rId2"/>
          <a:stretch>
            <a:fillRect/>
          </a:stretch>
        </p:blipFill>
        <p:spPr>
          <a:xfrm>
            <a:off x="485714" y="2966958"/>
            <a:ext cx="7115175" cy="447675"/>
          </a:xfrm>
          <a:prstGeom prst="rect">
            <a:avLst/>
          </a:prstGeom>
        </p:spPr>
      </p:pic>
      <p:pic>
        <p:nvPicPr>
          <p:cNvPr id="9" name="Picture 8"/>
          <p:cNvPicPr>
            <a:picLocks noChangeAspect="1"/>
          </p:cNvPicPr>
          <p:nvPr/>
        </p:nvPicPr>
        <p:blipFill>
          <a:blip r:embed="rId3"/>
          <a:stretch>
            <a:fillRect/>
          </a:stretch>
        </p:blipFill>
        <p:spPr>
          <a:xfrm>
            <a:off x="485713" y="3452004"/>
            <a:ext cx="7115175" cy="733425"/>
          </a:xfrm>
          <a:prstGeom prst="rect">
            <a:avLst/>
          </a:prstGeom>
        </p:spPr>
      </p:pic>
      <p:sp>
        <p:nvSpPr>
          <p:cNvPr id="10" name="TextBox 9"/>
          <p:cNvSpPr txBox="1"/>
          <p:nvPr/>
        </p:nvSpPr>
        <p:spPr>
          <a:xfrm>
            <a:off x="423891" y="4375051"/>
            <a:ext cx="8202523" cy="1754326"/>
          </a:xfrm>
          <a:prstGeom prst="rect">
            <a:avLst/>
          </a:prstGeom>
          <a:noFill/>
          <a:ln>
            <a:noFill/>
          </a:ln>
        </p:spPr>
        <p:txBody>
          <a:bodyPr wrap="square" rIns="36000" rtlCol="0">
            <a:spAutoFit/>
          </a:bodyPr>
          <a:lstStyle/>
          <a:p>
            <a:r>
              <a:rPr lang="en-US" dirty="0"/>
              <a:t>The overwritten records will be permanently deleted from the table. </a:t>
            </a:r>
            <a:endParaRPr lang="en-US" dirty="0" smtClean="0"/>
          </a:p>
          <a:p>
            <a:r>
              <a:rPr lang="en-US" dirty="0" smtClean="0"/>
              <a:t>Following </a:t>
            </a:r>
            <a:r>
              <a:rPr lang="en-US" dirty="0"/>
              <a:t>is the syntax of using the overwrite clause</a:t>
            </a:r>
            <a:r>
              <a:rPr lang="en-US" dirty="0" smtClean="0"/>
              <a:t>.</a:t>
            </a:r>
          </a:p>
          <a:p>
            <a:endParaRPr lang="en-US" dirty="0"/>
          </a:p>
          <a:p>
            <a:endParaRPr lang="en-US" dirty="0"/>
          </a:p>
          <a:p>
            <a:endParaRPr lang="en-US" dirty="0" smtClean="0"/>
          </a:p>
          <a:p>
            <a:endParaRPr lang="en-US" dirty="0" smtClean="0"/>
          </a:p>
        </p:txBody>
      </p:sp>
      <p:pic>
        <p:nvPicPr>
          <p:cNvPr id="11" name="Picture 10"/>
          <p:cNvPicPr>
            <a:picLocks noChangeAspect="1"/>
          </p:cNvPicPr>
          <p:nvPr/>
        </p:nvPicPr>
        <p:blipFill>
          <a:blip r:embed="rId4"/>
          <a:stretch>
            <a:fillRect/>
          </a:stretch>
        </p:blipFill>
        <p:spPr>
          <a:xfrm>
            <a:off x="485713" y="5113715"/>
            <a:ext cx="7058025" cy="352425"/>
          </a:xfrm>
          <a:prstGeom prst="rect">
            <a:avLst/>
          </a:prstGeom>
        </p:spPr>
      </p:pic>
      <p:pic>
        <p:nvPicPr>
          <p:cNvPr id="12" name="Picture 11"/>
          <p:cNvPicPr>
            <a:picLocks noChangeAspect="1"/>
          </p:cNvPicPr>
          <p:nvPr/>
        </p:nvPicPr>
        <p:blipFill>
          <a:blip r:embed="rId5"/>
          <a:stretch>
            <a:fillRect/>
          </a:stretch>
        </p:blipFill>
        <p:spPr>
          <a:xfrm>
            <a:off x="485713" y="5615692"/>
            <a:ext cx="7029450" cy="533400"/>
          </a:xfrm>
          <a:prstGeom prst="rect">
            <a:avLst/>
          </a:prstGeom>
        </p:spPr>
      </p:pic>
    </p:spTree>
    <p:extLst>
      <p:ext uri="{BB962C8B-B14F-4D97-AF65-F5344CB8AC3E}">
        <p14:creationId xmlns:p14="http://schemas.microsoft.com/office/powerpoint/2010/main" val="30525390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t>IMS Health Confidential</a:t>
            </a:r>
            <a:endParaRPr lang="en-GB"/>
          </a:p>
        </p:txBody>
      </p:sp>
      <p:sp>
        <p:nvSpPr>
          <p:cNvPr id="4" name="Title 3"/>
          <p:cNvSpPr>
            <a:spLocks noGrp="1"/>
          </p:cNvSpPr>
          <p:nvPr>
            <p:ph type="title"/>
          </p:nvPr>
        </p:nvSpPr>
        <p:spPr/>
        <p:txBody>
          <a:bodyPr/>
          <a:lstStyle/>
          <a:p>
            <a:r>
              <a:rPr lang="en-US" sz="3200" dirty="0" smtClean="0"/>
              <a:t>LOADING Data into Table</a:t>
            </a:r>
            <a:endParaRPr lang="en-US" sz="3200" dirty="0"/>
          </a:p>
        </p:txBody>
      </p:sp>
      <p:sp>
        <p:nvSpPr>
          <p:cNvPr id="8" name="TextBox 7"/>
          <p:cNvSpPr txBox="1"/>
          <p:nvPr/>
        </p:nvSpPr>
        <p:spPr>
          <a:xfrm>
            <a:off x="423892" y="1187571"/>
            <a:ext cx="8202523" cy="1754326"/>
          </a:xfrm>
          <a:prstGeom prst="rect">
            <a:avLst/>
          </a:prstGeom>
          <a:noFill/>
          <a:ln>
            <a:noFill/>
          </a:ln>
        </p:spPr>
        <p:txBody>
          <a:bodyPr wrap="square" rIns="36000" rtlCol="0">
            <a:spAutoFit/>
          </a:bodyPr>
          <a:lstStyle/>
          <a:p>
            <a:r>
              <a:rPr lang="en-US" dirty="0" smtClean="0"/>
              <a:t>Data can be inserted into a table directly with out the INSERT statement using </a:t>
            </a:r>
          </a:p>
          <a:p>
            <a:endParaRPr lang="en-US" dirty="0"/>
          </a:p>
          <a:p>
            <a:r>
              <a:rPr lang="en-US" b="1" u="sng" dirty="0" smtClean="0"/>
              <a:t>Two different Ways:</a:t>
            </a:r>
          </a:p>
          <a:p>
            <a:endParaRPr lang="en-US" dirty="0"/>
          </a:p>
          <a:p>
            <a:pPr marL="342900" indent="-342900">
              <a:buAutoNum type="arabicPeriod"/>
            </a:pPr>
            <a:r>
              <a:rPr lang="en-US" dirty="0" smtClean="0"/>
              <a:t>Using Hadoop fs command.</a:t>
            </a:r>
          </a:p>
          <a:p>
            <a:pPr marL="342900" indent="-342900">
              <a:buAutoNum type="arabicPeriod"/>
            </a:pPr>
            <a:endParaRPr lang="en-US" dirty="0"/>
          </a:p>
        </p:txBody>
      </p:sp>
      <p:pic>
        <p:nvPicPr>
          <p:cNvPr id="2" name="Picture 1"/>
          <p:cNvPicPr>
            <a:picLocks noChangeAspect="1"/>
          </p:cNvPicPr>
          <p:nvPr/>
        </p:nvPicPr>
        <p:blipFill>
          <a:blip r:embed="rId2"/>
          <a:stretch>
            <a:fillRect/>
          </a:stretch>
        </p:blipFill>
        <p:spPr>
          <a:xfrm>
            <a:off x="485714" y="2687134"/>
            <a:ext cx="7936303" cy="1091242"/>
          </a:xfrm>
          <a:prstGeom prst="rect">
            <a:avLst/>
          </a:prstGeom>
        </p:spPr>
      </p:pic>
      <p:pic>
        <p:nvPicPr>
          <p:cNvPr id="6" name="Picture 5"/>
          <p:cNvPicPr>
            <a:picLocks noChangeAspect="1"/>
          </p:cNvPicPr>
          <p:nvPr/>
        </p:nvPicPr>
        <p:blipFill>
          <a:blip r:embed="rId3"/>
          <a:stretch>
            <a:fillRect/>
          </a:stretch>
        </p:blipFill>
        <p:spPr>
          <a:xfrm>
            <a:off x="485714" y="4776580"/>
            <a:ext cx="7936303" cy="546678"/>
          </a:xfrm>
          <a:prstGeom prst="rect">
            <a:avLst/>
          </a:prstGeom>
        </p:spPr>
      </p:pic>
      <p:sp>
        <p:nvSpPr>
          <p:cNvPr id="7" name="Rectangle 6"/>
          <p:cNvSpPr/>
          <p:nvPr/>
        </p:nvSpPr>
        <p:spPr>
          <a:xfrm>
            <a:off x="485714" y="4377561"/>
            <a:ext cx="3788217" cy="369332"/>
          </a:xfrm>
          <a:prstGeom prst="rect">
            <a:avLst/>
          </a:prstGeom>
        </p:spPr>
        <p:txBody>
          <a:bodyPr wrap="none">
            <a:spAutoFit/>
          </a:bodyPr>
          <a:lstStyle/>
          <a:p>
            <a:r>
              <a:rPr lang="en-US" dirty="0" smtClean="0"/>
              <a:t>2. Using Hadoop HDFS </a:t>
            </a:r>
            <a:r>
              <a:rPr lang="en-US" dirty="0"/>
              <a:t>Command </a:t>
            </a:r>
          </a:p>
        </p:txBody>
      </p:sp>
    </p:spTree>
    <p:extLst>
      <p:ext uri="{BB962C8B-B14F-4D97-AF65-F5344CB8AC3E}">
        <p14:creationId xmlns:p14="http://schemas.microsoft.com/office/powerpoint/2010/main" val="29967136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05626" y="2195000"/>
            <a:ext cx="7004649" cy="1200329"/>
          </a:xfrm>
          <a:prstGeom prst="rect">
            <a:avLst/>
          </a:prstGeom>
          <a:noFill/>
          <a:ln>
            <a:noFill/>
          </a:ln>
        </p:spPr>
        <p:txBody>
          <a:bodyPr wrap="square" rIns="36000" rtlCol="0">
            <a:spAutoFit/>
          </a:bodyPr>
          <a:lstStyle/>
          <a:p>
            <a:pPr marL="285750" indent="-285750">
              <a:buFont typeface="Wingdings" panose="05000000000000000000" pitchFamily="2" charset="2"/>
              <a:buChar char="q"/>
            </a:pPr>
            <a:r>
              <a:rPr lang="en-US" b="1" dirty="0" smtClean="0">
                <a:solidFill>
                  <a:srgbClr val="000000"/>
                </a:solidFill>
                <a:latin typeface="Arial"/>
              </a:rPr>
              <a:t>Demo on Creating tables.</a:t>
            </a:r>
            <a:endParaRPr lang="en-US" b="1" dirty="0">
              <a:solidFill>
                <a:srgbClr val="000000"/>
              </a:solidFill>
              <a:latin typeface="Arial"/>
            </a:endParaRPr>
          </a:p>
          <a:p>
            <a:pPr marL="285750" indent="-285750">
              <a:buFont typeface="Wingdings" panose="05000000000000000000" pitchFamily="2" charset="2"/>
              <a:buChar char="q"/>
            </a:pPr>
            <a:endParaRPr lang="en-US" b="1" dirty="0" smtClean="0">
              <a:solidFill>
                <a:srgbClr val="000000"/>
              </a:solidFill>
              <a:latin typeface="Arial"/>
            </a:endParaRPr>
          </a:p>
          <a:p>
            <a:pPr marL="285750" indent="-285750">
              <a:buFont typeface="Wingdings" panose="05000000000000000000" pitchFamily="2" charset="2"/>
              <a:buChar char="q"/>
            </a:pPr>
            <a:r>
              <a:rPr lang="en-US" b="1" dirty="0">
                <a:solidFill>
                  <a:srgbClr val="000000"/>
                </a:solidFill>
                <a:latin typeface="Arial"/>
              </a:rPr>
              <a:t>Demo </a:t>
            </a:r>
            <a:r>
              <a:rPr lang="en-US" b="1" dirty="0" smtClean="0">
                <a:solidFill>
                  <a:srgbClr val="000000"/>
                </a:solidFill>
                <a:latin typeface="Arial"/>
              </a:rPr>
              <a:t>on Loading data to EXTERNAL table.</a:t>
            </a:r>
            <a:endParaRPr lang="en-US" b="1" dirty="0">
              <a:solidFill>
                <a:srgbClr val="000000"/>
              </a:solidFill>
              <a:latin typeface="Arial"/>
            </a:endParaRPr>
          </a:p>
          <a:p>
            <a:pPr marL="285750" indent="-285750">
              <a:buFont typeface="Wingdings" panose="05000000000000000000" pitchFamily="2" charset="2"/>
              <a:buChar char="q"/>
            </a:pPr>
            <a:endParaRPr lang="en-US" b="1" dirty="0" smtClean="0">
              <a:solidFill>
                <a:srgbClr val="000000"/>
              </a:solidFill>
              <a:latin typeface="Arial"/>
            </a:endParaRPr>
          </a:p>
        </p:txBody>
      </p:sp>
      <p:sp>
        <p:nvSpPr>
          <p:cNvPr id="3" name="Title 1"/>
          <p:cNvSpPr>
            <a:spLocks noGrp="1"/>
          </p:cNvSpPr>
          <p:nvPr>
            <p:ph type="title"/>
          </p:nvPr>
        </p:nvSpPr>
        <p:spPr>
          <a:xfrm>
            <a:off x="503644" y="380003"/>
            <a:ext cx="8280000" cy="849228"/>
          </a:xfrm>
        </p:spPr>
        <p:txBody>
          <a:bodyPr/>
          <a:lstStyle/>
          <a:p>
            <a:pPr marL="0" indent="0">
              <a:buNone/>
            </a:pPr>
            <a:r>
              <a:rPr lang="en-US" b="1" dirty="0" smtClean="0"/>
              <a:t>Demo By Instructor</a:t>
            </a:r>
            <a:endParaRPr lang="en-US" b="1" dirty="0"/>
          </a:p>
        </p:txBody>
      </p:sp>
    </p:spTree>
    <p:extLst>
      <p:ext uri="{BB962C8B-B14F-4D97-AF65-F5344CB8AC3E}">
        <p14:creationId xmlns:p14="http://schemas.microsoft.com/office/powerpoint/2010/main" val="413411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queries</a:t>
            </a:r>
            <a:endParaRPr lang="en-US" dirty="0"/>
          </a:p>
        </p:txBody>
      </p:sp>
      <p:sp>
        <p:nvSpPr>
          <p:cNvPr id="2" name="Rectangle 1"/>
          <p:cNvSpPr/>
          <p:nvPr/>
        </p:nvSpPr>
        <p:spPr>
          <a:xfrm>
            <a:off x="233080" y="1354951"/>
            <a:ext cx="6642847" cy="2123658"/>
          </a:xfrm>
          <a:prstGeom prst="rect">
            <a:avLst/>
          </a:prstGeom>
        </p:spPr>
        <p:txBody>
          <a:bodyPr wrap="square">
            <a:spAutoFit/>
          </a:bodyPr>
          <a:lstStyle/>
          <a:p>
            <a:pPr marR="0" lvl="0">
              <a:spcBef>
                <a:spcPts val="0"/>
              </a:spcBef>
              <a:spcAft>
                <a:spcPts val="0"/>
              </a:spcAft>
            </a:pPr>
            <a:r>
              <a:rPr lang="en-US"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List all the available market and number of </a:t>
            </a:r>
            <a:r>
              <a:rPr lang="en-US" b="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product_id’s:</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select PROD_MKT.mkt_nm,count</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 PRODUCT.product_id ) </a:t>
            </a: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from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V_PRODUCT PROD</a:t>
            </a:r>
          </a:p>
          <a:p>
            <a:pPr marL="457200" marR="0">
              <a:spcBef>
                <a:spcPts val="0"/>
              </a:spcBef>
              <a:spcAft>
                <a:spcPts val="0"/>
              </a:spcAft>
            </a:pP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INNER </a:t>
            </a: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JOIN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V_PROD_MKT MKT</a:t>
            </a:r>
            <a:endParaRPr lang="en-US" sz="1600" i="1"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ON( </a:t>
            </a:r>
            <a:r>
              <a:rPr lang="en-US" sz="1600" i="1" dirty="0" err="1"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PROD.product_id</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 </a:t>
            </a:r>
            <a:r>
              <a:rPr lang="en-US" sz="1600" i="1" dirty="0" err="1"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MKT.product_id</a:t>
            </a: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a:t>
            </a:r>
            <a:endParaRPr lang="en-US" sz="1600" i="1"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group by 1</a:t>
            </a:r>
            <a:endParaRPr lang="en-US" sz="1600" i="1"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order by 1</a:t>
            </a:r>
            <a:endParaRPr lang="en-US" sz="1600" i="1"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3080" y="3784008"/>
            <a:ext cx="5943601" cy="1354217"/>
          </a:xfrm>
          <a:prstGeom prst="rect">
            <a:avLst/>
          </a:prstGeom>
        </p:spPr>
        <p:txBody>
          <a:bodyPr wrap="square">
            <a:spAutoFit/>
          </a:bodyPr>
          <a:lstStyle/>
          <a:p>
            <a:pPr marR="0" lvl="0">
              <a:spcBef>
                <a:spcPts val="0"/>
              </a:spcBef>
              <a:spcAft>
                <a:spcPts val="0"/>
              </a:spcAft>
            </a:pPr>
            <a:r>
              <a:rPr lang="en-US"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List all the number of product_id for a particular market:</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select count(*) from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V_PRODUCT PROD</a:t>
            </a:r>
            <a:endPar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endParaRPr>
          </a:p>
          <a:p>
            <a:pPr marL="45720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INNER JOIN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V_PROD_MKT  MKT</a:t>
            </a:r>
            <a:endPar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endParaRPr>
          </a:p>
          <a:p>
            <a:pPr marL="457200">
              <a:spcBef>
                <a:spcPts val="0"/>
              </a:spcBef>
              <a:spcAft>
                <a:spcPts val="0"/>
              </a:spcAft>
            </a:pP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ON( </a:t>
            </a:r>
            <a:r>
              <a:rPr lang="en-US" sz="1600" i="1" dirty="0" err="1"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PROD.product_id</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 </a:t>
            </a:r>
            <a:r>
              <a:rPr lang="en-US" sz="1600" i="1" dirty="0" err="1"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MKT.product_id</a:t>
            </a:r>
            <a:endPar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endParaRPr>
          </a:p>
          <a:p>
            <a:pPr marL="45720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AND mkt_nm='HYPERTENSION');</a:t>
            </a:r>
          </a:p>
        </p:txBody>
      </p:sp>
    </p:spTree>
    <p:extLst>
      <p:ext uri="{BB962C8B-B14F-4D97-AF65-F5344CB8AC3E}">
        <p14:creationId xmlns:p14="http://schemas.microsoft.com/office/powerpoint/2010/main" val="1263939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queries</a:t>
            </a:r>
            <a:endParaRPr lang="en-US" dirty="0"/>
          </a:p>
        </p:txBody>
      </p:sp>
      <p:sp>
        <p:nvSpPr>
          <p:cNvPr id="2" name="Rectangle 1"/>
          <p:cNvSpPr/>
          <p:nvPr/>
        </p:nvSpPr>
        <p:spPr>
          <a:xfrm>
            <a:off x="224118" y="1124234"/>
            <a:ext cx="6535270" cy="2092881"/>
          </a:xfrm>
          <a:prstGeom prst="rect">
            <a:avLst/>
          </a:prstGeom>
        </p:spPr>
        <p:txBody>
          <a:bodyPr wrap="square">
            <a:spAutoFit/>
          </a:bodyPr>
          <a:lstStyle/>
          <a:p>
            <a:pPr marR="0" lvl="0">
              <a:spcBef>
                <a:spcPts val="0"/>
              </a:spcBef>
              <a:spcAft>
                <a:spcPts val="0"/>
              </a:spcAft>
            </a:pPr>
            <a:r>
              <a:rPr lang="en-US"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Check if there are any duplicate product_id for particular market:</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select PRODUCT.product_id, count(*) from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V_PRODUCT PRODUCT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INNER JOIN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V_PROD_MKT PROD_MKT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PRODUCT.product_id=PROD_MKT.product_id)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where mkt_nm='HYPERTENSION'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GROUP BY 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HAVING COUNT(*) &gt; 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2683" y="3537727"/>
            <a:ext cx="6382870" cy="2092881"/>
          </a:xfrm>
          <a:prstGeom prst="rect">
            <a:avLst/>
          </a:prstGeom>
        </p:spPr>
        <p:txBody>
          <a:bodyPr wrap="square">
            <a:spAutoFit/>
          </a:bodyPr>
          <a:lstStyle/>
          <a:p>
            <a:pPr marR="0" lvl="0">
              <a:spcBef>
                <a:spcPts val="0"/>
              </a:spcBef>
              <a:spcAft>
                <a:spcPts val="0"/>
              </a:spcAft>
            </a:pPr>
            <a:r>
              <a:rPr lang="en-US"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List number of records for a particular market:-</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SELECT COUNT(*) FROM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V_RX_TRANS_SS RX_TRANS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INNER JOIN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V_PRODUCT PRODUCT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ON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 RX_TRANS.ndc= PRODUCT.ndc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INNER JOIN </a:t>
            </a:r>
            <a:r>
              <a:rPr lang="en-US" sz="16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V_PROD_MKT PROD_MKT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ON(PRODUCT.PRODUCT_ID=PROD_MKT.PRODUCT_ID)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where RX_TRANS.week_id=20100101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and mkt_nm='HYPERTENSION'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35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7" y="-406255"/>
            <a:ext cx="8348472" cy="896112"/>
          </a:xfrm>
        </p:spPr>
        <p:txBody>
          <a:bodyPr/>
          <a:lstStyle/>
          <a:p>
            <a:r>
              <a:rPr lang="en-US" dirty="0" smtClean="0"/>
              <a:t>Sample queries</a:t>
            </a:r>
            <a:endParaRPr lang="en-US" dirty="0"/>
          </a:p>
        </p:txBody>
      </p:sp>
      <p:sp>
        <p:nvSpPr>
          <p:cNvPr id="2" name="Rectangle 1"/>
          <p:cNvSpPr/>
          <p:nvPr/>
        </p:nvSpPr>
        <p:spPr>
          <a:xfrm>
            <a:off x="224118" y="1124234"/>
            <a:ext cx="6535270" cy="338554"/>
          </a:xfrm>
          <a:prstGeom prst="rect">
            <a:avLst/>
          </a:prstGeom>
        </p:spPr>
        <p:txBody>
          <a:bodyPr wrap="square">
            <a:spAutoFit/>
          </a:bodyPr>
          <a:lstStyle/>
          <a:p>
            <a:pPr marR="0" lvl="0">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84046" y="606397"/>
            <a:ext cx="7262847" cy="2585323"/>
          </a:xfrm>
          <a:prstGeom prst="rect">
            <a:avLst/>
          </a:prstGeom>
        </p:spPr>
        <p:txBody>
          <a:bodyPr wrap="square">
            <a:spAutoFit/>
          </a:bodyPr>
          <a:lstStyle/>
          <a:p>
            <a:pPr marR="0" lvl="0">
              <a:spcBef>
                <a:spcPts val="0"/>
              </a:spcBef>
              <a:spcAft>
                <a:spcPts val="0"/>
              </a:spcAft>
            </a:pPr>
            <a:r>
              <a:rPr lang="en-US"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List the number of GOOD CLAIMS for a particular market across all the weeks:</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SELECT </a:t>
            </a:r>
            <a:r>
              <a:rPr lang="en-US" sz="14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WEEK_ID,COUNT</a:t>
            </a: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 FROM </a:t>
            </a:r>
            <a:r>
              <a:rPr lang="en-US" sz="14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V_RX_TRANS_SS RX_TRANS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INNER JOIN </a:t>
            </a:r>
            <a:r>
              <a:rPr lang="en-US" sz="14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V_PRODUCT PRODUCT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ON (</a:t>
            </a:r>
            <a:r>
              <a:rPr lang="en-US" sz="14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RX_TRANS.ndc= PRODUCT.ndc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INNER JOIN </a:t>
            </a:r>
            <a:r>
              <a:rPr lang="en-US" sz="14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V_PROD_MKT PROD_MKT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ON(PRODUCT.PRODUCT_ID=PROD_MKT.PRODUCT_ID)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where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PROD_MKT.mkt_nm='HYPERTENSION'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AND FINAL_STATUS in ('C','O','V')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4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group </a:t>
            </a:r>
            <a:r>
              <a:rPr lang="en-US" sz="1400" i="1" dirty="0">
                <a:solidFill>
                  <a:srgbClr val="1F497D"/>
                </a:solidFill>
                <a:latin typeface="Calibri" panose="020F0502020204030204" pitchFamily="34" charset="0"/>
                <a:ea typeface="Calibri" panose="020F0502020204030204" pitchFamily="34" charset="0"/>
                <a:cs typeface="Times New Roman" panose="02020603050405020304" pitchFamily="18" charset="0"/>
              </a:rPr>
              <a:t>by 1 order by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4340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3483" y="239985"/>
            <a:ext cx="8229600" cy="849228"/>
          </a:xfrm>
          <a:prstGeom prst="rect">
            <a:avLst/>
          </a:prstGeom>
        </p:spPr>
        <p:txBody>
          <a:bodyPr wrap="square">
            <a:noAutofit/>
          </a:bodyPr>
          <a:lstStyle>
            <a:lvl1pPr algn="l" rtl="0" eaLnBrk="1" fontAlgn="base" hangingPunct="1">
              <a:spcBef>
                <a:spcPct val="0"/>
              </a:spcBef>
              <a:spcAft>
                <a:spcPct val="0"/>
              </a:spcAft>
              <a:defRPr sz="2800" kern="1200" baseline="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a:lstStyle>
          <a:p>
            <a:r>
              <a:rPr lang="en-US" dirty="0" smtClean="0"/>
              <a:t>Exercise 2</a:t>
            </a:r>
            <a:endParaRPr lang="en-US" dirty="0"/>
          </a:p>
        </p:txBody>
      </p:sp>
      <p:sp>
        <p:nvSpPr>
          <p:cNvPr id="4" name="Text Placeholder 7"/>
          <p:cNvSpPr>
            <a:spLocks noGrp="1"/>
          </p:cNvSpPr>
          <p:nvPr>
            <p:ph type="body" sz="quarter" idx="12"/>
          </p:nvPr>
        </p:nvSpPr>
        <p:spPr>
          <a:xfrm>
            <a:off x="384047" y="1004285"/>
            <a:ext cx="8348472" cy="363176"/>
          </a:xfrm>
        </p:spPr>
        <p:txBody>
          <a:bodyPr/>
          <a:lstStyle/>
          <a:p>
            <a:r>
              <a:rPr lang="en-US" sz="2000" dirty="0" smtClean="0">
                <a:solidFill>
                  <a:schemeClr val="accent1">
                    <a:lumMod val="60000"/>
                    <a:lumOff val="40000"/>
                  </a:schemeClr>
                </a:solidFill>
              </a:rPr>
              <a:t>On CREATE and LOADING data</a:t>
            </a:r>
            <a:endParaRPr lang="en-US" sz="2000" dirty="0">
              <a:solidFill>
                <a:schemeClr val="accent1">
                  <a:lumMod val="60000"/>
                  <a:lumOff val="40000"/>
                </a:schemeClr>
              </a:solidFill>
            </a:endParaRPr>
          </a:p>
        </p:txBody>
      </p:sp>
      <p:sp>
        <p:nvSpPr>
          <p:cNvPr id="2" name="Rectangle 1"/>
          <p:cNvSpPr/>
          <p:nvPr/>
        </p:nvSpPr>
        <p:spPr>
          <a:xfrm>
            <a:off x="475129" y="1660192"/>
            <a:ext cx="7790330" cy="4431983"/>
          </a:xfrm>
          <a:prstGeom prst="rect">
            <a:avLst/>
          </a:prstGeom>
        </p:spPr>
        <p:txBody>
          <a:bodyPr wrap="square">
            <a:spAutoFit/>
          </a:bodyPr>
          <a:lstStyle/>
          <a:p>
            <a:pPr marL="228600" marR="0" lvl="0" indent="-228600">
              <a:spcBef>
                <a:spcPts val="0"/>
              </a:spcBef>
              <a:spcAft>
                <a:spcPts val="0"/>
              </a:spcAft>
              <a:buAutoNum type="arabicPeriod"/>
            </a:pPr>
            <a:r>
              <a:rPr lang="en-US" sz="1200" dirty="0" smtClean="0">
                <a:latin typeface="Verdana" panose="020B0604030504040204" pitchFamily="34" charset="0"/>
                <a:ea typeface="Times New Roman" panose="02020603050405020304" pitchFamily="18" charset="0"/>
              </a:rPr>
              <a:t>Login to impala database “</a:t>
            </a:r>
            <a:r>
              <a:rPr lang="en-US" sz="1200" dirty="0"/>
              <a:t>prod_df2_us9_DPT</a:t>
            </a:r>
            <a:r>
              <a:rPr lang="en-US" sz="1200" dirty="0" smtClean="0">
                <a:latin typeface="Verdana" panose="020B0604030504040204" pitchFamily="34" charset="0"/>
                <a:ea typeface="Times New Roman" panose="02020603050405020304" pitchFamily="18" charset="0"/>
              </a:rPr>
              <a:t>” or “devl_df2_us9_DPT” and Create an EXTERNAL table MARKET_LOAD_&lt;EMPID&gt; based on below structure and verify it.</a:t>
            </a: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                +---------+--------+</a:t>
            </a:r>
          </a:p>
          <a:p>
            <a:pPr lvl="2">
              <a:spcBef>
                <a:spcPts val="0"/>
              </a:spcBef>
              <a:spcAft>
                <a:spcPts val="0"/>
              </a:spcAft>
            </a:pPr>
            <a:r>
              <a:rPr lang="en-US" sz="1200" dirty="0" smtClean="0">
                <a:latin typeface="Verdana" panose="020B0604030504040204" pitchFamily="34" charset="0"/>
                <a:ea typeface="Times New Roman" panose="02020603050405020304" pitchFamily="18" charset="0"/>
              </a:rPr>
              <a:t>| </a:t>
            </a:r>
            <a:r>
              <a:rPr lang="en-US" sz="1200" dirty="0">
                <a:latin typeface="Verdana" panose="020B0604030504040204" pitchFamily="34" charset="0"/>
                <a:ea typeface="Times New Roman" panose="02020603050405020304" pitchFamily="18" charset="0"/>
              </a:rPr>
              <a:t>name    | type  </a:t>
            </a:r>
            <a:r>
              <a:rPr lang="en-US" sz="1200" dirty="0" smtClean="0">
                <a:latin typeface="Verdana" panose="020B0604030504040204" pitchFamily="34" charset="0"/>
                <a:ea typeface="Times New Roman" panose="02020603050405020304" pitchFamily="18" charset="0"/>
              </a:rPr>
              <a:t>  </a:t>
            </a:r>
            <a:r>
              <a:rPr lang="en-US" sz="1200" dirty="0">
                <a:latin typeface="Verdana" panose="020B0604030504040204" pitchFamily="34" charset="0"/>
                <a:ea typeface="Times New Roman" panose="02020603050405020304" pitchFamily="18" charset="0"/>
              </a:rPr>
              <a:t>|</a:t>
            </a:r>
          </a:p>
          <a:p>
            <a:pPr lvl="2">
              <a:spcBef>
                <a:spcPts val="0"/>
              </a:spcBef>
              <a:spcAft>
                <a:spcPts val="0"/>
              </a:spcAft>
            </a:pPr>
            <a:r>
              <a:rPr lang="en-US" sz="1200" dirty="0" smtClean="0">
                <a:latin typeface="Verdana" panose="020B0604030504040204" pitchFamily="34" charset="0"/>
                <a:ea typeface="Times New Roman" panose="02020603050405020304" pitchFamily="18" charset="0"/>
              </a:rPr>
              <a:t>+---------+--------+</a:t>
            </a:r>
          </a:p>
          <a:p>
            <a:pPr lvl="2">
              <a:spcBef>
                <a:spcPts val="0"/>
              </a:spcBef>
              <a:spcAft>
                <a:spcPts val="0"/>
              </a:spcAft>
            </a:pPr>
            <a:r>
              <a:rPr lang="en-US" sz="1200" dirty="0" smtClean="0">
                <a:latin typeface="Verdana" panose="020B0604030504040204" pitchFamily="34" charset="0"/>
                <a:ea typeface="Times New Roman" panose="02020603050405020304" pitchFamily="18" charset="0"/>
              </a:rPr>
              <a:t>| </a:t>
            </a:r>
            <a:r>
              <a:rPr lang="en-US" sz="1200" dirty="0" err="1">
                <a:latin typeface="Verdana" panose="020B0604030504040204" pitchFamily="34" charset="0"/>
                <a:ea typeface="Times New Roman" panose="02020603050405020304" pitchFamily="18" charset="0"/>
              </a:rPr>
              <a:t>act_ind</a:t>
            </a:r>
            <a:r>
              <a:rPr lang="en-US" sz="1200" dirty="0">
                <a:latin typeface="Verdana" panose="020B0604030504040204" pitchFamily="34" charset="0"/>
                <a:ea typeface="Times New Roman" panose="02020603050405020304" pitchFamily="18" charset="0"/>
              </a:rPr>
              <a:t> </a:t>
            </a:r>
            <a:r>
              <a:rPr lang="en-US" sz="1200" dirty="0" smtClean="0">
                <a:latin typeface="Verdana" panose="020B0604030504040204" pitchFamily="34" charset="0"/>
                <a:ea typeface="Times New Roman" panose="02020603050405020304" pitchFamily="18" charset="0"/>
              </a:rPr>
              <a:t> | </a:t>
            </a:r>
            <a:r>
              <a:rPr lang="en-US" sz="1200" dirty="0">
                <a:latin typeface="Verdana" panose="020B0604030504040204" pitchFamily="34" charset="0"/>
                <a:ea typeface="Times New Roman" panose="02020603050405020304" pitchFamily="18" charset="0"/>
              </a:rPr>
              <a:t>string </a:t>
            </a:r>
            <a:r>
              <a:rPr lang="en-US" sz="1200" dirty="0" smtClean="0">
                <a:latin typeface="Verdana" panose="020B0604030504040204" pitchFamily="34" charset="0"/>
                <a:ea typeface="Times New Roman" panose="02020603050405020304" pitchFamily="18" charset="0"/>
              </a:rPr>
              <a:t> |</a:t>
            </a:r>
            <a:endParaRPr lang="en-US" sz="1200" dirty="0">
              <a:latin typeface="Verdana" panose="020B0604030504040204" pitchFamily="34" charset="0"/>
              <a:ea typeface="Times New Roman" panose="02020603050405020304" pitchFamily="18" charset="0"/>
            </a:endParaRPr>
          </a:p>
          <a:p>
            <a:pPr lvl="2">
              <a:spcBef>
                <a:spcPts val="0"/>
              </a:spcBef>
              <a:spcAft>
                <a:spcPts val="0"/>
              </a:spcAft>
            </a:pPr>
            <a:r>
              <a:rPr lang="en-US" sz="1200" dirty="0">
                <a:latin typeface="Verdana" panose="020B0604030504040204" pitchFamily="34" charset="0"/>
                <a:ea typeface="Times New Roman" panose="02020603050405020304" pitchFamily="18" charset="0"/>
              </a:rPr>
              <a:t>| </a:t>
            </a:r>
            <a:r>
              <a:rPr lang="en-US" sz="1200" dirty="0" err="1">
                <a:latin typeface="Verdana" panose="020B0604030504040204" pitchFamily="34" charset="0"/>
                <a:ea typeface="Times New Roman" panose="02020603050405020304" pitchFamily="18" charset="0"/>
              </a:rPr>
              <a:t>mkt_cd</a:t>
            </a:r>
            <a:r>
              <a:rPr lang="en-US" sz="1200" dirty="0">
                <a:latin typeface="Verdana" panose="020B0604030504040204" pitchFamily="34" charset="0"/>
                <a:ea typeface="Times New Roman" panose="02020603050405020304" pitchFamily="18" charset="0"/>
              </a:rPr>
              <a:t>  | string </a:t>
            </a:r>
            <a:r>
              <a:rPr lang="en-US" sz="1200" dirty="0" smtClean="0">
                <a:latin typeface="Verdana" panose="020B0604030504040204" pitchFamily="34" charset="0"/>
                <a:ea typeface="Times New Roman" panose="02020603050405020304" pitchFamily="18" charset="0"/>
              </a:rPr>
              <a:t> |</a:t>
            </a:r>
            <a:endParaRPr lang="en-US" sz="1200" dirty="0">
              <a:latin typeface="Verdana" panose="020B0604030504040204" pitchFamily="34" charset="0"/>
              <a:ea typeface="Times New Roman" panose="02020603050405020304" pitchFamily="18" charset="0"/>
            </a:endParaRPr>
          </a:p>
          <a:p>
            <a:pPr lvl="2">
              <a:spcBef>
                <a:spcPts val="0"/>
              </a:spcBef>
              <a:spcAft>
                <a:spcPts val="0"/>
              </a:spcAft>
            </a:pPr>
            <a:r>
              <a:rPr lang="en-US" sz="1200" dirty="0">
                <a:latin typeface="Verdana" panose="020B0604030504040204" pitchFamily="34" charset="0"/>
                <a:ea typeface="Times New Roman" panose="02020603050405020304" pitchFamily="18" charset="0"/>
              </a:rPr>
              <a:t>| </a:t>
            </a:r>
            <a:r>
              <a:rPr lang="en-US" sz="1200" dirty="0" err="1">
                <a:latin typeface="Verdana" panose="020B0604030504040204" pitchFamily="34" charset="0"/>
                <a:ea typeface="Times New Roman" panose="02020603050405020304" pitchFamily="18" charset="0"/>
              </a:rPr>
              <a:t>mkt_id</a:t>
            </a:r>
            <a:r>
              <a:rPr lang="en-US" sz="1200" dirty="0">
                <a:latin typeface="Verdana" panose="020B0604030504040204" pitchFamily="34" charset="0"/>
                <a:ea typeface="Times New Roman" panose="02020603050405020304" pitchFamily="18" charset="0"/>
              </a:rPr>
              <a:t>  </a:t>
            </a:r>
            <a:r>
              <a:rPr lang="en-US" sz="1200" dirty="0" smtClean="0">
                <a:latin typeface="Verdana" panose="020B0604030504040204" pitchFamily="34" charset="0"/>
                <a:ea typeface="Times New Roman" panose="02020603050405020304" pitchFamily="18" charset="0"/>
              </a:rPr>
              <a:t> | </a:t>
            </a:r>
            <a:r>
              <a:rPr lang="en-US" sz="1200" dirty="0">
                <a:latin typeface="Verdana" panose="020B0604030504040204" pitchFamily="34" charset="0"/>
                <a:ea typeface="Times New Roman" panose="02020603050405020304" pitchFamily="18" charset="0"/>
              </a:rPr>
              <a:t>string </a:t>
            </a:r>
            <a:r>
              <a:rPr lang="en-US" sz="1200" dirty="0" smtClean="0">
                <a:latin typeface="Verdana" panose="020B0604030504040204" pitchFamily="34" charset="0"/>
                <a:ea typeface="Times New Roman" panose="02020603050405020304" pitchFamily="18" charset="0"/>
              </a:rPr>
              <a:t> |</a:t>
            </a:r>
            <a:endParaRPr lang="en-US" sz="1200" dirty="0">
              <a:latin typeface="Verdana" panose="020B0604030504040204" pitchFamily="34" charset="0"/>
              <a:ea typeface="Times New Roman" panose="02020603050405020304" pitchFamily="18" charset="0"/>
            </a:endParaRPr>
          </a:p>
          <a:p>
            <a:pPr lvl="2">
              <a:spcBef>
                <a:spcPts val="0"/>
              </a:spcBef>
              <a:spcAft>
                <a:spcPts val="0"/>
              </a:spcAft>
            </a:pPr>
            <a:r>
              <a:rPr lang="en-US" sz="1200" dirty="0">
                <a:latin typeface="Verdana" panose="020B0604030504040204" pitchFamily="34" charset="0"/>
                <a:ea typeface="Times New Roman" panose="02020603050405020304" pitchFamily="18" charset="0"/>
              </a:rPr>
              <a:t>| mkt_nm </a:t>
            </a:r>
            <a:r>
              <a:rPr lang="en-US" sz="1200" dirty="0" smtClean="0">
                <a:latin typeface="Verdana" panose="020B0604030504040204" pitchFamily="34" charset="0"/>
                <a:ea typeface="Times New Roman" panose="02020603050405020304" pitchFamily="18" charset="0"/>
              </a:rPr>
              <a:t>| </a:t>
            </a:r>
            <a:r>
              <a:rPr lang="en-US" sz="1200" dirty="0">
                <a:latin typeface="Verdana" panose="020B0604030504040204" pitchFamily="34" charset="0"/>
                <a:ea typeface="Times New Roman" panose="02020603050405020304" pitchFamily="18" charset="0"/>
              </a:rPr>
              <a:t>string </a:t>
            </a:r>
            <a:r>
              <a:rPr lang="en-US" sz="1200" dirty="0" smtClean="0">
                <a:latin typeface="Verdana" panose="020B0604030504040204" pitchFamily="34" charset="0"/>
                <a:ea typeface="Times New Roman" panose="02020603050405020304" pitchFamily="18" charset="0"/>
              </a:rPr>
              <a:t> |</a:t>
            </a:r>
            <a:endParaRPr lang="en-US" sz="1200" dirty="0">
              <a:latin typeface="Verdana" panose="020B0604030504040204" pitchFamily="34" charset="0"/>
              <a:ea typeface="Times New Roman" panose="02020603050405020304" pitchFamily="18" charset="0"/>
            </a:endParaRPr>
          </a:p>
          <a:p>
            <a:pPr lvl="2">
              <a:spcBef>
                <a:spcPts val="0"/>
              </a:spcBef>
              <a:spcAft>
                <a:spcPts val="0"/>
              </a:spcAft>
            </a:pPr>
            <a:r>
              <a:rPr lang="en-US" sz="1200" dirty="0" smtClean="0">
                <a:latin typeface="Verdana" panose="020B0604030504040204" pitchFamily="34" charset="0"/>
                <a:ea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endParaRPr>
          </a:p>
          <a:p>
            <a:pPr marL="914400" marR="0">
              <a:spcBef>
                <a:spcPts val="0"/>
              </a:spcBef>
              <a:spcAft>
                <a:spcPts val="0"/>
              </a:spcAft>
            </a:pPr>
            <a:r>
              <a:rPr lang="en-US" sz="1200" dirty="0">
                <a:latin typeface="Verdana" panose="020B060403050404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2. Load the attached csv file into </a:t>
            </a:r>
            <a:r>
              <a:rPr lang="en-US" sz="1200" dirty="0">
                <a:latin typeface="Verdana" panose="020B0604030504040204" pitchFamily="34" charset="0"/>
                <a:ea typeface="Times New Roman" panose="02020603050405020304" pitchFamily="18" charset="0"/>
              </a:rPr>
              <a:t>MARKET_LOAD_&lt;EMPID&gt; </a:t>
            </a:r>
            <a:r>
              <a:rPr lang="en-US" sz="1200" dirty="0" smtClean="0">
                <a:latin typeface="Verdana" panose="020B0604030504040204" pitchFamily="34" charset="0"/>
                <a:ea typeface="Times New Roman" panose="02020603050405020304" pitchFamily="18" charset="0"/>
              </a:rPr>
              <a:t> table.</a:t>
            </a: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    </a:t>
            </a:r>
          </a:p>
          <a:p>
            <a:pPr marL="0" marR="0">
              <a:spcBef>
                <a:spcPts val="0"/>
              </a:spcBef>
              <a:spcAft>
                <a:spcPts val="0"/>
              </a:spcAft>
            </a:pPr>
            <a:endParaRPr lang="en-US" sz="1200" dirty="0" smtClean="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200" dirty="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200" dirty="0" smtClean="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200" dirty="0">
              <a:latin typeface="Times New Roman" panose="02020603050405020304" pitchFamily="18" charset="0"/>
              <a:ea typeface="Times New Roman" panose="02020603050405020304" pitchFamily="18" charset="0"/>
            </a:endParaRP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3. Count the records loaded in the </a:t>
            </a:r>
            <a:r>
              <a:rPr lang="en-US" sz="1200" dirty="0">
                <a:latin typeface="Verdana" panose="020B0604030504040204" pitchFamily="34" charset="0"/>
                <a:ea typeface="Times New Roman" panose="02020603050405020304" pitchFamily="18" charset="0"/>
              </a:rPr>
              <a:t>MARKET_LOAD_&lt;EMPID&gt;  </a:t>
            </a:r>
            <a:r>
              <a:rPr lang="en-US" sz="1200" dirty="0" smtClean="0">
                <a:latin typeface="Verdana" panose="020B0604030504040204" pitchFamily="34" charset="0"/>
                <a:ea typeface="Times New Roman" panose="02020603050405020304" pitchFamily="18" charset="0"/>
              </a:rPr>
              <a:t>table. And list all the market names      </a:t>
            </a:r>
          </a:p>
          <a:p>
            <a:pPr marR="0" lvl="0">
              <a:spcBef>
                <a:spcPts val="0"/>
              </a:spcBef>
              <a:spcAft>
                <a:spcPts val="0"/>
              </a:spcAft>
            </a:pPr>
            <a:r>
              <a:rPr lang="en-US" sz="1200" dirty="0">
                <a:latin typeface="Verdana" panose="020B0604030504040204" pitchFamily="34" charset="0"/>
                <a:ea typeface="Times New Roman" panose="02020603050405020304" pitchFamily="18" charset="0"/>
              </a:rPr>
              <a:t> </a:t>
            </a:r>
            <a:r>
              <a:rPr lang="en-US" sz="1200" dirty="0" smtClean="0">
                <a:latin typeface="Verdana" panose="020B0604030504040204" pitchFamily="34" charset="0"/>
                <a:ea typeface="Times New Roman" panose="02020603050405020304" pitchFamily="18" charset="0"/>
              </a:rPr>
              <a:t>   starting whose second letter is ‘</a:t>
            </a:r>
            <a:r>
              <a:rPr lang="en-US" sz="1200" dirty="0" err="1" smtClean="0">
                <a:latin typeface="Verdana" panose="020B0604030504040204" pitchFamily="34" charset="0"/>
                <a:ea typeface="Times New Roman" panose="02020603050405020304" pitchFamily="18" charset="0"/>
              </a:rPr>
              <a:t>i</a:t>
            </a:r>
            <a:r>
              <a:rPr lang="en-US" sz="1200" dirty="0" smtClean="0">
                <a:latin typeface="Verdana" panose="020B060403050404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1200" dirty="0">
                <a:latin typeface="Verdana" panose="020B060403050404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4. GENERATE STATS on the table created.</a:t>
            </a:r>
          </a:p>
          <a:p>
            <a:pPr marR="0" lvl="0">
              <a:spcBef>
                <a:spcPts val="0"/>
              </a:spcBef>
              <a:spcAft>
                <a:spcPts val="0"/>
              </a:spcAft>
            </a:pPr>
            <a:endParaRPr lang="en-US" sz="1200" dirty="0">
              <a:effectLst/>
              <a:latin typeface="Verdana" panose="020B0604030504040204" pitchFamily="34" charset="0"/>
              <a:ea typeface="Times New Roman" panose="02020603050405020304" pitchFamily="18" charset="0"/>
            </a:endParaRPr>
          </a:p>
          <a:p>
            <a:pPr marR="0" lvl="0">
              <a:spcBef>
                <a:spcPts val="0"/>
              </a:spcBef>
              <a:spcAft>
                <a:spcPts val="0"/>
              </a:spcAft>
            </a:pPr>
            <a:r>
              <a:rPr lang="en-US" sz="1200" dirty="0" smtClean="0">
                <a:latin typeface="Verdana" panose="020B0604030504040204" pitchFamily="34" charset="0"/>
                <a:ea typeface="Times New Roman" panose="02020603050405020304" pitchFamily="18" charset="0"/>
              </a:rPr>
              <a:t>5. DROP the table </a:t>
            </a:r>
            <a:r>
              <a:rPr lang="en-US" sz="1200" dirty="0">
                <a:latin typeface="Verdana" panose="020B0604030504040204" pitchFamily="34" charset="0"/>
                <a:ea typeface="Times New Roman" panose="02020603050405020304" pitchFamily="18" charset="0"/>
              </a:rPr>
              <a:t>MARKET_LOAD_&lt;EMPID</a:t>
            </a:r>
            <a:r>
              <a:rPr lang="en-US" sz="1200" dirty="0" smtClean="0">
                <a:latin typeface="Verdana" panose="020B0604030504040204" pitchFamily="34" charset="0"/>
                <a:ea typeface="Times New Roman" panose="02020603050405020304" pitchFamily="18" charset="0"/>
              </a:rPr>
              <a:t>&gt;.</a:t>
            </a:r>
            <a:endParaRPr lang="en-US" sz="1200" dirty="0">
              <a:effectLst/>
              <a:latin typeface="Times New Roman" panose="02020603050405020304" pitchFamily="18" charset="0"/>
              <a:ea typeface="Times New Roman" panose="02020603050405020304" pitchFamily="18" charset="0"/>
            </a:endParaRPr>
          </a:p>
        </p:txBody>
      </p:sp>
      <p:graphicFrame>
        <p:nvGraphicFramePr>
          <p:cNvPr id="5" name="Object 4"/>
          <p:cNvGraphicFramePr>
            <a:graphicFrameLocks noChangeAspect="1"/>
          </p:cNvGraphicFramePr>
          <p:nvPr>
            <p:extLst/>
          </p:nvPr>
        </p:nvGraphicFramePr>
        <p:xfrm>
          <a:off x="887505" y="3970910"/>
          <a:ext cx="914400" cy="792163"/>
        </p:xfrm>
        <a:graphic>
          <a:graphicData uri="http://schemas.openxmlformats.org/presentationml/2006/ole">
            <mc:AlternateContent xmlns:mc="http://schemas.openxmlformats.org/markup-compatibility/2006">
              <mc:Choice xmlns:v="urn:schemas-microsoft-com:vml" Requires="v">
                <p:oleObj spid="_x0000_s1068" name="Macro-Enabled Worksheet" showAsIcon="1" r:id="rId4" imgW="914400" imgH="792360" progId="Excel.SheetMacroEnabled.12">
                  <p:embed/>
                </p:oleObj>
              </mc:Choice>
              <mc:Fallback>
                <p:oleObj name="Macro-Enabled Worksheet" showAsIcon="1" r:id="rId4" imgW="914400" imgH="792360" progId="Excel.SheetMacroEnabled.12">
                  <p:embed/>
                  <p:pic>
                    <p:nvPicPr>
                      <p:cNvPr id="0" name=""/>
                      <p:cNvPicPr/>
                      <p:nvPr/>
                    </p:nvPicPr>
                    <p:blipFill>
                      <a:blip r:embed="rId5"/>
                      <a:stretch>
                        <a:fillRect/>
                      </a:stretch>
                    </p:blipFill>
                    <p:spPr>
                      <a:xfrm>
                        <a:off x="887505" y="397091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768602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4"/>
          </p:nvPr>
        </p:nvSpPr>
        <p:spPr/>
        <p:txBody>
          <a:bodyPr/>
          <a:lstStyle/>
          <a:p>
            <a:pPr marL="0" indent="0">
              <a:buNone/>
            </a:pPr>
            <a:r>
              <a:rPr lang="en-US" dirty="0"/>
              <a:t>Remittance </a:t>
            </a:r>
            <a:r>
              <a:rPr lang="en-US" dirty="0" smtClean="0"/>
              <a:t>(from 2001)</a:t>
            </a:r>
            <a:endParaRPr lang="en-US" dirty="0"/>
          </a:p>
          <a:p>
            <a:pPr marL="0" indent="0">
              <a:buNone/>
            </a:pPr>
            <a:r>
              <a:rPr lang="en-US" dirty="0"/>
              <a:t>PRI (under development)</a:t>
            </a:r>
          </a:p>
          <a:p>
            <a:pPr marL="0" indent="0">
              <a:buNone/>
            </a:pPr>
            <a:r>
              <a:rPr lang="en-US" dirty="0"/>
              <a:t>P+ (under development)</a:t>
            </a:r>
          </a:p>
          <a:p>
            <a:pPr marL="0" indent="0">
              <a:buNone/>
            </a:pPr>
            <a:r>
              <a:rPr lang="en-US" dirty="0"/>
              <a:t>All Scripts </a:t>
            </a:r>
            <a:r>
              <a:rPr lang="en-US" sz="1800" dirty="0"/>
              <a:t>EMR</a:t>
            </a:r>
            <a:r>
              <a:rPr lang="en-US" dirty="0"/>
              <a:t> (under development)</a:t>
            </a:r>
          </a:p>
          <a:p>
            <a:pPr marL="0" indent="0">
              <a:buNone/>
            </a:pPr>
            <a:r>
              <a:rPr lang="en-US" dirty="0"/>
              <a:t>CDM (planned in </a:t>
            </a:r>
            <a:r>
              <a:rPr lang="en-US" dirty="0" smtClean="0"/>
              <a:t>2018)</a:t>
            </a:r>
            <a:endParaRPr lang="en-US" dirty="0"/>
          </a:p>
          <a:p>
            <a:pPr marL="0" indent="0">
              <a:buNone/>
            </a:pPr>
            <a:r>
              <a:rPr lang="en-US" dirty="0"/>
              <a:t>MHA </a:t>
            </a:r>
            <a:r>
              <a:rPr lang="en-US" dirty="0" smtClean="0"/>
              <a:t>(Q1 2018)</a:t>
            </a:r>
            <a:endParaRPr lang="en-US" dirty="0"/>
          </a:p>
        </p:txBody>
      </p:sp>
      <p:sp>
        <p:nvSpPr>
          <p:cNvPr id="6" name="Content Placeholder 5"/>
          <p:cNvSpPr>
            <a:spLocks noGrp="1"/>
          </p:cNvSpPr>
          <p:nvPr>
            <p:ph sz="quarter" idx="13"/>
          </p:nvPr>
        </p:nvSpPr>
        <p:spPr/>
        <p:txBody>
          <a:bodyPr/>
          <a:lstStyle/>
          <a:p>
            <a:pPr marL="0" indent="0">
              <a:buNone/>
            </a:pPr>
            <a:r>
              <a:rPr lang="en-US" dirty="0"/>
              <a:t>RX </a:t>
            </a:r>
            <a:r>
              <a:rPr lang="en-US" dirty="0" smtClean="0"/>
              <a:t> </a:t>
            </a:r>
            <a:r>
              <a:rPr lang="en-US" dirty="0"/>
              <a:t>– from 201001</a:t>
            </a:r>
          </a:p>
          <a:p>
            <a:pPr marL="0" indent="0">
              <a:buNone/>
            </a:pPr>
            <a:r>
              <a:rPr lang="en-US" dirty="0"/>
              <a:t>DX </a:t>
            </a:r>
            <a:r>
              <a:rPr lang="en-US" dirty="0" smtClean="0"/>
              <a:t>– </a:t>
            </a:r>
            <a:r>
              <a:rPr lang="en-US" dirty="0"/>
              <a:t>from 201001</a:t>
            </a:r>
          </a:p>
          <a:p>
            <a:pPr marL="0" indent="0">
              <a:buNone/>
            </a:pPr>
            <a:r>
              <a:rPr lang="en-US" dirty="0" smtClean="0"/>
              <a:t>DXP </a:t>
            </a:r>
            <a:r>
              <a:rPr lang="en-US" dirty="0"/>
              <a:t>– from 201001</a:t>
            </a:r>
          </a:p>
          <a:p>
            <a:pPr marL="0" indent="0">
              <a:buNone/>
            </a:pPr>
            <a:r>
              <a:rPr lang="en-US" dirty="0"/>
              <a:t>MDM (NDW, DDD, XPO)</a:t>
            </a:r>
          </a:p>
          <a:p>
            <a:pPr marL="0" indent="0">
              <a:buNone/>
            </a:pPr>
            <a:r>
              <a:rPr lang="en-US" dirty="0"/>
              <a:t>DDD – from 200401</a:t>
            </a:r>
          </a:p>
          <a:p>
            <a:pPr marL="0" indent="0">
              <a:buNone/>
            </a:pPr>
            <a:r>
              <a:rPr lang="en-US" dirty="0"/>
              <a:t>NNW – from 201001</a:t>
            </a:r>
          </a:p>
          <a:p>
            <a:endParaRPr lang="en-US" sz="1800" dirty="0"/>
          </a:p>
        </p:txBody>
      </p:sp>
      <p:sp>
        <p:nvSpPr>
          <p:cNvPr id="4" name="Title 3"/>
          <p:cNvSpPr>
            <a:spLocks noGrp="1"/>
          </p:cNvSpPr>
          <p:nvPr>
            <p:ph type="title"/>
          </p:nvPr>
        </p:nvSpPr>
        <p:spPr/>
        <p:txBody>
          <a:bodyPr/>
          <a:lstStyle/>
          <a:p>
            <a:r>
              <a:rPr lang="en-US" dirty="0" smtClean="0">
                <a:solidFill>
                  <a:schemeClr val="accent1">
                    <a:lumMod val="75000"/>
                  </a:schemeClr>
                </a:solidFill>
              </a:rPr>
              <a:t>US9 data assets</a:t>
            </a:r>
            <a:endParaRPr lang="en-US" dirty="0">
              <a:solidFill>
                <a:schemeClr val="accent1">
                  <a:lumMod val="75000"/>
                </a:schemeClr>
              </a:solidFill>
            </a:endParaRPr>
          </a:p>
        </p:txBody>
      </p:sp>
      <p:sp>
        <p:nvSpPr>
          <p:cNvPr id="9" name="Text Placeholder 8"/>
          <p:cNvSpPr>
            <a:spLocks noGrp="1"/>
          </p:cNvSpPr>
          <p:nvPr>
            <p:ph type="body" sz="quarter" idx="12"/>
          </p:nvPr>
        </p:nvSpPr>
        <p:spPr/>
        <p:txBody>
          <a:bodyPr/>
          <a:lstStyle/>
          <a:p>
            <a:r>
              <a:rPr lang="en-US" dirty="0" smtClean="0">
                <a:solidFill>
                  <a:schemeClr val="accent1">
                    <a:lumMod val="60000"/>
                    <a:lumOff val="40000"/>
                  </a:schemeClr>
                </a:solidFill>
              </a:rPr>
              <a:t>PROD_DF2_US9 database</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903418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85714" y="801780"/>
            <a:ext cx="8279999" cy="4478920"/>
          </a:xfrm>
        </p:spPr>
        <p:txBody>
          <a:bodyPr/>
          <a:lstStyle/>
          <a:p>
            <a:r>
              <a:rPr lang="en-US" dirty="0" smtClean="0"/>
              <a:t>Korn shell script provide a great flexibility of combining shell commands and impala-shell commands and execute them.</a:t>
            </a:r>
          </a:p>
          <a:p>
            <a:endParaRPr lang="en-US" dirty="0"/>
          </a:p>
          <a:p>
            <a:r>
              <a:rPr lang="en-US" dirty="0" smtClean="0"/>
              <a:t>We can use –f option of impala-shell commands to pass the </a:t>
            </a:r>
            <a:r>
              <a:rPr lang="en-US" dirty="0" err="1" smtClean="0"/>
              <a:t>sql</a:t>
            </a:r>
            <a:r>
              <a:rPr lang="en-US" dirty="0" smtClean="0"/>
              <a:t> file as an argument to impala for executing.</a:t>
            </a:r>
          </a:p>
          <a:p>
            <a:endParaRPr lang="en-US" dirty="0"/>
          </a:p>
          <a:p>
            <a:r>
              <a:rPr lang="en-US" dirty="0" smtClean="0"/>
              <a:t>Below is code snippet:</a:t>
            </a:r>
          </a:p>
          <a:p>
            <a:r>
              <a:rPr lang="en-US" sz="1600" b="1" i="1" dirty="0"/>
              <a:t>impala-shell --</a:t>
            </a:r>
            <a:r>
              <a:rPr lang="en-US" sz="1600" b="1" i="1" dirty="0" err="1"/>
              <a:t>ssl</a:t>
            </a:r>
            <a:r>
              <a:rPr lang="en-US" sz="1600" b="1" i="1" dirty="0"/>
              <a:t> -k -</a:t>
            </a:r>
            <a:r>
              <a:rPr lang="en-US" sz="1600" b="1" i="1" dirty="0" err="1"/>
              <a:t>i</a:t>
            </a:r>
            <a:r>
              <a:rPr lang="en-US" sz="1600" b="1" i="1" dirty="0"/>
              <a:t> cdts1hdpun01d.rxcorp.com: 25003 -B  </a:t>
            </a:r>
            <a:r>
              <a:rPr lang="en-US" sz="1600" b="1" i="1" dirty="0" smtClean="0"/>
              <a:t>-f  &lt;</a:t>
            </a:r>
            <a:r>
              <a:rPr lang="en-US" sz="1600" b="1" i="1" dirty="0" err="1" smtClean="0"/>
              <a:t>sqlfilename.sql</a:t>
            </a:r>
            <a:r>
              <a:rPr lang="en-US" sz="1600" b="1" i="1" dirty="0" smtClean="0"/>
              <a:t>&gt;</a:t>
            </a:r>
          </a:p>
          <a:p>
            <a:endParaRPr lang="en-US" sz="1600" b="1" i="1" dirty="0"/>
          </a:p>
          <a:p>
            <a:r>
              <a:rPr lang="en-US" sz="1600" b="1" i="1" dirty="0" smtClean="0"/>
              <a:t>Below is a sample </a:t>
            </a:r>
            <a:r>
              <a:rPr lang="en-US" sz="1600" b="1" i="1" dirty="0" err="1" smtClean="0"/>
              <a:t>korn</a:t>
            </a:r>
            <a:r>
              <a:rPr lang="en-US" sz="1600" b="1" i="1" dirty="0" smtClean="0"/>
              <a:t> shell for listing all the tables from devl_df2_us9_batch database which has “load” string in them.</a:t>
            </a:r>
          </a:p>
          <a:p>
            <a:endParaRPr lang="en-US" sz="1600" b="1" i="1" dirty="0"/>
          </a:p>
          <a:p>
            <a:endParaRPr lang="en-US" sz="1600" b="1" i="1" dirty="0" smtClean="0"/>
          </a:p>
        </p:txBody>
      </p:sp>
      <p:sp>
        <p:nvSpPr>
          <p:cNvPr id="2" name="Title 1"/>
          <p:cNvSpPr>
            <a:spLocks noGrp="1"/>
          </p:cNvSpPr>
          <p:nvPr>
            <p:ph type="title"/>
          </p:nvPr>
        </p:nvSpPr>
        <p:spPr/>
        <p:txBody>
          <a:bodyPr/>
          <a:lstStyle/>
          <a:p>
            <a:pPr marL="0" indent="0">
              <a:buNone/>
            </a:pPr>
            <a:r>
              <a:rPr lang="en-US" b="1" dirty="0"/>
              <a:t>Sample </a:t>
            </a:r>
            <a:r>
              <a:rPr lang="en-US" b="1" dirty="0" smtClean="0"/>
              <a:t>Korn Shell Script file</a:t>
            </a:r>
            <a:endParaRPr lang="en-US" b="1" dirty="0"/>
          </a:p>
        </p:txBody>
      </p:sp>
      <p:graphicFrame>
        <p:nvGraphicFramePr>
          <p:cNvPr id="5" name="Object 4"/>
          <p:cNvGraphicFramePr>
            <a:graphicFrameLocks noChangeAspect="1"/>
          </p:cNvGraphicFramePr>
          <p:nvPr>
            <p:extLst>
              <p:ext uri="{D42A27DB-BD31-4B8C-83A1-F6EECF244321}">
                <p14:modId xmlns:p14="http://schemas.microsoft.com/office/powerpoint/2010/main" val="3605521382"/>
              </p:ext>
            </p:extLst>
          </p:nvPr>
        </p:nvGraphicFramePr>
        <p:xfrm>
          <a:off x="1247713" y="4403724"/>
          <a:ext cx="914400" cy="792163"/>
        </p:xfrm>
        <a:graphic>
          <a:graphicData uri="http://schemas.openxmlformats.org/presentationml/2006/ole">
            <mc:AlternateContent xmlns:mc="http://schemas.openxmlformats.org/markup-compatibility/2006">
              <mc:Choice xmlns:v="urn:schemas-microsoft-com:vml" Requires="v">
                <p:oleObj spid="_x0000_s2136" name="Packager Shell Object" showAsIcon="1" r:id="rId3" imgW="914400" imgH="792360" progId="Package">
                  <p:embed/>
                </p:oleObj>
              </mc:Choice>
              <mc:Fallback>
                <p:oleObj name="Packager Shell Object" showAsIcon="1" r:id="rId3" imgW="914400" imgH="792360" progId="Package">
                  <p:embed/>
                  <p:pic>
                    <p:nvPicPr>
                      <p:cNvPr id="0" name=""/>
                      <p:cNvPicPr/>
                      <p:nvPr/>
                    </p:nvPicPr>
                    <p:blipFill>
                      <a:blip r:embed="rId4"/>
                      <a:stretch>
                        <a:fillRect/>
                      </a:stretch>
                    </p:blipFill>
                    <p:spPr>
                      <a:xfrm>
                        <a:off x="1247713" y="4403724"/>
                        <a:ext cx="914400" cy="7921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42562769"/>
              </p:ext>
            </p:extLst>
          </p:nvPr>
        </p:nvGraphicFramePr>
        <p:xfrm>
          <a:off x="2626659" y="4403723"/>
          <a:ext cx="914400" cy="792163"/>
        </p:xfrm>
        <a:graphic>
          <a:graphicData uri="http://schemas.openxmlformats.org/presentationml/2006/ole">
            <mc:AlternateContent xmlns:mc="http://schemas.openxmlformats.org/markup-compatibility/2006">
              <mc:Choice xmlns:v="urn:schemas-microsoft-com:vml" Requires="v">
                <p:oleObj spid="_x0000_s2137" name="Packager Shell Object" showAsIcon="1" r:id="rId5" imgW="914400" imgH="792360" progId="Package">
                  <p:embed/>
                </p:oleObj>
              </mc:Choice>
              <mc:Fallback>
                <p:oleObj name="Packager Shell Object" showAsIcon="1" r:id="rId5" imgW="914400" imgH="792360" progId="Package">
                  <p:embed/>
                  <p:pic>
                    <p:nvPicPr>
                      <p:cNvPr id="0" name=""/>
                      <p:cNvPicPr/>
                      <p:nvPr/>
                    </p:nvPicPr>
                    <p:blipFill>
                      <a:blip r:embed="rId6"/>
                      <a:stretch>
                        <a:fillRect/>
                      </a:stretch>
                    </p:blipFill>
                    <p:spPr>
                      <a:xfrm>
                        <a:off x="2626659" y="440372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51544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17367" y="1899164"/>
            <a:ext cx="7004649" cy="3139321"/>
          </a:xfrm>
          <a:prstGeom prst="rect">
            <a:avLst/>
          </a:prstGeom>
          <a:noFill/>
          <a:ln>
            <a:noFill/>
          </a:ln>
        </p:spPr>
        <p:txBody>
          <a:bodyPr wrap="square" rIns="36000" rtlCol="0">
            <a:spAutoFit/>
          </a:bodyPr>
          <a:lstStyle/>
          <a:p>
            <a:endParaRPr lang="en-US" b="1" dirty="0" smtClean="0">
              <a:solidFill>
                <a:srgbClr val="000000"/>
              </a:solidFill>
              <a:latin typeface="Arial"/>
            </a:endParaRPr>
          </a:p>
          <a:p>
            <a:pPr marL="285750" indent="-285750">
              <a:buFont typeface="Wingdings" panose="05000000000000000000" pitchFamily="2" charset="2"/>
              <a:buChar char="Ø"/>
            </a:pPr>
            <a:r>
              <a:rPr lang="en-US" b="1" dirty="0">
                <a:solidFill>
                  <a:srgbClr val="000000"/>
                </a:solidFill>
                <a:latin typeface="Arial"/>
              </a:rPr>
              <a:t>Demo on </a:t>
            </a:r>
            <a:r>
              <a:rPr lang="en-US" b="1" dirty="0" smtClean="0">
                <a:solidFill>
                  <a:srgbClr val="000000"/>
                </a:solidFill>
                <a:latin typeface="Arial"/>
              </a:rPr>
              <a:t>Sample Shell Commands</a:t>
            </a:r>
            <a:endParaRPr lang="en-US" b="1" dirty="0">
              <a:solidFill>
                <a:srgbClr val="000000"/>
              </a:solidFill>
              <a:latin typeface="Arial"/>
            </a:endParaRPr>
          </a:p>
          <a:p>
            <a:pPr marL="285750" indent="-285750">
              <a:buFont typeface="Wingdings" panose="05000000000000000000" pitchFamily="2" charset="2"/>
              <a:buChar char="Ø"/>
            </a:pPr>
            <a:endParaRPr lang="en-US" b="1" dirty="0">
              <a:solidFill>
                <a:srgbClr val="000000"/>
              </a:solidFill>
              <a:latin typeface="Arial"/>
            </a:endParaRPr>
          </a:p>
          <a:p>
            <a:pPr marL="285750" indent="-285750">
              <a:buFont typeface="Wingdings" panose="05000000000000000000" pitchFamily="2" charset="2"/>
              <a:buChar char="Ø"/>
            </a:pPr>
            <a:r>
              <a:rPr lang="en-US" b="1" dirty="0" smtClean="0">
                <a:solidFill>
                  <a:srgbClr val="000000"/>
                </a:solidFill>
                <a:latin typeface="Arial"/>
              </a:rPr>
              <a:t>Demo on Running sample Korn Shell script</a:t>
            </a:r>
          </a:p>
          <a:p>
            <a:pPr marL="285750" indent="-285750">
              <a:buFont typeface="Wingdings" panose="05000000000000000000" pitchFamily="2" charset="2"/>
              <a:buChar char="Ø"/>
            </a:pPr>
            <a:endParaRPr lang="en-US" b="1" dirty="0">
              <a:solidFill>
                <a:srgbClr val="000000"/>
              </a:solidFill>
              <a:latin typeface="Arial"/>
            </a:endParaRPr>
          </a:p>
          <a:p>
            <a:pPr marL="285750" indent="-285750">
              <a:buFont typeface="Wingdings" panose="05000000000000000000" pitchFamily="2" charset="2"/>
              <a:buChar char="Ø"/>
            </a:pPr>
            <a:r>
              <a:rPr lang="en-US" b="1" dirty="0" smtClean="0">
                <a:solidFill>
                  <a:srgbClr val="000000"/>
                </a:solidFill>
                <a:latin typeface="Arial"/>
              </a:rPr>
              <a:t>Demo on Connecting to Cloudera Manager and show below:</a:t>
            </a:r>
          </a:p>
          <a:p>
            <a:pPr marL="742950" lvl="1" indent="-285750">
              <a:buFont typeface="Wingdings" panose="05000000000000000000" pitchFamily="2" charset="2"/>
              <a:buChar char="Ø"/>
            </a:pPr>
            <a:r>
              <a:rPr lang="en-US" b="1" dirty="0" smtClean="0">
                <a:solidFill>
                  <a:srgbClr val="000000"/>
                </a:solidFill>
                <a:latin typeface="Arial"/>
              </a:rPr>
              <a:t>See Running Queries</a:t>
            </a:r>
          </a:p>
          <a:p>
            <a:pPr marL="742950" lvl="1" indent="-285750">
              <a:buFont typeface="Wingdings" panose="05000000000000000000" pitchFamily="2" charset="2"/>
              <a:buChar char="Ø"/>
            </a:pPr>
            <a:r>
              <a:rPr lang="en-US" b="1" dirty="0" smtClean="0">
                <a:solidFill>
                  <a:srgbClr val="000000"/>
                </a:solidFill>
                <a:latin typeface="Arial"/>
              </a:rPr>
              <a:t>Kill long running Queries</a:t>
            </a:r>
          </a:p>
          <a:p>
            <a:pPr marL="742950" lvl="1" indent="-285750">
              <a:buFont typeface="Wingdings" panose="05000000000000000000" pitchFamily="2" charset="2"/>
              <a:buChar char="Ø"/>
            </a:pPr>
            <a:r>
              <a:rPr lang="en-US" b="1" dirty="0" smtClean="0">
                <a:solidFill>
                  <a:srgbClr val="000000"/>
                </a:solidFill>
                <a:latin typeface="Arial"/>
              </a:rPr>
              <a:t>See EXPLAIN PLAN graphically.</a:t>
            </a:r>
          </a:p>
          <a:p>
            <a:endParaRPr lang="en-US" b="1" dirty="0" smtClean="0">
              <a:solidFill>
                <a:srgbClr val="000000"/>
              </a:solidFill>
              <a:latin typeface="Arial"/>
            </a:endParaRPr>
          </a:p>
          <a:p>
            <a:pPr marL="285750" indent="-285750">
              <a:buFont typeface="Wingdings" panose="05000000000000000000" pitchFamily="2" charset="2"/>
              <a:buChar char="q"/>
            </a:pPr>
            <a:endParaRPr lang="en-US" b="1" dirty="0" smtClean="0">
              <a:solidFill>
                <a:srgbClr val="000000"/>
              </a:solidFill>
              <a:latin typeface="Arial"/>
            </a:endParaRPr>
          </a:p>
        </p:txBody>
      </p:sp>
      <p:sp>
        <p:nvSpPr>
          <p:cNvPr id="3" name="Title 1"/>
          <p:cNvSpPr>
            <a:spLocks noGrp="1"/>
          </p:cNvSpPr>
          <p:nvPr>
            <p:ph type="title"/>
          </p:nvPr>
        </p:nvSpPr>
        <p:spPr>
          <a:xfrm>
            <a:off x="503644" y="380003"/>
            <a:ext cx="8280000" cy="849228"/>
          </a:xfrm>
        </p:spPr>
        <p:txBody>
          <a:bodyPr/>
          <a:lstStyle/>
          <a:p>
            <a:pPr marL="0" indent="0">
              <a:buNone/>
            </a:pPr>
            <a:r>
              <a:rPr lang="en-US" b="1" dirty="0" smtClean="0"/>
              <a:t>Demo By Instructor</a:t>
            </a:r>
            <a:endParaRPr lang="en-US" b="1" dirty="0"/>
          </a:p>
        </p:txBody>
      </p:sp>
    </p:spTree>
    <p:extLst>
      <p:ext uri="{BB962C8B-B14F-4D97-AF65-F5344CB8AC3E}">
        <p14:creationId xmlns:p14="http://schemas.microsoft.com/office/powerpoint/2010/main" val="26462067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85714" y="801780"/>
            <a:ext cx="8279999" cy="4478920"/>
          </a:xfrm>
        </p:spPr>
        <p:txBody>
          <a:bodyPr/>
          <a:lstStyle/>
          <a:p>
            <a:pPr marL="0" lvl="1"/>
            <a:r>
              <a:rPr lang="en-US" dirty="0"/>
              <a:t>The Impala SQL dialect supports query hints, for fine-tuning the inner workings of queries.</a:t>
            </a:r>
          </a:p>
          <a:p>
            <a:pPr lvl="1"/>
            <a:endParaRPr lang="en-US" dirty="0" smtClean="0"/>
          </a:p>
          <a:p>
            <a:pPr marL="0" lvl="1"/>
            <a:r>
              <a:rPr lang="en-US" dirty="0"/>
              <a:t>Hints are most often used for the most resource-intensive kinds of Impala queries:</a:t>
            </a:r>
          </a:p>
          <a:p>
            <a:pPr marL="285750" indent="-285750">
              <a:buFont typeface="Wingdings" panose="05000000000000000000" pitchFamily="2" charset="2"/>
              <a:buChar char="Ø"/>
            </a:pPr>
            <a:r>
              <a:rPr lang="en-US" dirty="0"/>
              <a:t>Join queries involving large tables, where intermediate result sets are transmitted across the network to evaluate the join conditions.</a:t>
            </a:r>
          </a:p>
          <a:p>
            <a:pPr marL="285750" indent="-285750">
              <a:buFont typeface="Wingdings" panose="05000000000000000000" pitchFamily="2" charset="2"/>
              <a:buChar char="Ø"/>
            </a:pPr>
            <a:r>
              <a:rPr lang="en-US" dirty="0"/>
              <a:t>Inserting into partitioned Parquet tables, where many memory buffers could be allocated on each host to hold intermediate results for each </a:t>
            </a:r>
            <a:r>
              <a:rPr lang="en-US" dirty="0" smtClean="0"/>
              <a:t>partition.</a:t>
            </a:r>
          </a:p>
          <a:p>
            <a:pPr marL="285750" indent="-285750">
              <a:buFont typeface="Wingdings" panose="05000000000000000000" pitchFamily="2" charset="2"/>
              <a:buChar char="Ø"/>
            </a:pPr>
            <a:endParaRPr lang="en-US" dirty="0"/>
          </a:p>
          <a:p>
            <a:r>
              <a:rPr lang="en-US" dirty="0" smtClean="0"/>
              <a:t>BROADCAST :</a:t>
            </a:r>
            <a:r>
              <a:rPr lang="en-US" sz="1600" dirty="0"/>
              <a:t>Makes that join operation use the "broadcast" technique that sends the                </a:t>
            </a:r>
          </a:p>
          <a:p>
            <a:pPr lvl="1"/>
            <a:r>
              <a:rPr lang="en-US" dirty="0"/>
              <a:t> </a:t>
            </a:r>
            <a:r>
              <a:rPr lang="en-US" dirty="0" smtClean="0"/>
              <a:t>                     entire </a:t>
            </a:r>
            <a:r>
              <a:rPr lang="en-US" dirty="0"/>
              <a:t>contents of the right-hand table to all nodes involved in processing </a:t>
            </a:r>
            <a:endParaRPr lang="en-US" dirty="0" smtClean="0"/>
          </a:p>
          <a:p>
            <a:pPr lvl="1"/>
            <a:r>
              <a:rPr lang="en-US" dirty="0"/>
              <a:t> </a:t>
            </a:r>
            <a:r>
              <a:rPr lang="en-US" dirty="0" smtClean="0"/>
              <a:t>                     the join.</a:t>
            </a:r>
          </a:p>
          <a:p>
            <a:pPr lvl="1"/>
            <a:endParaRPr lang="en-US" dirty="0"/>
          </a:p>
          <a:p>
            <a:r>
              <a:rPr lang="en-US" dirty="0" smtClean="0"/>
              <a:t>SHUFFLE : </a:t>
            </a:r>
            <a:r>
              <a:rPr lang="en-US" sz="1600" dirty="0"/>
              <a:t>Makes that join operation use the "partitioned" technique, which divides up </a:t>
            </a:r>
            <a:r>
              <a:rPr lang="en-US" sz="1600" dirty="0" smtClean="0"/>
              <a:t>		      corresponding </a:t>
            </a:r>
            <a:r>
              <a:rPr lang="en-US" sz="1600" dirty="0"/>
              <a:t>rows from both tables using a hashing algorithm, sending </a:t>
            </a:r>
            <a:r>
              <a:rPr lang="en-US" sz="1600" dirty="0" smtClean="0"/>
              <a:t>   </a:t>
            </a:r>
          </a:p>
          <a:p>
            <a:r>
              <a:rPr lang="en-US" sz="1600" dirty="0"/>
              <a:t> </a:t>
            </a:r>
            <a:r>
              <a:rPr lang="en-US" sz="1600" dirty="0" smtClean="0"/>
              <a:t>                     subsets </a:t>
            </a:r>
            <a:r>
              <a:rPr lang="en-US" sz="1600" dirty="0"/>
              <a:t>of the rows to other nodes for processing. </a:t>
            </a:r>
            <a:endParaRPr lang="en-US" sz="1600" dirty="0" smtClean="0"/>
          </a:p>
          <a:p>
            <a:endParaRPr lang="en-US" dirty="0" smtClean="0"/>
          </a:p>
          <a:p>
            <a:r>
              <a:rPr lang="en-US" dirty="0"/>
              <a:t>https://www.cloudera.com/documentation/enterprise/5-9-x/topics/impala_hints.html</a:t>
            </a:r>
            <a:endParaRPr lang="en-US" dirty="0" smtClean="0"/>
          </a:p>
        </p:txBody>
      </p:sp>
      <p:sp>
        <p:nvSpPr>
          <p:cNvPr id="2" name="Title 1"/>
          <p:cNvSpPr>
            <a:spLocks noGrp="1"/>
          </p:cNvSpPr>
          <p:nvPr>
            <p:ph type="title"/>
          </p:nvPr>
        </p:nvSpPr>
        <p:spPr/>
        <p:txBody>
          <a:bodyPr/>
          <a:lstStyle/>
          <a:p>
            <a:r>
              <a:rPr lang="en-US" dirty="0" smtClean="0"/>
              <a:t>Impala Hints</a:t>
            </a:r>
            <a:endParaRPr lang="en-US" dirty="0"/>
          </a:p>
        </p:txBody>
      </p:sp>
    </p:spTree>
    <p:extLst>
      <p:ext uri="{BB962C8B-B14F-4D97-AF65-F5344CB8AC3E}">
        <p14:creationId xmlns:p14="http://schemas.microsoft.com/office/powerpoint/2010/main" val="2004918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3483" y="239985"/>
            <a:ext cx="8229600" cy="849228"/>
          </a:xfrm>
          <a:prstGeom prst="rect">
            <a:avLst/>
          </a:prstGeom>
        </p:spPr>
        <p:txBody>
          <a:bodyPr wrap="square">
            <a:noAutofit/>
          </a:bodyPr>
          <a:lstStyle>
            <a:lvl1pPr algn="l" rtl="0" eaLnBrk="1" fontAlgn="base" hangingPunct="1">
              <a:spcBef>
                <a:spcPct val="0"/>
              </a:spcBef>
              <a:spcAft>
                <a:spcPct val="0"/>
              </a:spcAft>
              <a:defRPr sz="2800" kern="1200" baseline="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a:lstStyle>
          <a:p>
            <a:r>
              <a:rPr lang="en-US" dirty="0" smtClean="0"/>
              <a:t>Exercise 3</a:t>
            </a:r>
            <a:endParaRPr lang="en-US" dirty="0"/>
          </a:p>
        </p:txBody>
      </p:sp>
      <p:sp>
        <p:nvSpPr>
          <p:cNvPr id="4" name="Text Placeholder 7"/>
          <p:cNvSpPr>
            <a:spLocks noGrp="1"/>
          </p:cNvSpPr>
          <p:nvPr>
            <p:ph type="body" sz="quarter" idx="12"/>
          </p:nvPr>
        </p:nvSpPr>
        <p:spPr>
          <a:xfrm>
            <a:off x="384047" y="1004285"/>
            <a:ext cx="8348472" cy="363176"/>
          </a:xfrm>
        </p:spPr>
        <p:txBody>
          <a:bodyPr/>
          <a:lstStyle/>
          <a:p>
            <a:r>
              <a:rPr lang="en-US" sz="2000" dirty="0" smtClean="0">
                <a:solidFill>
                  <a:schemeClr val="accent1">
                    <a:lumMod val="60000"/>
                    <a:lumOff val="40000"/>
                  </a:schemeClr>
                </a:solidFill>
              </a:rPr>
              <a:t>On Shell Scripts</a:t>
            </a:r>
            <a:endParaRPr lang="en-US" sz="2000" dirty="0">
              <a:solidFill>
                <a:schemeClr val="accent1">
                  <a:lumMod val="60000"/>
                  <a:lumOff val="40000"/>
                </a:schemeClr>
              </a:solidFill>
            </a:endParaRPr>
          </a:p>
        </p:txBody>
      </p:sp>
      <p:sp>
        <p:nvSpPr>
          <p:cNvPr id="2" name="Rectangle 1"/>
          <p:cNvSpPr/>
          <p:nvPr/>
        </p:nvSpPr>
        <p:spPr>
          <a:xfrm>
            <a:off x="475129" y="1660192"/>
            <a:ext cx="7790330" cy="1200329"/>
          </a:xfrm>
          <a:prstGeom prst="rect">
            <a:avLst/>
          </a:prstGeom>
        </p:spPr>
        <p:txBody>
          <a:bodyPr wrap="square">
            <a:spAutoFit/>
          </a:bodyPr>
          <a:lstStyle/>
          <a:p>
            <a:pPr marL="228600" marR="0" lvl="0" indent="-228600">
              <a:spcBef>
                <a:spcPts val="0"/>
              </a:spcBef>
              <a:spcAft>
                <a:spcPts val="0"/>
              </a:spcAft>
              <a:buAutoNum type="arabicPeriod"/>
            </a:pPr>
            <a:r>
              <a:rPr lang="en-US" sz="1200" dirty="0" smtClean="0">
                <a:latin typeface="Verdana" panose="020B0604030504040204" pitchFamily="34" charset="0"/>
                <a:ea typeface="Times New Roman" panose="02020603050405020304" pitchFamily="18" charset="0"/>
              </a:rPr>
              <a:t>Write a shell script to display the count of product_id for market </a:t>
            </a:r>
            <a:r>
              <a:rPr lang="en-US" sz="1200" dirty="0">
                <a:latin typeface="Verdana" panose="020B0604030504040204" pitchFamily="34" charset="0"/>
                <a:ea typeface="Times New Roman" panose="02020603050405020304" pitchFamily="18" charset="0"/>
              </a:rPr>
              <a:t>name =“</a:t>
            </a:r>
            <a:r>
              <a:rPr lang="en-US" sz="1200" dirty="0" smtClean="0">
                <a:latin typeface="Verdana" panose="020B0604030504040204" pitchFamily="34" charset="0"/>
                <a:ea typeface="Times New Roman" panose="02020603050405020304" pitchFamily="18" charset="0"/>
              </a:rPr>
              <a:t>GLAUCOMA”.</a:t>
            </a:r>
          </a:p>
          <a:p>
            <a:pPr marL="228600" marR="0" lvl="0" indent="-228600">
              <a:spcBef>
                <a:spcPts val="0"/>
              </a:spcBef>
              <a:spcAft>
                <a:spcPts val="0"/>
              </a:spcAft>
              <a:buAutoNum type="arabicPeriod"/>
            </a:pPr>
            <a:endParaRPr lang="en-US" sz="1200" dirty="0">
              <a:latin typeface="Verdana" panose="020B0604030504040204" pitchFamily="34" charset="0"/>
              <a:ea typeface="Times New Roman" panose="02020603050405020304" pitchFamily="18" charset="0"/>
            </a:endParaRPr>
          </a:p>
          <a:p>
            <a:pPr marL="228600" marR="0" lvl="0" indent="-228600">
              <a:spcBef>
                <a:spcPts val="0"/>
              </a:spcBef>
              <a:spcAft>
                <a:spcPts val="0"/>
              </a:spcAft>
              <a:buAutoNum type="arabicPeriod"/>
            </a:pPr>
            <a:r>
              <a:rPr lang="en-US" sz="1200" dirty="0" smtClean="0">
                <a:latin typeface="Verdana" panose="020B0604030504040204" pitchFamily="34" charset="0"/>
                <a:ea typeface="Times New Roman" panose="02020603050405020304" pitchFamily="18" charset="0"/>
              </a:rPr>
              <a:t>Write a shell script to display the number of transactions in V_</a:t>
            </a:r>
            <a:r>
              <a:rPr lang="en-US" sz="1200" i="1" dirty="0" smtClean="0">
                <a:solidFill>
                  <a:srgbClr val="1F497D"/>
                </a:solidFill>
                <a:latin typeface="Calibri" panose="020F0502020204030204" pitchFamily="34" charset="0"/>
                <a:ea typeface="Calibri" panose="020F0502020204030204" pitchFamily="34" charset="0"/>
                <a:cs typeface="Times New Roman" panose="02020603050405020304" pitchFamily="18" charset="0"/>
              </a:rPr>
              <a:t>RX_TRANS</a:t>
            </a:r>
            <a:r>
              <a:rPr lang="en-US" sz="1200" dirty="0" smtClean="0">
                <a:latin typeface="Verdana" panose="020B0604030504040204" pitchFamily="34" charset="0"/>
                <a:ea typeface="Times New Roman" panose="02020603050405020304" pitchFamily="18" charset="0"/>
              </a:rPr>
              <a:t> view for </a:t>
            </a:r>
            <a:r>
              <a:rPr lang="en-US" sz="1200" dirty="0">
                <a:latin typeface="Verdana" panose="020B0604030504040204" pitchFamily="34" charset="0"/>
                <a:ea typeface="Times New Roman" panose="02020603050405020304" pitchFamily="18" charset="0"/>
              </a:rPr>
              <a:t>week_id=“</a:t>
            </a:r>
            <a:r>
              <a:rPr lang="en-US" sz="1200" dirty="0" smtClean="0">
                <a:latin typeface="Verdana" panose="020B0604030504040204" pitchFamily="34" charset="0"/>
                <a:ea typeface="Times New Roman" panose="02020603050405020304" pitchFamily="18" charset="0"/>
              </a:rPr>
              <a:t>20170407”.</a:t>
            </a:r>
          </a:p>
          <a:p>
            <a:pPr marL="228600" marR="0" lvl="0" indent="-228600">
              <a:spcBef>
                <a:spcPts val="0"/>
              </a:spcBef>
              <a:spcAft>
                <a:spcPts val="0"/>
              </a:spcAft>
              <a:buAutoNum type="arabicPeriod"/>
            </a:pPr>
            <a:endParaRPr lang="en-US" sz="1200" dirty="0">
              <a:latin typeface="Verdana" panose="020B0604030504040204" pitchFamily="34" charset="0"/>
              <a:ea typeface="Times New Roman" panose="02020603050405020304" pitchFamily="18" charset="0"/>
            </a:endParaRPr>
          </a:p>
          <a:p>
            <a:pPr marL="228600" marR="0" lvl="0" indent="-228600">
              <a:spcBef>
                <a:spcPts val="0"/>
              </a:spcBef>
              <a:spcAft>
                <a:spcPts val="0"/>
              </a:spcAft>
              <a:buAutoNum type="arabicPeriod"/>
            </a:pPr>
            <a:r>
              <a:rPr lang="en-US" sz="1200" dirty="0" smtClean="0">
                <a:latin typeface="Verdana" panose="020B0604030504040204" pitchFamily="34" charset="0"/>
                <a:ea typeface="Times New Roman" panose="02020603050405020304" pitchFamily="18" charset="0"/>
              </a:rPr>
              <a:t>Write a shell script to compute stats on all the tables ending with “_load”.</a:t>
            </a:r>
          </a:p>
        </p:txBody>
      </p:sp>
    </p:spTree>
    <p:extLst>
      <p:ext uri="{BB962C8B-B14F-4D97-AF65-F5344CB8AC3E}">
        <p14:creationId xmlns:p14="http://schemas.microsoft.com/office/powerpoint/2010/main" val="3744852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1762423"/>
            <a:ext cx="8928100" cy="4745171"/>
          </a:xfrm>
          <a:prstGeom prst="rect">
            <a:avLst/>
          </a:prstGeom>
        </p:spPr>
      </p:pic>
      <p:sp>
        <p:nvSpPr>
          <p:cNvPr id="2" name="Rectangle 1"/>
          <p:cNvSpPr/>
          <p:nvPr/>
        </p:nvSpPr>
        <p:spPr>
          <a:xfrm>
            <a:off x="2051213" y="5337030"/>
            <a:ext cx="5103330" cy="775054"/>
          </a:xfrm>
          <a:prstGeom prst="rect">
            <a:avLst/>
          </a:prstGeom>
          <a:noFill/>
        </p:spPr>
        <p:txBody>
          <a:bodyPr wrap="square" anchor="ctr" anchorCtr="0">
            <a:noAutofit/>
          </a:bodyPr>
          <a:lstStyle/>
          <a:p>
            <a:pPr algn="ctr"/>
            <a:r>
              <a:rPr lang="en-US" sz="1600" dirty="0">
                <a:solidFill>
                  <a:schemeClr val="bg1"/>
                </a:solidFill>
              </a:rPr>
              <a:t>Contact us at </a:t>
            </a:r>
            <a:r>
              <a:rPr lang="en-US" sz="2000" dirty="0">
                <a:solidFill>
                  <a:schemeClr val="bg1"/>
                </a:solidFill>
              </a:rPr>
              <a:t/>
            </a:r>
            <a:br>
              <a:rPr lang="en-US" sz="2000" dirty="0">
                <a:solidFill>
                  <a:schemeClr val="bg1"/>
                </a:solidFill>
              </a:rPr>
            </a:br>
            <a:r>
              <a:rPr lang="en-US" sz="2400" dirty="0">
                <a:solidFill>
                  <a:schemeClr val="accent4"/>
                </a:solidFill>
              </a:rPr>
              <a:t>quintilesims.com</a:t>
            </a:r>
            <a:endParaRPr lang="en-US" sz="2000" dirty="0">
              <a:solidFill>
                <a:schemeClr val="accent4"/>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66" y="717644"/>
            <a:ext cx="6553213" cy="2392685"/>
          </a:xfrm>
          <a:prstGeom prst="rect">
            <a:avLst/>
          </a:prstGeom>
        </p:spPr>
      </p:pic>
    </p:spTree>
    <p:extLst>
      <p:ext uri="{BB962C8B-B14F-4D97-AF65-F5344CB8AC3E}">
        <p14:creationId xmlns:p14="http://schemas.microsoft.com/office/powerpoint/2010/main" val="102022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NDWx</a:t>
            </a:r>
            <a:r>
              <a:rPr lang="en-US" dirty="0" smtClean="0"/>
              <a:t> architecture</a:t>
            </a:r>
            <a:endParaRPr lang="en-US" dirty="0"/>
          </a:p>
        </p:txBody>
      </p:sp>
      <p:sp>
        <p:nvSpPr>
          <p:cNvPr id="3" name="Text Placeholder 2"/>
          <p:cNvSpPr>
            <a:spLocks noGrp="1"/>
          </p:cNvSpPr>
          <p:nvPr>
            <p:ph type="body" sz="quarter" idx="11"/>
          </p:nvPr>
        </p:nvSpPr>
        <p:spPr>
          <a:xfrm>
            <a:off x="457200" y="1088229"/>
            <a:ext cx="8229600" cy="400110"/>
          </a:xfrm>
        </p:spPr>
        <p:txBody>
          <a:bodyPr/>
          <a:lstStyle/>
          <a:p>
            <a:r>
              <a:rPr lang="en-US" dirty="0" smtClean="0"/>
              <a:t>Data Process flow</a:t>
            </a:r>
            <a:endParaRPr lang="en-US" dirty="0"/>
          </a:p>
        </p:txBody>
      </p:sp>
      <p:graphicFrame>
        <p:nvGraphicFramePr>
          <p:cNvPr id="4" name="Diagram 3"/>
          <p:cNvGraphicFramePr/>
          <p:nvPr>
            <p:extLst>
              <p:ext uri="{D42A27DB-BD31-4B8C-83A1-F6EECF244321}">
                <p14:modId xmlns:p14="http://schemas.microsoft.com/office/powerpoint/2010/main" val="492699041"/>
              </p:ext>
            </p:extLst>
          </p:nvPr>
        </p:nvGraphicFramePr>
        <p:xfrm>
          <a:off x="792480" y="3886200"/>
          <a:ext cx="7642860" cy="2214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537210" y="1933278"/>
            <a:ext cx="8229600" cy="2031325"/>
          </a:xfrm>
          <a:prstGeom prst="rect">
            <a:avLst/>
          </a:prstGeom>
        </p:spPr>
        <p:txBody>
          <a:bodyPr wrap="square">
            <a:spAutoFit/>
          </a:bodyPr>
          <a:lstStyle/>
          <a:p>
            <a:endParaRPr lang="en-US" dirty="0" smtClean="0">
              <a:solidFill>
                <a:schemeClr val="tx1">
                  <a:lumMod val="65000"/>
                  <a:lumOff val="35000"/>
                </a:schemeClr>
              </a:solidFill>
            </a:endParaRPr>
          </a:p>
          <a:p>
            <a:pPr marL="342900" indent="-342900">
              <a:buAutoNum type="arabicPeriod"/>
            </a:pPr>
            <a:r>
              <a:rPr lang="en-US" dirty="0" smtClean="0">
                <a:solidFill>
                  <a:schemeClr val="tx1">
                    <a:lumMod val="65000"/>
                    <a:lumOff val="35000"/>
                  </a:schemeClr>
                </a:solidFill>
              </a:rPr>
              <a:t>Data Loaded to “batch database” into temporary tables</a:t>
            </a:r>
          </a:p>
          <a:p>
            <a:pPr marL="342900" indent="-342900">
              <a:buAutoNum type="arabicPeriod"/>
            </a:pPr>
            <a:r>
              <a:rPr lang="en-US" dirty="0" smtClean="0">
                <a:solidFill>
                  <a:schemeClr val="tx1">
                    <a:lumMod val="65000"/>
                    <a:lumOff val="35000"/>
                  </a:schemeClr>
                </a:solidFill>
              </a:rPr>
              <a:t>Data published in “CDC” assets. CDC </a:t>
            </a:r>
            <a:r>
              <a:rPr lang="en-US" dirty="0">
                <a:solidFill>
                  <a:schemeClr val="tx1">
                    <a:lumMod val="65000"/>
                    <a:lumOff val="35000"/>
                  </a:schemeClr>
                </a:solidFill>
              </a:rPr>
              <a:t>(Change Data Capture) -</a:t>
            </a:r>
            <a:r>
              <a:rPr lang="en-US" i="1" dirty="0">
                <a:solidFill>
                  <a:schemeClr val="tx1">
                    <a:lumMod val="65000"/>
                    <a:lumOff val="35000"/>
                  </a:schemeClr>
                </a:solidFill>
              </a:rPr>
              <a:t>view of records “at any point of time</a:t>
            </a:r>
            <a:r>
              <a:rPr lang="en-US" i="1" dirty="0" smtClean="0">
                <a:solidFill>
                  <a:schemeClr val="tx1">
                    <a:lumMod val="65000"/>
                    <a:lumOff val="35000"/>
                  </a:schemeClr>
                </a:solidFill>
              </a:rPr>
              <a:t>”.</a:t>
            </a:r>
          </a:p>
          <a:p>
            <a:pPr marL="342900" indent="-342900">
              <a:buAutoNum type="arabicPeriod"/>
            </a:pPr>
            <a:r>
              <a:rPr lang="en-US" i="1" dirty="0" smtClean="0">
                <a:solidFill>
                  <a:schemeClr val="tx1">
                    <a:lumMod val="65000"/>
                    <a:lumOff val="35000"/>
                  </a:schemeClr>
                </a:solidFill>
              </a:rPr>
              <a:t>Snapshot table representing “current view of data” refreshed.</a:t>
            </a:r>
          </a:p>
          <a:p>
            <a:pPr marL="342900" indent="-342900">
              <a:buAutoNum type="arabicPeriod"/>
            </a:pPr>
            <a:r>
              <a:rPr lang="en-US" i="1" dirty="0" smtClean="0">
                <a:solidFill>
                  <a:schemeClr val="tx1">
                    <a:lumMod val="65000"/>
                    <a:lumOff val="35000"/>
                  </a:schemeClr>
                </a:solidFill>
              </a:rPr>
              <a:t>Final public view will get repointed to most recent snapshot (via A/B switch).</a:t>
            </a:r>
            <a:endParaRPr lang="en-US" i="1" dirty="0">
              <a:solidFill>
                <a:schemeClr val="tx1">
                  <a:lumMod val="65000"/>
                  <a:lumOff val="35000"/>
                </a:schemeClr>
              </a:solidFill>
            </a:endParaRPr>
          </a:p>
          <a:p>
            <a:r>
              <a:rPr lang="en-US" i="1" dirty="0"/>
              <a:t>	</a:t>
            </a:r>
          </a:p>
        </p:txBody>
      </p:sp>
    </p:spTree>
    <p:extLst>
      <p:ext uri="{BB962C8B-B14F-4D97-AF65-F5344CB8AC3E}">
        <p14:creationId xmlns:p14="http://schemas.microsoft.com/office/powerpoint/2010/main" val="265798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4"/>
          </p:nvPr>
        </p:nvSpPr>
        <p:spPr/>
        <p:txBody>
          <a:bodyPr/>
          <a:lstStyle/>
          <a:p>
            <a:pPr marL="0" indent="0">
              <a:buNone/>
            </a:pPr>
            <a:r>
              <a:rPr lang="en-US" b="1" dirty="0" smtClean="0">
                <a:solidFill>
                  <a:srgbClr val="004C97">
                    <a:lumMod val="60000"/>
                    <a:lumOff val="40000"/>
                  </a:srgbClr>
                </a:solidFill>
              </a:rPr>
              <a:t>Delta gathering</a:t>
            </a:r>
            <a:r>
              <a:rPr lang="en-US" dirty="0" smtClean="0">
                <a:solidFill>
                  <a:prstClr val="black"/>
                </a:solidFill>
              </a:rPr>
              <a:t>. </a:t>
            </a:r>
            <a:endParaRPr lang="en-US" dirty="0">
              <a:solidFill>
                <a:prstClr val="black"/>
              </a:solidFill>
            </a:endParaRPr>
          </a:p>
          <a:p>
            <a:endParaRPr lang="en-US" dirty="0"/>
          </a:p>
        </p:txBody>
      </p:sp>
      <p:sp>
        <p:nvSpPr>
          <p:cNvPr id="2" name="Title 1"/>
          <p:cNvSpPr>
            <a:spLocks noGrp="1"/>
          </p:cNvSpPr>
          <p:nvPr>
            <p:ph type="title"/>
          </p:nvPr>
        </p:nvSpPr>
        <p:spPr/>
        <p:txBody>
          <a:bodyPr/>
          <a:lstStyle/>
          <a:p>
            <a:r>
              <a:rPr lang="en-US" dirty="0" err="1"/>
              <a:t>NDWx</a:t>
            </a:r>
            <a:r>
              <a:rPr lang="en-US" dirty="0"/>
              <a:t> </a:t>
            </a:r>
            <a:r>
              <a:rPr lang="en-US" dirty="0" smtClean="0"/>
              <a:t>architecture</a:t>
            </a:r>
            <a:endParaRPr lang="en-US" dirty="0"/>
          </a:p>
        </p:txBody>
      </p:sp>
      <p:sp>
        <p:nvSpPr>
          <p:cNvPr id="7" name="Text Placeholder 6"/>
          <p:cNvSpPr>
            <a:spLocks noGrp="1"/>
          </p:cNvSpPr>
          <p:nvPr>
            <p:ph type="body" sz="quarter" idx="15"/>
          </p:nvPr>
        </p:nvSpPr>
        <p:spPr>
          <a:xfrm>
            <a:off x="384047" y="1004285"/>
            <a:ext cx="8348472" cy="670953"/>
          </a:xfrm>
        </p:spPr>
        <p:txBody>
          <a:bodyPr/>
          <a:lstStyle/>
          <a:p>
            <a:r>
              <a:rPr lang="en-US" dirty="0" smtClean="0"/>
              <a:t>US9 </a:t>
            </a:r>
            <a:r>
              <a:rPr lang="en-US" dirty="0"/>
              <a:t>data load</a:t>
            </a:r>
          </a:p>
          <a:p>
            <a:endParaRPr lang="en-US" dirty="0"/>
          </a:p>
        </p:txBody>
      </p:sp>
      <p:sp>
        <p:nvSpPr>
          <p:cNvPr id="5" name="TextBox 4"/>
          <p:cNvSpPr txBox="1"/>
          <p:nvPr/>
        </p:nvSpPr>
        <p:spPr>
          <a:xfrm>
            <a:off x="384810" y="2072081"/>
            <a:ext cx="7987403" cy="4514056"/>
          </a:xfrm>
          <a:prstGeom prst="rect">
            <a:avLst/>
          </a:prstGeom>
          <a:ln>
            <a:noFill/>
          </a:ln>
        </p:spPr>
        <p:txBody>
          <a:bodyPr vert="horz" wrap="square" lIns="91440" tIns="45720" rIns="91440" bIns="45720" numCol="1" rtlCol="0" anchor="t" anchorCtr="0" compatLnSpc="1">
            <a:prstTxWarp prst="textNoShape">
              <a:avLst/>
            </a:prstTxWarp>
            <a:spAutoFit/>
          </a:bodyPr>
          <a:lstStyle/>
          <a:p>
            <a:r>
              <a:rPr lang="en-US" sz="1600" dirty="0" smtClean="0">
                <a:solidFill>
                  <a:prstClr val="black"/>
                </a:solidFill>
              </a:rPr>
              <a:t>“Delta” data will be loaded to batch database.</a:t>
            </a:r>
          </a:p>
          <a:p>
            <a:endParaRPr lang="en-US" sz="1600" dirty="0">
              <a:solidFill>
                <a:prstClr val="black"/>
              </a:solidFill>
            </a:endParaRPr>
          </a:p>
          <a:p>
            <a:r>
              <a:rPr lang="en-US" sz="1600" dirty="0" smtClean="0">
                <a:solidFill>
                  <a:prstClr val="black"/>
                </a:solidFill>
              </a:rPr>
              <a:t>Each week </a:t>
            </a:r>
            <a:r>
              <a:rPr lang="en-US" sz="1600" dirty="0" err="1" smtClean="0">
                <a:solidFill>
                  <a:prstClr val="black"/>
                </a:solidFill>
              </a:rPr>
              <a:t>NDWx</a:t>
            </a:r>
            <a:r>
              <a:rPr lang="en-US" sz="1600" dirty="0" smtClean="0">
                <a:solidFill>
                  <a:prstClr val="black"/>
                </a:solidFill>
              </a:rPr>
              <a:t> ETL creates “new delta” batch based on following fields:</a:t>
            </a:r>
          </a:p>
          <a:p>
            <a:r>
              <a:rPr lang="en-US" sz="1600" dirty="0">
                <a:solidFill>
                  <a:prstClr val="black"/>
                </a:solidFill>
              </a:rPr>
              <a:t>	</a:t>
            </a:r>
            <a:r>
              <a:rPr lang="en-US" sz="1600" dirty="0" smtClean="0">
                <a:solidFill>
                  <a:prstClr val="black"/>
                </a:solidFill>
              </a:rPr>
              <a:t>	</a:t>
            </a:r>
            <a:r>
              <a:rPr lang="en-US" sz="1600" dirty="0" err="1" smtClean="0">
                <a:solidFill>
                  <a:prstClr val="black"/>
                </a:solidFill>
              </a:rPr>
              <a:t>ndw_load_dt</a:t>
            </a:r>
            <a:r>
              <a:rPr lang="en-US" sz="1600" dirty="0">
                <a:solidFill>
                  <a:prstClr val="black"/>
                </a:solidFill>
              </a:rPr>
              <a:t>	</a:t>
            </a:r>
            <a:r>
              <a:rPr lang="en-US" sz="1600" dirty="0" err="1" smtClean="0">
                <a:solidFill>
                  <a:prstClr val="black"/>
                </a:solidFill>
              </a:rPr>
              <a:t>correct_dt</a:t>
            </a:r>
            <a:endParaRPr lang="en-US" sz="1600" dirty="0" smtClean="0">
              <a:solidFill>
                <a:prstClr val="black"/>
              </a:solidFill>
            </a:endParaRPr>
          </a:p>
          <a:p>
            <a:r>
              <a:rPr lang="en-US" sz="1600" dirty="0">
                <a:solidFill>
                  <a:prstClr val="black"/>
                </a:solidFill>
              </a:rPr>
              <a:t>	</a:t>
            </a:r>
            <a:r>
              <a:rPr lang="en-US" sz="1600" dirty="0" smtClean="0">
                <a:solidFill>
                  <a:prstClr val="black"/>
                </a:solidFill>
              </a:rPr>
              <a:t>	</a:t>
            </a:r>
            <a:r>
              <a:rPr lang="en-US" sz="1600" dirty="0" err="1" smtClean="0">
                <a:solidFill>
                  <a:prstClr val="black"/>
                </a:solidFill>
              </a:rPr>
              <a:t>update_dt</a:t>
            </a:r>
            <a:r>
              <a:rPr lang="en-US" sz="1600" dirty="0">
                <a:solidFill>
                  <a:prstClr val="black"/>
                </a:solidFill>
              </a:rPr>
              <a:t>	</a:t>
            </a:r>
            <a:r>
              <a:rPr lang="en-US" sz="1600" dirty="0" smtClean="0">
                <a:solidFill>
                  <a:prstClr val="black"/>
                </a:solidFill>
              </a:rPr>
              <a:t>	</a:t>
            </a:r>
            <a:r>
              <a:rPr lang="en-US" sz="1600" dirty="0" err="1" smtClean="0">
                <a:solidFill>
                  <a:prstClr val="black"/>
                </a:solidFill>
              </a:rPr>
              <a:t>dedup_dt</a:t>
            </a:r>
            <a:r>
              <a:rPr lang="en-US" sz="1600" dirty="0" smtClean="0">
                <a:solidFill>
                  <a:prstClr val="black"/>
                </a:solidFill>
              </a:rPr>
              <a:t>.</a:t>
            </a:r>
          </a:p>
          <a:p>
            <a:endParaRPr lang="en-US" sz="1600" dirty="0" smtClean="0">
              <a:solidFill>
                <a:prstClr val="black"/>
              </a:solidFill>
            </a:endParaRPr>
          </a:p>
          <a:p>
            <a:r>
              <a:rPr lang="en-US" sz="1600" dirty="0" smtClean="0">
                <a:solidFill>
                  <a:prstClr val="black"/>
                </a:solidFill>
              </a:rPr>
              <a:t>Ongoing weekly job loads all transactions where any of the dates above within most recent week (weekly delta). All corrections are included into weekly delta automatically.</a:t>
            </a:r>
          </a:p>
          <a:p>
            <a:endParaRPr lang="en-US" sz="1600" i="1" dirty="0" smtClean="0">
              <a:solidFill>
                <a:srgbClr val="FF0000"/>
              </a:solidFill>
            </a:endParaRPr>
          </a:p>
          <a:p>
            <a:r>
              <a:rPr lang="en-US" sz="1600" i="1" dirty="0" smtClean="0">
                <a:solidFill>
                  <a:srgbClr val="FF0000"/>
                </a:solidFill>
              </a:rPr>
              <a:t>RX and DX data synced over the weekend, and new week is available on Monday.***</a:t>
            </a:r>
            <a:r>
              <a:rPr lang="en-US" sz="1200" i="1" dirty="0" smtClean="0">
                <a:solidFill>
                  <a:srgbClr val="FF0000"/>
                </a:solidFill>
              </a:rPr>
              <a:t>still working on tuning schedule</a:t>
            </a:r>
          </a:p>
          <a:p>
            <a:endParaRPr lang="en-US" sz="1600" i="1" dirty="0">
              <a:solidFill>
                <a:srgbClr val="FF0000"/>
              </a:solidFill>
            </a:endParaRPr>
          </a:p>
          <a:p>
            <a:endParaRPr lang="en-US" sz="1600" b="1" dirty="0">
              <a:solidFill>
                <a:srgbClr val="004C97">
                  <a:lumMod val="60000"/>
                  <a:lumOff val="40000"/>
                </a:srgbClr>
              </a:solidFill>
            </a:endParaRPr>
          </a:p>
          <a:p>
            <a:r>
              <a:rPr lang="en-US" sz="1600" i="1" dirty="0" smtClean="0">
                <a:solidFill>
                  <a:srgbClr val="1A1A1A"/>
                </a:solidFill>
              </a:rPr>
              <a:t>Confluence page </a:t>
            </a:r>
            <a:r>
              <a:rPr lang="en-US" sz="1600" i="1" dirty="0" err="1" smtClean="0">
                <a:solidFill>
                  <a:srgbClr val="1A1A1A"/>
                </a:solidFill>
                <a:hlinkClick r:id="rId2"/>
              </a:rPr>
              <a:t>NDWx</a:t>
            </a:r>
            <a:r>
              <a:rPr lang="en-US" sz="1600" i="1" dirty="0" smtClean="0">
                <a:solidFill>
                  <a:srgbClr val="1A1A1A"/>
                </a:solidFill>
                <a:hlinkClick r:id="rId2"/>
              </a:rPr>
              <a:t> Architecture </a:t>
            </a:r>
            <a:endParaRPr lang="en-US" sz="1600" i="1" dirty="0" smtClean="0">
              <a:solidFill>
                <a:srgbClr val="1A1A1A"/>
              </a:solidFill>
            </a:endParaRPr>
          </a:p>
          <a:p>
            <a:endParaRPr lang="en-US" sz="1600" i="1" dirty="0">
              <a:solidFill>
                <a:srgbClr val="1A1A1A"/>
              </a:solidFill>
            </a:endParaRPr>
          </a:p>
          <a:p>
            <a:r>
              <a:rPr lang="en-US" sz="1200" i="1" dirty="0">
                <a:solidFill>
                  <a:srgbClr val="1A1A1A"/>
                </a:solidFill>
              </a:rPr>
              <a:t>https://jiraims.rm.imshealth.com/wiki/display/NDWXONE/NDWx+Architecture+and+Dataflow</a:t>
            </a:r>
            <a:endParaRPr lang="en-US" sz="1200" i="1" dirty="0" smtClean="0">
              <a:solidFill>
                <a:srgbClr val="1A1A1A"/>
              </a:solidFill>
            </a:endParaRPr>
          </a:p>
          <a:p>
            <a:endParaRPr lang="en-US" sz="1600" i="1" dirty="0">
              <a:solidFill>
                <a:srgbClr val="1A1A1A"/>
              </a:solidFill>
            </a:endParaRPr>
          </a:p>
          <a:p>
            <a:pPr marL="342900" indent="-342900">
              <a:spcBef>
                <a:spcPts val="400"/>
              </a:spcBef>
              <a:buFontTx/>
              <a:buAutoNum type="arabicPeriod"/>
            </a:pPr>
            <a:endParaRPr lang="en-US" sz="1600" dirty="0" smtClean="0">
              <a:solidFill>
                <a:srgbClr val="1A1A1A"/>
              </a:solidFill>
              <a:latin typeface="Arial" panose="020B0604020202020204"/>
            </a:endParaRPr>
          </a:p>
        </p:txBody>
      </p:sp>
      <p:graphicFrame>
        <p:nvGraphicFramePr>
          <p:cNvPr id="6" name="Diagram 5"/>
          <p:cNvGraphicFramePr/>
          <p:nvPr>
            <p:extLst>
              <p:ext uri="{D42A27DB-BD31-4B8C-83A1-F6EECF244321}">
                <p14:modId xmlns:p14="http://schemas.microsoft.com/office/powerpoint/2010/main" val="3483453638"/>
              </p:ext>
            </p:extLst>
          </p:nvPr>
        </p:nvGraphicFramePr>
        <p:xfrm>
          <a:off x="3369123" y="570719"/>
          <a:ext cx="5183243" cy="1634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744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4"/>
          </p:nvPr>
        </p:nvSpPr>
        <p:spPr/>
        <p:txBody>
          <a:bodyPr/>
          <a:lstStyle/>
          <a:p>
            <a:pPr marL="0" indent="0">
              <a:buNone/>
            </a:pPr>
            <a:r>
              <a:rPr lang="en-US" b="1" dirty="0" smtClean="0">
                <a:solidFill>
                  <a:srgbClr val="004C97">
                    <a:lumMod val="60000"/>
                    <a:lumOff val="40000"/>
                  </a:srgbClr>
                </a:solidFill>
              </a:rPr>
              <a:t>CDC table load.</a:t>
            </a:r>
            <a:endParaRPr lang="en-US" dirty="0">
              <a:solidFill>
                <a:prstClr val="black"/>
              </a:solidFill>
            </a:endParaRPr>
          </a:p>
          <a:p>
            <a:r>
              <a:rPr lang="en-US" b="1" dirty="0"/>
              <a:t>CDC</a:t>
            </a:r>
            <a:r>
              <a:rPr lang="en-US" dirty="0"/>
              <a:t> (Change Data Capture) process applies temporal updates (Publish effective and expiry timestamp) </a:t>
            </a:r>
            <a:r>
              <a:rPr lang="en-US" dirty="0" smtClean="0"/>
              <a:t>.</a:t>
            </a:r>
            <a:endParaRPr lang="en-US" dirty="0"/>
          </a:p>
          <a:p>
            <a:r>
              <a:rPr lang="en-US" dirty="0"/>
              <a:t>CDC tables partitioned by </a:t>
            </a:r>
            <a:r>
              <a:rPr lang="en-US" dirty="0" err="1"/>
              <a:t>week_id</a:t>
            </a:r>
            <a:r>
              <a:rPr lang="en-US" dirty="0"/>
              <a:t> and sub-partitioned by </a:t>
            </a:r>
            <a:r>
              <a:rPr lang="en-US" dirty="0" err="1" smtClean="0"/>
              <a:t>actived</a:t>
            </a:r>
            <a:r>
              <a:rPr lang="en-US" dirty="0" smtClean="0"/>
              <a:t>/expired.</a:t>
            </a:r>
            <a:endParaRPr lang="en-US" dirty="0"/>
          </a:p>
          <a:p>
            <a:endParaRPr lang="en-US" dirty="0"/>
          </a:p>
          <a:p>
            <a:r>
              <a:rPr lang="en-US" dirty="0"/>
              <a:t>CDC tables recommended to use for investigation purposes only.</a:t>
            </a:r>
          </a:p>
          <a:p>
            <a:endParaRPr lang="en-US" dirty="0"/>
          </a:p>
        </p:txBody>
      </p:sp>
      <p:sp>
        <p:nvSpPr>
          <p:cNvPr id="2" name="Title 1"/>
          <p:cNvSpPr>
            <a:spLocks noGrp="1"/>
          </p:cNvSpPr>
          <p:nvPr>
            <p:ph type="title"/>
          </p:nvPr>
        </p:nvSpPr>
        <p:spPr/>
        <p:txBody>
          <a:bodyPr/>
          <a:lstStyle/>
          <a:p>
            <a:r>
              <a:rPr lang="en-US" dirty="0" err="1"/>
              <a:t>NDWx</a:t>
            </a:r>
            <a:r>
              <a:rPr lang="en-US" dirty="0"/>
              <a:t> </a:t>
            </a:r>
            <a:r>
              <a:rPr lang="en-US" dirty="0" smtClean="0"/>
              <a:t>architecture</a:t>
            </a:r>
            <a:endParaRPr lang="en-US" dirty="0"/>
          </a:p>
        </p:txBody>
      </p:sp>
      <p:sp>
        <p:nvSpPr>
          <p:cNvPr id="7" name="Text Placeholder 6"/>
          <p:cNvSpPr>
            <a:spLocks noGrp="1"/>
          </p:cNvSpPr>
          <p:nvPr>
            <p:ph type="body" sz="quarter" idx="15"/>
          </p:nvPr>
        </p:nvSpPr>
        <p:spPr>
          <a:xfrm>
            <a:off x="384047" y="1004285"/>
            <a:ext cx="8348472" cy="670953"/>
          </a:xfrm>
        </p:spPr>
        <p:txBody>
          <a:bodyPr/>
          <a:lstStyle/>
          <a:p>
            <a:r>
              <a:rPr lang="en-US" dirty="0" smtClean="0"/>
              <a:t>US9 </a:t>
            </a:r>
            <a:r>
              <a:rPr lang="en-US" dirty="0"/>
              <a:t>data load</a:t>
            </a:r>
          </a:p>
          <a:p>
            <a:endParaRPr lang="en-US" dirty="0"/>
          </a:p>
        </p:txBody>
      </p:sp>
      <p:sp>
        <p:nvSpPr>
          <p:cNvPr id="5" name="TextBox 4"/>
          <p:cNvSpPr txBox="1"/>
          <p:nvPr/>
        </p:nvSpPr>
        <p:spPr>
          <a:xfrm>
            <a:off x="384810" y="2072081"/>
            <a:ext cx="7987403" cy="636072"/>
          </a:xfrm>
          <a:prstGeom prst="rect">
            <a:avLst/>
          </a:prstGeom>
          <a:ln>
            <a:noFill/>
          </a:ln>
        </p:spPr>
        <p:txBody>
          <a:bodyPr vert="horz" wrap="square" lIns="91440" tIns="45720" rIns="91440" bIns="45720" numCol="1" rtlCol="0" anchor="t" anchorCtr="0" compatLnSpc="1">
            <a:prstTxWarp prst="textNoShape">
              <a:avLst/>
            </a:prstTxWarp>
            <a:spAutoFit/>
          </a:bodyPr>
          <a:lstStyle/>
          <a:p>
            <a:endParaRPr lang="en-US" sz="1600" i="1" dirty="0">
              <a:solidFill>
                <a:srgbClr val="1A1A1A"/>
              </a:solidFill>
            </a:endParaRPr>
          </a:p>
          <a:p>
            <a:pPr marL="342900" indent="-342900">
              <a:spcBef>
                <a:spcPts val="400"/>
              </a:spcBef>
              <a:buFontTx/>
              <a:buAutoNum type="arabicPeriod"/>
            </a:pPr>
            <a:endParaRPr lang="en-US" sz="1600" dirty="0" smtClean="0">
              <a:solidFill>
                <a:srgbClr val="1A1A1A"/>
              </a:solidFill>
              <a:latin typeface="Arial" panose="020B0604020202020204"/>
            </a:endParaRPr>
          </a:p>
        </p:txBody>
      </p:sp>
      <p:graphicFrame>
        <p:nvGraphicFramePr>
          <p:cNvPr id="6" name="Diagram 5"/>
          <p:cNvGraphicFramePr/>
          <p:nvPr>
            <p:extLst>
              <p:ext uri="{D42A27DB-BD31-4B8C-83A1-F6EECF244321}">
                <p14:modId xmlns:p14="http://schemas.microsoft.com/office/powerpoint/2010/main" val="1686529307"/>
              </p:ext>
            </p:extLst>
          </p:nvPr>
        </p:nvGraphicFramePr>
        <p:xfrm>
          <a:off x="3369123" y="570719"/>
          <a:ext cx="5183243" cy="1634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57334561"/>
              </p:ext>
            </p:extLst>
          </p:nvPr>
        </p:nvGraphicFramePr>
        <p:xfrm>
          <a:off x="429773" y="3354645"/>
          <a:ext cx="8257019" cy="2926080"/>
        </p:xfrm>
        <a:graphic>
          <a:graphicData uri="http://schemas.openxmlformats.org/drawingml/2006/table">
            <a:tbl>
              <a:tblPr firstRow="1" bandRow="1">
                <a:tableStyleId>{5C22544A-7EE6-4342-B048-85BDC9FD1C3A}</a:tableStyleId>
              </a:tblPr>
              <a:tblGrid>
                <a:gridCol w="1518868"/>
                <a:gridCol w="1305018"/>
                <a:gridCol w="1597980"/>
                <a:gridCol w="1354947"/>
                <a:gridCol w="1450397"/>
                <a:gridCol w="1029809"/>
              </a:tblGrid>
              <a:tr h="581336">
                <a:tc>
                  <a:txBody>
                    <a:bodyPr/>
                    <a:lstStyle/>
                    <a:p>
                      <a:r>
                        <a:rPr lang="en-US" dirty="0" err="1" smtClean="0"/>
                        <a:t>Claim_id</a:t>
                      </a:r>
                      <a:endParaRPr lang="en-US" dirty="0"/>
                    </a:p>
                  </a:txBody>
                  <a:tcPr/>
                </a:tc>
                <a:tc>
                  <a:txBody>
                    <a:bodyPr/>
                    <a:lstStyle/>
                    <a:p>
                      <a:r>
                        <a:rPr lang="en-US" dirty="0" err="1" smtClean="0"/>
                        <a:t>Week_id</a:t>
                      </a:r>
                      <a:endParaRPr lang="en-US" dirty="0"/>
                    </a:p>
                  </a:txBody>
                  <a:tcPr/>
                </a:tc>
                <a:tc>
                  <a:txBody>
                    <a:bodyPr/>
                    <a:lstStyle/>
                    <a:p>
                      <a:r>
                        <a:rPr lang="en-US" dirty="0" err="1" smtClean="0"/>
                        <a:t>Month_id</a:t>
                      </a:r>
                      <a:endParaRPr lang="en-US" dirty="0"/>
                    </a:p>
                  </a:txBody>
                  <a:tcPr/>
                </a:tc>
                <a:tc>
                  <a:txBody>
                    <a:bodyPr/>
                    <a:lstStyle/>
                    <a:p>
                      <a:r>
                        <a:rPr lang="en-US" dirty="0" smtClean="0"/>
                        <a:t>Effective date from</a:t>
                      </a:r>
                      <a:endParaRPr lang="en-US" dirty="0"/>
                    </a:p>
                  </a:txBody>
                  <a:tcPr/>
                </a:tc>
                <a:tc>
                  <a:txBody>
                    <a:bodyPr/>
                    <a:lstStyle/>
                    <a:p>
                      <a:r>
                        <a:rPr lang="en-US" dirty="0" smtClean="0"/>
                        <a:t>Effective date to</a:t>
                      </a:r>
                      <a:endParaRPr lang="en-US" dirty="0"/>
                    </a:p>
                  </a:txBody>
                  <a:tcPr/>
                </a:tc>
                <a:tc>
                  <a:txBody>
                    <a:bodyPr/>
                    <a:lstStyle/>
                    <a:p>
                      <a:r>
                        <a:rPr lang="en-US" dirty="0" smtClean="0"/>
                        <a:t>Active record </a:t>
                      </a:r>
                      <a:endParaRPr lang="en-US" dirty="0"/>
                    </a:p>
                  </a:txBody>
                  <a:tcPr/>
                </a:tc>
              </a:tr>
              <a:tr h="581336">
                <a:tc>
                  <a:txBody>
                    <a:bodyPr/>
                    <a:lstStyle/>
                    <a:p>
                      <a:r>
                        <a:rPr lang="en-US" dirty="0" smtClean="0">
                          <a:solidFill>
                            <a:srgbClr val="FF0000"/>
                          </a:solidFill>
                        </a:rPr>
                        <a:t>123456789</a:t>
                      </a:r>
                      <a:endParaRPr lang="en-US" dirty="0">
                        <a:solidFill>
                          <a:srgbClr val="FF0000"/>
                        </a:solidFill>
                      </a:endParaRPr>
                    </a:p>
                  </a:txBody>
                  <a:tcPr/>
                </a:tc>
                <a:tc>
                  <a:txBody>
                    <a:bodyPr/>
                    <a:lstStyle/>
                    <a:p>
                      <a:r>
                        <a:rPr lang="en-US" dirty="0" smtClean="0">
                          <a:solidFill>
                            <a:srgbClr val="FF0000"/>
                          </a:solidFill>
                        </a:rPr>
                        <a:t>20170519</a:t>
                      </a:r>
                      <a:endParaRPr lang="en-US" dirty="0">
                        <a:solidFill>
                          <a:srgbClr val="FF0000"/>
                        </a:solidFill>
                      </a:endParaRPr>
                    </a:p>
                  </a:txBody>
                  <a:tcPr/>
                </a:tc>
                <a:tc>
                  <a:txBody>
                    <a:bodyPr/>
                    <a:lstStyle/>
                    <a:p>
                      <a:r>
                        <a:rPr lang="en-US" dirty="0" smtClean="0">
                          <a:solidFill>
                            <a:srgbClr val="FF0000"/>
                          </a:solidFill>
                        </a:rPr>
                        <a:t>201705</a:t>
                      </a:r>
                      <a:endParaRPr lang="en-US" dirty="0">
                        <a:solidFill>
                          <a:srgbClr val="FF0000"/>
                        </a:solidFill>
                      </a:endParaRPr>
                    </a:p>
                  </a:txBody>
                  <a:tcPr/>
                </a:tc>
                <a:tc>
                  <a:txBody>
                    <a:bodyPr/>
                    <a:lstStyle/>
                    <a:p>
                      <a:r>
                        <a:rPr lang="en-US" dirty="0" smtClean="0">
                          <a:solidFill>
                            <a:srgbClr val="FF0000"/>
                          </a:solidFill>
                        </a:rPr>
                        <a:t>2017-05-23</a:t>
                      </a:r>
                      <a:endParaRPr lang="en-US" dirty="0">
                        <a:solidFill>
                          <a:srgbClr val="FF0000"/>
                        </a:solidFill>
                      </a:endParaRPr>
                    </a:p>
                  </a:txBody>
                  <a:tcPr/>
                </a:tc>
                <a:tc>
                  <a:txBody>
                    <a:bodyPr/>
                    <a:lstStyle/>
                    <a:p>
                      <a:r>
                        <a:rPr lang="en-US" dirty="0" smtClean="0">
                          <a:solidFill>
                            <a:srgbClr val="FF0000"/>
                          </a:solidFill>
                        </a:rPr>
                        <a:t>2017-06-01</a:t>
                      </a:r>
                      <a:endParaRPr lang="en-US" dirty="0">
                        <a:solidFill>
                          <a:srgbClr val="FF0000"/>
                        </a:solidFill>
                      </a:endParaRPr>
                    </a:p>
                  </a:txBody>
                  <a:tcPr/>
                </a:tc>
                <a:tc>
                  <a:txBody>
                    <a:bodyPr/>
                    <a:lstStyle/>
                    <a:p>
                      <a:r>
                        <a:rPr lang="en-US" dirty="0" smtClean="0">
                          <a:solidFill>
                            <a:srgbClr val="FF0000"/>
                          </a:solidFill>
                        </a:rPr>
                        <a:t>History record</a:t>
                      </a:r>
                      <a:endParaRPr lang="en-US" dirty="0">
                        <a:solidFill>
                          <a:srgbClr val="FF0000"/>
                        </a:solidFill>
                      </a:endParaRPr>
                    </a:p>
                  </a:txBody>
                  <a:tcPr/>
                </a:tc>
              </a:tr>
              <a:tr h="581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123456789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20170519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201705</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2017-06-01</a:t>
                      </a:r>
                    </a:p>
                    <a:p>
                      <a:endParaRPr lang="en-US" dirty="0"/>
                    </a:p>
                  </a:txBody>
                  <a:tcPr/>
                </a:tc>
                <a:tc>
                  <a:txBody>
                    <a:bodyPr/>
                    <a:lstStyle/>
                    <a:p>
                      <a:r>
                        <a:rPr lang="en-US" dirty="0" smtClean="0"/>
                        <a:t>3000-01-01</a:t>
                      </a:r>
                      <a:endParaRPr lang="en-US" dirty="0"/>
                    </a:p>
                  </a:txBody>
                  <a:tcPr/>
                </a:tc>
                <a:tc>
                  <a:txBody>
                    <a:bodyPr/>
                    <a:lstStyle/>
                    <a:p>
                      <a:r>
                        <a:rPr lang="en-US" dirty="0" smtClean="0"/>
                        <a:t>Yes</a:t>
                      </a:r>
                      <a:endParaRPr lang="en-US" dirty="0"/>
                    </a:p>
                  </a:txBody>
                  <a:tcPr/>
                </a:tc>
              </a:tr>
              <a:tr h="581336">
                <a:tc>
                  <a:txBody>
                    <a:bodyPr/>
                    <a:lstStyle/>
                    <a:p>
                      <a:r>
                        <a:rPr lang="en-US" dirty="0" smtClean="0"/>
                        <a:t>987654321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20170519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201705</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2017-05-23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3000-01-01</a:t>
                      </a:r>
                    </a:p>
                    <a:p>
                      <a:endParaRPr lang="en-US" dirty="0"/>
                    </a:p>
                  </a:txBody>
                  <a:tcPr/>
                </a:tc>
                <a:tc>
                  <a:txBody>
                    <a:bodyPr/>
                    <a:lstStyle/>
                    <a:p>
                      <a:r>
                        <a:rPr lang="en-US" dirty="0" smtClean="0"/>
                        <a:t>Yes</a:t>
                      </a:r>
                      <a:endParaRPr lang="en-US" dirty="0"/>
                    </a:p>
                  </a:txBody>
                  <a:tcPr/>
                </a:tc>
              </a:tr>
              <a:tr h="332192">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077122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4"/>
          </p:nvPr>
        </p:nvSpPr>
        <p:spPr/>
        <p:txBody>
          <a:bodyPr/>
          <a:lstStyle/>
          <a:p>
            <a:pPr marL="0" indent="0">
              <a:buNone/>
            </a:pPr>
            <a:r>
              <a:rPr lang="en-US" b="1" dirty="0" smtClean="0">
                <a:solidFill>
                  <a:srgbClr val="004C97">
                    <a:lumMod val="60000"/>
                    <a:lumOff val="40000"/>
                  </a:srgbClr>
                </a:solidFill>
              </a:rPr>
              <a:t>Weekly Snapshot</a:t>
            </a:r>
            <a:r>
              <a:rPr lang="en-US" dirty="0" smtClean="0">
                <a:solidFill>
                  <a:prstClr val="black"/>
                </a:solidFill>
              </a:rPr>
              <a:t>. </a:t>
            </a:r>
            <a:endParaRPr lang="en-US" dirty="0">
              <a:solidFill>
                <a:prstClr val="black"/>
              </a:solidFill>
            </a:endParaRPr>
          </a:p>
          <a:p>
            <a:endParaRPr lang="en-US" dirty="0"/>
          </a:p>
        </p:txBody>
      </p:sp>
      <p:sp>
        <p:nvSpPr>
          <p:cNvPr id="2" name="Title 1"/>
          <p:cNvSpPr>
            <a:spLocks noGrp="1"/>
          </p:cNvSpPr>
          <p:nvPr>
            <p:ph type="title"/>
          </p:nvPr>
        </p:nvSpPr>
        <p:spPr/>
        <p:txBody>
          <a:bodyPr/>
          <a:lstStyle/>
          <a:p>
            <a:r>
              <a:rPr lang="en-US" dirty="0" err="1"/>
              <a:t>NDWx</a:t>
            </a:r>
            <a:r>
              <a:rPr lang="en-US" dirty="0"/>
              <a:t> </a:t>
            </a:r>
            <a:r>
              <a:rPr lang="en-US" dirty="0" smtClean="0"/>
              <a:t>architecture</a:t>
            </a:r>
            <a:endParaRPr lang="en-US" dirty="0"/>
          </a:p>
        </p:txBody>
      </p:sp>
      <p:sp>
        <p:nvSpPr>
          <p:cNvPr id="7" name="Text Placeholder 6"/>
          <p:cNvSpPr>
            <a:spLocks noGrp="1"/>
          </p:cNvSpPr>
          <p:nvPr>
            <p:ph type="body" sz="quarter" idx="15"/>
          </p:nvPr>
        </p:nvSpPr>
        <p:spPr>
          <a:xfrm>
            <a:off x="384047" y="1004285"/>
            <a:ext cx="8348472" cy="670953"/>
          </a:xfrm>
        </p:spPr>
        <p:txBody>
          <a:bodyPr/>
          <a:lstStyle/>
          <a:p>
            <a:r>
              <a:rPr lang="en-US" dirty="0" smtClean="0"/>
              <a:t>US9 </a:t>
            </a:r>
            <a:r>
              <a:rPr lang="en-US" dirty="0"/>
              <a:t>data load</a:t>
            </a:r>
          </a:p>
          <a:p>
            <a:endParaRPr lang="en-US" dirty="0"/>
          </a:p>
        </p:txBody>
      </p:sp>
      <p:sp>
        <p:nvSpPr>
          <p:cNvPr id="5" name="TextBox 4"/>
          <p:cNvSpPr txBox="1"/>
          <p:nvPr/>
        </p:nvSpPr>
        <p:spPr>
          <a:xfrm>
            <a:off x="384810" y="2072081"/>
            <a:ext cx="7987403" cy="3406061"/>
          </a:xfrm>
          <a:prstGeom prst="rect">
            <a:avLst/>
          </a:prstGeom>
          <a:ln>
            <a:noFill/>
          </a:ln>
        </p:spPr>
        <p:txBody>
          <a:bodyPr vert="horz" wrap="square" lIns="91440" tIns="45720" rIns="91440" bIns="45720" numCol="1" rtlCol="0" anchor="t" anchorCtr="0" compatLnSpc="1">
            <a:prstTxWarp prst="textNoShape">
              <a:avLst/>
            </a:prstTxWarp>
            <a:spAutoFit/>
          </a:bodyPr>
          <a:lstStyle/>
          <a:p>
            <a:endParaRPr lang="en-US" sz="1600" i="1" dirty="0" smtClean="0">
              <a:solidFill>
                <a:srgbClr val="1A1A1A"/>
              </a:solidFill>
            </a:endParaRPr>
          </a:p>
          <a:p>
            <a:pPr marL="285750" indent="-285750">
              <a:buFont typeface="Arial" panose="020B0604020202020204" pitchFamily="34" charset="0"/>
              <a:buChar char="•"/>
            </a:pPr>
            <a:r>
              <a:rPr lang="en-US" i="1" dirty="0" smtClean="0">
                <a:solidFill>
                  <a:srgbClr val="1A1A1A"/>
                </a:solidFill>
              </a:rPr>
              <a:t>To avoid expensive shuffle operations during data extraction we are re-creating snapshot of the data on weekly basics.</a:t>
            </a:r>
          </a:p>
          <a:p>
            <a:pPr marL="285750" indent="-285750">
              <a:buFont typeface="Arial" panose="020B0604020202020204" pitchFamily="34" charset="0"/>
              <a:buChar char="•"/>
            </a:pPr>
            <a:endParaRPr lang="en-US" i="1" dirty="0" smtClean="0">
              <a:solidFill>
                <a:srgbClr val="1A1A1A"/>
              </a:solidFill>
            </a:endParaRPr>
          </a:p>
          <a:p>
            <a:pPr marL="285750" indent="-285750">
              <a:buFont typeface="Arial" panose="020B0604020202020204" pitchFamily="34" charset="0"/>
              <a:buChar char="•"/>
            </a:pPr>
            <a:r>
              <a:rPr lang="en-US" i="1" dirty="0" smtClean="0">
                <a:solidFill>
                  <a:srgbClr val="1A1A1A"/>
                </a:solidFill>
              </a:rPr>
              <a:t>Snapshot table is de-normalized, and consist of most common transactional and dimensional attributes .</a:t>
            </a:r>
          </a:p>
          <a:p>
            <a:pPr marL="285750" indent="-285750">
              <a:buFont typeface="Arial" panose="020B0604020202020204" pitchFamily="34" charset="0"/>
              <a:buChar char="•"/>
            </a:pPr>
            <a:endParaRPr lang="en-US" i="1" dirty="0" smtClean="0">
              <a:solidFill>
                <a:srgbClr val="1A1A1A"/>
              </a:solidFill>
            </a:endParaRPr>
          </a:p>
          <a:p>
            <a:pPr marL="285750" indent="-285750">
              <a:buFont typeface="Arial" panose="020B0604020202020204" pitchFamily="34" charset="0"/>
              <a:buChar char="•"/>
            </a:pPr>
            <a:r>
              <a:rPr lang="en-US" i="1" dirty="0" smtClean="0">
                <a:solidFill>
                  <a:srgbClr val="1A1A1A"/>
                </a:solidFill>
              </a:rPr>
              <a:t>Transaction will be joined with most recent dimensions (supplier, payer, provider, product, patient) and persist on the disc.</a:t>
            </a:r>
          </a:p>
          <a:p>
            <a:pPr marL="285750" indent="-285750">
              <a:buFont typeface="Arial" panose="020B0604020202020204" pitchFamily="34" charset="0"/>
              <a:buChar char="•"/>
            </a:pPr>
            <a:endParaRPr lang="en-US" i="1" dirty="0" smtClean="0">
              <a:solidFill>
                <a:srgbClr val="1A1A1A"/>
              </a:solidFill>
            </a:endParaRPr>
          </a:p>
          <a:p>
            <a:pPr marL="285750" indent="-285750">
              <a:buFont typeface="Arial" panose="020B0604020202020204" pitchFamily="34" charset="0"/>
              <a:buChar char="•"/>
            </a:pPr>
            <a:r>
              <a:rPr lang="en-US" i="1" dirty="0" smtClean="0">
                <a:solidFill>
                  <a:srgbClr val="1A1A1A"/>
                </a:solidFill>
              </a:rPr>
              <a:t>Snapshot table is partitioned by </a:t>
            </a:r>
            <a:r>
              <a:rPr lang="en-US" i="1" dirty="0" err="1" smtClean="0">
                <a:solidFill>
                  <a:srgbClr val="1A1A1A"/>
                </a:solidFill>
              </a:rPr>
              <a:t>week_id</a:t>
            </a:r>
            <a:r>
              <a:rPr lang="en-US" i="1" dirty="0" smtClean="0">
                <a:solidFill>
                  <a:srgbClr val="1A1A1A"/>
                </a:solidFill>
              </a:rPr>
              <a:t>.</a:t>
            </a:r>
            <a:endParaRPr lang="en-US" i="1" dirty="0">
              <a:solidFill>
                <a:srgbClr val="1A1A1A"/>
              </a:solidFill>
            </a:endParaRPr>
          </a:p>
          <a:p>
            <a:pPr marL="342900" indent="-342900">
              <a:spcBef>
                <a:spcPts val="400"/>
              </a:spcBef>
              <a:buFontTx/>
              <a:buAutoNum type="arabicPeriod"/>
            </a:pPr>
            <a:endParaRPr lang="en-US" sz="1600" dirty="0" smtClean="0">
              <a:solidFill>
                <a:srgbClr val="1A1A1A"/>
              </a:solidFill>
              <a:latin typeface="Arial" panose="020B0604020202020204"/>
            </a:endParaRPr>
          </a:p>
        </p:txBody>
      </p:sp>
      <p:graphicFrame>
        <p:nvGraphicFramePr>
          <p:cNvPr id="6" name="Diagram 5"/>
          <p:cNvGraphicFramePr/>
          <p:nvPr>
            <p:extLst>
              <p:ext uri="{D42A27DB-BD31-4B8C-83A1-F6EECF244321}">
                <p14:modId xmlns:p14="http://schemas.microsoft.com/office/powerpoint/2010/main" val="3578740786"/>
              </p:ext>
            </p:extLst>
          </p:nvPr>
        </p:nvGraphicFramePr>
        <p:xfrm>
          <a:off x="3369123" y="570719"/>
          <a:ext cx="5183243" cy="1634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10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Quintiles_PPT_Template_11Mar15">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Bef>
            <a:spcPts val="200"/>
          </a:spcBef>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ts val="400"/>
          </a:spcBef>
          <a:spcAft>
            <a:spcPct val="0"/>
          </a:spcAft>
          <a:buClrTx/>
          <a:buSzTx/>
          <a:buFontTx/>
          <a:buNone/>
          <a:tabLst/>
          <a:defRPr kumimoji="0" sz="1400" b="0" i="0" u="none" strike="noStrike" kern="1200" cap="none" spc="0" normalizeH="0" baseline="0" noProof="0" dirty="0" smtClean="0">
            <a:ln>
              <a:noFill/>
            </a:ln>
            <a:solidFill>
              <a:schemeClr val="tx2"/>
            </a:solidFill>
            <a:effectLst/>
            <a:uLnTx/>
            <a:uFillTx/>
            <a:latin typeface="+mn-lt"/>
            <a:ea typeface="ＭＳ Ｐゴシック" charset="-128"/>
            <a:cs typeface="+mn-cs"/>
          </a:defRPr>
        </a:defPPr>
      </a:lstStyle>
    </a:txDef>
  </a:objectDefaults>
  <a:extraClrSchemeLst/>
  <a:extLst>
    <a:ext uri="{05A4C25C-085E-4340-85A3-A5531E510DB2}">
      <thm15:themeFamily xmlns:thm15="http://schemas.microsoft.com/office/thememl/2012/main" name="Quintiles-IMS PowerPoint Template_23Sept2016_v1c.pptx" id="{EA8398F0-5C97-49CC-863C-604BC1EACFDC}" vid="{F10D9522-E39A-4C38-A728-CA946985BA26}"/>
    </a:ext>
  </a:extLst>
</a:theme>
</file>

<file path=ppt/theme/theme2.xml><?xml version="1.0" encoding="utf-8"?>
<a:theme xmlns:a="http://schemas.openxmlformats.org/drawingml/2006/main" name="Office Theme">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0DBE6FA7ADAA41A18D844A1C51D743" ma:contentTypeVersion="" ma:contentTypeDescription="Create a new document." ma:contentTypeScope="" ma:versionID="8d9e9f5ce71f1f8803bc48a90fc141e9">
  <xsd:schema xmlns:xsd="http://www.w3.org/2001/XMLSchema" xmlns:xs="http://www.w3.org/2001/XMLSchema" xmlns:p="http://schemas.microsoft.com/office/2006/metadata/properties" xmlns:ns2="6f126841-2ccf-44f2-9bae-eaf924fa49e7" targetNamespace="http://schemas.microsoft.com/office/2006/metadata/properties" ma:root="true" ma:fieldsID="80d4316c0987930e6fe0ce25fcda4d14" ns2:_="">
    <xsd:import namespace="6f126841-2ccf-44f2-9bae-eaf924fa49e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126841-2ccf-44f2-9bae-eaf924fa49e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FC32F-D831-45F1-AC97-784418E796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126841-2ccf-44f2-9bae-eaf924fa49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273E7C-77D6-439D-9953-67AAF9AE33C0}">
  <ds:schemaRefs>
    <ds:schemaRef ds:uri="http://purl.org/dc/terms/"/>
    <ds:schemaRef ds:uri="http://schemas.openxmlformats.org/package/2006/metadata/core-properties"/>
    <ds:schemaRef ds:uri="http://www.w3.org/XML/1998/namespace"/>
    <ds:schemaRef ds:uri="http://purl.org/dc/elements/1.1/"/>
    <ds:schemaRef ds:uri="http://schemas.microsoft.com/office/2006/documentManagement/types"/>
    <ds:schemaRef ds:uri="http://purl.org/dc/dcmitype/"/>
    <ds:schemaRef ds:uri="6f126841-2ccf-44f2-9bae-eaf924fa49e7"/>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F5AC1CA3-FEBD-439B-BD34-4616570AB9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30348</TotalTime>
  <Words>2522</Words>
  <Application>Microsoft Office PowerPoint</Application>
  <PresentationFormat>On-screen Show (4:3)</PresentationFormat>
  <Paragraphs>638</Paragraphs>
  <Slides>54</Slides>
  <Notes>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9" baseType="lpstr">
      <vt:lpstr>ＭＳ Ｐゴシック</vt:lpstr>
      <vt:lpstr>.AppleSystemUIFont</vt:lpstr>
      <vt:lpstr>Arial</vt:lpstr>
      <vt:lpstr>Arial Black</vt:lpstr>
      <vt:lpstr>Calibri</vt:lpstr>
      <vt:lpstr>Georgia</vt:lpstr>
      <vt:lpstr>Lucida Grande</vt:lpstr>
      <vt:lpstr>LucidaGrande</vt:lpstr>
      <vt:lpstr>Times New Roman</vt:lpstr>
      <vt:lpstr>Trebuchet MS</vt:lpstr>
      <vt:lpstr>Verdana</vt:lpstr>
      <vt:lpstr>Wingdings</vt:lpstr>
      <vt:lpstr>Quintiles_PPT_Template_11Mar15</vt:lpstr>
      <vt:lpstr>Macro-Enabled Worksheet</vt:lpstr>
      <vt:lpstr>Packager Shell Object</vt:lpstr>
      <vt:lpstr>NDWx Training for Advance Analytics </vt:lpstr>
      <vt:lpstr>Agenda</vt:lpstr>
      <vt:lpstr>NDWx overview</vt:lpstr>
      <vt:lpstr>NDWx architecture</vt:lpstr>
      <vt:lpstr>US9 data assets</vt:lpstr>
      <vt:lpstr>NDWx architecture</vt:lpstr>
      <vt:lpstr>NDWx architecture</vt:lpstr>
      <vt:lpstr>NDWx architecture</vt:lpstr>
      <vt:lpstr>NDWx architecture</vt:lpstr>
      <vt:lpstr>NDWx architecture</vt:lpstr>
      <vt:lpstr>NDWx data assets</vt:lpstr>
      <vt:lpstr>NDWx Data assets</vt:lpstr>
      <vt:lpstr>NDWx Data assets</vt:lpstr>
      <vt:lpstr>NDWx data assets</vt:lpstr>
      <vt:lpstr>NDWx data assets </vt:lpstr>
      <vt:lpstr>NDWx data assets</vt:lpstr>
      <vt:lpstr>NDWx roadmap</vt:lpstr>
      <vt:lpstr>NDWx Data Dictionary</vt:lpstr>
      <vt:lpstr>NDWx Data Dictionary</vt:lpstr>
      <vt:lpstr>NDWx Data Dictionary</vt:lpstr>
      <vt:lpstr>NDWx Data Dictionary</vt:lpstr>
      <vt:lpstr>Questions?</vt:lpstr>
      <vt:lpstr>NDWx Data assets</vt:lpstr>
      <vt:lpstr>NDWx Data Assets</vt:lpstr>
      <vt:lpstr>NDWx data assets</vt:lpstr>
      <vt:lpstr>                       Impala</vt:lpstr>
      <vt:lpstr>Impala</vt:lpstr>
      <vt:lpstr>Impala Interfaces</vt:lpstr>
      <vt:lpstr>How to connect to Impala</vt:lpstr>
      <vt:lpstr>HUE</vt:lpstr>
      <vt:lpstr>PowerPoint Presentation</vt:lpstr>
      <vt:lpstr>Basic Impala commands</vt:lpstr>
      <vt:lpstr>Basic Impala commands (CONTD….)</vt:lpstr>
      <vt:lpstr>Basic Impala commands (CONTD….)</vt:lpstr>
      <vt:lpstr>PowerPoint Presentation</vt:lpstr>
      <vt:lpstr>PowerPoint Presentation</vt:lpstr>
      <vt:lpstr>Demo By Instructor</vt:lpstr>
      <vt:lpstr>PowerPoint Presentation</vt:lpstr>
      <vt:lpstr>CREATE TABLE</vt:lpstr>
      <vt:lpstr>INTERNAL TABLES</vt:lpstr>
      <vt:lpstr>EXTERNAL TABLES</vt:lpstr>
      <vt:lpstr>Data Types</vt:lpstr>
      <vt:lpstr>INSERT</vt:lpstr>
      <vt:lpstr>LOADING Data into Table</vt:lpstr>
      <vt:lpstr>Demo By Instructor</vt:lpstr>
      <vt:lpstr>Sample queries</vt:lpstr>
      <vt:lpstr>Sample queries</vt:lpstr>
      <vt:lpstr>Sample queries</vt:lpstr>
      <vt:lpstr>PowerPoint Presentation</vt:lpstr>
      <vt:lpstr>Sample Korn Shell Script file</vt:lpstr>
      <vt:lpstr>Demo By Instructor</vt:lpstr>
      <vt:lpstr>Impala Hints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April Kilpatrick</dc:creator>
  <cp:lastModifiedBy>Basha, Syed A</cp:lastModifiedBy>
  <cp:revision>789</cp:revision>
  <cp:lastPrinted>2016-12-07T16:34:31Z</cp:lastPrinted>
  <dcterms:created xsi:type="dcterms:W3CDTF">2016-09-27T21:04:34Z</dcterms:created>
  <dcterms:modified xsi:type="dcterms:W3CDTF">2017-11-14T14:58:16Z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0x010100840DBE6FA7ADAA41A18D844A1C51D743</vt:lpwstr>
  </property>
</Properties>
</file>