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sldIdLst>
    <p:sldId id="365" r:id="rId2"/>
    <p:sldId id="366" r:id="rId3"/>
    <p:sldId id="362" r:id="rId4"/>
    <p:sldId id="356" r:id="rId5"/>
    <p:sldId id="351" r:id="rId6"/>
    <p:sldId id="352" r:id="rId7"/>
    <p:sldId id="353" r:id="rId8"/>
    <p:sldId id="36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231" autoAdjust="0"/>
    <p:restoredTop sz="94622" autoAdjust="0"/>
  </p:normalViewPr>
  <p:slideViewPr>
    <p:cSldViewPr>
      <p:cViewPr varScale="1">
        <p:scale>
          <a:sx n="92" d="100"/>
          <a:sy n="92" d="100"/>
        </p:scale>
        <p:origin x="-4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B514D9-CA77-46C2-A635-1794FE5D159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5216BC5-8E72-4302-A07E-91E03FEFDD56}">
      <dgm:prSet phldrT="[Text]"/>
      <dgm:spPr/>
      <dgm:t>
        <a:bodyPr/>
        <a:lstStyle/>
        <a:p>
          <a:r>
            <a:rPr lang="en-US" dirty="0" smtClean="0"/>
            <a:t>Segmentation</a:t>
          </a:r>
          <a:endParaRPr lang="en-US" dirty="0"/>
        </a:p>
      </dgm:t>
    </dgm:pt>
    <dgm:pt modelId="{EC9476DE-AB93-4A9E-9439-7C4B94250A6C}" type="parTrans" cxnId="{4F264551-63C4-431B-AA50-B8DA2097DEBF}">
      <dgm:prSet/>
      <dgm:spPr/>
      <dgm:t>
        <a:bodyPr/>
        <a:lstStyle/>
        <a:p>
          <a:endParaRPr lang="en-US"/>
        </a:p>
      </dgm:t>
    </dgm:pt>
    <dgm:pt modelId="{CB26CDE5-A1C2-47D3-867A-C5F132B59114}" type="sibTrans" cxnId="{4F264551-63C4-431B-AA50-B8DA2097DEBF}">
      <dgm:prSet/>
      <dgm:spPr/>
      <dgm:t>
        <a:bodyPr/>
        <a:lstStyle/>
        <a:p>
          <a:endParaRPr lang="en-US"/>
        </a:p>
      </dgm:t>
    </dgm:pt>
    <dgm:pt modelId="{68FCB610-C880-4F5B-815D-02F0832C01F0}">
      <dgm:prSet phldrT="[Text]"/>
      <dgm:spPr/>
      <dgm:t>
        <a:bodyPr/>
        <a:lstStyle/>
        <a:p>
          <a:r>
            <a:rPr lang="en-US" dirty="0" smtClean="0"/>
            <a:t>Non-Analytic (Convenience) Segmentation</a:t>
          </a:r>
        </a:p>
      </dgm:t>
    </dgm:pt>
    <dgm:pt modelId="{DFA5C168-9B19-4873-999C-2C257DC1C687}" type="parTrans" cxnId="{3643BF73-1A03-440D-898B-C1AFFB42554A}">
      <dgm:prSet/>
      <dgm:spPr/>
      <dgm:t>
        <a:bodyPr/>
        <a:lstStyle/>
        <a:p>
          <a:endParaRPr lang="en-US"/>
        </a:p>
      </dgm:t>
    </dgm:pt>
    <dgm:pt modelId="{1D761543-0A20-4C22-88CA-65B0426B00A0}" type="sibTrans" cxnId="{3643BF73-1A03-440D-898B-C1AFFB42554A}">
      <dgm:prSet/>
      <dgm:spPr/>
      <dgm:t>
        <a:bodyPr/>
        <a:lstStyle/>
        <a:p>
          <a:endParaRPr lang="en-US"/>
        </a:p>
      </dgm:t>
    </dgm:pt>
    <dgm:pt modelId="{5D9A6E19-0B1D-42A1-B383-1AB3CE63202A}">
      <dgm:prSet phldrT="[Text]"/>
      <dgm:spPr/>
      <dgm:t>
        <a:bodyPr/>
        <a:lstStyle/>
        <a:p>
          <a:r>
            <a:rPr lang="en-US" smtClean="0"/>
            <a:t>Analytic Segmentation</a:t>
          </a:r>
          <a:endParaRPr lang="en-US"/>
        </a:p>
      </dgm:t>
    </dgm:pt>
    <dgm:pt modelId="{513D3AB0-3771-4397-B83E-6EE5E4D497A1}" type="parTrans" cxnId="{7CE72450-311E-46B3-B17F-867FDB23A401}">
      <dgm:prSet/>
      <dgm:spPr/>
      <dgm:t>
        <a:bodyPr/>
        <a:lstStyle/>
        <a:p>
          <a:endParaRPr lang="en-US"/>
        </a:p>
      </dgm:t>
    </dgm:pt>
    <dgm:pt modelId="{7057A773-6D14-487B-8346-C51267DF8924}" type="sibTrans" cxnId="{7CE72450-311E-46B3-B17F-867FDB23A401}">
      <dgm:prSet/>
      <dgm:spPr/>
      <dgm:t>
        <a:bodyPr/>
        <a:lstStyle/>
        <a:p>
          <a:endParaRPr lang="en-US"/>
        </a:p>
      </dgm:t>
    </dgm:pt>
    <dgm:pt modelId="{88E3C8C2-F2C1-499C-8C2B-AAB7CA7EC885}">
      <dgm:prSet/>
      <dgm:spPr/>
      <dgm:t>
        <a:bodyPr/>
        <a:lstStyle/>
        <a:p>
          <a:r>
            <a:rPr lang="en-US" dirty="0" smtClean="0"/>
            <a:t>Interdependence (clustering)</a:t>
          </a:r>
          <a:endParaRPr lang="en-US" dirty="0"/>
        </a:p>
      </dgm:t>
    </dgm:pt>
    <dgm:pt modelId="{F41D894D-94A9-4932-8FF9-AFA815F440A4}" type="parTrans" cxnId="{783B447B-4A68-41BA-821F-5FEF6B46D93E}">
      <dgm:prSet/>
      <dgm:spPr/>
      <dgm:t>
        <a:bodyPr/>
        <a:lstStyle/>
        <a:p>
          <a:endParaRPr lang="en-US"/>
        </a:p>
      </dgm:t>
    </dgm:pt>
    <dgm:pt modelId="{B03B9D3E-25EB-4757-8705-0D3810DA31B4}" type="sibTrans" cxnId="{783B447B-4A68-41BA-821F-5FEF6B46D93E}">
      <dgm:prSet/>
      <dgm:spPr/>
      <dgm:t>
        <a:bodyPr/>
        <a:lstStyle/>
        <a:p>
          <a:endParaRPr lang="en-US"/>
        </a:p>
      </dgm:t>
    </dgm:pt>
    <dgm:pt modelId="{ACF92D96-06F4-4B64-A60E-C1138B1EA4A0}">
      <dgm:prSet/>
      <dgm:spPr/>
      <dgm:t>
        <a:bodyPr/>
        <a:lstStyle/>
        <a:p>
          <a:r>
            <a:rPr lang="en-US" dirty="0" smtClean="0"/>
            <a:t>Dependence (CHAID)</a:t>
          </a:r>
          <a:endParaRPr lang="en-US" dirty="0"/>
        </a:p>
      </dgm:t>
    </dgm:pt>
    <dgm:pt modelId="{C47E88FA-3F54-44FE-AB0B-D0071E99F519}" type="parTrans" cxnId="{49938D05-7355-467F-B707-16B2F65EC7A8}">
      <dgm:prSet/>
      <dgm:spPr/>
      <dgm:t>
        <a:bodyPr/>
        <a:lstStyle/>
        <a:p>
          <a:endParaRPr lang="en-US"/>
        </a:p>
      </dgm:t>
    </dgm:pt>
    <dgm:pt modelId="{A7B982DA-307A-461F-9CE6-7DD5034B4D9C}" type="sibTrans" cxnId="{49938D05-7355-467F-B707-16B2F65EC7A8}">
      <dgm:prSet/>
      <dgm:spPr/>
      <dgm:t>
        <a:bodyPr/>
        <a:lstStyle/>
        <a:p>
          <a:endParaRPr lang="en-US"/>
        </a:p>
      </dgm:t>
    </dgm:pt>
    <dgm:pt modelId="{1A0263FC-02FA-4965-A8C9-2A227B718EFF}" type="pres">
      <dgm:prSet presAssocID="{E3B514D9-CA77-46C2-A635-1794FE5D1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FC43CE-30B9-4C00-983B-227F26725455}" type="pres">
      <dgm:prSet presAssocID="{95216BC5-8E72-4302-A07E-91E03FEFDD56}" presName="hierRoot1" presStyleCnt="0"/>
      <dgm:spPr/>
    </dgm:pt>
    <dgm:pt modelId="{258043A0-A74D-4C52-851E-C7D5349CC3E5}" type="pres">
      <dgm:prSet presAssocID="{95216BC5-8E72-4302-A07E-91E03FEFDD56}" presName="composite" presStyleCnt="0"/>
      <dgm:spPr/>
    </dgm:pt>
    <dgm:pt modelId="{2BCE3050-AAA4-4F4F-85EA-D211F62AA937}" type="pres">
      <dgm:prSet presAssocID="{95216BC5-8E72-4302-A07E-91E03FEFDD56}" presName="background" presStyleLbl="node0" presStyleIdx="0" presStyleCnt="1"/>
      <dgm:spPr/>
    </dgm:pt>
    <dgm:pt modelId="{B37B4CC8-2042-4A9A-A621-E6AC107C9C59}" type="pres">
      <dgm:prSet presAssocID="{95216BC5-8E72-4302-A07E-91E03FEFDD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D49D9-61AB-4D16-BBAF-352324FA1E32}" type="pres">
      <dgm:prSet presAssocID="{95216BC5-8E72-4302-A07E-91E03FEFDD56}" presName="hierChild2" presStyleCnt="0"/>
      <dgm:spPr/>
    </dgm:pt>
    <dgm:pt modelId="{36277BFB-66F5-41EE-BC65-7D974FA60E3A}" type="pres">
      <dgm:prSet presAssocID="{DFA5C168-9B19-4873-999C-2C257DC1C68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419586EE-5915-4C6E-A619-17892EA8FD76}" type="pres">
      <dgm:prSet presAssocID="{68FCB610-C880-4F5B-815D-02F0832C01F0}" presName="hierRoot2" presStyleCnt="0"/>
      <dgm:spPr/>
    </dgm:pt>
    <dgm:pt modelId="{B745D8A1-FD7F-4D40-83E9-418FE3DF94F5}" type="pres">
      <dgm:prSet presAssocID="{68FCB610-C880-4F5B-815D-02F0832C01F0}" presName="composite2" presStyleCnt="0"/>
      <dgm:spPr/>
    </dgm:pt>
    <dgm:pt modelId="{08955B32-946C-411B-8950-52F75DDA1125}" type="pres">
      <dgm:prSet presAssocID="{68FCB610-C880-4F5B-815D-02F0832C01F0}" presName="background2" presStyleLbl="node2" presStyleIdx="0" presStyleCnt="2"/>
      <dgm:spPr/>
    </dgm:pt>
    <dgm:pt modelId="{FDB3EC93-E69C-438E-AF14-F205994B1DF1}" type="pres">
      <dgm:prSet presAssocID="{68FCB610-C880-4F5B-815D-02F0832C01F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819BEF-4E8F-4737-9B43-C674D079E5D1}" type="pres">
      <dgm:prSet presAssocID="{68FCB610-C880-4F5B-815D-02F0832C01F0}" presName="hierChild3" presStyleCnt="0"/>
      <dgm:spPr/>
    </dgm:pt>
    <dgm:pt modelId="{EA0EDC71-EEFA-4623-984E-B4E5F57FD987}" type="pres">
      <dgm:prSet presAssocID="{513D3AB0-3771-4397-B83E-6EE5E4D497A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DC19B8C-1617-4E28-8F1D-A3629D8F2108}" type="pres">
      <dgm:prSet presAssocID="{5D9A6E19-0B1D-42A1-B383-1AB3CE63202A}" presName="hierRoot2" presStyleCnt="0"/>
      <dgm:spPr/>
    </dgm:pt>
    <dgm:pt modelId="{D4B8F1E3-593F-4928-A087-C45F6DC4954A}" type="pres">
      <dgm:prSet presAssocID="{5D9A6E19-0B1D-42A1-B383-1AB3CE63202A}" presName="composite2" presStyleCnt="0"/>
      <dgm:spPr/>
    </dgm:pt>
    <dgm:pt modelId="{28EC194D-E906-4BCF-8F9B-5AFABDA37313}" type="pres">
      <dgm:prSet presAssocID="{5D9A6E19-0B1D-42A1-B383-1AB3CE63202A}" presName="background2" presStyleLbl="node2" presStyleIdx="1" presStyleCnt="2"/>
      <dgm:spPr/>
    </dgm:pt>
    <dgm:pt modelId="{932F0474-3003-4240-B66E-E51130A2CE34}" type="pres">
      <dgm:prSet presAssocID="{5D9A6E19-0B1D-42A1-B383-1AB3CE63202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BA504-CD42-431E-BAC5-0C3D380B4B0C}" type="pres">
      <dgm:prSet presAssocID="{5D9A6E19-0B1D-42A1-B383-1AB3CE63202A}" presName="hierChild3" presStyleCnt="0"/>
      <dgm:spPr/>
    </dgm:pt>
    <dgm:pt modelId="{D18BE916-5729-481B-9C14-CB05FCF80CBD}" type="pres">
      <dgm:prSet presAssocID="{F41D894D-94A9-4932-8FF9-AFA815F440A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E3571064-77EC-47E0-BDA1-4CF680C8CCC9}" type="pres">
      <dgm:prSet presAssocID="{88E3C8C2-F2C1-499C-8C2B-AAB7CA7EC885}" presName="hierRoot3" presStyleCnt="0"/>
      <dgm:spPr/>
    </dgm:pt>
    <dgm:pt modelId="{29283C75-1A10-44AB-94A3-0D748BA51EA9}" type="pres">
      <dgm:prSet presAssocID="{88E3C8C2-F2C1-499C-8C2B-AAB7CA7EC885}" presName="composite3" presStyleCnt="0"/>
      <dgm:spPr/>
    </dgm:pt>
    <dgm:pt modelId="{2752AAB0-335F-4A52-8C35-6494C05FDB47}" type="pres">
      <dgm:prSet presAssocID="{88E3C8C2-F2C1-499C-8C2B-AAB7CA7EC885}" presName="background3" presStyleLbl="node3" presStyleIdx="0" presStyleCnt="2"/>
      <dgm:spPr/>
    </dgm:pt>
    <dgm:pt modelId="{71FE7F8E-F6F8-4E2B-A402-940445085CC3}" type="pres">
      <dgm:prSet presAssocID="{88E3C8C2-F2C1-499C-8C2B-AAB7CA7EC885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C5FCA-F257-4D4F-990A-954978E09B54}" type="pres">
      <dgm:prSet presAssocID="{88E3C8C2-F2C1-499C-8C2B-AAB7CA7EC885}" presName="hierChild4" presStyleCnt="0"/>
      <dgm:spPr/>
    </dgm:pt>
    <dgm:pt modelId="{5B030A72-457F-4FBA-938D-2F75F9282ED9}" type="pres">
      <dgm:prSet presAssocID="{C47E88FA-3F54-44FE-AB0B-D0071E99F519}" presName="Name17" presStyleLbl="parChTrans1D3" presStyleIdx="1" presStyleCnt="2"/>
      <dgm:spPr/>
      <dgm:t>
        <a:bodyPr/>
        <a:lstStyle/>
        <a:p>
          <a:endParaRPr lang="en-US"/>
        </a:p>
      </dgm:t>
    </dgm:pt>
    <dgm:pt modelId="{20EA6B5F-EB81-413D-803A-61B0294428A0}" type="pres">
      <dgm:prSet presAssocID="{ACF92D96-06F4-4B64-A60E-C1138B1EA4A0}" presName="hierRoot3" presStyleCnt="0"/>
      <dgm:spPr/>
    </dgm:pt>
    <dgm:pt modelId="{689F2DCD-2A2A-46AE-875A-16CE98FF81AA}" type="pres">
      <dgm:prSet presAssocID="{ACF92D96-06F4-4B64-A60E-C1138B1EA4A0}" presName="composite3" presStyleCnt="0"/>
      <dgm:spPr/>
    </dgm:pt>
    <dgm:pt modelId="{3AC88A6F-26FE-4084-811B-9977117BEED2}" type="pres">
      <dgm:prSet presAssocID="{ACF92D96-06F4-4B64-A60E-C1138B1EA4A0}" presName="background3" presStyleLbl="node3" presStyleIdx="1" presStyleCnt="2"/>
      <dgm:spPr/>
    </dgm:pt>
    <dgm:pt modelId="{15066543-F111-41F6-A024-44C942EA9FE6}" type="pres">
      <dgm:prSet presAssocID="{ACF92D96-06F4-4B64-A60E-C1138B1EA4A0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27E895-CD6E-40A8-8446-2E1E36AEF83E}" type="pres">
      <dgm:prSet presAssocID="{ACF92D96-06F4-4B64-A60E-C1138B1EA4A0}" presName="hierChild4" presStyleCnt="0"/>
      <dgm:spPr/>
    </dgm:pt>
  </dgm:ptLst>
  <dgm:cxnLst>
    <dgm:cxn modelId="{71FC7FD0-9741-44B5-9018-0519BB911A55}" type="presOf" srcId="{C47E88FA-3F54-44FE-AB0B-D0071E99F519}" destId="{5B030A72-457F-4FBA-938D-2F75F9282ED9}" srcOrd="0" destOrd="0" presId="urn:microsoft.com/office/officeart/2005/8/layout/hierarchy1"/>
    <dgm:cxn modelId="{95AA9EDA-85ED-431A-A668-267F25020612}" type="presOf" srcId="{E3B514D9-CA77-46C2-A635-1794FE5D159F}" destId="{1A0263FC-02FA-4965-A8C9-2A227B718EFF}" srcOrd="0" destOrd="0" presId="urn:microsoft.com/office/officeart/2005/8/layout/hierarchy1"/>
    <dgm:cxn modelId="{7CE72450-311E-46B3-B17F-867FDB23A401}" srcId="{95216BC5-8E72-4302-A07E-91E03FEFDD56}" destId="{5D9A6E19-0B1D-42A1-B383-1AB3CE63202A}" srcOrd="1" destOrd="0" parTransId="{513D3AB0-3771-4397-B83E-6EE5E4D497A1}" sibTransId="{7057A773-6D14-487B-8346-C51267DF8924}"/>
    <dgm:cxn modelId="{4F264551-63C4-431B-AA50-B8DA2097DEBF}" srcId="{E3B514D9-CA77-46C2-A635-1794FE5D159F}" destId="{95216BC5-8E72-4302-A07E-91E03FEFDD56}" srcOrd="0" destOrd="0" parTransId="{EC9476DE-AB93-4A9E-9439-7C4B94250A6C}" sibTransId="{CB26CDE5-A1C2-47D3-867A-C5F132B59114}"/>
    <dgm:cxn modelId="{61FED5CF-04D3-4826-95E5-014900209DC5}" type="presOf" srcId="{513D3AB0-3771-4397-B83E-6EE5E4D497A1}" destId="{EA0EDC71-EEFA-4623-984E-B4E5F57FD987}" srcOrd="0" destOrd="0" presId="urn:microsoft.com/office/officeart/2005/8/layout/hierarchy1"/>
    <dgm:cxn modelId="{783B447B-4A68-41BA-821F-5FEF6B46D93E}" srcId="{5D9A6E19-0B1D-42A1-B383-1AB3CE63202A}" destId="{88E3C8C2-F2C1-499C-8C2B-AAB7CA7EC885}" srcOrd="0" destOrd="0" parTransId="{F41D894D-94A9-4932-8FF9-AFA815F440A4}" sibTransId="{B03B9D3E-25EB-4757-8705-0D3810DA31B4}"/>
    <dgm:cxn modelId="{5970C640-594A-40EA-8928-E48C501CA775}" type="presOf" srcId="{DFA5C168-9B19-4873-999C-2C257DC1C687}" destId="{36277BFB-66F5-41EE-BC65-7D974FA60E3A}" srcOrd="0" destOrd="0" presId="urn:microsoft.com/office/officeart/2005/8/layout/hierarchy1"/>
    <dgm:cxn modelId="{8BB4CDFA-C9AD-4C87-B99F-7C1D3E4D1B37}" type="presOf" srcId="{88E3C8C2-F2C1-499C-8C2B-AAB7CA7EC885}" destId="{71FE7F8E-F6F8-4E2B-A402-940445085CC3}" srcOrd="0" destOrd="0" presId="urn:microsoft.com/office/officeart/2005/8/layout/hierarchy1"/>
    <dgm:cxn modelId="{CD80CC7A-833E-4585-9175-AB9BDF3FF771}" type="presOf" srcId="{F41D894D-94A9-4932-8FF9-AFA815F440A4}" destId="{D18BE916-5729-481B-9C14-CB05FCF80CBD}" srcOrd="0" destOrd="0" presId="urn:microsoft.com/office/officeart/2005/8/layout/hierarchy1"/>
    <dgm:cxn modelId="{F8B7BB1C-F79A-452C-A488-FAC85468726A}" type="presOf" srcId="{68FCB610-C880-4F5B-815D-02F0832C01F0}" destId="{FDB3EC93-E69C-438E-AF14-F205994B1DF1}" srcOrd="0" destOrd="0" presId="urn:microsoft.com/office/officeart/2005/8/layout/hierarchy1"/>
    <dgm:cxn modelId="{959973ED-66D4-4D69-B244-A7552F6C0D90}" type="presOf" srcId="{5D9A6E19-0B1D-42A1-B383-1AB3CE63202A}" destId="{932F0474-3003-4240-B66E-E51130A2CE34}" srcOrd="0" destOrd="0" presId="urn:microsoft.com/office/officeart/2005/8/layout/hierarchy1"/>
    <dgm:cxn modelId="{28E4D62A-C4B3-4DFD-BC51-807568E0F8CE}" type="presOf" srcId="{ACF92D96-06F4-4B64-A60E-C1138B1EA4A0}" destId="{15066543-F111-41F6-A024-44C942EA9FE6}" srcOrd="0" destOrd="0" presId="urn:microsoft.com/office/officeart/2005/8/layout/hierarchy1"/>
    <dgm:cxn modelId="{B6D4FC07-2EF6-484C-87DE-645E9EBC0C51}" type="presOf" srcId="{95216BC5-8E72-4302-A07E-91E03FEFDD56}" destId="{B37B4CC8-2042-4A9A-A621-E6AC107C9C59}" srcOrd="0" destOrd="0" presId="urn:microsoft.com/office/officeart/2005/8/layout/hierarchy1"/>
    <dgm:cxn modelId="{49938D05-7355-467F-B707-16B2F65EC7A8}" srcId="{5D9A6E19-0B1D-42A1-B383-1AB3CE63202A}" destId="{ACF92D96-06F4-4B64-A60E-C1138B1EA4A0}" srcOrd="1" destOrd="0" parTransId="{C47E88FA-3F54-44FE-AB0B-D0071E99F519}" sibTransId="{A7B982DA-307A-461F-9CE6-7DD5034B4D9C}"/>
    <dgm:cxn modelId="{3643BF73-1A03-440D-898B-C1AFFB42554A}" srcId="{95216BC5-8E72-4302-A07E-91E03FEFDD56}" destId="{68FCB610-C880-4F5B-815D-02F0832C01F0}" srcOrd="0" destOrd="0" parTransId="{DFA5C168-9B19-4873-999C-2C257DC1C687}" sibTransId="{1D761543-0A20-4C22-88CA-65B0426B00A0}"/>
    <dgm:cxn modelId="{E90E2B43-D5B4-4A36-8ACE-76E4FC52DFFC}" type="presParOf" srcId="{1A0263FC-02FA-4965-A8C9-2A227B718EFF}" destId="{BCFC43CE-30B9-4C00-983B-227F26725455}" srcOrd="0" destOrd="0" presId="urn:microsoft.com/office/officeart/2005/8/layout/hierarchy1"/>
    <dgm:cxn modelId="{0E777008-19C2-4CFC-A378-179835680B2A}" type="presParOf" srcId="{BCFC43CE-30B9-4C00-983B-227F26725455}" destId="{258043A0-A74D-4C52-851E-C7D5349CC3E5}" srcOrd="0" destOrd="0" presId="urn:microsoft.com/office/officeart/2005/8/layout/hierarchy1"/>
    <dgm:cxn modelId="{19CBF273-E996-424A-9DAA-CD69AE66465B}" type="presParOf" srcId="{258043A0-A74D-4C52-851E-C7D5349CC3E5}" destId="{2BCE3050-AAA4-4F4F-85EA-D211F62AA937}" srcOrd="0" destOrd="0" presId="urn:microsoft.com/office/officeart/2005/8/layout/hierarchy1"/>
    <dgm:cxn modelId="{8B81EDCB-416A-4F3F-9EE6-959167F5DAF0}" type="presParOf" srcId="{258043A0-A74D-4C52-851E-C7D5349CC3E5}" destId="{B37B4CC8-2042-4A9A-A621-E6AC107C9C59}" srcOrd="1" destOrd="0" presId="urn:microsoft.com/office/officeart/2005/8/layout/hierarchy1"/>
    <dgm:cxn modelId="{03B1F6AC-D241-4940-B62E-09CBBABAAB5A}" type="presParOf" srcId="{BCFC43CE-30B9-4C00-983B-227F26725455}" destId="{DC9D49D9-61AB-4D16-BBAF-352324FA1E32}" srcOrd="1" destOrd="0" presId="urn:microsoft.com/office/officeart/2005/8/layout/hierarchy1"/>
    <dgm:cxn modelId="{C17BF9BB-D74C-4A39-B433-6C66E45ABD47}" type="presParOf" srcId="{DC9D49D9-61AB-4D16-BBAF-352324FA1E32}" destId="{36277BFB-66F5-41EE-BC65-7D974FA60E3A}" srcOrd="0" destOrd="0" presId="urn:microsoft.com/office/officeart/2005/8/layout/hierarchy1"/>
    <dgm:cxn modelId="{5E76D135-3049-4AF0-B9C8-A0DBE570EB94}" type="presParOf" srcId="{DC9D49D9-61AB-4D16-BBAF-352324FA1E32}" destId="{419586EE-5915-4C6E-A619-17892EA8FD76}" srcOrd="1" destOrd="0" presId="urn:microsoft.com/office/officeart/2005/8/layout/hierarchy1"/>
    <dgm:cxn modelId="{D2D16C53-7A3D-4F66-B63D-673B47FA200A}" type="presParOf" srcId="{419586EE-5915-4C6E-A619-17892EA8FD76}" destId="{B745D8A1-FD7F-4D40-83E9-418FE3DF94F5}" srcOrd="0" destOrd="0" presId="urn:microsoft.com/office/officeart/2005/8/layout/hierarchy1"/>
    <dgm:cxn modelId="{FAC69405-DE6C-497B-9C64-D4F8129A3F2A}" type="presParOf" srcId="{B745D8A1-FD7F-4D40-83E9-418FE3DF94F5}" destId="{08955B32-946C-411B-8950-52F75DDA1125}" srcOrd="0" destOrd="0" presId="urn:microsoft.com/office/officeart/2005/8/layout/hierarchy1"/>
    <dgm:cxn modelId="{513ED58B-474B-441B-A4AA-CEE20643A250}" type="presParOf" srcId="{B745D8A1-FD7F-4D40-83E9-418FE3DF94F5}" destId="{FDB3EC93-E69C-438E-AF14-F205994B1DF1}" srcOrd="1" destOrd="0" presId="urn:microsoft.com/office/officeart/2005/8/layout/hierarchy1"/>
    <dgm:cxn modelId="{58584769-45D7-4122-A886-0898F2CA70B4}" type="presParOf" srcId="{419586EE-5915-4C6E-A619-17892EA8FD76}" destId="{15819BEF-4E8F-4737-9B43-C674D079E5D1}" srcOrd="1" destOrd="0" presId="urn:microsoft.com/office/officeart/2005/8/layout/hierarchy1"/>
    <dgm:cxn modelId="{C8366C9D-D6FF-4BA9-AD4A-F8F878C6F539}" type="presParOf" srcId="{DC9D49D9-61AB-4D16-BBAF-352324FA1E32}" destId="{EA0EDC71-EEFA-4623-984E-B4E5F57FD987}" srcOrd="2" destOrd="0" presId="urn:microsoft.com/office/officeart/2005/8/layout/hierarchy1"/>
    <dgm:cxn modelId="{865C40CC-B98C-4BA1-8F45-798FA398D33A}" type="presParOf" srcId="{DC9D49D9-61AB-4D16-BBAF-352324FA1E32}" destId="{DDC19B8C-1617-4E28-8F1D-A3629D8F2108}" srcOrd="3" destOrd="0" presId="urn:microsoft.com/office/officeart/2005/8/layout/hierarchy1"/>
    <dgm:cxn modelId="{44D29BE3-5DA4-4EE2-BCE6-F8573743330E}" type="presParOf" srcId="{DDC19B8C-1617-4E28-8F1D-A3629D8F2108}" destId="{D4B8F1E3-593F-4928-A087-C45F6DC4954A}" srcOrd="0" destOrd="0" presId="urn:microsoft.com/office/officeart/2005/8/layout/hierarchy1"/>
    <dgm:cxn modelId="{BE4AB0B7-C688-4AE0-BF1C-A6B120CE44FF}" type="presParOf" srcId="{D4B8F1E3-593F-4928-A087-C45F6DC4954A}" destId="{28EC194D-E906-4BCF-8F9B-5AFABDA37313}" srcOrd="0" destOrd="0" presId="urn:microsoft.com/office/officeart/2005/8/layout/hierarchy1"/>
    <dgm:cxn modelId="{02E06898-2BE3-4510-B6A0-C58DC4E0676F}" type="presParOf" srcId="{D4B8F1E3-593F-4928-A087-C45F6DC4954A}" destId="{932F0474-3003-4240-B66E-E51130A2CE34}" srcOrd="1" destOrd="0" presId="urn:microsoft.com/office/officeart/2005/8/layout/hierarchy1"/>
    <dgm:cxn modelId="{3FE23F6E-9D25-43AE-8C74-1DE42C3441EF}" type="presParOf" srcId="{DDC19B8C-1617-4E28-8F1D-A3629D8F2108}" destId="{ED6BA504-CD42-431E-BAC5-0C3D380B4B0C}" srcOrd="1" destOrd="0" presId="urn:microsoft.com/office/officeart/2005/8/layout/hierarchy1"/>
    <dgm:cxn modelId="{1C597446-5542-4C31-8774-C9DBA77D4A74}" type="presParOf" srcId="{ED6BA504-CD42-431E-BAC5-0C3D380B4B0C}" destId="{D18BE916-5729-481B-9C14-CB05FCF80CBD}" srcOrd="0" destOrd="0" presId="urn:microsoft.com/office/officeart/2005/8/layout/hierarchy1"/>
    <dgm:cxn modelId="{04548B9D-BEA5-4C24-94A4-365829D35EAF}" type="presParOf" srcId="{ED6BA504-CD42-431E-BAC5-0C3D380B4B0C}" destId="{E3571064-77EC-47E0-BDA1-4CF680C8CCC9}" srcOrd="1" destOrd="0" presId="urn:microsoft.com/office/officeart/2005/8/layout/hierarchy1"/>
    <dgm:cxn modelId="{6B030823-DE77-4CF5-A0AD-BB8FCD089D11}" type="presParOf" srcId="{E3571064-77EC-47E0-BDA1-4CF680C8CCC9}" destId="{29283C75-1A10-44AB-94A3-0D748BA51EA9}" srcOrd="0" destOrd="0" presId="urn:microsoft.com/office/officeart/2005/8/layout/hierarchy1"/>
    <dgm:cxn modelId="{45BC463E-B592-4C80-9426-D55D9EB0E804}" type="presParOf" srcId="{29283C75-1A10-44AB-94A3-0D748BA51EA9}" destId="{2752AAB0-335F-4A52-8C35-6494C05FDB47}" srcOrd="0" destOrd="0" presId="urn:microsoft.com/office/officeart/2005/8/layout/hierarchy1"/>
    <dgm:cxn modelId="{7E1EFC81-572A-4892-8306-0D871E0988C1}" type="presParOf" srcId="{29283C75-1A10-44AB-94A3-0D748BA51EA9}" destId="{71FE7F8E-F6F8-4E2B-A402-940445085CC3}" srcOrd="1" destOrd="0" presId="urn:microsoft.com/office/officeart/2005/8/layout/hierarchy1"/>
    <dgm:cxn modelId="{4A9192F2-941A-4129-9BB3-E7069664416E}" type="presParOf" srcId="{E3571064-77EC-47E0-BDA1-4CF680C8CCC9}" destId="{84FC5FCA-F257-4D4F-990A-954978E09B54}" srcOrd="1" destOrd="0" presId="urn:microsoft.com/office/officeart/2005/8/layout/hierarchy1"/>
    <dgm:cxn modelId="{B6642E9C-AB42-4BFF-9B8A-F048409B6C92}" type="presParOf" srcId="{ED6BA504-CD42-431E-BAC5-0C3D380B4B0C}" destId="{5B030A72-457F-4FBA-938D-2F75F9282ED9}" srcOrd="2" destOrd="0" presId="urn:microsoft.com/office/officeart/2005/8/layout/hierarchy1"/>
    <dgm:cxn modelId="{427A7E30-9337-412B-91B6-6E7FC5B71BBB}" type="presParOf" srcId="{ED6BA504-CD42-431E-BAC5-0C3D380B4B0C}" destId="{20EA6B5F-EB81-413D-803A-61B0294428A0}" srcOrd="3" destOrd="0" presId="urn:microsoft.com/office/officeart/2005/8/layout/hierarchy1"/>
    <dgm:cxn modelId="{9E616524-48E5-43D0-80B6-C1448C0EF87E}" type="presParOf" srcId="{20EA6B5F-EB81-413D-803A-61B0294428A0}" destId="{689F2DCD-2A2A-46AE-875A-16CE98FF81AA}" srcOrd="0" destOrd="0" presId="urn:microsoft.com/office/officeart/2005/8/layout/hierarchy1"/>
    <dgm:cxn modelId="{B1AA27F5-D6B1-431E-A485-BC4E3A97DFA7}" type="presParOf" srcId="{689F2DCD-2A2A-46AE-875A-16CE98FF81AA}" destId="{3AC88A6F-26FE-4084-811B-9977117BEED2}" srcOrd="0" destOrd="0" presId="urn:microsoft.com/office/officeart/2005/8/layout/hierarchy1"/>
    <dgm:cxn modelId="{0E035B88-991F-48CA-A7B1-9398A0397088}" type="presParOf" srcId="{689F2DCD-2A2A-46AE-875A-16CE98FF81AA}" destId="{15066543-F111-41F6-A024-44C942EA9FE6}" srcOrd="1" destOrd="0" presId="urn:microsoft.com/office/officeart/2005/8/layout/hierarchy1"/>
    <dgm:cxn modelId="{804C6E3E-B0D2-4D9D-B3DF-BDF21ECE6679}" type="presParOf" srcId="{20EA6B5F-EB81-413D-803A-61B0294428A0}" destId="{2827E895-CD6E-40A8-8446-2E1E36AEF83E}" srcOrd="1" destOrd="0" presId="urn:microsoft.com/office/officeart/2005/8/layout/hierarchy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B514D9-CA77-46C2-A635-1794FE5D159F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95216BC5-8E72-4302-A07E-91E03FEFDD56}">
      <dgm:prSet phldrT="[Text]"/>
      <dgm:spPr/>
      <dgm:t>
        <a:bodyPr/>
        <a:lstStyle/>
        <a:p>
          <a:r>
            <a:rPr lang="en-US" dirty="0" smtClean="0"/>
            <a:t>Analytic Segmentation</a:t>
          </a:r>
          <a:endParaRPr lang="en-US" dirty="0"/>
        </a:p>
      </dgm:t>
    </dgm:pt>
    <dgm:pt modelId="{EC9476DE-AB93-4A9E-9439-7C4B94250A6C}" type="parTrans" cxnId="{4F264551-63C4-431B-AA50-B8DA2097DEBF}">
      <dgm:prSet/>
      <dgm:spPr/>
      <dgm:t>
        <a:bodyPr/>
        <a:lstStyle/>
        <a:p>
          <a:endParaRPr lang="en-US"/>
        </a:p>
      </dgm:t>
    </dgm:pt>
    <dgm:pt modelId="{CB26CDE5-A1C2-47D3-867A-C5F132B59114}" type="sibTrans" cxnId="{4F264551-63C4-431B-AA50-B8DA2097DEBF}">
      <dgm:prSet/>
      <dgm:spPr/>
      <dgm:t>
        <a:bodyPr/>
        <a:lstStyle/>
        <a:p>
          <a:endParaRPr lang="en-US"/>
        </a:p>
      </dgm:t>
    </dgm:pt>
    <dgm:pt modelId="{68FCB610-C880-4F5B-815D-02F0832C01F0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 smtClean="0"/>
        </a:p>
      </dgm:t>
    </dgm:pt>
    <dgm:pt modelId="{DFA5C168-9B19-4873-999C-2C257DC1C687}" type="parTrans" cxnId="{3643BF73-1A03-440D-898B-C1AFFB42554A}">
      <dgm:prSet/>
      <dgm:spPr/>
      <dgm:t>
        <a:bodyPr/>
        <a:lstStyle/>
        <a:p>
          <a:endParaRPr lang="en-US"/>
        </a:p>
      </dgm:t>
    </dgm:pt>
    <dgm:pt modelId="{1D761543-0A20-4C22-88CA-65B0426B00A0}" type="sibTrans" cxnId="{3643BF73-1A03-440D-898B-C1AFFB42554A}">
      <dgm:prSet/>
      <dgm:spPr/>
      <dgm:t>
        <a:bodyPr/>
        <a:lstStyle/>
        <a:p>
          <a:endParaRPr lang="en-US"/>
        </a:p>
      </dgm:t>
    </dgm:pt>
    <dgm:pt modelId="{5D9A6E19-0B1D-42A1-B383-1AB3CE63202A}">
      <dgm:prSet phldrT="[Text]"/>
      <dgm:spPr/>
      <dgm:t>
        <a:bodyPr/>
        <a:lstStyle/>
        <a:p>
          <a:r>
            <a:rPr lang="en-US" dirty="0" smtClean="0"/>
            <a:t>Dependence</a:t>
          </a:r>
          <a:endParaRPr lang="en-US" dirty="0"/>
        </a:p>
      </dgm:t>
    </dgm:pt>
    <dgm:pt modelId="{513D3AB0-3771-4397-B83E-6EE5E4D497A1}" type="parTrans" cxnId="{7CE72450-311E-46B3-B17F-867FDB23A401}">
      <dgm:prSet/>
      <dgm:spPr/>
      <dgm:t>
        <a:bodyPr/>
        <a:lstStyle/>
        <a:p>
          <a:endParaRPr lang="en-US"/>
        </a:p>
      </dgm:t>
    </dgm:pt>
    <dgm:pt modelId="{7057A773-6D14-487B-8346-C51267DF8924}" type="sibTrans" cxnId="{7CE72450-311E-46B3-B17F-867FDB23A401}">
      <dgm:prSet/>
      <dgm:spPr/>
      <dgm:t>
        <a:bodyPr/>
        <a:lstStyle/>
        <a:p>
          <a:endParaRPr lang="en-US"/>
        </a:p>
      </dgm:t>
    </dgm:pt>
    <dgm:pt modelId="{88E3C8C2-F2C1-499C-8C2B-AAB7CA7EC885}">
      <dgm:prSet/>
      <dgm:spPr/>
      <dgm:t>
        <a:bodyPr/>
        <a:lstStyle/>
        <a:p>
          <a:r>
            <a:rPr lang="en-US" dirty="0" smtClean="0"/>
            <a:t>Treeing</a:t>
          </a:r>
          <a:endParaRPr lang="en-US" dirty="0"/>
        </a:p>
      </dgm:t>
    </dgm:pt>
    <dgm:pt modelId="{F41D894D-94A9-4932-8FF9-AFA815F440A4}" type="parTrans" cxnId="{783B447B-4A68-41BA-821F-5FEF6B46D93E}">
      <dgm:prSet/>
      <dgm:spPr/>
      <dgm:t>
        <a:bodyPr/>
        <a:lstStyle/>
        <a:p>
          <a:endParaRPr lang="en-US"/>
        </a:p>
      </dgm:t>
    </dgm:pt>
    <dgm:pt modelId="{B03B9D3E-25EB-4757-8705-0D3810DA31B4}" type="sibTrans" cxnId="{783B447B-4A68-41BA-821F-5FEF6B46D93E}">
      <dgm:prSet/>
      <dgm:spPr/>
      <dgm:t>
        <a:bodyPr/>
        <a:lstStyle/>
        <a:p>
          <a:endParaRPr lang="en-US"/>
        </a:p>
      </dgm:t>
    </dgm:pt>
    <dgm:pt modelId="{8467925D-5D5F-43F9-A5FA-BA97557ED8B7}">
      <dgm:prSet/>
      <dgm:spPr/>
      <dgm:t>
        <a:bodyPr/>
        <a:lstStyle/>
        <a:p>
          <a:r>
            <a:rPr lang="en-US" dirty="0" smtClean="0"/>
            <a:t>K-Means</a:t>
          </a:r>
          <a:endParaRPr lang="en-US" dirty="0"/>
        </a:p>
      </dgm:t>
    </dgm:pt>
    <dgm:pt modelId="{F73DC938-4C3C-4364-A14C-D96E9ACF75DA}" type="parTrans" cxnId="{1B191C18-CB66-49E5-8F89-FF03D5D32F37}">
      <dgm:prSet/>
      <dgm:spPr/>
      <dgm:t>
        <a:bodyPr/>
        <a:lstStyle/>
        <a:p>
          <a:endParaRPr lang="en-US"/>
        </a:p>
      </dgm:t>
    </dgm:pt>
    <dgm:pt modelId="{6314C6D4-DD06-4549-A0D8-619408A6D73F}" type="sibTrans" cxnId="{1B191C18-CB66-49E5-8F89-FF03D5D32F37}">
      <dgm:prSet/>
      <dgm:spPr/>
      <dgm:t>
        <a:bodyPr/>
        <a:lstStyle/>
        <a:p>
          <a:endParaRPr lang="en-US"/>
        </a:p>
      </dgm:t>
    </dgm:pt>
    <dgm:pt modelId="{2BF93F46-6260-4CB3-B99D-E925BB1B1022}">
      <dgm:prSet/>
      <dgm:spPr/>
      <dgm:t>
        <a:bodyPr/>
        <a:lstStyle/>
        <a:p>
          <a:r>
            <a:rPr lang="en-US" dirty="0" smtClean="0"/>
            <a:t>Hierarchical Cluster</a:t>
          </a:r>
          <a:endParaRPr lang="en-US" dirty="0"/>
        </a:p>
      </dgm:t>
    </dgm:pt>
    <dgm:pt modelId="{E1E8D370-BB58-43E1-9C63-C7E8DC828AFF}" type="parTrans" cxnId="{474849A1-FD0B-4C6A-9985-0951D895EC0B}">
      <dgm:prSet/>
      <dgm:spPr/>
      <dgm:t>
        <a:bodyPr/>
        <a:lstStyle/>
        <a:p>
          <a:endParaRPr lang="en-US"/>
        </a:p>
      </dgm:t>
    </dgm:pt>
    <dgm:pt modelId="{A25F9696-AFAE-4607-BE12-ACDBC525C8C9}" type="sibTrans" cxnId="{474849A1-FD0B-4C6A-9985-0951D895EC0B}">
      <dgm:prSet/>
      <dgm:spPr/>
      <dgm:t>
        <a:bodyPr/>
        <a:lstStyle/>
        <a:p>
          <a:endParaRPr lang="en-US"/>
        </a:p>
      </dgm:t>
    </dgm:pt>
    <dgm:pt modelId="{235837B2-2BF7-470E-A7ED-2E0524B8CB48}">
      <dgm:prSet/>
      <dgm:spPr/>
      <dgm:t>
        <a:bodyPr/>
        <a:lstStyle/>
        <a:p>
          <a:r>
            <a:rPr lang="en-US" dirty="0" smtClean="0"/>
            <a:t>Latent Class</a:t>
          </a:r>
          <a:endParaRPr lang="en-US" dirty="0"/>
        </a:p>
      </dgm:t>
    </dgm:pt>
    <dgm:pt modelId="{134747D1-ECB9-43D2-AC02-947697A3B46D}" type="parTrans" cxnId="{D67BD290-4330-4BF8-BCEE-D5FBAE1EE835}">
      <dgm:prSet/>
      <dgm:spPr/>
      <dgm:t>
        <a:bodyPr/>
        <a:lstStyle/>
        <a:p>
          <a:endParaRPr lang="en-US"/>
        </a:p>
      </dgm:t>
    </dgm:pt>
    <dgm:pt modelId="{98FC1632-AD53-4714-AA87-E95712D431F1}" type="sibTrans" cxnId="{D67BD290-4330-4BF8-BCEE-D5FBAE1EE835}">
      <dgm:prSet/>
      <dgm:spPr/>
      <dgm:t>
        <a:bodyPr/>
        <a:lstStyle/>
        <a:p>
          <a:endParaRPr lang="en-US"/>
        </a:p>
      </dgm:t>
    </dgm:pt>
    <dgm:pt modelId="{92502EAD-56A4-4389-BBA1-CFD4B4AF23B2}">
      <dgm:prSet/>
      <dgm:spPr/>
      <dgm:t>
        <a:bodyPr/>
        <a:lstStyle/>
        <a:p>
          <a:r>
            <a:rPr lang="en-US" dirty="0" smtClean="0"/>
            <a:t>CHAID</a:t>
          </a:r>
          <a:endParaRPr lang="en-US" dirty="0"/>
        </a:p>
      </dgm:t>
    </dgm:pt>
    <dgm:pt modelId="{4F1A8B71-3735-44BA-A4BE-78EC56DE4929}" type="parTrans" cxnId="{50694674-693D-44E6-9CEE-008F5AD0B05F}">
      <dgm:prSet/>
      <dgm:spPr/>
      <dgm:t>
        <a:bodyPr/>
        <a:lstStyle/>
        <a:p>
          <a:endParaRPr lang="en-US"/>
        </a:p>
      </dgm:t>
    </dgm:pt>
    <dgm:pt modelId="{F1DD5AD9-DD1B-4287-86FA-C13C76435071}" type="sibTrans" cxnId="{50694674-693D-44E6-9CEE-008F5AD0B05F}">
      <dgm:prSet/>
      <dgm:spPr/>
      <dgm:t>
        <a:bodyPr/>
        <a:lstStyle/>
        <a:p>
          <a:endParaRPr lang="en-US"/>
        </a:p>
      </dgm:t>
    </dgm:pt>
    <dgm:pt modelId="{A6F5DF77-7469-4F37-A255-74381C89074D}">
      <dgm:prSet/>
      <dgm:spPr/>
      <dgm:t>
        <a:bodyPr/>
        <a:lstStyle/>
        <a:p>
          <a:r>
            <a:rPr lang="en-US" dirty="0" smtClean="0"/>
            <a:t>C&amp;RT</a:t>
          </a:r>
          <a:endParaRPr lang="en-US" dirty="0"/>
        </a:p>
      </dgm:t>
    </dgm:pt>
    <dgm:pt modelId="{54417A62-DF51-402F-9462-CFC3414C9FFF}" type="parTrans" cxnId="{74F45D87-3F99-48AC-9BCF-E38C6C45126C}">
      <dgm:prSet/>
      <dgm:spPr/>
      <dgm:t>
        <a:bodyPr/>
        <a:lstStyle/>
        <a:p>
          <a:endParaRPr lang="en-US"/>
        </a:p>
      </dgm:t>
    </dgm:pt>
    <dgm:pt modelId="{1381DEF2-39A4-4427-9877-09331A407CE6}" type="sibTrans" cxnId="{74F45D87-3F99-48AC-9BCF-E38C6C45126C}">
      <dgm:prSet/>
      <dgm:spPr/>
      <dgm:t>
        <a:bodyPr/>
        <a:lstStyle/>
        <a:p>
          <a:endParaRPr lang="en-US"/>
        </a:p>
      </dgm:t>
    </dgm:pt>
    <dgm:pt modelId="{CE7EA0BF-4101-463C-B005-79A826703727}">
      <dgm:prSet/>
      <dgm:spPr/>
      <dgm:t>
        <a:bodyPr/>
        <a:lstStyle/>
        <a:p>
          <a:r>
            <a:rPr lang="en-US" dirty="0" smtClean="0"/>
            <a:t>Interdependence</a:t>
          </a:r>
          <a:endParaRPr lang="en-US" dirty="0"/>
        </a:p>
      </dgm:t>
    </dgm:pt>
    <dgm:pt modelId="{4C161143-B9D1-461A-B19D-DB5490672BDA}" type="parTrans" cxnId="{00C47015-F4E2-4E0D-91FB-AE0D0598B5D7}">
      <dgm:prSet/>
      <dgm:spPr/>
      <dgm:t>
        <a:bodyPr/>
        <a:lstStyle/>
        <a:p>
          <a:endParaRPr lang="en-US"/>
        </a:p>
      </dgm:t>
    </dgm:pt>
    <dgm:pt modelId="{4363F968-789F-4432-B508-DA37F981576E}" type="sibTrans" cxnId="{00C47015-F4E2-4E0D-91FB-AE0D0598B5D7}">
      <dgm:prSet/>
      <dgm:spPr/>
      <dgm:t>
        <a:bodyPr/>
        <a:lstStyle/>
        <a:p>
          <a:endParaRPr lang="en-US"/>
        </a:p>
      </dgm:t>
    </dgm:pt>
    <dgm:pt modelId="{1A0263FC-02FA-4965-A8C9-2A227B718EFF}" type="pres">
      <dgm:prSet presAssocID="{E3B514D9-CA77-46C2-A635-1794FE5D15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CFC43CE-30B9-4C00-983B-227F26725455}" type="pres">
      <dgm:prSet presAssocID="{95216BC5-8E72-4302-A07E-91E03FEFDD56}" presName="hierRoot1" presStyleCnt="0"/>
      <dgm:spPr/>
    </dgm:pt>
    <dgm:pt modelId="{258043A0-A74D-4C52-851E-C7D5349CC3E5}" type="pres">
      <dgm:prSet presAssocID="{95216BC5-8E72-4302-A07E-91E03FEFDD56}" presName="composite" presStyleCnt="0"/>
      <dgm:spPr/>
    </dgm:pt>
    <dgm:pt modelId="{2BCE3050-AAA4-4F4F-85EA-D211F62AA937}" type="pres">
      <dgm:prSet presAssocID="{95216BC5-8E72-4302-A07E-91E03FEFDD56}" presName="background" presStyleLbl="node0" presStyleIdx="0" presStyleCnt="1"/>
      <dgm:spPr/>
    </dgm:pt>
    <dgm:pt modelId="{B37B4CC8-2042-4A9A-A621-E6AC107C9C59}" type="pres">
      <dgm:prSet presAssocID="{95216BC5-8E72-4302-A07E-91E03FEFDD5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9D49D9-61AB-4D16-BBAF-352324FA1E32}" type="pres">
      <dgm:prSet presAssocID="{95216BC5-8E72-4302-A07E-91E03FEFDD56}" presName="hierChild2" presStyleCnt="0"/>
      <dgm:spPr/>
    </dgm:pt>
    <dgm:pt modelId="{741C05BD-40F5-4A0F-A96C-43D57A758E23}" type="pres">
      <dgm:prSet presAssocID="{4C161143-B9D1-461A-B19D-DB5490672BDA}" presName="Name10" presStyleLbl="parChTrans1D2" presStyleIdx="0" presStyleCnt="2"/>
      <dgm:spPr/>
    </dgm:pt>
    <dgm:pt modelId="{A4D6C984-43FD-4751-A70A-811ECA2EF135}" type="pres">
      <dgm:prSet presAssocID="{CE7EA0BF-4101-463C-B005-79A826703727}" presName="hierRoot2" presStyleCnt="0"/>
      <dgm:spPr/>
    </dgm:pt>
    <dgm:pt modelId="{09D07C63-EB53-4054-86A0-2C0BA10C2142}" type="pres">
      <dgm:prSet presAssocID="{CE7EA0BF-4101-463C-B005-79A826703727}" presName="composite2" presStyleCnt="0"/>
      <dgm:spPr/>
    </dgm:pt>
    <dgm:pt modelId="{C8AF4C0C-DC87-4C7D-81D9-10F07F18DB04}" type="pres">
      <dgm:prSet presAssocID="{CE7EA0BF-4101-463C-B005-79A826703727}" presName="background2" presStyleLbl="node2" presStyleIdx="0" presStyleCnt="2"/>
      <dgm:spPr/>
    </dgm:pt>
    <dgm:pt modelId="{413F575D-3B61-4DCD-8A8A-F0B89BC2D558}" type="pres">
      <dgm:prSet presAssocID="{CE7EA0BF-4101-463C-B005-79A826703727}" presName="text2" presStyleLbl="fgAcc2" presStyleIdx="0" presStyleCnt="2">
        <dgm:presLayoutVars>
          <dgm:chPref val="3"/>
        </dgm:presLayoutVars>
      </dgm:prSet>
      <dgm:spPr/>
    </dgm:pt>
    <dgm:pt modelId="{50AEB7EC-96E3-4B06-A1B1-EF5F3BD04F2B}" type="pres">
      <dgm:prSet presAssocID="{CE7EA0BF-4101-463C-B005-79A826703727}" presName="hierChild3" presStyleCnt="0"/>
      <dgm:spPr/>
    </dgm:pt>
    <dgm:pt modelId="{18AF3EFA-DA04-4A74-8FE7-2A84937AF34B}" type="pres">
      <dgm:prSet presAssocID="{DFA5C168-9B19-4873-999C-2C257DC1C687}" presName="Name17" presStyleLbl="parChTrans1D3" presStyleIdx="0" presStyleCnt="2"/>
      <dgm:spPr/>
      <dgm:t>
        <a:bodyPr/>
        <a:lstStyle/>
        <a:p>
          <a:endParaRPr lang="en-US"/>
        </a:p>
      </dgm:t>
    </dgm:pt>
    <dgm:pt modelId="{CB9BA2CF-D99B-46B7-B6C6-6CBE88219B27}" type="pres">
      <dgm:prSet presAssocID="{68FCB610-C880-4F5B-815D-02F0832C01F0}" presName="hierRoot3" presStyleCnt="0"/>
      <dgm:spPr/>
    </dgm:pt>
    <dgm:pt modelId="{E72DD8DF-6132-424B-B028-A27564DCD32C}" type="pres">
      <dgm:prSet presAssocID="{68FCB610-C880-4F5B-815D-02F0832C01F0}" presName="composite3" presStyleCnt="0"/>
      <dgm:spPr/>
    </dgm:pt>
    <dgm:pt modelId="{914A7790-F7BB-4C6E-B814-FD3C2EBDA62D}" type="pres">
      <dgm:prSet presAssocID="{68FCB610-C880-4F5B-815D-02F0832C01F0}" presName="background3" presStyleLbl="node3" presStyleIdx="0" presStyleCnt="2"/>
      <dgm:spPr/>
    </dgm:pt>
    <dgm:pt modelId="{0C495C79-6E5C-47AD-B548-C9E03E8313B7}" type="pres">
      <dgm:prSet presAssocID="{68FCB610-C880-4F5B-815D-02F0832C01F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7776D2-77D1-4844-A49F-21026306F5E5}" type="pres">
      <dgm:prSet presAssocID="{68FCB610-C880-4F5B-815D-02F0832C01F0}" presName="hierChild4" presStyleCnt="0"/>
      <dgm:spPr/>
    </dgm:pt>
    <dgm:pt modelId="{55CC7D9A-6B0E-4281-BF2D-8C18F8E5DFCB}" type="pres">
      <dgm:prSet presAssocID="{F73DC938-4C3C-4364-A14C-D96E9ACF75DA}" presName="Name23" presStyleLbl="parChTrans1D4" presStyleIdx="0" presStyleCnt="5"/>
      <dgm:spPr/>
    </dgm:pt>
    <dgm:pt modelId="{02D30B67-19CD-472D-9C59-83D77AF1364F}" type="pres">
      <dgm:prSet presAssocID="{8467925D-5D5F-43F9-A5FA-BA97557ED8B7}" presName="hierRoot4" presStyleCnt="0"/>
      <dgm:spPr/>
    </dgm:pt>
    <dgm:pt modelId="{8343AC10-9FA2-4567-A2A3-AC2EDD051C29}" type="pres">
      <dgm:prSet presAssocID="{8467925D-5D5F-43F9-A5FA-BA97557ED8B7}" presName="composite4" presStyleCnt="0"/>
      <dgm:spPr/>
    </dgm:pt>
    <dgm:pt modelId="{8053645C-58E9-4FDB-A55C-B9E2779477CD}" type="pres">
      <dgm:prSet presAssocID="{8467925D-5D5F-43F9-A5FA-BA97557ED8B7}" presName="background4" presStyleLbl="node4" presStyleIdx="0" presStyleCnt="5"/>
      <dgm:spPr/>
    </dgm:pt>
    <dgm:pt modelId="{F867FD82-7EC0-487E-B5FA-0D3F05DAD8C0}" type="pres">
      <dgm:prSet presAssocID="{8467925D-5D5F-43F9-A5FA-BA97557ED8B7}" presName="text4" presStyleLbl="fgAcc4" presStyleIdx="0" presStyleCnt="5">
        <dgm:presLayoutVars>
          <dgm:chPref val="3"/>
        </dgm:presLayoutVars>
      </dgm:prSet>
      <dgm:spPr/>
    </dgm:pt>
    <dgm:pt modelId="{ECA85BCF-3E51-44F0-A8FB-EC221175A0D3}" type="pres">
      <dgm:prSet presAssocID="{8467925D-5D5F-43F9-A5FA-BA97557ED8B7}" presName="hierChild5" presStyleCnt="0"/>
      <dgm:spPr/>
    </dgm:pt>
    <dgm:pt modelId="{B373FED0-9814-44BB-8BF4-5FA189B3B209}" type="pres">
      <dgm:prSet presAssocID="{E1E8D370-BB58-43E1-9C63-C7E8DC828AFF}" presName="Name23" presStyleLbl="parChTrans1D4" presStyleIdx="1" presStyleCnt="5"/>
      <dgm:spPr/>
    </dgm:pt>
    <dgm:pt modelId="{4411FC85-B909-415B-ADCC-0329BC213136}" type="pres">
      <dgm:prSet presAssocID="{2BF93F46-6260-4CB3-B99D-E925BB1B1022}" presName="hierRoot4" presStyleCnt="0"/>
      <dgm:spPr/>
    </dgm:pt>
    <dgm:pt modelId="{423E1119-2CAC-4543-9292-1C4AD2180C78}" type="pres">
      <dgm:prSet presAssocID="{2BF93F46-6260-4CB3-B99D-E925BB1B1022}" presName="composite4" presStyleCnt="0"/>
      <dgm:spPr/>
    </dgm:pt>
    <dgm:pt modelId="{66C99158-3882-40B3-B9E9-C0F4E2359FDE}" type="pres">
      <dgm:prSet presAssocID="{2BF93F46-6260-4CB3-B99D-E925BB1B1022}" presName="background4" presStyleLbl="node4" presStyleIdx="1" presStyleCnt="5"/>
      <dgm:spPr/>
    </dgm:pt>
    <dgm:pt modelId="{CC5890A2-AEE9-4F05-BFB8-2C525DFAC36E}" type="pres">
      <dgm:prSet presAssocID="{2BF93F46-6260-4CB3-B99D-E925BB1B1022}" presName="text4" presStyleLbl="fgAcc4" presStyleIdx="1" presStyleCnt="5">
        <dgm:presLayoutVars>
          <dgm:chPref val="3"/>
        </dgm:presLayoutVars>
      </dgm:prSet>
      <dgm:spPr/>
    </dgm:pt>
    <dgm:pt modelId="{C8023CB1-4154-4732-9E44-A4DBF600C895}" type="pres">
      <dgm:prSet presAssocID="{2BF93F46-6260-4CB3-B99D-E925BB1B1022}" presName="hierChild5" presStyleCnt="0"/>
      <dgm:spPr/>
    </dgm:pt>
    <dgm:pt modelId="{53D20348-B5DC-4E6C-8C15-88ACD3F07EAD}" type="pres">
      <dgm:prSet presAssocID="{134747D1-ECB9-43D2-AC02-947697A3B46D}" presName="Name23" presStyleLbl="parChTrans1D4" presStyleIdx="2" presStyleCnt="5"/>
      <dgm:spPr/>
    </dgm:pt>
    <dgm:pt modelId="{157433BE-E639-4B5C-83EF-D3676D501567}" type="pres">
      <dgm:prSet presAssocID="{235837B2-2BF7-470E-A7ED-2E0524B8CB48}" presName="hierRoot4" presStyleCnt="0"/>
      <dgm:spPr/>
    </dgm:pt>
    <dgm:pt modelId="{58AEBFA0-DA1E-4477-9BFA-87EC018A2EEB}" type="pres">
      <dgm:prSet presAssocID="{235837B2-2BF7-470E-A7ED-2E0524B8CB48}" presName="composite4" presStyleCnt="0"/>
      <dgm:spPr/>
    </dgm:pt>
    <dgm:pt modelId="{2C01E090-9033-4C76-9841-3DDFEA5AE4B2}" type="pres">
      <dgm:prSet presAssocID="{235837B2-2BF7-470E-A7ED-2E0524B8CB48}" presName="background4" presStyleLbl="node4" presStyleIdx="2" presStyleCnt="5"/>
      <dgm:spPr/>
    </dgm:pt>
    <dgm:pt modelId="{78118409-A196-4AE3-A0A8-B76E689DD18A}" type="pres">
      <dgm:prSet presAssocID="{235837B2-2BF7-470E-A7ED-2E0524B8CB48}" presName="text4" presStyleLbl="fgAcc4" presStyleIdx="2" presStyleCnt="5">
        <dgm:presLayoutVars>
          <dgm:chPref val="3"/>
        </dgm:presLayoutVars>
      </dgm:prSet>
      <dgm:spPr/>
    </dgm:pt>
    <dgm:pt modelId="{E87074DF-9DBD-4F0B-BF3F-C8A863020F68}" type="pres">
      <dgm:prSet presAssocID="{235837B2-2BF7-470E-A7ED-2E0524B8CB48}" presName="hierChild5" presStyleCnt="0"/>
      <dgm:spPr/>
    </dgm:pt>
    <dgm:pt modelId="{EA0EDC71-EEFA-4623-984E-B4E5F57FD987}" type="pres">
      <dgm:prSet presAssocID="{513D3AB0-3771-4397-B83E-6EE5E4D497A1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DC19B8C-1617-4E28-8F1D-A3629D8F2108}" type="pres">
      <dgm:prSet presAssocID="{5D9A6E19-0B1D-42A1-B383-1AB3CE63202A}" presName="hierRoot2" presStyleCnt="0"/>
      <dgm:spPr/>
    </dgm:pt>
    <dgm:pt modelId="{D4B8F1E3-593F-4928-A087-C45F6DC4954A}" type="pres">
      <dgm:prSet presAssocID="{5D9A6E19-0B1D-42A1-B383-1AB3CE63202A}" presName="composite2" presStyleCnt="0"/>
      <dgm:spPr/>
    </dgm:pt>
    <dgm:pt modelId="{28EC194D-E906-4BCF-8F9B-5AFABDA37313}" type="pres">
      <dgm:prSet presAssocID="{5D9A6E19-0B1D-42A1-B383-1AB3CE63202A}" presName="background2" presStyleLbl="node2" presStyleIdx="1" presStyleCnt="2"/>
      <dgm:spPr/>
    </dgm:pt>
    <dgm:pt modelId="{932F0474-3003-4240-B66E-E51130A2CE34}" type="pres">
      <dgm:prSet presAssocID="{5D9A6E19-0B1D-42A1-B383-1AB3CE63202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BA504-CD42-431E-BAC5-0C3D380B4B0C}" type="pres">
      <dgm:prSet presAssocID="{5D9A6E19-0B1D-42A1-B383-1AB3CE63202A}" presName="hierChild3" presStyleCnt="0"/>
      <dgm:spPr/>
    </dgm:pt>
    <dgm:pt modelId="{D18BE916-5729-481B-9C14-CB05FCF80CBD}" type="pres">
      <dgm:prSet presAssocID="{F41D894D-94A9-4932-8FF9-AFA815F440A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3571064-77EC-47E0-BDA1-4CF680C8CCC9}" type="pres">
      <dgm:prSet presAssocID="{88E3C8C2-F2C1-499C-8C2B-AAB7CA7EC885}" presName="hierRoot3" presStyleCnt="0"/>
      <dgm:spPr/>
    </dgm:pt>
    <dgm:pt modelId="{29283C75-1A10-44AB-94A3-0D748BA51EA9}" type="pres">
      <dgm:prSet presAssocID="{88E3C8C2-F2C1-499C-8C2B-AAB7CA7EC885}" presName="composite3" presStyleCnt="0"/>
      <dgm:spPr/>
    </dgm:pt>
    <dgm:pt modelId="{2752AAB0-335F-4A52-8C35-6494C05FDB47}" type="pres">
      <dgm:prSet presAssocID="{88E3C8C2-F2C1-499C-8C2B-AAB7CA7EC885}" presName="background3" presStyleLbl="node3" presStyleIdx="1" presStyleCnt="2"/>
      <dgm:spPr/>
    </dgm:pt>
    <dgm:pt modelId="{71FE7F8E-F6F8-4E2B-A402-940445085CC3}" type="pres">
      <dgm:prSet presAssocID="{88E3C8C2-F2C1-499C-8C2B-AAB7CA7EC885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FC5FCA-F257-4D4F-990A-954978E09B54}" type="pres">
      <dgm:prSet presAssocID="{88E3C8C2-F2C1-499C-8C2B-AAB7CA7EC885}" presName="hierChild4" presStyleCnt="0"/>
      <dgm:spPr/>
    </dgm:pt>
    <dgm:pt modelId="{3371F3E3-A559-40A9-A47A-5861B9073CA9}" type="pres">
      <dgm:prSet presAssocID="{4F1A8B71-3735-44BA-A4BE-78EC56DE4929}" presName="Name23" presStyleLbl="parChTrans1D4" presStyleIdx="3" presStyleCnt="5"/>
      <dgm:spPr/>
    </dgm:pt>
    <dgm:pt modelId="{B07EFEAC-04A4-45E4-85DE-6D57528D3070}" type="pres">
      <dgm:prSet presAssocID="{92502EAD-56A4-4389-BBA1-CFD4B4AF23B2}" presName="hierRoot4" presStyleCnt="0"/>
      <dgm:spPr/>
    </dgm:pt>
    <dgm:pt modelId="{D6FA3C45-D54A-4FE5-BC9E-3FF2C7F9D711}" type="pres">
      <dgm:prSet presAssocID="{92502EAD-56A4-4389-BBA1-CFD4B4AF23B2}" presName="composite4" presStyleCnt="0"/>
      <dgm:spPr/>
    </dgm:pt>
    <dgm:pt modelId="{C53E6142-B49B-46B2-A0A1-8A7CD807C04A}" type="pres">
      <dgm:prSet presAssocID="{92502EAD-56A4-4389-BBA1-CFD4B4AF23B2}" presName="background4" presStyleLbl="node4" presStyleIdx="3" presStyleCnt="5"/>
      <dgm:spPr/>
    </dgm:pt>
    <dgm:pt modelId="{DB51F2B1-F960-4E21-A862-892A96A5EFC3}" type="pres">
      <dgm:prSet presAssocID="{92502EAD-56A4-4389-BBA1-CFD4B4AF23B2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9B52FD-A733-4482-95D8-476CC93090AA}" type="pres">
      <dgm:prSet presAssocID="{92502EAD-56A4-4389-BBA1-CFD4B4AF23B2}" presName="hierChild5" presStyleCnt="0"/>
      <dgm:spPr/>
    </dgm:pt>
    <dgm:pt modelId="{F9761869-787A-4ABB-916E-47602E6A7124}" type="pres">
      <dgm:prSet presAssocID="{54417A62-DF51-402F-9462-CFC3414C9FFF}" presName="Name23" presStyleLbl="parChTrans1D4" presStyleIdx="4" presStyleCnt="5"/>
      <dgm:spPr/>
    </dgm:pt>
    <dgm:pt modelId="{BE559494-C832-4B5B-AE77-968558F513F2}" type="pres">
      <dgm:prSet presAssocID="{A6F5DF77-7469-4F37-A255-74381C89074D}" presName="hierRoot4" presStyleCnt="0"/>
      <dgm:spPr/>
    </dgm:pt>
    <dgm:pt modelId="{E279939F-D287-4F20-B9C6-6D1F5EA9846F}" type="pres">
      <dgm:prSet presAssocID="{A6F5DF77-7469-4F37-A255-74381C89074D}" presName="composite4" presStyleCnt="0"/>
      <dgm:spPr/>
    </dgm:pt>
    <dgm:pt modelId="{03628B88-A5C0-401D-8280-79A2ACC6D156}" type="pres">
      <dgm:prSet presAssocID="{A6F5DF77-7469-4F37-A255-74381C89074D}" presName="background4" presStyleLbl="node4" presStyleIdx="4" presStyleCnt="5"/>
      <dgm:spPr/>
    </dgm:pt>
    <dgm:pt modelId="{3473FADE-A2D4-4007-8933-1C28357437A7}" type="pres">
      <dgm:prSet presAssocID="{A6F5DF77-7469-4F37-A255-74381C89074D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0CD7FA-C56D-4915-A059-AD5C99CC28D2}" type="pres">
      <dgm:prSet presAssocID="{A6F5DF77-7469-4F37-A255-74381C89074D}" presName="hierChild5" presStyleCnt="0"/>
      <dgm:spPr/>
    </dgm:pt>
  </dgm:ptLst>
  <dgm:cxnLst>
    <dgm:cxn modelId="{00C47015-F4E2-4E0D-91FB-AE0D0598B5D7}" srcId="{95216BC5-8E72-4302-A07E-91E03FEFDD56}" destId="{CE7EA0BF-4101-463C-B005-79A826703727}" srcOrd="0" destOrd="0" parTransId="{4C161143-B9D1-461A-B19D-DB5490672BDA}" sibTransId="{4363F968-789F-4432-B508-DA37F981576E}"/>
    <dgm:cxn modelId="{34368505-03B9-4DA9-9676-D62AB2048DCB}" type="presOf" srcId="{4C161143-B9D1-461A-B19D-DB5490672BDA}" destId="{741C05BD-40F5-4A0F-A96C-43D57A758E23}" srcOrd="0" destOrd="0" presId="urn:microsoft.com/office/officeart/2005/8/layout/hierarchy1"/>
    <dgm:cxn modelId="{1B191C18-CB66-49E5-8F89-FF03D5D32F37}" srcId="{68FCB610-C880-4F5B-815D-02F0832C01F0}" destId="{8467925D-5D5F-43F9-A5FA-BA97557ED8B7}" srcOrd="0" destOrd="0" parTransId="{F73DC938-4C3C-4364-A14C-D96E9ACF75DA}" sibTransId="{6314C6D4-DD06-4549-A0D8-619408A6D73F}"/>
    <dgm:cxn modelId="{AB5C180D-6EBC-4B33-8D42-C3B2A2FD8981}" type="presOf" srcId="{92502EAD-56A4-4389-BBA1-CFD4B4AF23B2}" destId="{DB51F2B1-F960-4E21-A862-892A96A5EFC3}" srcOrd="0" destOrd="0" presId="urn:microsoft.com/office/officeart/2005/8/layout/hierarchy1"/>
    <dgm:cxn modelId="{0844E3F6-D435-433C-AC36-DF3C3BA76C0B}" type="presOf" srcId="{F41D894D-94A9-4932-8FF9-AFA815F440A4}" destId="{D18BE916-5729-481B-9C14-CB05FCF80CBD}" srcOrd="0" destOrd="0" presId="urn:microsoft.com/office/officeart/2005/8/layout/hierarchy1"/>
    <dgm:cxn modelId="{474849A1-FD0B-4C6A-9985-0951D895EC0B}" srcId="{68FCB610-C880-4F5B-815D-02F0832C01F0}" destId="{2BF93F46-6260-4CB3-B99D-E925BB1B1022}" srcOrd="1" destOrd="0" parTransId="{E1E8D370-BB58-43E1-9C63-C7E8DC828AFF}" sibTransId="{A25F9696-AFAE-4607-BE12-ACDBC525C8C9}"/>
    <dgm:cxn modelId="{9A297D20-5A59-4AB3-BF91-7F820F8FA876}" type="presOf" srcId="{2BF93F46-6260-4CB3-B99D-E925BB1B1022}" destId="{CC5890A2-AEE9-4F05-BFB8-2C525DFAC36E}" srcOrd="0" destOrd="0" presId="urn:microsoft.com/office/officeart/2005/8/layout/hierarchy1"/>
    <dgm:cxn modelId="{B8732EA2-EEAC-429A-8086-81515831FB81}" type="presOf" srcId="{E3B514D9-CA77-46C2-A635-1794FE5D159F}" destId="{1A0263FC-02FA-4965-A8C9-2A227B718EFF}" srcOrd="0" destOrd="0" presId="urn:microsoft.com/office/officeart/2005/8/layout/hierarchy1"/>
    <dgm:cxn modelId="{97DE7D61-7316-424A-BFD5-51B8947A3EA7}" type="presOf" srcId="{8467925D-5D5F-43F9-A5FA-BA97557ED8B7}" destId="{F867FD82-7EC0-487E-B5FA-0D3F05DAD8C0}" srcOrd="0" destOrd="0" presId="urn:microsoft.com/office/officeart/2005/8/layout/hierarchy1"/>
    <dgm:cxn modelId="{621C5CE2-75BF-4F3D-856A-62634AACFD6E}" type="presOf" srcId="{CE7EA0BF-4101-463C-B005-79A826703727}" destId="{413F575D-3B61-4DCD-8A8A-F0B89BC2D558}" srcOrd="0" destOrd="0" presId="urn:microsoft.com/office/officeart/2005/8/layout/hierarchy1"/>
    <dgm:cxn modelId="{7CE72450-311E-46B3-B17F-867FDB23A401}" srcId="{95216BC5-8E72-4302-A07E-91E03FEFDD56}" destId="{5D9A6E19-0B1D-42A1-B383-1AB3CE63202A}" srcOrd="1" destOrd="0" parTransId="{513D3AB0-3771-4397-B83E-6EE5E4D497A1}" sibTransId="{7057A773-6D14-487B-8346-C51267DF8924}"/>
    <dgm:cxn modelId="{33B07757-575F-42D9-AEFE-0C3A4577841A}" type="presOf" srcId="{5D9A6E19-0B1D-42A1-B383-1AB3CE63202A}" destId="{932F0474-3003-4240-B66E-E51130A2CE34}" srcOrd="0" destOrd="0" presId="urn:microsoft.com/office/officeart/2005/8/layout/hierarchy1"/>
    <dgm:cxn modelId="{99FD2512-251C-45A2-8FE2-C794301F4227}" type="presOf" srcId="{513D3AB0-3771-4397-B83E-6EE5E4D497A1}" destId="{EA0EDC71-EEFA-4623-984E-B4E5F57FD987}" srcOrd="0" destOrd="0" presId="urn:microsoft.com/office/officeart/2005/8/layout/hierarchy1"/>
    <dgm:cxn modelId="{50694674-693D-44E6-9CEE-008F5AD0B05F}" srcId="{88E3C8C2-F2C1-499C-8C2B-AAB7CA7EC885}" destId="{92502EAD-56A4-4389-BBA1-CFD4B4AF23B2}" srcOrd="0" destOrd="0" parTransId="{4F1A8B71-3735-44BA-A4BE-78EC56DE4929}" sibTransId="{F1DD5AD9-DD1B-4287-86FA-C13C76435071}"/>
    <dgm:cxn modelId="{3643BF73-1A03-440D-898B-C1AFFB42554A}" srcId="{CE7EA0BF-4101-463C-B005-79A826703727}" destId="{68FCB610-C880-4F5B-815D-02F0832C01F0}" srcOrd="0" destOrd="0" parTransId="{DFA5C168-9B19-4873-999C-2C257DC1C687}" sibTransId="{1D761543-0A20-4C22-88CA-65B0426B00A0}"/>
    <dgm:cxn modelId="{CCB93002-6228-4A29-B822-9FB6EF132BFC}" type="presOf" srcId="{E1E8D370-BB58-43E1-9C63-C7E8DC828AFF}" destId="{B373FED0-9814-44BB-8BF4-5FA189B3B209}" srcOrd="0" destOrd="0" presId="urn:microsoft.com/office/officeart/2005/8/layout/hierarchy1"/>
    <dgm:cxn modelId="{783B447B-4A68-41BA-821F-5FEF6B46D93E}" srcId="{5D9A6E19-0B1D-42A1-B383-1AB3CE63202A}" destId="{88E3C8C2-F2C1-499C-8C2B-AAB7CA7EC885}" srcOrd="0" destOrd="0" parTransId="{F41D894D-94A9-4932-8FF9-AFA815F440A4}" sibTransId="{B03B9D3E-25EB-4757-8705-0D3810DA31B4}"/>
    <dgm:cxn modelId="{74F45D87-3F99-48AC-9BCF-E38C6C45126C}" srcId="{88E3C8C2-F2C1-499C-8C2B-AAB7CA7EC885}" destId="{A6F5DF77-7469-4F37-A255-74381C89074D}" srcOrd="1" destOrd="0" parTransId="{54417A62-DF51-402F-9462-CFC3414C9FFF}" sibTransId="{1381DEF2-39A4-4427-9877-09331A407CE6}"/>
    <dgm:cxn modelId="{E8479D19-1DBE-4AEF-B257-A38C2097BF73}" type="presOf" srcId="{88E3C8C2-F2C1-499C-8C2B-AAB7CA7EC885}" destId="{71FE7F8E-F6F8-4E2B-A402-940445085CC3}" srcOrd="0" destOrd="0" presId="urn:microsoft.com/office/officeart/2005/8/layout/hierarchy1"/>
    <dgm:cxn modelId="{5BA58642-A38B-43AC-BDBC-50E756C397DE}" type="presOf" srcId="{54417A62-DF51-402F-9462-CFC3414C9FFF}" destId="{F9761869-787A-4ABB-916E-47602E6A7124}" srcOrd="0" destOrd="0" presId="urn:microsoft.com/office/officeart/2005/8/layout/hierarchy1"/>
    <dgm:cxn modelId="{ED2210B0-F20B-4244-8B41-9604490083C9}" type="presOf" srcId="{A6F5DF77-7469-4F37-A255-74381C89074D}" destId="{3473FADE-A2D4-4007-8933-1C28357437A7}" srcOrd="0" destOrd="0" presId="urn:microsoft.com/office/officeart/2005/8/layout/hierarchy1"/>
    <dgm:cxn modelId="{039244E3-04C8-4E8A-BD5C-01582AC724D6}" type="presOf" srcId="{235837B2-2BF7-470E-A7ED-2E0524B8CB48}" destId="{78118409-A196-4AE3-A0A8-B76E689DD18A}" srcOrd="0" destOrd="0" presId="urn:microsoft.com/office/officeart/2005/8/layout/hierarchy1"/>
    <dgm:cxn modelId="{CF3E366A-DD35-4D39-8A80-62588A27414D}" type="presOf" srcId="{68FCB610-C880-4F5B-815D-02F0832C01F0}" destId="{0C495C79-6E5C-47AD-B548-C9E03E8313B7}" srcOrd="0" destOrd="0" presId="urn:microsoft.com/office/officeart/2005/8/layout/hierarchy1"/>
    <dgm:cxn modelId="{2365FF27-04E8-4FA1-8266-AF633B51E5D0}" type="presOf" srcId="{DFA5C168-9B19-4873-999C-2C257DC1C687}" destId="{18AF3EFA-DA04-4A74-8FE7-2A84937AF34B}" srcOrd="0" destOrd="0" presId="urn:microsoft.com/office/officeart/2005/8/layout/hierarchy1"/>
    <dgm:cxn modelId="{190D1AAB-8F2F-4F04-A060-1EE7628AD375}" type="presOf" srcId="{95216BC5-8E72-4302-A07E-91E03FEFDD56}" destId="{B37B4CC8-2042-4A9A-A621-E6AC107C9C59}" srcOrd="0" destOrd="0" presId="urn:microsoft.com/office/officeart/2005/8/layout/hierarchy1"/>
    <dgm:cxn modelId="{D67BD290-4330-4BF8-BCEE-D5FBAE1EE835}" srcId="{68FCB610-C880-4F5B-815D-02F0832C01F0}" destId="{235837B2-2BF7-470E-A7ED-2E0524B8CB48}" srcOrd="2" destOrd="0" parTransId="{134747D1-ECB9-43D2-AC02-947697A3B46D}" sibTransId="{98FC1632-AD53-4714-AA87-E95712D431F1}"/>
    <dgm:cxn modelId="{3C19596E-0A0F-4C46-B15F-7442C1A4AFF5}" type="presOf" srcId="{F73DC938-4C3C-4364-A14C-D96E9ACF75DA}" destId="{55CC7D9A-6B0E-4281-BF2D-8C18F8E5DFCB}" srcOrd="0" destOrd="0" presId="urn:microsoft.com/office/officeart/2005/8/layout/hierarchy1"/>
    <dgm:cxn modelId="{4F264551-63C4-431B-AA50-B8DA2097DEBF}" srcId="{E3B514D9-CA77-46C2-A635-1794FE5D159F}" destId="{95216BC5-8E72-4302-A07E-91E03FEFDD56}" srcOrd="0" destOrd="0" parTransId="{EC9476DE-AB93-4A9E-9439-7C4B94250A6C}" sibTransId="{CB26CDE5-A1C2-47D3-867A-C5F132B59114}"/>
    <dgm:cxn modelId="{F67F6861-EB6F-49EE-9E67-48E9DC96601C}" type="presOf" srcId="{134747D1-ECB9-43D2-AC02-947697A3B46D}" destId="{53D20348-B5DC-4E6C-8C15-88ACD3F07EAD}" srcOrd="0" destOrd="0" presId="urn:microsoft.com/office/officeart/2005/8/layout/hierarchy1"/>
    <dgm:cxn modelId="{63507E9D-27BC-4C27-9DFB-79179014D98C}" type="presOf" srcId="{4F1A8B71-3735-44BA-A4BE-78EC56DE4929}" destId="{3371F3E3-A559-40A9-A47A-5861B9073CA9}" srcOrd="0" destOrd="0" presId="urn:microsoft.com/office/officeart/2005/8/layout/hierarchy1"/>
    <dgm:cxn modelId="{56BC1F7B-F8DC-4FB7-91E0-27384B623FD0}" type="presParOf" srcId="{1A0263FC-02FA-4965-A8C9-2A227B718EFF}" destId="{BCFC43CE-30B9-4C00-983B-227F26725455}" srcOrd="0" destOrd="0" presId="urn:microsoft.com/office/officeart/2005/8/layout/hierarchy1"/>
    <dgm:cxn modelId="{1ACEE378-043A-485E-BA0F-D7CFE9812D18}" type="presParOf" srcId="{BCFC43CE-30B9-4C00-983B-227F26725455}" destId="{258043A0-A74D-4C52-851E-C7D5349CC3E5}" srcOrd="0" destOrd="0" presId="urn:microsoft.com/office/officeart/2005/8/layout/hierarchy1"/>
    <dgm:cxn modelId="{87FB3CAF-E4B4-49FD-8C99-8A852E5419DA}" type="presParOf" srcId="{258043A0-A74D-4C52-851E-C7D5349CC3E5}" destId="{2BCE3050-AAA4-4F4F-85EA-D211F62AA937}" srcOrd="0" destOrd="0" presId="urn:microsoft.com/office/officeart/2005/8/layout/hierarchy1"/>
    <dgm:cxn modelId="{469A75A0-39FE-418A-AFD3-1BD63A3A6069}" type="presParOf" srcId="{258043A0-A74D-4C52-851E-C7D5349CC3E5}" destId="{B37B4CC8-2042-4A9A-A621-E6AC107C9C59}" srcOrd="1" destOrd="0" presId="urn:microsoft.com/office/officeart/2005/8/layout/hierarchy1"/>
    <dgm:cxn modelId="{773E3DC7-167E-4A4B-B674-EB7094CAEC70}" type="presParOf" srcId="{BCFC43CE-30B9-4C00-983B-227F26725455}" destId="{DC9D49D9-61AB-4D16-BBAF-352324FA1E32}" srcOrd="1" destOrd="0" presId="urn:microsoft.com/office/officeart/2005/8/layout/hierarchy1"/>
    <dgm:cxn modelId="{20A2B55F-91D7-452D-B5E5-BA40B937224F}" type="presParOf" srcId="{DC9D49D9-61AB-4D16-BBAF-352324FA1E32}" destId="{741C05BD-40F5-4A0F-A96C-43D57A758E23}" srcOrd="0" destOrd="0" presId="urn:microsoft.com/office/officeart/2005/8/layout/hierarchy1"/>
    <dgm:cxn modelId="{83102DD6-D60D-48D0-B61F-54A7944FC89D}" type="presParOf" srcId="{DC9D49D9-61AB-4D16-BBAF-352324FA1E32}" destId="{A4D6C984-43FD-4751-A70A-811ECA2EF135}" srcOrd="1" destOrd="0" presId="urn:microsoft.com/office/officeart/2005/8/layout/hierarchy1"/>
    <dgm:cxn modelId="{8A727B3A-4403-4BDC-BB61-4ABDDF917EA6}" type="presParOf" srcId="{A4D6C984-43FD-4751-A70A-811ECA2EF135}" destId="{09D07C63-EB53-4054-86A0-2C0BA10C2142}" srcOrd="0" destOrd="0" presId="urn:microsoft.com/office/officeart/2005/8/layout/hierarchy1"/>
    <dgm:cxn modelId="{C759E999-3190-49B9-B8F4-1D2BE1C10FD6}" type="presParOf" srcId="{09D07C63-EB53-4054-86A0-2C0BA10C2142}" destId="{C8AF4C0C-DC87-4C7D-81D9-10F07F18DB04}" srcOrd="0" destOrd="0" presId="urn:microsoft.com/office/officeart/2005/8/layout/hierarchy1"/>
    <dgm:cxn modelId="{5CB16A2D-6417-42F5-9909-B798A6F04045}" type="presParOf" srcId="{09D07C63-EB53-4054-86A0-2C0BA10C2142}" destId="{413F575D-3B61-4DCD-8A8A-F0B89BC2D558}" srcOrd="1" destOrd="0" presId="urn:microsoft.com/office/officeart/2005/8/layout/hierarchy1"/>
    <dgm:cxn modelId="{47E0C57A-86BF-4E0D-8AE8-1BE9A55D0B84}" type="presParOf" srcId="{A4D6C984-43FD-4751-A70A-811ECA2EF135}" destId="{50AEB7EC-96E3-4B06-A1B1-EF5F3BD04F2B}" srcOrd="1" destOrd="0" presId="urn:microsoft.com/office/officeart/2005/8/layout/hierarchy1"/>
    <dgm:cxn modelId="{8840FF21-0B5C-462D-9338-DA054AC631B2}" type="presParOf" srcId="{50AEB7EC-96E3-4B06-A1B1-EF5F3BD04F2B}" destId="{18AF3EFA-DA04-4A74-8FE7-2A84937AF34B}" srcOrd="0" destOrd="0" presId="urn:microsoft.com/office/officeart/2005/8/layout/hierarchy1"/>
    <dgm:cxn modelId="{734998B2-65FE-4813-9F9C-95AC04AAD3EC}" type="presParOf" srcId="{50AEB7EC-96E3-4B06-A1B1-EF5F3BD04F2B}" destId="{CB9BA2CF-D99B-46B7-B6C6-6CBE88219B27}" srcOrd="1" destOrd="0" presId="urn:microsoft.com/office/officeart/2005/8/layout/hierarchy1"/>
    <dgm:cxn modelId="{B5A6D90B-1A57-4DF6-BF88-8F5339FCA5CB}" type="presParOf" srcId="{CB9BA2CF-D99B-46B7-B6C6-6CBE88219B27}" destId="{E72DD8DF-6132-424B-B028-A27564DCD32C}" srcOrd="0" destOrd="0" presId="urn:microsoft.com/office/officeart/2005/8/layout/hierarchy1"/>
    <dgm:cxn modelId="{98199489-D4A1-49F4-B428-ECCEE5EF13FC}" type="presParOf" srcId="{E72DD8DF-6132-424B-B028-A27564DCD32C}" destId="{914A7790-F7BB-4C6E-B814-FD3C2EBDA62D}" srcOrd="0" destOrd="0" presId="urn:microsoft.com/office/officeart/2005/8/layout/hierarchy1"/>
    <dgm:cxn modelId="{19818D38-0C35-4165-93F7-6F6AB6C94949}" type="presParOf" srcId="{E72DD8DF-6132-424B-B028-A27564DCD32C}" destId="{0C495C79-6E5C-47AD-B548-C9E03E8313B7}" srcOrd="1" destOrd="0" presId="urn:microsoft.com/office/officeart/2005/8/layout/hierarchy1"/>
    <dgm:cxn modelId="{F6C3C9E8-063F-4A7E-A7FB-AE1745859F23}" type="presParOf" srcId="{CB9BA2CF-D99B-46B7-B6C6-6CBE88219B27}" destId="{3A7776D2-77D1-4844-A49F-21026306F5E5}" srcOrd="1" destOrd="0" presId="urn:microsoft.com/office/officeart/2005/8/layout/hierarchy1"/>
    <dgm:cxn modelId="{711D0492-E39B-4E73-8CD7-528C2B9E1FCC}" type="presParOf" srcId="{3A7776D2-77D1-4844-A49F-21026306F5E5}" destId="{55CC7D9A-6B0E-4281-BF2D-8C18F8E5DFCB}" srcOrd="0" destOrd="0" presId="urn:microsoft.com/office/officeart/2005/8/layout/hierarchy1"/>
    <dgm:cxn modelId="{DB0A026B-94B3-431D-89B3-E6A145BE3F57}" type="presParOf" srcId="{3A7776D2-77D1-4844-A49F-21026306F5E5}" destId="{02D30B67-19CD-472D-9C59-83D77AF1364F}" srcOrd="1" destOrd="0" presId="urn:microsoft.com/office/officeart/2005/8/layout/hierarchy1"/>
    <dgm:cxn modelId="{DF2595AE-CB47-45E2-BBB4-8BAA42D74013}" type="presParOf" srcId="{02D30B67-19CD-472D-9C59-83D77AF1364F}" destId="{8343AC10-9FA2-4567-A2A3-AC2EDD051C29}" srcOrd="0" destOrd="0" presId="urn:microsoft.com/office/officeart/2005/8/layout/hierarchy1"/>
    <dgm:cxn modelId="{AB9857EE-4810-4B4A-9EEC-F5B0973149CF}" type="presParOf" srcId="{8343AC10-9FA2-4567-A2A3-AC2EDD051C29}" destId="{8053645C-58E9-4FDB-A55C-B9E2779477CD}" srcOrd="0" destOrd="0" presId="urn:microsoft.com/office/officeart/2005/8/layout/hierarchy1"/>
    <dgm:cxn modelId="{9C776835-7C58-41F0-B7F8-A0B9A8E1A38B}" type="presParOf" srcId="{8343AC10-9FA2-4567-A2A3-AC2EDD051C29}" destId="{F867FD82-7EC0-487E-B5FA-0D3F05DAD8C0}" srcOrd="1" destOrd="0" presId="urn:microsoft.com/office/officeart/2005/8/layout/hierarchy1"/>
    <dgm:cxn modelId="{DE486F32-BE5B-44CA-8C39-0AC742547E85}" type="presParOf" srcId="{02D30B67-19CD-472D-9C59-83D77AF1364F}" destId="{ECA85BCF-3E51-44F0-A8FB-EC221175A0D3}" srcOrd="1" destOrd="0" presId="urn:microsoft.com/office/officeart/2005/8/layout/hierarchy1"/>
    <dgm:cxn modelId="{CD3E47E9-6EDB-4B40-8F73-FECFFC1578D8}" type="presParOf" srcId="{3A7776D2-77D1-4844-A49F-21026306F5E5}" destId="{B373FED0-9814-44BB-8BF4-5FA189B3B209}" srcOrd="2" destOrd="0" presId="urn:microsoft.com/office/officeart/2005/8/layout/hierarchy1"/>
    <dgm:cxn modelId="{1DCD2333-1662-4C4E-8F88-15BE9EE6C711}" type="presParOf" srcId="{3A7776D2-77D1-4844-A49F-21026306F5E5}" destId="{4411FC85-B909-415B-ADCC-0329BC213136}" srcOrd="3" destOrd="0" presId="urn:microsoft.com/office/officeart/2005/8/layout/hierarchy1"/>
    <dgm:cxn modelId="{A82E3129-E87D-440E-B379-B507767E435E}" type="presParOf" srcId="{4411FC85-B909-415B-ADCC-0329BC213136}" destId="{423E1119-2CAC-4543-9292-1C4AD2180C78}" srcOrd="0" destOrd="0" presId="urn:microsoft.com/office/officeart/2005/8/layout/hierarchy1"/>
    <dgm:cxn modelId="{A3F4A632-B109-4962-84D1-A052FE89FA48}" type="presParOf" srcId="{423E1119-2CAC-4543-9292-1C4AD2180C78}" destId="{66C99158-3882-40B3-B9E9-C0F4E2359FDE}" srcOrd="0" destOrd="0" presId="urn:microsoft.com/office/officeart/2005/8/layout/hierarchy1"/>
    <dgm:cxn modelId="{FA6D4617-8EAE-4456-974A-FDDA5147EE90}" type="presParOf" srcId="{423E1119-2CAC-4543-9292-1C4AD2180C78}" destId="{CC5890A2-AEE9-4F05-BFB8-2C525DFAC36E}" srcOrd="1" destOrd="0" presId="urn:microsoft.com/office/officeart/2005/8/layout/hierarchy1"/>
    <dgm:cxn modelId="{93D332E5-6E90-41E3-AEC1-55856ABB9B24}" type="presParOf" srcId="{4411FC85-B909-415B-ADCC-0329BC213136}" destId="{C8023CB1-4154-4732-9E44-A4DBF600C895}" srcOrd="1" destOrd="0" presId="urn:microsoft.com/office/officeart/2005/8/layout/hierarchy1"/>
    <dgm:cxn modelId="{9BE5803C-DBA2-4839-83E7-B33F861E0D63}" type="presParOf" srcId="{3A7776D2-77D1-4844-A49F-21026306F5E5}" destId="{53D20348-B5DC-4E6C-8C15-88ACD3F07EAD}" srcOrd="4" destOrd="0" presId="urn:microsoft.com/office/officeart/2005/8/layout/hierarchy1"/>
    <dgm:cxn modelId="{EFAF3E26-A939-4E17-BA20-8368B887DD5C}" type="presParOf" srcId="{3A7776D2-77D1-4844-A49F-21026306F5E5}" destId="{157433BE-E639-4B5C-83EF-D3676D501567}" srcOrd="5" destOrd="0" presId="urn:microsoft.com/office/officeart/2005/8/layout/hierarchy1"/>
    <dgm:cxn modelId="{BD12CEBC-1140-4229-92E7-8E222FD090D3}" type="presParOf" srcId="{157433BE-E639-4B5C-83EF-D3676D501567}" destId="{58AEBFA0-DA1E-4477-9BFA-87EC018A2EEB}" srcOrd="0" destOrd="0" presId="urn:microsoft.com/office/officeart/2005/8/layout/hierarchy1"/>
    <dgm:cxn modelId="{2B8B851F-4EEF-4519-9B2B-426D97B86225}" type="presParOf" srcId="{58AEBFA0-DA1E-4477-9BFA-87EC018A2EEB}" destId="{2C01E090-9033-4C76-9841-3DDFEA5AE4B2}" srcOrd="0" destOrd="0" presId="urn:microsoft.com/office/officeart/2005/8/layout/hierarchy1"/>
    <dgm:cxn modelId="{7C5F2DEA-5BDC-4A77-8C81-9BB719A4C01B}" type="presParOf" srcId="{58AEBFA0-DA1E-4477-9BFA-87EC018A2EEB}" destId="{78118409-A196-4AE3-A0A8-B76E689DD18A}" srcOrd="1" destOrd="0" presId="urn:microsoft.com/office/officeart/2005/8/layout/hierarchy1"/>
    <dgm:cxn modelId="{E3C37F81-7B10-4C47-A3D5-254DA8441E6D}" type="presParOf" srcId="{157433BE-E639-4B5C-83EF-D3676D501567}" destId="{E87074DF-9DBD-4F0B-BF3F-C8A863020F68}" srcOrd="1" destOrd="0" presId="urn:microsoft.com/office/officeart/2005/8/layout/hierarchy1"/>
    <dgm:cxn modelId="{3AA5668D-0206-4C0A-A8E4-EAC858F14BEE}" type="presParOf" srcId="{DC9D49D9-61AB-4D16-BBAF-352324FA1E32}" destId="{EA0EDC71-EEFA-4623-984E-B4E5F57FD987}" srcOrd="2" destOrd="0" presId="urn:microsoft.com/office/officeart/2005/8/layout/hierarchy1"/>
    <dgm:cxn modelId="{3C4BC34B-BC44-45B6-A7FA-79B51122F0A0}" type="presParOf" srcId="{DC9D49D9-61AB-4D16-BBAF-352324FA1E32}" destId="{DDC19B8C-1617-4E28-8F1D-A3629D8F2108}" srcOrd="3" destOrd="0" presId="urn:microsoft.com/office/officeart/2005/8/layout/hierarchy1"/>
    <dgm:cxn modelId="{3F88F92F-B836-4C39-BB3C-ADF5AFEAA804}" type="presParOf" srcId="{DDC19B8C-1617-4E28-8F1D-A3629D8F2108}" destId="{D4B8F1E3-593F-4928-A087-C45F6DC4954A}" srcOrd="0" destOrd="0" presId="urn:microsoft.com/office/officeart/2005/8/layout/hierarchy1"/>
    <dgm:cxn modelId="{AD22F27A-9B77-4153-8775-63B4120BBF40}" type="presParOf" srcId="{D4B8F1E3-593F-4928-A087-C45F6DC4954A}" destId="{28EC194D-E906-4BCF-8F9B-5AFABDA37313}" srcOrd="0" destOrd="0" presId="urn:microsoft.com/office/officeart/2005/8/layout/hierarchy1"/>
    <dgm:cxn modelId="{A1DB99C6-05D9-4545-B441-61E6897F036A}" type="presParOf" srcId="{D4B8F1E3-593F-4928-A087-C45F6DC4954A}" destId="{932F0474-3003-4240-B66E-E51130A2CE34}" srcOrd="1" destOrd="0" presId="urn:microsoft.com/office/officeart/2005/8/layout/hierarchy1"/>
    <dgm:cxn modelId="{7D22C27E-E65E-4816-9D00-D22A4E075CC0}" type="presParOf" srcId="{DDC19B8C-1617-4E28-8F1D-A3629D8F2108}" destId="{ED6BA504-CD42-431E-BAC5-0C3D380B4B0C}" srcOrd="1" destOrd="0" presId="urn:microsoft.com/office/officeart/2005/8/layout/hierarchy1"/>
    <dgm:cxn modelId="{461C8242-81C0-476F-90E2-D08433920B08}" type="presParOf" srcId="{ED6BA504-CD42-431E-BAC5-0C3D380B4B0C}" destId="{D18BE916-5729-481B-9C14-CB05FCF80CBD}" srcOrd="0" destOrd="0" presId="urn:microsoft.com/office/officeart/2005/8/layout/hierarchy1"/>
    <dgm:cxn modelId="{FB31CD27-F3F4-4574-B79F-EC5A49F4D39E}" type="presParOf" srcId="{ED6BA504-CD42-431E-BAC5-0C3D380B4B0C}" destId="{E3571064-77EC-47E0-BDA1-4CF680C8CCC9}" srcOrd="1" destOrd="0" presId="urn:microsoft.com/office/officeart/2005/8/layout/hierarchy1"/>
    <dgm:cxn modelId="{A0760F51-2DA4-4D78-9624-840615C8E0D0}" type="presParOf" srcId="{E3571064-77EC-47E0-BDA1-4CF680C8CCC9}" destId="{29283C75-1A10-44AB-94A3-0D748BA51EA9}" srcOrd="0" destOrd="0" presId="urn:microsoft.com/office/officeart/2005/8/layout/hierarchy1"/>
    <dgm:cxn modelId="{18CD3DE0-8A0C-4D94-ACC3-35DB89707DBF}" type="presParOf" srcId="{29283C75-1A10-44AB-94A3-0D748BA51EA9}" destId="{2752AAB0-335F-4A52-8C35-6494C05FDB47}" srcOrd="0" destOrd="0" presId="urn:microsoft.com/office/officeart/2005/8/layout/hierarchy1"/>
    <dgm:cxn modelId="{DCED45C2-681F-419F-9216-0A2055015FA2}" type="presParOf" srcId="{29283C75-1A10-44AB-94A3-0D748BA51EA9}" destId="{71FE7F8E-F6F8-4E2B-A402-940445085CC3}" srcOrd="1" destOrd="0" presId="urn:microsoft.com/office/officeart/2005/8/layout/hierarchy1"/>
    <dgm:cxn modelId="{81324C53-D83A-455B-BC55-DB8E2BE6C9A1}" type="presParOf" srcId="{E3571064-77EC-47E0-BDA1-4CF680C8CCC9}" destId="{84FC5FCA-F257-4D4F-990A-954978E09B54}" srcOrd="1" destOrd="0" presId="urn:microsoft.com/office/officeart/2005/8/layout/hierarchy1"/>
    <dgm:cxn modelId="{3C3C749E-F138-4AC6-8125-AACB1EB04925}" type="presParOf" srcId="{84FC5FCA-F257-4D4F-990A-954978E09B54}" destId="{3371F3E3-A559-40A9-A47A-5861B9073CA9}" srcOrd="0" destOrd="0" presId="urn:microsoft.com/office/officeart/2005/8/layout/hierarchy1"/>
    <dgm:cxn modelId="{433CE986-6F66-449E-BF7E-C5E32A5E1ED9}" type="presParOf" srcId="{84FC5FCA-F257-4D4F-990A-954978E09B54}" destId="{B07EFEAC-04A4-45E4-85DE-6D57528D3070}" srcOrd="1" destOrd="0" presId="urn:microsoft.com/office/officeart/2005/8/layout/hierarchy1"/>
    <dgm:cxn modelId="{3E8D20E7-6DD0-4840-8BCC-49372EC681FA}" type="presParOf" srcId="{B07EFEAC-04A4-45E4-85DE-6D57528D3070}" destId="{D6FA3C45-D54A-4FE5-BC9E-3FF2C7F9D711}" srcOrd="0" destOrd="0" presId="urn:microsoft.com/office/officeart/2005/8/layout/hierarchy1"/>
    <dgm:cxn modelId="{9A5E6B75-B890-4C02-AA6F-19DDF841404F}" type="presParOf" srcId="{D6FA3C45-D54A-4FE5-BC9E-3FF2C7F9D711}" destId="{C53E6142-B49B-46B2-A0A1-8A7CD807C04A}" srcOrd="0" destOrd="0" presId="urn:microsoft.com/office/officeart/2005/8/layout/hierarchy1"/>
    <dgm:cxn modelId="{0A0395F2-5632-4531-8067-0A4CA3D293C7}" type="presParOf" srcId="{D6FA3C45-D54A-4FE5-BC9E-3FF2C7F9D711}" destId="{DB51F2B1-F960-4E21-A862-892A96A5EFC3}" srcOrd="1" destOrd="0" presId="urn:microsoft.com/office/officeart/2005/8/layout/hierarchy1"/>
    <dgm:cxn modelId="{C3AA8CFC-F0F3-4FE2-B425-A1D9E34CBA75}" type="presParOf" srcId="{B07EFEAC-04A4-45E4-85DE-6D57528D3070}" destId="{149B52FD-A733-4482-95D8-476CC93090AA}" srcOrd="1" destOrd="0" presId="urn:microsoft.com/office/officeart/2005/8/layout/hierarchy1"/>
    <dgm:cxn modelId="{2428DD59-DF11-4596-88A5-190AABEE7298}" type="presParOf" srcId="{84FC5FCA-F257-4D4F-990A-954978E09B54}" destId="{F9761869-787A-4ABB-916E-47602E6A7124}" srcOrd="2" destOrd="0" presId="urn:microsoft.com/office/officeart/2005/8/layout/hierarchy1"/>
    <dgm:cxn modelId="{8DEF128B-586C-43A5-89C4-5DB0A6EFE089}" type="presParOf" srcId="{84FC5FCA-F257-4D4F-990A-954978E09B54}" destId="{BE559494-C832-4B5B-AE77-968558F513F2}" srcOrd="3" destOrd="0" presId="urn:microsoft.com/office/officeart/2005/8/layout/hierarchy1"/>
    <dgm:cxn modelId="{A29AABE2-F12C-46E9-B025-AFF7E955A96E}" type="presParOf" srcId="{BE559494-C832-4B5B-AE77-968558F513F2}" destId="{E279939F-D287-4F20-B9C6-6D1F5EA9846F}" srcOrd="0" destOrd="0" presId="urn:microsoft.com/office/officeart/2005/8/layout/hierarchy1"/>
    <dgm:cxn modelId="{DB2D3236-B4D6-4A27-A080-4F3C7199F3FE}" type="presParOf" srcId="{E279939F-D287-4F20-B9C6-6D1F5EA9846F}" destId="{03628B88-A5C0-401D-8280-79A2ACC6D156}" srcOrd="0" destOrd="0" presId="urn:microsoft.com/office/officeart/2005/8/layout/hierarchy1"/>
    <dgm:cxn modelId="{2DC3431D-A1AE-422A-A2C5-F2725EFD4F64}" type="presParOf" srcId="{E279939F-D287-4F20-B9C6-6D1F5EA9846F}" destId="{3473FADE-A2D4-4007-8933-1C28357437A7}" srcOrd="1" destOrd="0" presId="urn:microsoft.com/office/officeart/2005/8/layout/hierarchy1"/>
    <dgm:cxn modelId="{71628B9C-5B19-440E-8595-B49AA529B9D3}" type="presParOf" srcId="{BE559494-C832-4B5B-AE77-968558F513F2}" destId="{1F0CD7FA-C56D-4915-A059-AD5C99CC28D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989354-3619-4843-9191-957280BC9D7F}" type="datetimeFigureOut">
              <a:rPr lang="en-US"/>
              <a:pPr>
                <a:defRPr/>
              </a:pPr>
              <a:t>10/18/2013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3A7B69-8D5A-4B05-AC3B-D259DE543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s_PPTHallmk_RGB_PPT_L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1050925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Fixed Date [via Insert tab &gt; Header &amp; Footer]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 Layout: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200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4" name="Chart Placeholder 11"/>
          <p:cNvSpPr>
            <a:spLocks noGrp="1"/>
          </p:cNvSpPr>
          <p:nvPr>
            <p:ph type="chart" sz="quarter" idx="13"/>
          </p:nvPr>
        </p:nvSpPr>
        <p:spPr>
          <a:xfrm>
            <a:off x="460375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5" name="Chart Placeholder 11"/>
          <p:cNvSpPr>
            <a:spLocks noGrp="1"/>
          </p:cNvSpPr>
          <p:nvPr>
            <p:ph type="chart" sz="quarter" idx="14"/>
          </p:nvPr>
        </p:nvSpPr>
        <p:spPr>
          <a:xfrm>
            <a:off x="4737100" y="3871913"/>
            <a:ext cx="3946525" cy="2108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53A90A-9D2B-45AE-8976-C270B2A1388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Layout: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460375" y="1600200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8452AE-1B2C-4F61-B2EF-3B362CFB9AC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B2CEB94-A9D9-4884-9272-90D08A2FCF6F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ayou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s_PPTHallmk_RGB_PPT_Ligh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9144000" cy="3429000"/>
          </a:xfrm>
          <a:solidFill>
            <a:schemeClr val="accent1"/>
          </a:solidFill>
        </p:spPr>
        <p:txBody>
          <a:bodyPr bIns="685800" anchor="ctr" anchorCtr="1"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5613" y="1736725"/>
            <a:ext cx="7448550" cy="1050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2970213"/>
            <a:ext cx="7448550" cy="320040"/>
          </a:xfrm>
        </p:spPr>
        <p:txBody>
          <a:bodyPr/>
          <a:lstStyle>
            <a:lvl1pPr marL="0" indent="0">
              <a:spcBef>
                <a:spcPct val="40000"/>
              </a:spcBef>
              <a:buFont typeface="Verdana" pitchFamily="34" charset="0"/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460375" y="6218238"/>
            <a:ext cx="6629400" cy="395287"/>
          </a:xfrm>
        </p:spPr>
        <p:txBody>
          <a:bodyPr/>
          <a:lstStyle>
            <a:lvl1pPr marL="0" algn="l" defTabSz="914400" rtl="0" eaLnBrk="0" latinLnBrk="0" hangingPunct="0"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09F7B99-CB2C-42DC-9B72-8FE47FAC4D3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46085F5-AF67-4F2A-A94A-14746ECFD2F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Title Ar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455613"/>
            <a:ext cx="7742238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114300" y="307975"/>
            <a:ext cx="685800" cy="685800"/>
          </a:xfrm>
        </p:spPr>
        <p:txBody>
          <a:bodyPr/>
          <a:lstStyle>
            <a:lvl1pPr>
              <a:buFontTx/>
              <a:buNone/>
              <a:defRPr sz="8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CA18AC-3812-4652-B241-B41F7BAC088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3951287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6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8045" y="1598613"/>
            <a:ext cx="3950208" cy="4387850"/>
          </a:xfrm>
        </p:spPr>
        <p:txBody>
          <a:bodyPr/>
          <a:lstStyle>
            <a:lvl1pPr>
              <a:buClrTx/>
              <a:defRPr sz="2000">
                <a:solidFill>
                  <a:schemeClr val="tx2"/>
                </a:solidFill>
              </a:defRPr>
            </a:lvl1pPr>
            <a:lvl2pPr>
              <a:buClrTx/>
              <a:defRPr sz="1800"/>
            </a:lvl2pPr>
            <a:lvl3pPr>
              <a:buClrTx/>
              <a:defRPr sz="1600"/>
            </a:lvl3pPr>
            <a:lvl4pPr>
              <a:buClrTx/>
              <a:defRPr sz="1400"/>
            </a:lvl4pPr>
            <a:lvl5pPr>
              <a:buClrTx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6030D93-31B2-4A65-AD96-4E3FB5ED7F2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497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497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535113"/>
            <a:ext cx="4114800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74875"/>
            <a:ext cx="4114800" cy="3951288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24101A2-DC59-4D10-AAB1-108F5527DEA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455613"/>
            <a:ext cx="8226425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5613" y="1598613"/>
            <a:ext cx="8226425" cy="438785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641AF9E-E16D-45E6-AFAE-D78CC52F9390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60375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4737100" y="1600199"/>
            <a:ext cx="3946525" cy="43799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3"/>
          </p:nvPr>
        </p:nvSpPr>
        <p:spPr>
          <a:xfrm>
            <a:off x="717550" y="6492875"/>
            <a:ext cx="6629400" cy="136525"/>
          </a:xfrm>
        </p:spPr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ED6021-B5FB-4148-98E8-61C28DC2DAE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s_PPTLogo_RGB_PPT_Light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6126163"/>
            <a:ext cx="91440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455613" y="455613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5613" y="1598613"/>
            <a:ext cx="8226425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12788" y="6492875"/>
            <a:ext cx="66294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1013" y="6356350"/>
            <a:ext cx="68580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013" y="6492875"/>
            <a:ext cx="228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 marL="0" algn="l" defTabSz="914400" rtl="0" eaLnBrk="0" latinLnBrk="0" hangingPunct="0">
              <a:defRPr lang="en-US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B1C57D-3EF0-4CDA-8D79-0E0B637015CE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Font typeface="Verdana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Verdana" pitchFamily="34" charset="0"/>
        <a:buChar char="−"/>
        <a:defRPr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2573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Verdana" pitchFamily="34" charset="0"/>
        <a:buChar char="◦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approaches to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5613" y="1598613"/>
          <a:ext cx="8226425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detailed branches of segmentation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1600200"/>
          <a:ext cx="8226425" cy="438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Segmentation methodologies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Segmentations – also known as data mining in many applications. They can be classified as:</a:t>
            </a:r>
          </a:p>
          <a:p>
            <a:pPr lvl="1"/>
            <a:r>
              <a:rPr lang="en-US" dirty="0" smtClean="0"/>
              <a:t>Interdependence</a:t>
            </a:r>
            <a:endParaRPr lang="en-US" dirty="0" smtClean="0"/>
          </a:p>
          <a:p>
            <a:pPr lvl="2"/>
            <a:r>
              <a:rPr lang="en-US" dirty="0" smtClean="0"/>
              <a:t>Clustering analysis</a:t>
            </a:r>
          </a:p>
          <a:p>
            <a:pPr lvl="2">
              <a:buFont typeface="Verdana" pitchFamily="34" charset="0"/>
              <a:buNone/>
            </a:pPr>
            <a:r>
              <a:rPr lang="en-US" dirty="0" smtClean="0"/>
              <a:t>	Cluster patients/physicians into relatively homogeneous or similar groups based on available data</a:t>
            </a:r>
          </a:p>
          <a:p>
            <a:pPr lvl="2">
              <a:buFont typeface="Verdana" pitchFamily="34" charset="0"/>
              <a:buNone/>
            </a:pPr>
            <a:r>
              <a:rPr lang="en-US" dirty="0" smtClean="0"/>
              <a:t>	e.g. </a:t>
            </a:r>
            <a:r>
              <a:rPr lang="en-US" dirty="0" smtClean="0"/>
              <a:t>K-means, Hierarchical cluster, Latent </a:t>
            </a:r>
            <a:r>
              <a:rPr lang="en-US" dirty="0" smtClean="0"/>
              <a:t>class (LG) etc</a:t>
            </a:r>
          </a:p>
          <a:p>
            <a:pPr lvl="1"/>
            <a:r>
              <a:rPr lang="en-US" dirty="0" smtClean="0"/>
              <a:t>Dependence</a:t>
            </a:r>
            <a:endParaRPr lang="en-US" dirty="0" smtClean="0"/>
          </a:p>
          <a:p>
            <a:pPr lvl="2"/>
            <a:r>
              <a:rPr lang="en-US" dirty="0" smtClean="0"/>
              <a:t>Machine learning </a:t>
            </a:r>
          </a:p>
          <a:p>
            <a:pPr lvl="2">
              <a:buFont typeface="Verdana" pitchFamily="34" charset="0"/>
              <a:buNone/>
            </a:pPr>
            <a:r>
              <a:rPr lang="en-US" dirty="0" smtClean="0"/>
              <a:t>	Segment/classify patients/Physicians into similar groups in terms of given target variable (dependent variable) with any available covariates</a:t>
            </a:r>
          </a:p>
          <a:p>
            <a:pPr lvl="2">
              <a:buFont typeface="Verdana" pitchFamily="34" charset="0"/>
              <a:buNone/>
            </a:pPr>
            <a:r>
              <a:rPr lang="en-US" dirty="0" smtClean="0"/>
              <a:t>	e.g. </a:t>
            </a:r>
            <a:r>
              <a:rPr lang="en-US" dirty="0" smtClean="0"/>
              <a:t>CHAID/C&amp;RT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150225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Cluster Analysis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4267200"/>
          </a:xfrm>
        </p:spPr>
        <p:txBody>
          <a:bodyPr/>
          <a:lstStyle/>
          <a:p>
            <a:pPr eaLnBrk="1" hangingPunct="1"/>
            <a:r>
              <a:rPr lang="en-US" smtClean="0"/>
              <a:t>Frequently, we are asked to cluster patients or physicians based on some given metrics.</a:t>
            </a:r>
          </a:p>
          <a:p>
            <a:pPr lvl="1" eaLnBrk="1" hangingPunct="1"/>
            <a:r>
              <a:rPr lang="en-US" smtClean="0"/>
              <a:t>Most of the case, all patients/physicians are of the interest</a:t>
            </a:r>
          </a:p>
          <a:p>
            <a:pPr lvl="1" eaLnBrk="1" hangingPunct="1"/>
            <a:r>
              <a:rPr lang="en-US" smtClean="0"/>
              <a:t>When you do not have a dependent variable to start with, you use cluster analysis (or latent class, factor analysis etc).</a:t>
            </a:r>
          </a:p>
          <a:p>
            <a:pPr lvl="1" eaLnBrk="1" hangingPunct="1"/>
            <a:r>
              <a:rPr lang="en-US" smtClean="0"/>
              <a:t>Data standardization may be needed if data are not in similar scales</a:t>
            </a:r>
          </a:p>
          <a:p>
            <a:pPr eaLnBrk="1" hangingPunct="1"/>
            <a:r>
              <a:rPr lang="en-US" smtClean="0"/>
              <a:t>Following are some notes on how to perform Cluster Analysis.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0225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The Cluster Analysis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7620000" cy="4953000"/>
          </a:xfrm>
        </p:spPr>
        <p:txBody>
          <a:bodyPr/>
          <a:lstStyle/>
          <a:p>
            <a:pPr eaLnBrk="1" hangingPunct="1">
              <a:buFont typeface="Verdana" pitchFamily="34" charset="0"/>
              <a:buNone/>
            </a:pPr>
            <a:r>
              <a:rPr lang="en-US" smtClean="0"/>
              <a:t>The two simple steps to perform cluster analysis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smtClean="0"/>
              <a:t>Step 1 - Use either the full data or a randomly select partial data to explore the possible cluster solutions</a:t>
            </a:r>
          </a:p>
          <a:p>
            <a:pPr eaLnBrk="1" hangingPunct="1">
              <a:buFont typeface="Verdana" pitchFamily="34" charset="0"/>
              <a:buNone/>
            </a:pPr>
            <a:r>
              <a:rPr lang="en-US" smtClean="0"/>
              <a:t>Step 2- Examining Cubic Clustering Criterion (CCC), Pseudo F and T</a:t>
            </a:r>
            <a:r>
              <a:rPr lang="en-US" baseline="30000" smtClean="0"/>
              <a:t>2</a:t>
            </a:r>
            <a:r>
              <a:rPr lang="en-US" smtClean="0"/>
              <a:t> Criterion (say, form SAS).   </a:t>
            </a:r>
          </a:p>
          <a:p>
            <a:pPr lvl="1" eaLnBrk="1" hangingPunct="1"/>
            <a:r>
              <a:rPr lang="en-US" sz="2000" smtClean="0"/>
              <a:t>To determining the highest reasonable number of segments for further investigations (e.g. using K-mean cluster analysis). </a:t>
            </a:r>
          </a:p>
          <a:p>
            <a:pPr lvl="1" eaLnBrk="1" hangingPunct="1"/>
            <a:r>
              <a:rPr lang="en-US" sz="2000" smtClean="0"/>
              <a:t>Rules of thump:</a:t>
            </a:r>
          </a:p>
          <a:p>
            <a:pPr lvl="2" eaLnBrk="1" hangingPunct="1"/>
            <a:r>
              <a:rPr lang="en-US" sz="2000" smtClean="0"/>
              <a:t>The first peak of CCC (&gt;3) or pseudo F, or</a:t>
            </a:r>
          </a:p>
          <a:p>
            <a:pPr lvl="2" eaLnBrk="1" hangingPunct="1"/>
            <a:r>
              <a:rPr lang="en-US" sz="2000" smtClean="0"/>
              <a:t>The first low value (valley) of T</a:t>
            </a:r>
            <a:r>
              <a:rPr lang="en-US" sz="2000" baseline="30000" smtClean="0"/>
              <a:t>2</a:t>
            </a:r>
            <a:r>
              <a:rPr lang="en-US" sz="200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A6326-AE27-4AB6-BAF2-AEBA848981CC}" type="slidenum">
              <a:rPr/>
              <a:pPr>
                <a:defRPr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6425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The Cluster Analysis –cont.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24800" cy="4767263"/>
          </a:xfrm>
        </p:spPr>
        <p:txBody>
          <a:bodyPr/>
          <a:lstStyle/>
          <a:p>
            <a:pPr eaLnBrk="1" hangingPunct="1"/>
            <a:r>
              <a:rPr lang="en-US" smtClean="0"/>
              <a:t>Perform preliminary K-mean cluster analysis with a larger number of clusters (e.g. n-cluster = 20). </a:t>
            </a:r>
          </a:p>
          <a:p>
            <a:pPr eaLnBrk="1" hangingPunct="1"/>
            <a:r>
              <a:rPr lang="en-US" smtClean="0"/>
              <a:t> Use these n clusters as seed to continue</a:t>
            </a:r>
          </a:p>
          <a:p>
            <a:pPr lvl="1" eaLnBrk="1" hangingPunct="1"/>
            <a:r>
              <a:rPr lang="en-US" smtClean="0"/>
              <a:t>Explore multiple clusters with sample size is larger than a pre-set value. 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US" sz="2000" smtClean="0"/>
              <a:t>	e.g.  Allow seed has _freq_&gt;10-30</a:t>
            </a:r>
          </a:p>
          <a:p>
            <a:pPr eaLnBrk="1" hangingPunct="1"/>
            <a:r>
              <a:rPr lang="en-US" smtClean="0"/>
              <a:t> 3 to 8 K-mean clusters are commonly used in client projects </a:t>
            </a:r>
          </a:p>
          <a:p>
            <a:pPr lvl="1" eaLnBrk="1" hangingPunct="1"/>
            <a:r>
              <a:rPr lang="en-US" sz="2000" smtClean="0"/>
              <a:t>To reduce outlier effect, Least = 1 can be used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5D668-26C8-4766-98CD-9E15D17BCD1B}" type="slidenum">
              <a:rPr/>
              <a:pPr>
                <a:defRPr/>
              </a:p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0225" cy="914400"/>
          </a:xfrm>
        </p:spPr>
        <p:txBody>
          <a:bodyPr/>
          <a:lstStyle/>
          <a:p>
            <a:pPr eaLnBrk="1" hangingPunct="1"/>
            <a:r>
              <a:rPr lang="en-US" sz="3200" smtClean="0"/>
              <a:t>The Cluster Analysis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CA1C9-2463-4F56-9D8B-104CDF68789C}" type="slidenum">
              <a:rPr/>
              <a:pPr>
                <a:defRPr/>
              </a:pPr>
              <a:t>7</a:t>
            </a:fld>
            <a:endParaRPr/>
          </a:p>
        </p:txBody>
      </p:sp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47244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914400" y="3886200"/>
            <a:ext cx="7772400" cy="193833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Font typeface="Arial" charset="0"/>
              <a:buChar char="•"/>
              <a:defRPr/>
            </a:pPr>
            <a:r>
              <a:rPr lang="en-US" dirty="0">
                <a:latin typeface="Arial" charset="0"/>
              </a:rPr>
              <a:t> In general, CCC &gt; 3 implies possible good cluster solutions.</a:t>
            </a:r>
          </a:p>
          <a:p>
            <a:pPr eaLnBrk="0" hangingPunct="0">
              <a:buFont typeface="Arial" charset="0"/>
              <a:buChar char="•"/>
              <a:defRPr/>
            </a:pPr>
            <a:r>
              <a:rPr lang="en-US" dirty="0">
                <a:latin typeface="Arial" charset="0"/>
              </a:rPr>
              <a:t> First peak of CCC or pseudo F, and first valley of pseudo T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suggest </a:t>
            </a:r>
          </a:p>
          <a:p>
            <a:pPr eaLnBrk="0" hangingPunct="0">
              <a:defRPr/>
            </a:pPr>
            <a:r>
              <a:rPr lang="en-US" dirty="0">
                <a:latin typeface="Arial" charset="0"/>
              </a:rPr>
              <a:t>  possible good cluster solutions. </a:t>
            </a:r>
          </a:p>
          <a:p>
            <a:pPr eaLnBrk="0" hangingPunct="0">
              <a:defRPr/>
            </a:pPr>
            <a:endParaRPr lang="en-US" dirty="0">
              <a:latin typeface="Arial" charset="0"/>
            </a:endParaRPr>
          </a:p>
          <a:p>
            <a:pPr eaLnBrk="0" hangingPunct="0">
              <a:defRPr/>
            </a:pPr>
            <a:r>
              <a:rPr lang="en-US" sz="1600" dirty="0">
                <a:latin typeface="Arial" charset="0"/>
              </a:rPr>
              <a:t>In this example, 3 clusters is a good choice. However, large values of CCC and F also indicate that clusters between 2 and 6 are all possible. Each solution may reveal different groups. Optimal clusters may vary from project  to project.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074025" cy="762000"/>
          </a:xfrm>
        </p:spPr>
        <p:txBody>
          <a:bodyPr/>
          <a:lstStyle/>
          <a:p>
            <a:pPr eaLnBrk="1" hangingPunct="1"/>
            <a:r>
              <a:rPr lang="en-US" sz="3200" smtClean="0"/>
              <a:t>Benefit of classification trees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696200" cy="5181600"/>
          </a:xfrm>
        </p:spPr>
        <p:txBody>
          <a:bodyPr/>
          <a:lstStyle/>
          <a:p>
            <a:pPr eaLnBrk="1" hangingPunct="1"/>
            <a:r>
              <a:rPr lang="en-US" dirty="0" smtClean="0"/>
              <a:t>Commonly used Classification trees:</a:t>
            </a:r>
          </a:p>
          <a:p>
            <a:pPr lvl="1" eaLnBrk="1" hangingPunct="1"/>
            <a:r>
              <a:rPr lang="en-US" dirty="0" smtClean="0"/>
              <a:t>CART/CHAID </a:t>
            </a:r>
          </a:p>
          <a:p>
            <a:pPr lvl="1" eaLnBrk="1" hangingPunct="1"/>
            <a:r>
              <a:rPr lang="en-US" dirty="0" smtClean="0"/>
              <a:t>Classify patients into target segments using </a:t>
            </a:r>
            <a:r>
              <a:rPr lang="en-US" b="1" dirty="0" smtClean="0"/>
              <a:t>different</a:t>
            </a:r>
            <a:r>
              <a:rPr lang="en-US" dirty="0" smtClean="0"/>
              <a:t> set of variables. </a:t>
            </a:r>
          </a:p>
          <a:p>
            <a:pPr lvl="1" eaLnBrk="1" hangingPunct="1"/>
            <a:r>
              <a:rPr lang="en-US" dirty="0" smtClean="0"/>
              <a:t>Particularly well suited for analysis of large data-sets (a non-linear discrimination method).</a:t>
            </a:r>
          </a:p>
          <a:p>
            <a:pPr lvl="1" eaLnBrk="1" hangingPunct="1"/>
            <a:r>
              <a:rPr lang="en-US" dirty="0" smtClean="0"/>
              <a:t>To get high level marketable segments, you only need a few most significant variables.</a:t>
            </a:r>
          </a:p>
          <a:p>
            <a:pPr eaLnBrk="1" hangingPunct="1"/>
            <a:r>
              <a:rPr lang="en-US" dirty="0" smtClean="0"/>
              <a:t>How about Multivariate </a:t>
            </a:r>
            <a:r>
              <a:rPr lang="en-US" dirty="0" err="1" smtClean="0"/>
              <a:t>Discriminant</a:t>
            </a:r>
            <a:r>
              <a:rPr lang="en-US" dirty="0" smtClean="0"/>
              <a:t> Analysis or Logistic Regression?</a:t>
            </a:r>
          </a:p>
          <a:p>
            <a:pPr lvl="1" eaLnBrk="1" hangingPunct="1"/>
            <a:r>
              <a:rPr lang="en-US" dirty="0" smtClean="0"/>
              <a:t>you will need to know all variables</a:t>
            </a:r>
          </a:p>
          <a:p>
            <a:pPr lvl="1" eaLnBrk="1" hangingPunct="1"/>
            <a:r>
              <a:rPr lang="en-US" dirty="0" smtClean="0"/>
              <a:t>MDA/LR models provide insights into how each predictor individually and/or in combination to predict Dependent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S_White">
  <a:themeElements>
    <a:clrScheme name="IMS Standard/Light">
      <a:dk1>
        <a:srgbClr val="111111"/>
      </a:dk1>
      <a:lt1>
        <a:srgbClr val="FFFFFF"/>
      </a:lt1>
      <a:dk2>
        <a:srgbClr val="0E0733"/>
      </a:dk2>
      <a:lt2>
        <a:srgbClr val="2E8D9E"/>
      </a:lt2>
      <a:accent1>
        <a:srgbClr val="C07200"/>
      </a:accent1>
      <a:accent2>
        <a:srgbClr val="0F6800"/>
      </a:accent2>
      <a:accent3>
        <a:srgbClr val="00528A"/>
      </a:accent3>
      <a:accent4>
        <a:srgbClr val="860C0E"/>
      </a:accent4>
      <a:accent5>
        <a:srgbClr val="808080"/>
      </a:accent5>
      <a:accent6>
        <a:srgbClr val="C0C0C0"/>
      </a:accent6>
      <a:hlink>
        <a:srgbClr val="0091C8"/>
      </a:hlink>
      <a:folHlink>
        <a:srgbClr val="8888A4"/>
      </a:folHlink>
    </a:clrScheme>
    <a:fontScheme name="IMS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111111"/>
        </a:dk1>
        <a:lt1>
          <a:srgbClr val="FFFFFF"/>
        </a:lt1>
        <a:dk2>
          <a:srgbClr val="0E0733"/>
        </a:dk2>
        <a:lt2>
          <a:srgbClr val="2E8D9E"/>
        </a:lt2>
        <a:accent1>
          <a:srgbClr val="C07200"/>
        </a:accent1>
        <a:accent2>
          <a:srgbClr val="0F6800"/>
        </a:accent2>
        <a:accent3>
          <a:srgbClr val="FFFFFF"/>
        </a:accent3>
        <a:accent4>
          <a:srgbClr val="0D0D0D"/>
        </a:accent4>
        <a:accent5>
          <a:srgbClr val="DCBCAA"/>
        </a:accent5>
        <a:accent6>
          <a:srgbClr val="0C5E00"/>
        </a:accent6>
        <a:hlink>
          <a:srgbClr val="00528A"/>
        </a:hlink>
        <a:folHlink>
          <a:srgbClr val="860C0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IMS_White_Background</Template>
  <TotalTime>1159</TotalTime>
  <Words>453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IMS_White</vt:lpstr>
      <vt:lpstr>Basic approaches to segmentation</vt:lpstr>
      <vt:lpstr>More detailed branches of segmentation approaches</vt:lpstr>
      <vt:lpstr>Segmentation methodologies </vt:lpstr>
      <vt:lpstr>Cluster Analysis</vt:lpstr>
      <vt:lpstr>The Cluster Analysis</vt:lpstr>
      <vt:lpstr>The Cluster Analysis –cont.</vt:lpstr>
      <vt:lpstr>The Cluster Analysis - Example</vt:lpstr>
      <vt:lpstr>Benefit of classification trees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Discriminant Analysis and Logistic Regression(MDA &amp; LR)</dc:title>
  <dc:creator>nsyam</dc:creator>
  <cp:lastModifiedBy>yxue</cp:lastModifiedBy>
  <cp:revision>105</cp:revision>
  <dcterms:created xsi:type="dcterms:W3CDTF">2007-09-26T13:19:45Z</dcterms:created>
  <dcterms:modified xsi:type="dcterms:W3CDTF">2013-10-18T10:37:51Z</dcterms:modified>
</cp:coreProperties>
</file>