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37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74" r:id="rId55"/>
    <p:sldId id="375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3" autoAdjust="0"/>
  </p:normalViewPr>
  <p:slideViewPr>
    <p:cSldViewPr>
      <p:cViewPr varScale="1">
        <p:scale>
          <a:sx n="111" d="100"/>
          <a:sy n="111" d="100"/>
        </p:scale>
        <p:origin x="15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76617-E339-4885-949A-42A2DC503411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2D553-42C4-4DFD-AD4A-BEDBC5355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2D553-42C4-4DFD-AD4A-BEDBC53559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4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2D553-42C4-4DFD-AD4A-BEDBC53559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2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2D553-42C4-4DFD-AD4A-BEDBC53559C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9749" y="2895600"/>
            <a:ext cx="7534909" cy="13970"/>
          </a:xfrm>
          <a:custGeom>
            <a:avLst/>
            <a:gdLst/>
            <a:ahLst/>
            <a:cxnLst/>
            <a:rect l="l" t="t" r="r" b="b"/>
            <a:pathLst>
              <a:path w="7534909" h="13969">
                <a:moveTo>
                  <a:pt x="1" y="0"/>
                </a:moveTo>
                <a:lnTo>
                  <a:pt x="0" y="12700"/>
                </a:lnTo>
                <a:lnTo>
                  <a:pt x="7534656" y="13614"/>
                </a:lnTo>
                <a:lnTo>
                  <a:pt x="7534658" y="914"/>
                </a:lnTo>
                <a:lnTo>
                  <a:pt x="1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7242" y="6377793"/>
            <a:ext cx="6776084" cy="153888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/>
            <a:r>
              <a:rPr lang="en-US" smtClean="0"/>
              <a:t>© Copyright 2016  QuintilesIMS.  All rights reserved.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75F4-BC68-44DF-B914-263C7829C32D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 smtClean="0">
                <a:latin typeface="Calibri"/>
                <a:cs typeface="Calibri"/>
              </a:rPr>
              <a:t>0</a:t>
            </a:r>
            <a:r>
              <a:rPr lang="en-US" spc="-15" dirty="0" smtClean="0">
                <a:latin typeface="Calibri"/>
                <a:cs typeface="Calibri"/>
              </a:rPr>
              <a:t>2</a:t>
            </a:r>
            <a:r>
              <a:rPr spc="30" dirty="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86" y="441425"/>
            <a:ext cx="1623201" cy="1539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3088"/>
            <a:ext cx="2181546" cy="1662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7242" y="6399889"/>
            <a:ext cx="6776084" cy="152400"/>
          </a:xfr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/>
            <a:r>
              <a:rPr lang="en-US" smtClean="0"/>
              <a:t>© Copyright 2016  QuintilesIMS.  All rights reserved.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7242" y="6304639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E6C0-3F3B-430D-A0AE-16F47B2505BF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84666"/>
          </a:xfrm>
        </p:spPr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/>
            <a:r>
              <a:rPr lang="en-US" spc="-15" dirty="0" smtClean="0"/>
              <a:t>02</a:t>
            </a:r>
            <a:r>
              <a:rPr lang="en-US" spc="30" dirty="0" smtClean="0"/>
              <a:t>-</a:t>
            </a:r>
            <a:fld id="{C215D763-CC0F-4DFE-8C18-559F8F7B58C2}" type="slidenum">
              <a:rPr lang="en-US" spc="-5" smtClean="0"/>
              <a:pPr marL="1270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7242" y="1196354"/>
            <a:ext cx="3771900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/>
            <a:r>
              <a:rPr lang="en-US" smtClean="0"/>
              <a:t>© Copyright 2016  QuintilesIMS.  All rights reserved.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52D1-5C09-401C-9131-830181FB7552}" type="datetime1">
              <a:rPr lang="en-US" smtClean="0"/>
              <a:t>10/31/2016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01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/>
            <a:r>
              <a:rPr lang="en-US" smtClean="0"/>
              <a:t>© Copyright 2016  QuintilesIMS.  All rights reserved.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9A71-94D4-471E-A1D0-9072A82EA8F2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01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/>
            <a:r>
              <a:rPr lang="en-US" smtClean="0"/>
              <a:t>© Copyright 2016  QuintilesIMS.  All rights reserved.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ADC6-A06A-4B03-B064-06C4D7BBC08B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01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463550" y="99695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242" y="1203960"/>
            <a:ext cx="8089515" cy="440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7242" y="6377793"/>
            <a:ext cx="67760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7242" y="6288019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A998-FE35-4F8F-950A-AA2987EEE117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01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jp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jp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image" Target="../media/image57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loudera.com/hdfscommands" TargetMode="External"/><Relationship Id="rId2" Type="http://schemas.openxmlformats.org/officeDocument/2006/relationships/hyperlink" Target="http://tiny.cloudera.com/dac02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.cloudera.com/sparkdoc" TargetMode="External"/><Relationship Id="rId5" Type="http://schemas.openxmlformats.org/officeDocument/2006/relationships/hyperlink" Target="http://tiny.cloudera.com/sqoopuser" TargetMode="External"/><Relationship Id="rId4" Type="http://schemas.openxmlformats.org/officeDocument/2006/relationships/hyperlink" Target="http://tiny.cloudera.com/hadooptdg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jpg"/><Relationship Id="rId3" Type="http://schemas.openxmlformats.org/officeDocument/2006/relationships/image" Target="../media/image38.png"/><Relationship Id="rId7" Type="http://schemas.openxmlformats.org/officeDocument/2006/relationships/image" Target="../media/image74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jp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5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image" Target="../media/image4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5.png"/><Relationship Id="rId7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83.png"/><Relationship Id="rId4" Type="http://schemas.openxmlformats.org/officeDocument/2006/relationships/image" Target="../media/image57.png"/><Relationship Id="rId9" Type="http://schemas.openxmlformats.org/officeDocument/2006/relationships/image" Target="../media/image8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jp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loudera.com/programminghive" TargetMode="External"/><Relationship Id="rId2" Type="http://schemas.openxmlformats.org/officeDocument/2006/relationships/hyperlink" Target="http://tiny.cloudera.com/impala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.cloudera.com/wiredimpala" TargetMode="External"/><Relationship Id="rId5" Type="http://schemas.openxmlformats.org/officeDocument/2006/relationships/hyperlink" Target="http://tiny.cloudera.com/dac09c" TargetMode="External"/><Relationship Id="rId4" Type="http://schemas.openxmlformats.org/officeDocument/2006/relationships/hyperlink" Target="http://tiny.cloudera.com/dac09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49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29461" y="2702930"/>
            <a:ext cx="1322070" cy="1221740"/>
          </a:xfrm>
          <a:custGeom>
            <a:avLst/>
            <a:gdLst/>
            <a:ahLst/>
            <a:cxnLst/>
            <a:rect l="l" t="t" r="r" b="b"/>
            <a:pathLst>
              <a:path w="1322070" h="1221739">
                <a:moveTo>
                  <a:pt x="658639" y="0"/>
                </a:moveTo>
                <a:lnTo>
                  <a:pt x="611324" y="10652"/>
                </a:lnTo>
                <a:lnTo>
                  <a:pt x="25748" y="543021"/>
                </a:lnTo>
                <a:lnTo>
                  <a:pt x="2982" y="587665"/>
                </a:lnTo>
                <a:lnTo>
                  <a:pt x="0" y="615844"/>
                </a:lnTo>
                <a:lnTo>
                  <a:pt x="1624" y="628906"/>
                </a:lnTo>
                <a:lnTo>
                  <a:pt x="16163" y="664814"/>
                </a:lnTo>
                <a:lnTo>
                  <a:pt x="588890" y="1196235"/>
                </a:lnTo>
                <a:lnTo>
                  <a:pt x="623213" y="1214926"/>
                </a:lnTo>
                <a:lnTo>
                  <a:pt x="661419" y="1221369"/>
                </a:lnTo>
                <a:lnTo>
                  <a:pt x="672199" y="1220841"/>
                </a:lnTo>
                <a:lnTo>
                  <a:pt x="709141" y="1210834"/>
                </a:lnTo>
                <a:lnTo>
                  <a:pt x="742121" y="1188831"/>
                </a:lnTo>
                <a:lnTo>
                  <a:pt x="983842" y="965394"/>
                </a:lnTo>
                <a:lnTo>
                  <a:pt x="661371" y="965394"/>
                </a:lnTo>
                <a:lnTo>
                  <a:pt x="276876" y="610194"/>
                </a:lnTo>
                <a:lnTo>
                  <a:pt x="661467" y="254994"/>
                </a:lnTo>
                <a:lnTo>
                  <a:pt x="983927" y="254994"/>
                </a:lnTo>
                <a:lnTo>
                  <a:pt x="738902" y="28687"/>
                </a:lnTo>
                <a:lnTo>
                  <a:pt x="695025" y="4920"/>
                </a:lnTo>
                <a:lnTo>
                  <a:pt x="670871" y="410"/>
                </a:lnTo>
                <a:lnTo>
                  <a:pt x="658639" y="0"/>
                </a:lnTo>
                <a:close/>
              </a:path>
              <a:path w="1322070" h="1221739">
                <a:moveTo>
                  <a:pt x="983927" y="254994"/>
                </a:moveTo>
                <a:lnTo>
                  <a:pt x="661467" y="254994"/>
                </a:lnTo>
                <a:lnTo>
                  <a:pt x="1045915" y="610238"/>
                </a:lnTo>
                <a:lnTo>
                  <a:pt x="661371" y="965394"/>
                </a:lnTo>
                <a:lnTo>
                  <a:pt x="983842" y="965394"/>
                </a:lnTo>
                <a:lnTo>
                  <a:pt x="1294901" y="677864"/>
                </a:lnTo>
                <a:lnTo>
                  <a:pt x="1318708" y="635211"/>
                </a:lnTo>
                <a:lnTo>
                  <a:pt x="1321949" y="611666"/>
                </a:lnTo>
                <a:lnTo>
                  <a:pt x="1321403" y="599802"/>
                </a:lnTo>
                <a:lnTo>
                  <a:pt x="1304775" y="554811"/>
                </a:lnTo>
                <a:lnTo>
                  <a:pt x="1287791" y="535645"/>
                </a:lnTo>
                <a:lnTo>
                  <a:pt x="983927" y="254994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3401" y="4049261"/>
            <a:ext cx="1322070" cy="1234440"/>
          </a:xfrm>
          <a:custGeom>
            <a:avLst/>
            <a:gdLst/>
            <a:ahLst/>
            <a:cxnLst/>
            <a:rect l="l" t="t" r="r" b="b"/>
            <a:pathLst>
              <a:path w="1322070" h="1234439">
                <a:moveTo>
                  <a:pt x="657278" y="0"/>
                </a:moveTo>
                <a:lnTo>
                  <a:pt x="609847" y="10929"/>
                </a:lnTo>
                <a:lnTo>
                  <a:pt x="24927" y="549588"/>
                </a:lnTo>
                <a:lnTo>
                  <a:pt x="2860" y="595221"/>
                </a:lnTo>
                <a:lnTo>
                  <a:pt x="0" y="622853"/>
                </a:lnTo>
                <a:lnTo>
                  <a:pt x="1689" y="635918"/>
                </a:lnTo>
                <a:lnTo>
                  <a:pt x="16243" y="671832"/>
                </a:lnTo>
                <a:lnTo>
                  <a:pt x="588349" y="1210540"/>
                </a:lnTo>
                <a:lnTo>
                  <a:pt x="622712" y="1227777"/>
                </a:lnTo>
                <a:lnTo>
                  <a:pt x="661379" y="1233938"/>
                </a:lnTo>
                <a:lnTo>
                  <a:pt x="671645" y="1233458"/>
                </a:lnTo>
                <a:lnTo>
                  <a:pt x="708860" y="1223740"/>
                </a:lnTo>
                <a:lnTo>
                  <a:pt x="742080" y="1203000"/>
                </a:lnTo>
                <a:lnTo>
                  <a:pt x="984915" y="975321"/>
                </a:lnTo>
                <a:lnTo>
                  <a:pt x="661331" y="975321"/>
                </a:lnTo>
                <a:lnTo>
                  <a:pt x="276835" y="616464"/>
                </a:lnTo>
                <a:lnTo>
                  <a:pt x="661426" y="259525"/>
                </a:lnTo>
                <a:lnTo>
                  <a:pt x="985872" y="259525"/>
                </a:lnTo>
                <a:lnTo>
                  <a:pt x="737191" y="27536"/>
                </a:lnTo>
                <a:lnTo>
                  <a:pt x="693486" y="4530"/>
                </a:lnTo>
                <a:lnTo>
                  <a:pt x="669463" y="298"/>
                </a:lnTo>
                <a:lnTo>
                  <a:pt x="657278" y="0"/>
                </a:lnTo>
                <a:close/>
              </a:path>
              <a:path w="1322070" h="1234439">
                <a:moveTo>
                  <a:pt x="985872" y="259525"/>
                </a:moveTo>
                <a:lnTo>
                  <a:pt x="661426" y="259525"/>
                </a:lnTo>
                <a:lnTo>
                  <a:pt x="1043804" y="616509"/>
                </a:lnTo>
                <a:lnTo>
                  <a:pt x="661331" y="975321"/>
                </a:lnTo>
                <a:lnTo>
                  <a:pt x="984915" y="975321"/>
                </a:lnTo>
                <a:lnTo>
                  <a:pt x="1295712" y="683922"/>
                </a:lnTo>
                <a:lnTo>
                  <a:pt x="1318870" y="641413"/>
                </a:lnTo>
                <a:lnTo>
                  <a:pt x="1321916" y="618039"/>
                </a:lnTo>
                <a:lnTo>
                  <a:pt x="1321304" y="606234"/>
                </a:lnTo>
                <a:lnTo>
                  <a:pt x="1304628" y="560962"/>
                </a:lnTo>
                <a:lnTo>
                  <a:pt x="1287750" y="541140"/>
                </a:lnTo>
                <a:lnTo>
                  <a:pt x="985872" y="259525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2700" y="3733800"/>
            <a:ext cx="241300" cy="927100"/>
          </a:xfrm>
          <a:custGeom>
            <a:avLst/>
            <a:gdLst/>
            <a:ahLst/>
            <a:cxnLst/>
            <a:rect l="l" t="t" r="r" b="b"/>
            <a:pathLst>
              <a:path w="241300" h="927100">
                <a:moveTo>
                  <a:pt x="0" y="0"/>
                </a:moveTo>
                <a:lnTo>
                  <a:pt x="241300" y="0"/>
                </a:lnTo>
                <a:lnTo>
                  <a:pt x="241300" y="927100"/>
                </a:lnTo>
                <a:lnTo>
                  <a:pt x="0" y="927100"/>
                </a:lnTo>
                <a:lnTo>
                  <a:pt x="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3700" y="1790700"/>
            <a:ext cx="228600" cy="2362200"/>
          </a:xfrm>
          <a:custGeom>
            <a:avLst/>
            <a:gdLst/>
            <a:ahLst/>
            <a:cxnLst/>
            <a:rect l="l" t="t" r="r" b="b"/>
            <a:pathLst>
              <a:path w="228600" h="2362200">
                <a:moveTo>
                  <a:pt x="0" y="0"/>
                </a:moveTo>
                <a:lnTo>
                  <a:pt x="228600" y="0"/>
                </a:lnTo>
                <a:lnTo>
                  <a:pt x="2286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9300" y="3314700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0" y="0"/>
                </a:moveTo>
                <a:lnTo>
                  <a:pt x="228600" y="0"/>
                </a:lnTo>
                <a:lnTo>
                  <a:pt x="2286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62700" y="4660900"/>
            <a:ext cx="241300" cy="2197100"/>
          </a:xfrm>
          <a:custGeom>
            <a:avLst/>
            <a:gdLst/>
            <a:ahLst/>
            <a:cxnLst/>
            <a:rect l="l" t="t" r="r" b="b"/>
            <a:pathLst>
              <a:path w="241300" h="2197100">
                <a:moveTo>
                  <a:pt x="0" y="0"/>
                </a:moveTo>
                <a:lnTo>
                  <a:pt x="241300" y="0"/>
                </a:lnTo>
                <a:lnTo>
                  <a:pt x="241300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24950" y="3822700"/>
            <a:ext cx="0" cy="3035300"/>
          </a:xfrm>
          <a:custGeom>
            <a:avLst/>
            <a:gdLst/>
            <a:ahLst/>
            <a:cxnLst/>
            <a:rect l="l" t="t" r="r" b="b"/>
            <a:pathLst>
              <a:path h="3035300">
                <a:moveTo>
                  <a:pt x="0" y="0"/>
                </a:moveTo>
                <a:lnTo>
                  <a:pt x="0" y="3035300"/>
                </a:lnTo>
              </a:path>
            </a:pathLst>
          </a:custGeom>
          <a:ln w="38100">
            <a:solidFill>
              <a:srgbClr val="0842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700" y="5168900"/>
            <a:ext cx="228600" cy="1689100"/>
          </a:xfrm>
          <a:custGeom>
            <a:avLst/>
            <a:gdLst/>
            <a:ahLst/>
            <a:cxnLst/>
            <a:rect l="l" t="t" r="r" b="b"/>
            <a:pathLst>
              <a:path w="228600" h="1689100">
                <a:moveTo>
                  <a:pt x="0" y="0"/>
                </a:moveTo>
                <a:lnTo>
                  <a:pt x="228600" y="0"/>
                </a:lnTo>
                <a:lnTo>
                  <a:pt x="228600" y="1689100"/>
                </a:lnTo>
                <a:lnTo>
                  <a:pt x="0" y="1689100"/>
                </a:lnTo>
                <a:lnTo>
                  <a:pt x="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59800" y="3314700"/>
            <a:ext cx="228600" cy="1346200"/>
          </a:xfrm>
          <a:custGeom>
            <a:avLst/>
            <a:gdLst/>
            <a:ahLst/>
            <a:cxnLst/>
            <a:rect l="l" t="t" r="r" b="b"/>
            <a:pathLst>
              <a:path w="228600" h="1346200">
                <a:moveTo>
                  <a:pt x="0" y="0"/>
                </a:moveTo>
                <a:lnTo>
                  <a:pt x="228600" y="0"/>
                </a:lnTo>
                <a:lnTo>
                  <a:pt x="2286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59800" y="4660900"/>
            <a:ext cx="228600" cy="2197100"/>
          </a:xfrm>
          <a:custGeom>
            <a:avLst/>
            <a:gdLst/>
            <a:ahLst/>
            <a:cxnLst/>
            <a:rect l="l" t="t" r="r" b="b"/>
            <a:pathLst>
              <a:path w="228600" h="2197100">
                <a:moveTo>
                  <a:pt x="0" y="0"/>
                </a:moveTo>
                <a:lnTo>
                  <a:pt x="0" y="2197100"/>
                </a:lnTo>
                <a:lnTo>
                  <a:pt x="228600" y="21971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8800" y="1790700"/>
            <a:ext cx="241300" cy="1524000"/>
          </a:xfrm>
          <a:custGeom>
            <a:avLst/>
            <a:gdLst/>
            <a:ahLst/>
            <a:cxnLst/>
            <a:rect l="l" t="t" r="r" b="b"/>
            <a:pathLst>
              <a:path w="241300" h="1524000">
                <a:moveTo>
                  <a:pt x="0" y="0"/>
                </a:moveTo>
                <a:lnTo>
                  <a:pt x="241300" y="0"/>
                </a:lnTo>
                <a:lnTo>
                  <a:pt x="2413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8399" y="2716564"/>
            <a:ext cx="586105" cy="1183640"/>
          </a:xfrm>
          <a:custGeom>
            <a:avLst/>
            <a:gdLst/>
            <a:ahLst/>
            <a:cxnLst/>
            <a:rect l="l" t="t" r="r" b="b"/>
            <a:pathLst>
              <a:path w="586104" h="1183639">
                <a:moveTo>
                  <a:pt x="585600" y="0"/>
                </a:moveTo>
                <a:lnTo>
                  <a:pt x="26430" y="524038"/>
                </a:lnTo>
                <a:lnTo>
                  <a:pt x="3120" y="566958"/>
                </a:lnTo>
                <a:lnTo>
                  <a:pt x="0" y="590609"/>
                </a:lnTo>
                <a:lnTo>
                  <a:pt x="573" y="602521"/>
                </a:lnTo>
                <a:lnTo>
                  <a:pt x="17100" y="647678"/>
                </a:lnTo>
                <a:lnTo>
                  <a:pt x="583713" y="1182129"/>
                </a:lnTo>
                <a:lnTo>
                  <a:pt x="585600" y="1183460"/>
                </a:lnTo>
                <a:lnTo>
                  <a:pt x="585600" y="883920"/>
                </a:lnTo>
                <a:lnTo>
                  <a:pt x="275911" y="591785"/>
                </a:lnTo>
                <a:lnTo>
                  <a:pt x="585600" y="299723"/>
                </a:lnTo>
                <a:lnTo>
                  <a:pt x="58560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6900" y="2298700"/>
            <a:ext cx="749300" cy="4559300"/>
          </a:xfrm>
          <a:custGeom>
            <a:avLst/>
            <a:gdLst/>
            <a:ahLst/>
            <a:cxnLst/>
            <a:rect l="l" t="t" r="r" b="b"/>
            <a:pathLst>
              <a:path w="749300" h="4559300">
                <a:moveTo>
                  <a:pt x="162788" y="1780667"/>
                </a:moveTo>
                <a:lnTo>
                  <a:pt x="0" y="1930120"/>
                </a:lnTo>
                <a:lnTo>
                  <a:pt x="518388" y="2406027"/>
                </a:lnTo>
                <a:lnTo>
                  <a:pt x="518388" y="4559300"/>
                </a:lnTo>
                <a:lnTo>
                  <a:pt x="749300" y="4559300"/>
                </a:lnTo>
                <a:lnTo>
                  <a:pt x="749300" y="2104999"/>
                </a:lnTo>
                <a:lnTo>
                  <a:pt x="518388" y="2104999"/>
                </a:lnTo>
                <a:lnTo>
                  <a:pt x="162788" y="1780667"/>
                </a:lnTo>
                <a:close/>
              </a:path>
              <a:path w="749300" h="4559300">
                <a:moveTo>
                  <a:pt x="749300" y="0"/>
                </a:moveTo>
                <a:lnTo>
                  <a:pt x="518388" y="0"/>
                </a:lnTo>
                <a:lnTo>
                  <a:pt x="518388" y="2104999"/>
                </a:lnTo>
                <a:lnTo>
                  <a:pt x="749300" y="2104999"/>
                </a:lnTo>
                <a:lnTo>
                  <a:pt x="74930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96248" y="4049237"/>
            <a:ext cx="1092200" cy="1233805"/>
          </a:xfrm>
          <a:custGeom>
            <a:avLst/>
            <a:gdLst/>
            <a:ahLst/>
            <a:cxnLst/>
            <a:rect l="l" t="t" r="r" b="b"/>
            <a:pathLst>
              <a:path w="1092200" h="1233804">
                <a:moveTo>
                  <a:pt x="434305" y="0"/>
                </a:moveTo>
                <a:lnTo>
                  <a:pt x="386330" y="9066"/>
                </a:lnTo>
                <a:lnTo>
                  <a:pt x="0" y="357878"/>
                </a:lnTo>
                <a:lnTo>
                  <a:pt x="69" y="875092"/>
                </a:lnTo>
                <a:lnTo>
                  <a:pt x="350901" y="1203051"/>
                </a:lnTo>
                <a:lnTo>
                  <a:pt x="394723" y="1228354"/>
                </a:lnTo>
                <a:lnTo>
                  <a:pt x="420692" y="1233497"/>
                </a:lnTo>
                <a:lnTo>
                  <a:pt x="436514" y="1233066"/>
                </a:lnTo>
                <a:lnTo>
                  <a:pt x="476603" y="1224855"/>
                </a:lnTo>
                <a:lnTo>
                  <a:pt x="755514" y="975393"/>
                </a:lnTo>
                <a:lnTo>
                  <a:pt x="431463" y="975393"/>
                </a:lnTo>
                <a:lnTo>
                  <a:pt x="47489" y="616536"/>
                </a:lnTo>
                <a:lnTo>
                  <a:pt x="431415" y="259552"/>
                </a:lnTo>
                <a:lnTo>
                  <a:pt x="757098" y="259552"/>
                </a:lnTo>
                <a:lnTo>
                  <a:pt x="512025" y="31850"/>
                </a:lnTo>
                <a:lnTo>
                  <a:pt x="470173" y="6212"/>
                </a:lnTo>
                <a:lnTo>
                  <a:pt x="446460" y="831"/>
                </a:lnTo>
                <a:lnTo>
                  <a:pt x="434305" y="0"/>
                </a:lnTo>
                <a:close/>
              </a:path>
              <a:path w="1092200" h="1233804">
                <a:moveTo>
                  <a:pt x="757098" y="259552"/>
                </a:moveTo>
                <a:lnTo>
                  <a:pt x="431415" y="259552"/>
                </a:lnTo>
                <a:lnTo>
                  <a:pt x="815438" y="616447"/>
                </a:lnTo>
                <a:lnTo>
                  <a:pt x="431463" y="975393"/>
                </a:lnTo>
                <a:lnTo>
                  <a:pt x="755514" y="975393"/>
                </a:lnTo>
                <a:lnTo>
                  <a:pt x="863039" y="874986"/>
                </a:lnTo>
                <a:lnTo>
                  <a:pt x="1057028" y="691762"/>
                </a:lnTo>
                <a:lnTo>
                  <a:pt x="1081586" y="660882"/>
                </a:lnTo>
                <a:lnTo>
                  <a:pt x="1091902" y="623623"/>
                </a:lnTo>
                <a:lnTo>
                  <a:pt x="1091255" y="609435"/>
                </a:lnTo>
                <a:lnTo>
                  <a:pt x="1080576" y="571391"/>
                </a:lnTo>
                <a:lnTo>
                  <a:pt x="1057052" y="541231"/>
                </a:lnTo>
                <a:lnTo>
                  <a:pt x="862926" y="357878"/>
                </a:lnTo>
                <a:lnTo>
                  <a:pt x="757098" y="259552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7600" y="4406900"/>
            <a:ext cx="228600" cy="508000"/>
          </a:xfrm>
          <a:custGeom>
            <a:avLst/>
            <a:gdLst/>
            <a:ahLst/>
            <a:cxnLst/>
            <a:rect l="l" t="t" r="r" b="b"/>
            <a:pathLst>
              <a:path w="228600" h="508000">
                <a:moveTo>
                  <a:pt x="0" y="0"/>
                </a:moveTo>
                <a:lnTo>
                  <a:pt x="0" y="297472"/>
                </a:lnTo>
                <a:lnTo>
                  <a:pt x="228600" y="508000"/>
                </a:lnTo>
                <a:lnTo>
                  <a:pt x="228600" y="105791"/>
                </a:lnTo>
                <a:lnTo>
                  <a:pt x="114300" y="105791"/>
                </a:lnTo>
                <a:lnTo>
                  <a:pt x="0" y="0"/>
                </a:lnTo>
                <a:close/>
              </a:path>
              <a:path w="228600" h="508000">
                <a:moveTo>
                  <a:pt x="228600" y="0"/>
                </a:moveTo>
                <a:lnTo>
                  <a:pt x="114300" y="105791"/>
                </a:lnTo>
                <a:lnTo>
                  <a:pt x="228600" y="105791"/>
                </a:lnTo>
                <a:lnTo>
                  <a:pt x="22860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9072" y="1179055"/>
            <a:ext cx="1334770" cy="1234440"/>
          </a:xfrm>
          <a:custGeom>
            <a:avLst/>
            <a:gdLst/>
            <a:ahLst/>
            <a:cxnLst/>
            <a:rect l="l" t="t" r="r" b="b"/>
            <a:pathLst>
              <a:path w="1334770" h="1234439">
                <a:moveTo>
                  <a:pt x="664737" y="0"/>
                </a:moveTo>
                <a:lnTo>
                  <a:pt x="616933" y="10894"/>
                </a:lnTo>
                <a:lnTo>
                  <a:pt x="34371" y="541925"/>
                </a:lnTo>
                <a:lnTo>
                  <a:pt x="6354" y="583413"/>
                </a:lnTo>
                <a:lnTo>
                  <a:pt x="0" y="623809"/>
                </a:lnTo>
                <a:lnTo>
                  <a:pt x="1822" y="636692"/>
                </a:lnTo>
                <a:lnTo>
                  <a:pt x="17200" y="672098"/>
                </a:lnTo>
                <a:lnTo>
                  <a:pt x="595079" y="1209918"/>
                </a:lnTo>
                <a:lnTo>
                  <a:pt x="629766" y="1227613"/>
                </a:lnTo>
                <a:lnTo>
                  <a:pt x="667609" y="1233944"/>
                </a:lnTo>
                <a:lnTo>
                  <a:pt x="678605" y="1233404"/>
                </a:lnTo>
                <a:lnTo>
                  <a:pt x="715841" y="1223618"/>
                </a:lnTo>
                <a:lnTo>
                  <a:pt x="749074" y="1203005"/>
                </a:lnTo>
                <a:lnTo>
                  <a:pt x="994198" y="975327"/>
                </a:lnTo>
                <a:lnTo>
                  <a:pt x="667561" y="975327"/>
                </a:lnTo>
                <a:lnTo>
                  <a:pt x="279408" y="616470"/>
                </a:lnTo>
                <a:lnTo>
                  <a:pt x="667658" y="259530"/>
                </a:lnTo>
                <a:lnTo>
                  <a:pt x="995309" y="259530"/>
                </a:lnTo>
                <a:lnTo>
                  <a:pt x="744690" y="27844"/>
                </a:lnTo>
                <a:lnTo>
                  <a:pt x="701316" y="4624"/>
                </a:lnTo>
                <a:lnTo>
                  <a:pt x="677068" y="323"/>
                </a:lnTo>
                <a:lnTo>
                  <a:pt x="664737" y="0"/>
                </a:lnTo>
                <a:close/>
              </a:path>
              <a:path w="1334770" h="1234439">
                <a:moveTo>
                  <a:pt x="995309" y="259530"/>
                </a:moveTo>
                <a:lnTo>
                  <a:pt x="667658" y="259530"/>
                </a:lnTo>
                <a:lnTo>
                  <a:pt x="1055762" y="616515"/>
                </a:lnTo>
                <a:lnTo>
                  <a:pt x="667561" y="975327"/>
                </a:lnTo>
                <a:lnTo>
                  <a:pt x="994198" y="975327"/>
                </a:lnTo>
                <a:lnTo>
                  <a:pt x="1308272" y="683606"/>
                </a:lnTo>
                <a:lnTo>
                  <a:pt x="1331431" y="641148"/>
                </a:lnTo>
                <a:lnTo>
                  <a:pt x="1334438" y="617829"/>
                </a:lnTo>
                <a:lnTo>
                  <a:pt x="1333798" y="606055"/>
                </a:lnTo>
                <a:lnTo>
                  <a:pt x="1316943" y="560913"/>
                </a:lnTo>
                <a:lnTo>
                  <a:pt x="1299936" y="541146"/>
                </a:lnTo>
                <a:lnTo>
                  <a:pt x="995309" y="25953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3261" y="4049209"/>
            <a:ext cx="1079500" cy="2809240"/>
          </a:xfrm>
          <a:custGeom>
            <a:avLst/>
            <a:gdLst/>
            <a:ahLst/>
            <a:cxnLst/>
            <a:rect l="l" t="t" r="r" b="b"/>
            <a:pathLst>
              <a:path w="1079500" h="2809240">
                <a:moveTo>
                  <a:pt x="655387" y="0"/>
                </a:moveTo>
                <a:lnTo>
                  <a:pt x="607705" y="8946"/>
                </a:lnTo>
                <a:lnTo>
                  <a:pt x="32721" y="539929"/>
                </a:lnTo>
                <a:lnTo>
                  <a:pt x="9867" y="571902"/>
                </a:lnTo>
                <a:lnTo>
                  <a:pt x="120" y="609345"/>
                </a:lnTo>
                <a:lnTo>
                  <a:pt x="0" y="2808790"/>
                </a:lnTo>
                <a:lnTo>
                  <a:pt x="226858" y="2808790"/>
                </a:lnTo>
                <a:lnTo>
                  <a:pt x="226875" y="873051"/>
                </a:lnTo>
                <a:lnTo>
                  <a:pt x="547871" y="873051"/>
                </a:lnTo>
                <a:lnTo>
                  <a:pt x="273950" y="615120"/>
                </a:lnTo>
                <a:lnTo>
                  <a:pt x="654131" y="258961"/>
                </a:lnTo>
                <a:lnTo>
                  <a:pt x="975220" y="258961"/>
                </a:lnTo>
                <a:lnTo>
                  <a:pt x="733965" y="31780"/>
                </a:lnTo>
                <a:lnTo>
                  <a:pt x="691327" y="6226"/>
                </a:lnTo>
                <a:lnTo>
                  <a:pt x="667529" y="843"/>
                </a:lnTo>
                <a:lnTo>
                  <a:pt x="655387" y="0"/>
                </a:lnTo>
              </a:path>
              <a:path w="1079500" h="2809240">
                <a:moveTo>
                  <a:pt x="547871" y="873051"/>
                </a:moveTo>
                <a:lnTo>
                  <a:pt x="226875" y="873051"/>
                </a:lnTo>
                <a:lnTo>
                  <a:pt x="539649" y="1167565"/>
                </a:lnTo>
                <a:lnTo>
                  <a:pt x="539672" y="2808790"/>
                </a:lnTo>
                <a:lnTo>
                  <a:pt x="766609" y="2808790"/>
                </a:lnTo>
                <a:lnTo>
                  <a:pt x="766664" y="1167565"/>
                </a:lnTo>
                <a:lnTo>
                  <a:pt x="973130" y="973152"/>
                </a:lnTo>
                <a:lnTo>
                  <a:pt x="654179" y="973152"/>
                </a:lnTo>
                <a:lnTo>
                  <a:pt x="547871" y="873051"/>
                </a:lnTo>
              </a:path>
              <a:path w="1079500" h="2809240">
                <a:moveTo>
                  <a:pt x="975220" y="258961"/>
                </a:moveTo>
                <a:lnTo>
                  <a:pt x="654131" y="258961"/>
                </a:lnTo>
                <a:lnTo>
                  <a:pt x="1032363" y="615031"/>
                </a:lnTo>
                <a:lnTo>
                  <a:pt x="654179" y="973152"/>
                </a:lnTo>
                <a:lnTo>
                  <a:pt x="973130" y="973152"/>
                </a:lnTo>
                <a:lnTo>
                  <a:pt x="1079399" y="873088"/>
                </a:lnTo>
                <a:lnTo>
                  <a:pt x="1079438" y="357101"/>
                </a:lnTo>
                <a:lnTo>
                  <a:pt x="975220" y="258961"/>
                </a:lnTo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2700" y="4406922"/>
            <a:ext cx="241300" cy="508000"/>
          </a:xfrm>
          <a:custGeom>
            <a:avLst/>
            <a:gdLst/>
            <a:ahLst/>
            <a:cxnLst/>
            <a:rect l="l" t="t" r="r" b="b"/>
            <a:pathLst>
              <a:path w="241300" h="508000">
                <a:moveTo>
                  <a:pt x="26" y="0"/>
                </a:moveTo>
                <a:lnTo>
                  <a:pt x="0" y="507913"/>
                </a:lnTo>
                <a:lnTo>
                  <a:pt x="206488" y="327926"/>
                </a:lnTo>
                <a:lnTo>
                  <a:pt x="215987" y="318551"/>
                </a:lnTo>
                <a:lnTo>
                  <a:pt x="235929" y="285137"/>
                </a:lnTo>
                <a:lnTo>
                  <a:pt x="241299" y="253976"/>
                </a:lnTo>
                <a:lnTo>
                  <a:pt x="240370" y="241505"/>
                </a:lnTo>
                <a:lnTo>
                  <a:pt x="227216" y="205011"/>
                </a:lnTo>
                <a:lnTo>
                  <a:pt x="26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800" y="3314700"/>
            <a:ext cx="241300" cy="3543300"/>
          </a:xfrm>
          <a:custGeom>
            <a:avLst/>
            <a:gdLst/>
            <a:ahLst/>
            <a:cxnLst/>
            <a:rect l="l" t="t" r="r" b="b"/>
            <a:pathLst>
              <a:path w="241300" h="3543300">
                <a:moveTo>
                  <a:pt x="0" y="0"/>
                </a:moveTo>
                <a:lnTo>
                  <a:pt x="241300" y="0"/>
                </a:lnTo>
                <a:lnTo>
                  <a:pt x="241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8803" y="3048018"/>
            <a:ext cx="242570" cy="520700"/>
          </a:xfrm>
          <a:custGeom>
            <a:avLst/>
            <a:gdLst/>
            <a:ahLst/>
            <a:cxnLst/>
            <a:rect l="l" t="t" r="r" b="b"/>
            <a:pathLst>
              <a:path w="242570" h="520700">
                <a:moveTo>
                  <a:pt x="25" y="0"/>
                </a:moveTo>
                <a:lnTo>
                  <a:pt x="0" y="520611"/>
                </a:lnTo>
                <a:lnTo>
                  <a:pt x="206209" y="336130"/>
                </a:lnTo>
                <a:lnTo>
                  <a:pt x="215651" y="327031"/>
                </a:lnTo>
                <a:lnTo>
                  <a:pt x="239013" y="284346"/>
                </a:lnTo>
                <a:lnTo>
                  <a:pt x="242053" y="260975"/>
                </a:lnTo>
                <a:lnTo>
                  <a:pt x="241412" y="249217"/>
                </a:lnTo>
                <a:lnTo>
                  <a:pt x="224450" y="204611"/>
                </a:lnTo>
                <a:lnTo>
                  <a:pt x="206235" y="184558"/>
                </a:lnTo>
                <a:lnTo>
                  <a:pt x="25" y="0"/>
                </a:lnTo>
                <a:close/>
              </a:path>
            </a:pathLst>
          </a:custGeom>
          <a:solidFill>
            <a:srgbClr val="084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ctrTitle"/>
          </p:nvPr>
        </p:nvSpPr>
        <p:spPr>
          <a:xfrm>
            <a:off x="527242" y="1837035"/>
            <a:ext cx="54102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000" spc="-20" dirty="0" smtClean="0">
                <a:solidFill>
                  <a:srgbClr val="FFFFFF"/>
                </a:solidFill>
                <a:latin typeface="Calibri"/>
                <a:cs typeface="Calibri"/>
              </a:rPr>
              <a:t>IMS Health</a:t>
            </a:r>
            <a:r>
              <a:rPr sz="3000" spc="-4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000" spc="-20" dirty="0" smtClean="0">
                <a:solidFill>
                  <a:srgbClr val="FFFFFF"/>
                </a:solidFill>
                <a:latin typeface="Calibri"/>
                <a:cs typeface="Calibri"/>
              </a:rPr>
              <a:t>Big </a:t>
            </a:r>
            <a:r>
              <a:rPr lang="en-US" sz="3000" spc="-20" smtClean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000" spc="1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000" spc="-155" smtClean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lang="en-US" sz="3000" spc="-155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en-US" sz="3000" spc="-155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000" spc="-155" dirty="0" smtClean="0">
                <a:solidFill>
                  <a:srgbClr val="FFFFFF"/>
                </a:solidFill>
                <a:latin typeface="Calibri"/>
                <a:cs typeface="Calibri"/>
              </a:rPr>
              <a:t>Analyst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49" y="2895600"/>
            <a:ext cx="7534658" cy="1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0"/>
            <a:ext cx="2590800" cy="612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1800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200" y="0"/>
                </a:moveTo>
                <a:lnTo>
                  <a:pt x="1035837" y="14258"/>
                </a:lnTo>
                <a:lnTo>
                  <a:pt x="968517" y="34688"/>
                </a:lnTo>
                <a:lnTo>
                  <a:pt x="892383" y="61929"/>
                </a:lnTo>
                <a:lnTo>
                  <a:pt x="854716" y="77151"/>
                </a:lnTo>
                <a:lnTo>
                  <a:pt x="818250" y="93576"/>
                </a:lnTo>
                <a:lnTo>
                  <a:pt x="747325" y="129228"/>
                </a:lnTo>
                <a:lnTo>
                  <a:pt x="712062" y="148056"/>
                </a:lnTo>
                <a:lnTo>
                  <a:pt x="677200" y="168487"/>
                </a:lnTo>
                <a:lnTo>
                  <a:pt x="666783" y="195728"/>
                </a:lnTo>
                <a:lnTo>
                  <a:pt x="655161" y="222167"/>
                </a:lnTo>
                <a:lnTo>
                  <a:pt x="630317" y="275446"/>
                </a:lnTo>
                <a:lnTo>
                  <a:pt x="602268" y="326322"/>
                </a:lnTo>
                <a:lnTo>
                  <a:pt x="572215" y="375996"/>
                </a:lnTo>
                <a:lnTo>
                  <a:pt x="538954" y="424869"/>
                </a:lnTo>
                <a:lnTo>
                  <a:pt x="502892" y="471738"/>
                </a:lnTo>
                <a:lnTo>
                  <a:pt x="463622" y="517006"/>
                </a:lnTo>
                <a:lnTo>
                  <a:pt x="422749" y="560270"/>
                </a:lnTo>
                <a:lnTo>
                  <a:pt x="390292" y="591116"/>
                </a:lnTo>
                <a:lnTo>
                  <a:pt x="357033" y="621162"/>
                </a:lnTo>
                <a:lnTo>
                  <a:pt x="322972" y="649203"/>
                </a:lnTo>
                <a:lnTo>
                  <a:pt x="286908" y="675642"/>
                </a:lnTo>
                <a:lnTo>
                  <a:pt x="251245" y="701281"/>
                </a:lnTo>
                <a:lnTo>
                  <a:pt x="214379" y="725317"/>
                </a:lnTo>
                <a:lnTo>
                  <a:pt x="175911" y="747349"/>
                </a:lnTo>
                <a:lnTo>
                  <a:pt x="137443" y="767779"/>
                </a:lnTo>
                <a:lnTo>
                  <a:pt x="123018" y="798626"/>
                </a:lnTo>
                <a:lnTo>
                  <a:pt x="109393" y="829472"/>
                </a:lnTo>
                <a:lnTo>
                  <a:pt x="96572" y="861119"/>
                </a:lnTo>
                <a:lnTo>
                  <a:pt x="84550" y="892365"/>
                </a:lnTo>
                <a:lnTo>
                  <a:pt x="73729" y="925214"/>
                </a:lnTo>
                <a:lnTo>
                  <a:pt x="63312" y="956461"/>
                </a:lnTo>
                <a:lnTo>
                  <a:pt x="45280" y="1020556"/>
                </a:lnTo>
                <a:lnTo>
                  <a:pt x="23241" y="1118702"/>
                </a:lnTo>
                <a:lnTo>
                  <a:pt x="12821" y="1184400"/>
                </a:lnTo>
                <a:lnTo>
                  <a:pt x="5209" y="1250099"/>
                </a:lnTo>
                <a:lnTo>
                  <a:pt x="1202" y="1316998"/>
                </a:lnTo>
                <a:lnTo>
                  <a:pt x="0" y="1350247"/>
                </a:lnTo>
                <a:lnTo>
                  <a:pt x="0" y="1383497"/>
                </a:lnTo>
                <a:lnTo>
                  <a:pt x="1202" y="1416747"/>
                </a:lnTo>
                <a:lnTo>
                  <a:pt x="4406" y="1483245"/>
                </a:lnTo>
                <a:lnTo>
                  <a:pt x="7613" y="1516495"/>
                </a:lnTo>
                <a:lnTo>
                  <a:pt x="12020" y="1549745"/>
                </a:lnTo>
                <a:lnTo>
                  <a:pt x="16428" y="1583395"/>
                </a:lnTo>
                <a:lnTo>
                  <a:pt x="28450" y="1649893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6" y="1846987"/>
                </a:lnTo>
                <a:lnTo>
                  <a:pt x="122217" y="1944333"/>
                </a:lnTo>
                <a:lnTo>
                  <a:pt x="151067" y="2007627"/>
                </a:lnTo>
                <a:lnTo>
                  <a:pt x="183926" y="2068117"/>
                </a:lnTo>
                <a:lnTo>
                  <a:pt x="219589" y="2127004"/>
                </a:lnTo>
                <a:lnTo>
                  <a:pt x="257256" y="2184290"/>
                </a:lnTo>
                <a:lnTo>
                  <a:pt x="298128" y="2239572"/>
                </a:lnTo>
                <a:lnTo>
                  <a:pt x="341806" y="2292851"/>
                </a:lnTo>
                <a:lnTo>
                  <a:pt x="411529" y="2367763"/>
                </a:lnTo>
                <a:lnTo>
                  <a:pt x="461217" y="2415034"/>
                </a:lnTo>
                <a:lnTo>
                  <a:pt x="513311" y="2459901"/>
                </a:lnTo>
                <a:lnTo>
                  <a:pt x="567806" y="2502764"/>
                </a:lnTo>
                <a:lnTo>
                  <a:pt x="624306" y="2542824"/>
                </a:lnTo>
                <a:lnTo>
                  <a:pt x="683211" y="2579679"/>
                </a:lnTo>
                <a:lnTo>
                  <a:pt x="743718" y="2614531"/>
                </a:lnTo>
                <a:lnTo>
                  <a:pt x="807031" y="2646178"/>
                </a:lnTo>
                <a:lnTo>
                  <a:pt x="871145" y="2674219"/>
                </a:lnTo>
                <a:lnTo>
                  <a:pt x="936059" y="2699858"/>
                </a:lnTo>
                <a:lnTo>
                  <a:pt x="1001777" y="2721090"/>
                </a:lnTo>
                <a:lnTo>
                  <a:pt x="1068294" y="2739918"/>
                </a:lnTo>
                <a:lnTo>
                  <a:pt x="1092200" y="2745676"/>
                </a:lnTo>
                <a:lnTo>
                  <a:pt x="1092200" y="2607237"/>
                </a:lnTo>
                <a:lnTo>
                  <a:pt x="1076709" y="2603314"/>
                </a:lnTo>
                <a:lnTo>
                  <a:pt x="1046255" y="2594902"/>
                </a:lnTo>
                <a:lnTo>
                  <a:pt x="984545" y="2575273"/>
                </a:lnTo>
                <a:lnTo>
                  <a:pt x="924840" y="2552438"/>
                </a:lnTo>
                <a:lnTo>
                  <a:pt x="865134" y="2525598"/>
                </a:lnTo>
                <a:lnTo>
                  <a:pt x="797815" y="2491548"/>
                </a:lnTo>
                <a:lnTo>
                  <a:pt x="760949" y="2470316"/>
                </a:lnTo>
                <a:lnTo>
                  <a:pt x="724885" y="2449084"/>
                </a:lnTo>
                <a:lnTo>
                  <a:pt x="690024" y="2425849"/>
                </a:lnTo>
                <a:lnTo>
                  <a:pt x="655962" y="2401813"/>
                </a:lnTo>
                <a:lnTo>
                  <a:pt x="623506" y="2376576"/>
                </a:lnTo>
                <a:lnTo>
                  <a:pt x="591047" y="2350938"/>
                </a:lnTo>
                <a:lnTo>
                  <a:pt x="560193" y="2324498"/>
                </a:lnTo>
                <a:lnTo>
                  <a:pt x="501289" y="2268015"/>
                </a:lnTo>
                <a:lnTo>
                  <a:pt x="473238" y="2237971"/>
                </a:lnTo>
                <a:lnTo>
                  <a:pt x="446792" y="2208326"/>
                </a:lnTo>
                <a:lnTo>
                  <a:pt x="420345" y="2177479"/>
                </a:lnTo>
                <a:lnTo>
                  <a:pt x="395500" y="2145832"/>
                </a:lnTo>
                <a:lnTo>
                  <a:pt x="372259" y="2113384"/>
                </a:lnTo>
                <a:lnTo>
                  <a:pt x="350520" y="2081737"/>
                </a:lnTo>
                <a:lnTo>
                  <a:pt x="304139" y="2081737"/>
                </a:lnTo>
                <a:lnTo>
                  <a:pt x="258057" y="2072524"/>
                </a:lnTo>
                <a:lnTo>
                  <a:pt x="218787" y="2054496"/>
                </a:lnTo>
                <a:lnTo>
                  <a:pt x="184727" y="2030460"/>
                </a:lnTo>
                <a:lnTo>
                  <a:pt x="151067" y="1992003"/>
                </a:lnTo>
                <a:lnTo>
                  <a:pt x="131433" y="1957152"/>
                </a:lnTo>
                <a:lnTo>
                  <a:pt x="119011" y="1919495"/>
                </a:lnTo>
                <a:lnTo>
                  <a:pt x="113802" y="1879436"/>
                </a:lnTo>
                <a:lnTo>
                  <a:pt x="114603" y="1859005"/>
                </a:lnTo>
                <a:lnTo>
                  <a:pt x="116206" y="1839376"/>
                </a:lnTo>
                <a:lnTo>
                  <a:pt x="119011" y="1828961"/>
                </a:lnTo>
                <a:lnTo>
                  <a:pt x="120613" y="1818946"/>
                </a:lnTo>
                <a:lnTo>
                  <a:pt x="123819" y="1808530"/>
                </a:lnTo>
                <a:lnTo>
                  <a:pt x="127426" y="1799316"/>
                </a:lnTo>
                <a:lnTo>
                  <a:pt x="131433" y="1788901"/>
                </a:lnTo>
                <a:lnTo>
                  <a:pt x="157078" y="1746437"/>
                </a:lnTo>
                <a:lnTo>
                  <a:pt x="182723" y="1717995"/>
                </a:lnTo>
                <a:lnTo>
                  <a:pt x="175911" y="1693558"/>
                </a:lnTo>
                <a:lnTo>
                  <a:pt x="164291" y="1642282"/>
                </a:lnTo>
                <a:lnTo>
                  <a:pt x="153873" y="1591807"/>
                </a:lnTo>
                <a:lnTo>
                  <a:pt x="146259" y="1539730"/>
                </a:lnTo>
                <a:lnTo>
                  <a:pt x="142652" y="1514091"/>
                </a:lnTo>
                <a:lnTo>
                  <a:pt x="140248" y="1488453"/>
                </a:lnTo>
                <a:lnTo>
                  <a:pt x="138645" y="1462013"/>
                </a:lnTo>
                <a:lnTo>
                  <a:pt x="136641" y="1436376"/>
                </a:lnTo>
                <a:lnTo>
                  <a:pt x="135040" y="1409937"/>
                </a:lnTo>
                <a:lnTo>
                  <a:pt x="135040" y="1331419"/>
                </a:lnTo>
                <a:lnTo>
                  <a:pt x="136641" y="1304980"/>
                </a:lnTo>
                <a:lnTo>
                  <a:pt x="127426" y="1299772"/>
                </a:lnTo>
                <a:lnTo>
                  <a:pt x="87355" y="1268125"/>
                </a:lnTo>
                <a:lnTo>
                  <a:pt x="62510" y="1237679"/>
                </a:lnTo>
                <a:lnTo>
                  <a:pt x="43676" y="1202427"/>
                </a:lnTo>
                <a:lnTo>
                  <a:pt x="32457" y="1164771"/>
                </a:lnTo>
                <a:lnTo>
                  <a:pt x="27649" y="1125513"/>
                </a:lnTo>
                <a:lnTo>
                  <a:pt x="28450" y="1105884"/>
                </a:lnTo>
                <a:lnTo>
                  <a:pt x="35262" y="1065824"/>
                </a:lnTo>
                <a:lnTo>
                  <a:pt x="49688" y="1027366"/>
                </a:lnTo>
                <a:lnTo>
                  <a:pt x="71727" y="992515"/>
                </a:lnTo>
                <a:lnTo>
                  <a:pt x="100177" y="963272"/>
                </a:lnTo>
                <a:lnTo>
                  <a:pt x="132634" y="940437"/>
                </a:lnTo>
                <a:lnTo>
                  <a:pt x="144656" y="934427"/>
                </a:lnTo>
                <a:lnTo>
                  <a:pt x="156277" y="928419"/>
                </a:lnTo>
                <a:lnTo>
                  <a:pt x="193944" y="917202"/>
                </a:lnTo>
                <a:lnTo>
                  <a:pt x="220390" y="913197"/>
                </a:lnTo>
                <a:lnTo>
                  <a:pt x="231611" y="883953"/>
                </a:lnTo>
                <a:lnTo>
                  <a:pt x="244433" y="855911"/>
                </a:lnTo>
                <a:lnTo>
                  <a:pt x="257256" y="826668"/>
                </a:lnTo>
                <a:lnTo>
                  <a:pt x="270880" y="798626"/>
                </a:lnTo>
                <a:lnTo>
                  <a:pt x="302536" y="740539"/>
                </a:lnTo>
                <a:lnTo>
                  <a:pt x="335795" y="685257"/>
                </a:lnTo>
                <a:lnTo>
                  <a:pt x="353827" y="658817"/>
                </a:lnTo>
                <a:lnTo>
                  <a:pt x="371458" y="631977"/>
                </a:lnTo>
                <a:lnTo>
                  <a:pt x="409926" y="581102"/>
                </a:lnTo>
                <a:lnTo>
                  <a:pt x="449997" y="532229"/>
                </a:lnTo>
                <a:lnTo>
                  <a:pt x="471636" y="509394"/>
                </a:lnTo>
                <a:lnTo>
                  <a:pt x="492874" y="486161"/>
                </a:lnTo>
                <a:lnTo>
                  <a:pt x="537353" y="442495"/>
                </a:lnTo>
                <a:lnTo>
                  <a:pt x="584236" y="400833"/>
                </a:lnTo>
                <a:lnTo>
                  <a:pt x="631920" y="362375"/>
                </a:lnTo>
                <a:lnTo>
                  <a:pt x="682410" y="325922"/>
                </a:lnTo>
                <a:lnTo>
                  <a:pt x="733700" y="291471"/>
                </a:lnTo>
                <a:lnTo>
                  <a:pt x="760148" y="276247"/>
                </a:lnTo>
                <a:lnTo>
                  <a:pt x="786594" y="260624"/>
                </a:lnTo>
                <a:lnTo>
                  <a:pt x="841091" y="231781"/>
                </a:lnTo>
                <a:lnTo>
                  <a:pt x="896790" y="206143"/>
                </a:lnTo>
                <a:lnTo>
                  <a:pt x="952889" y="182107"/>
                </a:lnTo>
                <a:lnTo>
                  <a:pt x="982141" y="172092"/>
                </a:lnTo>
                <a:lnTo>
                  <a:pt x="1010993" y="161677"/>
                </a:lnTo>
                <a:lnTo>
                  <a:pt x="1092200" y="138076"/>
                </a:lnTo>
                <a:lnTo>
                  <a:pt x="1092200" y="0"/>
                </a:lnTo>
                <a:close/>
              </a:path>
              <a:path w="1092200" h="2745740">
                <a:moveTo>
                  <a:pt x="349420" y="2080135"/>
                </a:moveTo>
                <a:lnTo>
                  <a:pt x="334192" y="2081737"/>
                </a:lnTo>
                <a:lnTo>
                  <a:pt x="350520" y="2081737"/>
                </a:lnTo>
                <a:lnTo>
                  <a:pt x="349420" y="2080135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100" y="0"/>
            <a:ext cx="2882900" cy="322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0" y="3594489"/>
            <a:ext cx="1905000" cy="223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795" y="2417572"/>
            <a:ext cx="35401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oo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5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Fund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795" y="2945919"/>
            <a:ext cx="1043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2DA6C9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3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646670" cy="347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14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77800" marR="14859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 </a:t>
            </a: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‘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’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0" dirty="0">
                <a:latin typeface="Calibri"/>
                <a:cs typeface="Calibri"/>
              </a:rPr>
              <a:t>t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ity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doo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26999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qoo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lang="en-US" sz="2000" spc="-50" dirty="0" smtClean="0">
                <a:solidFill>
                  <a:srgbClr val="A6A6A6"/>
                </a:solidFill>
                <a:latin typeface="Calibri"/>
                <a:cs typeface="Calibri"/>
              </a:rPr>
              <a:t>Demo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1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876800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Calibri"/>
                <a:cs typeface="Calibri"/>
              </a:rPr>
              <a:t>V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751195" cy="316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hopp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Calibri"/>
                <a:cs typeface="Calibri"/>
              </a:rPr>
              <a:t>V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39100" cy="330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8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.5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illi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boo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2</a:t>
            </a:r>
            <a:r>
              <a:rPr sz="2000" spc="-5" dirty="0">
                <a:latin typeface="Calibri"/>
                <a:cs typeface="Calibri"/>
              </a:rPr>
              <a:t>.7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illi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’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2</a:t>
            </a:r>
            <a:r>
              <a:rPr sz="2000" spc="-5" dirty="0">
                <a:latin typeface="Calibri"/>
                <a:cs typeface="Calibri"/>
              </a:rPr>
              <a:t>4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8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2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00</a:t>
            </a:r>
            <a:r>
              <a:rPr sz="2000" spc="-5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70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00</a:t>
            </a:r>
            <a:r>
              <a:rPr sz="2000" spc="-5" dirty="0">
                <a:latin typeface="Calibri"/>
                <a:cs typeface="Calibri"/>
              </a:rPr>
              <a:t>0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upd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10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00</a:t>
            </a:r>
            <a:r>
              <a:rPr sz="2000" spc="-5" dirty="0">
                <a:latin typeface="Calibri"/>
                <a:cs typeface="Calibri"/>
              </a:rPr>
              <a:t>0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Calibri"/>
                <a:cs typeface="Calibri"/>
              </a:rPr>
              <a:t>V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678295" cy="282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dirty="0">
                <a:latin typeface="Calibri"/>
                <a:cs typeface="Calibri"/>
              </a:rPr>
              <a:t>l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5" dirty="0">
                <a:latin typeface="Calibri"/>
                <a:cs typeface="Calibri"/>
              </a:rPr>
              <a:t>h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da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V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39709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’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26999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qoo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lang="en-US" sz="2000" spc="-50" dirty="0" smtClean="0">
                <a:solidFill>
                  <a:srgbClr val="A6A6A6"/>
                </a:solidFill>
                <a:latin typeface="Calibri"/>
                <a:cs typeface="Calibri"/>
              </a:rPr>
              <a:t>Demo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1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64337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pub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doop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6527800" y="1168400"/>
            <a:ext cx="22098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650" y="5441950"/>
            <a:ext cx="6997700" cy="419100"/>
          </a:xfrm>
          <a:custGeom>
            <a:avLst/>
            <a:gdLst/>
            <a:ahLst/>
            <a:cxnLst/>
            <a:rect l="l" t="t" r="r" b="b"/>
            <a:pathLst>
              <a:path w="6997700" h="419100">
                <a:moveTo>
                  <a:pt x="6927844" y="0"/>
                </a:moveTo>
                <a:lnTo>
                  <a:pt x="58511" y="916"/>
                </a:lnTo>
                <a:lnTo>
                  <a:pt x="21550" y="19392"/>
                </a:lnTo>
                <a:lnTo>
                  <a:pt x="1499" y="55389"/>
                </a:lnTo>
                <a:lnTo>
                  <a:pt x="0" y="69855"/>
                </a:lnTo>
                <a:lnTo>
                  <a:pt x="916" y="360587"/>
                </a:lnTo>
                <a:lnTo>
                  <a:pt x="19392" y="397549"/>
                </a:lnTo>
                <a:lnTo>
                  <a:pt x="55388" y="417600"/>
                </a:lnTo>
                <a:lnTo>
                  <a:pt x="69854" y="419100"/>
                </a:lnTo>
                <a:lnTo>
                  <a:pt x="6939188" y="418183"/>
                </a:lnTo>
                <a:lnTo>
                  <a:pt x="6976149" y="399706"/>
                </a:lnTo>
                <a:lnTo>
                  <a:pt x="6996200" y="363710"/>
                </a:lnTo>
                <a:lnTo>
                  <a:pt x="6997700" y="349244"/>
                </a:lnTo>
                <a:lnTo>
                  <a:pt x="6996783" y="58511"/>
                </a:lnTo>
                <a:lnTo>
                  <a:pt x="6978306" y="21550"/>
                </a:lnTo>
                <a:lnTo>
                  <a:pt x="6942310" y="1499"/>
                </a:lnTo>
                <a:lnTo>
                  <a:pt x="6927844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650" y="5441950"/>
            <a:ext cx="6997700" cy="419100"/>
          </a:xfrm>
          <a:custGeom>
            <a:avLst/>
            <a:gdLst/>
            <a:ahLst/>
            <a:cxnLst/>
            <a:rect l="l" t="t" r="r" b="b"/>
            <a:pathLst>
              <a:path w="6997700" h="419100">
                <a:moveTo>
                  <a:pt x="0" y="69855"/>
                </a:moveTo>
                <a:lnTo>
                  <a:pt x="12580" y="29852"/>
                </a:lnTo>
                <a:lnTo>
                  <a:pt x="44821" y="4619"/>
                </a:lnTo>
                <a:lnTo>
                  <a:pt x="6927846" y="0"/>
                </a:lnTo>
                <a:lnTo>
                  <a:pt x="6942311" y="1499"/>
                </a:lnTo>
                <a:lnTo>
                  <a:pt x="6978307" y="21550"/>
                </a:lnTo>
                <a:lnTo>
                  <a:pt x="6996783" y="58512"/>
                </a:lnTo>
                <a:lnTo>
                  <a:pt x="6997700" y="349244"/>
                </a:lnTo>
                <a:lnTo>
                  <a:pt x="6996200" y="363710"/>
                </a:lnTo>
                <a:lnTo>
                  <a:pt x="6976149" y="399707"/>
                </a:lnTo>
                <a:lnTo>
                  <a:pt x="6939188" y="418183"/>
                </a:lnTo>
                <a:lnTo>
                  <a:pt x="69854" y="419100"/>
                </a:lnTo>
                <a:lnTo>
                  <a:pt x="55388" y="417600"/>
                </a:lnTo>
                <a:lnTo>
                  <a:pt x="19392" y="397549"/>
                </a:lnTo>
                <a:lnTo>
                  <a:pt x="916" y="360587"/>
                </a:lnTo>
                <a:lnTo>
                  <a:pt x="0" y="6985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64217" y="5550026"/>
            <a:ext cx="2327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160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qoop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6650" y="4464050"/>
            <a:ext cx="6997700" cy="939800"/>
          </a:xfrm>
          <a:custGeom>
            <a:avLst/>
            <a:gdLst/>
            <a:ahLst/>
            <a:cxnLst/>
            <a:rect l="l" t="t" r="r" b="b"/>
            <a:pathLst>
              <a:path w="6997700" h="939800">
                <a:moveTo>
                  <a:pt x="6927409" y="0"/>
                </a:moveTo>
                <a:lnTo>
                  <a:pt x="58256" y="1026"/>
                </a:lnTo>
                <a:lnTo>
                  <a:pt x="21436" y="19752"/>
                </a:lnTo>
                <a:lnTo>
                  <a:pt x="1490" y="55822"/>
                </a:lnTo>
                <a:lnTo>
                  <a:pt x="0" y="70290"/>
                </a:lnTo>
                <a:lnTo>
                  <a:pt x="1026" y="881543"/>
                </a:lnTo>
                <a:lnTo>
                  <a:pt x="19752" y="918362"/>
                </a:lnTo>
                <a:lnTo>
                  <a:pt x="55822" y="938309"/>
                </a:lnTo>
                <a:lnTo>
                  <a:pt x="70290" y="939800"/>
                </a:lnTo>
                <a:lnTo>
                  <a:pt x="6939443" y="938773"/>
                </a:lnTo>
                <a:lnTo>
                  <a:pt x="6976262" y="920047"/>
                </a:lnTo>
                <a:lnTo>
                  <a:pt x="6996209" y="883977"/>
                </a:lnTo>
                <a:lnTo>
                  <a:pt x="6997700" y="869509"/>
                </a:lnTo>
                <a:lnTo>
                  <a:pt x="6996673" y="58256"/>
                </a:lnTo>
                <a:lnTo>
                  <a:pt x="6977947" y="21437"/>
                </a:lnTo>
                <a:lnTo>
                  <a:pt x="6941877" y="1490"/>
                </a:lnTo>
                <a:lnTo>
                  <a:pt x="6927409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6650" y="4464050"/>
            <a:ext cx="6997700" cy="939800"/>
          </a:xfrm>
          <a:custGeom>
            <a:avLst/>
            <a:gdLst/>
            <a:ahLst/>
            <a:cxnLst/>
            <a:rect l="l" t="t" r="r" b="b"/>
            <a:pathLst>
              <a:path w="6997700" h="939800">
                <a:moveTo>
                  <a:pt x="0" y="70290"/>
                </a:moveTo>
                <a:lnTo>
                  <a:pt x="12510" y="30251"/>
                </a:lnTo>
                <a:lnTo>
                  <a:pt x="44611" y="4838"/>
                </a:lnTo>
                <a:lnTo>
                  <a:pt x="6927409" y="0"/>
                </a:lnTo>
                <a:lnTo>
                  <a:pt x="6941877" y="1490"/>
                </a:lnTo>
                <a:lnTo>
                  <a:pt x="6977947" y="21436"/>
                </a:lnTo>
                <a:lnTo>
                  <a:pt x="6996673" y="58256"/>
                </a:lnTo>
                <a:lnTo>
                  <a:pt x="6997700" y="869509"/>
                </a:lnTo>
                <a:lnTo>
                  <a:pt x="6996209" y="883977"/>
                </a:lnTo>
                <a:lnTo>
                  <a:pt x="6976263" y="920047"/>
                </a:lnTo>
                <a:lnTo>
                  <a:pt x="6939443" y="938773"/>
                </a:lnTo>
                <a:lnTo>
                  <a:pt x="70290" y="939800"/>
                </a:lnTo>
                <a:lnTo>
                  <a:pt x="55822" y="938309"/>
                </a:lnTo>
                <a:lnTo>
                  <a:pt x="19752" y="918363"/>
                </a:lnTo>
                <a:lnTo>
                  <a:pt x="1026" y="881543"/>
                </a:lnTo>
                <a:lnTo>
                  <a:pt x="0" y="7029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6650" y="4070350"/>
            <a:ext cx="6997700" cy="355600"/>
          </a:xfrm>
          <a:custGeom>
            <a:avLst/>
            <a:gdLst/>
            <a:ahLst/>
            <a:cxnLst/>
            <a:rect l="l" t="t" r="r" b="b"/>
            <a:pathLst>
              <a:path w="6997700" h="355600">
                <a:moveTo>
                  <a:pt x="6938436" y="0"/>
                </a:moveTo>
                <a:lnTo>
                  <a:pt x="50514" y="641"/>
                </a:lnTo>
                <a:lnTo>
                  <a:pt x="14538" y="20379"/>
                </a:lnTo>
                <a:lnTo>
                  <a:pt x="0" y="59264"/>
                </a:lnTo>
                <a:lnTo>
                  <a:pt x="641" y="305084"/>
                </a:lnTo>
                <a:lnTo>
                  <a:pt x="20379" y="341061"/>
                </a:lnTo>
                <a:lnTo>
                  <a:pt x="59263" y="355600"/>
                </a:lnTo>
                <a:lnTo>
                  <a:pt x="6947185" y="354958"/>
                </a:lnTo>
                <a:lnTo>
                  <a:pt x="6983161" y="335220"/>
                </a:lnTo>
                <a:lnTo>
                  <a:pt x="6997700" y="296335"/>
                </a:lnTo>
                <a:lnTo>
                  <a:pt x="6997058" y="50515"/>
                </a:lnTo>
                <a:lnTo>
                  <a:pt x="6977320" y="14538"/>
                </a:lnTo>
                <a:lnTo>
                  <a:pt x="693843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6650" y="4070350"/>
            <a:ext cx="6997700" cy="355600"/>
          </a:xfrm>
          <a:custGeom>
            <a:avLst/>
            <a:gdLst/>
            <a:ahLst/>
            <a:cxnLst/>
            <a:rect l="l" t="t" r="r" b="b"/>
            <a:pathLst>
              <a:path w="6997700" h="355600">
                <a:moveTo>
                  <a:pt x="0" y="59264"/>
                </a:moveTo>
                <a:lnTo>
                  <a:pt x="14539" y="20379"/>
                </a:lnTo>
                <a:lnTo>
                  <a:pt x="50514" y="641"/>
                </a:lnTo>
                <a:lnTo>
                  <a:pt x="6938437" y="0"/>
                </a:lnTo>
                <a:lnTo>
                  <a:pt x="6952817" y="1756"/>
                </a:lnTo>
                <a:lnTo>
                  <a:pt x="6986593" y="24715"/>
                </a:lnTo>
                <a:lnTo>
                  <a:pt x="6997700" y="296335"/>
                </a:lnTo>
                <a:lnTo>
                  <a:pt x="6995943" y="310717"/>
                </a:lnTo>
                <a:lnTo>
                  <a:pt x="6972984" y="344493"/>
                </a:lnTo>
                <a:lnTo>
                  <a:pt x="59263" y="355600"/>
                </a:lnTo>
                <a:lnTo>
                  <a:pt x="44881" y="353843"/>
                </a:lnTo>
                <a:lnTo>
                  <a:pt x="11106" y="330884"/>
                </a:lnTo>
                <a:lnTo>
                  <a:pt x="0" y="5926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97580" y="4035490"/>
            <a:ext cx="227584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4210" marR="5080" indent="-652145">
              <a:lnSpc>
                <a:spcPts val="3110"/>
              </a:lnSpc>
            </a:pPr>
            <a:r>
              <a:rPr sz="1400" spc="-150" dirty="0">
                <a:latin typeface="Calibri"/>
                <a:cs typeface="Calibri"/>
              </a:rPr>
              <a:t>W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5" dirty="0">
                <a:latin typeface="Calibri"/>
                <a:cs typeface="Calibri"/>
              </a:rPr>
              <a:t>k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85" dirty="0">
                <a:latin typeface="Calibri"/>
                <a:cs typeface="Calibri"/>
              </a:rPr>
              <a:t>Y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4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)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66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10135" y="0"/>
                </a:moveTo>
                <a:lnTo>
                  <a:pt x="114527" y="129"/>
                </a:lnTo>
                <a:lnTo>
                  <a:pt x="72930" y="9639"/>
                </a:lnTo>
                <a:lnTo>
                  <a:pt x="38266" y="32231"/>
                </a:lnTo>
                <a:lnTo>
                  <a:pt x="13321" y="65119"/>
                </a:lnTo>
                <a:lnTo>
                  <a:pt x="884" y="105513"/>
                </a:lnTo>
                <a:lnTo>
                  <a:pt x="0" y="120164"/>
                </a:lnTo>
                <a:lnTo>
                  <a:pt x="129" y="952272"/>
                </a:lnTo>
                <a:lnTo>
                  <a:pt x="9639" y="993869"/>
                </a:lnTo>
                <a:lnTo>
                  <a:pt x="32231" y="1028533"/>
                </a:lnTo>
                <a:lnTo>
                  <a:pt x="65118" y="1053478"/>
                </a:lnTo>
                <a:lnTo>
                  <a:pt x="105513" y="1065915"/>
                </a:lnTo>
                <a:lnTo>
                  <a:pt x="120164" y="1066800"/>
                </a:lnTo>
                <a:lnTo>
                  <a:pt x="1015772" y="1066670"/>
                </a:lnTo>
                <a:lnTo>
                  <a:pt x="1057369" y="1057160"/>
                </a:lnTo>
                <a:lnTo>
                  <a:pt x="1092033" y="1034568"/>
                </a:lnTo>
                <a:lnTo>
                  <a:pt x="1116978" y="1001680"/>
                </a:lnTo>
                <a:lnTo>
                  <a:pt x="1129415" y="961286"/>
                </a:lnTo>
                <a:lnTo>
                  <a:pt x="1130300" y="946635"/>
                </a:lnTo>
                <a:lnTo>
                  <a:pt x="1130170" y="114527"/>
                </a:lnTo>
                <a:lnTo>
                  <a:pt x="1120660" y="72930"/>
                </a:lnTo>
                <a:lnTo>
                  <a:pt x="1098068" y="38266"/>
                </a:lnTo>
                <a:lnTo>
                  <a:pt x="1065180" y="13321"/>
                </a:lnTo>
                <a:lnTo>
                  <a:pt x="1024786" y="884"/>
                </a:lnTo>
                <a:lnTo>
                  <a:pt x="1010135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66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20164"/>
                </a:moveTo>
                <a:lnTo>
                  <a:pt x="7648" y="77887"/>
                </a:lnTo>
                <a:lnTo>
                  <a:pt x="28733" y="42187"/>
                </a:lnTo>
                <a:lnTo>
                  <a:pt x="60467" y="15853"/>
                </a:lnTo>
                <a:lnTo>
                  <a:pt x="100063" y="1673"/>
                </a:lnTo>
                <a:lnTo>
                  <a:pt x="1010135" y="0"/>
                </a:lnTo>
                <a:lnTo>
                  <a:pt x="1024786" y="884"/>
                </a:lnTo>
                <a:lnTo>
                  <a:pt x="1065180" y="13321"/>
                </a:lnTo>
                <a:lnTo>
                  <a:pt x="1098068" y="38266"/>
                </a:lnTo>
                <a:lnTo>
                  <a:pt x="1120660" y="72930"/>
                </a:lnTo>
                <a:lnTo>
                  <a:pt x="1130170" y="114527"/>
                </a:lnTo>
                <a:lnTo>
                  <a:pt x="1130300" y="946635"/>
                </a:lnTo>
                <a:lnTo>
                  <a:pt x="1129415" y="961286"/>
                </a:lnTo>
                <a:lnTo>
                  <a:pt x="1116978" y="1001680"/>
                </a:lnTo>
                <a:lnTo>
                  <a:pt x="1092033" y="1034568"/>
                </a:lnTo>
                <a:lnTo>
                  <a:pt x="1057369" y="1057160"/>
                </a:lnTo>
                <a:lnTo>
                  <a:pt x="1015772" y="1066670"/>
                </a:lnTo>
                <a:lnTo>
                  <a:pt x="120164" y="1066800"/>
                </a:lnTo>
                <a:lnTo>
                  <a:pt x="105513" y="1065915"/>
                </a:lnTo>
                <a:lnTo>
                  <a:pt x="65119" y="1053478"/>
                </a:lnTo>
                <a:lnTo>
                  <a:pt x="32231" y="1028533"/>
                </a:lnTo>
                <a:lnTo>
                  <a:pt x="9639" y="993869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68509" y="3127090"/>
            <a:ext cx="85090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8890" algn="ctr">
              <a:lnSpc>
                <a:spcPct val="99500"/>
              </a:lnSpc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 </a:t>
            </a:r>
            <a:r>
              <a:rPr sz="1200" spc="-25" dirty="0">
                <a:latin typeface="Calibri"/>
                <a:cs typeface="Calibri"/>
              </a:rPr>
              <a:t>Pr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ss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du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e, </a:t>
            </a: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5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6150" y="29527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997436" y="0"/>
                </a:moveTo>
                <a:lnTo>
                  <a:pt x="114528" y="129"/>
                </a:lnTo>
                <a:lnTo>
                  <a:pt x="72931" y="9638"/>
                </a:lnTo>
                <a:lnTo>
                  <a:pt x="38266" y="32230"/>
                </a:lnTo>
                <a:lnTo>
                  <a:pt x="13321" y="65118"/>
                </a:lnTo>
                <a:lnTo>
                  <a:pt x="884" y="105512"/>
                </a:lnTo>
                <a:lnTo>
                  <a:pt x="0" y="120163"/>
                </a:lnTo>
                <a:lnTo>
                  <a:pt x="129" y="952271"/>
                </a:lnTo>
                <a:lnTo>
                  <a:pt x="9638" y="993868"/>
                </a:lnTo>
                <a:lnTo>
                  <a:pt x="32230" y="1028533"/>
                </a:lnTo>
                <a:lnTo>
                  <a:pt x="65118" y="1053478"/>
                </a:lnTo>
                <a:lnTo>
                  <a:pt x="105512" y="1065915"/>
                </a:lnTo>
                <a:lnTo>
                  <a:pt x="120163" y="1066800"/>
                </a:lnTo>
                <a:lnTo>
                  <a:pt x="1003071" y="1066670"/>
                </a:lnTo>
                <a:lnTo>
                  <a:pt x="1044668" y="1057161"/>
                </a:lnTo>
                <a:lnTo>
                  <a:pt x="1079333" y="1034569"/>
                </a:lnTo>
                <a:lnTo>
                  <a:pt x="1104278" y="1001681"/>
                </a:lnTo>
                <a:lnTo>
                  <a:pt x="1116715" y="961287"/>
                </a:lnTo>
                <a:lnTo>
                  <a:pt x="1117600" y="946636"/>
                </a:lnTo>
                <a:lnTo>
                  <a:pt x="1117470" y="114528"/>
                </a:lnTo>
                <a:lnTo>
                  <a:pt x="1107961" y="72931"/>
                </a:lnTo>
                <a:lnTo>
                  <a:pt x="1085369" y="38266"/>
                </a:lnTo>
                <a:lnTo>
                  <a:pt x="1052482" y="13321"/>
                </a:lnTo>
                <a:lnTo>
                  <a:pt x="1012087" y="884"/>
                </a:lnTo>
                <a:lnTo>
                  <a:pt x="99743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6150" y="29527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0" y="120164"/>
                </a:moveTo>
                <a:lnTo>
                  <a:pt x="7648" y="77886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4" y="1673"/>
                </a:lnTo>
                <a:lnTo>
                  <a:pt x="997436" y="0"/>
                </a:lnTo>
                <a:lnTo>
                  <a:pt x="1012087" y="884"/>
                </a:lnTo>
                <a:lnTo>
                  <a:pt x="1052481" y="13321"/>
                </a:lnTo>
                <a:lnTo>
                  <a:pt x="1085369" y="38266"/>
                </a:lnTo>
                <a:lnTo>
                  <a:pt x="1107961" y="72931"/>
                </a:lnTo>
                <a:lnTo>
                  <a:pt x="1117470" y="114527"/>
                </a:lnTo>
                <a:lnTo>
                  <a:pt x="1117600" y="946636"/>
                </a:lnTo>
                <a:lnTo>
                  <a:pt x="1116715" y="961287"/>
                </a:lnTo>
                <a:lnTo>
                  <a:pt x="1104278" y="1001681"/>
                </a:lnTo>
                <a:lnTo>
                  <a:pt x="1079333" y="1034569"/>
                </a:lnTo>
                <a:lnTo>
                  <a:pt x="1044668" y="1057161"/>
                </a:lnTo>
                <a:lnTo>
                  <a:pt x="1003072" y="1066670"/>
                </a:lnTo>
                <a:lnTo>
                  <a:pt x="120164" y="1066800"/>
                </a:lnTo>
                <a:lnTo>
                  <a:pt x="105512" y="1065915"/>
                </a:lnTo>
                <a:lnTo>
                  <a:pt x="65118" y="1053478"/>
                </a:lnTo>
                <a:lnTo>
                  <a:pt x="32230" y="1028533"/>
                </a:lnTo>
                <a:lnTo>
                  <a:pt x="9638" y="993868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41661" y="3309970"/>
            <a:ext cx="8013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4200"/>
              </a:lnSpc>
            </a:pP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al</a:t>
            </a:r>
            <a:r>
              <a:rPr sz="1200" spc="-50" dirty="0">
                <a:latin typeface="Calibri"/>
                <a:cs typeface="Calibri"/>
              </a:rPr>
              <a:t>y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L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ala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545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24536" y="0"/>
                </a:moveTo>
                <a:lnTo>
                  <a:pt x="94352" y="608"/>
                </a:lnTo>
                <a:lnTo>
                  <a:pt x="54171" y="13415"/>
                </a:lnTo>
                <a:lnTo>
                  <a:pt x="22826" y="40125"/>
                </a:lnTo>
                <a:lnTo>
                  <a:pt x="3918" y="77139"/>
                </a:lnTo>
                <a:lnTo>
                  <a:pt x="0" y="105763"/>
                </a:lnTo>
                <a:lnTo>
                  <a:pt x="608" y="972447"/>
                </a:lnTo>
                <a:lnTo>
                  <a:pt x="13415" y="1012628"/>
                </a:lnTo>
                <a:lnTo>
                  <a:pt x="40125" y="1043973"/>
                </a:lnTo>
                <a:lnTo>
                  <a:pt x="77139" y="1062881"/>
                </a:lnTo>
                <a:lnTo>
                  <a:pt x="105763" y="1066800"/>
                </a:lnTo>
                <a:lnTo>
                  <a:pt x="1035947" y="1066191"/>
                </a:lnTo>
                <a:lnTo>
                  <a:pt x="1076128" y="1053384"/>
                </a:lnTo>
                <a:lnTo>
                  <a:pt x="1107473" y="1026674"/>
                </a:lnTo>
                <a:lnTo>
                  <a:pt x="1126381" y="989660"/>
                </a:lnTo>
                <a:lnTo>
                  <a:pt x="1130300" y="961036"/>
                </a:lnTo>
                <a:lnTo>
                  <a:pt x="1129691" y="94352"/>
                </a:lnTo>
                <a:lnTo>
                  <a:pt x="1116884" y="54171"/>
                </a:lnTo>
                <a:lnTo>
                  <a:pt x="1090174" y="22826"/>
                </a:lnTo>
                <a:lnTo>
                  <a:pt x="1053160" y="3918"/>
                </a:lnTo>
                <a:lnTo>
                  <a:pt x="102453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545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05762"/>
                </a:moveTo>
                <a:lnTo>
                  <a:pt x="8617" y="63878"/>
                </a:lnTo>
                <a:lnTo>
                  <a:pt x="32070" y="29899"/>
                </a:lnTo>
                <a:lnTo>
                  <a:pt x="66760" y="7423"/>
                </a:lnTo>
                <a:lnTo>
                  <a:pt x="1024537" y="0"/>
                </a:lnTo>
                <a:lnTo>
                  <a:pt x="1039154" y="1001"/>
                </a:lnTo>
                <a:lnTo>
                  <a:pt x="1078803" y="14964"/>
                </a:lnTo>
                <a:lnTo>
                  <a:pt x="1109348" y="42563"/>
                </a:lnTo>
                <a:lnTo>
                  <a:pt x="1127189" y="80199"/>
                </a:lnTo>
                <a:lnTo>
                  <a:pt x="1130300" y="961037"/>
                </a:lnTo>
                <a:lnTo>
                  <a:pt x="1129298" y="975654"/>
                </a:lnTo>
                <a:lnTo>
                  <a:pt x="1115335" y="1015303"/>
                </a:lnTo>
                <a:lnTo>
                  <a:pt x="1087736" y="1045848"/>
                </a:lnTo>
                <a:lnTo>
                  <a:pt x="1050100" y="1063689"/>
                </a:lnTo>
                <a:lnTo>
                  <a:pt x="105762" y="1066800"/>
                </a:lnTo>
                <a:lnTo>
                  <a:pt x="91145" y="1065798"/>
                </a:lnTo>
                <a:lnTo>
                  <a:pt x="51496" y="1051835"/>
                </a:lnTo>
                <a:lnTo>
                  <a:pt x="20951" y="1024236"/>
                </a:lnTo>
                <a:lnTo>
                  <a:pt x="3110" y="986600"/>
                </a:lnTo>
                <a:lnTo>
                  <a:pt x="0" y="105762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60767" y="3229961"/>
            <a:ext cx="918844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0480" algn="ctr">
              <a:lnSpc>
                <a:spcPct val="100699"/>
              </a:lnSpc>
            </a:pP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 L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k,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ho</a:t>
            </a:r>
            <a:r>
              <a:rPr sz="1100" spc="-80" dirty="0">
                <a:latin typeface="Calibri"/>
                <a:cs typeface="Calibri"/>
              </a:rPr>
              <a:t>u</a:t>
            </a:r>
            <a:r>
              <a:rPr sz="1100" spc="-7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35650" y="29527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1026250" y="0"/>
                </a:moveTo>
                <a:lnTo>
                  <a:pt x="88794" y="35"/>
                </a:lnTo>
                <a:lnTo>
                  <a:pt x="47887" y="10982"/>
                </a:lnTo>
                <a:lnTo>
                  <a:pt x="17066" y="38171"/>
                </a:lnTo>
                <a:lnTo>
                  <a:pt x="1155" y="76777"/>
                </a:lnTo>
                <a:lnTo>
                  <a:pt x="0" y="91349"/>
                </a:lnTo>
                <a:lnTo>
                  <a:pt x="35" y="978005"/>
                </a:lnTo>
                <a:lnTo>
                  <a:pt x="10982" y="1018912"/>
                </a:lnTo>
                <a:lnTo>
                  <a:pt x="38171" y="1049733"/>
                </a:lnTo>
                <a:lnTo>
                  <a:pt x="76777" y="1065644"/>
                </a:lnTo>
                <a:lnTo>
                  <a:pt x="91349" y="1066800"/>
                </a:lnTo>
                <a:lnTo>
                  <a:pt x="1028805" y="1066764"/>
                </a:lnTo>
                <a:lnTo>
                  <a:pt x="1069712" y="1055817"/>
                </a:lnTo>
                <a:lnTo>
                  <a:pt x="1100533" y="1028628"/>
                </a:lnTo>
                <a:lnTo>
                  <a:pt x="1116444" y="990022"/>
                </a:lnTo>
                <a:lnTo>
                  <a:pt x="1117600" y="975450"/>
                </a:lnTo>
                <a:lnTo>
                  <a:pt x="1117564" y="88794"/>
                </a:lnTo>
                <a:lnTo>
                  <a:pt x="1106617" y="47887"/>
                </a:lnTo>
                <a:lnTo>
                  <a:pt x="1079428" y="17066"/>
                </a:lnTo>
                <a:lnTo>
                  <a:pt x="1040822" y="1155"/>
                </a:lnTo>
                <a:lnTo>
                  <a:pt x="1026250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35650" y="29527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0" y="91350"/>
                </a:moveTo>
                <a:lnTo>
                  <a:pt x="9867" y="50009"/>
                </a:lnTo>
                <a:lnTo>
                  <a:pt x="36254" y="18478"/>
                </a:lnTo>
                <a:lnTo>
                  <a:pt x="74335" y="1581"/>
                </a:lnTo>
                <a:lnTo>
                  <a:pt x="1026250" y="0"/>
                </a:lnTo>
                <a:lnTo>
                  <a:pt x="1040822" y="1155"/>
                </a:lnTo>
                <a:lnTo>
                  <a:pt x="1079428" y="17065"/>
                </a:lnTo>
                <a:lnTo>
                  <a:pt x="1106617" y="47886"/>
                </a:lnTo>
                <a:lnTo>
                  <a:pt x="1117564" y="88794"/>
                </a:lnTo>
                <a:lnTo>
                  <a:pt x="1117600" y="975449"/>
                </a:lnTo>
                <a:lnTo>
                  <a:pt x="1116444" y="990022"/>
                </a:lnTo>
                <a:lnTo>
                  <a:pt x="1100533" y="1028628"/>
                </a:lnTo>
                <a:lnTo>
                  <a:pt x="1069713" y="1055817"/>
                </a:lnTo>
                <a:lnTo>
                  <a:pt x="1028805" y="1066764"/>
                </a:lnTo>
                <a:lnTo>
                  <a:pt x="91350" y="1066800"/>
                </a:lnTo>
                <a:lnTo>
                  <a:pt x="76777" y="1065644"/>
                </a:lnTo>
                <a:lnTo>
                  <a:pt x="38171" y="1049734"/>
                </a:lnTo>
                <a:lnTo>
                  <a:pt x="10982" y="1018913"/>
                </a:lnTo>
                <a:lnTo>
                  <a:pt x="35" y="978005"/>
                </a:lnTo>
                <a:lnTo>
                  <a:pt x="0" y="913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44943" y="3218530"/>
            <a:ext cx="68199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699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Pr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ss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040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24536" y="0"/>
                </a:moveTo>
                <a:lnTo>
                  <a:pt x="94352" y="608"/>
                </a:lnTo>
                <a:lnTo>
                  <a:pt x="54171" y="13415"/>
                </a:lnTo>
                <a:lnTo>
                  <a:pt x="22826" y="40125"/>
                </a:lnTo>
                <a:lnTo>
                  <a:pt x="3918" y="77139"/>
                </a:lnTo>
                <a:lnTo>
                  <a:pt x="0" y="105763"/>
                </a:lnTo>
                <a:lnTo>
                  <a:pt x="608" y="972447"/>
                </a:lnTo>
                <a:lnTo>
                  <a:pt x="13415" y="1012628"/>
                </a:lnTo>
                <a:lnTo>
                  <a:pt x="40125" y="1043973"/>
                </a:lnTo>
                <a:lnTo>
                  <a:pt x="77139" y="1062881"/>
                </a:lnTo>
                <a:lnTo>
                  <a:pt x="105763" y="1066800"/>
                </a:lnTo>
                <a:lnTo>
                  <a:pt x="1035947" y="1066191"/>
                </a:lnTo>
                <a:lnTo>
                  <a:pt x="1076128" y="1053384"/>
                </a:lnTo>
                <a:lnTo>
                  <a:pt x="1107473" y="1026674"/>
                </a:lnTo>
                <a:lnTo>
                  <a:pt x="1126381" y="989660"/>
                </a:lnTo>
                <a:lnTo>
                  <a:pt x="1130300" y="961036"/>
                </a:lnTo>
                <a:lnTo>
                  <a:pt x="1129691" y="94352"/>
                </a:lnTo>
                <a:lnTo>
                  <a:pt x="1116884" y="54171"/>
                </a:lnTo>
                <a:lnTo>
                  <a:pt x="1090174" y="22826"/>
                </a:lnTo>
                <a:lnTo>
                  <a:pt x="1053160" y="3918"/>
                </a:lnTo>
                <a:lnTo>
                  <a:pt x="102453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040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05762"/>
                </a:moveTo>
                <a:lnTo>
                  <a:pt x="8617" y="63878"/>
                </a:lnTo>
                <a:lnTo>
                  <a:pt x="32070" y="29899"/>
                </a:lnTo>
                <a:lnTo>
                  <a:pt x="66760" y="7423"/>
                </a:lnTo>
                <a:lnTo>
                  <a:pt x="1024537" y="0"/>
                </a:lnTo>
                <a:lnTo>
                  <a:pt x="1039154" y="1001"/>
                </a:lnTo>
                <a:lnTo>
                  <a:pt x="1078804" y="14964"/>
                </a:lnTo>
                <a:lnTo>
                  <a:pt x="1109348" y="42563"/>
                </a:lnTo>
                <a:lnTo>
                  <a:pt x="1127189" y="80199"/>
                </a:lnTo>
                <a:lnTo>
                  <a:pt x="1130300" y="961037"/>
                </a:lnTo>
                <a:lnTo>
                  <a:pt x="1129298" y="975654"/>
                </a:lnTo>
                <a:lnTo>
                  <a:pt x="1115335" y="1015303"/>
                </a:lnTo>
                <a:lnTo>
                  <a:pt x="1087736" y="1045848"/>
                </a:lnTo>
                <a:lnTo>
                  <a:pt x="1050100" y="1063689"/>
                </a:lnTo>
                <a:lnTo>
                  <a:pt x="105762" y="1066800"/>
                </a:lnTo>
                <a:lnTo>
                  <a:pt x="91144" y="1065798"/>
                </a:lnTo>
                <a:lnTo>
                  <a:pt x="51495" y="1051835"/>
                </a:lnTo>
                <a:lnTo>
                  <a:pt x="20951" y="1024236"/>
                </a:lnTo>
                <a:lnTo>
                  <a:pt x="3110" y="986600"/>
                </a:lnTo>
                <a:lnTo>
                  <a:pt x="0" y="105762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59286" y="3309970"/>
            <a:ext cx="78422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200">
              <a:lnSpc>
                <a:spcPct val="104200"/>
              </a:lnSpc>
            </a:pP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pp</a:t>
            </a:r>
            <a:r>
              <a:rPr sz="1200" spc="25" dirty="0">
                <a:latin typeface="Calibri"/>
                <a:cs typeface="Calibri"/>
              </a:rPr>
              <a:t>li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74900" y="4775200"/>
            <a:ext cx="2273300" cy="558800"/>
          </a:xfrm>
          <a:custGeom>
            <a:avLst/>
            <a:gdLst/>
            <a:ahLst/>
            <a:cxnLst/>
            <a:rect l="l" t="t" r="r" b="b"/>
            <a:pathLst>
              <a:path w="2273300" h="558800">
                <a:moveTo>
                  <a:pt x="2180165" y="0"/>
                </a:moveTo>
                <a:lnTo>
                  <a:pt x="87652" y="158"/>
                </a:lnTo>
                <a:lnTo>
                  <a:pt x="47161" y="12119"/>
                </a:lnTo>
                <a:lnTo>
                  <a:pt x="16774" y="39798"/>
                </a:lnTo>
                <a:lnTo>
                  <a:pt x="1134" y="78556"/>
                </a:lnTo>
                <a:lnTo>
                  <a:pt x="0" y="93135"/>
                </a:lnTo>
                <a:lnTo>
                  <a:pt x="158" y="471146"/>
                </a:lnTo>
                <a:lnTo>
                  <a:pt x="12119" y="511638"/>
                </a:lnTo>
                <a:lnTo>
                  <a:pt x="39798" y="542025"/>
                </a:lnTo>
                <a:lnTo>
                  <a:pt x="78555" y="557665"/>
                </a:lnTo>
                <a:lnTo>
                  <a:pt x="93134" y="558800"/>
                </a:lnTo>
                <a:lnTo>
                  <a:pt x="2185647" y="558641"/>
                </a:lnTo>
                <a:lnTo>
                  <a:pt x="2226138" y="546680"/>
                </a:lnTo>
                <a:lnTo>
                  <a:pt x="2256525" y="519001"/>
                </a:lnTo>
                <a:lnTo>
                  <a:pt x="2272165" y="480243"/>
                </a:lnTo>
                <a:lnTo>
                  <a:pt x="2273300" y="465664"/>
                </a:lnTo>
                <a:lnTo>
                  <a:pt x="2273141" y="87653"/>
                </a:lnTo>
                <a:lnTo>
                  <a:pt x="2261180" y="47161"/>
                </a:lnTo>
                <a:lnTo>
                  <a:pt x="2233501" y="16774"/>
                </a:lnTo>
                <a:lnTo>
                  <a:pt x="2194744" y="1134"/>
                </a:lnTo>
                <a:lnTo>
                  <a:pt x="2180165" y="0"/>
                </a:lnTo>
                <a:close/>
              </a:path>
            </a:pathLst>
          </a:custGeom>
          <a:solidFill>
            <a:srgbClr val="0072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24949" y="4857130"/>
            <a:ext cx="76454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ct val="101200"/>
              </a:lnSpc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FS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37100" y="4775200"/>
            <a:ext cx="2273300" cy="558800"/>
          </a:xfrm>
          <a:custGeom>
            <a:avLst/>
            <a:gdLst/>
            <a:ahLst/>
            <a:cxnLst/>
            <a:rect l="l" t="t" r="r" b="b"/>
            <a:pathLst>
              <a:path w="2273300" h="558800">
                <a:moveTo>
                  <a:pt x="2180165" y="0"/>
                </a:moveTo>
                <a:lnTo>
                  <a:pt x="87652" y="158"/>
                </a:lnTo>
                <a:lnTo>
                  <a:pt x="47161" y="12119"/>
                </a:lnTo>
                <a:lnTo>
                  <a:pt x="16774" y="39798"/>
                </a:lnTo>
                <a:lnTo>
                  <a:pt x="1134" y="78556"/>
                </a:lnTo>
                <a:lnTo>
                  <a:pt x="0" y="93135"/>
                </a:lnTo>
                <a:lnTo>
                  <a:pt x="158" y="471146"/>
                </a:lnTo>
                <a:lnTo>
                  <a:pt x="12119" y="511638"/>
                </a:lnTo>
                <a:lnTo>
                  <a:pt x="39798" y="542025"/>
                </a:lnTo>
                <a:lnTo>
                  <a:pt x="78555" y="557665"/>
                </a:lnTo>
                <a:lnTo>
                  <a:pt x="93134" y="558800"/>
                </a:lnTo>
                <a:lnTo>
                  <a:pt x="2185647" y="558641"/>
                </a:lnTo>
                <a:lnTo>
                  <a:pt x="2226138" y="546680"/>
                </a:lnTo>
                <a:lnTo>
                  <a:pt x="2256525" y="519001"/>
                </a:lnTo>
                <a:lnTo>
                  <a:pt x="2272165" y="480243"/>
                </a:lnTo>
                <a:lnTo>
                  <a:pt x="2273300" y="465664"/>
                </a:lnTo>
                <a:lnTo>
                  <a:pt x="2273141" y="87653"/>
                </a:lnTo>
                <a:lnTo>
                  <a:pt x="2261180" y="47161"/>
                </a:lnTo>
                <a:lnTo>
                  <a:pt x="2233501" y="16774"/>
                </a:lnTo>
                <a:lnTo>
                  <a:pt x="2194744" y="1134"/>
                </a:lnTo>
                <a:lnTo>
                  <a:pt x="2180165" y="0"/>
                </a:lnTo>
                <a:close/>
              </a:path>
            </a:pathLst>
          </a:custGeom>
          <a:solidFill>
            <a:srgbClr val="0072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61833" y="4857130"/>
            <a:ext cx="101473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5900">
              <a:lnSpc>
                <a:spcPct val="101200"/>
              </a:lnSpc>
            </a:pP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050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10135" y="0"/>
                </a:moveTo>
                <a:lnTo>
                  <a:pt x="114527" y="129"/>
                </a:lnTo>
                <a:lnTo>
                  <a:pt x="72930" y="9639"/>
                </a:lnTo>
                <a:lnTo>
                  <a:pt x="38266" y="32231"/>
                </a:lnTo>
                <a:lnTo>
                  <a:pt x="13321" y="65119"/>
                </a:lnTo>
                <a:lnTo>
                  <a:pt x="884" y="105513"/>
                </a:lnTo>
                <a:lnTo>
                  <a:pt x="0" y="120164"/>
                </a:lnTo>
                <a:lnTo>
                  <a:pt x="129" y="952272"/>
                </a:lnTo>
                <a:lnTo>
                  <a:pt x="9639" y="993869"/>
                </a:lnTo>
                <a:lnTo>
                  <a:pt x="32231" y="1028533"/>
                </a:lnTo>
                <a:lnTo>
                  <a:pt x="65119" y="1053478"/>
                </a:lnTo>
                <a:lnTo>
                  <a:pt x="105513" y="1065915"/>
                </a:lnTo>
                <a:lnTo>
                  <a:pt x="120164" y="1066800"/>
                </a:lnTo>
                <a:lnTo>
                  <a:pt x="1015772" y="1066670"/>
                </a:lnTo>
                <a:lnTo>
                  <a:pt x="1057369" y="1057160"/>
                </a:lnTo>
                <a:lnTo>
                  <a:pt x="1092033" y="1034568"/>
                </a:lnTo>
                <a:lnTo>
                  <a:pt x="1116978" y="1001680"/>
                </a:lnTo>
                <a:lnTo>
                  <a:pt x="1129415" y="961286"/>
                </a:lnTo>
                <a:lnTo>
                  <a:pt x="1130300" y="946635"/>
                </a:lnTo>
                <a:lnTo>
                  <a:pt x="1130170" y="114527"/>
                </a:lnTo>
                <a:lnTo>
                  <a:pt x="1120660" y="72930"/>
                </a:lnTo>
                <a:lnTo>
                  <a:pt x="1098068" y="38266"/>
                </a:lnTo>
                <a:lnTo>
                  <a:pt x="1065180" y="13321"/>
                </a:lnTo>
                <a:lnTo>
                  <a:pt x="1024786" y="884"/>
                </a:lnTo>
                <a:lnTo>
                  <a:pt x="1010135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50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20164"/>
                </a:moveTo>
                <a:lnTo>
                  <a:pt x="7648" y="77887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3" y="1673"/>
                </a:lnTo>
                <a:lnTo>
                  <a:pt x="1010135" y="0"/>
                </a:lnTo>
                <a:lnTo>
                  <a:pt x="1024786" y="884"/>
                </a:lnTo>
                <a:lnTo>
                  <a:pt x="1065181" y="13321"/>
                </a:lnTo>
                <a:lnTo>
                  <a:pt x="1098068" y="38266"/>
                </a:lnTo>
                <a:lnTo>
                  <a:pt x="1120661" y="72930"/>
                </a:lnTo>
                <a:lnTo>
                  <a:pt x="1130170" y="114527"/>
                </a:lnTo>
                <a:lnTo>
                  <a:pt x="1130300" y="946635"/>
                </a:lnTo>
                <a:lnTo>
                  <a:pt x="1129415" y="961286"/>
                </a:lnTo>
                <a:lnTo>
                  <a:pt x="1116979" y="1001680"/>
                </a:lnTo>
                <a:lnTo>
                  <a:pt x="1092034" y="1034568"/>
                </a:lnTo>
                <a:lnTo>
                  <a:pt x="1057369" y="1057160"/>
                </a:lnTo>
                <a:lnTo>
                  <a:pt x="1015772" y="1066670"/>
                </a:lnTo>
                <a:lnTo>
                  <a:pt x="120164" y="1066800"/>
                </a:lnTo>
                <a:lnTo>
                  <a:pt x="105513" y="1065915"/>
                </a:lnTo>
                <a:lnTo>
                  <a:pt x="65118" y="1053478"/>
                </a:lnTo>
                <a:lnTo>
                  <a:pt x="32231" y="1028533"/>
                </a:lnTo>
                <a:lnTo>
                  <a:pt x="9639" y="993869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16953" y="3218530"/>
            <a:ext cx="8890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40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oud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02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50" y="2895600"/>
            <a:ext cx="7534656" cy="13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1" y="5"/>
            <a:ext cx="2590799" cy="612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1803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195" y="0"/>
                </a:moveTo>
                <a:lnTo>
                  <a:pt x="1035837" y="14262"/>
                </a:lnTo>
                <a:lnTo>
                  <a:pt x="968514" y="34684"/>
                </a:lnTo>
                <a:lnTo>
                  <a:pt x="892378" y="61925"/>
                </a:lnTo>
                <a:lnTo>
                  <a:pt x="854710" y="77153"/>
                </a:lnTo>
                <a:lnTo>
                  <a:pt x="818248" y="93574"/>
                </a:lnTo>
                <a:lnTo>
                  <a:pt x="747318" y="129223"/>
                </a:lnTo>
                <a:lnTo>
                  <a:pt x="712063" y="148057"/>
                </a:lnTo>
                <a:lnTo>
                  <a:pt x="677202" y="168491"/>
                </a:lnTo>
                <a:lnTo>
                  <a:pt x="666775" y="195733"/>
                </a:lnTo>
                <a:lnTo>
                  <a:pt x="655154" y="222161"/>
                </a:lnTo>
                <a:lnTo>
                  <a:pt x="630313" y="275450"/>
                </a:lnTo>
                <a:lnTo>
                  <a:pt x="602259" y="326327"/>
                </a:lnTo>
                <a:lnTo>
                  <a:pt x="572211" y="375996"/>
                </a:lnTo>
                <a:lnTo>
                  <a:pt x="538949" y="424866"/>
                </a:lnTo>
                <a:lnTo>
                  <a:pt x="502881" y="471742"/>
                </a:lnTo>
                <a:lnTo>
                  <a:pt x="463613" y="517004"/>
                </a:lnTo>
                <a:lnTo>
                  <a:pt x="422744" y="560273"/>
                </a:lnTo>
                <a:lnTo>
                  <a:pt x="390283" y="591122"/>
                </a:lnTo>
                <a:lnTo>
                  <a:pt x="357035" y="621157"/>
                </a:lnTo>
                <a:lnTo>
                  <a:pt x="322973" y="649199"/>
                </a:lnTo>
                <a:lnTo>
                  <a:pt x="286905" y="675640"/>
                </a:lnTo>
                <a:lnTo>
                  <a:pt x="251244" y="701281"/>
                </a:lnTo>
                <a:lnTo>
                  <a:pt x="214376" y="725323"/>
                </a:lnTo>
                <a:lnTo>
                  <a:pt x="175907" y="747344"/>
                </a:lnTo>
                <a:lnTo>
                  <a:pt x="137439" y="767779"/>
                </a:lnTo>
                <a:lnTo>
                  <a:pt x="123012" y="798627"/>
                </a:lnTo>
                <a:lnTo>
                  <a:pt x="109385" y="829475"/>
                </a:lnTo>
                <a:lnTo>
                  <a:pt x="96570" y="861124"/>
                </a:lnTo>
                <a:lnTo>
                  <a:pt x="84543" y="892366"/>
                </a:lnTo>
                <a:lnTo>
                  <a:pt x="73723" y="925208"/>
                </a:lnTo>
                <a:lnTo>
                  <a:pt x="63309" y="956463"/>
                </a:lnTo>
                <a:lnTo>
                  <a:pt x="45275" y="1020559"/>
                </a:lnTo>
                <a:lnTo>
                  <a:pt x="23241" y="1118705"/>
                </a:lnTo>
                <a:lnTo>
                  <a:pt x="12814" y="1184402"/>
                </a:lnTo>
                <a:lnTo>
                  <a:pt x="5207" y="1250099"/>
                </a:lnTo>
                <a:lnTo>
                  <a:pt x="1193" y="1317003"/>
                </a:lnTo>
                <a:lnTo>
                  <a:pt x="0" y="1350251"/>
                </a:lnTo>
                <a:lnTo>
                  <a:pt x="0" y="1383500"/>
                </a:lnTo>
                <a:lnTo>
                  <a:pt x="1193" y="1416749"/>
                </a:lnTo>
                <a:lnTo>
                  <a:pt x="4406" y="1483246"/>
                </a:lnTo>
                <a:lnTo>
                  <a:pt x="7607" y="1516494"/>
                </a:lnTo>
                <a:lnTo>
                  <a:pt x="12014" y="1549743"/>
                </a:lnTo>
                <a:lnTo>
                  <a:pt x="16421" y="1583398"/>
                </a:lnTo>
                <a:lnTo>
                  <a:pt x="28448" y="1649895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3" y="1846987"/>
                </a:lnTo>
                <a:lnTo>
                  <a:pt x="122212" y="1944332"/>
                </a:lnTo>
                <a:lnTo>
                  <a:pt x="151066" y="2007629"/>
                </a:lnTo>
                <a:lnTo>
                  <a:pt x="183921" y="2068119"/>
                </a:lnTo>
                <a:lnTo>
                  <a:pt x="219583" y="2127009"/>
                </a:lnTo>
                <a:lnTo>
                  <a:pt x="257251" y="2184286"/>
                </a:lnTo>
                <a:lnTo>
                  <a:pt x="298119" y="2239569"/>
                </a:lnTo>
                <a:lnTo>
                  <a:pt x="341807" y="2292845"/>
                </a:lnTo>
                <a:lnTo>
                  <a:pt x="411530" y="2367763"/>
                </a:lnTo>
                <a:lnTo>
                  <a:pt x="461213" y="2415032"/>
                </a:lnTo>
                <a:lnTo>
                  <a:pt x="513308" y="2459901"/>
                </a:lnTo>
                <a:lnTo>
                  <a:pt x="567804" y="2502764"/>
                </a:lnTo>
                <a:lnTo>
                  <a:pt x="624306" y="2542820"/>
                </a:lnTo>
                <a:lnTo>
                  <a:pt x="683209" y="2579675"/>
                </a:lnTo>
                <a:lnTo>
                  <a:pt x="743712" y="2614536"/>
                </a:lnTo>
                <a:lnTo>
                  <a:pt x="807021" y="2646172"/>
                </a:lnTo>
                <a:lnTo>
                  <a:pt x="871143" y="2674214"/>
                </a:lnTo>
                <a:lnTo>
                  <a:pt x="936053" y="2699855"/>
                </a:lnTo>
                <a:lnTo>
                  <a:pt x="1001776" y="2721089"/>
                </a:lnTo>
                <a:lnTo>
                  <a:pt x="1068285" y="2739924"/>
                </a:lnTo>
                <a:lnTo>
                  <a:pt x="1092195" y="2745675"/>
                </a:lnTo>
                <a:lnTo>
                  <a:pt x="1092195" y="2607238"/>
                </a:lnTo>
                <a:lnTo>
                  <a:pt x="1076706" y="2603310"/>
                </a:lnTo>
                <a:lnTo>
                  <a:pt x="1046251" y="2594902"/>
                </a:lnTo>
                <a:lnTo>
                  <a:pt x="984542" y="2575268"/>
                </a:lnTo>
                <a:lnTo>
                  <a:pt x="924839" y="2552433"/>
                </a:lnTo>
                <a:lnTo>
                  <a:pt x="865124" y="2525598"/>
                </a:lnTo>
                <a:lnTo>
                  <a:pt x="797814" y="2491550"/>
                </a:lnTo>
                <a:lnTo>
                  <a:pt x="760945" y="2470315"/>
                </a:lnTo>
                <a:lnTo>
                  <a:pt x="724877" y="2449081"/>
                </a:lnTo>
                <a:lnTo>
                  <a:pt x="690016" y="2425853"/>
                </a:lnTo>
                <a:lnTo>
                  <a:pt x="655955" y="2401811"/>
                </a:lnTo>
                <a:lnTo>
                  <a:pt x="623506" y="2376577"/>
                </a:lnTo>
                <a:lnTo>
                  <a:pt x="591045" y="2350935"/>
                </a:lnTo>
                <a:lnTo>
                  <a:pt x="560184" y="2324494"/>
                </a:lnTo>
                <a:lnTo>
                  <a:pt x="501281" y="2268017"/>
                </a:lnTo>
                <a:lnTo>
                  <a:pt x="473240" y="2237969"/>
                </a:lnTo>
                <a:lnTo>
                  <a:pt x="446786" y="2208327"/>
                </a:lnTo>
                <a:lnTo>
                  <a:pt x="420344" y="2177479"/>
                </a:lnTo>
                <a:lnTo>
                  <a:pt x="395490" y="2145830"/>
                </a:lnTo>
                <a:lnTo>
                  <a:pt x="372262" y="2113382"/>
                </a:lnTo>
                <a:lnTo>
                  <a:pt x="350514" y="2081733"/>
                </a:lnTo>
                <a:lnTo>
                  <a:pt x="304139" y="2081733"/>
                </a:lnTo>
                <a:lnTo>
                  <a:pt x="258051" y="2072526"/>
                </a:lnTo>
                <a:lnTo>
                  <a:pt x="218782" y="2054492"/>
                </a:lnTo>
                <a:lnTo>
                  <a:pt x="184721" y="2030463"/>
                </a:lnTo>
                <a:lnTo>
                  <a:pt x="151066" y="1992008"/>
                </a:lnTo>
                <a:lnTo>
                  <a:pt x="131432" y="1957146"/>
                </a:lnTo>
                <a:lnTo>
                  <a:pt x="119011" y="1919491"/>
                </a:lnTo>
                <a:lnTo>
                  <a:pt x="113792" y="1879435"/>
                </a:lnTo>
                <a:lnTo>
                  <a:pt x="114604" y="1859001"/>
                </a:lnTo>
                <a:lnTo>
                  <a:pt x="116205" y="1839379"/>
                </a:lnTo>
                <a:lnTo>
                  <a:pt x="119011" y="1828965"/>
                </a:lnTo>
                <a:lnTo>
                  <a:pt x="120611" y="1818945"/>
                </a:lnTo>
                <a:lnTo>
                  <a:pt x="123812" y="1808531"/>
                </a:lnTo>
                <a:lnTo>
                  <a:pt x="127419" y="1799311"/>
                </a:lnTo>
                <a:lnTo>
                  <a:pt x="131432" y="1788897"/>
                </a:lnTo>
                <a:lnTo>
                  <a:pt x="157073" y="1746441"/>
                </a:lnTo>
                <a:lnTo>
                  <a:pt x="182714" y="1717993"/>
                </a:lnTo>
                <a:lnTo>
                  <a:pt x="175907" y="1693558"/>
                </a:lnTo>
                <a:lnTo>
                  <a:pt x="164287" y="1642288"/>
                </a:lnTo>
                <a:lnTo>
                  <a:pt x="153873" y="1591805"/>
                </a:lnTo>
                <a:lnTo>
                  <a:pt x="146253" y="1539735"/>
                </a:lnTo>
                <a:lnTo>
                  <a:pt x="142646" y="1514094"/>
                </a:lnTo>
                <a:lnTo>
                  <a:pt x="140246" y="1488453"/>
                </a:lnTo>
                <a:lnTo>
                  <a:pt x="138645" y="1462011"/>
                </a:lnTo>
                <a:lnTo>
                  <a:pt x="136639" y="1436370"/>
                </a:lnTo>
                <a:lnTo>
                  <a:pt x="135039" y="1409941"/>
                </a:lnTo>
                <a:lnTo>
                  <a:pt x="135039" y="1331417"/>
                </a:lnTo>
                <a:lnTo>
                  <a:pt x="136639" y="1304976"/>
                </a:lnTo>
                <a:lnTo>
                  <a:pt x="127419" y="1299769"/>
                </a:lnTo>
                <a:lnTo>
                  <a:pt x="87350" y="1268121"/>
                </a:lnTo>
                <a:lnTo>
                  <a:pt x="62509" y="1237679"/>
                </a:lnTo>
                <a:lnTo>
                  <a:pt x="43675" y="1202423"/>
                </a:lnTo>
                <a:lnTo>
                  <a:pt x="32448" y="1164768"/>
                </a:lnTo>
                <a:lnTo>
                  <a:pt x="27647" y="1125512"/>
                </a:lnTo>
                <a:lnTo>
                  <a:pt x="28448" y="1105878"/>
                </a:lnTo>
                <a:lnTo>
                  <a:pt x="35255" y="1065822"/>
                </a:lnTo>
                <a:lnTo>
                  <a:pt x="49682" y="1027367"/>
                </a:lnTo>
                <a:lnTo>
                  <a:pt x="71729" y="992518"/>
                </a:lnTo>
                <a:lnTo>
                  <a:pt x="100177" y="963270"/>
                </a:lnTo>
                <a:lnTo>
                  <a:pt x="132626" y="940435"/>
                </a:lnTo>
                <a:lnTo>
                  <a:pt x="144653" y="934428"/>
                </a:lnTo>
                <a:lnTo>
                  <a:pt x="156273" y="928421"/>
                </a:lnTo>
                <a:lnTo>
                  <a:pt x="193941" y="917207"/>
                </a:lnTo>
                <a:lnTo>
                  <a:pt x="220383" y="913194"/>
                </a:lnTo>
                <a:lnTo>
                  <a:pt x="231609" y="883958"/>
                </a:lnTo>
                <a:lnTo>
                  <a:pt x="244424" y="855917"/>
                </a:lnTo>
                <a:lnTo>
                  <a:pt x="257251" y="826669"/>
                </a:lnTo>
                <a:lnTo>
                  <a:pt x="270878" y="798627"/>
                </a:lnTo>
                <a:lnTo>
                  <a:pt x="302526" y="740537"/>
                </a:lnTo>
                <a:lnTo>
                  <a:pt x="335788" y="685254"/>
                </a:lnTo>
                <a:lnTo>
                  <a:pt x="353822" y="658813"/>
                </a:lnTo>
                <a:lnTo>
                  <a:pt x="371449" y="631978"/>
                </a:lnTo>
                <a:lnTo>
                  <a:pt x="409917" y="581101"/>
                </a:lnTo>
                <a:lnTo>
                  <a:pt x="449999" y="532232"/>
                </a:lnTo>
                <a:lnTo>
                  <a:pt x="471627" y="509397"/>
                </a:lnTo>
                <a:lnTo>
                  <a:pt x="492874" y="486156"/>
                </a:lnTo>
                <a:lnTo>
                  <a:pt x="537349" y="442494"/>
                </a:lnTo>
                <a:lnTo>
                  <a:pt x="584238" y="400838"/>
                </a:lnTo>
                <a:lnTo>
                  <a:pt x="631913" y="362369"/>
                </a:lnTo>
                <a:lnTo>
                  <a:pt x="682409" y="325920"/>
                </a:lnTo>
                <a:lnTo>
                  <a:pt x="733691" y="291465"/>
                </a:lnTo>
                <a:lnTo>
                  <a:pt x="760145" y="276251"/>
                </a:lnTo>
                <a:lnTo>
                  <a:pt x="786587" y="260617"/>
                </a:lnTo>
                <a:lnTo>
                  <a:pt x="841082" y="231775"/>
                </a:lnTo>
                <a:lnTo>
                  <a:pt x="896785" y="206147"/>
                </a:lnTo>
                <a:lnTo>
                  <a:pt x="952881" y="182105"/>
                </a:lnTo>
                <a:lnTo>
                  <a:pt x="982141" y="172098"/>
                </a:lnTo>
                <a:lnTo>
                  <a:pt x="1010983" y="161671"/>
                </a:lnTo>
                <a:lnTo>
                  <a:pt x="1092195" y="138081"/>
                </a:lnTo>
                <a:lnTo>
                  <a:pt x="1092195" y="0"/>
                </a:lnTo>
                <a:close/>
              </a:path>
              <a:path w="1092200" h="2745740">
                <a:moveTo>
                  <a:pt x="349415" y="2080133"/>
                </a:moveTo>
                <a:lnTo>
                  <a:pt x="334187" y="2081733"/>
                </a:lnTo>
                <a:lnTo>
                  <a:pt x="350514" y="2081733"/>
                </a:lnTo>
                <a:lnTo>
                  <a:pt x="349415" y="2080133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101" y="0"/>
            <a:ext cx="2882899" cy="3228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8996" y="3594487"/>
            <a:ext cx="1905004" cy="2234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795" y="2417572"/>
            <a:ext cx="19799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duc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795" y="2945919"/>
            <a:ext cx="1043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377430" cy="296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spc="-30" dirty="0">
                <a:latin typeface="Calibri"/>
                <a:cs typeface="Calibri"/>
              </a:rPr>
              <a:t>u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spc="45" dirty="0">
                <a:latin typeface="Calibri"/>
                <a:cs typeface="Calibri"/>
              </a:rPr>
              <a:t>no</a:t>
            </a:r>
            <a:r>
              <a:rPr sz="2000" b="1" i="1" spc="40" dirty="0">
                <a:latin typeface="Calibri"/>
                <a:cs typeface="Calibri"/>
              </a:rPr>
              <a:t>d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50" dirty="0">
                <a:latin typeface="Calibri"/>
                <a:cs typeface="Calibri"/>
              </a:rPr>
              <a:t>ili</a:t>
            </a:r>
            <a:r>
              <a:rPr spc="-5" dirty="0">
                <a:latin typeface="Calibri"/>
                <a:cs typeface="Calibri"/>
              </a:rPr>
              <a:t>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49565" cy="344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dun</a:t>
            </a:r>
            <a:r>
              <a:rPr sz="2000" spc="-5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nc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30" dirty="0">
                <a:latin typeface="Calibri"/>
                <a:cs typeface="Calibri"/>
              </a:rPr>
              <a:t>ks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26999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qoo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lang="en-US" sz="2000" spc="-50" dirty="0" smtClean="0">
                <a:solidFill>
                  <a:srgbClr val="A6A6A6"/>
                </a:solidFill>
                <a:latin typeface="Calibri"/>
                <a:cs typeface="Calibri"/>
              </a:rPr>
              <a:t>Demo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1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606030" cy="159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FS: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doo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bu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em</a:t>
            </a:r>
          </a:p>
        </p:txBody>
      </p:sp>
      <p:sp>
        <p:nvSpPr>
          <p:cNvPr id="4" name="object 4"/>
          <p:cNvSpPr/>
          <p:nvPr/>
        </p:nvSpPr>
        <p:spPr>
          <a:xfrm>
            <a:off x="1098550" y="5568950"/>
            <a:ext cx="6997700" cy="419100"/>
          </a:xfrm>
          <a:custGeom>
            <a:avLst/>
            <a:gdLst/>
            <a:ahLst/>
            <a:cxnLst/>
            <a:rect l="l" t="t" r="r" b="b"/>
            <a:pathLst>
              <a:path w="6997700" h="419100">
                <a:moveTo>
                  <a:pt x="6927844" y="0"/>
                </a:moveTo>
                <a:lnTo>
                  <a:pt x="58511" y="916"/>
                </a:lnTo>
                <a:lnTo>
                  <a:pt x="21550" y="19393"/>
                </a:lnTo>
                <a:lnTo>
                  <a:pt x="1499" y="55389"/>
                </a:lnTo>
                <a:lnTo>
                  <a:pt x="0" y="69855"/>
                </a:lnTo>
                <a:lnTo>
                  <a:pt x="916" y="360587"/>
                </a:lnTo>
                <a:lnTo>
                  <a:pt x="19392" y="397549"/>
                </a:lnTo>
                <a:lnTo>
                  <a:pt x="55388" y="417600"/>
                </a:lnTo>
                <a:lnTo>
                  <a:pt x="69854" y="419100"/>
                </a:lnTo>
                <a:lnTo>
                  <a:pt x="6939188" y="418183"/>
                </a:lnTo>
                <a:lnTo>
                  <a:pt x="6976149" y="399706"/>
                </a:lnTo>
                <a:lnTo>
                  <a:pt x="6996200" y="363710"/>
                </a:lnTo>
                <a:lnTo>
                  <a:pt x="6997700" y="349244"/>
                </a:lnTo>
                <a:lnTo>
                  <a:pt x="6996783" y="58511"/>
                </a:lnTo>
                <a:lnTo>
                  <a:pt x="6978306" y="21550"/>
                </a:lnTo>
                <a:lnTo>
                  <a:pt x="6942310" y="1499"/>
                </a:lnTo>
                <a:lnTo>
                  <a:pt x="6927844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8550" y="5568950"/>
            <a:ext cx="6997700" cy="419100"/>
          </a:xfrm>
          <a:custGeom>
            <a:avLst/>
            <a:gdLst/>
            <a:ahLst/>
            <a:cxnLst/>
            <a:rect l="l" t="t" r="r" b="b"/>
            <a:pathLst>
              <a:path w="6997700" h="419100">
                <a:moveTo>
                  <a:pt x="0" y="69855"/>
                </a:moveTo>
                <a:lnTo>
                  <a:pt x="12580" y="29852"/>
                </a:lnTo>
                <a:lnTo>
                  <a:pt x="44821" y="4619"/>
                </a:lnTo>
                <a:lnTo>
                  <a:pt x="6927846" y="0"/>
                </a:lnTo>
                <a:lnTo>
                  <a:pt x="6942311" y="1499"/>
                </a:lnTo>
                <a:lnTo>
                  <a:pt x="6978307" y="21550"/>
                </a:lnTo>
                <a:lnTo>
                  <a:pt x="6996783" y="58512"/>
                </a:lnTo>
                <a:lnTo>
                  <a:pt x="6997700" y="349244"/>
                </a:lnTo>
                <a:lnTo>
                  <a:pt x="6996200" y="363710"/>
                </a:lnTo>
                <a:lnTo>
                  <a:pt x="6976149" y="399707"/>
                </a:lnTo>
                <a:lnTo>
                  <a:pt x="6939188" y="418183"/>
                </a:lnTo>
                <a:lnTo>
                  <a:pt x="69854" y="419100"/>
                </a:lnTo>
                <a:lnTo>
                  <a:pt x="55388" y="417600"/>
                </a:lnTo>
                <a:lnTo>
                  <a:pt x="19392" y="397549"/>
                </a:lnTo>
                <a:lnTo>
                  <a:pt x="916" y="360587"/>
                </a:lnTo>
                <a:lnTo>
                  <a:pt x="0" y="6985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2199" y="5683327"/>
            <a:ext cx="2327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160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qoop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8550" y="4578350"/>
            <a:ext cx="6997700" cy="939800"/>
          </a:xfrm>
          <a:custGeom>
            <a:avLst/>
            <a:gdLst/>
            <a:ahLst/>
            <a:cxnLst/>
            <a:rect l="l" t="t" r="r" b="b"/>
            <a:pathLst>
              <a:path w="6997700" h="939800">
                <a:moveTo>
                  <a:pt x="6927409" y="0"/>
                </a:moveTo>
                <a:lnTo>
                  <a:pt x="58256" y="1026"/>
                </a:lnTo>
                <a:lnTo>
                  <a:pt x="21436" y="19752"/>
                </a:lnTo>
                <a:lnTo>
                  <a:pt x="1490" y="55822"/>
                </a:lnTo>
                <a:lnTo>
                  <a:pt x="0" y="70290"/>
                </a:lnTo>
                <a:lnTo>
                  <a:pt x="1026" y="881543"/>
                </a:lnTo>
                <a:lnTo>
                  <a:pt x="19752" y="918362"/>
                </a:lnTo>
                <a:lnTo>
                  <a:pt x="55822" y="938309"/>
                </a:lnTo>
                <a:lnTo>
                  <a:pt x="70290" y="939800"/>
                </a:lnTo>
                <a:lnTo>
                  <a:pt x="6939443" y="938773"/>
                </a:lnTo>
                <a:lnTo>
                  <a:pt x="6976262" y="920047"/>
                </a:lnTo>
                <a:lnTo>
                  <a:pt x="6996209" y="883977"/>
                </a:lnTo>
                <a:lnTo>
                  <a:pt x="6997700" y="869509"/>
                </a:lnTo>
                <a:lnTo>
                  <a:pt x="6996673" y="58256"/>
                </a:lnTo>
                <a:lnTo>
                  <a:pt x="6977947" y="21437"/>
                </a:lnTo>
                <a:lnTo>
                  <a:pt x="6941877" y="1490"/>
                </a:lnTo>
                <a:lnTo>
                  <a:pt x="6927409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8550" y="4578350"/>
            <a:ext cx="6997700" cy="939800"/>
          </a:xfrm>
          <a:custGeom>
            <a:avLst/>
            <a:gdLst/>
            <a:ahLst/>
            <a:cxnLst/>
            <a:rect l="l" t="t" r="r" b="b"/>
            <a:pathLst>
              <a:path w="6997700" h="939800">
                <a:moveTo>
                  <a:pt x="0" y="70290"/>
                </a:moveTo>
                <a:lnTo>
                  <a:pt x="12510" y="30251"/>
                </a:lnTo>
                <a:lnTo>
                  <a:pt x="44611" y="4838"/>
                </a:lnTo>
                <a:lnTo>
                  <a:pt x="6927409" y="0"/>
                </a:lnTo>
                <a:lnTo>
                  <a:pt x="6941877" y="1490"/>
                </a:lnTo>
                <a:lnTo>
                  <a:pt x="6977947" y="21436"/>
                </a:lnTo>
                <a:lnTo>
                  <a:pt x="6996673" y="58256"/>
                </a:lnTo>
                <a:lnTo>
                  <a:pt x="6997700" y="869509"/>
                </a:lnTo>
                <a:lnTo>
                  <a:pt x="6996209" y="883977"/>
                </a:lnTo>
                <a:lnTo>
                  <a:pt x="6976263" y="920047"/>
                </a:lnTo>
                <a:lnTo>
                  <a:pt x="6939443" y="938773"/>
                </a:lnTo>
                <a:lnTo>
                  <a:pt x="70290" y="939800"/>
                </a:lnTo>
                <a:lnTo>
                  <a:pt x="55822" y="938309"/>
                </a:lnTo>
                <a:lnTo>
                  <a:pt x="19752" y="918363"/>
                </a:lnTo>
                <a:lnTo>
                  <a:pt x="1026" y="881543"/>
                </a:lnTo>
                <a:lnTo>
                  <a:pt x="0" y="7029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8550" y="4184650"/>
            <a:ext cx="6997700" cy="355600"/>
          </a:xfrm>
          <a:custGeom>
            <a:avLst/>
            <a:gdLst/>
            <a:ahLst/>
            <a:cxnLst/>
            <a:rect l="l" t="t" r="r" b="b"/>
            <a:pathLst>
              <a:path w="6997700" h="355600">
                <a:moveTo>
                  <a:pt x="6938436" y="0"/>
                </a:moveTo>
                <a:lnTo>
                  <a:pt x="50514" y="641"/>
                </a:lnTo>
                <a:lnTo>
                  <a:pt x="14538" y="20379"/>
                </a:lnTo>
                <a:lnTo>
                  <a:pt x="0" y="59264"/>
                </a:lnTo>
                <a:lnTo>
                  <a:pt x="641" y="305084"/>
                </a:lnTo>
                <a:lnTo>
                  <a:pt x="20379" y="341061"/>
                </a:lnTo>
                <a:lnTo>
                  <a:pt x="59263" y="355600"/>
                </a:lnTo>
                <a:lnTo>
                  <a:pt x="6947185" y="354958"/>
                </a:lnTo>
                <a:lnTo>
                  <a:pt x="6983161" y="335220"/>
                </a:lnTo>
                <a:lnTo>
                  <a:pt x="6997700" y="296335"/>
                </a:lnTo>
                <a:lnTo>
                  <a:pt x="6997058" y="50515"/>
                </a:lnTo>
                <a:lnTo>
                  <a:pt x="6977320" y="14538"/>
                </a:lnTo>
                <a:lnTo>
                  <a:pt x="693843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8550" y="4184650"/>
            <a:ext cx="6997700" cy="355600"/>
          </a:xfrm>
          <a:custGeom>
            <a:avLst/>
            <a:gdLst/>
            <a:ahLst/>
            <a:cxnLst/>
            <a:rect l="l" t="t" r="r" b="b"/>
            <a:pathLst>
              <a:path w="6997700" h="355600">
                <a:moveTo>
                  <a:pt x="0" y="59264"/>
                </a:moveTo>
                <a:lnTo>
                  <a:pt x="14539" y="20379"/>
                </a:lnTo>
                <a:lnTo>
                  <a:pt x="50514" y="641"/>
                </a:lnTo>
                <a:lnTo>
                  <a:pt x="6938437" y="0"/>
                </a:lnTo>
                <a:lnTo>
                  <a:pt x="6952817" y="1756"/>
                </a:lnTo>
                <a:lnTo>
                  <a:pt x="6986593" y="24715"/>
                </a:lnTo>
                <a:lnTo>
                  <a:pt x="6997700" y="296335"/>
                </a:lnTo>
                <a:lnTo>
                  <a:pt x="6995943" y="310717"/>
                </a:lnTo>
                <a:lnTo>
                  <a:pt x="6972984" y="344493"/>
                </a:lnTo>
                <a:lnTo>
                  <a:pt x="59263" y="355600"/>
                </a:lnTo>
                <a:lnTo>
                  <a:pt x="44881" y="353843"/>
                </a:lnTo>
                <a:lnTo>
                  <a:pt x="11106" y="330884"/>
                </a:lnTo>
                <a:lnTo>
                  <a:pt x="0" y="592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57916" y="4139768"/>
            <a:ext cx="227584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4210" marR="5080" indent="-652145">
              <a:lnSpc>
                <a:spcPts val="3110"/>
              </a:lnSpc>
            </a:pPr>
            <a:r>
              <a:rPr sz="1400" spc="-150" dirty="0">
                <a:latin typeface="Calibri"/>
                <a:cs typeface="Calibri"/>
              </a:rPr>
              <a:t>W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5" dirty="0">
                <a:latin typeface="Calibri"/>
                <a:cs typeface="Calibri"/>
              </a:rPr>
              <a:t>k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85" dirty="0">
                <a:latin typeface="Calibri"/>
                <a:cs typeface="Calibri"/>
              </a:rPr>
              <a:t>Y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4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)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8550" y="30670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10135" y="0"/>
                </a:moveTo>
                <a:lnTo>
                  <a:pt x="114527" y="129"/>
                </a:lnTo>
                <a:lnTo>
                  <a:pt x="72930" y="9639"/>
                </a:lnTo>
                <a:lnTo>
                  <a:pt x="38266" y="32231"/>
                </a:lnTo>
                <a:lnTo>
                  <a:pt x="13321" y="65119"/>
                </a:lnTo>
                <a:lnTo>
                  <a:pt x="884" y="105513"/>
                </a:lnTo>
                <a:lnTo>
                  <a:pt x="0" y="120164"/>
                </a:lnTo>
                <a:lnTo>
                  <a:pt x="129" y="952272"/>
                </a:lnTo>
                <a:lnTo>
                  <a:pt x="9639" y="993869"/>
                </a:lnTo>
                <a:lnTo>
                  <a:pt x="32231" y="1028533"/>
                </a:lnTo>
                <a:lnTo>
                  <a:pt x="65118" y="1053478"/>
                </a:lnTo>
                <a:lnTo>
                  <a:pt x="105513" y="1065915"/>
                </a:lnTo>
                <a:lnTo>
                  <a:pt x="120164" y="1066800"/>
                </a:lnTo>
                <a:lnTo>
                  <a:pt x="1015772" y="1066670"/>
                </a:lnTo>
                <a:lnTo>
                  <a:pt x="1057369" y="1057160"/>
                </a:lnTo>
                <a:lnTo>
                  <a:pt x="1092033" y="1034568"/>
                </a:lnTo>
                <a:lnTo>
                  <a:pt x="1116978" y="1001680"/>
                </a:lnTo>
                <a:lnTo>
                  <a:pt x="1129415" y="961286"/>
                </a:lnTo>
                <a:lnTo>
                  <a:pt x="1130300" y="946635"/>
                </a:lnTo>
                <a:lnTo>
                  <a:pt x="1130170" y="114527"/>
                </a:lnTo>
                <a:lnTo>
                  <a:pt x="1120660" y="72930"/>
                </a:lnTo>
                <a:lnTo>
                  <a:pt x="1098068" y="38266"/>
                </a:lnTo>
                <a:lnTo>
                  <a:pt x="1065180" y="13321"/>
                </a:lnTo>
                <a:lnTo>
                  <a:pt x="1024786" y="884"/>
                </a:lnTo>
                <a:lnTo>
                  <a:pt x="101013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8550" y="30670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20164"/>
                </a:moveTo>
                <a:lnTo>
                  <a:pt x="7648" y="77887"/>
                </a:lnTo>
                <a:lnTo>
                  <a:pt x="28733" y="42187"/>
                </a:lnTo>
                <a:lnTo>
                  <a:pt x="60467" y="15853"/>
                </a:lnTo>
                <a:lnTo>
                  <a:pt x="100063" y="1673"/>
                </a:lnTo>
                <a:lnTo>
                  <a:pt x="1010135" y="0"/>
                </a:lnTo>
                <a:lnTo>
                  <a:pt x="1024786" y="884"/>
                </a:lnTo>
                <a:lnTo>
                  <a:pt x="1065180" y="13321"/>
                </a:lnTo>
                <a:lnTo>
                  <a:pt x="1098068" y="38266"/>
                </a:lnTo>
                <a:lnTo>
                  <a:pt x="1120660" y="72930"/>
                </a:lnTo>
                <a:lnTo>
                  <a:pt x="1130170" y="114527"/>
                </a:lnTo>
                <a:lnTo>
                  <a:pt x="1130300" y="946635"/>
                </a:lnTo>
                <a:lnTo>
                  <a:pt x="1129415" y="961286"/>
                </a:lnTo>
                <a:lnTo>
                  <a:pt x="1116978" y="1001680"/>
                </a:lnTo>
                <a:lnTo>
                  <a:pt x="1092033" y="1034568"/>
                </a:lnTo>
                <a:lnTo>
                  <a:pt x="1057369" y="1057160"/>
                </a:lnTo>
                <a:lnTo>
                  <a:pt x="1015772" y="1066670"/>
                </a:lnTo>
                <a:lnTo>
                  <a:pt x="120164" y="1066800"/>
                </a:lnTo>
                <a:lnTo>
                  <a:pt x="105513" y="1065915"/>
                </a:lnTo>
                <a:lnTo>
                  <a:pt x="65119" y="1053478"/>
                </a:lnTo>
                <a:lnTo>
                  <a:pt x="32231" y="1028533"/>
                </a:lnTo>
                <a:lnTo>
                  <a:pt x="9639" y="993869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6490" y="3241296"/>
            <a:ext cx="85090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8890" algn="ctr">
              <a:lnSpc>
                <a:spcPct val="99500"/>
              </a:lnSpc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 </a:t>
            </a:r>
            <a:r>
              <a:rPr sz="1200" spc="-25" dirty="0">
                <a:latin typeface="Calibri"/>
                <a:cs typeface="Calibri"/>
              </a:rPr>
              <a:t>Pr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ss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du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e, </a:t>
            </a: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5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48050" y="30670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10135" y="0"/>
                </a:moveTo>
                <a:lnTo>
                  <a:pt x="114527" y="129"/>
                </a:lnTo>
                <a:lnTo>
                  <a:pt x="72930" y="9639"/>
                </a:lnTo>
                <a:lnTo>
                  <a:pt x="38266" y="32231"/>
                </a:lnTo>
                <a:lnTo>
                  <a:pt x="13321" y="65119"/>
                </a:lnTo>
                <a:lnTo>
                  <a:pt x="884" y="105513"/>
                </a:lnTo>
                <a:lnTo>
                  <a:pt x="0" y="120164"/>
                </a:lnTo>
                <a:lnTo>
                  <a:pt x="129" y="952272"/>
                </a:lnTo>
                <a:lnTo>
                  <a:pt x="9639" y="993869"/>
                </a:lnTo>
                <a:lnTo>
                  <a:pt x="32231" y="1028533"/>
                </a:lnTo>
                <a:lnTo>
                  <a:pt x="65119" y="1053478"/>
                </a:lnTo>
                <a:lnTo>
                  <a:pt x="105513" y="1065915"/>
                </a:lnTo>
                <a:lnTo>
                  <a:pt x="120164" y="1066800"/>
                </a:lnTo>
                <a:lnTo>
                  <a:pt x="1015772" y="1066670"/>
                </a:lnTo>
                <a:lnTo>
                  <a:pt x="1057369" y="1057160"/>
                </a:lnTo>
                <a:lnTo>
                  <a:pt x="1092033" y="1034568"/>
                </a:lnTo>
                <a:lnTo>
                  <a:pt x="1116978" y="1001680"/>
                </a:lnTo>
                <a:lnTo>
                  <a:pt x="1129415" y="961286"/>
                </a:lnTo>
                <a:lnTo>
                  <a:pt x="1130300" y="946635"/>
                </a:lnTo>
                <a:lnTo>
                  <a:pt x="1130170" y="114527"/>
                </a:lnTo>
                <a:lnTo>
                  <a:pt x="1120660" y="72930"/>
                </a:lnTo>
                <a:lnTo>
                  <a:pt x="1098068" y="38266"/>
                </a:lnTo>
                <a:lnTo>
                  <a:pt x="1065180" y="13321"/>
                </a:lnTo>
                <a:lnTo>
                  <a:pt x="1024786" y="884"/>
                </a:lnTo>
                <a:lnTo>
                  <a:pt x="101013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8050" y="30670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20164"/>
                </a:moveTo>
                <a:lnTo>
                  <a:pt x="7648" y="77887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3" y="1673"/>
                </a:lnTo>
                <a:lnTo>
                  <a:pt x="1010135" y="0"/>
                </a:lnTo>
                <a:lnTo>
                  <a:pt x="1024786" y="884"/>
                </a:lnTo>
                <a:lnTo>
                  <a:pt x="1065181" y="13321"/>
                </a:lnTo>
                <a:lnTo>
                  <a:pt x="1098068" y="38266"/>
                </a:lnTo>
                <a:lnTo>
                  <a:pt x="1120661" y="72930"/>
                </a:lnTo>
                <a:lnTo>
                  <a:pt x="1130170" y="114527"/>
                </a:lnTo>
                <a:lnTo>
                  <a:pt x="1130300" y="946635"/>
                </a:lnTo>
                <a:lnTo>
                  <a:pt x="1129415" y="961286"/>
                </a:lnTo>
                <a:lnTo>
                  <a:pt x="1116979" y="1001680"/>
                </a:lnTo>
                <a:lnTo>
                  <a:pt x="1092034" y="1034568"/>
                </a:lnTo>
                <a:lnTo>
                  <a:pt x="1057369" y="1057160"/>
                </a:lnTo>
                <a:lnTo>
                  <a:pt x="1015772" y="1066670"/>
                </a:lnTo>
                <a:lnTo>
                  <a:pt x="120164" y="1066800"/>
                </a:lnTo>
                <a:lnTo>
                  <a:pt x="105513" y="1065915"/>
                </a:lnTo>
                <a:lnTo>
                  <a:pt x="65119" y="1053478"/>
                </a:lnTo>
                <a:lnTo>
                  <a:pt x="32231" y="1028533"/>
                </a:lnTo>
                <a:lnTo>
                  <a:pt x="9639" y="993869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09642" y="3424176"/>
            <a:ext cx="8013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4200"/>
              </a:lnSpc>
            </a:pP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al</a:t>
            </a:r>
            <a:r>
              <a:rPr sz="1200" spc="-50" dirty="0">
                <a:latin typeface="Calibri"/>
                <a:cs typeface="Calibri"/>
              </a:rPr>
              <a:t>y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L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ala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29150" y="30670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1011836" y="0"/>
                </a:moveTo>
                <a:lnTo>
                  <a:pt x="94352" y="608"/>
                </a:lnTo>
                <a:lnTo>
                  <a:pt x="54171" y="13415"/>
                </a:lnTo>
                <a:lnTo>
                  <a:pt x="22826" y="40125"/>
                </a:lnTo>
                <a:lnTo>
                  <a:pt x="3918" y="77139"/>
                </a:lnTo>
                <a:lnTo>
                  <a:pt x="0" y="105763"/>
                </a:lnTo>
                <a:lnTo>
                  <a:pt x="608" y="972447"/>
                </a:lnTo>
                <a:lnTo>
                  <a:pt x="13415" y="1012628"/>
                </a:lnTo>
                <a:lnTo>
                  <a:pt x="40125" y="1043973"/>
                </a:lnTo>
                <a:lnTo>
                  <a:pt x="77139" y="1062881"/>
                </a:lnTo>
                <a:lnTo>
                  <a:pt x="105763" y="1066800"/>
                </a:lnTo>
                <a:lnTo>
                  <a:pt x="1023247" y="1066191"/>
                </a:lnTo>
                <a:lnTo>
                  <a:pt x="1063428" y="1053384"/>
                </a:lnTo>
                <a:lnTo>
                  <a:pt x="1094773" y="1026674"/>
                </a:lnTo>
                <a:lnTo>
                  <a:pt x="1113681" y="989660"/>
                </a:lnTo>
                <a:lnTo>
                  <a:pt x="1117600" y="961036"/>
                </a:lnTo>
                <a:lnTo>
                  <a:pt x="1116991" y="94352"/>
                </a:lnTo>
                <a:lnTo>
                  <a:pt x="1104184" y="54171"/>
                </a:lnTo>
                <a:lnTo>
                  <a:pt x="1077474" y="22826"/>
                </a:lnTo>
                <a:lnTo>
                  <a:pt x="1040460" y="3918"/>
                </a:lnTo>
                <a:lnTo>
                  <a:pt x="101183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9150" y="30670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0" y="105762"/>
                </a:moveTo>
                <a:lnTo>
                  <a:pt x="8617" y="63878"/>
                </a:lnTo>
                <a:lnTo>
                  <a:pt x="32070" y="29898"/>
                </a:lnTo>
                <a:lnTo>
                  <a:pt x="66761" y="7423"/>
                </a:lnTo>
                <a:lnTo>
                  <a:pt x="1011837" y="0"/>
                </a:lnTo>
                <a:lnTo>
                  <a:pt x="1026454" y="1001"/>
                </a:lnTo>
                <a:lnTo>
                  <a:pt x="1066104" y="14964"/>
                </a:lnTo>
                <a:lnTo>
                  <a:pt x="1096648" y="42563"/>
                </a:lnTo>
                <a:lnTo>
                  <a:pt x="1114489" y="80199"/>
                </a:lnTo>
                <a:lnTo>
                  <a:pt x="1117600" y="961037"/>
                </a:lnTo>
                <a:lnTo>
                  <a:pt x="1116598" y="975654"/>
                </a:lnTo>
                <a:lnTo>
                  <a:pt x="1102635" y="1015303"/>
                </a:lnTo>
                <a:lnTo>
                  <a:pt x="1075036" y="1045848"/>
                </a:lnTo>
                <a:lnTo>
                  <a:pt x="1037400" y="1063689"/>
                </a:lnTo>
                <a:lnTo>
                  <a:pt x="105762" y="1066800"/>
                </a:lnTo>
                <a:lnTo>
                  <a:pt x="91144" y="1065798"/>
                </a:lnTo>
                <a:lnTo>
                  <a:pt x="51495" y="1051835"/>
                </a:lnTo>
                <a:lnTo>
                  <a:pt x="20951" y="1024236"/>
                </a:lnTo>
                <a:lnTo>
                  <a:pt x="3110" y="986600"/>
                </a:lnTo>
                <a:lnTo>
                  <a:pt x="0" y="10576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28748" y="3344165"/>
            <a:ext cx="918844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0480" algn="ctr">
              <a:lnSpc>
                <a:spcPct val="100699"/>
              </a:lnSpc>
            </a:pP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 L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k,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ho</a:t>
            </a:r>
            <a:r>
              <a:rPr sz="1100" spc="-80" dirty="0">
                <a:latin typeface="Calibri"/>
                <a:cs typeface="Calibri"/>
              </a:rPr>
              <a:t>u</a:t>
            </a:r>
            <a:r>
              <a:rPr sz="1100" spc="-7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97550" y="30670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38950" y="0"/>
                </a:moveTo>
                <a:lnTo>
                  <a:pt x="88794" y="35"/>
                </a:lnTo>
                <a:lnTo>
                  <a:pt x="47887" y="10982"/>
                </a:lnTo>
                <a:lnTo>
                  <a:pt x="17066" y="38171"/>
                </a:lnTo>
                <a:lnTo>
                  <a:pt x="1155" y="76777"/>
                </a:lnTo>
                <a:lnTo>
                  <a:pt x="0" y="91349"/>
                </a:lnTo>
                <a:lnTo>
                  <a:pt x="35" y="978005"/>
                </a:lnTo>
                <a:lnTo>
                  <a:pt x="10982" y="1018912"/>
                </a:lnTo>
                <a:lnTo>
                  <a:pt x="38171" y="1049733"/>
                </a:lnTo>
                <a:lnTo>
                  <a:pt x="76777" y="1065644"/>
                </a:lnTo>
                <a:lnTo>
                  <a:pt x="91349" y="1066800"/>
                </a:lnTo>
                <a:lnTo>
                  <a:pt x="1041505" y="1066764"/>
                </a:lnTo>
                <a:lnTo>
                  <a:pt x="1082412" y="1055817"/>
                </a:lnTo>
                <a:lnTo>
                  <a:pt x="1113233" y="1028628"/>
                </a:lnTo>
                <a:lnTo>
                  <a:pt x="1129144" y="990022"/>
                </a:lnTo>
                <a:lnTo>
                  <a:pt x="1130300" y="975450"/>
                </a:lnTo>
                <a:lnTo>
                  <a:pt x="1130264" y="88794"/>
                </a:lnTo>
                <a:lnTo>
                  <a:pt x="1119317" y="47887"/>
                </a:lnTo>
                <a:lnTo>
                  <a:pt x="1092128" y="17066"/>
                </a:lnTo>
                <a:lnTo>
                  <a:pt x="1053522" y="1155"/>
                </a:lnTo>
                <a:lnTo>
                  <a:pt x="10389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7550" y="30670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91349"/>
                </a:moveTo>
                <a:lnTo>
                  <a:pt x="9867" y="50009"/>
                </a:lnTo>
                <a:lnTo>
                  <a:pt x="36254" y="18478"/>
                </a:lnTo>
                <a:lnTo>
                  <a:pt x="74335" y="1581"/>
                </a:lnTo>
                <a:lnTo>
                  <a:pt x="1038951" y="0"/>
                </a:lnTo>
                <a:lnTo>
                  <a:pt x="1053523" y="1155"/>
                </a:lnTo>
                <a:lnTo>
                  <a:pt x="1092129" y="17066"/>
                </a:lnTo>
                <a:lnTo>
                  <a:pt x="1119318" y="47887"/>
                </a:lnTo>
                <a:lnTo>
                  <a:pt x="1130264" y="88795"/>
                </a:lnTo>
                <a:lnTo>
                  <a:pt x="1130300" y="975450"/>
                </a:lnTo>
                <a:lnTo>
                  <a:pt x="1129144" y="990022"/>
                </a:lnTo>
                <a:lnTo>
                  <a:pt x="1113233" y="1028629"/>
                </a:lnTo>
                <a:lnTo>
                  <a:pt x="1082412" y="1055818"/>
                </a:lnTo>
                <a:lnTo>
                  <a:pt x="1041505" y="1066764"/>
                </a:lnTo>
                <a:lnTo>
                  <a:pt x="91349" y="1066800"/>
                </a:lnTo>
                <a:lnTo>
                  <a:pt x="76777" y="1065644"/>
                </a:lnTo>
                <a:lnTo>
                  <a:pt x="38171" y="1049733"/>
                </a:lnTo>
                <a:lnTo>
                  <a:pt x="10982" y="1018912"/>
                </a:lnTo>
                <a:lnTo>
                  <a:pt x="35" y="978005"/>
                </a:lnTo>
                <a:lnTo>
                  <a:pt x="0" y="91349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12924" y="3332736"/>
            <a:ext cx="68199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699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Pr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ss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78650" y="30670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1011836" y="0"/>
                </a:moveTo>
                <a:lnTo>
                  <a:pt x="94352" y="608"/>
                </a:lnTo>
                <a:lnTo>
                  <a:pt x="54171" y="13415"/>
                </a:lnTo>
                <a:lnTo>
                  <a:pt x="22826" y="40125"/>
                </a:lnTo>
                <a:lnTo>
                  <a:pt x="3918" y="77139"/>
                </a:lnTo>
                <a:lnTo>
                  <a:pt x="0" y="105763"/>
                </a:lnTo>
                <a:lnTo>
                  <a:pt x="608" y="972447"/>
                </a:lnTo>
                <a:lnTo>
                  <a:pt x="13415" y="1012628"/>
                </a:lnTo>
                <a:lnTo>
                  <a:pt x="40125" y="1043973"/>
                </a:lnTo>
                <a:lnTo>
                  <a:pt x="77139" y="1062881"/>
                </a:lnTo>
                <a:lnTo>
                  <a:pt x="105763" y="1066800"/>
                </a:lnTo>
                <a:lnTo>
                  <a:pt x="1023247" y="1066191"/>
                </a:lnTo>
                <a:lnTo>
                  <a:pt x="1063428" y="1053384"/>
                </a:lnTo>
                <a:lnTo>
                  <a:pt x="1094773" y="1026674"/>
                </a:lnTo>
                <a:lnTo>
                  <a:pt x="1113681" y="989660"/>
                </a:lnTo>
                <a:lnTo>
                  <a:pt x="1117600" y="961036"/>
                </a:lnTo>
                <a:lnTo>
                  <a:pt x="1116991" y="94352"/>
                </a:lnTo>
                <a:lnTo>
                  <a:pt x="1104184" y="54171"/>
                </a:lnTo>
                <a:lnTo>
                  <a:pt x="1077474" y="22826"/>
                </a:lnTo>
                <a:lnTo>
                  <a:pt x="1040460" y="3918"/>
                </a:lnTo>
                <a:lnTo>
                  <a:pt x="101183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8650" y="30670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0" y="105762"/>
                </a:moveTo>
                <a:lnTo>
                  <a:pt x="8617" y="63878"/>
                </a:lnTo>
                <a:lnTo>
                  <a:pt x="32070" y="29898"/>
                </a:lnTo>
                <a:lnTo>
                  <a:pt x="66761" y="7423"/>
                </a:lnTo>
                <a:lnTo>
                  <a:pt x="1011837" y="0"/>
                </a:lnTo>
                <a:lnTo>
                  <a:pt x="1026454" y="1001"/>
                </a:lnTo>
                <a:lnTo>
                  <a:pt x="1066104" y="14964"/>
                </a:lnTo>
                <a:lnTo>
                  <a:pt x="1096648" y="42563"/>
                </a:lnTo>
                <a:lnTo>
                  <a:pt x="1114489" y="80199"/>
                </a:lnTo>
                <a:lnTo>
                  <a:pt x="1117600" y="961037"/>
                </a:lnTo>
                <a:lnTo>
                  <a:pt x="1116598" y="975654"/>
                </a:lnTo>
                <a:lnTo>
                  <a:pt x="1102635" y="1015303"/>
                </a:lnTo>
                <a:lnTo>
                  <a:pt x="1075036" y="1045848"/>
                </a:lnTo>
                <a:lnTo>
                  <a:pt x="1037400" y="1063689"/>
                </a:lnTo>
                <a:lnTo>
                  <a:pt x="105762" y="1066800"/>
                </a:lnTo>
                <a:lnTo>
                  <a:pt x="91144" y="1065798"/>
                </a:lnTo>
                <a:lnTo>
                  <a:pt x="51495" y="1051835"/>
                </a:lnTo>
                <a:lnTo>
                  <a:pt x="20951" y="1024236"/>
                </a:lnTo>
                <a:lnTo>
                  <a:pt x="3110" y="986600"/>
                </a:lnTo>
                <a:lnTo>
                  <a:pt x="0" y="10576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27266" y="3424176"/>
            <a:ext cx="78422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200">
              <a:lnSpc>
                <a:spcPct val="104200"/>
              </a:lnSpc>
            </a:pP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pp</a:t>
            </a:r>
            <a:r>
              <a:rPr sz="1200" spc="25" dirty="0">
                <a:latin typeface="Calibri"/>
                <a:cs typeface="Calibri"/>
              </a:rPr>
              <a:t>li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36800" y="488950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2192864" y="0"/>
                </a:moveTo>
                <a:lnTo>
                  <a:pt x="87652" y="158"/>
                </a:lnTo>
                <a:lnTo>
                  <a:pt x="47160" y="12119"/>
                </a:lnTo>
                <a:lnTo>
                  <a:pt x="16774" y="39799"/>
                </a:lnTo>
                <a:lnTo>
                  <a:pt x="1134" y="78556"/>
                </a:lnTo>
                <a:lnTo>
                  <a:pt x="0" y="93135"/>
                </a:lnTo>
                <a:lnTo>
                  <a:pt x="158" y="471147"/>
                </a:lnTo>
                <a:lnTo>
                  <a:pt x="12119" y="511639"/>
                </a:lnTo>
                <a:lnTo>
                  <a:pt x="39799" y="542025"/>
                </a:lnTo>
                <a:lnTo>
                  <a:pt x="78556" y="557665"/>
                </a:lnTo>
                <a:lnTo>
                  <a:pt x="93135" y="558800"/>
                </a:lnTo>
                <a:lnTo>
                  <a:pt x="2198347" y="558641"/>
                </a:lnTo>
                <a:lnTo>
                  <a:pt x="2238839" y="546680"/>
                </a:lnTo>
                <a:lnTo>
                  <a:pt x="2269225" y="519000"/>
                </a:lnTo>
                <a:lnTo>
                  <a:pt x="2284865" y="480243"/>
                </a:lnTo>
                <a:lnTo>
                  <a:pt x="2286000" y="465664"/>
                </a:lnTo>
                <a:lnTo>
                  <a:pt x="2285841" y="87652"/>
                </a:lnTo>
                <a:lnTo>
                  <a:pt x="2273880" y="47160"/>
                </a:lnTo>
                <a:lnTo>
                  <a:pt x="2246200" y="16774"/>
                </a:lnTo>
                <a:lnTo>
                  <a:pt x="2207443" y="1134"/>
                </a:lnTo>
                <a:lnTo>
                  <a:pt x="2192864" y="0"/>
                </a:lnTo>
                <a:close/>
              </a:path>
            </a:pathLst>
          </a:custGeom>
          <a:solidFill>
            <a:srgbClr val="0072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92930" y="4971336"/>
            <a:ext cx="76454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ct val="101200"/>
              </a:lnSpc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FS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05350" y="48958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2192865" y="0"/>
                </a:moveTo>
                <a:lnTo>
                  <a:pt x="87652" y="158"/>
                </a:lnTo>
                <a:lnTo>
                  <a:pt x="47160" y="12119"/>
                </a:lnTo>
                <a:lnTo>
                  <a:pt x="16774" y="39799"/>
                </a:lnTo>
                <a:lnTo>
                  <a:pt x="1134" y="78556"/>
                </a:lnTo>
                <a:lnTo>
                  <a:pt x="0" y="93135"/>
                </a:lnTo>
                <a:lnTo>
                  <a:pt x="158" y="471147"/>
                </a:lnTo>
                <a:lnTo>
                  <a:pt x="12119" y="511639"/>
                </a:lnTo>
                <a:lnTo>
                  <a:pt x="39799" y="542025"/>
                </a:lnTo>
                <a:lnTo>
                  <a:pt x="78556" y="557665"/>
                </a:lnTo>
                <a:lnTo>
                  <a:pt x="93135" y="558800"/>
                </a:lnTo>
                <a:lnTo>
                  <a:pt x="2198347" y="558641"/>
                </a:lnTo>
                <a:lnTo>
                  <a:pt x="2238838" y="546680"/>
                </a:lnTo>
                <a:lnTo>
                  <a:pt x="2269225" y="519001"/>
                </a:lnTo>
                <a:lnTo>
                  <a:pt x="2284865" y="480243"/>
                </a:lnTo>
                <a:lnTo>
                  <a:pt x="2286000" y="465664"/>
                </a:lnTo>
                <a:lnTo>
                  <a:pt x="2285841" y="87653"/>
                </a:lnTo>
                <a:lnTo>
                  <a:pt x="2273880" y="47161"/>
                </a:lnTo>
                <a:lnTo>
                  <a:pt x="2246201" y="16774"/>
                </a:lnTo>
                <a:lnTo>
                  <a:pt x="2207444" y="1134"/>
                </a:lnTo>
                <a:lnTo>
                  <a:pt x="219286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5350" y="48958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0" y="93135"/>
                </a:moveTo>
                <a:lnTo>
                  <a:pt x="9693" y="51716"/>
                </a:lnTo>
                <a:lnTo>
                  <a:pt x="35680" y="19828"/>
                </a:lnTo>
                <a:lnTo>
                  <a:pt x="73319" y="2112"/>
                </a:lnTo>
                <a:lnTo>
                  <a:pt x="2192865" y="0"/>
                </a:lnTo>
                <a:lnTo>
                  <a:pt x="2207443" y="1134"/>
                </a:lnTo>
                <a:lnTo>
                  <a:pt x="2246201" y="16774"/>
                </a:lnTo>
                <a:lnTo>
                  <a:pt x="2273880" y="47161"/>
                </a:lnTo>
                <a:lnTo>
                  <a:pt x="2285841" y="87652"/>
                </a:lnTo>
                <a:lnTo>
                  <a:pt x="2286000" y="465665"/>
                </a:lnTo>
                <a:lnTo>
                  <a:pt x="2284865" y="480243"/>
                </a:lnTo>
                <a:lnTo>
                  <a:pt x="2269225" y="519001"/>
                </a:lnTo>
                <a:lnTo>
                  <a:pt x="2238838" y="546680"/>
                </a:lnTo>
                <a:lnTo>
                  <a:pt x="2198347" y="558641"/>
                </a:lnTo>
                <a:lnTo>
                  <a:pt x="93135" y="558800"/>
                </a:lnTo>
                <a:lnTo>
                  <a:pt x="78556" y="557665"/>
                </a:lnTo>
                <a:lnTo>
                  <a:pt x="39798" y="542025"/>
                </a:lnTo>
                <a:lnTo>
                  <a:pt x="12119" y="511638"/>
                </a:lnTo>
                <a:lnTo>
                  <a:pt x="158" y="471147"/>
                </a:lnTo>
                <a:lnTo>
                  <a:pt x="0" y="931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29814" y="4971336"/>
            <a:ext cx="101473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5900">
              <a:lnSpc>
                <a:spcPct val="101200"/>
              </a:lnSpc>
            </a:pP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79650" y="30670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10135" y="0"/>
                </a:moveTo>
                <a:lnTo>
                  <a:pt x="114527" y="129"/>
                </a:lnTo>
                <a:lnTo>
                  <a:pt x="72930" y="9639"/>
                </a:lnTo>
                <a:lnTo>
                  <a:pt x="38266" y="32231"/>
                </a:lnTo>
                <a:lnTo>
                  <a:pt x="13321" y="65119"/>
                </a:lnTo>
                <a:lnTo>
                  <a:pt x="884" y="105513"/>
                </a:lnTo>
                <a:lnTo>
                  <a:pt x="0" y="120164"/>
                </a:lnTo>
                <a:lnTo>
                  <a:pt x="129" y="952272"/>
                </a:lnTo>
                <a:lnTo>
                  <a:pt x="9639" y="993869"/>
                </a:lnTo>
                <a:lnTo>
                  <a:pt x="32231" y="1028533"/>
                </a:lnTo>
                <a:lnTo>
                  <a:pt x="65119" y="1053478"/>
                </a:lnTo>
                <a:lnTo>
                  <a:pt x="105513" y="1065915"/>
                </a:lnTo>
                <a:lnTo>
                  <a:pt x="120164" y="1066800"/>
                </a:lnTo>
                <a:lnTo>
                  <a:pt x="1015772" y="1066670"/>
                </a:lnTo>
                <a:lnTo>
                  <a:pt x="1057369" y="1057160"/>
                </a:lnTo>
                <a:lnTo>
                  <a:pt x="1092033" y="1034568"/>
                </a:lnTo>
                <a:lnTo>
                  <a:pt x="1116978" y="1001680"/>
                </a:lnTo>
                <a:lnTo>
                  <a:pt x="1129415" y="961286"/>
                </a:lnTo>
                <a:lnTo>
                  <a:pt x="1130300" y="946635"/>
                </a:lnTo>
                <a:lnTo>
                  <a:pt x="1130170" y="114527"/>
                </a:lnTo>
                <a:lnTo>
                  <a:pt x="1120660" y="72930"/>
                </a:lnTo>
                <a:lnTo>
                  <a:pt x="1098068" y="38266"/>
                </a:lnTo>
                <a:lnTo>
                  <a:pt x="1065180" y="13321"/>
                </a:lnTo>
                <a:lnTo>
                  <a:pt x="1024786" y="884"/>
                </a:lnTo>
                <a:lnTo>
                  <a:pt x="101013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79650" y="30670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20164"/>
                </a:moveTo>
                <a:lnTo>
                  <a:pt x="7648" y="77887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3" y="1673"/>
                </a:lnTo>
                <a:lnTo>
                  <a:pt x="1010135" y="0"/>
                </a:lnTo>
                <a:lnTo>
                  <a:pt x="1024786" y="884"/>
                </a:lnTo>
                <a:lnTo>
                  <a:pt x="1065181" y="13321"/>
                </a:lnTo>
                <a:lnTo>
                  <a:pt x="1098068" y="38266"/>
                </a:lnTo>
                <a:lnTo>
                  <a:pt x="1120661" y="72930"/>
                </a:lnTo>
                <a:lnTo>
                  <a:pt x="1130170" y="114527"/>
                </a:lnTo>
                <a:lnTo>
                  <a:pt x="1130300" y="946635"/>
                </a:lnTo>
                <a:lnTo>
                  <a:pt x="1129415" y="961286"/>
                </a:lnTo>
                <a:lnTo>
                  <a:pt x="1116979" y="1001680"/>
                </a:lnTo>
                <a:lnTo>
                  <a:pt x="1092034" y="1034568"/>
                </a:lnTo>
                <a:lnTo>
                  <a:pt x="1057369" y="1057160"/>
                </a:lnTo>
                <a:lnTo>
                  <a:pt x="1015772" y="1066670"/>
                </a:lnTo>
                <a:lnTo>
                  <a:pt x="120164" y="1066800"/>
                </a:lnTo>
                <a:lnTo>
                  <a:pt x="105513" y="1065915"/>
                </a:lnTo>
                <a:lnTo>
                  <a:pt x="65118" y="1053478"/>
                </a:lnTo>
                <a:lnTo>
                  <a:pt x="32231" y="1028533"/>
                </a:lnTo>
                <a:lnTo>
                  <a:pt x="9639" y="993869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384934" y="3332736"/>
            <a:ext cx="8890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40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oud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74000" cy="365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5" dirty="0">
                <a:latin typeface="Calibri"/>
                <a:cs typeface="Calibri"/>
              </a:rPr>
              <a:t>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100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X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40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e.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.,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/sales/rpt/asia.txt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40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doop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e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572" y="1290861"/>
            <a:ext cx="4395470" cy="228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/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m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ada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3309" y="1516899"/>
            <a:ext cx="2003290" cy="402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2227" y="1624102"/>
            <a:ext cx="1698048" cy="3830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2224" y="1624103"/>
            <a:ext cx="1698625" cy="3830954"/>
          </a:xfrm>
          <a:custGeom>
            <a:avLst/>
            <a:gdLst/>
            <a:ahLst/>
            <a:cxnLst/>
            <a:rect l="l" t="t" r="r" b="b"/>
            <a:pathLst>
              <a:path w="1698625" h="3830954">
                <a:moveTo>
                  <a:pt x="0" y="0"/>
                </a:moveTo>
                <a:lnTo>
                  <a:pt x="1698048" y="0"/>
                </a:lnTo>
                <a:lnTo>
                  <a:pt x="1698048" y="3830795"/>
                </a:lnTo>
                <a:lnTo>
                  <a:pt x="0" y="3830795"/>
                </a:lnTo>
                <a:lnTo>
                  <a:pt x="0" y="0"/>
                </a:lnTo>
                <a:close/>
              </a:path>
            </a:pathLst>
          </a:custGeom>
          <a:ln w="30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2363" y="1649839"/>
            <a:ext cx="1689709" cy="76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2585" y="3926332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4908" y="3929209"/>
            <a:ext cx="1607516" cy="189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2585" y="3715319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4908" y="3718197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2585" y="3504305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4908" y="3507183"/>
            <a:ext cx="1607516" cy="189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2585" y="3293293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4908" y="3296170"/>
            <a:ext cx="1607516" cy="189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2585" y="3082279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74908" y="3085158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2585" y="2871266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4908" y="2874144"/>
            <a:ext cx="1607516" cy="189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2585" y="2660254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4908" y="2663130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2585" y="2449240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74908" y="2452117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2585" y="4984903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4908" y="4987780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2585" y="4773890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74908" y="4776767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72585" y="4562876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74908" y="4565754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72585" y="4351863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4908" y="4354741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2585" y="4140850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74908" y="4143728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80923" y="5201225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83246" y="5204103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8500" y="2413000"/>
            <a:ext cx="276860" cy="3035300"/>
          </a:xfrm>
          <a:custGeom>
            <a:avLst/>
            <a:gdLst/>
            <a:ahLst/>
            <a:cxnLst/>
            <a:rect l="l" t="t" r="r" b="b"/>
            <a:pathLst>
              <a:path w="276859" h="3035300">
                <a:moveTo>
                  <a:pt x="0" y="0"/>
                </a:moveTo>
                <a:lnTo>
                  <a:pt x="39825" y="959"/>
                </a:lnTo>
                <a:lnTo>
                  <a:pt x="90648" y="5566"/>
                </a:lnTo>
                <a:lnTo>
                  <a:pt x="133058" y="16168"/>
                </a:lnTo>
                <a:lnTo>
                  <a:pt x="139700" y="1494367"/>
                </a:lnTo>
                <a:lnTo>
                  <a:pt x="141174" y="1497761"/>
                </a:lnTo>
                <a:lnTo>
                  <a:pt x="186550" y="1511763"/>
                </a:lnTo>
                <a:lnTo>
                  <a:pt x="236715" y="1516543"/>
                </a:lnTo>
                <a:lnTo>
                  <a:pt x="276259" y="1517644"/>
                </a:lnTo>
                <a:lnTo>
                  <a:pt x="256231" y="1517902"/>
                </a:lnTo>
                <a:lnTo>
                  <a:pt x="201980" y="1521459"/>
                </a:lnTo>
                <a:lnTo>
                  <a:pt x="161435" y="1528416"/>
                </a:lnTo>
                <a:lnTo>
                  <a:pt x="139700" y="3012018"/>
                </a:lnTo>
                <a:lnTo>
                  <a:pt x="138225" y="3015412"/>
                </a:lnTo>
                <a:lnTo>
                  <a:pt x="92848" y="3029413"/>
                </a:lnTo>
                <a:lnTo>
                  <a:pt x="42684" y="3034193"/>
                </a:lnTo>
                <a:lnTo>
                  <a:pt x="23384" y="3034975"/>
                </a:lnTo>
                <a:lnTo>
                  <a:pt x="3140" y="3035294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48500" y="1790701"/>
            <a:ext cx="191770" cy="76200"/>
          </a:xfrm>
          <a:custGeom>
            <a:avLst/>
            <a:gdLst/>
            <a:ahLst/>
            <a:cxnLst/>
            <a:rect l="l" t="t" r="r" b="b"/>
            <a:pathLst>
              <a:path w="1917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91664" y="50798"/>
                </a:lnTo>
                <a:lnTo>
                  <a:pt x="191664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770" h="76200">
                <a:moveTo>
                  <a:pt x="191664" y="25398"/>
                </a:moveTo>
                <a:lnTo>
                  <a:pt x="76200" y="25400"/>
                </a:lnTo>
                <a:lnTo>
                  <a:pt x="191664" y="254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34118" y="1244335"/>
            <a:ext cx="3667760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35" dirty="0">
                <a:latin typeface="Calibri"/>
                <a:cs typeface="Calibri"/>
              </a:rPr>
              <a:t>S</a:t>
            </a:r>
            <a:r>
              <a:rPr sz="1400" i="1" spc="-10" dirty="0">
                <a:latin typeface="Calibri"/>
                <a:cs typeface="Calibri"/>
              </a:rPr>
              <a:t>m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-25" dirty="0">
                <a:latin typeface="Calibri"/>
                <a:cs typeface="Calibri"/>
              </a:rPr>
              <a:t>l</a:t>
            </a:r>
            <a:r>
              <a:rPr sz="1400" i="1" dirty="0">
                <a:latin typeface="Calibri"/>
                <a:cs typeface="Calibri"/>
              </a:rPr>
              <a:t>l </a:t>
            </a:r>
            <a:r>
              <a:rPr sz="1400" i="1" spc="-155" dirty="0">
                <a:latin typeface="Calibri"/>
                <a:cs typeface="Calibri"/>
              </a:rPr>
              <a:t> </a:t>
            </a: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-20" dirty="0">
                <a:latin typeface="Calibri"/>
                <a:cs typeface="Calibri"/>
              </a:rPr>
              <a:t>adoo</a:t>
            </a:r>
            <a:r>
              <a:rPr sz="1400" i="1" dirty="0">
                <a:latin typeface="Calibri"/>
                <a:cs typeface="Calibri"/>
              </a:rPr>
              <a:t>p</a:t>
            </a:r>
            <a:r>
              <a:rPr sz="1400" i="1" spc="60" dirty="0">
                <a:latin typeface="Calibri"/>
                <a:cs typeface="Calibri"/>
              </a:rPr>
              <a:t> </a:t>
            </a:r>
            <a:r>
              <a:rPr sz="1400" i="1" spc="-35" dirty="0">
                <a:latin typeface="Calibri"/>
                <a:cs typeface="Calibri"/>
              </a:rPr>
              <a:t>C</a:t>
            </a:r>
            <a:r>
              <a:rPr sz="1400" i="1" spc="-25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u</a:t>
            </a:r>
            <a:r>
              <a:rPr sz="1400" i="1" spc="-45" dirty="0">
                <a:latin typeface="Calibri"/>
                <a:cs typeface="Calibri"/>
              </a:rPr>
              <a:t>s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850">
              <a:latin typeface="Times New Roman"/>
              <a:cs typeface="Times New Roman"/>
            </a:endParaRPr>
          </a:p>
          <a:p>
            <a:pPr marL="2103120">
              <a:lnSpc>
                <a:spcPct val="100000"/>
              </a:lnSpc>
            </a:pPr>
            <a:r>
              <a:rPr sz="14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b="1" spc="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103120">
              <a:lnSpc>
                <a:spcPct val="100000"/>
              </a:lnSpc>
              <a:spcBef>
                <a:spcPts val="20"/>
              </a:spcBef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45" dirty="0">
                <a:latin typeface="Calibri"/>
                <a:cs typeface="Calibri"/>
              </a:rPr>
              <a:t>F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m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-50" dirty="0">
                <a:latin typeface="Calibri"/>
                <a:cs typeface="Calibri"/>
              </a:rPr>
              <a:t>s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r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da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10" dirty="0">
                <a:latin typeface="Calibri"/>
                <a:cs typeface="Calibri"/>
              </a:rPr>
              <a:t>m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98446" y="3818305"/>
            <a:ext cx="150431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b="1" spc="-5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45" dirty="0">
                <a:latin typeface="Calibri"/>
                <a:cs typeface="Calibri"/>
              </a:rPr>
              <a:t>F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0" dirty="0">
                <a:latin typeface="Calibri"/>
                <a:cs typeface="Calibri"/>
              </a:rPr>
              <a:t> s</a:t>
            </a:r>
            <a:r>
              <a:rPr sz="1400" i="1" spc="-25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-30" dirty="0">
                <a:latin typeface="Calibri"/>
                <a:cs typeface="Calibri"/>
              </a:rPr>
              <a:t>v</a:t>
            </a:r>
            <a:r>
              <a:rPr sz="1400" i="1" spc="-5" dirty="0">
                <a:latin typeface="Calibri"/>
                <a:cs typeface="Calibri"/>
              </a:rPr>
              <a:t>e</a:t>
            </a:r>
            <a:r>
              <a:rPr sz="1400" i="1" spc="114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da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10" dirty="0">
                <a:latin typeface="Calibri"/>
                <a:cs typeface="Calibri"/>
              </a:rPr>
              <a:t>m</a:t>
            </a:r>
            <a:r>
              <a:rPr sz="1400" i="1" spc="-20" dirty="0">
                <a:latin typeface="Calibri"/>
                <a:cs typeface="Calibri"/>
              </a:rPr>
              <a:t>on</a:t>
            </a:r>
            <a:r>
              <a:rPr sz="1400" i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06970" cy="145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hdf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5" dirty="0">
                <a:latin typeface="Courier New"/>
                <a:cs typeface="Courier New"/>
              </a:rPr>
              <a:t> df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2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/user/fred/sales.tx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863354"/>
            <a:ext cx="66802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)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reports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mm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635000" y="2806700"/>
            <a:ext cx="7759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100" y="2895600"/>
            <a:ext cx="53594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9450" y="2851150"/>
            <a:ext cx="7620000" cy="635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hdf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-ca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/user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fred/sal</a:t>
            </a:r>
            <a:r>
              <a:rPr sz="1800" b="1" spc="-8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s.t</a:t>
            </a:r>
            <a:r>
              <a:rPr sz="1800" b="1" spc="-85" dirty="0">
                <a:solidFill>
                  <a:srgbClr val="01000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000" y="4356100"/>
            <a:ext cx="77724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4445000"/>
            <a:ext cx="3987800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9450" y="4400550"/>
            <a:ext cx="7632700" cy="635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ct val="100000"/>
              </a:lnSpc>
            </a:pP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hdf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-mkdi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/reports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629031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236819" y="3680438"/>
            <a:ext cx="1002718" cy="85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976" y="2640398"/>
            <a:ext cx="1559523" cy="3138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9475" y="2724076"/>
            <a:ext cx="1321899" cy="2990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9476" y="2724075"/>
            <a:ext cx="1322070" cy="2990215"/>
          </a:xfrm>
          <a:custGeom>
            <a:avLst/>
            <a:gdLst/>
            <a:ahLst/>
            <a:cxnLst/>
            <a:rect l="l" t="t" r="r" b="b"/>
            <a:pathLst>
              <a:path w="1322070" h="2990215">
                <a:moveTo>
                  <a:pt x="0" y="0"/>
                </a:moveTo>
                <a:lnTo>
                  <a:pt x="1321898" y="0"/>
                </a:lnTo>
                <a:lnTo>
                  <a:pt x="1321898" y="2990181"/>
                </a:lnTo>
                <a:lnTo>
                  <a:pt x="0" y="2990181"/>
                </a:lnTo>
                <a:lnTo>
                  <a:pt x="0" y="0"/>
                </a:lnTo>
                <a:close/>
              </a:path>
            </a:pathLst>
          </a:custGeom>
          <a:ln w="23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7" y="2744165"/>
            <a:ext cx="1315407" cy="5973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5323" y="4521114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27131" y="4523360"/>
            <a:ext cx="1251420" cy="1476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5323" y="4356404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7131" y="4358651"/>
            <a:ext cx="1251420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323" y="4191694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27131" y="4193942"/>
            <a:ext cx="1251420" cy="1476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25323" y="4026986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7131" y="4029232"/>
            <a:ext cx="1251420" cy="1476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25323" y="3862276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7131" y="3864523"/>
            <a:ext cx="1251420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5323" y="3697566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7131" y="3699814"/>
            <a:ext cx="1251420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5323" y="3532859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7131" y="3535103"/>
            <a:ext cx="1251420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25323" y="3368149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27131" y="3370395"/>
            <a:ext cx="1251420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5323" y="5347396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7131" y="5349643"/>
            <a:ext cx="1251420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5323" y="5182688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7131" y="5184934"/>
            <a:ext cx="1251420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25323" y="5017978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27131" y="5020224"/>
            <a:ext cx="1251420" cy="1476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25323" y="4853269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27131" y="4855515"/>
            <a:ext cx="1251420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25323" y="4688559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27131" y="4690805"/>
            <a:ext cx="1251420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31816" y="5516250"/>
            <a:ext cx="1261110" cy="151130"/>
          </a:xfrm>
          <a:custGeom>
            <a:avLst/>
            <a:gdLst/>
            <a:ahLst/>
            <a:cxnLst/>
            <a:rect l="l" t="t" r="r" b="b"/>
            <a:pathLst>
              <a:path w="1261109" h="151129">
                <a:moveTo>
                  <a:pt x="0" y="150852"/>
                </a:moveTo>
                <a:lnTo>
                  <a:pt x="1260741" y="150852"/>
                </a:lnTo>
                <a:lnTo>
                  <a:pt x="1260741" y="0"/>
                </a:lnTo>
                <a:lnTo>
                  <a:pt x="0" y="0"/>
                </a:lnTo>
                <a:lnTo>
                  <a:pt x="0" y="150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33624" y="5518496"/>
            <a:ext cx="1251419" cy="1476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0814" y="3416307"/>
            <a:ext cx="3713479" cy="551815"/>
          </a:xfrm>
          <a:custGeom>
            <a:avLst/>
            <a:gdLst/>
            <a:ahLst/>
            <a:cxnLst/>
            <a:rect l="l" t="t" r="r" b="b"/>
            <a:pathLst>
              <a:path w="3713479" h="551814">
                <a:moveTo>
                  <a:pt x="2150259" y="25392"/>
                </a:moveTo>
                <a:lnTo>
                  <a:pt x="1881868" y="25392"/>
                </a:lnTo>
                <a:lnTo>
                  <a:pt x="2003344" y="31570"/>
                </a:lnTo>
                <a:lnTo>
                  <a:pt x="2136110" y="48562"/>
                </a:lnTo>
                <a:lnTo>
                  <a:pt x="2277797" y="74860"/>
                </a:lnTo>
                <a:lnTo>
                  <a:pt x="2425664" y="108929"/>
                </a:lnTo>
                <a:lnTo>
                  <a:pt x="2577007" y="149221"/>
                </a:lnTo>
                <a:lnTo>
                  <a:pt x="2729142" y="194180"/>
                </a:lnTo>
                <a:lnTo>
                  <a:pt x="2879396" y="242251"/>
                </a:lnTo>
                <a:lnTo>
                  <a:pt x="3025104" y="291872"/>
                </a:lnTo>
                <a:lnTo>
                  <a:pt x="3163604" y="341489"/>
                </a:lnTo>
                <a:lnTo>
                  <a:pt x="3292238" y="389540"/>
                </a:lnTo>
                <a:lnTo>
                  <a:pt x="3408353" y="434469"/>
                </a:lnTo>
                <a:lnTo>
                  <a:pt x="3509290" y="474717"/>
                </a:lnTo>
                <a:lnTo>
                  <a:pt x="3638203" y="527890"/>
                </a:lnTo>
                <a:lnTo>
                  <a:pt x="3628246" y="551223"/>
                </a:lnTo>
                <a:lnTo>
                  <a:pt x="3713285" y="546092"/>
                </a:lnTo>
                <a:lnTo>
                  <a:pt x="3678009" y="504530"/>
                </a:lnTo>
                <a:lnTo>
                  <a:pt x="3648174" y="504530"/>
                </a:lnTo>
                <a:lnTo>
                  <a:pt x="3518698" y="451124"/>
                </a:lnTo>
                <a:lnTo>
                  <a:pt x="3417519" y="410781"/>
                </a:lnTo>
                <a:lnTo>
                  <a:pt x="3301127" y="365746"/>
                </a:lnTo>
                <a:lnTo>
                  <a:pt x="3172170" y="317577"/>
                </a:lnTo>
                <a:lnTo>
                  <a:pt x="3033292" y="267829"/>
                </a:lnTo>
                <a:lnTo>
                  <a:pt x="2887135" y="218057"/>
                </a:lnTo>
                <a:lnTo>
                  <a:pt x="2736340" y="169821"/>
                </a:lnTo>
                <a:lnTo>
                  <a:pt x="2583540" y="124675"/>
                </a:lnTo>
                <a:lnTo>
                  <a:pt x="2431365" y="84176"/>
                </a:lnTo>
                <a:lnTo>
                  <a:pt x="2282428" y="49885"/>
                </a:lnTo>
                <a:lnTo>
                  <a:pt x="2150259" y="25392"/>
                </a:lnTo>
                <a:close/>
              </a:path>
              <a:path w="3713479" h="551814">
                <a:moveTo>
                  <a:pt x="1881253" y="0"/>
                </a:moveTo>
                <a:lnTo>
                  <a:pt x="1764604" y="2842"/>
                </a:lnTo>
                <a:lnTo>
                  <a:pt x="1647758" y="11529"/>
                </a:lnTo>
                <a:lnTo>
                  <a:pt x="1530734" y="25667"/>
                </a:lnTo>
                <a:lnTo>
                  <a:pt x="1413334" y="44908"/>
                </a:lnTo>
                <a:lnTo>
                  <a:pt x="1178585" y="96893"/>
                </a:lnTo>
                <a:lnTo>
                  <a:pt x="943359" y="164386"/>
                </a:lnTo>
                <a:lnTo>
                  <a:pt x="707769" y="244264"/>
                </a:lnTo>
                <a:lnTo>
                  <a:pt x="471931" y="333408"/>
                </a:lnTo>
                <a:lnTo>
                  <a:pt x="235967" y="428710"/>
                </a:lnTo>
                <a:lnTo>
                  <a:pt x="0" y="527062"/>
                </a:lnTo>
                <a:lnTo>
                  <a:pt x="9771" y="550508"/>
                </a:lnTo>
                <a:lnTo>
                  <a:pt x="245738" y="452155"/>
                </a:lnTo>
                <a:lnTo>
                  <a:pt x="481444" y="356960"/>
                </a:lnTo>
                <a:lnTo>
                  <a:pt x="716751" y="268023"/>
                </a:lnTo>
                <a:lnTo>
                  <a:pt x="951515" y="188442"/>
                </a:lnTo>
                <a:lnTo>
                  <a:pt x="1185589" y="121309"/>
                </a:lnTo>
                <a:lnTo>
                  <a:pt x="1418823" y="69707"/>
                </a:lnTo>
                <a:lnTo>
                  <a:pt x="1534839" y="50733"/>
                </a:lnTo>
                <a:lnTo>
                  <a:pt x="1650803" y="36746"/>
                </a:lnTo>
                <a:lnTo>
                  <a:pt x="1766484" y="28172"/>
                </a:lnTo>
                <a:lnTo>
                  <a:pt x="1881868" y="25392"/>
                </a:lnTo>
                <a:lnTo>
                  <a:pt x="2150259" y="25392"/>
                </a:lnTo>
                <a:lnTo>
                  <a:pt x="2139328" y="23366"/>
                </a:lnTo>
                <a:lnTo>
                  <a:pt x="2004627" y="6202"/>
                </a:lnTo>
                <a:lnTo>
                  <a:pt x="1881253" y="0"/>
                </a:lnTo>
                <a:close/>
              </a:path>
              <a:path w="3713479" h="551814">
                <a:moveTo>
                  <a:pt x="3658156" y="481139"/>
                </a:moveTo>
                <a:lnTo>
                  <a:pt x="3648174" y="504530"/>
                </a:lnTo>
                <a:lnTo>
                  <a:pt x="3678009" y="504530"/>
                </a:lnTo>
                <a:lnTo>
                  <a:pt x="3658156" y="481139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25700" y="4223969"/>
            <a:ext cx="3713479" cy="551815"/>
          </a:xfrm>
          <a:custGeom>
            <a:avLst/>
            <a:gdLst/>
            <a:ahLst/>
            <a:cxnLst/>
            <a:rect l="l" t="t" r="r" b="b"/>
            <a:pathLst>
              <a:path w="3713479" h="551814">
                <a:moveTo>
                  <a:pt x="131072" y="46692"/>
                </a:moveTo>
                <a:lnTo>
                  <a:pt x="65111" y="46692"/>
                </a:lnTo>
                <a:lnTo>
                  <a:pt x="150501" y="82162"/>
                </a:lnTo>
                <a:lnTo>
                  <a:pt x="295766" y="140441"/>
                </a:lnTo>
                <a:lnTo>
                  <a:pt x="412158" y="185477"/>
                </a:lnTo>
                <a:lnTo>
                  <a:pt x="541115" y="233645"/>
                </a:lnTo>
                <a:lnTo>
                  <a:pt x="679993" y="283394"/>
                </a:lnTo>
                <a:lnTo>
                  <a:pt x="826150" y="333165"/>
                </a:lnTo>
                <a:lnTo>
                  <a:pt x="976944" y="381401"/>
                </a:lnTo>
                <a:lnTo>
                  <a:pt x="1129745" y="426547"/>
                </a:lnTo>
                <a:lnTo>
                  <a:pt x="1281920" y="467046"/>
                </a:lnTo>
                <a:lnTo>
                  <a:pt x="1430856" y="501337"/>
                </a:lnTo>
                <a:lnTo>
                  <a:pt x="1573956" y="527855"/>
                </a:lnTo>
                <a:lnTo>
                  <a:pt x="1708658" y="545019"/>
                </a:lnTo>
                <a:lnTo>
                  <a:pt x="1832032" y="551223"/>
                </a:lnTo>
                <a:lnTo>
                  <a:pt x="1948681" y="548380"/>
                </a:lnTo>
                <a:lnTo>
                  <a:pt x="2065526" y="539694"/>
                </a:lnTo>
                <a:lnTo>
                  <a:pt x="2180269" y="525830"/>
                </a:lnTo>
                <a:lnTo>
                  <a:pt x="1831417" y="525830"/>
                </a:lnTo>
                <a:lnTo>
                  <a:pt x="1709940" y="519652"/>
                </a:lnTo>
                <a:lnTo>
                  <a:pt x="1577174" y="502660"/>
                </a:lnTo>
                <a:lnTo>
                  <a:pt x="1435488" y="476363"/>
                </a:lnTo>
                <a:lnTo>
                  <a:pt x="1287621" y="442294"/>
                </a:lnTo>
                <a:lnTo>
                  <a:pt x="1136277" y="402001"/>
                </a:lnTo>
                <a:lnTo>
                  <a:pt x="984143" y="357042"/>
                </a:lnTo>
                <a:lnTo>
                  <a:pt x="833889" y="308971"/>
                </a:lnTo>
                <a:lnTo>
                  <a:pt x="688181" y="259350"/>
                </a:lnTo>
                <a:lnTo>
                  <a:pt x="549681" y="209734"/>
                </a:lnTo>
                <a:lnTo>
                  <a:pt x="421045" y="161682"/>
                </a:lnTo>
                <a:lnTo>
                  <a:pt x="304933" y="116753"/>
                </a:lnTo>
                <a:lnTo>
                  <a:pt x="160073" y="58635"/>
                </a:lnTo>
                <a:lnTo>
                  <a:pt x="131072" y="46692"/>
                </a:lnTo>
                <a:close/>
              </a:path>
              <a:path w="3713479" h="551814">
                <a:moveTo>
                  <a:pt x="3703514" y="715"/>
                </a:moveTo>
                <a:lnTo>
                  <a:pt x="3467547" y="99067"/>
                </a:lnTo>
                <a:lnTo>
                  <a:pt x="3231841" y="194263"/>
                </a:lnTo>
                <a:lnTo>
                  <a:pt x="2996534" y="283199"/>
                </a:lnTo>
                <a:lnTo>
                  <a:pt x="2761769" y="362781"/>
                </a:lnTo>
                <a:lnTo>
                  <a:pt x="2527696" y="429914"/>
                </a:lnTo>
                <a:lnTo>
                  <a:pt x="2294462" y="481515"/>
                </a:lnTo>
                <a:lnTo>
                  <a:pt x="2178446" y="500489"/>
                </a:lnTo>
                <a:lnTo>
                  <a:pt x="2062482" y="514476"/>
                </a:lnTo>
                <a:lnTo>
                  <a:pt x="1946800" y="523050"/>
                </a:lnTo>
                <a:lnTo>
                  <a:pt x="1831417" y="525830"/>
                </a:lnTo>
                <a:lnTo>
                  <a:pt x="2180269" y="525830"/>
                </a:lnTo>
                <a:lnTo>
                  <a:pt x="2299950" y="506314"/>
                </a:lnTo>
                <a:lnTo>
                  <a:pt x="2534700" y="454329"/>
                </a:lnTo>
                <a:lnTo>
                  <a:pt x="2769925" y="386836"/>
                </a:lnTo>
                <a:lnTo>
                  <a:pt x="3005515" y="306958"/>
                </a:lnTo>
                <a:lnTo>
                  <a:pt x="3241353" y="217815"/>
                </a:lnTo>
                <a:lnTo>
                  <a:pt x="3477318" y="122513"/>
                </a:lnTo>
                <a:lnTo>
                  <a:pt x="3713285" y="24160"/>
                </a:lnTo>
                <a:lnTo>
                  <a:pt x="3703514" y="715"/>
                </a:lnTo>
                <a:close/>
              </a:path>
              <a:path w="3713479" h="551814">
                <a:moveTo>
                  <a:pt x="85039" y="0"/>
                </a:moveTo>
                <a:lnTo>
                  <a:pt x="0" y="5130"/>
                </a:lnTo>
                <a:lnTo>
                  <a:pt x="55128" y="70083"/>
                </a:lnTo>
                <a:lnTo>
                  <a:pt x="65111" y="46692"/>
                </a:lnTo>
                <a:lnTo>
                  <a:pt x="131072" y="46692"/>
                </a:lnTo>
                <a:lnTo>
                  <a:pt x="75081" y="23332"/>
                </a:lnTo>
                <a:lnTo>
                  <a:pt x="85039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117850" y="3041650"/>
            <a:ext cx="2679700" cy="3302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$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hdf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df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-pu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i="1" spc="35" dirty="0">
                <a:latin typeface="Courier New"/>
                <a:cs typeface="Courier New"/>
              </a:rPr>
              <a:t>file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17850" y="4845050"/>
            <a:ext cx="2679700" cy="3429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$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hdf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df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-ge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i="1" spc="35" dirty="0">
                <a:latin typeface="Courier New"/>
                <a:cs typeface="Courier New"/>
              </a:rPr>
              <a:t>file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56188" y="2389200"/>
            <a:ext cx="14503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25" dirty="0">
                <a:latin typeface="Calibri"/>
                <a:cs typeface="Calibri"/>
              </a:rPr>
              <a:t>H</a:t>
            </a:r>
            <a:r>
              <a:rPr sz="1800" i="1" spc="-30" dirty="0">
                <a:latin typeface="Calibri"/>
                <a:cs typeface="Calibri"/>
              </a:rPr>
              <a:t>ad</a:t>
            </a:r>
            <a:r>
              <a:rPr sz="1800" i="1" spc="-25" dirty="0">
                <a:latin typeface="Calibri"/>
                <a:cs typeface="Calibri"/>
              </a:rPr>
              <a:t>oo</a:t>
            </a:r>
            <a:r>
              <a:rPr sz="1800" i="1" dirty="0">
                <a:latin typeface="Calibri"/>
                <a:cs typeface="Calibri"/>
              </a:rPr>
              <a:t>p</a:t>
            </a:r>
            <a:r>
              <a:rPr sz="1800" i="1" spc="165" dirty="0">
                <a:latin typeface="Calibri"/>
                <a:cs typeface="Calibri"/>
              </a:rPr>
              <a:t> </a:t>
            </a:r>
            <a:r>
              <a:rPr sz="1800" i="1" spc="-4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l</a:t>
            </a:r>
            <a:r>
              <a:rPr sz="1800" i="1" spc="-30" dirty="0">
                <a:latin typeface="Calibri"/>
                <a:cs typeface="Calibri"/>
              </a:rPr>
              <a:t>u</a:t>
            </a:r>
            <a:r>
              <a:rPr sz="1800" i="1" spc="-5" dirty="0">
                <a:latin typeface="Calibri"/>
                <a:cs typeface="Calibri"/>
              </a:rPr>
              <a:t>st</a:t>
            </a:r>
            <a:r>
              <a:rPr sz="1800" i="1" spc="3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79400" y="3340482"/>
            <a:ext cx="546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4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li</a:t>
            </a:r>
            <a:r>
              <a:rPr sz="1800" i="1" spc="30" dirty="0">
                <a:latin typeface="Calibri"/>
                <a:cs typeface="Calibri"/>
              </a:rPr>
              <a:t>e</a:t>
            </a:r>
            <a:r>
              <a:rPr sz="1800" i="1" spc="-30" dirty="0">
                <a:latin typeface="Calibri"/>
                <a:cs typeface="Calibri"/>
              </a:rPr>
              <a:t>n</a:t>
            </a:r>
            <a:r>
              <a:rPr sz="1800" i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1417" y="1496061"/>
          <a:ext cx="6765154" cy="722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4"/>
                <a:gridCol w="609599"/>
                <a:gridCol w="4825231"/>
              </a:tblGrid>
              <a:tr h="34978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107FA7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2000" spc="-305" dirty="0">
                          <a:solidFill>
                            <a:srgbClr val="107FA7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hdfs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dfs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–pu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000" b="1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286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107FA7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2000" spc="-305" dirty="0">
                          <a:solidFill>
                            <a:srgbClr val="107FA7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hdfs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dfs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-ge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000" b="1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hdfs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1262" y="435941"/>
            <a:ext cx="316738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107FA7"/>
                </a:solidFill>
                <a:latin typeface="Courier New"/>
                <a:cs typeface="Courier New"/>
              </a:rPr>
              <a:t>df</a:t>
            </a:r>
            <a:r>
              <a:rPr sz="2400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2400" spc="-78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2400" spc="2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400" spc="3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107FA7"/>
                </a:solidFill>
                <a:latin typeface="Calibri"/>
                <a:cs typeface="Calibri"/>
              </a:rPr>
              <a:t>mm</a:t>
            </a:r>
            <a:r>
              <a:rPr sz="2400" spc="-5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400" spc="3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400" spc="-5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400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400" spc="4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107FA7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915" y="1329704"/>
            <a:ext cx="738505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op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input.tx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85" dirty="0">
                <a:latin typeface="Calibri"/>
                <a:cs typeface="Calibri"/>
              </a:rPr>
              <a:t>r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915" y="2635022"/>
            <a:ext cx="6743700" cy="78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/user/</a:t>
            </a:r>
            <a:r>
              <a:rPr sz="2000" i="1" spc="-5" dirty="0">
                <a:latin typeface="Courier New"/>
                <a:cs typeface="Courier New"/>
              </a:rPr>
              <a:t>username</a:t>
            </a:r>
            <a:r>
              <a:rPr sz="2000" spc="-5" dirty="0">
                <a:latin typeface="Courier New"/>
                <a:cs typeface="Courier New"/>
              </a:rPr>
              <a:t>/input.txt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15" y="4568204"/>
            <a:ext cx="44831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/reports/sales.txt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00" y="1778000"/>
            <a:ext cx="7759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100" y="1866900"/>
            <a:ext cx="52197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9450" y="1822450"/>
            <a:ext cx="7620000" cy="635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hdf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-pu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input.tx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input.txt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000" y="3581400"/>
            <a:ext cx="7759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100" y="3670300"/>
            <a:ext cx="25908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450" y="3625850"/>
            <a:ext cx="7620000" cy="635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hdf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-l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000" y="5016500"/>
            <a:ext cx="7759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100" y="5105400"/>
            <a:ext cx="49530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9450" y="5060950"/>
            <a:ext cx="7620000" cy="635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hdf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df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-r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/reports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/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sales.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397750" cy="145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Font typeface="Trebuchet MS"/>
              <a:buChar char="–"/>
              <a:tabLst>
                <a:tab pos="584200" algn="l"/>
              </a:tabLst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H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http://</a:t>
            </a:r>
            <a:r>
              <a:rPr sz="2000" i="1" spc="-5" dirty="0">
                <a:latin typeface="Courier New"/>
                <a:cs typeface="Courier New"/>
              </a:rPr>
              <a:t>hue_server</a:t>
            </a:r>
            <a:r>
              <a:rPr sz="2000" spc="-5" dirty="0">
                <a:latin typeface="Courier New"/>
                <a:cs typeface="Courier New"/>
              </a:rPr>
              <a:t>:8888/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393700" y="2794000"/>
            <a:ext cx="838200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500" y="2844800"/>
            <a:ext cx="8229601" cy="3136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" y="2838450"/>
            <a:ext cx="8242300" cy="3149600"/>
          </a:xfrm>
          <a:custGeom>
            <a:avLst/>
            <a:gdLst/>
            <a:ahLst/>
            <a:cxnLst/>
            <a:rect l="l" t="t" r="r" b="b"/>
            <a:pathLst>
              <a:path w="8242300" h="3149600">
                <a:moveTo>
                  <a:pt x="0" y="0"/>
                </a:moveTo>
                <a:lnTo>
                  <a:pt x="8242299" y="0"/>
                </a:lnTo>
                <a:lnTo>
                  <a:pt x="8242299" y="3149600"/>
                </a:lnTo>
                <a:lnTo>
                  <a:pt x="0" y="3149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0" y="2730500"/>
            <a:ext cx="10160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0" y="2781300"/>
            <a:ext cx="863600" cy="304800"/>
          </a:xfrm>
          <a:custGeom>
            <a:avLst/>
            <a:gdLst/>
            <a:ahLst/>
            <a:cxnLst/>
            <a:rect l="l" t="t" r="r" b="b"/>
            <a:pathLst>
              <a:path w="863600" h="304800">
                <a:moveTo>
                  <a:pt x="0" y="50800"/>
                </a:moveTo>
                <a:lnTo>
                  <a:pt x="16589" y="13245"/>
                </a:lnTo>
                <a:lnTo>
                  <a:pt x="812799" y="0"/>
                </a:lnTo>
                <a:lnTo>
                  <a:pt x="827083" y="2035"/>
                </a:lnTo>
                <a:lnTo>
                  <a:pt x="858184" y="27952"/>
                </a:lnTo>
                <a:lnTo>
                  <a:pt x="863600" y="253999"/>
                </a:lnTo>
                <a:lnTo>
                  <a:pt x="861564" y="268283"/>
                </a:lnTo>
                <a:lnTo>
                  <a:pt x="835647" y="299384"/>
                </a:lnTo>
                <a:lnTo>
                  <a:pt x="50800" y="304800"/>
                </a:lnTo>
                <a:lnTo>
                  <a:pt x="36516" y="302764"/>
                </a:lnTo>
                <a:lnTo>
                  <a:pt x="5415" y="276847"/>
                </a:lnTo>
                <a:lnTo>
                  <a:pt x="0" y="5080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1800" y="5016500"/>
            <a:ext cx="2197100" cy="584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0300" y="5054600"/>
            <a:ext cx="1397000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7423" y="5060950"/>
            <a:ext cx="2061626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7423" y="5060950"/>
            <a:ext cx="2061845" cy="444500"/>
          </a:xfrm>
          <a:custGeom>
            <a:avLst/>
            <a:gdLst/>
            <a:ahLst/>
            <a:cxnLst/>
            <a:rect l="l" t="t" r="r" b="b"/>
            <a:pathLst>
              <a:path w="2061845" h="444500">
                <a:moveTo>
                  <a:pt x="639226" y="74084"/>
                </a:moveTo>
                <a:lnTo>
                  <a:pt x="651162" y="33743"/>
                </a:lnTo>
                <a:lnTo>
                  <a:pt x="682080" y="6884"/>
                </a:lnTo>
                <a:lnTo>
                  <a:pt x="876292" y="0"/>
                </a:lnTo>
                <a:lnTo>
                  <a:pt x="1231892" y="0"/>
                </a:lnTo>
                <a:lnTo>
                  <a:pt x="1987541" y="0"/>
                </a:lnTo>
                <a:lnTo>
                  <a:pt x="2002033" y="1416"/>
                </a:lnTo>
                <a:lnTo>
                  <a:pt x="2038695" y="20495"/>
                </a:lnTo>
                <a:lnTo>
                  <a:pt x="2059430" y="56111"/>
                </a:lnTo>
                <a:lnTo>
                  <a:pt x="2061626" y="74083"/>
                </a:lnTo>
                <a:lnTo>
                  <a:pt x="2061626" y="185209"/>
                </a:lnTo>
                <a:lnTo>
                  <a:pt x="2061626" y="370415"/>
                </a:lnTo>
                <a:lnTo>
                  <a:pt x="2060209" y="384907"/>
                </a:lnTo>
                <a:lnTo>
                  <a:pt x="2041130" y="421569"/>
                </a:lnTo>
                <a:lnTo>
                  <a:pt x="2005514" y="442304"/>
                </a:lnTo>
                <a:lnTo>
                  <a:pt x="1231892" y="444500"/>
                </a:lnTo>
                <a:lnTo>
                  <a:pt x="876292" y="444500"/>
                </a:lnTo>
                <a:lnTo>
                  <a:pt x="713310" y="444500"/>
                </a:lnTo>
                <a:lnTo>
                  <a:pt x="698818" y="443083"/>
                </a:lnTo>
                <a:lnTo>
                  <a:pt x="662156" y="424004"/>
                </a:lnTo>
                <a:lnTo>
                  <a:pt x="641421" y="388388"/>
                </a:lnTo>
                <a:lnTo>
                  <a:pt x="639226" y="185209"/>
                </a:lnTo>
                <a:lnTo>
                  <a:pt x="0" y="209426"/>
                </a:lnTo>
                <a:lnTo>
                  <a:pt x="639226" y="74083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51300" y="3886200"/>
            <a:ext cx="2298700" cy="584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8700" y="3924300"/>
            <a:ext cx="14605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1544" y="3936155"/>
            <a:ext cx="2159000" cy="439420"/>
          </a:xfrm>
          <a:custGeom>
            <a:avLst/>
            <a:gdLst/>
            <a:ahLst/>
            <a:cxnLst/>
            <a:rect l="l" t="t" r="r" b="b"/>
            <a:pathLst>
              <a:path w="2159000" h="439420">
                <a:moveTo>
                  <a:pt x="0" y="0"/>
                </a:moveTo>
                <a:lnTo>
                  <a:pt x="736205" y="187110"/>
                </a:lnTo>
                <a:lnTo>
                  <a:pt x="736205" y="367234"/>
                </a:lnTo>
                <a:lnTo>
                  <a:pt x="737702" y="381702"/>
                </a:lnTo>
                <a:lnTo>
                  <a:pt x="757352" y="417983"/>
                </a:lnTo>
                <a:lnTo>
                  <a:pt x="793692" y="437537"/>
                </a:lnTo>
                <a:lnTo>
                  <a:pt x="808172" y="438994"/>
                </a:lnTo>
                <a:lnTo>
                  <a:pt x="2086846" y="438994"/>
                </a:lnTo>
                <a:lnTo>
                  <a:pt x="2126975" y="426635"/>
                </a:lnTo>
                <a:lnTo>
                  <a:pt x="2152968" y="394994"/>
                </a:lnTo>
                <a:lnTo>
                  <a:pt x="2158604" y="79162"/>
                </a:lnTo>
                <a:lnTo>
                  <a:pt x="736205" y="79162"/>
                </a:lnTo>
                <a:lnTo>
                  <a:pt x="0" y="0"/>
                </a:lnTo>
              </a:path>
              <a:path w="2159000" h="439420">
                <a:moveTo>
                  <a:pt x="736205" y="79162"/>
                </a:moveTo>
                <a:lnTo>
                  <a:pt x="2158604" y="79162"/>
                </a:lnTo>
              </a:path>
              <a:path w="2159000" h="439420">
                <a:moveTo>
                  <a:pt x="2158604" y="79162"/>
                </a:moveTo>
                <a:lnTo>
                  <a:pt x="736205" y="79162"/>
                </a:lnTo>
              </a:path>
              <a:path w="2159000" h="439420">
                <a:moveTo>
                  <a:pt x="2086637" y="7194"/>
                </a:moveTo>
                <a:lnTo>
                  <a:pt x="807963" y="7194"/>
                </a:lnTo>
                <a:lnTo>
                  <a:pt x="767834" y="19553"/>
                </a:lnTo>
                <a:lnTo>
                  <a:pt x="741841" y="51194"/>
                </a:lnTo>
                <a:lnTo>
                  <a:pt x="736205" y="79162"/>
                </a:lnTo>
                <a:lnTo>
                  <a:pt x="2158604" y="79162"/>
                </a:lnTo>
                <a:lnTo>
                  <a:pt x="2146246" y="38824"/>
                </a:lnTo>
                <a:lnTo>
                  <a:pt x="2114605" y="12831"/>
                </a:lnTo>
                <a:lnTo>
                  <a:pt x="2086637" y="7194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1544" y="3936155"/>
            <a:ext cx="2158604" cy="4389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21544" y="3936155"/>
            <a:ext cx="2159000" cy="439420"/>
          </a:xfrm>
          <a:custGeom>
            <a:avLst/>
            <a:gdLst/>
            <a:ahLst/>
            <a:cxnLst/>
            <a:rect l="l" t="t" r="r" b="b"/>
            <a:pathLst>
              <a:path w="2159000" h="439420">
                <a:moveTo>
                  <a:pt x="736205" y="79162"/>
                </a:moveTo>
                <a:lnTo>
                  <a:pt x="748455" y="38984"/>
                </a:lnTo>
                <a:lnTo>
                  <a:pt x="780024" y="12907"/>
                </a:lnTo>
                <a:lnTo>
                  <a:pt x="973271" y="7194"/>
                </a:lnTo>
                <a:lnTo>
                  <a:pt x="1328872" y="7194"/>
                </a:lnTo>
                <a:lnTo>
                  <a:pt x="2086637" y="7194"/>
                </a:lnTo>
                <a:lnTo>
                  <a:pt x="2101116" y="8651"/>
                </a:lnTo>
                <a:lnTo>
                  <a:pt x="2137458" y="28205"/>
                </a:lnTo>
                <a:lnTo>
                  <a:pt x="2157107" y="64486"/>
                </a:lnTo>
                <a:lnTo>
                  <a:pt x="2158605" y="79160"/>
                </a:lnTo>
                <a:lnTo>
                  <a:pt x="2158605" y="187110"/>
                </a:lnTo>
                <a:lnTo>
                  <a:pt x="2158605" y="367026"/>
                </a:lnTo>
                <a:lnTo>
                  <a:pt x="2157148" y="381506"/>
                </a:lnTo>
                <a:lnTo>
                  <a:pt x="2137594" y="417847"/>
                </a:lnTo>
                <a:lnTo>
                  <a:pt x="2101313" y="437496"/>
                </a:lnTo>
                <a:lnTo>
                  <a:pt x="1328872" y="438994"/>
                </a:lnTo>
                <a:lnTo>
                  <a:pt x="973271" y="438994"/>
                </a:lnTo>
                <a:lnTo>
                  <a:pt x="808173" y="438994"/>
                </a:lnTo>
                <a:lnTo>
                  <a:pt x="793693" y="437537"/>
                </a:lnTo>
                <a:lnTo>
                  <a:pt x="757352" y="417983"/>
                </a:lnTo>
                <a:lnTo>
                  <a:pt x="737702" y="381702"/>
                </a:lnTo>
                <a:lnTo>
                  <a:pt x="736205" y="187110"/>
                </a:lnTo>
                <a:lnTo>
                  <a:pt x="0" y="0"/>
                </a:lnTo>
                <a:lnTo>
                  <a:pt x="736205" y="79160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4200" y="3810000"/>
            <a:ext cx="1562100" cy="1257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0400" y="4521200"/>
            <a:ext cx="1371600" cy="546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04050" y="3858813"/>
            <a:ext cx="1422400" cy="1113790"/>
          </a:xfrm>
          <a:custGeom>
            <a:avLst/>
            <a:gdLst/>
            <a:ahLst/>
            <a:cxnLst/>
            <a:rect l="l" t="t" r="r" b="b"/>
            <a:pathLst>
              <a:path w="1422400" h="1113789">
                <a:moveTo>
                  <a:pt x="395241" y="0"/>
                </a:moveTo>
                <a:lnTo>
                  <a:pt x="237066" y="668736"/>
                </a:lnTo>
                <a:lnTo>
                  <a:pt x="70390" y="668826"/>
                </a:lnTo>
                <a:lnTo>
                  <a:pt x="56111" y="670931"/>
                </a:lnTo>
                <a:lnTo>
                  <a:pt x="20495" y="691666"/>
                </a:lnTo>
                <a:lnTo>
                  <a:pt x="1416" y="728329"/>
                </a:lnTo>
                <a:lnTo>
                  <a:pt x="0" y="742819"/>
                </a:lnTo>
                <a:lnTo>
                  <a:pt x="90" y="1042844"/>
                </a:lnTo>
                <a:lnTo>
                  <a:pt x="13886" y="1082343"/>
                </a:lnTo>
                <a:lnTo>
                  <a:pt x="46054" y="1107750"/>
                </a:lnTo>
                <a:lnTo>
                  <a:pt x="74083" y="1113236"/>
                </a:lnTo>
                <a:lnTo>
                  <a:pt x="1352009" y="1113145"/>
                </a:lnTo>
                <a:lnTo>
                  <a:pt x="1391507" y="1099349"/>
                </a:lnTo>
                <a:lnTo>
                  <a:pt x="1416913" y="1067181"/>
                </a:lnTo>
                <a:lnTo>
                  <a:pt x="1422399" y="1039150"/>
                </a:lnTo>
                <a:lnTo>
                  <a:pt x="1422309" y="739127"/>
                </a:lnTo>
                <a:lnTo>
                  <a:pt x="1408513" y="699628"/>
                </a:lnTo>
                <a:lnTo>
                  <a:pt x="1376345" y="674222"/>
                </a:lnTo>
                <a:lnTo>
                  <a:pt x="1348315" y="668736"/>
                </a:lnTo>
                <a:lnTo>
                  <a:pt x="592666" y="668736"/>
                </a:lnTo>
                <a:lnTo>
                  <a:pt x="395241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4050" y="3858813"/>
            <a:ext cx="1422399" cy="11132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4050" y="3858813"/>
            <a:ext cx="1422400" cy="1113790"/>
          </a:xfrm>
          <a:custGeom>
            <a:avLst/>
            <a:gdLst/>
            <a:ahLst/>
            <a:cxnLst/>
            <a:rect l="l" t="t" r="r" b="b"/>
            <a:pathLst>
              <a:path w="1422400" h="1113789">
                <a:moveTo>
                  <a:pt x="0" y="742821"/>
                </a:moveTo>
                <a:lnTo>
                  <a:pt x="11936" y="702480"/>
                </a:lnTo>
                <a:lnTo>
                  <a:pt x="42855" y="675620"/>
                </a:lnTo>
                <a:lnTo>
                  <a:pt x="237066" y="668736"/>
                </a:lnTo>
                <a:lnTo>
                  <a:pt x="395241" y="0"/>
                </a:lnTo>
                <a:lnTo>
                  <a:pt x="592666" y="668736"/>
                </a:lnTo>
                <a:lnTo>
                  <a:pt x="1348315" y="668736"/>
                </a:lnTo>
                <a:lnTo>
                  <a:pt x="1362807" y="670153"/>
                </a:lnTo>
                <a:lnTo>
                  <a:pt x="1399469" y="689231"/>
                </a:lnTo>
                <a:lnTo>
                  <a:pt x="1420204" y="724848"/>
                </a:lnTo>
                <a:lnTo>
                  <a:pt x="1422400" y="742819"/>
                </a:lnTo>
                <a:lnTo>
                  <a:pt x="1422400" y="853945"/>
                </a:lnTo>
                <a:lnTo>
                  <a:pt x="1422400" y="1039151"/>
                </a:lnTo>
                <a:lnTo>
                  <a:pt x="1420983" y="1053643"/>
                </a:lnTo>
                <a:lnTo>
                  <a:pt x="1401904" y="1090305"/>
                </a:lnTo>
                <a:lnTo>
                  <a:pt x="1366288" y="1111041"/>
                </a:lnTo>
                <a:lnTo>
                  <a:pt x="592666" y="1113236"/>
                </a:lnTo>
                <a:lnTo>
                  <a:pt x="237066" y="1113236"/>
                </a:lnTo>
                <a:lnTo>
                  <a:pt x="74084" y="1113236"/>
                </a:lnTo>
                <a:lnTo>
                  <a:pt x="59592" y="1111819"/>
                </a:lnTo>
                <a:lnTo>
                  <a:pt x="22930" y="1092740"/>
                </a:lnTo>
                <a:lnTo>
                  <a:pt x="2195" y="1057124"/>
                </a:lnTo>
                <a:lnTo>
                  <a:pt x="0" y="853945"/>
                </a:lnTo>
                <a:lnTo>
                  <a:pt x="0" y="742819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76931" y="4049863"/>
            <a:ext cx="5641975" cy="135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algn="ctr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3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30" dirty="0">
                <a:latin typeface="Calibri"/>
                <a:cs typeface="Calibri"/>
              </a:rPr>
              <a:t>il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U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30" dirty="0">
                <a:latin typeface="Calibri"/>
                <a:cs typeface="Calibri"/>
              </a:rPr>
              <a:t>il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20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0" dirty="0">
                <a:latin typeface="Calibri"/>
                <a:cs typeface="Calibri"/>
              </a:rPr>
              <a:t>w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30" dirty="0">
                <a:latin typeface="Calibri"/>
                <a:cs typeface="Calibri"/>
              </a:rPr>
              <a:t>il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02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3550" y="996950"/>
            <a:ext cx="8225790" cy="1905"/>
          </a:xfrm>
          <a:custGeom>
            <a:avLst/>
            <a:gdLst/>
            <a:ahLst/>
            <a:cxnLst/>
            <a:rect l="l" t="t" r="r" b="b"/>
            <a:pathLst>
              <a:path w="8225790" h="1905">
                <a:moveTo>
                  <a:pt x="0" y="0"/>
                </a:moveTo>
                <a:lnTo>
                  <a:pt x="8225403" y="1587"/>
                </a:lnTo>
              </a:path>
            </a:pathLst>
          </a:custGeom>
          <a:ln w="12693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13" name="object 13"/>
          <p:cNvSpPr/>
          <p:nvPr/>
        </p:nvSpPr>
        <p:spPr>
          <a:xfrm>
            <a:off x="488950" y="1073151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100" y="0"/>
                </a:moveTo>
                <a:lnTo>
                  <a:pt x="103593" y="494"/>
                </a:lnTo>
                <a:lnTo>
                  <a:pt x="62891" y="12183"/>
                </a:lnTo>
                <a:lnTo>
                  <a:pt x="30005" y="37100"/>
                </a:lnTo>
                <a:lnTo>
                  <a:pt x="8014" y="72166"/>
                </a:lnTo>
                <a:lnTo>
                  <a:pt x="0" y="114300"/>
                </a:lnTo>
                <a:lnTo>
                  <a:pt x="494" y="582205"/>
                </a:lnTo>
                <a:lnTo>
                  <a:pt x="12183" y="622902"/>
                </a:lnTo>
                <a:lnTo>
                  <a:pt x="37100" y="655790"/>
                </a:lnTo>
                <a:lnTo>
                  <a:pt x="72166" y="677783"/>
                </a:lnTo>
                <a:lnTo>
                  <a:pt x="114300" y="685800"/>
                </a:lnTo>
                <a:lnTo>
                  <a:pt x="3985806" y="685305"/>
                </a:lnTo>
                <a:lnTo>
                  <a:pt x="4026508" y="673614"/>
                </a:lnTo>
                <a:lnTo>
                  <a:pt x="4059394" y="648694"/>
                </a:lnTo>
                <a:lnTo>
                  <a:pt x="4081385" y="613628"/>
                </a:lnTo>
                <a:lnTo>
                  <a:pt x="4089400" y="571500"/>
                </a:lnTo>
                <a:lnTo>
                  <a:pt x="4088905" y="103593"/>
                </a:lnTo>
                <a:lnTo>
                  <a:pt x="4077216" y="62891"/>
                </a:lnTo>
                <a:lnTo>
                  <a:pt x="4052299" y="30005"/>
                </a:lnTo>
                <a:lnTo>
                  <a:pt x="4017233" y="8014"/>
                </a:lnTo>
                <a:lnTo>
                  <a:pt x="3975100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950" y="1073150"/>
            <a:ext cx="4087495" cy="685800"/>
          </a:xfrm>
          <a:custGeom>
            <a:avLst/>
            <a:gdLst/>
            <a:ahLst/>
            <a:cxnLst/>
            <a:rect l="l" t="t" r="r" b="b"/>
            <a:pathLst>
              <a:path w="4087495" h="685800">
                <a:moveTo>
                  <a:pt x="0" y="114243"/>
                </a:moveTo>
                <a:lnTo>
                  <a:pt x="8019" y="72113"/>
                </a:lnTo>
                <a:lnTo>
                  <a:pt x="30020" y="37054"/>
                </a:lnTo>
                <a:lnTo>
                  <a:pt x="62918" y="12150"/>
                </a:lnTo>
                <a:lnTo>
                  <a:pt x="103628" y="486"/>
                </a:lnTo>
                <a:lnTo>
                  <a:pt x="3973071" y="0"/>
                </a:lnTo>
                <a:lnTo>
                  <a:pt x="3987710" y="929"/>
                </a:lnTo>
                <a:lnTo>
                  <a:pt x="4027825" y="13951"/>
                </a:lnTo>
                <a:lnTo>
                  <a:pt x="4059842" y="39927"/>
                </a:lnTo>
                <a:lnTo>
                  <a:pt x="4080675" y="75772"/>
                </a:lnTo>
                <a:lnTo>
                  <a:pt x="4087314" y="571206"/>
                </a:lnTo>
                <a:lnTo>
                  <a:pt x="4086385" y="585845"/>
                </a:lnTo>
                <a:lnTo>
                  <a:pt x="4073363" y="625961"/>
                </a:lnTo>
                <a:lnTo>
                  <a:pt x="4047387" y="657978"/>
                </a:lnTo>
                <a:lnTo>
                  <a:pt x="4011542" y="678811"/>
                </a:lnTo>
                <a:lnTo>
                  <a:pt x="114242" y="685450"/>
                </a:lnTo>
                <a:lnTo>
                  <a:pt x="99604" y="684521"/>
                </a:lnTo>
                <a:lnTo>
                  <a:pt x="59488" y="671498"/>
                </a:lnTo>
                <a:lnTo>
                  <a:pt x="27472" y="645522"/>
                </a:lnTo>
                <a:lnTo>
                  <a:pt x="6639" y="609677"/>
                </a:lnTo>
                <a:lnTo>
                  <a:pt x="0" y="114243"/>
                </a:lnTo>
                <a:close/>
              </a:path>
            </a:pathLst>
          </a:custGeom>
          <a:ln w="12693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950" y="1758950"/>
            <a:ext cx="8200390" cy="4392295"/>
          </a:xfrm>
          <a:custGeom>
            <a:avLst/>
            <a:gdLst/>
            <a:ahLst/>
            <a:cxnLst/>
            <a:rect l="l" t="t" r="r" b="b"/>
            <a:pathLst>
              <a:path w="8200390" h="4392295">
                <a:moveTo>
                  <a:pt x="0" y="140056"/>
                </a:moveTo>
                <a:lnTo>
                  <a:pt x="6618" y="97387"/>
                </a:lnTo>
                <a:lnTo>
                  <a:pt x="25105" y="60022"/>
                </a:lnTo>
                <a:lnTo>
                  <a:pt x="53408" y="30012"/>
                </a:lnTo>
                <a:lnTo>
                  <a:pt x="89475" y="9412"/>
                </a:lnTo>
                <a:lnTo>
                  <a:pt x="131254" y="272"/>
                </a:lnTo>
                <a:lnTo>
                  <a:pt x="8059959" y="0"/>
                </a:lnTo>
                <a:lnTo>
                  <a:pt x="8074645" y="760"/>
                </a:lnTo>
                <a:lnTo>
                  <a:pt x="8115774" y="11563"/>
                </a:lnTo>
                <a:lnTo>
                  <a:pt x="8150915" y="33550"/>
                </a:lnTo>
                <a:lnTo>
                  <a:pt x="8178016" y="64669"/>
                </a:lnTo>
                <a:lnTo>
                  <a:pt x="8195025" y="102869"/>
                </a:lnTo>
                <a:lnTo>
                  <a:pt x="8200016" y="4251902"/>
                </a:lnTo>
                <a:lnTo>
                  <a:pt x="8199255" y="4266588"/>
                </a:lnTo>
                <a:lnTo>
                  <a:pt x="8188452" y="4307717"/>
                </a:lnTo>
                <a:lnTo>
                  <a:pt x="8166465" y="4342859"/>
                </a:lnTo>
                <a:lnTo>
                  <a:pt x="8135345" y="4369960"/>
                </a:lnTo>
                <a:lnTo>
                  <a:pt x="8097146" y="4386968"/>
                </a:lnTo>
                <a:lnTo>
                  <a:pt x="140056" y="4391958"/>
                </a:lnTo>
                <a:lnTo>
                  <a:pt x="125371" y="4391198"/>
                </a:lnTo>
                <a:lnTo>
                  <a:pt x="84241" y="4380395"/>
                </a:lnTo>
                <a:lnTo>
                  <a:pt x="49100" y="4358408"/>
                </a:lnTo>
                <a:lnTo>
                  <a:pt x="21999" y="4327289"/>
                </a:lnTo>
                <a:lnTo>
                  <a:pt x="4990" y="4289090"/>
                </a:lnTo>
                <a:lnTo>
                  <a:pt x="0" y="140056"/>
                </a:lnTo>
                <a:close/>
              </a:path>
            </a:pathLst>
          </a:custGeom>
          <a:ln w="12693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3225" y="1281683"/>
            <a:ext cx="2167890" cy="1992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 smtClean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 smtClean="0">
                <a:solidFill>
                  <a:srgbClr val="A6A6A6"/>
                </a:solidFill>
                <a:latin typeface="Calibri"/>
                <a:cs typeface="Calibri"/>
              </a:rPr>
              <a:t>ou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15" dirty="0" smtClean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88950" y="6448807"/>
            <a:ext cx="677608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39064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qoo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lang="en-US" sz="2000" spc="-50" dirty="0" smtClean="0">
                <a:solidFill>
                  <a:srgbClr val="A6A6A6"/>
                </a:solidFill>
                <a:latin typeface="Calibri"/>
                <a:cs typeface="Calibri"/>
              </a:rPr>
              <a:t>Demo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1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6577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>
                <a:latin typeface="Calibri"/>
                <a:cs typeface="Calibri"/>
              </a:rPr>
              <a:t>W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k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t: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75" dirty="0">
                <a:latin typeface="Calibri"/>
                <a:cs typeface="Calibri"/>
              </a:rPr>
              <a:t>Y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RN</a:t>
            </a:r>
          </a:p>
        </p:txBody>
      </p:sp>
      <p:sp>
        <p:nvSpPr>
          <p:cNvPr id="4" name="object 4"/>
          <p:cNvSpPr/>
          <p:nvPr/>
        </p:nvSpPr>
        <p:spPr>
          <a:xfrm>
            <a:off x="1301750" y="4984750"/>
            <a:ext cx="6985000" cy="419100"/>
          </a:xfrm>
          <a:custGeom>
            <a:avLst/>
            <a:gdLst/>
            <a:ahLst/>
            <a:cxnLst/>
            <a:rect l="l" t="t" r="r" b="b"/>
            <a:pathLst>
              <a:path w="6985000" h="419100">
                <a:moveTo>
                  <a:pt x="6915150" y="0"/>
                </a:moveTo>
                <a:lnTo>
                  <a:pt x="58514" y="915"/>
                </a:lnTo>
                <a:lnTo>
                  <a:pt x="21551" y="19388"/>
                </a:lnTo>
                <a:lnTo>
                  <a:pt x="1499" y="55384"/>
                </a:lnTo>
                <a:lnTo>
                  <a:pt x="0" y="69850"/>
                </a:lnTo>
                <a:lnTo>
                  <a:pt x="915" y="360585"/>
                </a:lnTo>
                <a:lnTo>
                  <a:pt x="19388" y="397548"/>
                </a:lnTo>
                <a:lnTo>
                  <a:pt x="55384" y="417600"/>
                </a:lnTo>
                <a:lnTo>
                  <a:pt x="69850" y="419100"/>
                </a:lnTo>
                <a:lnTo>
                  <a:pt x="6926484" y="418184"/>
                </a:lnTo>
                <a:lnTo>
                  <a:pt x="6963447" y="399711"/>
                </a:lnTo>
                <a:lnTo>
                  <a:pt x="6983500" y="363715"/>
                </a:lnTo>
                <a:lnTo>
                  <a:pt x="6985000" y="349250"/>
                </a:lnTo>
                <a:lnTo>
                  <a:pt x="6984084" y="58514"/>
                </a:lnTo>
                <a:lnTo>
                  <a:pt x="6965610" y="21551"/>
                </a:lnTo>
                <a:lnTo>
                  <a:pt x="6929615" y="1499"/>
                </a:lnTo>
                <a:lnTo>
                  <a:pt x="69151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1750" y="4984750"/>
            <a:ext cx="6985000" cy="419100"/>
          </a:xfrm>
          <a:custGeom>
            <a:avLst/>
            <a:gdLst/>
            <a:ahLst/>
            <a:cxnLst/>
            <a:rect l="l" t="t" r="r" b="b"/>
            <a:pathLst>
              <a:path w="6985000" h="419100">
                <a:moveTo>
                  <a:pt x="0" y="69850"/>
                </a:moveTo>
                <a:lnTo>
                  <a:pt x="12581" y="29848"/>
                </a:lnTo>
                <a:lnTo>
                  <a:pt x="44824" y="4616"/>
                </a:lnTo>
                <a:lnTo>
                  <a:pt x="6915150" y="0"/>
                </a:lnTo>
                <a:lnTo>
                  <a:pt x="6929615" y="1499"/>
                </a:lnTo>
                <a:lnTo>
                  <a:pt x="6965610" y="21551"/>
                </a:lnTo>
                <a:lnTo>
                  <a:pt x="6984085" y="58514"/>
                </a:lnTo>
                <a:lnTo>
                  <a:pt x="6985000" y="349250"/>
                </a:lnTo>
                <a:lnTo>
                  <a:pt x="6983500" y="363715"/>
                </a:lnTo>
                <a:lnTo>
                  <a:pt x="6963447" y="399711"/>
                </a:lnTo>
                <a:lnTo>
                  <a:pt x="6926484" y="418184"/>
                </a:lnTo>
                <a:lnTo>
                  <a:pt x="69850" y="419100"/>
                </a:lnTo>
                <a:lnTo>
                  <a:pt x="55384" y="417600"/>
                </a:lnTo>
                <a:lnTo>
                  <a:pt x="19388" y="397548"/>
                </a:lnTo>
                <a:lnTo>
                  <a:pt x="915" y="360585"/>
                </a:lnTo>
                <a:lnTo>
                  <a:pt x="0" y="6985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4310" y="5095770"/>
            <a:ext cx="2327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160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qoop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1750" y="4006850"/>
            <a:ext cx="6985000" cy="939800"/>
          </a:xfrm>
          <a:custGeom>
            <a:avLst/>
            <a:gdLst/>
            <a:ahLst/>
            <a:cxnLst/>
            <a:rect l="l" t="t" r="r" b="b"/>
            <a:pathLst>
              <a:path w="6985000" h="939800">
                <a:moveTo>
                  <a:pt x="6914714" y="0"/>
                </a:moveTo>
                <a:lnTo>
                  <a:pt x="58259" y="1024"/>
                </a:lnTo>
                <a:lnTo>
                  <a:pt x="21438" y="19748"/>
                </a:lnTo>
                <a:lnTo>
                  <a:pt x="1490" y="55816"/>
                </a:lnTo>
                <a:lnTo>
                  <a:pt x="0" y="70285"/>
                </a:lnTo>
                <a:lnTo>
                  <a:pt x="1024" y="881540"/>
                </a:lnTo>
                <a:lnTo>
                  <a:pt x="19748" y="918361"/>
                </a:lnTo>
                <a:lnTo>
                  <a:pt x="55816" y="938309"/>
                </a:lnTo>
                <a:lnTo>
                  <a:pt x="70285" y="939800"/>
                </a:lnTo>
                <a:lnTo>
                  <a:pt x="6926740" y="938775"/>
                </a:lnTo>
                <a:lnTo>
                  <a:pt x="6963561" y="920051"/>
                </a:lnTo>
                <a:lnTo>
                  <a:pt x="6983509" y="883983"/>
                </a:lnTo>
                <a:lnTo>
                  <a:pt x="6985000" y="869514"/>
                </a:lnTo>
                <a:lnTo>
                  <a:pt x="6983975" y="58259"/>
                </a:lnTo>
                <a:lnTo>
                  <a:pt x="6965251" y="21438"/>
                </a:lnTo>
                <a:lnTo>
                  <a:pt x="6929183" y="1490"/>
                </a:lnTo>
                <a:lnTo>
                  <a:pt x="6914714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1750" y="4006850"/>
            <a:ext cx="6985000" cy="939800"/>
          </a:xfrm>
          <a:custGeom>
            <a:avLst/>
            <a:gdLst/>
            <a:ahLst/>
            <a:cxnLst/>
            <a:rect l="l" t="t" r="r" b="b"/>
            <a:pathLst>
              <a:path w="6985000" h="939800">
                <a:moveTo>
                  <a:pt x="0" y="70285"/>
                </a:moveTo>
                <a:lnTo>
                  <a:pt x="12511" y="30246"/>
                </a:lnTo>
                <a:lnTo>
                  <a:pt x="44614" y="4835"/>
                </a:lnTo>
                <a:lnTo>
                  <a:pt x="6914714" y="0"/>
                </a:lnTo>
                <a:lnTo>
                  <a:pt x="6929182" y="1490"/>
                </a:lnTo>
                <a:lnTo>
                  <a:pt x="6965251" y="21438"/>
                </a:lnTo>
                <a:lnTo>
                  <a:pt x="6983975" y="58259"/>
                </a:lnTo>
                <a:lnTo>
                  <a:pt x="6985000" y="869514"/>
                </a:lnTo>
                <a:lnTo>
                  <a:pt x="6983509" y="883983"/>
                </a:lnTo>
                <a:lnTo>
                  <a:pt x="6963561" y="920051"/>
                </a:lnTo>
                <a:lnTo>
                  <a:pt x="6926740" y="938775"/>
                </a:lnTo>
                <a:lnTo>
                  <a:pt x="70285" y="939800"/>
                </a:lnTo>
                <a:lnTo>
                  <a:pt x="55816" y="938309"/>
                </a:lnTo>
                <a:lnTo>
                  <a:pt x="19748" y="918361"/>
                </a:lnTo>
                <a:lnTo>
                  <a:pt x="1024" y="881540"/>
                </a:lnTo>
                <a:lnTo>
                  <a:pt x="0" y="7028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1750" y="3613150"/>
            <a:ext cx="6985000" cy="355600"/>
          </a:xfrm>
          <a:custGeom>
            <a:avLst/>
            <a:gdLst/>
            <a:ahLst/>
            <a:cxnLst/>
            <a:rect l="l" t="t" r="r" b="b"/>
            <a:pathLst>
              <a:path w="6985000" h="355600">
                <a:moveTo>
                  <a:pt x="6925730" y="0"/>
                </a:moveTo>
                <a:lnTo>
                  <a:pt x="50510" y="642"/>
                </a:lnTo>
                <a:lnTo>
                  <a:pt x="14537" y="20385"/>
                </a:lnTo>
                <a:lnTo>
                  <a:pt x="0" y="59270"/>
                </a:lnTo>
                <a:lnTo>
                  <a:pt x="642" y="305088"/>
                </a:lnTo>
                <a:lnTo>
                  <a:pt x="20384" y="341062"/>
                </a:lnTo>
                <a:lnTo>
                  <a:pt x="59269" y="355600"/>
                </a:lnTo>
                <a:lnTo>
                  <a:pt x="6934489" y="354957"/>
                </a:lnTo>
                <a:lnTo>
                  <a:pt x="6970462" y="335214"/>
                </a:lnTo>
                <a:lnTo>
                  <a:pt x="6985000" y="296329"/>
                </a:lnTo>
                <a:lnTo>
                  <a:pt x="6984357" y="50511"/>
                </a:lnTo>
                <a:lnTo>
                  <a:pt x="6964615" y="14537"/>
                </a:lnTo>
                <a:lnTo>
                  <a:pt x="6925730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750" y="3613150"/>
            <a:ext cx="6985000" cy="355600"/>
          </a:xfrm>
          <a:custGeom>
            <a:avLst/>
            <a:gdLst/>
            <a:ahLst/>
            <a:cxnLst/>
            <a:rect l="l" t="t" r="r" b="b"/>
            <a:pathLst>
              <a:path w="6985000" h="355600">
                <a:moveTo>
                  <a:pt x="0" y="59270"/>
                </a:moveTo>
                <a:lnTo>
                  <a:pt x="14537" y="20385"/>
                </a:lnTo>
                <a:lnTo>
                  <a:pt x="50510" y="642"/>
                </a:lnTo>
                <a:lnTo>
                  <a:pt x="6925730" y="0"/>
                </a:lnTo>
                <a:lnTo>
                  <a:pt x="6940111" y="1756"/>
                </a:lnTo>
                <a:lnTo>
                  <a:pt x="6973888" y="24713"/>
                </a:lnTo>
                <a:lnTo>
                  <a:pt x="6985000" y="296329"/>
                </a:lnTo>
                <a:lnTo>
                  <a:pt x="6983243" y="310710"/>
                </a:lnTo>
                <a:lnTo>
                  <a:pt x="6960287" y="344488"/>
                </a:lnTo>
                <a:lnTo>
                  <a:pt x="59270" y="355600"/>
                </a:lnTo>
                <a:lnTo>
                  <a:pt x="44888" y="353843"/>
                </a:lnTo>
                <a:lnTo>
                  <a:pt x="11111" y="330886"/>
                </a:lnTo>
                <a:lnTo>
                  <a:pt x="0" y="5927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5300" y="3550352"/>
            <a:ext cx="350774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810" marR="5080" indent="-1261745">
              <a:lnSpc>
                <a:spcPts val="3110"/>
              </a:lnSpc>
            </a:pPr>
            <a:r>
              <a:rPr sz="1400" spc="-150" dirty="0">
                <a:latin typeface="Calibri"/>
                <a:cs typeface="Calibri"/>
              </a:rPr>
              <a:t>W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5" dirty="0">
                <a:latin typeface="Calibri"/>
                <a:cs typeface="Calibri"/>
              </a:rPr>
              <a:t>k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85" dirty="0">
                <a:latin typeface="Calibri"/>
                <a:cs typeface="Calibri"/>
              </a:rPr>
              <a:t>Y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4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4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du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)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1750" y="25082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997436" y="0"/>
                </a:moveTo>
                <a:lnTo>
                  <a:pt x="114528" y="129"/>
                </a:lnTo>
                <a:lnTo>
                  <a:pt x="72931" y="9638"/>
                </a:lnTo>
                <a:lnTo>
                  <a:pt x="38266" y="32230"/>
                </a:lnTo>
                <a:lnTo>
                  <a:pt x="13321" y="65118"/>
                </a:lnTo>
                <a:lnTo>
                  <a:pt x="884" y="105512"/>
                </a:lnTo>
                <a:lnTo>
                  <a:pt x="0" y="120163"/>
                </a:lnTo>
                <a:lnTo>
                  <a:pt x="129" y="952271"/>
                </a:lnTo>
                <a:lnTo>
                  <a:pt x="9638" y="993868"/>
                </a:lnTo>
                <a:lnTo>
                  <a:pt x="32230" y="1028533"/>
                </a:lnTo>
                <a:lnTo>
                  <a:pt x="65118" y="1053478"/>
                </a:lnTo>
                <a:lnTo>
                  <a:pt x="105512" y="1065915"/>
                </a:lnTo>
                <a:lnTo>
                  <a:pt x="120163" y="1066800"/>
                </a:lnTo>
                <a:lnTo>
                  <a:pt x="1003071" y="1066670"/>
                </a:lnTo>
                <a:lnTo>
                  <a:pt x="1044668" y="1057161"/>
                </a:lnTo>
                <a:lnTo>
                  <a:pt x="1079333" y="1034569"/>
                </a:lnTo>
                <a:lnTo>
                  <a:pt x="1104278" y="1001681"/>
                </a:lnTo>
                <a:lnTo>
                  <a:pt x="1116715" y="961287"/>
                </a:lnTo>
                <a:lnTo>
                  <a:pt x="1117600" y="946636"/>
                </a:lnTo>
                <a:lnTo>
                  <a:pt x="1117470" y="114528"/>
                </a:lnTo>
                <a:lnTo>
                  <a:pt x="1107961" y="72931"/>
                </a:lnTo>
                <a:lnTo>
                  <a:pt x="1085369" y="38266"/>
                </a:lnTo>
                <a:lnTo>
                  <a:pt x="1052481" y="13321"/>
                </a:lnTo>
                <a:lnTo>
                  <a:pt x="1012087" y="884"/>
                </a:lnTo>
                <a:lnTo>
                  <a:pt x="9974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1750" y="25082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0" y="120164"/>
                </a:moveTo>
                <a:lnTo>
                  <a:pt x="7648" y="77886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4" y="1673"/>
                </a:lnTo>
                <a:lnTo>
                  <a:pt x="997436" y="0"/>
                </a:lnTo>
                <a:lnTo>
                  <a:pt x="1012087" y="884"/>
                </a:lnTo>
                <a:lnTo>
                  <a:pt x="1052481" y="13321"/>
                </a:lnTo>
                <a:lnTo>
                  <a:pt x="1085369" y="38266"/>
                </a:lnTo>
                <a:lnTo>
                  <a:pt x="1107961" y="72931"/>
                </a:lnTo>
                <a:lnTo>
                  <a:pt x="1117470" y="114527"/>
                </a:lnTo>
                <a:lnTo>
                  <a:pt x="1117600" y="946636"/>
                </a:lnTo>
                <a:lnTo>
                  <a:pt x="1116715" y="961287"/>
                </a:lnTo>
                <a:lnTo>
                  <a:pt x="1104278" y="1001681"/>
                </a:lnTo>
                <a:lnTo>
                  <a:pt x="1079333" y="1034569"/>
                </a:lnTo>
                <a:lnTo>
                  <a:pt x="1044668" y="1057161"/>
                </a:lnTo>
                <a:lnTo>
                  <a:pt x="1003072" y="1066670"/>
                </a:lnTo>
                <a:lnTo>
                  <a:pt x="120164" y="1066800"/>
                </a:lnTo>
                <a:lnTo>
                  <a:pt x="105512" y="1065915"/>
                </a:lnTo>
                <a:lnTo>
                  <a:pt x="65118" y="1053478"/>
                </a:lnTo>
                <a:lnTo>
                  <a:pt x="32230" y="1028533"/>
                </a:lnTo>
                <a:lnTo>
                  <a:pt x="9638" y="993868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8602" y="2672835"/>
            <a:ext cx="85090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8890" algn="ctr">
              <a:lnSpc>
                <a:spcPct val="99500"/>
              </a:lnSpc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 </a:t>
            </a:r>
            <a:r>
              <a:rPr sz="1200" spc="-25" dirty="0">
                <a:latin typeface="Calibri"/>
                <a:cs typeface="Calibri"/>
              </a:rPr>
              <a:t>Pr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ss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du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e, </a:t>
            </a: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5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38550" y="25082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10135" y="0"/>
                </a:moveTo>
                <a:lnTo>
                  <a:pt x="114527" y="129"/>
                </a:lnTo>
                <a:lnTo>
                  <a:pt x="72930" y="9639"/>
                </a:lnTo>
                <a:lnTo>
                  <a:pt x="38266" y="32231"/>
                </a:lnTo>
                <a:lnTo>
                  <a:pt x="13321" y="65119"/>
                </a:lnTo>
                <a:lnTo>
                  <a:pt x="884" y="105513"/>
                </a:lnTo>
                <a:lnTo>
                  <a:pt x="0" y="120164"/>
                </a:lnTo>
                <a:lnTo>
                  <a:pt x="129" y="952272"/>
                </a:lnTo>
                <a:lnTo>
                  <a:pt x="9639" y="993869"/>
                </a:lnTo>
                <a:lnTo>
                  <a:pt x="32231" y="1028533"/>
                </a:lnTo>
                <a:lnTo>
                  <a:pt x="65119" y="1053478"/>
                </a:lnTo>
                <a:lnTo>
                  <a:pt x="105513" y="1065915"/>
                </a:lnTo>
                <a:lnTo>
                  <a:pt x="120164" y="1066800"/>
                </a:lnTo>
                <a:lnTo>
                  <a:pt x="1015772" y="1066670"/>
                </a:lnTo>
                <a:lnTo>
                  <a:pt x="1057369" y="1057160"/>
                </a:lnTo>
                <a:lnTo>
                  <a:pt x="1092033" y="1034568"/>
                </a:lnTo>
                <a:lnTo>
                  <a:pt x="1116978" y="1001680"/>
                </a:lnTo>
                <a:lnTo>
                  <a:pt x="1129415" y="961286"/>
                </a:lnTo>
                <a:lnTo>
                  <a:pt x="1130300" y="946635"/>
                </a:lnTo>
                <a:lnTo>
                  <a:pt x="1130170" y="114527"/>
                </a:lnTo>
                <a:lnTo>
                  <a:pt x="1120660" y="72930"/>
                </a:lnTo>
                <a:lnTo>
                  <a:pt x="1098068" y="38266"/>
                </a:lnTo>
                <a:lnTo>
                  <a:pt x="1065180" y="13321"/>
                </a:lnTo>
                <a:lnTo>
                  <a:pt x="1024786" y="884"/>
                </a:lnTo>
                <a:lnTo>
                  <a:pt x="1010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8550" y="25082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20164"/>
                </a:moveTo>
                <a:lnTo>
                  <a:pt x="7648" y="77887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3" y="1673"/>
                </a:lnTo>
                <a:lnTo>
                  <a:pt x="1010135" y="0"/>
                </a:lnTo>
                <a:lnTo>
                  <a:pt x="1024786" y="884"/>
                </a:lnTo>
                <a:lnTo>
                  <a:pt x="1065181" y="13321"/>
                </a:lnTo>
                <a:lnTo>
                  <a:pt x="1098068" y="38266"/>
                </a:lnTo>
                <a:lnTo>
                  <a:pt x="1120661" y="72930"/>
                </a:lnTo>
                <a:lnTo>
                  <a:pt x="1130170" y="114527"/>
                </a:lnTo>
                <a:lnTo>
                  <a:pt x="1130300" y="946635"/>
                </a:lnTo>
                <a:lnTo>
                  <a:pt x="1129415" y="961286"/>
                </a:lnTo>
                <a:lnTo>
                  <a:pt x="1116979" y="1001680"/>
                </a:lnTo>
                <a:lnTo>
                  <a:pt x="1092034" y="1034568"/>
                </a:lnTo>
                <a:lnTo>
                  <a:pt x="1057369" y="1057160"/>
                </a:lnTo>
                <a:lnTo>
                  <a:pt x="1015772" y="1066670"/>
                </a:lnTo>
                <a:lnTo>
                  <a:pt x="120164" y="1066800"/>
                </a:lnTo>
                <a:lnTo>
                  <a:pt x="105513" y="1065915"/>
                </a:lnTo>
                <a:lnTo>
                  <a:pt x="65119" y="1053478"/>
                </a:lnTo>
                <a:lnTo>
                  <a:pt x="32231" y="1028533"/>
                </a:lnTo>
                <a:lnTo>
                  <a:pt x="9639" y="993869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01755" y="2855715"/>
            <a:ext cx="8013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4200"/>
              </a:lnSpc>
            </a:pP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al</a:t>
            </a:r>
            <a:r>
              <a:rPr sz="1200" spc="-50" dirty="0">
                <a:latin typeface="Calibri"/>
                <a:cs typeface="Calibri"/>
              </a:rPr>
              <a:t>y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L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ala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19650" y="25082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24536" y="0"/>
                </a:moveTo>
                <a:lnTo>
                  <a:pt x="94352" y="608"/>
                </a:lnTo>
                <a:lnTo>
                  <a:pt x="54171" y="13415"/>
                </a:lnTo>
                <a:lnTo>
                  <a:pt x="22826" y="40125"/>
                </a:lnTo>
                <a:lnTo>
                  <a:pt x="3918" y="77139"/>
                </a:lnTo>
                <a:lnTo>
                  <a:pt x="0" y="105763"/>
                </a:lnTo>
                <a:lnTo>
                  <a:pt x="608" y="972447"/>
                </a:lnTo>
                <a:lnTo>
                  <a:pt x="13415" y="1012628"/>
                </a:lnTo>
                <a:lnTo>
                  <a:pt x="40125" y="1043973"/>
                </a:lnTo>
                <a:lnTo>
                  <a:pt x="77139" y="1062881"/>
                </a:lnTo>
                <a:lnTo>
                  <a:pt x="105763" y="1066800"/>
                </a:lnTo>
                <a:lnTo>
                  <a:pt x="1035947" y="1066191"/>
                </a:lnTo>
                <a:lnTo>
                  <a:pt x="1076128" y="1053384"/>
                </a:lnTo>
                <a:lnTo>
                  <a:pt x="1107473" y="1026674"/>
                </a:lnTo>
                <a:lnTo>
                  <a:pt x="1126381" y="989660"/>
                </a:lnTo>
                <a:lnTo>
                  <a:pt x="1130300" y="961036"/>
                </a:lnTo>
                <a:lnTo>
                  <a:pt x="1129691" y="94352"/>
                </a:lnTo>
                <a:lnTo>
                  <a:pt x="1116884" y="54171"/>
                </a:lnTo>
                <a:lnTo>
                  <a:pt x="1090174" y="22826"/>
                </a:lnTo>
                <a:lnTo>
                  <a:pt x="1053160" y="3918"/>
                </a:lnTo>
                <a:lnTo>
                  <a:pt x="10245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9650" y="25082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05762"/>
                </a:moveTo>
                <a:lnTo>
                  <a:pt x="8617" y="63878"/>
                </a:lnTo>
                <a:lnTo>
                  <a:pt x="32070" y="29899"/>
                </a:lnTo>
                <a:lnTo>
                  <a:pt x="66760" y="7423"/>
                </a:lnTo>
                <a:lnTo>
                  <a:pt x="1024537" y="0"/>
                </a:lnTo>
                <a:lnTo>
                  <a:pt x="1039154" y="1001"/>
                </a:lnTo>
                <a:lnTo>
                  <a:pt x="1078803" y="14964"/>
                </a:lnTo>
                <a:lnTo>
                  <a:pt x="1109348" y="42563"/>
                </a:lnTo>
                <a:lnTo>
                  <a:pt x="1127189" y="80199"/>
                </a:lnTo>
                <a:lnTo>
                  <a:pt x="1130300" y="961037"/>
                </a:lnTo>
                <a:lnTo>
                  <a:pt x="1129298" y="975654"/>
                </a:lnTo>
                <a:lnTo>
                  <a:pt x="1115335" y="1015303"/>
                </a:lnTo>
                <a:lnTo>
                  <a:pt x="1087736" y="1045848"/>
                </a:lnTo>
                <a:lnTo>
                  <a:pt x="1050100" y="1063689"/>
                </a:lnTo>
                <a:lnTo>
                  <a:pt x="105762" y="1066800"/>
                </a:lnTo>
                <a:lnTo>
                  <a:pt x="91145" y="1065798"/>
                </a:lnTo>
                <a:lnTo>
                  <a:pt x="51496" y="1051835"/>
                </a:lnTo>
                <a:lnTo>
                  <a:pt x="20951" y="1024236"/>
                </a:lnTo>
                <a:lnTo>
                  <a:pt x="3110" y="986600"/>
                </a:lnTo>
                <a:lnTo>
                  <a:pt x="0" y="10576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20862" y="2775704"/>
            <a:ext cx="918844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30480" algn="ctr">
              <a:lnSpc>
                <a:spcPct val="100699"/>
              </a:lnSpc>
            </a:pP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 L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k,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ho</a:t>
            </a:r>
            <a:r>
              <a:rPr sz="1100" spc="-80" dirty="0">
                <a:latin typeface="Calibri"/>
                <a:cs typeface="Calibri"/>
              </a:rPr>
              <a:t>u</a:t>
            </a:r>
            <a:r>
              <a:rPr sz="1100" spc="-7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88050" y="25082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38950" y="0"/>
                </a:moveTo>
                <a:lnTo>
                  <a:pt x="88794" y="35"/>
                </a:lnTo>
                <a:lnTo>
                  <a:pt x="47887" y="10982"/>
                </a:lnTo>
                <a:lnTo>
                  <a:pt x="17066" y="38171"/>
                </a:lnTo>
                <a:lnTo>
                  <a:pt x="1155" y="76777"/>
                </a:lnTo>
                <a:lnTo>
                  <a:pt x="0" y="91349"/>
                </a:lnTo>
                <a:lnTo>
                  <a:pt x="35" y="978005"/>
                </a:lnTo>
                <a:lnTo>
                  <a:pt x="10982" y="1018912"/>
                </a:lnTo>
                <a:lnTo>
                  <a:pt x="38171" y="1049733"/>
                </a:lnTo>
                <a:lnTo>
                  <a:pt x="76777" y="1065644"/>
                </a:lnTo>
                <a:lnTo>
                  <a:pt x="91349" y="1066800"/>
                </a:lnTo>
                <a:lnTo>
                  <a:pt x="1041505" y="1066764"/>
                </a:lnTo>
                <a:lnTo>
                  <a:pt x="1082412" y="1055817"/>
                </a:lnTo>
                <a:lnTo>
                  <a:pt x="1113233" y="1028628"/>
                </a:lnTo>
                <a:lnTo>
                  <a:pt x="1129144" y="990022"/>
                </a:lnTo>
                <a:lnTo>
                  <a:pt x="1130300" y="975450"/>
                </a:lnTo>
                <a:lnTo>
                  <a:pt x="1130264" y="88794"/>
                </a:lnTo>
                <a:lnTo>
                  <a:pt x="1119317" y="47887"/>
                </a:lnTo>
                <a:lnTo>
                  <a:pt x="1092128" y="17066"/>
                </a:lnTo>
                <a:lnTo>
                  <a:pt x="1053522" y="1155"/>
                </a:lnTo>
                <a:lnTo>
                  <a:pt x="10389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88050" y="25082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91349"/>
                </a:moveTo>
                <a:lnTo>
                  <a:pt x="9867" y="50009"/>
                </a:lnTo>
                <a:lnTo>
                  <a:pt x="36254" y="18478"/>
                </a:lnTo>
                <a:lnTo>
                  <a:pt x="74335" y="1581"/>
                </a:lnTo>
                <a:lnTo>
                  <a:pt x="1038951" y="0"/>
                </a:lnTo>
                <a:lnTo>
                  <a:pt x="1053523" y="1155"/>
                </a:lnTo>
                <a:lnTo>
                  <a:pt x="1092129" y="17066"/>
                </a:lnTo>
                <a:lnTo>
                  <a:pt x="1119318" y="47887"/>
                </a:lnTo>
                <a:lnTo>
                  <a:pt x="1130264" y="88795"/>
                </a:lnTo>
                <a:lnTo>
                  <a:pt x="1130300" y="975450"/>
                </a:lnTo>
                <a:lnTo>
                  <a:pt x="1129144" y="990022"/>
                </a:lnTo>
                <a:lnTo>
                  <a:pt x="1113233" y="1028629"/>
                </a:lnTo>
                <a:lnTo>
                  <a:pt x="1082412" y="1055818"/>
                </a:lnTo>
                <a:lnTo>
                  <a:pt x="1041505" y="1066764"/>
                </a:lnTo>
                <a:lnTo>
                  <a:pt x="91349" y="1066800"/>
                </a:lnTo>
                <a:lnTo>
                  <a:pt x="76777" y="1065644"/>
                </a:lnTo>
                <a:lnTo>
                  <a:pt x="38171" y="1049733"/>
                </a:lnTo>
                <a:lnTo>
                  <a:pt x="10982" y="1018912"/>
                </a:lnTo>
                <a:lnTo>
                  <a:pt x="35" y="978005"/>
                </a:lnTo>
                <a:lnTo>
                  <a:pt x="0" y="91349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05037" y="2764275"/>
            <a:ext cx="68199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699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Pr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ss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69150" y="25082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1011836" y="0"/>
                </a:moveTo>
                <a:lnTo>
                  <a:pt x="94352" y="608"/>
                </a:lnTo>
                <a:lnTo>
                  <a:pt x="54171" y="13415"/>
                </a:lnTo>
                <a:lnTo>
                  <a:pt x="22826" y="40125"/>
                </a:lnTo>
                <a:lnTo>
                  <a:pt x="3918" y="77139"/>
                </a:lnTo>
                <a:lnTo>
                  <a:pt x="0" y="105763"/>
                </a:lnTo>
                <a:lnTo>
                  <a:pt x="608" y="972447"/>
                </a:lnTo>
                <a:lnTo>
                  <a:pt x="13415" y="1012628"/>
                </a:lnTo>
                <a:lnTo>
                  <a:pt x="40125" y="1043973"/>
                </a:lnTo>
                <a:lnTo>
                  <a:pt x="77139" y="1062881"/>
                </a:lnTo>
                <a:lnTo>
                  <a:pt x="105763" y="1066800"/>
                </a:lnTo>
                <a:lnTo>
                  <a:pt x="1023247" y="1066191"/>
                </a:lnTo>
                <a:lnTo>
                  <a:pt x="1063428" y="1053384"/>
                </a:lnTo>
                <a:lnTo>
                  <a:pt x="1094773" y="1026674"/>
                </a:lnTo>
                <a:lnTo>
                  <a:pt x="1113681" y="989660"/>
                </a:lnTo>
                <a:lnTo>
                  <a:pt x="1117600" y="961036"/>
                </a:lnTo>
                <a:lnTo>
                  <a:pt x="1116991" y="94352"/>
                </a:lnTo>
                <a:lnTo>
                  <a:pt x="1104184" y="54171"/>
                </a:lnTo>
                <a:lnTo>
                  <a:pt x="1077474" y="22826"/>
                </a:lnTo>
                <a:lnTo>
                  <a:pt x="1040460" y="3918"/>
                </a:lnTo>
                <a:lnTo>
                  <a:pt x="10118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9150" y="25082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0" y="105762"/>
                </a:moveTo>
                <a:lnTo>
                  <a:pt x="8617" y="63878"/>
                </a:lnTo>
                <a:lnTo>
                  <a:pt x="32070" y="29898"/>
                </a:lnTo>
                <a:lnTo>
                  <a:pt x="66761" y="7423"/>
                </a:lnTo>
                <a:lnTo>
                  <a:pt x="1011837" y="0"/>
                </a:lnTo>
                <a:lnTo>
                  <a:pt x="1026454" y="1001"/>
                </a:lnTo>
                <a:lnTo>
                  <a:pt x="1066104" y="14964"/>
                </a:lnTo>
                <a:lnTo>
                  <a:pt x="1096648" y="42563"/>
                </a:lnTo>
                <a:lnTo>
                  <a:pt x="1114489" y="80199"/>
                </a:lnTo>
                <a:lnTo>
                  <a:pt x="1117600" y="961037"/>
                </a:lnTo>
                <a:lnTo>
                  <a:pt x="1116598" y="975655"/>
                </a:lnTo>
                <a:lnTo>
                  <a:pt x="1102635" y="1015304"/>
                </a:lnTo>
                <a:lnTo>
                  <a:pt x="1075036" y="1045848"/>
                </a:lnTo>
                <a:lnTo>
                  <a:pt x="1037400" y="1063689"/>
                </a:lnTo>
                <a:lnTo>
                  <a:pt x="105762" y="1066800"/>
                </a:lnTo>
                <a:lnTo>
                  <a:pt x="91144" y="1065798"/>
                </a:lnTo>
                <a:lnTo>
                  <a:pt x="51495" y="1051835"/>
                </a:lnTo>
                <a:lnTo>
                  <a:pt x="20951" y="1024236"/>
                </a:lnTo>
                <a:lnTo>
                  <a:pt x="3110" y="986600"/>
                </a:lnTo>
                <a:lnTo>
                  <a:pt x="0" y="10576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19381" y="2855715"/>
            <a:ext cx="78422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200">
              <a:lnSpc>
                <a:spcPct val="104200"/>
              </a:lnSpc>
            </a:pP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pp</a:t>
            </a:r>
            <a:r>
              <a:rPr sz="1200" spc="25" dirty="0">
                <a:latin typeface="Calibri"/>
                <a:cs typeface="Calibri"/>
              </a:rPr>
              <a:t>li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33650" y="43243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2192864" y="0"/>
                </a:moveTo>
                <a:lnTo>
                  <a:pt x="87652" y="158"/>
                </a:lnTo>
                <a:lnTo>
                  <a:pt x="47160" y="12119"/>
                </a:lnTo>
                <a:lnTo>
                  <a:pt x="16774" y="39799"/>
                </a:lnTo>
                <a:lnTo>
                  <a:pt x="1134" y="78556"/>
                </a:lnTo>
                <a:lnTo>
                  <a:pt x="0" y="93135"/>
                </a:lnTo>
                <a:lnTo>
                  <a:pt x="158" y="471147"/>
                </a:lnTo>
                <a:lnTo>
                  <a:pt x="12119" y="511639"/>
                </a:lnTo>
                <a:lnTo>
                  <a:pt x="39799" y="542025"/>
                </a:lnTo>
                <a:lnTo>
                  <a:pt x="78556" y="557665"/>
                </a:lnTo>
                <a:lnTo>
                  <a:pt x="93135" y="558800"/>
                </a:lnTo>
                <a:lnTo>
                  <a:pt x="2198347" y="558641"/>
                </a:lnTo>
                <a:lnTo>
                  <a:pt x="2238839" y="546680"/>
                </a:lnTo>
                <a:lnTo>
                  <a:pt x="2269225" y="519000"/>
                </a:lnTo>
                <a:lnTo>
                  <a:pt x="2284865" y="480243"/>
                </a:lnTo>
                <a:lnTo>
                  <a:pt x="2286000" y="465664"/>
                </a:lnTo>
                <a:lnTo>
                  <a:pt x="2285841" y="87652"/>
                </a:lnTo>
                <a:lnTo>
                  <a:pt x="2273880" y="47160"/>
                </a:lnTo>
                <a:lnTo>
                  <a:pt x="2246200" y="16774"/>
                </a:lnTo>
                <a:lnTo>
                  <a:pt x="2207443" y="1134"/>
                </a:lnTo>
                <a:lnTo>
                  <a:pt x="219286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3650" y="43243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0" y="93135"/>
                </a:moveTo>
                <a:lnTo>
                  <a:pt x="9693" y="51716"/>
                </a:lnTo>
                <a:lnTo>
                  <a:pt x="35680" y="19828"/>
                </a:lnTo>
                <a:lnTo>
                  <a:pt x="73319" y="2112"/>
                </a:lnTo>
                <a:lnTo>
                  <a:pt x="2192865" y="0"/>
                </a:lnTo>
                <a:lnTo>
                  <a:pt x="2207443" y="1134"/>
                </a:lnTo>
                <a:lnTo>
                  <a:pt x="2246201" y="16774"/>
                </a:lnTo>
                <a:lnTo>
                  <a:pt x="2273880" y="47161"/>
                </a:lnTo>
                <a:lnTo>
                  <a:pt x="2285841" y="87652"/>
                </a:lnTo>
                <a:lnTo>
                  <a:pt x="2286000" y="465665"/>
                </a:lnTo>
                <a:lnTo>
                  <a:pt x="2284865" y="480243"/>
                </a:lnTo>
                <a:lnTo>
                  <a:pt x="2269225" y="519001"/>
                </a:lnTo>
                <a:lnTo>
                  <a:pt x="2238838" y="546680"/>
                </a:lnTo>
                <a:lnTo>
                  <a:pt x="2198347" y="558641"/>
                </a:lnTo>
                <a:lnTo>
                  <a:pt x="93135" y="558800"/>
                </a:lnTo>
                <a:lnTo>
                  <a:pt x="78556" y="557665"/>
                </a:lnTo>
                <a:lnTo>
                  <a:pt x="39798" y="542025"/>
                </a:lnTo>
                <a:lnTo>
                  <a:pt x="12119" y="511638"/>
                </a:lnTo>
                <a:lnTo>
                  <a:pt x="158" y="471147"/>
                </a:lnTo>
                <a:lnTo>
                  <a:pt x="0" y="931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85042" y="4402875"/>
            <a:ext cx="76454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ct val="101200"/>
              </a:lnSpc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FS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95850" y="43243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2192865" y="0"/>
                </a:moveTo>
                <a:lnTo>
                  <a:pt x="87652" y="158"/>
                </a:lnTo>
                <a:lnTo>
                  <a:pt x="47160" y="12119"/>
                </a:lnTo>
                <a:lnTo>
                  <a:pt x="16774" y="39799"/>
                </a:lnTo>
                <a:lnTo>
                  <a:pt x="1134" y="78556"/>
                </a:lnTo>
                <a:lnTo>
                  <a:pt x="0" y="93135"/>
                </a:lnTo>
                <a:lnTo>
                  <a:pt x="158" y="471147"/>
                </a:lnTo>
                <a:lnTo>
                  <a:pt x="12119" y="511639"/>
                </a:lnTo>
                <a:lnTo>
                  <a:pt x="39799" y="542025"/>
                </a:lnTo>
                <a:lnTo>
                  <a:pt x="78556" y="557665"/>
                </a:lnTo>
                <a:lnTo>
                  <a:pt x="93135" y="558800"/>
                </a:lnTo>
                <a:lnTo>
                  <a:pt x="2198347" y="558641"/>
                </a:lnTo>
                <a:lnTo>
                  <a:pt x="2238838" y="546680"/>
                </a:lnTo>
                <a:lnTo>
                  <a:pt x="2269225" y="519001"/>
                </a:lnTo>
                <a:lnTo>
                  <a:pt x="2284865" y="480243"/>
                </a:lnTo>
                <a:lnTo>
                  <a:pt x="2286000" y="465664"/>
                </a:lnTo>
                <a:lnTo>
                  <a:pt x="2285841" y="87653"/>
                </a:lnTo>
                <a:lnTo>
                  <a:pt x="2273880" y="47161"/>
                </a:lnTo>
                <a:lnTo>
                  <a:pt x="2246201" y="16774"/>
                </a:lnTo>
                <a:lnTo>
                  <a:pt x="2207444" y="1134"/>
                </a:lnTo>
                <a:lnTo>
                  <a:pt x="219286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95850" y="43243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0" y="93135"/>
                </a:moveTo>
                <a:lnTo>
                  <a:pt x="9693" y="51716"/>
                </a:lnTo>
                <a:lnTo>
                  <a:pt x="35680" y="19828"/>
                </a:lnTo>
                <a:lnTo>
                  <a:pt x="73319" y="2112"/>
                </a:lnTo>
                <a:lnTo>
                  <a:pt x="2192865" y="0"/>
                </a:lnTo>
                <a:lnTo>
                  <a:pt x="2207443" y="1134"/>
                </a:lnTo>
                <a:lnTo>
                  <a:pt x="2246201" y="16774"/>
                </a:lnTo>
                <a:lnTo>
                  <a:pt x="2273880" y="47161"/>
                </a:lnTo>
                <a:lnTo>
                  <a:pt x="2285841" y="87652"/>
                </a:lnTo>
                <a:lnTo>
                  <a:pt x="2286000" y="465665"/>
                </a:lnTo>
                <a:lnTo>
                  <a:pt x="2284865" y="480243"/>
                </a:lnTo>
                <a:lnTo>
                  <a:pt x="2269225" y="519001"/>
                </a:lnTo>
                <a:lnTo>
                  <a:pt x="2238838" y="546680"/>
                </a:lnTo>
                <a:lnTo>
                  <a:pt x="2198347" y="558641"/>
                </a:lnTo>
                <a:lnTo>
                  <a:pt x="93135" y="558800"/>
                </a:lnTo>
                <a:lnTo>
                  <a:pt x="78556" y="557665"/>
                </a:lnTo>
                <a:lnTo>
                  <a:pt x="39798" y="542025"/>
                </a:lnTo>
                <a:lnTo>
                  <a:pt x="12119" y="511638"/>
                </a:lnTo>
                <a:lnTo>
                  <a:pt x="158" y="471147"/>
                </a:lnTo>
                <a:lnTo>
                  <a:pt x="0" y="931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21926" y="4402875"/>
            <a:ext cx="101473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5900">
              <a:lnSpc>
                <a:spcPct val="101200"/>
              </a:lnSpc>
            </a:pP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70150" y="25082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10135" y="0"/>
                </a:moveTo>
                <a:lnTo>
                  <a:pt x="114527" y="129"/>
                </a:lnTo>
                <a:lnTo>
                  <a:pt x="72930" y="9639"/>
                </a:lnTo>
                <a:lnTo>
                  <a:pt x="38266" y="32231"/>
                </a:lnTo>
                <a:lnTo>
                  <a:pt x="13321" y="65119"/>
                </a:lnTo>
                <a:lnTo>
                  <a:pt x="884" y="105513"/>
                </a:lnTo>
                <a:lnTo>
                  <a:pt x="0" y="120164"/>
                </a:lnTo>
                <a:lnTo>
                  <a:pt x="129" y="952272"/>
                </a:lnTo>
                <a:lnTo>
                  <a:pt x="9639" y="993869"/>
                </a:lnTo>
                <a:lnTo>
                  <a:pt x="32231" y="1028533"/>
                </a:lnTo>
                <a:lnTo>
                  <a:pt x="65119" y="1053478"/>
                </a:lnTo>
                <a:lnTo>
                  <a:pt x="105513" y="1065915"/>
                </a:lnTo>
                <a:lnTo>
                  <a:pt x="120164" y="1066800"/>
                </a:lnTo>
                <a:lnTo>
                  <a:pt x="1015772" y="1066670"/>
                </a:lnTo>
                <a:lnTo>
                  <a:pt x="1057369" y="1057160"/>
                </a:lnTo>
                <a:lnTo>
                  <a:pt x="1092033" y="1034568"/>
                </a:lnTo>
                <a:lnTo>
                  <a:pt x="1116978" y="1001680"/>
                </a:lnTo>
                <a:lnTo>
                  <a:pt x="1129415" y="961286"/>
                </a:lnTo>
                <a:lnTo>
                  <a:pt x="1130300" y="946635"/>
                </a:lnTo>
                <a:lnTo>
                  <a:pt x="1130170" y="114527"/>
                </a:lnTo>
                <a:lnTo>
                  <a:pt x="1120660" y="72930"/>
                </a:lnTo>
                <a:lnTo>
                  <a:pt x="1098068" y="38266"/>
                </a:lnTo>
                <a:lnTo>
                  <a:pt x="1065180" y="13321"/>
                </a:lnTo>
                <a:lnTo>
                  <a:pt x="1024786" y="884"/>
                </a:lnTo>
                <a:lnTo>
                  <a:pt x="1010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70150" y="25082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20164"/>
                </a:moveTo>
                <a:lnTo>
                  <a:pt x="7648" y="77887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3" y="1673"/>
                </a:lnTo>
                <a:lnTo>
                  <a:pt x="1010135" y="0"/>
                </a:lnTo>
                <a:lnTo>
                  <a:pt x="1024786" y="884"/>
                </a:lnTo>
                <a:lnTo>
                  <a:pt x="1065181" y="13321"/>
                </a:lnTo>
                <a:lnTo>
                  <a:pt x="1098068" y="38266"/>
                </a:lnTo>
                <a:lnTo>
                  <a:pt x="1120661" y="72930"/>
                </a:lnTo>
                <a:lnTo>
                  <a:pt x="1130170" y="114527"/>
                </a:lnTo>
                <a:lnTo>
                  <a:pt x="1130300" y="946635"/>
                </a:lnTo>
                <a:lnTo>
                  <a:pt x="1129415" y="961286"/>
                </a:lnTo>
                <a:lnTo>
                  <a:pt x="1116979" y="1001680"/>
                </a:lnTo>
                <a:lnTo>
                  <a:pt x="1092034" y="1034568"/>
                </a:lnTo>
                <a:lnTo>
                  <a:pt x="1057369" y="1057160"/>
                </a:lnTo>
                <a:lnTo>
                  <a:pt x="1015772" y="1066670"/>
                </a:lnTo>
                <a:lnTo>
                  <a:pt x="120164" y="1066800"/>
                </a:lnTo>
                <a:lnTo>
                  <a:pt x="105513" y="1065915"/>
                </a:lnTo>
                <a:lnTo>
                  <a:pt x="65118" y="1053478"/>
                </a:lnTo>
                <a:lnTo>
                  <a:pt x="32231" y="1028533"/>
                </a:lnTo>
                <a:lnTo>
                  <a:pt x="9639" y="993869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77047" y="2764275"/>
            <a:ext cx="8890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40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oud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doo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572" y="1290861"/>
            <a:ext cx="4595495" cy="474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0" dirty="0">
                <a:latin typeface="Calibri"/>
                <a:cs typeface="Calibri"/>
              </a:rPr>
              <a:t>/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R="548005" algn="ctr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23114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30" dirty="0">
                <a:latin typeface="Calibri"/>
                <a:cs typeface="Calibri"/>
              </a:rPr>
              <a:t>/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1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2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marR="19367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3309" y="1516899"/>
            <a:ext cx="2003290" cy="402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2227" y="1624102"/>
            <a:ext cx="1698048" cy="3830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2224" y="1624103"/>
            <a:ext cx="1698625" cy="3830954"/>
          </a:xfrm>
          <a:custGeom>
            <a:avLst/>
            <a:gdLst/>
            <a:ahLst/>
            <a:cxnLst/>
            <a:rect l="l" t="t" r="r" b="b"/>
            <a:pathLst>
              <a:path w="1698625" h="3830954">
                <a:moveTo>
                  <a:pt x="0" y="0"/>
                </a:moveTo>
                <a:lnTo>
                  <a:pt x="1698048" y="0"/>
                </a:lnTo>
                <a:lnTo>
                  <a:pt x="1698048" y="3830795"/>
                </a:lnTo>
                <a:lnTo>
                  <a:pt x="0" y="3830795"/>
                </a:lnTo>
                <a:lnTo>
                  <a:pt x="0" y="0"/>
                </a:lnTo>
                <a:close/>
              </a:path>
            </a:pathLst>
          </a:custGeom>
          <a:ln w="30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2363" y="1649839"/>
            <a:ext cx="1689709" cy="7653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2585" y="3926332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4908" y="3929209"/>
            <a:ext cx="1607516" cy="189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2585" y="3715319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4908" y="3718197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2585" y="3504305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4908" y="3507183"/>
            <a:ext cx="1607516" cy="189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2585" y="3293293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4908" y="3296170"/>
            <a:ext cx="1607516" cy="189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2585" y="3082279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74908" y="3085158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2585" y="2871266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4908" y="2874144"/>
            <a:ext cx="1607516" cy="189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2585" y="2660254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4908" y="2663130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2585" y="2449240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74908" y="2452117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2585" y="4984903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4908" y="4987780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2585" y="4773890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74908" y="4776767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72585" y="4562876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74908" y="4565754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72585" y="4351863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4908" y="4354741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2585" y="4140850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74908" y="4143728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80923" y="5201225"/>
            <a:ext cx="1619885" cy="193675"/>
          </a:xfrm>
          <a:custGeom>
            <a:avLst/>
            <a:gdLst/>
            <a:ahLst/>
            <a:cxnLst/>
            <a:rect l="l" t="t" r="r" b="b"/>
            <a:pathLst>
              <a:path w="1619884" h="193675">
                <a:moveTo>
                  <a:pt x="0" y="193260"/>
                </a:moveTo>
                <a:lnTo>
                  <a:pt x="1619490" y="193260"/>
                </a:lnTo>
                <a:lnTo>
                  <a:pt x="1619490" y="0"/>
                </a:lnTo>
                <a:lnTo>
                  <a:pt x="0" y="0"/>
                </a:lnTo>
                <a:lnTo>
                  <a:pt x="0" y="193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83246" y="5204103"/>
            <a:ext cx="1607516" cy="18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8500" y="2413000"/>
            <a:ext cx="276860" cy="3035300"/>
          </a:xfrm>
          <a:custGeom>
            <a:avLst/>
            <a:gdLst/>
            <a:ahLst/>
            <a:cxnLst/>
            <a:rect l="l" t="t" r="r" b="b"/>
            <a:pathLst>
              <a:path w="276859" h="3035300">
                <a:moveTo>
                  <a:pt x="0" y="0"/>
                </a:moveTo>
                <a:lnTo>
                  <a:pt x="39825" y="959"/>
                </a:lnTo>
                <a:lnTo>
                  <a:pt x="90648" y="5566"/>
                </a:lnTo>
                <a:lnTo>
                  <a:pt x="133058" y="16168"/>
                </a:lnTo>
                <a:lnTo>
                  <a:pt x="139700" y="1494367"/>
                </a:lnTo>
                <a:lnTo>
                  <a:pt x="141174" y="1497761"/>
                </a:lnTo>
                <a:lnTo>
                  <a:pt x="186550" y="1511763"/>
                </a:lnTo>
                <a:lnTo>
                  <a:pt x="236715" y="1516543"/>
                </a:lnTo>
                <a:lnTo>
                  <a:pt x="276259" y="1517644"/>
                </a:lnTo>
                <a:lnTo>
                  <a:pt x="256231" y="1517902"/>
                </a:lnTo>
                <a:lnTo>
                  <a:pt x="201980" y="1521459"/>
                </a:lnTo>
                <a:lnTo>
                  <a:pt x="161435" y="1528416"/>
                </a:lnTo>
                <a:lnTo>
                  <a:pt x="139700" y="3012018"/>
                </a:lnTo>
                <a:lnTo>
                  <a:pt x="138225" y="3015412"/>
                </a:lnTo>
                <a:lnTo>
                  <a:pt x="92848" y="3029413"/>
                </a:lnTo>
                <a:lnTo>
                  <a:pt x="42684" y="3034193"/>
                </a:lnTo>
                <a:lnTo>
                  <a:pt x="23384" y="3034975"/>
                </a:lnTo>
                <a:lnTo>
                  <a:pt x="3140" y="3035294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48500" y="1790701"/>
            <a:ext cx="191770" cy="76200"/>
          </a:xfrm>
          <a:custGeom>
            <a:avLst/>
            <a:gdLst/>
            <a:ahLst/>
            <a:cxnLst/>
            <a:rect l="l" t="t" r="r" b="b"/>
            <a:pathLst>
              <a:path w="1917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91664" y="50798"/>
                </a:lnTo>
                <a:lnTo>
                  <a:pt x="191664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770" h="76200">
                <a:moveTo>
                  <a:pt x="191664" y="25398"/>
                </a:moveTo>
                <a:lnTo>
                  <a:pt x="76200" y="25400"/>
                </a:lnTo>
                <a:lnTo>
                  <a:pt x="191664" y="254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34118" y="1244335"/>
            <a:ext cx="3695700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-5" dirty="0">
                <a:latin typeface="Calibri"/>
                <a:cs typeface="Calibri"/>
              </a:rPr>
              <a:t>A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35" dirty="0">
                <a:latin typeface="Calibri"/>
                <a:cs typeface="Calibri"/>
              </a:rPr>
              <a:t>S</a:t>
            </a:r>
            <a:r>
              <a:rPr sz="1400" i="1" spc="-10" dirty="0">
                <a:latin typeface="Calibri"/>
                <a:cs typeface="Calibri"/>
              </a:rPr>
              <a:t>m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-25" dirty="0">
                <a:latin typeface="Calibri"/>
                <a:cs typeface="Calibri"/>
              </a:rPr>
              <a:t>l</a:t>
            </a:r>
            <a:r>
              <a:rPr sz="1400" i="1" dirty="0">
                <a:latin typeface="Calibri"/>
                <a:cs typeface="Calibri"/>
              </a:rPr>
              <a:t>l </a:t>
            </a:r>
            <a:r>
              <a:rPr sz="1400" i="1" spc="-155" dirty="0">
                <a:latin typeface="Calibri"/>
                <a:cs typeface="Calibri"/>
              </a:rPr>
              <a:t> </a:t>
            </a: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-20" dirty="0">
                <a:latin typeface="Calibri"/>
                <a:cs typeface="Calibri"/>
              </a:rPr>
              <a:t>adoo</a:t>
            </a:r>
            <a:r>
              <a:rPr sz="1400" i="1" dirty="0">
                <a:latin typeface="Calibri"/>
                <a:cs typeface="Calibri"/>
              </a:rPr>
              <a:t>p</a:t>
            </a:r>
            <a:r>
              <a:rPr sz="1400" i="1" spc="60" dirty="0">
                <a:latin typeface="Calibri"/>
                <a:cs typeface="Calibri"/>
              </a:rPr>
              <a:t> </a:t>
            </a:r>
            <a:r>
              <a:rPr sz="1400" i="1" spc="-35" dirty="0">
                <a:latin typeface="Calibri"/>
                <a:cs typeface="Calibri"/>
              </a:rPr>
              <a:t>C</a:t>
            </a:r>
            <a:r>
              <a:rPr sz="1400" i="1" spc="-25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u</a:t>
            </a:r>
            <a:r>
              <a:rPr sz="1400" i="1" spc="-45" dirty="0">
                <a:latin typeface="Calibri"/>
                <a:cs typeface="Calibri"/>
              </a:rPr>
              <a:t>s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850">
              <a:latin typeface="Times New Roman"/>
              <a:cs typeface="Times New Roman"/>
            </a:endParaRPr>
          </a:p>
          <a:p>
            <a:pPr marL="2103120">
              <a:lnSpc>
                <a:spcPct val="100000"/>
              </a:lnSpc>
            </a:pPr>
            <a:r>
              <a:rPr sz="14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b="1" spc="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103120">
              <a:lnSpc>
                <a:spcPct val="100000"/>
              </a:lnSpc>
              <a:spcBef>
                <a:spcPts val="20"/>
              </a:spcBef>
            </a:pPr>
            <a:r>
              <a:rPr sz="1400" b="1" i="1" spc="-135" dirty="0">
                <a:latin typeface="Calibri"/>
                <a:cs typeface="Calibri"/>
              </a:rPr>
              <a:t>Y</a:t>
            </a:r>
            <a:r>
              <a:rPr sz="1400" b="1" i="1" spc="-55" dirty="0">
                <a:latin typeface="Calibri"/>
                <a:cs typeface="Calibri"/>
              </a:rPr>
              <a:t>A</a:t>
            </a:r>
            <a:r>
              <a:rPr sz="1400" b="1" i="1" spc="10" dirty="0">
                <a:latin typeface="Calibri"/>
                <a:cs typeface="Calibri"/>
              </a:rPr>
              <a:t>R</a:t>
            </a:r>
            <a:r>
              <a:rPr sz="1400" b="1" i="1" dirty="0">
                <a:latin typeface="Calibri"/>
                <a:cs typeface="Calibri"/>
              </a:rPr>
              <a:t>N</a:t>
            </a:r>
            <a:r>
              <a:rPr sz="1400" b="1" i="1" spc="60" dirty="0">
                <a:latin typeface="Calibri"/>
                <a:cs typeface="Calibri"/>
              </a:rPr>
              <a:t> </a:t>
            </a:r>
            <a:r>
              <a:rPr sz="1400" b="1" i="1" spc="-35" dirty="0">
                <a:latin typeface="Calibri"/>
                <a:cs typeface="Calibri"/>
              </a:rPr>
              <a:t>m</a:t>
            </a:r>
            <a:r>
              <a:rPr sz="1400" b="1" i="1" spc="-45" dirty="0">
                <a:latin typeface="Calibri"/>
                <a:cs typeface="Calibri"/>
              </a:rPr>
              <a:t>a</a:t>
            </a:r>
            <a:r>
              <a:rPr sz="1400" b="1" i="1" spc="45" dirty="0">
                <a:latin typeface="Calibri"/>
                <a:cs typeface="Calibri"/>
              </a:rPr>
              <a:t>s</a:t>
            </a:r>
            <a:r>
              <a:rPr sz="1400" b="1" i="1" spc="5" dirty="0">
                <a:latin typeface="Calibri"/>
                <a:cs typeface="Calibri"/>
              </a:rPr>
              <a:t>t</a:t>
            </a:r>
            <a:r>
              <a:rPr sz="1400" b="1" i="1" spc="10" dirty="0">
                <a:latin typeface="Calibri"/>
                <a:cs typeface="Calibri"/>
              </a:rPr>
              <a:t>e</a:t>
            </a:r>
            <a:r>
              <a:rPr sz="1400" b="1" i="1" dirty="0">
                <a:latin typeface="Calibri"/>
                <a:cs typeface="Calibri"/>
              </a:rPr>
              <a:t>r</a:t>
            </a:r>
            <a:r>
              <a:rPr sz="1400" b="1" i="1" spc="-110" dirty="0">
                <a:latin typeface="Calibri"/>
                <a:cs typeface="Calibri"/>
              </a:rPr>
              <a:t> </a:t>
            </a:r>
            <a:r>
              <a:rPr sz="1400" b="1" i="1" spc="-45" dirty="0">
                <a:latin typeface="Calibri"/>
                <a:cs typeface="Calibri"/>
              </a:rPr>
              <a:t>da</a:t>
            </a:r>
            <a:r>
              <a:rPr sz="1400" b="1" i="1" spc="10" dirty="0">
                <a:latin typeface="Calibri"/>
                <a:cs typeface="Calibri"/>
              </a:rPr>
              <a:t>e</a:t>
            </a:r>
            <a:r>
              <a:rPr sz="1400" b="1" i="1" spc="-35" dirty="0">
                <a:latin typeface="Calibri"/>
                <a:cs typeface="Calibri"/>
              </a:rPr>
              <a:t>m</a:t>
            </a:r>
            <a:r>
              <a:rPr sz="1400" b="1" i="1" spc="-40" dirty="0">
                <a:latin typeface="Calibri"/>
                <a:cs typeface="Calibri"/>
              </a:rPr>
              <a:t>o</a:t>
            </a:r>
            <a:r>
              <a:rPr sz="1400" b="1" i="1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2103120">
              <a:lnSpc>
                <a:spcPct val="100000"/>
              </a:lnSpc>
              <a:spcBef>
                <a:spcPts val="20"/>
              </a:spcBef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45" dirty="0">
                <a:latin typeface="Calibri"/>
                <a:cs typeface="Calibri"/>
              </a:rPr>
              <a:t>F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m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-50" dirty="0">
                <a:latin typeface="Calibri"/>
                <a:cs typeface="Calibri"/>
              </a:rPr>
              <a:t>s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r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da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10" dirty="0">
                <a:latin typeface="Calibri"/>
                <a:cs typeface="Calibri"/>
              </a:rPr>
              <a:t>m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98446" y="3818305"/>
            <a:ext cx="154305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b="1" spc="-5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i="1" spc="-135" dirty="0">
                <a:latin typeface="Calibri"/>
                <a:cs typeface="Calibri"/>
              </a:rPr>
              <a:t>Y</a:t>
            </a:r>
            <a:r>
              <a:rPr sz="1400" b="1" i="1" spc="-55" dirty="0">
                <a:latin typeface="Calibri"/>
                <a:cs typeface="Calibri"/>
              </a:rPr>
              <a:t>A</a:t>
            </a:r>
            <a:r>
              <a:rPr sz="1400" b="1" i="1" spc="10" dirty="0">
                <a:latin typeface="Calibri"/>
                <a:cs typeface="Calibri"/>
              </a:rPr>
              <a:t>R</a:t>
            </a:r>
            <a:r>
              <a:rPr sz="1400" b="1" i="1" dirty="0">
                <a:latin typeface="Calibri"/>
                <a:cs typeface="Calibri"/>
              </a:rPr>
              <a:t>N</a:t>
            </a:r>
            <a:r>
              <a:rPr sz="1400" b="1" i="1" spc="60" dirty="0">
                <a:latin typeface="Calibri"/>
                <a:cs typeface="Calibri"/>
              </a:rPr>
              <a:t> </a:t>
            </a:r>
            <a:r>
              <a:rPr sz="1400" b="1" i="1" spc="45" dirty="0">
                <a:latin typeface="Calibri"/>
                <a:cs typeface="Calibri"/>
              </a:rPr>
              <a:t>s</a:t>
            </a:r>
            <a:r>
              <a:rPr sz="1400" b="1" i="1" spc="-50" dirty="0">
                <a:latin typeface="Calibri"/>
                <a:cs typeface="Calibri"/>
              </a:rPr>
              <a:t>l</a:t>
            </a:r>
            <a:r>
              <a:rPr sz="1400" b="1" i="1" spc="-45" dirty="0">
                <a:latin typeface="Calibri"/>
                <a:cs typeface="Calibri"/>
              </a:rPr>
              <a:t>a</a:t>
            </a:r>
            <a:r>
              <a:rPr sz="1400" b="1" i="1" spc="40" dirty="0">
                <a:latin typeface="Calibri"/>
                <a:cs typeface="Calibri"/>
              </a:rPr>
              <a:t>v</a:t>
            </a:r>
            <a:r>
              <a:rPr sz="1400" b="1" i="1" dirty="0">
                <a:latin typeface="Calibri"/>
                <a:cs typeface="Calibri"/>
              </a:rPr>
              <a:t>e</a:t>
            </a:r>
            <a:r>
              <a:rPr sz="1400" b="1" i="1" spc="-5" dirty="0">
                <a:latin typeface="Calibri"/>
                <a:cs typeface="Calibri"/>
              </a:rPr>
              <a:t> </a:t>
            </a:r>
            <a:r>
              <a:rPr sz="1400" b="1" i="1" spc="-45" dirty="0">
                <a:latin typeface="Calibri"/>
                <a:cs typeface="Calibri"/>
              </a:rPr>
              <a:t>da</a:t>
            </a:r>
            <a:r>
              <a:rPr sz="1400" b="1" i="1" spc="10" dirty="0">
                <a:latin typeface="Calibri"/>
                <a:cs typeface="Calibri"/>
              </a:rPr>
              <a:t>e</a:t>
            </a:r>
            <a:r>
              <a:rPr sz="1400" b="1" i="1" spc="-35" dirty="0">
                <a:latin typeface="Calibri"/>
                <a:cs typeface="Calibri"/>
              </a:rPr>
              <a:t>m</a:t>
            </a:r>
            <a:r>
              <a:rPr sz="1400" b="1" i="1" spc="-40" dirty="0">
                <a:latin typeface="Calibri"/>
                <a:cs typeface="Calibri"/>
              </a:rPr>
              <a:t>on</a:t>
            </a:r>
            <a:r>
              <a:rPr sz="1400" b="1" i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45" dirty="0">
                <a:latin typeface="Calibri"/>
                <a:cs typeface="Calibri"/>
              </a:rPr>
              <a:t>F</a:t>
            </a:r>
            <a:r>
              <a:rPr sz="1400" i="1" dirty="0">
                <a:latin typeface="Calibri"/>
                <a:cs typeface="Calibri"/>
              </a:rPr>
              <a:t>S</a:t>
            </a:r>
            <a:r>
              <a:rPr sz="1400" i="1" spc="-50" dirty="0">
                <a:latin typeface="Calibri"/>
                <a:cs typeface="Calibri"/>
              </a:rPr>
              <a:t> s</a:t>
            </a:r>
            <a:r>
              <a:rPr sz="1400" i="1" spc="-25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-30" dirty="0">
                <a:latin typeface="Calibri"/>
                <a:cs typeface="Calibri"/>
              </a:rPr>
              <a:t>v</a:t>
            </a:r>
            <a:r>
              <a:rPr sz="1400" i="1" spc="-5" dirty="0">
                <a:latin typeface="Calibri"/>
                <a:cs typeface="Calibri"/>
              </a:rPr>
              <a:t>e</a:t>
            </a:r>
            <a:r>
              <a:rPr sz="1400" i="1" spc="114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da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10" dirty="0">
                <a:latin typeface="Calibri"/>
                <a:cs typeface="Calibri"/>
              </a:rPr>
              <a:t>m</a:t>
            </a:r>
            <a:r>
              <a:rPr sz="1400" i="1" spc="-20" dirty="0">
                <a:latin typeface="Calibri"/>
                <a:cs typeface="Calibri"/>
              </a:rPr>
              <a:t>on</a:t>
            </a:r>
            <a:r>
              <a:rPr sz="1400" i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5868035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25" dirty="0">
                <a:latin typeface="Calibri"/>
                <a:cs typeface="Calibri"/>
              </a:rPr>
              <a:t>…)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1301750" y="5441950"/>
            <a:ext cx="6985000" cy="419100"/>
          </a:xfrm>
          <a:custGeom>
            <a:avLst/>
            <a:gdLst/>
            <a:ahLst/>
            <a:cxnLst/>
            <a:rect l="l" t="t" r="r" b="b"/>
            <a:pathLst>
              <a:path w="6985000" h="419100">
                <a:moveTo>
                  <a:pt x="6915150" y="0"/>
                </a:moveTo>
                <a:lnTo>
                  <a:pt x="58514" y="915"/>
                </a:lnTo>
                <a:lnTo>
                  <a:pt x="21551" y="19388"/>
                </a:lnTo>
                <a:lnTo>
                  <a:pt x="1499" y="55384"/>
                </a:lnTo>
                <a:lnTo>
                  <a:pt x="0" y="69850"/>
                </a:lnTo>
                <a:lnTo>
                  <a:pt x="915" y="360585"/>
                </a:lnTo>
                <a:lnTo>
                  <a:pt x="19388" y="397548"/>
                </a:lnTo>
                <a:lnTo>
                  <a:pt x="55384" y="417600"/>
                </a:lnTo>
                <a:lnTo>
                  <a:pt x="69850" y="419100"/>
                </a:lnTo>
                <a:lnTo>
                  <a:pt x="6926484" y="418184"/>
                </a:lnTo>
                <a:lnTo>
                  <a:pt x="6963447" y="399711"/>
                </a:lnTo>
                <a:lnTo>
                  <a:pt x="6983500" y="363715"/>
                </a:lnTo>
                <a:lnTo>
                  <a:pt x="6985000" y="349250"/>
                </a:lnTo>
                <a:lnTo>
                  <a:pt x="6984084" y="58514"/>
                </a:lnTo>
                <a:lnTo>
                  <a:pt x="6965610" y="21551"/>
                </a:lnTo>
                <a:lnTo>
                  <a:pt x="6929615" y="1499"/>
                </a:lnTo>
                <a:lnTo>
                  <a:pt x="69151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1750" y="5441950"/>
            <a:ext cx="6985000" cy="419100"/>
          </a:xfrm>
          <a:custGeom>
            <a:avLst/>
            <a:gdLst/>
            <a:ahLst/>
            <a:cxnLst/>
            <a:rect l="l" t="t" r="r" b="b"/>
            <a:pathLst>
              <a:path w="6985000" h="419100">
                <a:moveTo>
                  <a:pt x="0" y="69850"/>
                </a:moveTo>
                <a:lnTo>
                  <a:pt x="12581" y="29848"/>
                </a:lnTo>
                <a:lnTo>
                  <a:pt x="44824" y="4616"/>
                </a:lnTo>
                <a:lnTo>
                  <a:pt x="6915150" y="0"/>
                </a:lnTo>
                <a:lnTo>
                  <a:pt x="6929615" y="1499"/>
                </a:lnTo>
                <a:lnTo>
                  <a:pt x="6965610" y="21551"/>
                </a:lnTo>
                <a:lnTo>
                  <a:pt x="6984085" y="58514"/>
                </a:lnTo>
                <a:lnTo>
                  <a:pt x="6985000" y="349250"/>
                </a:lnTo>
                <a:lnTo>
                  <a:pt x="6983500" y="363715"/>
                </a:lnTo>
                <a:lnTo>
                  <a:pt x="6963447" y="399711"/>
                </a:lnTo>
                <a:lnTo>
                  <a:pt x="6926484" y="418184"/>
                </a:lnTo>
                <a:lnTo>
                  <a:pt x="69850" y="419100"/>
                </a:lnTo>
                <a:lnTo>
                  <a:pt x="55384" y="417600"/>
                </a:lnTo>
                <a:lnTo>
                  <a:pt x="19388" y="397548"/>
                </a:lnTo>
                <a:lnTo>
                  <a:pt x="915" y="360585"/>
                </a:lnTo>
                <a:lnTo>
                  <a:pt x="0" y="6985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4310" y="5550026"/>
            <a:ext cx="2327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160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qoop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F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1750" y="4464050"/>
            <a:ext cx="6985000" cy="939800"/>
          </a:xfrm>
          <a:custGeom>
            <a:avLst/>
            <a:gdLst/>
            <a:ahLst/>
            <a:cxnLst/>
            <a:rect l="l" t="t" r="r" b="b"/>
            <a:pathLst>
              <a:path w="6985000" h="939800">
                <a:moveTo>
                  <a:pt x="6914714" y="0"/>
                </a:moveTo>
                <a:lnTo>
                  <a:pt x="58259" y="1024"/>
                </a:lnTo>
                <a:lnTo>
                  <a:pt x="21438" y="19748"/>
                </a:lnTo>
                <a:lnTo>
                  <a:pt x="1490" y="55816"/>
                </a:lnTo>
                <a:lnTo>
                  <a:pt x="0" y="70285"/>
                </a:lnTo>
                <a:lnTo>
                  <a:pt x="1024" y="881540"/>
                </a:lnTo>
                <a:lnTo>
                  <a:pt x="19748" y="918361"/>
                </a:lnTo>
                <a:lnTo>
                  <a:pt x="55816" y="938309"/>
                </a:lnTo>
                <a:lnTo>
                  <a:pt x="70285" y="939800"/>
                </a:lnTo>
                <a:lnTo>
                  <a:pt x="6926740" y="938775"/>
                </a:lnTo>
                <a:lnTo>
                  <a:pt x="6963561" y="920051"/>
                </a:lnTo>
                <a:lnTo>
                  <a:pt x="6983509" y="883983"/>
                </a:lnTo>
                <a:lnTo>
                  <a:pt x="6985000" y="869514"/>
                </a:lnTo>
                <a:lnTo>
                  <a:pt x="6983975" y="58259"/>
                </a:lnTo>
                <a:lnTo>
                  <a:pt x="6965251" y="21438"/>
                </a:lnTo>
                <a:lnTo>
                  <a:pt x="6929183" y="1490"/>
                </a:lnTo>
                <a:lnTo>
                  <a:pt x="69147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1750" y="4464050"/>
            <a:ext cx="6985000" cy="939800"/>
          </a:xfrm>
          <a:custGeom>
            <a:avLst/>
            <a:gdLst/>
            <a:ahLst/>
            <a:cxnLst/>
            <a:rect l="l" t="t" r="r" b="b"/>
            <a:pathLst>
              <a:path w="6985000" h="939800">
                <a:moveTo>
                  <a:pt x="0" y="70285"/>
                </a:moveTo>
                <a:lnTo>
                  <a:pt x="12511" y="30246"/>
                </a:lnTo>
                <a:lnTo>
                  <a:pt x="44614" y="4835"/>
                </a:lnTo>
                <a:lnTo>
                  <a:pt x="6914714" y="0"/>
                </a:lnTo>
                <a:lnTo>
                  <a:pt x="6929182" y="1490"/>
                </a:lnTo>
                <a:lnTo>
                  <a:pt x="6965251" y="21438"/>
                </a:lnTo>
                <a:lnTo>
                  <a:pt x="6983975" y="58259"/>
                </a:lnTo>
                <a:lnTo>
                  <a:pt x="6985000" y="869514"/>
                </a:lnTo>
                <a:lnTo>
                  <a:pt x="6983509" y="883983"/>
                </a:lnTo>
                <a:lnTo>
                  <a:pt x="6963561" y="920051"/>
                </a:lnTo>
                <a:lnTo>
                  <a:pt x="6926740" y="938775"/>
                </a:lnTo>
                <a:lnTo>
                  <a:pt x="70285" y="939800"/>
                </a:lnTo>
                <a:lnTo>
                  <a:pt x="55816" y="938309"/>
                </a:lnTo>
                <a:lnTo>
                  <a:pt x="19748" y="918361"/>
                </a:lnTo>
                <a:lnTo>
                  <a:pt x="1024" y="881540"/>
                </a:lnTo>
                <a:lnTo>
                  <a:pt x="0" y="7028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1750" y="4070350"/>
            <a:ext cx="6985000" cy="355600"/>
          </a:xfrm>
          <a:custGeom>
            <a:avLst/>
            <a:gdLst/>
            <a:ahLst/>
            <a:cxnLst/>
            <a:rect l="l" t="t" r="r" b="b"/>
            <a:pathLst>
              <a:path w="6985000" h="355600">
                <a:moveTo>
                  <a:pt x="6925730" y="0"/>
                </a:moveTo>
                <a:lnTo>
                  <a:pt x="50510" y="642"/>
                </a:lnTo>
                <a:lnTo>
                  <a:pt x="14537" y="20385"/>
                </a:lnTo>
                <a:lnTo>
                  <a:pt x="0" y="59270"/>
                </a:lnTo>
                <a:lnTo>
                  <a:pt x="642" y="305088"/>
                </a:lnTo>
                <a:lnTo>
                  <a:pt x="20384" y="341062"/>
                </a:lnTo>
                <a:lnTo>
                  <a:pt x="59269" y="355600"/>
                </a:lnTo>
                <a:lnTo>
                  <a:pt x="6934489" y="354957"/>
                </a:lnTo>
                <a:lnTo>
                  <a:pt x="6970462" y="335214"/>
                </a:lnTo>
                <a:lnTo>
                  <a:pt x="6985000" y="296329"/>
                </a:lnTo>
                <a:lnTo>
                  <a:pt x="6984357" y="50511"/>
                </a:lnTo>
                <a:lnTo>
                  <a:pt x="6964615" y="14537"/>
                </a:lnTo>
                <a:lnTo>
                  <a:pt x="69257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750" y="4070350"/>
            <a:ext cx="6985000" cy="355600"/>
          </a:xfrm>
          <a:custGeom>
            <a:avLst/>
            <a:gdLst/>
            <a:ahLst/>
            <a:cxnLst/>
            <a:rect l="l" t="t" r="r" b="b"/>
            <a:pathLst>
              <a:path w="6985000" h="355600">
                <a:moveTo>
                  <a:pt x="0" y="59270"/>
                </a:moveTo>
                <a:lnTo>
                  <a:pt x="14537" y="20385"/>
                </a:lnTo>
                <a:lnTo>
                  <a:pt x="50510" y="642"/>
                </a:lnTo>
                <a:lnTo>
                  <a:pt x="6925730" y="0"/>
                </a:lnTo>
                <a:lnTo>
                  <a:pt x="6940111" y="1756"/>
                </a:lnTo>
                <a:lnTo>
                  <a:pt x="6973888" y="24713"/>
                </a:lnTo>
                <a:lnTo>
                  <a:pt x="6985000" y="296329"/>
                </a:lnTo>
                <a:lnTo>
                  <a:pt x="6983243" y="310710"/>
                </a:lnTo>
                <a:lnTo>
                  <a:pt x="6960287" y="344488"/>
                </a:lnTo>
                <a:lnTo>
                  <a:pt x="59270" y="355600"/>
                </a:lnTo>
                <a:lnTo>
                  <a:pt x="44888" y="353843"/>
                </a:lnTo>
                <a:lnTo>
                  <a:pt x="11111" y="330886"/>
                </a:lnTo>
                <a:lnTo>
                  <a:pt x="0" y="5927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03927" y="3984128"/>
            <a:ext cx="336804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 marR="5080" indent="-1198245">
              <a:lnSpc>
                <a:spcPts val="3110"/>
              </a:lnSpc>
            </a:pPr>
            <a:r>
              <a:rPr sz="1400" spc="-150" dirty="0">
                <a:latin typeface="Calibri"/>
                <a:cs typeface="Calibri"/>
              </a:rPr>
              <a:t>W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5" dirty="0">
                <a:latin typeface="Calibri"/>
                <a:cs typeface="Calibri"/>
              </a:rPr>
              <a:t>k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85" dirty="0">
                <a:latin typeface="Calibri"/>
                <a:cs typeface="Calibri"/>
              </a:rPr>
              <a:t>Y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4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 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4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du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) </a:t>
            </a:r>
            <a:r>
              <a:rPr sz="1400" spc="35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1750" y="29527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997436" y="0"/>
                </a:moveTo>
                <a:lnTo>
                  <a:pt x="114528" y="129"/>
                </a:lnTo>
                <a:lnTo>
                  <a:pt x="72931" y="9638"/>
                </a:lnTo>
                <a:lnTo>
                  <a:pt x="38266" y="32230"/>
                </a:lnTo>
                <a:lnTo>
                  <a:pt x="13321" y="65118"/>
                </a:lnTo>
                <a:lnTo>
                  <a:pt x="884" y="105512"/>
                </a:lnTo>
                <a:lnTo>
                  <a:pt x="0" y="120163"/>
                </a:lnTo>
                <a:lnTo>
                  <a:pt x="129" y="952271"/>
                </a:lnTo>
                <a:lnTo>
                  <a:pt x="9638" y="993868"/>
                </a:lnTo>
                <a:lnTo>
                  <a:pt x="32230" y="1028533"/>
                </a:lnTo>
                <a:lnTo>
                  <a:pt x="65118" y="1053478"/>
                </a:lnTo>
                <a:lnTo>
                  <a:pt x="105512" y="1065915"/>
                </a:lnTo>
                <a:lnTo>
                  <a:pt x="120163" y="1066800"/>
                </a:lnTo>
                <a:lnTo>
                  <a:pt x="1003071" y="1066670"/>
                </a:lnTo>
                <a:lnTo>
                  <a:pt x="1044668" y="1057161"/>
                </a:lnTo>
                <a:lnTo>
                  <a:pt x="1079333" y="1034569"/>
                </a:lnTo>
                <a:lnTo>
                  <a:pt x="1104278" y="1001681"/>
                </a:lnTo>
                <a:lnTo>
                  <a:pt x="1116715" y="961287"/>
                </a:lnTo>
                <a:lnTo>
                  <a:pt x="1117600" y="946636"/>
                </a:lnTo>
                <a:lnTo>
                  <a:pt x="1117470" y="114528"/>
                </a:lnTo>
                <a:lnTo>
                  <a:pt x="1107961" y="72931"/>
                </a:lnTo>
                <a:lnTo>
                  <a:pt x="1085369" y="38266"/>
                </a:lnTo>
                <a:lnTo>
                  <a:pt x="1052481" y="13321"/>
                </a:lnTo>
                <a:lnTo>
                  <a:pt x="1012087" y="884"/>
                </a:lnTo>
                <a:lnTo>
                  <a:pt x="99743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1750" y="29527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0" y="120164"/>
                </a:moveTo>
                <a:lnTo>
                  <a:pt x="7648" y="77886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4" y="1673"/>
                </a:lnTo>
                <a:lnTo>
                  <a:pt x="997436" y="0"/>
                </a:lnTo>
                <a:lnTo>
                  <a:pt x="1012087" y="884"/>
                </a:lnTo>
                <a:lnTo>
                  <a:pt x="1052481" y="13321"/>
                </a:lnTo>
                <a:lnTo>
                  <a:pt x="1085369" y="38266"/>
                </a:lnTo>
                <a:lnTo>
                  <a:pt x="1107961" y="72931"/>
                </a:lnTo>
                <a:lnTo>
                  <a:pt x="1117470" y="114527"/>
                </a:lnTo>
                <a:lnTo>
                  <a:pt x="1117600" y="946636"/>
                </a:lnTo>
                <a:lnTo>
                  <a:pt x="1116715" y="961287"/>
                </a:lnTo>
                <a:lnTo>
                  <a:pt x="1104278" y="1001681"/>
                </a:lnTo>
                <a:lnTo>
                  <a:pt x="1079333" y="1034569"/>
                </a:lnTo>
                <a:lnTo>
                  <a:pt x="1044668" y="1057161"/>
                </a:lnTo>
                <a:lnTo>
                  <a:pt x="1003072" y="1066670"/>
                </a:lnTo>
                <a:lnTo>
                  <a:pt x="120164" y="1066800"/>
                </a:lnTo>
                <a:lnTo>
                  <a:pt x="105512" y="1065915"/>
                </a:lnTo>
                <a:lnTo>
                  <a:pt x="65118" y="1053478"/>
                </a:lnTo>
                <a:lnTo>
                  <a:pt x="32230" y="1028533"/>
                </a:lnTo>
                <a:lnTo>
                  <a:pt x="9638" y="993868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8602" y="3127090"/>
            <a:ext cx="85090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8890" algn="ctr">
              <a:lnSpc>
                <a:spcPct val="99500"/>
              </a:lnSpc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 </a:t>
            </a:r>
            <a:r>
              <a:rPr sz="1200" spc="-25" dirty="0">
                <a:latin typeface="Calibri"/>
                <a:cs typeface="Calibri"/>
              </a:rPr>
              <a:t>Pr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ss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du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e, </a:t>
            </a:r>
            <a:r>
              <a:rPr sz="1200" spc="-50" dirty="0">
                <a:latin typeface="Calibri"/>
                <a:cs typeface="Calibri"/>
              </a:rPr>
              <a:t>H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50" dirty="0">
                <a:latin typeface="Calibri"/>
                <a:cs typeface="Calibri"/>
              </a:rPr>
              <a:t>v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385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10135" y="0"/>
                </a:moveTo>
                <a:lnTo>
                  <a:pt x="114527" y="129"/>
                </a:lnTo>
                <a:lnTo>
                  <a:pt x="72930" y="9639"/>
                </a:lnTo>
                <a:lnTo>
                  <a:pt x="38266" y="32231"/>
                </a:lnTo>
                <a:lnTo>
                  <a:pt x="13321" y="65119"/>
                </a:lnTo>
                <a:lnTo>
                  <a:pt x="884" y="105513"/>
                </a:lnTo>
                <a:lnTo>
                  <a:pt x="0" y="120164"/>
                </a:lnTo>
                <a:lnTo>
                  <a:pt x="129" y="952272"/>
                </a:lnTo>
                <a:lnTo>
                  <a:pt x="9639" y="993869"/>
                </a:lnTo>
                <a:lnTo>
                  <a:pt x="32231" y="1028533"/>
                </a:lnTo>
                <a:lnTo>
                  <a:pt x="65119" y="1053478"/>
                </a:lnTo>
                <a:lnTo>
                  <a:pt x="105513" y="1065915"/>
                </a:lnTo>
                <a:lnTo>
                  <a:pt x="120164" y="1066800"/>
                </a:lnTo>
                <a:lnTo>
                  <a:pt x="1015772" y="1066670"/>
                </a:lnTo>
                <a:lnTo>
                  <a:pt x="1057369" y="1057160"/>
                </a:lnTo>
                <a:lnTo>
                  <a:pt x="1092033" y="1034568"/>
                </a:lnTo>
                <a:lnTo>
                  <a:pt x="1116978" y="1001680"/>
                </a:lnTo>
                <a:lnTo>
                  <a:pt x="1129415" y="961286"/>
                </a:lnTo>
                <a:lnTo>
                  <a:pt x="1130300" y="946635"/>
                </a:lnTo>
                <a:lnTo>
                  <a:pt x="1130170" y="114527"/>
                </a:lnTo>
                <a:lnTo>
                  <a:pt x="1120660" y="72930"/>
                </a:lnTo>
                <a:lnTo>
                  <a:pt x="1098068" y="38266"/>
                </a:lnTo>
                <a:lnTo>
                  <a:pt x="1065180" y="13321"/>
                </a:lnTo>
                <a:lnTo>
                  <a:pt x="1024786" y="884"/>
                </a:lnTo>
                <a:lnTo>
                  <a:pt x="1010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85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20164"/>
                </a:moveTo>
                <a:lnTo>
                  <a:pt x="7648" y="77887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3" y="1673"/>
                </a:lnTo>
                <a:lnTo>
                  <a:pt x="1010135" y="0"/>
                </a:lnTo>
                <a:lnTo>
                  <a:pt x="1024786" y="884"/>
                </a:lnTo>
                <a:lnTo>
                  <a:pt x="1065181" y="13321"/>
                </a:lnTo>
                <a:lnTo>
                  <a:pt x="1098068" y="38266"/>
                </a:lnTo>
                <a:lnTo>
                  <a:pt x="1120661" y="72930"/>
                </a:lnTo>
                <a:lnTo>
                  <a:pt x="1130170" y="114527"/>
                </a:lnTo>
                <a:lnTo>
                  <a:pt x="1130300" y="946635"/>
                </a:lnTo>
                <a:lnTo>
                  <a:pt x="1129415" y="961286"/>
                </a:lnTo>
                <a:lnTo>
                  <a:pt x="1116979" y="1001680"/>
                </a:lnTo>
                <a:lnTo>
                  <a:pt x="1092034" y="1034568"/>
                </a:lnTo>
                <a:lnTo>
                  <a:pt x="1057369" y="1057160"/>
                </a:lnTo>
                <a:lnTo>
                  <a:pt x="1015772" y="1066670"/>
                </a:lnTo>
                <a:lnTo>
                  <a:pt x="120164" y="1066800"/>
                </a:lnTo>
                <a:lnTo>
                  <a:pt x="105513" y="1065915"/>
                </a:lnTo>
                <a:lnTo>
                  <a:pt x="65119" y="1053478"/>
                </a:lnTo>
                <a:lnTo>
                  <a:pt x="32231" y="1028533"/>
                </a:lnTo>
                <a:lnTo>
                  <a:pt x="9639" y="993869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01755" y="3309970"/>
            <a:ext cx="8013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4200"/>
              </a:lnSpc>
            </a:pP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al</a:t>
            </a:r>
            <a:r>
              <a:rPr sz="1200" spc="-50" dirty="0">
                <a:latin typeface="Calibri"/>
                <a:cs typeface="Calibri"/>
              </a:rPr>
              <a:t>y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L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ala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196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24536" y="0"/>
                </a:moveTo>
                <a:lnTo>
                  <a:pt x="94352" y="608"/>
                </a:lnTo>
                <a:lnTo>
                  <a:pt x="54171" y="13415"/>
                </a:lnTo>
                <a:lnTo>
                  <a:pt x="22826" y="40125"/>
                </a:lnTo>
                <a:lnTo>
                  <a:pt x="3918" y="77139"/>
                </a:lnTo>
                <a:lnTo>
                  <a:pt x="0" y="105763"/>
                </a:lnTo>
                <a:lnTo>
                  <a:pt x="608" y="972447"/>
                </a:lnTo>
                <a:lnTo>
                  <a:pt x="13415" y="1012628"/>
                </a:lnTo>
                <a:lnTo>
                  <a:pt x="40125" y="1043973"/>
                </a:lnTo>
                <a:lnTo>
                  <a:pt x="77139" y="1062881"/>
                </a:lnTo>
                <a:lnTo>
                  <a:pt x="105763" y="1066800"/>
                </a:lnTo>
                <a:lnTo>
                  <a:pt x="1035947" y="1066191"/>
                </a:lnTo>
                <a:lnTo>
                  <a:pt x="1076128" y="1053384"/>
                </a:lnTo>
                <a:lnTo>
                  <a:pt x="1107473" y="1026674"/>
                </a:lnTo>
                <a:lnTo>
                  <a:pt x="1126381" y="989660"/>
                </a:lnTo>
                <a:lnTo>
                  <a:pt x="1130300" y="961036"/>
                </a:lnTo>
                <a:lnTo>
                  <a:pt x="1129691" y="94352"/>
                </a:lnTo>
                <a:lnTo>
                  <a:pt x="1116884" y="54171"/>
                </a:lnTo>
                <a:lnTo>
                  <a:pt x="1090174" y="22826"/>
                </a:lnTo>
                <a:lnTo>
                  <a:pt x="1053160" y="3918"/>
                </a:lnTo>
                <a:lnTo>
                  <a:pt x="102453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96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05762"/>
                </a:moveTo>
                <a:lnTo>
                  <a:pt x="8617" y="63878"/>
                </a:lnTo>
                <a:lnTo>
                  <a:pt x="32070" y="29899"/>
                </a:lnTo>
                <a:lnTo>
                  <a:pt x="66760" y="7423"/>
                </a:lnTo>
                <a:lnTo>
                  <a:pt x="1024537" y="0"/>
                </a:lnTo>
                <a:lnTo>
                  <a:pt x="1039154" y="1001"/>
                </a:lnTo>
                <a:lnTo>
                  <a:pt x="1078803" y="14964"/>
                </a:lnTo>
                <a:lnTo>
                  <a:pt x="1109348" y="42563"/>
                </a:lnTo>
                <a:lnTo>
                  <a:pt x="1127189" y="80199"/>
                </a:lnTo>
                <a:lnTo>
                  <a:pt x="1130300" y="961037"/>
                </a:lnTo>
                <a:lnTo>
                  <a:pt x="1129298" y="975654"/>
                </a:lnTo>
                <a:lnTo>
                  <a:pt x="1115335" y="1015303"/>
                </a:lnTo>
                <a:lnTo>
                  <a:pt x="1087736" y="1045848"/>
                </a:lnTo>
                <a:lnTo>
                  <a:pt x="1050100" y="1063689"/>
                </a:lnTo>
                <a:lnTo>
                  <a:pt x="105762" y="1066800"/>
                </a:lnTo>
                <a:lnTo>
                  <a:pt x="91145" y="1065798"/>
                </a:lnTo>
                <a:lnTo>
                  <a:pt x="51496" y="1051835"/>
                </a:lnTo>
                <a:lnTo>
                  <a:pt x="20951" y="1024236"/>
                </a:lnTo>
                <a:lnTo>
                  <a:pt x="3110" y="986600"/>
                </a:lnTo>
                <a:lnTo>
                  <a:pt x="0" y="10576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20862" y="3229961"/>
            <a:ext cx="918844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30480" algn="ctr">
              <a:lnSpc>
                <a:spcPct val="100699"/>
              </a:lnSpc>
            </a:pP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 L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k,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ho</a:t>
            </a:r>
            <a:r>
              <a:rPr sz="1100" spc="-80" dirty="0">
                <a:latin typeface="Calibri"/>
                <a:cs typeface="Calibri"/>
              </a:rPr>
              <a:t>u</a:t>
            </a:r>
            <a:r>
              <a:rPr sz="1100" spc="-7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880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38950" y="0"/>
                </a:moveTo>
                <a:lnTo>
                  <a:pt x="88794" y="35"/>
                </a:lnTo>
                <a:lnTo>
                  <a:pt x="47887" y="10982"/>
                </a:lnTo>
                <a:lnTo>
                  <a:pt x="17066" y="38171"/>
                </a:lnTo>
                <a:lnTo>
                  <a:pt x="1155" y="76777"/>
                </a:lnTo>
                <a:lnTo>
                  <a:pt x="0" y="91349"/>
                </a:lnTo>
                <a:lnTo>
                  <a:pt x="35" y="978005"/>
                </a:lnTo>
                <a:lnTo>
                  <a:pt x="10982" y="1018912"/>
                </a:lnTo>
                <a:lnTo>
                  <a:pt x="38171" y="1049733"/>
                </a:lnTo>
                <a:lnTo>
                  <a:pt x="76777" y="1065644"/>
                </a:lnTo>
                <a:lnTo>
                  <a:pt x="91349" y="1066800"/>
                </a:lnTo>
                <a:lnTo>
                  <a:pt x="1041505" y="1066764"/>
                </a:lnTo>
                <a:lnTo>
                  <a:pt x="1082412" y="1055817"/>
                </a:lnTo>
                <a:lnTo>
                  <a:pt x="1113233" y="1028628"/>
                </a:lnTo>
                <a:lnTo>
                  <a:pt x="1129144" y="990022"/>
                </a:lnTo>
                <a:lnTo>
                  <a:pt x="1130300" y="975450"/>
                </a:lnTo>
                <a:lnTo>
                  <a:pt x="1130264" y="88794"/>
                </a:lnTo>
                <a:lnTo>
                  <a:pt x="1119317" y="47887"/>
                </a:lnTo>
                <a:lnTo>
                  <a:pt x="1092128" y="17066"/>
                </a:lnTo>
                <a:lnTo>
                  <a:pt x="1053522" y="1155"/>
                </a:lnTo>
                <a:lnTo>
                  <a:pt x="1038950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880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91349"/>
                </a:moveTo>
                <a:lnTo>
                  <a:pt x="9867" y="50009"/>
                </a:lnTo>
                <a:lnTo>
                  <a:pt x="36254" y="18478"/>
                </a:lnTo>
                <a:lnTo>
                  <a:pt x="74335" y="1581"/>
                </a:lnTo>
                <a:lnTo>
                  <a:pt x="1038951" y="0"/>
                </a:lnTo>
                <a:lnTo>
                  <a:pt x="1053523" y="1155"/>
                </a:lnTo>
                <a:lnTo>
                  <a:pt x="1092129" y="17066"/>
                </a:lnTo>
                <a:lnTo>
                  <a:pt x="1119318" y="47887"/>
                </a:lnTo>
                <a:lnTo>
                  <a:pt x="1130264" y="88795"/>
                </a:lnTo>
                <a:lnTo>
                  <a:pt x="1130300" y="975450"/>
                </a:lnTo>
                <a:lnTo>
                  <a:pt x="1129144" y="990022"/>
                </a:lnTo>
                <a:lnTo>
                  <a:pt x="1113233" y="1028629"/>
                </a:lnTo>
                <a:lnTo>
                  <a:pt x="1082412" y="1055818"/>
                </a:lnTo>
                <a:lnTo>
                  <a:pt x="1041505" y="1066764"/>
                </a:lnTo>
                <a:lnTo>
                  <a:pt x="91349" y="1066800"/>
                </a:lnTo>
                <a:lnTo>
                  <a:pt x="76777" y="1065644"/>
                </a:lnTo>
                <a:lnTo>
                  <a:pt x="38171" y="1049733"/>
                </a:lnTo>
                <a:lnTo>
                  <a:pt x="10982" y="1018912"/>
                </a:lnTo>
                <a:lnTo>
                  <a:pt x="35" y="978005"/>
                </a:lnTo>
                <a:lnTo>
                  <a:pt x="0" y="91349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05037" y="3218530"/>
            <a:ext cx="68199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699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Pr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ss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5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69150" y="29527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1011836" y="0"/>
                </a:moveTo>
                <a:lnTo>
                  <a:pt x="94352" y="608"/>
                </a:lnTo>
                <a:lnTo>
                  <a:pt x="54171" y="13415"/>
                </a:lnTo>
                <a:lnTo>
                  <a:pt x="22826" y="40125"/>
                </a:lnTo>
                <a:lnTo>
                  <a:pt x="3918" y="77139"/>
                </a:lnTo>
                <a:lnTo>
                  <a:pt x="0" y="105763"/>
                </a:lnTo>
                <a:lnTo>
                  <a:pt x="608" y="972447"/>
                </a:lnTo>
                <a:lnTo>
                  <a:pt x="13415" y="1012628"/>
                </a:lnTo>
                <a:lnTo>
                  <a:pt x="40125" y="1043973"/>
                </a:lnTo>
                <a:lnTo>
                  <a:pt x="77139" y="1062881"/>
                </a:lnTo>
                <a:lnTo>
                  <a:pt x="105763" y="1066800"/>
                </a:lnTo>
                <a:lnTo>
                  <a:pt x="1023247" y="1066191"/>
                </a:lnTo>
                <a:lnTo>
                  <a:pt x="1063428" y="1053384"/>
                </a:lnTo>
                <a:lnTo>
                  <a:pt x="1094773" y="1026674"/>
                </a:lnTo>
                <a:lnTo>
                  <a:pt x="1113681" y="989660"/>
                </a:lnTo>
                <a:lnTo>
                  <a:pt x="1117600" y="961036"/>
                </a:lnTo>
                <a:lnTo>
                  <a:pt x="1116991" y="94352"/>
                </a:lnTo>
                <a:lnTo>
                  <a:pt x="1104184" y="54171"/>
                </a:lnTo>
                <a:lnTo>
                  <a:pt x="1077474" y="22826"/>
                </a:lnTo>
                <a:lnTo>
                  <a:pt x="1040460" y="3918"/>
                </a:lnTo>
                <a:lnTo>
                  <a:pt x="10118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9150" y="2952750"/>
            <a:ext cx="1117600" cy="1066800"/>
          </a:xfrm>
          <a:custGeom>
            <a:avLst/>
            <a:gdLst/>
            <a:ahLst/>
            <a:cxnLst/>
            <a:rect l="l" t="t" r="r" b="b"/>
            <a:pathLst>
              <a:path w="1117600" h="1066800">
                <a:moveTo>
                  <a:pt x="0" y="105762"/>
                </a:moveTo>
                <a:lnTo>
                  <a:pt x="8617" y="63878"/>
                </a:lnTo>
                <a:lnTo>
                  <a:pt x="32070" y="29898"/>
                </a:lnTo>
                <a:lnTo>
                  <a:pt x="66761" y="7423"/>
                </a:lnTo>
                <a:lnTo>
                  <a:pt x="1011837" y="0"/>
                </a:lnTo>
                <a:lnTo>
                  <a:pt x="1026454" y="1001"/>
                </a:lnTo>
                <a:lnTo>
                  <a:pt x="1066104" y="14964"/>
                </a:lnTo>
                <a:lnTo>
                  <a:pt x="1096648" y="42563"/>
                </a:lnTo>
                <a:lnTo>
                  <a:pt x="1114489" y="80199"/>
                </a:lnTo>
                <a:lnTo>
                  <a:pt x="1117600" y="961037"/>
                </a:lnTo>
                <a:lnTo>
                  <a:pt x="1116598" y="975654"/>
                </a:lnTo>
                <a:lnTo>
                  <a:pt x="1102635" y="1015303"/>
                </a:lnTo>
                <a:lnTo>
                  <a:pt x="1075036" y="1045848"/>
                </a:lnTo>
                <a:lnTo>
                  <a:pt x="1037400" y="1063689"/>
                </a:lnTo>
                <a:lnTo>
                  <a:pt x="105762" y="1066800"/>
                </a:lnTo>
                <a:lnTo>
                  <a:pt x="91144" y="1065798"/>
                </a:lnTo>
                <a:lnTo>
                  <a:pt x="51495" y="1051835"/>
                </a:lnTo>
                <a:lnTo>
                  <a:pt x="20951" y="1024236"/>
                </a:lnTo>
                <a:lnTo>
                  <a:pt x="3110" y="986600"/>
                </a:lnTo>
                <a:lnTo>
                  <a:pt x="0" y="10576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19381" y="3309970"/>
            <a:ext cx="78422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200">
              <a:lnSpc>
                <a:spcPct val="104200"/>
              </a:lnSpc>
            </a:pP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pp</a:t>
            </a:r>
            <a:r>
              <a:rPr sz="1200" spc="25" dirty="0">
                <a:latin typeface="Calibri"/>
                <a:cs typeface="Calibri"/>
              </a:rPr>
              <a:t>li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33650" y="47815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2192864" y="0"/>
                </a:moveTo>
                <a:lnTo>
                  <a:pt x="87652" y="158"/>
                </a:lnTo>
                <a:lnTo>
                  <a:pt x="47160" y="12119"/>
                </a:lnTo>
                <a:lnTo>
                  <a:pt x="16774" y="39799"/>
                </a:lnTo>
                <a:lnTo>
                  <a:pt x="1134" y="78556"/>
                </a:lnTo>
                <a:lnTo>
                  <a:pt x="0" y="93135"/>
                </a:lnTo>
                <a:lnTo>
                  <a:pt x="158" y="471147"/>
                </a:lnTo>
                <a:lnTo>
                  <a:pt x="12119" y="511639"/>
                </a:lnTo>
                <a:lnTo>
                  <a:pt x="39799" y="542025"/>
                </a:lnTo>
                <a:lnTo>
                  <a:pt x="78556" y="557665"/>
                </a:lnTo>
                <a:lnTo>
                  <a:pt x="93135" y="558800"/>
                </a:lnTo>
                <a:lnTo>
                  <a:pt x="2198347" y="558641"/>
                </a:lnTo>
                <a:lnTo>
                  <a:pt x="2238839" y="546680"/>
                </a:lnTo>
                <a:lnTo>
                  <a:pt x="2269225" y="519000"/>
                </a:lnTo>
                <a:lnTo>
                  <a:pt x="2284865" y="480243"/>
                </a:lnTo>
                <a:lnTo>
                  <a:pt x="2286000" y="465664"/>
                </a:lnTo>
                <a:lnTo>
                  <a:pt x="2285841" y="87652"/>
                </a:lnTo>
                <a:lnTo>
                  <a:pt x="2273880" y="47160"/>
                </a:lnTo>
                <a:lnTo>
                  <a:pt x="2246200" y="16774"/>
                </a:lnTo>
                <a:lnTo>
                  <a:pt x="2207443" y="1134"/>
                </a:lnTo>
                <a:lnTo>
                  <a:pt x="219286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3650" y="47815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0" y="93135"/>
                </a:moveTo>
                <a:lnTo>
                  <a:pt x="9693" y="51716"/>
                </a:lnTo>
                <a:lnTo>
                  <a:pt x="35680" y="19828"/>
                </a:lnTo>
                <a:lnTo>
                  <a:pt x="73319" y="2112"/>
                </a:lnTo>
                <a:lnTo>
                  <a:pt x="2192865" y="0"/>
                </a:lnTo>
                <a:lnTo>
                  <a:pt x="2207443" y="1134"/>
                </a:lnTo>
                <a:lnTo>
                  <a:pt x="2246201" y="16774"/>
                </a:lnTo>
                <a:lnTo>
                  <a:pt x="2273880" y="47161"/>
                </a:lnTo>
                <a:lnTo>
                  <a:pt x="2285841" y="87652"/>
                </a:lnTo>
                <a:lnTo>
                  <a:pt x="2286000" y="465665"/>
                </a:lnTo>
                <a:lnTo>
                  <a:pt x="2284865" y="480243"/>
                </a:lnTo>
                <a:lnTo>
                  <a:pt x="2269225" y="519001"/>
                </a:lnTo>
                <a:lnTo>
                  <a:pt x="2238838" y="546680"/>
                </a:lnTo>
                <a:lnTo>
                  <a:pt x="2198347" y="558641"/>
                </a:lnTo>
                <a:lnTo>
                  <a:pt x="93135" y="558800"/>
                </a:lnTo>
                <a:lnTo>
                  <a:pt x="78556" y="557665"/>
                </a:lnTo>
                <a:lnTo>
                  <a:pt x="39798" y="542025"/>
                </a:lnTo>
                <a:lnTo>
                  <a:pt x="12119" y="511638"/>
                </a:lnTo>
                <a:lnTo>
                  <a:pt x="158" y="471147"/>
                </a:lnTo>
                <a:lnTo>
                  <a:pt x="0" y="931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85042" y="4857130"/>
            <a:ext cx="76454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ct val="101200"/>
              </a:lnSpc>
            </a:pP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FS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95850" y="47815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2192865" y="0"/>
                </a:moveTo>
                <a:lnTo>
                  <a:pt x="87652" y="158"/>
                </a:lnTo>
                <a:lnTo>
                  <a:pt x="47160" y="12119"/>
                </a:lnTo>
                <a:lnTo>
                  <a:pt x="16774" y="39799"/>
                </a:lnTo>
                <a:lnTo>
                  <a:pt x="1134" y="78556"/>
                </a:lnTo>
                <a:lnTo>
                  <a:pt x="0" y="93135"/>
                </a:lnTo>
                <a:lnTo>
                  <a:pt x="158" y="471147"/>
                </a:lnTo>
                <a:lnTo>
                  <a:pt x="12119" y="511639"/>
                </a:lnTo>
                <a:lnTo>
                  <a:pt x="39799" y="542025"/>
                </a:lnTo>
                <a:lnTo>
                  <a:pt x="78556" y="557665"/>
                </a:lnTo>
                <a:lnTo>
                  <a:pt x="93135" y="558800"/>
                </a:lnTo>
                <a:lnTo>
                  <a:pt x="2198347" y="558641"/>
                </a:lnTo>
                <a:lnTo>
                  <a:pt x="2238838" y="546680"/>
                </a:lnTo>
                <a:lnTo>
                  <a:pt x="2269225" y="519001"/>
                </a:lnTo>
                <a:lnTo>
                  <a:pt x="2284865" y="480243"/>
                </a:lnTo>
                <a:lnTo>
                  <a:pt x="2286000" y="465664"/>
                </a:lnTo>
                <a:lnTo>
                  <a:pt x="2285841" y="87653"/>
                </a:lnTo>
                <a:lnTo>
                  <a:pt x="2273880" y="47161"/>
                </a:lnTo>
                <a:lnTo>
                  <a:pt x="2246201" y="16774"/>
                </a:lnTo>
                <a:lnTo>
                  <a:pt x="2207444" y="1134"/>
                </a:lnTo>
                <a:lnTo>
                  <a:pt x="219286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95850" y="4781550"/>
            <a:ext cx="2286000" cy="558800"/>
          </a:xfrm>
          <a:custGeom>
            <a:avLst/>
            <a:gdLst/>
            <a:ahLst/>
            <a:cxnLst/>
            <a:rect l="l" t="t" r="r" b="b"/>
            <a:pathLst>
              <a:path w="2286000" h="558800">
                <a:moveTo>
                  <a:pt x="0" y="93135"/>
                </a:moveTo>
                <a:lnTo>
                  <a:pt x="9693" y="51716"/>
                </a:lnTo>
                <a:lnTo>
                  <a:pt x="35680" y="19828"/>
                </a:lnTo>
                <a:lnTo>
                  <a:pt x="73319" y="2112"/>
                </a:lnTo>
                <a:lnTo>
                  <a:pt x="2192865" y="0"/>
                </a:lnTo>
                <a:lnTo>
                  <a:pt x="2207443" y="1134"/>
                </a:lnTo>
                <a:lnTo>
                  <a:pt x="2246201" y="16774"/>
                </a:lnTo>
                <a:lnTo>
                  <a:pt x="2273880" y="47161"/>
                </a:lnTo>
                <a:lnTo>
                  <a:pt x="2285841" y="87652"/>
                </a:lnTo>
                <a:lnTo>
                  <a:pt x="2286000" y="465665"/>
                </a:lnTo>
                <a:lnTo>
                  <a:pt x="2284865" y="480243"/>
                </a:lnTo>
                <a:lnTo>
                  <a:pt x="2269225" y="519001"/>
                </a:lnTo>
                <a:lnTo>
                  <a:pt x="2238838" y="546680"/>
                </a:lnTo>
                <a:lnTo>
                  <a:pt x="2198347" y="558641"/>
                </a:lnTo>
                <a:lnTo>
                  <a:pt x="93135" y="558800"/>
                </a:lnTo>
                <a:lnTo>
                  <a:pt x="78556" y="557665"/>
                </a:lnTo>
                <a:lnTo>
                  <a:pt x="39798" y="542025"/>
                </a:lnTo>
                <a:lnTo>
                  <a:pt x="12119" y="511638"/>
                </a:lnTo>
                <a:lnTo>
                  <a:pt x="158" y="471147"/>
                </a:lnTo>
                <a:lnTo>
                  <a:pt x="0" y="9313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21926" y="4857130"/>
            <a:ext cx="101473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5900">
              <a:lnSpc>
                <a:spcPct val="101200"/>
              </a:lnSpc>
            </a:pP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701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1010135" y="0"/>
                </a:moveTo>
                <a:lnTo>
                  <a:pt x="114527" y="129"/>
                </a:lnTo>
                <a:lnTo>
                  <a:pt x="72930" y="9639"/>
                </a:lnTo>
                <a:lnTo>
                  <a:pt x="38266" y="32231"/>
                </a:lnTo>
                <a:lnTo>
                  <a:pt x="13321" y="65119"/>
                </a:lnTo>
                <a:lnTo>
                  <a:pt x="884" y="105513"/>
                </a:lnTo>
                <a:lnTo>
                  <a:pt x="0" y="120164"/>
                </a:lnTo>
                <a:lnTo>
                  <a:pt x="129" y="952272"/>
                </a:lnTo>
                <a:lnTo>
                  <a:pt x="9639" y="993869"/>
                </a:lnTo>
                <a:lnTo>
                  <a:pt x="32231" y="1028533"/>
                </a:lnTo>
                <a:lnTo>
                  <a:pt x="65119" y="1053478"/>
                </a:lnTo>
                <a:lnTo>
                  <a:pt x="105513" y="1065915"/>
                </a:lnTo>
                <a:lnTo>
                  <a:pt x="120164" y="1066800"/>
                </a:lnTo>
                <a:lnTo>
                  <a:pt x="1015772" y="1066670"/>
                </a:lnTo>
                <a:lnTo>
                  <a:pt x="1057369" y="1057160"/>
                </a:lnTo>
                <a:lnTo>
                  <a:pt x="1092033" y="1034568"/>
                </a:lnTo>
                <a:lnTo>
                  <a:pt x="1116978" y="1001680"/>
                </a:lnTo>
                <a:lnTo>
                  <a:pt x="1129415" y="961286"/>
                </a:lnTo>
                <a:lnTo>
                  <a:pt x="1130300" y="946635"/>
                </a:lnTo>
                <a:lnTo>
                  <a:pt x="1130170" y="114527"/>
                </a:lnTo>
                <a:lnTo>
                  <a:pt x="1120660" y="72930"/>
                </a:lnTo>
                <a:lnTo>
                  <a:pt x="1098068" y="38266"/>
                </a:lnTo>
                <a:lnTo>
                  <a:pt x="1065180" y="13321"/>
                </a:lnTo>
                <a:lnTo>
                  <a:pt x="1024786" y="884"/>
                </a:lnTo>
                <a:lnTo>
                  <a:pt x="101013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70150" y="2952750"/>
            <a:ext cx="1130300" cy="1066800"/>
          </a:xfrm>
          <a:custGeom>
            <a:avLst/>
            <a:gdLst/>
            <a:ahLst/>
            <a:cxnLst/>
            <a:rect l="l" t="t" r="r" b="b"/>
            <a:pathLst>
              <a:path w="1130300" h="1066800">
                <a:moveTo>
                  <a:pt x="0" y="120164"/>
                </a:moveTo>
                <a:lnTo>
                  <a:pt x="7648" y="77887"/>
                </a:lnTo>
                <a:lnTo>
                  <a:pt x="28733" y="42187"/>
                </a:lnTo>
                <a:lnTo>
                  <a:pt x="60468" y="15853"/>
                </a:lnTo>
                <a:lnTo>
                  <a:pt x="100063" y="1673"/>
                </a:lnTo>
                <a:lnTo>
                  <a:pt x="1010135" y="0"/>
                </a:lnTo>
                <a:lnTo>
                  <a:pt x="1024786" y="884"/>
                </a:lnTo>
                <a:lnTo>
                  <a:pt x="1065181" y="13321"/>
                </a:lnTo>
                <a:lnTo>
                  <a:pt x="1098068" y="38266"/>
                </a:lnTo>
                <a:lnTo>
                  <a:pt x="1120661" y="72930"/>
                </a:lnTo>
                <a:lnTo>
                  <a:pt x="1130170" y="114527"/>
                </a:lnTo>
                <a:lnTo>
                  <a:pt x="1130300" y="946635"/>
                </a:lnTo>
                <a:lnTo>
                  <a:pt x="1129415" y="961286"/>
                </a:lnTo>
                <a:lnTo>
                  <a:pt x="1116979" y="1001680"/>
                </a:lnTo>
                <a:lnTo>
                  <a:pt x="1092034" y="1034568"/>
                </a:lnTo>
                <a:lnTo>
                  <a:pt x="1057369" y="1057160"/>
                </a:lnTo>
                <a:lnTo>
                  <a:pt x="1015772" y="1066670"/>
                </a:lnTo>
                <a:lnTo>
                  <a:pt x="120164" y="1066800"/>
                </a:lnTo>
                <a:lnTo>
                  <a:pt x="105513" y="1065915"/>
                </a:lnTo>
                <a:lnTo>
                  <a:pt x="65118" y="1053478"/>
                </a:lnTo>
                <a:lnTo>
                  <a:pt x="32231" y="1028533"/>
                </a:lnTo>
                <a:lnTo>
                  <a:pt x="9639" y="993869"/>
                </a:lnTo>
                <a:lnTo>
                  <a:pt x="129" y="952272"/>
                </a:lnTo>
                <a:lnTo>
                  <a:pt x="0" y="12016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77047" y="3218530"/>
            <a:ext cx="8890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40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oud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286625" cy="443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‘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’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od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popu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marR="27559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doo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du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045325" cy="320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‘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’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8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26999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qoo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lang="en-US" sz="2000" spc="-50" dirty="0" smtClean="0">
                <a:solidFill>
                  <a:srgbClr val="A6A6A6"/>
                </a:solidFill>
                <a:latin typeface="Calibri"/>
                <a:cs typeface="Calibri"/>
              </a:rPr>
              <a:t>Demo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1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8042275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t…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ill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doo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584200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doo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831850" y="2940050"/>
            <a:ext cx="7454900" cy="1473200"/>
          </a:xfrm>
          <a:custGeom>
            <a:avLst/>
            <a:gdLst/>
            <a:ahLst/>
            <a:cxnLst/>
            <a:rect l="l" t="t" r="r" b="b"/>
            <a:pathLst>
              <a:path w="7454900" h="1473200">
                <a:moveTo>
                  <a:pt x="7289780" y="0"/>
                </a:moveTo>
                <a:lnTo>
                  <a:pt x="159386" y="97"/>
                </a:lnTo>
                <a:lnTo>
                  <a:pt x="116837" y="7170"/>
                </a:lnTo>
                <a:lnTo>
                  <a:pt x="78713" y="24384"/>
                </a:lnTo>
                <a:lnTo>
                  <a:pt x="46491" y="50262"/>
                </a:lnTo>
                <a:lnTo>
                  <a:pt x="21647" y="83329"/>
                </a:lnTo>
                <a:lnTo>
                  <a:pt x="5657" y="122106"/>
                </a:lnTo>
                <a:lnTo>
                  <a:pt x="0" y="165117"/>
                </a:lnTo>
                <a:lnTo>
                  <a:pt x="97" y="1313813"/>
                </a:lnTo>
                <a:lnTo>
                  <a:pt x="7170" y="1356362"/>
                </a:lnTo>
                <a:lnTo>
                  <a:pt x="24384" y="1394486"/>
                </a:lnTo>
                <a:lnTo>
                  <a:pt x="50262" y="1426708"/>
                </a:lnTo>
                <a:lnTo>
                  <a:pt x="83328" y="1451552"/>
                </a:lnTo>
                <a:lnTo>
                  <a:pt x="122106" y="1467542"/>
                </a:lnTo>
                <a:lnTo>
                  <a:pt x="165118" y="1473200"/>
                </a:lnTo>
                <a:lnTo>
                  <a:pt x="7295513" y="1473102"/>
                </a:lnTo>
                <a:lnTo>
                  <a:pt x="7338062" y="1466029"/>
                </a:lnTo>
                <a:lnTo>
                  <a:pt x="7376186" y="1448815"/>
                </a:lnTo>
                <a:lnTo>
                  <a:pt x="7408408" y="1422937"/>
                </a:lnTo>
                <a:lnTo>
                  <a:pt x="7433252" y="1389871"/>
                </a:lnTo>
                <a:lnTo>
                  <a:pt x="7449242" y="1351094"/>
                </a:lnTo>
                <a:lnTo>
                  <a:pt x="7454900" y="1308082"/>
                </a:lnTo>
                <a:lnTo>
                  <a:pt x="7454802" y="159385"/>
                </a:lnTo>
                <a:lnTo>
                  <a:pt x="7447729" y="116837"/>
                </a:lnTo>
                <a:lnTo>
                  <a:pt x="7430515" y="78713"/>
                </a:lnTo>
                <a:lnTo>
                  <a:pt x="7404637" y="46491"/>
                </a:lnTo>
                <a:lnTo>
                  <a:pt x="7371570" y="21647"/>
                </a:lnTo>
                <a:lnTo>
                  <a:pt x="7332793" y="5657"/>
                </a:lnTo>
                <a:lnTo>
                  <a:pt x="72897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850" y="2940050"/>
            <a:ext cx="7454900" cy="1473200"/>
          </a:xfrm>
          <a:custGeom>
            <a:avLst/>
            <a:gdLst/>
            <a:ahLst/>
            <a:cxnLst/>
            <a:rect l="l" t="t" r="r" b="b"/>
            <a:pathLst>
              <a:path w="7454900" h="1473200">
                <a:moveTo>
                  <a:pt x="0" y="165118"/>
                </a:moveTo>
                <a:lnTo>
                  <a:pt x="5657" y="122106"/>
                </a:lnTo>
                <a:lnTo>
                  <a:pt x="21647" y="83329"/>
                </a:lnTo>
                <a:lnTo>
                  <a:pt x="46491" y="50262"/>
                </a:lnTo>
                <a:lnTo>
                  <a:pt x="78713" y="24384"/>
                </a:lnTo>
                <a:lnTo>
                  <a:pt x="116837" y="7170"/>
                </a:lnTo>
                <a:lnTo>
                  <a:pt x="159386" y="97"/>
                </a:lnTo>
                <a:lnTo>
                  <a:pt x="7289782" y="0"/>
                </a:lnTo>
                <a:lnTo>
                  <a:pt x="7304498" y="646"/>
                </a:lnTo>
                <a:lnTo>
                  <a:pt x="7346263" y="9912"/>
                </a:lnTo>
                <a:lnTo>
                  <a:pt x="7383300" y="29017"/>
                </a:lnTo>
                <a:lnTo>
                  <a:pt x="7414134" y="56485"/>
                </a:lnTo>
                <a:lnTo>
                  <a:pt x="7437289" y="90839"/>
                </a:lnTo>
                <a:lnTo>
                  <a:pt x="7451286" y="130601"/>
                </a:lnTo>
                <a:lnTo>
                  <a:pt x="7454900" y="1308082"/>
                </a:lnTo>
                <a:lnTo>
                  <a:pt x="7454253" y="1322798"/>
                </a:lnTo>
                <a:lnTo>
                  <a:pt x="7444987" y="1364563"/>
                </a:lnTo>
                <a:lnTo>
                  <a:pt x="7425882" y="1401600"/>
                </a:lnTo>
                <a:lnTo>
                  <a:pt x="7398414" y="1432434"/>
                </a:lnTo>
                <a:lnTo>
                  <a:pt x="7364061" y="1455589"/>
                </a:lnTo>
                <a:lnTo>
                  <a:pt x="7324298" y="1469586"/>
                </a:lnTo>
                <a:lnTo>
                  <a:pt x="165118" y="1473200"/>
                </a:lnTo>
                <a:lnTo>
                  <a:pt x="150401" y="1472553"/>
                </a:lnTo>
                <a:lnTo>
                  <a:pt x="108637" y="1463287"/>
                </a:lnTo>
                <a:lnTo>
                  <a:pt x="71599" y="1444182"/>
                </a:lnTo>
                <a:lnTo>
                  <a:pt x="40765" y="1416714"/>
                </a:lnTo>
                <a:lnTo>
                  <a:pt x="17610" y="1382361"/>
                </a:lnTo>
                <a:lnTo>
                  <a:pt x="3613" y="1342598"/>
                </a:lnTo>
                <a:lnTo>
                  <a:pt x="0" y="165118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150" y="4464050"/>
            <a:ext cx="7467600" cy="889000"/>
          </a:xfrm>
          <a:custGeom>
            <a:avLst/>
            <a:gdLst/>
            <a:ahLst/>
            <a:cxnLst/>
            <a:rect l="l" t="t" r="r" b="b"/>
            <a:pathLst>
              <a:path w="7467600" h="889000">
                <a:moveTo>
                  <a:pt x="7319432" y="0"/>
                </a:moveTo>
                <a:lnTo>
                  <a:pt x="140782" y="180"/>
                </a:lnTo>
                <a:lnTo>
                  <a:pt x="98677" y="8466"/>
                </a:lnTo>
                <a:lnTo>
                  <a:pt x="61784" y="27772"/>
                </a:lnTo>
                <a:lnTo>
                  <a:pt x="31938" y="56264"/>
                </a:lnTo>
                <a:lnTo>
                  <a:pt x="10972" y="92108"/>
                </a:lnTo>
                <a:lnTo>
                  <a:pt x="719" y="133471"/>
                </a:lnTo>
                <a:lnTo>
                  <a:pt x="0" y="148168"/>
                </a:lnTo>
                <a:lnTo>
                  <a:pt x="180" y="748217"/>
                </a:lnTo>
                <a:lnTo>
                  <a:pt x="8466" y="790322"/>
                </a:lnTo>
                <a:lnTo>
                  <a:pt x="27772" y="827214"/>
                </a:lnTo>
                <a:lnTo>
                  <a:pt x="56264" y="857061"/>
                </a:lnTo>
                <a:lnTo>
                  <a:pt x="92108" y="878027"/>
                </a:lnTo>
                <a:lnTo>
                  <a:pt x="133470" y="888280"/>
                </a:lnTo>
                <a:lnTo>
                  <a:pt x="148167" y="889000"/>
                </a:lnTo>
                <a:lnTo>
                  <a:pt x="7326818" y="888819"/>
                </a:lnTo>
                <a:lnTo>
                  <a:pt x="7368923" y="880533"/>
                </a:lnTo>
                <a:lnTo>
                  <a:pt x="7405816" y="861227"/>
                </a:lnTo>
                <a:lnTo>
                  <a:pt x="7435662" y="832735"/>
                </a:lnTo>
                <a:lnTo>
                  <a:pt x="7456628" y="796891"/>
                </a:lnTo>
                <a:lnTo>
                  <a:pt x="7466881" y="755528"/>
                </a:lnTo>
                <a:lnTo>
                  <a:pt x="7467601" y="740831"/>
                </a:lnTo>
                <a:lnTo>
                  <a:pt x="7467420" y="140782"/>
                </a:lnTo>
                <a:lnTo>
                  <a:pt x="7459134" y="98677"/>
                </a:lnTo>
                <a:lnTo>
                  <a:pt x="7439828" y="61784"/>
                </a:lnTo>
                <a:lnTo>
                  <a:pt x="7411336" y="31938"/>
                </a:lnTo>
                <a:lnTo>
                  <a:pt x="7375492" y="10972"/>
                </a:lnTo>
                <a:lnTo>
                  <a:pt x="7334129" y="719"/>
                </a:lnTo>
                <a:lnTo>
                  <a:pt x="73194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150" y="4464050"/>
            <a:ext cx="7467600" cy="889000"/>
          </a:xfrm>
          <a:custGeom>
            <a:avLst/>
            <a:gdLst/>
            <a:ahLst/>
            <a:cxnLst/>
            <a:rect l="l" t="t" r="r" b="b"/>
            <a:pathLst>
              <a:path w="7467600" h="889000">
                <a:moveTo>
                  <a:pt x="0" y="148168"/>
                </a:moveTo>
                <a:lnTo>
                  <a:pt x="6273" y="105373"/>
                </a:lnTo>
                <a:lnTo>
                  <a:pt x="23872" y="67486"/>
                </a:lnTo>
                <a:lnTo>
                  <a:pt x="50962" y="36339"/>
                </a:lnTo>
                <a:lnTo>
                  <a:pt x="85710" y="13768"/>
                </a:lnTo>
                <a:lnTo>
                  <a:pt x="126281" y="1605"/>
                </a:lnTo>
                <a:lnTo>
                  <a:pt x="7319432" y="0"/>
                </a:lnTo>
                <a:lnTo>
                  <a:pt x="7334129" y="719"/>
                </a:lnTo>
                <a:lnTo>
                  <a:pt x="7375492" y="10972"/>
                </a:lnTo>
                <a:lnTo>
                  <a:pt x="7411336" y="31938"/>
                </a:lnTo>
                <a:lnTo>
                  <a:pt x="7439828" y="61784"/>
                </a:lnTo>
                <a:lnTo>
                  <a:pt x="7459134" y="98677"/>
                </a:lnTo>
                <a:lnTo>
                  <a:pt x="7467420" y="140782"/>
                </a:lnTo>
                <a:lnTo>
                  <a:pt x="7467601" y="740832"/>
                </a:lnTo>
                <a:lnTo>
                  <a:pt x="7466881" y="755528"/>
                </a:lnTo>
                <a:lnTo>
                  <a:pt x="7456628" y="796891"/>
                </a:lnTo>
                <a:lnTo>
                  <a:pt x="7435662" y="832735"/>
                </a:lnTo>
                <a:lnTo>
                  <a:pt x="7405816" y="861227"/>
                </a:lnTo>
                <a:lnTo>
                  <a:pt x="7368923" y="880533"/>
                </a:lnTo>
                <a:lnTo>
                  <a:pt x="7326818" y="888819"/>
                </a:lnTo>
                <a:lnTo>
                  <a:pt x="148167" y="889000"/>
                </a:lnTo>
                <a:lnTo>
                  <a:pt x="133470" y="888280"/>
                </a:lnTo>
                <a:lnTo>
                  <a:pt x="92108" y="878027"/>
                </a:lnTo>
                <a:lnTo>
                  <a:pt x="56264" y="857061"/>
                </a:lnTo>
                <a:lnTo>
                  <a:pt x="27772" y="827214"/>
                </a:lnTo>
                <a:lnTo>
                  <a:pt x="8466" y="790322"/>
                </a:lnTo>
                <a:lnTo>
                  <a:pt x="180" y="748217"/>
                </a:lnTo>
                <a:lnTo>
                  <a:pt x="0" y="148168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1850" y="5403850"/>
            <a:ext cx="7467600" cy="736600"/>
          </a:xfrm>
          <a:custGeom>
            <a:avLst/>
            <a:gdLst/>
            <a:ahLst/>
            <a:cxnLst/>
            <a:rect l="l" t="t" r="r" b="b"/>
            <a:pathLst>
              <a:path w="7467600" h="736600">
                <a:moveTo>
                  <a:pt x="7344830" y="0"/>
                </a:moveTo>
                <a:lnTo>
                  <a:pt x="112881" y="392"/>
                </a:lnTo>
                <a:lnTo>
                  <a:pt x="71740" y="11075"/>
                </a:lnTo>
                <a:lnTo>
                  <a:pt x="37576" y="34370"/>
                </a:lnTo>
                <a:lnTo>
                  <a:pt x="13061" y="67607"/>
                </a:lnTo>
                <a:lnTo>
                  <a:pt x="865" y="108114"/>
                </a:lnTo>
                <a:lnTo>
                  <a:pt x="0" y="122770"/>
                </a:lnTo>
                <a:lnTo>
                  <a:pt x="392" y="623717"/>
                </a:lnTo>
                <a:lnTo>
                  <a:pt x="11074" y="664858"/>
                </a:lnTo>
                <a:lnTo>
                  <a:pt x="34369" y="699023"/>
                </a:lnTo>
                <a:lnTo>
                  <a:pt x="67606" y="723538"/>
                </a:lnTo>
                <a:lnTo>
                  <a:pt x="108113" y="735734"/>
                </a:lnTo>
                <a:lnTo>
                  <a:pt x="122769" y="736600"/>
                </a:lnTo>
                <a:lnTo>
                  <a:pt x="7354719" y="736207"/>
                </a:lnTo>
                <a:lnTo>
                  <a:pt x="7395860" y="725524"/>
                </a:lnTo>
                <a:lnTo>
                  <a:pt x="7430024" y="702229"/>
                </a:lnTo>
                <a:lnTo>
                  <a:pt x="7454539" y="668992"/>
                </a:lnTo>
                <a:lnTo>
                  <a:pt x="7466735" y="628485"/>
                </a:lnTo>
                <a:lnTo>
                  <a:pt x="7467601" y="613829"/>
                </a:lnTo>
                <a:lnTo>
                  <a:pt x="7467208" y="112881"/>
                </a:lnTo>
                <a:lnTo>
                  <a:pt x="7456525" y="71740"/>
                </a:lnTo>
                <a:lnTo>
                  <a:pt x="7433230" y="37576"/>
                </a:lnTo>
                <a:lnTo>
                  <a:pt x="7399993" y="13061"/>
                </a:lnTo>
                <a:lnTo>
                  <a:pt x="7359486" y="865"/>
                </a:lnTo>
                <a:lnTo>
                  <a:pt x="7344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50" y="5403850"/>
            <a:ext cx="7467600" cy="736600"/>
          </a:xfrm>
          <a:custGeom>
            <a:avLst/>
            <a:gdLst/>
            <a:ahLst/>
            <a:cxnLst/>
            <a:rect l="l" t="t" r="r" b="b"/>
            <a:pathLst>
              <a:path w="7467600" h="736600">
                <a:moveTo>
                  <a:pt x="0" y="122770"/>
                </a:moveTo>
                <a:lnTo>
                  <a:pt x="7495" y="80433"/>
                </a:lnTo>
                <a:lnTo>
                  <a:pt x="28200" y="44476"/>
                </a:lnTo>
                <a:lnTo>
                  <a:pt x="59445" y="17570"/>
                </a:lnTo>
                <a:lnTo>
                  <a:pt x="98557" y="2386"/>
                </a:lnTo>
                <a:lnTo>
                  <a:pt x="7344830" y="0"/>
                </a:lnTo>
                <a:lnTo>
                  <a:pt x="7359486" y="865"/>
                </a:lnTo>
                <a:lnTo>
                  <a:pt x="7399993" y="13061"/>
                </a:lnTo>
                <a:lnTo>
                  <a:pt x="7433230" y="37576"/>
                </a:lnTo>
                <a:lnTo>
                  <a:pt x="7456525" y="71740"/>
                </a:lnTo>
                <a:lnTo>
                  <a:pt x="7467208" y="112881"/>
                </a:lnTo>
                <a:lnTo>
                  <a:pt x="7467601" y="613829"/>
                </a:lnTo>
                <a:lnTo>
                  <a:pt x="7466735" y="628485"/>
                </a:lnTo>
                <a:lnTo>
                  <a:pt x="7454539" y="668992"/>
                </a:lnTo>
                <a:lnTo>
                  <a:pt x="7430024" y="702229"/>
                </a:lnTo>
                <a:lnTo>
                  <a:pt x="7395860" y="725524"/>
                </a:lnTo>
                <a:lnTo>
                  <a:pt x="7354718" y="736207"/>
                </a:lnTo>
                <a:lnTo>
                  <a:pt x="122769" y="736600"/>
                </a:lnTo>
                <a:lnTo>
                  <a:pt x="108113" y="735734"/>
                </a:lnTo>
                <a:lnTo>
                  <a:pt x="67606" y="723538"/>
                </a:lnTo>
                <a:lnTo>
                  <a:pt x="34369" y="699023"/>
                </a:lnTo>
                <a:lnTo>
                  <a:pt x="11074" y="664859"/>
                </a:lnTo>
                <a:lnTo>
                  <a:pt x="392" y="623717"/>
                </a:lnTo>
                <a:lnTo>
                  <a:pt x="0" y="12277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9200" y="3505200"/>
            <a:ext cx="16129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1900" y="3708400"/>
            <a:ext cx="7366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3667" y="354965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1346180" y="0"/>
                </a:moveTo>
                <a:lnTo>
                  <a:pt x="124870" y="17"/>
                </a:lnTo>
                <a:lnTo>
                  <a:pt x="82674" y="7943"/>
                </a:lnTo>
                <a:lnTo>
                  <a:pt x="46678" y="28607"/>
                </a:lnTo>
                <a:lnTo>
                  <a:pt x="19378" y="59513"/>
                </a:lnTo>
                <a:lnTo>
                  <a:pt x="3270" y="98164"/>
                </a:lnTo>
                <a:lnTo>
                  <a:pt x="0" y="637112"/>
                </a:lnTo>
                <a:lnTo>
                  <a:pt x="1072" y="651712"/>
                </a:lnTo>
                <a:lnTo>
                  <a:pt x="13522" y="692119"/>
                </a:lnTo>
                <a:lnTo>
                  <a:pt x="37877" y="725493"/>
                </a:lnTo>
                <a:lnTo>
                  <a:pt x="71642" y="749340"/>
                </a:lnTo>
                <a:lnTo>
                  <a:pt x="112320" y="761162"/>
                </a:lnTo>
                <a:lnTo>
                  <a:pt x="126985" y="762000"/>
                </a:lnTo>
                <a:lnTo>
                  <a:pt x="1348295" y="761982"/>
                </a:lnTo>
                <a:lnTo>
                  <a:pt x="1390491" y="754056"/>
                </a:lnTo>
                <a:lnTo>
                  <a:pt x="1426487" y="733392"/>
                </a:lnTo>
                <a:lnTo>
                  <a:pt x="1453786" y="702486"/>
                </a:lnTo>
                <a:lnTo>
                  <a:pt x="1469894" y="663835"/>
                </a:lnTo>
                <a:lnTo>
                  <a:pt x="1473165" y="124887"/>
                </a:lnTo>
                <a:lnTo>
                  <a:pt x="1472092" y="110287"/>
                </a:lnTo>
                <a:lnTo>
                  <a:pt x="1459642" y="69880"/>
                </a:lnTo>
                <a:lnTo>
                  <a:pt x="1435287" y="36506"/>
                </a:lnTo>
                <a:lnTo>
                  <a:pt x="1401523" y="12659"/>
                </a:lnTo>
                <a:lnTo>
                  <a:pt x="1360844" y="837"/>
                </a:lnTo>
                <a:lnTo>
                  <a:pt x="1346180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3650" y="354965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0" y="127002"/>
                </a:moveTo>
                <a:lnTo>
                  <a:pt x="7259" y="84574"/>
                </a:lnTo>
                <a:lnTo>
                  <a:pt x="27375" y="48227"/>
                </a:lnTo>
                <a:lnTo>
                  <a:pt x="57851" y="20458"/>
                </a:lnTo>
                <a:lnTo>
                  <a:pt x="96191" y="3763"/>
                </a:lnTo>
                <a:lnTo>
                  <a:pt x="1346198" y="0"/>
                </a:lnTo>
                <a:lnTo>
                  <a:pt x="1360862" y="837"/>
                </a:lnTo>
                <a:lnTo>
                  <a:pt x="1401540" y="12660"/>
                </a:lnTo>
                <a:lnTo>
                  <a:pt x="1435305" y="36506"/>
                </a:lnTo>
                <a:lnTo>
                  <a:pt x="1459660" y="69881"/>
                </a:lnTo>
                <a:lnTo>
                  <a:pt x="1472109" y="110287"/>
                </a:lnTo>
                <a:lnTo>
                  <a:pt x="1473200" y="634997"/>
                </a:lnTo>
                <a:lnTo>
                  <a:pt x="1472362" y="649661"/>
                </a:lnTo>
                <a:lnTo>
                  <a:pt x="1460539" y="690340"/>
                </a:lnTo>
                <a:lnTo>
                  <a:pt x="1436693" y="724105"/>
                </a:lnTo>
                <a:lnTo>
                  <a:pt x="1403318" y="748460"/>
                </a:lnTo>
                <a:lnTo>
                  <a:pt x="1362912" y="760909"/>
                </a:lnTo>
                <a:lnTo>
                  <a:pt x="127002" y="762000"/>
                </a:lnTo>
                <a:lnTo>
                  <a:pt x="112337" y="761162"/>
                </a:lnTo>
                <a:lnTo>
                  <a:pt x="71659" y="749339"/>
                </a:lnTo>
                <a:lnTo>
                  <a:pt x="37895" y="725493"/>
                </a:lnTo>
                <a:lnTo>
                  <a:pt x="13539" y="692118"/>
                </a:lnTo>
                <a:lnTo>
                  <a:pt x="1090" y="651712"/>
                </a:lnTo>
                <a:lnTo>
                  <a:pt x="0" y="127002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4900" y="3823152"/>
            <a:ext cx="393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H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59000" y="3505200"/>
            <a:ext cx="16129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1700" y="3708400"/>
            <a:ext cx="6223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3467" y="354965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1346180" y="0"/>
                </a:moveTo>
                <a:lnTo>
                  <a:pt x="124870" y="17"/>
                </a:lnTo>
                <a:lnTo>
                  <a:pt x="82674" y="7943"/>
                </a:lnTo>
                <a:lnTo>
                  <a:pt x="46678" y="28607"/>
                </a:lnTo>
                <a:lnTo>
                  <a:pt x="19378" y="59513"/>
                </a:lnTo>
                <a:lnTo>
                  <a:pt x="3270" y="98164"/>
                </a:lnTo>
                <a:lnTo>
                  <a:pt x="0" y="637112"/>
                </a:lnTo>
                <a:lnTo>
                  <a:pt x="1072" y="651712"/>
                </a:lnTo>
                <a:lnTo>
                  <a:pt x="13522" y="692119"/>
                </a:lnTo>
                <a:lnTo>
                  <a:pt x="37877" y="725493"/>
                </a:lnTo>
                <a:lnTo>
                  <a:pt x="71642" y="749340"/>
                </a:lnTo>
                <a:lnTo>
                  <a:pt x="112320" y="761162"/>
                </a:lnTo>
                <a:lnTo>
                  <a:pt x="126985" y="762000"/>
                </a:lnTo>
                <a:lnTo>
                  <a:pt x="1348295" y="761982"/>
                </a:lnTo>
                <a:lnTo>
                  <a:pt x="1390491" y="754056"/>
                </a:lnTo>
                <a:lnTo>
                  <a:pt x="1426487" y="733392"/>
                </a:lnTo>
                <a:lnTo>
                  <a:pt x="1453786" y="702486"/>
                </a:lnTo>
                <a:lnTo>
                  <a:pt x="1469894" y="663835"/>
                </a:lnTo>
                <a:lnTo>
                  <a:pt x="1473165" y="124887"/>
                </a:lnTo>
                <a:lnTo>
                  <a:pt x="1472092" y="110287"/>
                </a:lnTo>
                <a:lnTo>
                  <a:pt x="1459642" y="69880"/>
                </a:lnTo>
                <a:lnTo>
                  <a:pt x="1435287" y="36506"/>
                </a:lnTo>
                <a:lnTo>
                  <a:pt x="1401523" y="12659"/>
                </a:lnTo>
                <a:lnTo>
                  <a:pt x="1360844" y="837"/>
                </a:lnTo>
                <a:lnTo>
                  <a:pt x="1346180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3450" y="354965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0" y="127002"/>
                </a:moveTo>
                <a:lnTo>
                  <a:pt x="7259" y="84574"/>
                </a:lnTo>
                <a:lnTo>
                  <a:pt x="27375" y="48227"/>
                </a:lnTo>
                <a:lnTo>
                  <a:pt x="57851" y="20458"/>
                </a:lnTo>
                <a:lnTo>
                  <a:pt x="96191" y="3763"/>
                </a:lnTo>
                <a:lnTo>
                  <a:pt x="1346198" y="0"/>
                </a:lnTo>
                <a:lnTo>
                  <a:pt x="1360862" y="837"/>
                </a:lnTo>
                <a:lnTo>
                  <a:pt x="1401540" y="12660"/>
                </a:lnTo>
                <a:lnTo>
                  <a:pt x="1435305" y="36506"/>
                </a:lnTo>
                <a:lnTo>
                  <a:pt x="1459660" y="69881"/>
                </a:lnTo>
                <a:lnTo>
                  <a:pt x="1472109" y="110287"/>
                </a:lnTo>
                <a:lnTo>
                  <a:pt x="1473200" y="634997"/>
                </a:lnTo>
                <a:lnTo>
                  <a:pt x="1472362" y="649661"/>
                </a:lnTo>
                <a:lnTo>
                  <a:pt x="1460539" y="690340"/>
                </a:lnTo>
                <a:lnTo>
                  <a:pt x="1436693" y="724105"/>
                </a:lnTo>
                <a:lnTo>
                  <a:pt x="1403318" y="748460"/>
                </a:lnTo>
                <a:lnTo>
                  <a:pt x="1362912" y="760909"/>
                </a:lnTo>
                <a:lnTo>
                  <a:pt x="127002" y="762000"/>
                </a:lnTo>
                <a:lnTo>
                  <a:pt x="112337" y="761162"/>
                </a:lnTo>
                <a:lnTo>
                  <a:pt x="71659" y="749339"/>
                </a:lnTo>
                <a:lnTo>
                  <a:pt x="37895" y="725493"/>
                </a:lnTo>
                <a:lnTo>
                  <a:pt x="13539" y="692118"/>
                </a:lnTo>
                <a:lnTo>
                  <a:pt x="1090" y="651712"/>
                </a:lnTo>
                <a:lnTo>
                  <a:pt x="0" y="127002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14699" y="3823153"/>
            <a:ext cx="2736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59000" y="4495800"/>
            <a:ext cx="32385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3467" y="4540250"/>
            <a:ext cx="3098800" cy="762000"/>
          </a:xfrm>
          <a:custGeom>
            <a:avLst/>
            <a:gdLst/>
            <a:ahLst/>
            <a:cxnLst/>
            <a:rect l="l" t="t" r="r" b="b"/>
            <a:pathLst>
              <a:path w="3098800" h="762000">
                <a:moveTo>
                  <a:pt x="2971780" y="0"/>
                </a:moveTo>
                <a:lnTo>
                  <a:pt x="124870" y="17"/>
                </a:lnTo>
                <a:lnTo>
                  <a:pt x="82674" y="7943"/>
                </a:lnTo>
                <a:lnTo>
                  <a:pt x="46678" y="28607"/>
                </a:lnTo>
                <a:lnTo>
                  <a:pt x="19378" y="59513"/>
                </a:lnTo>
                <a:lnTo>
                  <a:pt x="3270" y="98164"/>
                </a:lnTo>
                <a:lnTo>
                  <a:pt x="0" y="637112"/>
                </a:lnTo>
                <a:lnTo>
                  <a:pt x="1072" y="651712"/>
                </a:lnTo>
                <a:lnTo>
                  <a:pt x="13522" y="692119"/>
                </a:lnTo>
                <a:lnTo>
                  <a:pt x="37877" y="725493"/>
                </a:lnTo>
                <a:lnTo>
                  <a:pt x="71642" y="749340"/>
                </a:lnTo>
                <a:lnTo>
                  <a:pt x="112320" y="761162"/>
                </a:lnTo>
                <a:lnTo>
                  <a:pt x="126985" y="762000"/>
                </a:lnTo>
                <a:lnTo>
                  <a:pt x="2973895" y="761982"/>
                </a:lnTo>
                <a:lnTo>
                  <a:pt x="3016091" y="754056"/>
                </a:lnTo>
                <a:lnTo>
                  <a:pt x="3052087" y="733392"/>
                </a:lnTo>
                <a:lnTo>
                  <a:pt x="3079386" y="702486"/>
                </a:lnTo>
                <a:lnTo>
                  <a:pt x="3095494" y="663835"/>
                </a:lnTo>
                <a:lnTo>
                  <a:pt x="3098765" y="124887"/>
                </a:lnTo>
                <a:lnTo>
                  <a:pt x="3097692" y="110287"/>
                </a:lnTo>
                <a:lnTo>
                  <a:pt x="3085242" y="69880"/>
                </a:lnTo>
                <a:lnTo>
                  <a:pt x="3060887" y="36506"/>
                </a:lnTo>
                <a:lnTo>
                  <a:pt x="3027123" y="12659"/>
                </a:lnTo>
                <a:lnTo>
                  <a:pt x="2986444" y="837"/>
                </a:lnTo>
                <a:lnTo>
                  <a:pt x="2971780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3450" y="4540250"/>
            <a:ext cx="3098800" cy="762000"/>
          </a:xfrm>
          <a:custGeom>
            <a:avLst/>
            <a:gdLst/>
            <a:ahLst/>
            <a:cxnLst/>
            <a:rect l="l" t="t" r="r" b="b"/>
            <a:pathLst>
              <a:path w="3098800" h="762000">
                <a:moveTo>
                  <a:pt x="0" y="127002"/>
                </a:moveTo>
                <a:lnTo>
                  <a:pt x="7259" y="84574"/>
                </a:lnTo>
                <a:lnTo>
                  <a:pt x="27375" y="48227"/>
                </a:lnTo>
                <a:lnTo>
                  <a:pt x="57851" y="20458"/>
                </a:lnTo>
                <a:lnTo>
                  <a:pt x="96191" y="3763"/>
                </a:lnTo>
                <a:lnTo>
                  <a:pt x="2971798" y="0"/>
                </a:lnTo>
                <a:lnTo>
                  <a:pt x="2986462" y="837"/>
                </a:lnTo>
                <a:lnTo>
                  <a:pt x="3027140" y="12660"/>
                </a:lnTo>
                <a:lnTo>
                  <a:pt x="3060905" y="36506"/>
                </a:lnTo>
                <a:lnTo>
                  <a:pt x="3085260" y="69881"/>
                </a:lnTo>
                <a:lnTo>
                  <a:pt x="3097709" y="110287"/>
                </a:lnTo>
                <a:lnTo>
                  <a:pt x="3098800" y="634997"/>
                </a:lnTo>
                <a:lnTo>
                  <a:pt x="3097962" y="649662"/>
                </a:lnTo>
                <a:lnTo>
                  <a:pt x="3086139" y="690340"/>
                </a:lnTo>
                <a:lnTo>
                  <a:pt x="3062293" y="724105"/>
                </a:lnTo>
                <a:lnTo>
                  <a:pt x="3028918" y="748460"/>
                </a:lnTo>
                <a:lnTo>
                  <a:pt x="2988512" y="760909"/>
                </a:lnTo>
                <a:lnTo>
                  <a:pt x="127001" y="762000"/>
                </a:lnTo>
                <a:lnTo>
                  <a:pt x="112337" y="761162"/>
                </a:lnTo>
                <a:lnTo>
                  <a:pt x="71659" y="749339"/>
                </a:lnTo>
                <a:lnTo>
                  <a:pt x="37894" y="725493"/>
                </a:lnTo>
                <a:lnTo>
                  <a:pt x="13539" y="692118"/>
                </a:lnTo>
                <a:lnTo>
                  <a:pt x="1090" y="651712"/>
                </a:lnTo>
                <a:lnTo>
                  <a:pt x="0" y="127002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59530" y="4813753"/>
            <a:ext cx="19691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du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e,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-35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59400" y="3505200"/>
            <a:ext cx="1460500" cy="189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0700" y="3543300"/>
            <a:ext cx="9398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03850" y="3549650"/>
            <a:ext cx="1320800" cy="1752600"/>
          </a:xfrm>
          <a:custGeom>
            <a:avLst/>
            <a:gdLst/>
            <a:ahLst/>
            <a:cxnLst/>
            <a:rect l="l" t="t" r="r" b="b"/>
            <a:pathLst>
              <a:path w="1320800" h="1752600">
                <a:moveTo>
                  <a:pt x="1170981" y="0"/>
                </a:moveTo>
                <a:lnTo>
                  <a:pt x="139737" y="333"/>
                </a:lnTo>
                <a:lnTo>
                  <a:pt x="97862" y="9254"/>
                </a:lnTo>
                <a:lnTo>
                  <a:pt x="61228" y="28986"/>
                </a:lnTo>
                <a:lnTo>
                  <a:pt x="31629" y="57737"/>
                </a:lnTo>
                <a:lnTo>
                  <a:pt x="10859" y="93712"/>
                </a:lnTo>
                <a:lnTo>
                  <a:pt x="711" y="135119"/>
                </a:lnTo>
                <a:lnTo>
                  <a:pt x="0" y="149818"/>
                </a:lnTo>
                <a:lnTo>
                  <a:pt x="333" y="1612862"/>
                </a:lnTo>
                <a:lnTo>
                  <a:pt x="9254" y="1654737"/>
                </a:lnTo>
                <a:lnTo>
                  <a:pt x="28986" y="1691371"/>
                </a:lnTo>
                <a:lnTo>
                  <a:pt x="57737" y="1720970"/>
                </a:lnTo>
                <a:lnTo>
                  <a:pt x="93712" y="1741740"/>
                </a:lnTo>
                <a:lnTo>
                  <a:pt x="135119" y="1751888"/>
                </a:lnTo>
                <a:lnTo>
                  <a:pt x="149818" y="1752600"/>
                </a:lnTo>
                <a:lnTo>
                  <a:pt x="1181062" y="1752266"/>
                </a:lnTo>
                <a:lnTo>
                  <a:pt x="1222937" y="1743345"/>
                </a:lnTo>
                <a:lnTo>
                  <a:pt x="1259571" y="1723613"/>
                </a:lnTo>
                <a:lnTo>
                  <a:pt x="1289170" y="1694862"/>
                </a:lnTo>
                <a:lnTo>
                  <a:pt x="1309940" y="1658887"/>
                </a:lnTo>
                <a:lnTo>
                  <a:pt x="1320088" y="1617480"/>
                </a:lnTo>
                <a:lnTo>
                  <a:pt x="1320800" y="1602781"/>
                </a:lnTo>
                <a:lnTo>
                  <a:pt x="1320466" y="139737"/>
                </a:lnTo>
                <a:lnTo>
                  <a:pt x="1311545" y="97862"/>
                </a:lnTo>
                <a:lnTo>
                  <a:pt x="1291813" y="61228"/>
                </a:lnTo>
                <a:lnTo>
                  <a:pt x="1263062" y="31629"/>
                </a:lnTo>
                <a:lnTo>
                  <a:pt x="1227087" y="10859"/>
                </a:lnTo>
                <a:lnTo>
                  <a:pt x="1185680" y="711"/>
                </a:lnTo>
                <a:lnTo>
                  <a:pt x="1170981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3850" y="3549650"/>
            <a:ext cx="1320800" cy="1752600"/>
          </a:xfrm>
          <a:custGeom>
            <a:avLst/>
            <a:gdLst/>
            <a:ahLst/>
            <a:cxnLst/>
            <a:rect l="l" t="t" r="r" b="b"/>
            <a:pathLst>
              <a:path w="1320800" h="1752600">
                <a:moveTo>
                  <a:pt x="0" y="149818"/>
                </a:moveTo>
                <a:lnTo>
                  <a:pt x="6208" y="106999"/>
                </a:lnTo>
                <a:lnTo>
                  <a:pt x="23636" y="69014"/>
                </a:lnTo>
                <a:lnTo>
                  <a:pt x="50491" y="37656"/>
                </a:lnTo>
                <a:lnTo>
                  <a:pt x="84979" y="14718"/>
                </a:lnTo>
                <a:lnTo>
                  <a:pt x="125307" y="1995"/>
                </a:lnTo>
                <a:lnTo>
                  <a:pt x="1170982" y="0"/>
                </a:lnTo>
                <a:lnTo>
                  <a:pt x="1185681" y="711"/>
                </a:lnTo>
                <a:lnTo>
                  <a:pt x="1227087" y="10859"/>
                </a:lnTo>
                <a:lnTo>
                  <a:pt x="1263062" y="31629"/>
                </a:lnTo>
                <a:lnTo>
                  <a:pt x="1291813" y="61227"/>
                </a:lnTo>
                <a:lnTo>
                  <a:pt x="1311545" y="97861"/>
                </a:lnTo>
                <a:lnTo>
                  <a:pt x="1320466" y="139737"/>
                </a:lnTo>
                <a:lnTo>
                  <a:pt x="1320800" y="1602782"/>
                </a:lnTo>
                <a:lnTo>
                  <a:pt x="1320088" y="1617481"/>
                </a:lnTo>
                <a:lnTo>
                  <a:pt x="1309940" y="1658887"/>
                </a:lnTo>
                <a:lnTo>
                  <a:pt x="1289170" y="1694862"/>
                </a:lnTo>
                <a:lnTo>
                  <a:pt x="1259571" y="1723613"/>
                </a:lnTo>
                <a:lnTo>
                  <a:pt x="1222938" y="1743345"/>
                </a:lnTo>
                <a:lnTo>
                  <a:pt x="1181062" y="1752266"/>
                </a:lnTo>
                <a:lnTo>
                  <a:pt x="149818" y="1752600"/>
                </a:lnTo>
                <a:lnTo>
                  <a:pt x="135118" y="1751888"/>
                </a:lnTo>
                <a:lnTo>
                  <a:pt x="93712" y="1741740"/>
                </a:lnTo>
                <a:lnTo>
                  <a:pt x="57737" y="1720970"/>
                </a:lnTo>
                <a:lnTo>
                  <a:pt x="28986" y="1691371"/>
                </a:lnTo>
                <a:lnTo>
                  <a:pt x="9254" y="1654738"/>
                </a:lnTo>
                <a:lnTo>
                  <a:pt x="333" y="1612862"/>
                </a:lnTo>
                <a:lnTo>
                  <a:pt x="0" y="149818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50208" y="3653476"/>
            <a:ext cx="5930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59000" y="5410200"/>
            <a:ext cx="6083300" cy="749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7900" y="5537200"/>
            <a:ext cx="8001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3450" y="5454650"/>
            <a:ext cx="5943600" cy="609600"/>
          </a:xfrm>
          <a:custGeom>
            <a:avLst/>
            <a:gdLst/>
            <a:ahLst/>
            <a:cxnLst/>
            <a:rect l="l" t="t" r="r" b="b"/>
            <a:pathLst>
              <a:path w="5943600" h="609600">
                <a:moveTo>
                  <a:pt x="5841998" y="0"/>
                </a:moveTo>
                <a:lnTo>
                  <a:pt x="96955" y="104"/>
                </a:lnTo>
                <a:lnTo>
                  <a:pt x="55904" y="10831"/>
                </a:lnTo>
                <a:lnTo>
                  <a:pt x="23643" y="36441"/>
                </a:lnTo>
                <a:lnTo>
                  <a:pt x="4071" y="73032"/>
                </a:lnTo>
                <a:lnTo>
                  <a:pt x="0" y="101602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5846643" y="609495"/>
                </a:lnTo>
                <a:lnTo>
                  <a:pt x="5887695" y="598768"/>
                </a:lnTo>
                <a:lnTo>
                  <a:pt x="5919956" y="573158"/>
                </a:lnTo>
                <a:lnTo>
                  <a:pt x="5939528" y="536567"/>
                </a:lnTo>
                <a:lnTo>
                  <a:pt x="5943600" y="507997"/>
                </a:lnTo>
                <a:lnTo>
                  <a:pt x="5943495" y="96956"/>
                </a:lnTo>
                <a:lnTo>
                  <a:pt x="5932768" y="55905"/>
                </a:lnTo>
                <a:lnTo>
                  <a:pt x="5907158" y="23643"/>
                </a:lnTo>
                <a:lnTo>
                  <a:pt x="5870567" y="4071"/>
                </a:lnTo>
                <a:lnTo>
                  <a:pt x="5841998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3450" y="5454650"/>
            <a:ext cx="5943600" cy="609600"/>
          </a:xfrm>
          <a:custGeom>
            <a:avLst/>
            <a:gdLst/>
            <a:ahLst/>
            <a:cxnLst/>
            <a:rect l="l" t="t" r="r" b="b"/>
            <a:pathLst>
              <a:path w="5943600" h="609600">
                <a:moveTo>
                  <a:pt x="0" y="101602"/>
                </a:moveTo>
                <a:lnTo>
                  <a:pt x="8944" y="59856"/>
                </a:lnTo>
                <a:lnTo>
                  <a:pt x="33179" y="26491"/>
                </a:lnTo>
                <a:lnTo>
                  <a:pt x="68804" y="5409"/>
                </a:lnTo>
                <a:lnTo>
                  <a:pt x="5841998" y="0"/>
                </a:lnTo>
                <a:lnTo>
                  <a:pt x="5856604" y="1042"/>
                </a:lnTo>
                <a:lnTo>
                  <a:pt x="5895989" y="15516"/>
                </a:lnTo>
                <a:lnTo>
                  <a:pt x="5925692" y="43981"/>
                </a:lnTo>
                <a:lnTo>
                  <a:pt x="5941814" y="82536"/>
                </a:lnTo>
                <a:lnTo>
                  <a:pt x="5943600" y="507997"/>
                </a:lnTo>
                <a:lnTo>
                  <a:pt x="5942558" y="522603"/>
                </a:lnTo>
                <a:lnTo>
                  <a:pt x="5928083" y="561989"/>
                </a:lnTo>
                <a:lnTo>
                  <a:pt x="5899618" y="591692"/>
                </a:lnTo>
                <a:lnTo>
                  <a:pt x="5861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2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36202" y="5651953"/>
            <a:ext cx="461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07200" y="3530600"/>
            <a:ext cx="1435100" cy="1866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48500" y="3568700"/>
            <a:ext cx="927100" cy="546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1650" y="3575050"/>
            <a:ext cx="1295400" cy="1727200"/>
          </a:xfrm>
          <a:custGeom>
            <a:avLst/>
            <a:gdLst/>
            <a:ahLst/>
            <a:cxnLst/>
            <a:rect l="l" t="t" r="r" b="b"/>
            <a:pathLst>
              <a:path w="1295400" h="1727200">
                <a:moveTo>
                  <a:pt x="1144628" y="0"/>
                </a:moveTo>
                <a:lnTo>
                  <a:pt x="139139" y="442"/>
                </a:lnTo>
                <a:lnTo>
                  <a:pt x="97396" y="9720"/>
                </a:lnTo>
                <a:lnTo>
                  <a:pt x="60910" y="29693"/>
                </a:lnTo>
                <a:lnTo>
                  <a:pt x="31453" y="58590"/>
                </a:lnTo>
                <a:lnTo>
                  <a:pt x="10795" y="94639"/>
                </a:lnTo>
                <a:lnTo>
                  <a:pt x="707" y="136070"/>
                </a:lnTo>
                <a:lnTo>
                  <a:pt x="0" y="150770"/>
                </a:lnTo>
                <a:lnTo>
                  <a:pt x="442" y="1588061"/>
                </a:lnTo>
                <a:lnTo>
                  <a:pt x="9720" y="1629804"/>
                </a:lnTo>
                <a:lnTo>
                  <a:pt x="29693" y="1666289"/>
                </a:lnTo>
                <a:lnTo>
                  <a:pt x="58590" y="1695746"/>
                </a:lnTo>
                <a:lnTo>
                  <a:pt x="94640" y="1716404"/>
                </a:lnTo>
                <a:lnTo>
                  <a:pt x="136071" y="1726492"/>
                </a:lnTo>
                <a:lnTo>
                  <a:pt x="150771" y="1727200"/>
                </a:lnTo>
                <a:lnTo>
                  <a:pt x="1156260" y="1726757"/>
                </a:lnTo>
                <a:lnTo>
                  <a:pt x="1198003" y="1717479"/>
                </a:lnTo>
                <a:lnTo>
                  <a:pt x="1234489" y="1697506"/>
                </a:lnTo>
                <a:lnTo>
                  <a:pt x="1263946" y="1668609"/>
                </a:lnTo>
                <a:lnTo>
                  <a:pt x="1284604" y="1632560"/>
                </a:lnTo>
                <a:lnTo>
                  <a:pt x="1294692" y="1591129"/>
                </a:lnTo>
                <a:lnTo>
                  <a:pt x="1295400" y="1576429"/>
                </a:lnTo>
                <a:lnTo>
                  <a:pt x="1294957" y="139138"/>
                </a:lnTo>
                <a:lnTo>
                  <a:pt x="1285679" y="97395"/>
                </a:lnTo>
                <a:lnTo>
                  <a:pt x="1265706" y="60910"/>
                </a:lnTo>
                <a:lnTo>
                  <a:pt x="1236809" y="31453"/>
                </a:lnTo>
                <a:lnTo>
                  <a:pt x="1200759" y="10795"/>
                </a:lnTo>
                <a:lnTo>
                  <a:pt x="1159328" y="707"/>
                </a:lnTo>
                <a:lnTo>
                  <a:pt x="1144628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1650" y="3575050"/>
            <a:ext cx="1295400" cy="1727200"/>
          </a:xfrm>
          <a:custGeom>
            <a:avLst/>
            <a:gdLst/>
            <a:ahLst/>
            <a:cxnLst/>
            <a:rect l="l" t="t" r="r" b="b"/>
            <a:pathLst>
              <a:path w="1295400" h="1727200">
                <a:moveTo>
                  <a:pt x="0" y="150771"/>
                </a:moveTo>
                <a:lnTo>
                  <a:pt x="6170" y="107939"/>
                </a:lnTo>
                <a:lnTo>
                  <a:pt x="23502" y="69899"/>
                </a:lnTo>
                <a:lnTo>
                  <a:pt x="50223" y="38421"/>
                </a:lnTo>
                <a:lnTo>
                  <a:pt x="84562" y="15277"/>
                </a:lnTo>
                <a:lnTo>
                  <a:pt x="124749" y="2237"/>
                </a:lnTo>
                <a:lnTo>
                  <a:pt x="1144629" y="0"/>
                </a:lnTo>
                <a:lnTo>
                  <a:pt x="1159329" y="707"/>
                </a:lnTo>
                <a:lnTo>
                  <a:pt x="1200760" y="10795"/>
                </a:lnTo>
                <a:lnTo>
                  <a:pt x="1236809" y="31453"/>
                </a:lnTo>
                <a:lnTo>
                  <a:pt x="1265706" y="60910"/>
                </a:lnTo>
                <a:lnTo>
                  <a:pt x="1285679" y="97396"/>
                </a:lnTo>
                <a:lnTo>
                  <a:pt x="1294957" y="139138"/>
                </a:lnTo>
                <a:lnTo>
                  <a:pt x="1295400" y="1576429"/>
                </a:lnTo>
                <a:lnTo>
                  <a:pt x="1294692" y="1591129"/>
                </a:lnTo>
                <a:lnTo>
                  <a:pt x="1284604" y="1632560"/>
                </a:lnTo>
                <a:lnTo>
                  <a:pt x="1263946" y="1668610"/>
                </a:lnTo>
                <a:lnTo>
                  <a:pt x="1234489" y="1697506"/>
                </a:lnTo>
                <a:lnTo>
                  <a:pt x="1198003" y="1717479"/>
                </a:lnTo>
                <a:lnTo>
                  <a:pt x="1156261" y="1726757"/>
                </a:lnTo>
                <a:lnTo>
                  <a:pt x="150771" y="1727200"/>
                </a:lnTo>
                <a:lnTo>
                  <a:pt x="136071" y="1726492"/>
                </a:lnTo>
                <a:lnTo>
                  <a:pt x="94639" y="1716404"/>
                </a:lnTo>
                <a:lnTo>
                  <a:pt x="58590" y="1695747"/>
                </a:lnTo>
                <a:lnTo>
                  <a:pt x="29693" y="1666289"/>
                </a:lnTo>
                <a:lnTo>
                  <a:pt x="9720" y="1629804"/>
                </a:lnTo>
                <a:lnTo>
                  <a:pt x="442" y="1588061"/>
                </a:lnTo>
                <a:lnTo>
                  <a:pt x="0" y="150771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198593" y="3681708"/>
            <a:ext cx="5899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09391" y="5661605"/>
            <a:ext cx="974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35" dirty="0">
                <a:latin typeface="Calibri"/>
                <a:cs typeface="Calibri"/>
              </a:rPr>
              <a:t>S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spc="5" dirty="0">
                <a:latin typeface="Calibri"/>
                <a:cs typeface="Calibri"/>
              </a:rPr>
              <a:t>r</a:t>
            </a:r>
            <a:r>
              <a:rPr sz="1400" i="1" spc="-20" dirty="0">
                <a:latin typeface="Calibri"/>
                <a:cs typeface="Calibri"/>
              </a:rPr>
              <a:t>ag</a:t>
            </a:r>
            <a:r>
              <a:rPr sz="1400" i="1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60072" y="4594805"/>
            <a:ext cx="77724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 algn="ctr">
              <a:lnSpc>
                <a:spcPct val="101200"/>
              </a:lnSpc>
            </a:pP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a </a:t>
            </a:r>
            <a:r>
              <a:rPr sz="1400" i="1" spc="-30" dirty="0">
                <a:latin typeface="Calibri"/>
                <a:cs typeface="Calibri"/>
              </a:rPr>
              <a:t>P</a:t>
            </a:r>
            <a:r>
              <a:rPr sz="1400" i="1" spc="10" dirty="0">
                <a:latin typeface="Calibri"/>
                <a:cs typeface="Calibri"/>
              </a:rPr>
              <a:t>r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spc="15" dirty="0">
                <a:latin typeface="Calibri"/>
                <a:cs typeface="Calibri"/>
              </a:rPr>
              <a:t>c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45" dirty="0">
                <a:latin typeface="Calibri"/>
                <a:cs typeface="Calibri"/>
              </a:rPr>
              <a:t>ss</a:t>
            </a:r>
            <a:r>
              <a:rPr sz="1400" i="1" spc="-25" dirty="0">
                <a:latin typeface="Calibri"/>
                <a:cs typeface="Calibri"/>
              </a:rPr>
              <a:t>i</a:t>
            </a:r>
            <a:r>
              <a:rPr sz="1400" i="1" spc="-20" dirty="0">
                <a:latin typeface="Calibri"/>
                <a:cs typeface="Calibri"/>
              </a:rPr>
              <a:t>n</a:t>
            </a:r>
            <a:r>
              <a:rPr sz="1400" i="1" dirty="0">
                <a:latin typeface="Calibri"/>
                <a:cs typeface="Calibri"/>
              </a:rPr>
              <a:t>g </a:t>
            </a:r>
            <a:r>
              <a:rPr sz="1400" i="1" spc="15" dirty="0">
                <a:latin typeface="Calibri"/>
                <a:cs typeface="Calibri"/>
              </a:rPr>
              <a:t>E</a:t>
            </a:r>
            <a:r>
              <a:rPr sz="1400" i="1" spc="-20" dirty="0">
                <a:latin typeface="Calibri"/>
                <a:cs typeface="Calibri"/>
              </a:rPr>
              <a:t>ng</a:t>
            </a:r>
            <a:r>
              <a:rPr sz="1400" i="1" spc="-25" dirty="0">
                <a:latin typeface="Calibri"/>
                <a:cs typeface="Calibri"/>
              </a:rPr>
              <a:t>i</a:t>
            </a:r>
            <a:r>
              <a:rPr sz="1400" i="1" spc="-20" dirty="0">
                <a:latin typeface="Calibri"/>
                <a:cs typeface="Calibri"/>
              </a:rPr>
              <a:t>n</a:t>
            </a:r>
            <a:r>
              <a:rPr sz="1400" i="1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7837" y="3375605"/>
            <a:ext cx="6489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700">
              <a:lnSpc>
                <a:spcPct val="101200"/>
              </a:lnSpc>
            </a:pP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a </a:t>
            </a:r>
            <a:r>
              <a:rPr sz="1400" i="1" spc="-25" dirty="0">
                <a:latin typeface="Calibri"/>
                <a:cs typeface="Calibri"/>
              </a:rPr>
              <a:t>Pl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-30" dirty="0">
                <a:latin typeface="Calibri"/>
                <a:cs typeface="Calibri"/>
              </a:rPr>
              <a:t>f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spc="10" dirty="0">
                <a:latin typeface="Calibri"/>
                <a:cs typeface="Calibri"/>
              </a:rPr>
              <a:t>r</a:t>
            </a:r>
            <a:r>
              <a:rPr sz="1400" i="1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28206" y="2994605"/>
            <a:ext cx="72326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1200"/>
              </a:lnSpc>
            </a:pPr>
            <a:r>
              <a:rPr sz="1400" spc="-1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400" spc="2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0B5A79"/>
                </a:solidFill>
                <a:latin typeface="Calibri"/>
                <a:cs typeface="Calibri"/>
              </a:rPr>
              <a:t>u</a:t>
            </a:r>
            <a:r>
              <a:rPr sz="1400" spc="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1400" spc="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0B5A79"/>
                </a:solidFill>
                <a:latin typeface="Calibri"/>
                <a:cs typeface="Calibri"/>
              </a:rPr>
              <a:t>l </a:t>
            </a:r>
            <a:r>
              <a:rPr sz="14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1400" spc="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400" spc="30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1400" spc="-40" dirty="0">
                <a:solidFill>
                  <a:srgbClr val="0B5A79"/>
                </a:solidFill>
                <a:latin typeface="Calibri"/>
                <a:cs typeface="Calibri"/>
              </a:rPr>
              <a:t>u</a:t>
            </a:r>
            <a:r>
              <a:rPr sz="1400" spc="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48605" y="3089469"/>
            <a:ext cx="6915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1600" spc="3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1600" spc="25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27326" y="3071869"/>
            <a:ext cx="12668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1600" spc="10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1600" spc="-4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ala</a:t>
            </a:r>
            <a:r>
              <a:rPr sz="1600" spc="-20" dirty="0">
                <a:solidFill>
                  <a:srgbClr val="0B5A79"/>
                </a:solidFill>
                <a:latin typeface="Calibri"/>
                <a:cs typeface="Calibri"/>
              </a:rPr>
              <a:t>/</a:t>
            </a:r>
            <a:r>
              <a:rPr sz="1600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1600" spc="-30" dirty="0">
                <a:solidFill>
                  <a:srgbClr val="0B5A79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1600" spc="10" dirty="0">
                <a:solidFill>
                  <a:srgbClr val="0B5A79"/>
                </a:solidFill>
                <a:latin typeface="Calibri"/>
                <a:cs typeface="Calibri"/>
              </a:rPr>
              <a:t>Q</a:t>
            </a:r>
            <a:r>
              <a:rPr sz="160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21100" y="3316699"/>
            <a:ext cx="3136900" cy="175895"/>
          </a:xfrm>
          <a:custGeom>
            <a:avLst/>
            <a:gdLst/>
            <a:ahLst/>
            <a:cxnLst/>
            <a:rect l="l" t="t" r="r" b="b"/>
            <a:pathLst>
              <a:path w="3136900" h="175895">
                <a:moveTo>
                  <a:pt x="0" y="175801"/>
                </a:moveTo>
                <a:lnTo>
                  <a:pt x="1466" y="137187"/>
                </a:lnTo>
                <a:lnTo>
                  <a:pt x="8100" y="96536"/>
                </a:lnTo>
                <a:lnTo>
                  <a:pt x="1565647" y="86901"/>
                </a:lnTo>
                <a:lnTo>
                  <a:pt x="1568999" y="84615"/>
                </a:lnTo>
                <a:lnTo>
                  <a:pt x="1578858" y="38295"/>
                </a:lnTo>
                <a:lnTo>
                  <a:pt x="1580460" y="0"/>
                </a:lnTo>
                <a:lnTo>
                  <a:pt x="1580859" y="19804"/>
                </a:lnTo>
                <a:lnTo>
                  <a:pt x="1586098" y="67933"/>
                </a:lnTo>
                <a:lnTo>
                  <a:pt x="3122083" y="86901"/>
                </a:lnTo>
                <a:lnTo>
                  <a:pt x="3125435" y="89186"/>
                </a:lnTo>
                <a:lnTo>
                  <a:pt x="3135294" y="135506"/>
                </a:lnTo>
                <a:lnTo>
                  <a:pt x="3136443" y="153819"/>
                </a:lnTo>
                <a:lnTo>
                  <a:pt x="3136896" y="1738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54700" y="4076700"/>
            <a:ext cx="558800" cy="914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11500" y="3619500"/>
            <a:ext cx="431800" cy="6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59300" y="3619500"/>
            <a:ext cx="635000" cy="558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21500" y="4229100"/>
            <a:ext cx="1143000" cy="622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91515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iall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4146909"/>
            <a:ext cx="5030470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DUM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39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7721600" y="4775200"/>
            <a:ext cx="9525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86000"/>
            <a:ext cx="8432800" cy="215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700" y="2438400"/>
            <a:ext cx="7962900" cy="214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650" y="2330450"/>
            <a:ext cx="8293100" cy="2019300"/>
          </a:xfrm>
          <a:custGeom>
            <a:avLst/>
            <a:gdLst/>
            <a:ahLst/>
            <a:cxnLst/>
            <a:rect l="l" t="t" r="r" b="b"/>
            <a:pathLst>
              <a:path w="8293100" h="2019300">
                <a:moveTo>
                  <a:pt x="0" y="0"/>
                </a:moveTo>
                <a:lnTo>
                  <a:pt x="8293100" y="0"/>
                </a:lnTo>
                <a:lnTo>
                  <a:pt x="8293100" y="2019300"/>
                </a:lnTo>
                <a:lnTo>
                  <a:pt x="0" y="2019300"/>
                </a:lnTo>
                <a:lnTo>
                  <a:pt x="0" y="0"/>
                </a:lnTo>
                <a:close/>
              </a:path>
            </a:pathLst>
          </a:custGeom>
          <a:solidFill>
            <a:srgbClr val="ABE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650" y="2330450"/>
            <a:ext cx="8293100" cy="2019300"/>
          </a:xfrm>
          <a:custGeom>
            <a:avLst/>
            <a:gdLst/>
            <a:ahLst/>
            <a:cxnLst/>
            <a:rect l="l" t="t" r="r" b="b"/>
            <a:pathLst>
              <a:path w="8293100" h="2019300">
                <a:moveTo>
                  <a:pt x="0" y="0"/>
                </a:moveTo>
                <a:lnTo>
                  <a:pt x="8293100" y="0"/>
                </a:lnTo>
                <a:lnTo>
                  <a:pt x="8293100" y="2019300"/>
                </a:lnTo>
                <a:lnTo>
                  <a:pt x="0" y="2019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061" y="2546709"/>
            <a:ext cx="998855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400"/>
              </a:lnSpc>
            </a:pPr>
            <a:r>
              <a:rPr sz="1600" b="1" spc="35" dirty="0">
                <a:latin typeface="Courier New"/>
                <a:cs typeface="Courier New"/>
              </a:rPr>
              <a:t>peopl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35" dirty="0">
                <a:latin typeface="Courier New"/>
                <a:cs typeface="Courier New"/>
              </a:rPr>
              <a:t>order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35" dirty="0">
                <a:latin typeface="Courier New"/>
                <a:cs typeface="Courier New"/>
              </a:rPr>
              <a:t>cost); group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35" dirty="0">
                <a:latin typeface="Courier New"/>
                <a:cs typeface="Courier New"/>
              </a:rPr>
              <a:t>total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35" dirty="0">
                <a:latin typeface="Courier New"/>
                <a:cs typeface="Courier New"/>
              </a:rPr>
              <a:t>resul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02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4962" y="2546709"/>
            <a:ext cx="628205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400"/>
              </a:lnSpc>
            </a:pPr>
            <a:r>
              <a:rPr sz="1600" b="1" spc="35" dirty="0">
                <a:latin typeface="Courier New"/>
                <a:cs typeface="Courier New"/>
              </a:rPr>
              <a:t>LOA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'/user/t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ai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in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40" dirty="0">
                <a:latin typeface="Courier New"/>
                <a:cs typeface="Courier New"/>
              </a:rPr>
              <a:t>/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40" dirty="0">
                <a:latin typeface="Courier New"/>
                <a:cs typeface="Courier New"/>
              </a:rPr>
              <a:t>us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om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r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'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(cust_id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name)</a:t>
            </a:r>
            <a:r>
              <a:rPr sz="1600" b="1" dirty="0">
                <a:latin typeface="Courier New"/>
                <a:cs typeface="Courier New"/>
              </a:rPr>
              <a:t>; </a:t>
            </a:r>
            <a:r>
              <a:rPr sz="1600" b="1" spc="35" dirty="0">
                <a:latin typeface="Courier New"/>
                <a:cs typeface="Courier New"/>
              </a:rPr>
              <a:t>LOA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'/user/t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ai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in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40" dirty="0">
                <a:latin typeface="Courier New"/>
                <a:cs typeface="Courier New"/>
              </a:rPr>
              <a:t>/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rd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rs</a:t>
            </a:r>
            <a:r>
              <a:rPr sz="1600" b="1" dirty="0">
                <a:latin typeface="Courier New"/>
                <a:cs typeface="Courier New"/>
              </a:rPr>
              <a:t>'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(ord_id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cust_id</a:t>
            </a:r>
            <a:r>
              <a:rPr sz="1600" b="1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4860" y="3346809"/>
            <a:ext cx="65151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GROU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order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cust_id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</a:pPr>
            <a:r>
              <a:rPr sz="1600" b="1" spc="35" dirty="0">
                <a:latin typeface="Courier New"/>
                <a:cs typeface="Courier New"/>
              </a:rPr>
              <a:t>FOREAC</a:t>
            </a:r>
            <a:r>
              <a:rPr sz="1600" b="1" dirty="0">
                <a:latin typeface="Courier New"/>
                <a:cs typeface="Courier New"/>
              </a:rPr>
              <a:t>H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group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GENERAT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group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SUM</a:t>
            </a:r>
            <a:r>
              <a:rPr sz="1600" b="1" spc="40" dirty="0">
                <a:latin typeface="Courier New"/>
                <a:cs typeface="Courier New"/>
              </a:rPr>
              <a:t>(</a:t>
            </a:r>
            <a:r>
              <a:rPr sz="1600" b="1" spc="35" dirty="0">
                <a:latin typeface="Courier New"/>
                <a:cs typeface="Courier New"/>
              </a:rPr>
              <a:t>order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.c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s</a:t>
            </a:r>
            <a:r>
              <a:rPr sz="1600" b="1" spc="-60" dirty="0">
                <a:latin typeface="Courier New"/>
                <a:cs typeface="Courier New"/>
              </a:rPr>
              <a:t>t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t; JOI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total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group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peopl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cust_id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3550" y="996950"/>
            <a:ext cx="8225790" cy="1905"/>
          </a:xfrm>
          <a:custGeom>
            <a:avLst/>
            <a:gdLst/>
            <a:ahLst/>
            <a:cxnLst/>
            <a:rect l="l" t="t" r="r" b="b"/>
            <a:pathLst>
              <a:path w="8225790" h="1905">
                <a:moveTo>
                  <a:pt x="0" y="0"/>
                </a:moveTo>
                <a:lnTo>
                  <a:pt x="8225403" y="1587"/>
                </a:lnTo>
              </a:path>
            </a:pathLst>
          </a:custGeom>
          <a:ln w="12693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241" y="1203960"/>
            <a:ext cx="7858125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35" dirty="0">
                <a:latin typeface="Calibri"/>
                <a:cs typeface="Calibri"/>
              </a:rPr>
              <a:t>D</a:t>
            </a:r>
            <a:r>
              <a:rPr b="1" spc="25" dirty="0">
                <a:latin typeface="Calibri"/>
                <a:cs typeface="Calibri"/>
              </a:rPr>
              <a:t>u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g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,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u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dirty="0">
                <a:latin typeface="Calibri"/>
                <a:cs typeface="Calibri"/>
              </a:rPr>
              <a:t>il</a:t>
            </a:r>
            <a:r>
              <a:rPr b="1" spc="-5" dirty="0">
                <a:latin typeface="Calibri"/>
                <a:cs typeface="Calibri"/>
              </a:rPr>
              <a:t>l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 smtClean="0">
                <a:latin typeface="Calibri"/>
                <a:cs typeface="Calibri"/>
              </a:rPr>
              <a:t>l</a:t>
            </a:r>
            <a:r>
              <a:rPr b="1" spc="-10" dirty="0" smtClean="0">
                <a:latin typeface="Calibri"/>
                <a:cs typeface="Calibri"/>
              </a:rPr>
              <a:t>e</a:t>
            </a:r>
            <a:r>
              <a:rPr b="1" spc="0" dirty="0" smtClean="0">
                <a:latin typeface="Calibri"/>
                <a:cs typeface="Calibri"/>
              </a:rPr>
              <a:t>a</a:t>
            </a:r>
            <a:r>
              <a:rPr b="1" spc="-15" dirty="0" smtClean="0">
                <a:latin typeface="Calibri"/>
                <a:cs typeface="Calibri"/>
              </a:rPr>
              <a:t>r</a:t>
            </a:r>
            <a:r>
              <a:rPr b="1" spc="-5" dirty="0" smtClean="0">
                <a:latin typeface="Calibri"/>
                <a:cs typeface="Calibri"/>
              </a:rPr>
              <a:t>n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b="1" spc="-5" dirty="0" smtClean="0">
                <a:latin typeface="Calibri"/>
                <a:cs typeface="Calibri"/>
              </a:rPr>
              <a:t>The underlying technologies behind </a:t>
            </a:r>
            <a:r>
              <a:rPr lang="en-US" b="1" spc="-5" dirty="0" err="1" smtClean="0">
                <a:latin typeface="Calibri"/>
                <a:cs typeface="Calibri"/>
              </a:rPr>
              <a:t>BigData</a:t>
            </a:r>
            <a:r>
              <a:rPr lang="en-US" b="1" spc="-5" dirty="0" smtClean="0">
                <a:latin typeface="Calibri"/>
                <a:cs typeface="Calibri"/>
              </a:rPr>
              <a:t> Factory</a:t>
            </a: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b="1" spc="-5" dirty="0" smtClean="0">
                <a:latin typeface="Calibri"/>
                <a:cs typeface="Calibri"/>
              </a:rPr>
              <a:t>Overview of IMS Health Hadoop setup</a:t>
            </a:r>
          </a:p>
          <a:p>
            <a:pPr marL="177800" indent="-165100"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b="1" dirty="0" smtClean="0">
                <a:cs typeface="Calibri"/>
              </a:rPr>
              <a:t>T</a:t>
            </a:r>
            <a:r>
              <a:rPr lang="en-US" b="1" spc="20" dirty="0" smtClean="0">
                <a:cs typeface="Calibri"/>
              </a:rPr>
              <a:t>h</a:t>
            </a:r>
            <a:r>
              <a:rPr lang="en-US" b="1" dirty="0" smtClean="0">
                <a:cs typeface="Calibri"/>
              </a:rPr>
              <a:t>e</a:t>
            </a:r>
            <a:r>
              <a:rPr lang="en-US" b="1" spc="-60" dirty="0" smtClean="0">
                <a:cs typeface="Calibri"/>
              </a:rPr>
              <a:t> </a:t>
            </a:r>
            <a:r>
              <a:rPr lang="en-US" b="1" spc="20" dirty="0">
                <a:cs typeface="Calibri"/>
              </a:rPr>
              <a:t>pu</a:t>
            </a:r>
            <a:r>
              <a:rPr lang="en-US" b="1" spc="-15" dirty="0">
                <a:cs typeface="Calibri"/>
              </a:rPr>
              <a:t>r</a:t>
            </a:r>
            <a:r>
              <a:rPr lang="en-US" b="1" spc="20" dirty="0">
                <a:cs typeface="Calibri"/>
              </a:rPr>
              <a:t>p</a:t>
            </a:r>
            <a:r>
              <a:rPr lang="en-US" b="1" spc="10" dirty="0">
                <a:cs typeface="Calibri"/>
              </a:rPr>
              <a:t>o</a:t>
            </a:r>
            <a:r>
              <a:rPr lang="en-US" b="1" spc="-5" dirty="0">
                <a:cs typeface="Calibri"/>
              </a:rPr>
              <a:t>s</a:t>
            </a:r>
            <a:r>
              <a:rPr lang="en-US" b="1" dirty="0">
                <a:cs typeface="Calibri"/>
              </a:rPr>
              <a:t>e</a:t>
            </a:r>
            <a:r>
              <a:rPr lang="en-US" b="1" spc="-60" dirty="0">
                <a:cs typeface="Calibri"/>
              </a:rPr>
              <a:t> </a:t>
            </a:r>
            <a:r>
              <a:rPr lang="en-US" b="1" spc="10" dirty="0">
                <a:cs typeface="Calibri"/>
              </a:rPr>
              <a:t>o</a:t>
            </a:r>
            <a:r>
              <a:rPr lang="en-US" b="1" dirty="0">
                <a:cs typeface="Calibri"/>
              </a:rPr>
              <a:t>f</a:t>
            </a:r>
            <a:r>
              <a:rPr lang="en-US" b="1" spc="15" dirty="0">
                <a:cs typeface="Calibri"/>
              </a:rPr>
              <a:t> </a:t>
            </a:r>
            <a:r>
              <a:rPr lang="en-US" b="1" spc="25" dirty="0">
                <a:cs typeface="Calibri"/>
              </a:rPr>
              <a:t>H</a:t>
            </a:r>
            <a:r>
              <a:rPr lang="en-US" b="1" dirty="0">
                <a:cs typeface="Calibri"/>
              </a:rPr>
              <a:t>a</a:t>
            </a:r>
            <a:r>
              <a:rPr lang="en-US" b="1" spc="20" dirty="0">
                <a:cs typeface="Calibri"/>
              </a:rPr>
              <a:t>d</a:t>
            </a:r>
            <a:r>
              <a:rPr lang="en-US" b="1" spc="10" dirty="0">
                <a:cs typeface="Calibri"/>
              </a:rPr>
              <a:t>oo</a:t>
            </a:r>
            <a:r>
              <a:rPr lang="en-US" b="1" spc="-5" dirty="0">
                <a:cs typeface="Calibri"/>
              </a:rPr>
              <a:t>p</a:t>
            </a:r>
            <a:r>
              <a:rPr lang="en-US" b="1" spc="-13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</a:t>
            </a:r>
            <a:r>
              <a:rPr lang="en-US" b="1" spc="20" dirty="0">
                <a:cs typeface="Calibri"/>
              </a:rPr>
              <a:t>n</a:t>
            </a:r>
            <a:r>
              <a:rPr lang="en-US" b="1" spc="-5" dirty="0">
                <a:cs typeface="Calibri"/>
              </a:rPr>
              <a:t>d</a:t>
            </a:r>
            <a:r>
              <a:rPr lang="en-US" b="1" spc="-30" dirty="0">
                <a:cs typeface="Calibri"/>
              </a:rPr>
              <a:t> </a:t>
            </a:r>
            <a:r>
              <a:rPr lang="en-US" b="1" dirty="0">
                <a:cs typeface="Calibri"/>
              </a:rPr>
              <a:t>it</a:t>
            </a:r>
            <a:r>
              <a:rPr lang="en-US" b="1" spc="-5" dirty="0">
                <a:cs typeface="Calibri"/>
              </a:rPr>
              <a:t>s</a:t>
            </a:r>
            <a:r>
              <a:rPr lang="en-US" b="1" spc="-50" dirty="0">
                <a:cs typeface="Calibri"/>
              </a:rPr>
              <a:t> </a:t>
            </a:r>
            <a:r>
              <a:rPr lang="en-US" b="1" spc="-15" dirty="0">
                <a:cs typeface="Calibri"/>
              </a:rPr>
              <a:t>r</a:t>
            </a:r>
            <a:r>
              <a:rPr lang="en-US" b="1" spc="-10" dirty="0">
                <a:cs typeface="Calibri"/>
              </a:rPr>
              <a:t>e</a:t>
            </a:r>
            <a:r>
              <a:rPr lang="en-US" b="1" dirty="0">
                <a:cs typeface="Calibri"/>
              </a:rPr>
              <a:t>lat</a:t>
            </a:r>
            <a:r>
              <a:rPr lang="en-US" b="1" spc="-10" dirty="0">
                <a:cs typeface="Calibri"/>
              </a:rPr>
              <a:t>e</a:t>
            </a:r>
            <a:r>
              <a:rPr lang="en-US" b="1" spc="-5" dirty="0">
                <a:cs typeface="Calibri"/>
              </a:rPr>
              <a:t>d</a:t>
            </a:r>
            <a:r>
              <a:rPr lang="en-US" b="1" spc="-130" dirty="0">
                <a:cs typeface="Calibri"/>
              </a:rPr>
              <a:t> </a:t>
            </a:r>
            <a:r>
              <a:rPr lang="en-US" b="1" dirty="0" smtClean="0">
                <a:cs typeface="Calibri"/>
              </a:rPr>
              <a:t>t</a:t>
            </a:r>
            <a:r>
              <a:rPr lang="en-US" b="1" spc="10" dirty="0" smtClean="0">
                <a:cs typeface="Calibri"/>
              </a:rPr>
              <a:t>oo</a:t>
            </a:r>
            <a:r>
              <a:rPr lang="en-US" b="1" dirty="0" smtClean="0">
                <a:cs typeface="Calibri"/>
              </a:rPr>
              <a:t>l</a:t>
            </a:r>
            <a:r>
              <a:rPr lang="en-US" b="1" spc="-5" dirty="0" smtClean="0"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25" dirty="0">
                <a:latin typeface="Calibri"/>
                <a:cs typeface="Calibri"/>
              </a:rPr>
              <a:t>H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0" dirty="0">
                <a:latin typeface="Calibri"/>
                <a:cs typeface="Calibri"/>
              </a:rPr>
              <a:t>v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40" dirty="0">
                <a:latin typeface="Calibri"/>
                <a:cs typeface="Calibri"/>
              </a:rPr>
              <a:t>I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6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35" dirty="0">
                <a:latin typeface="Calibri"/>
                <a:cs typeface="Calibri"/>
              </a:rPr>
              <a:t>ff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20" dirty="0">
                <a:latin typeface="Calibri"/>
                <a:cs typeface="Calibri"/>
              </a:rPr>
              <a:t>qu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iti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,</a:t>
            </a:r>
            <a:r>
              <a:rPr b="1" spc="-17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,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ti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-5" dirty="0">
                <a:latin typeface="Calibri"/>
                <a:cs typeface="Calibri"/>
              </a:rPr>
              <a:t>y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l</a:t>
            </a:r>
            <a:r>
              <a:rPr b="1" spc="5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-</a:t>
            </a:r>
            <a:r>
              <a:rPr b="1" dirty="0">
                <a:latin typeface="Calibri"/>
                <a:cs typeface="Calibri"/>
              </a:rPr>
              <a:t>s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le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1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m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ti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l</a:t>
            </a:r>
            <a:r>
              <a:rPr b="1" spc="-14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b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5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m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35" dirty="0">
                <a:latin typeface="Calibri"/>
                <a:cs typeface="Calibri"/>
              </a:rPr>
              <a:t>HD</a:t>
            </a:r>
            <a:r>
              <a:rPr b="1" spc="-20" dirty="0">
                <a:latin typeface="Calibri"/>
                <a:cs typeface="Calibri"/>
              </a:rPr>
              <a:t>F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20" dirty="0">
                <a:latin typeface="Calibri"/>
                <a:cs typeface="Calibri"/>
              </a:rPr>
              <a:t>x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5" dirty="0">
                <a:latin typeface="Calibri"/>
                <a:cs typeface="Calibri"/>
              </a:rPr>
              <a:t>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dirty="0">
                <a:latin typeface="Calibri"/>
                <a:cs typeface="Calibri"/>
              </a:rPr>
              <a:t>it</a:t>
            </a:r>
            <a:r>
              <a:rPr b="1" spc="-5" dirty="0">
                <a:latin typeface="Calibri"/>
                <a:cs typeface="Calibri"/>
              </a:rPr>
              <a:t>h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spc="-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25" dirty="0">
                <a:latin typeface="Calibri"/>
                <a:cs typeface="Calibri"/>
              </a:rPr>
              <a:t>H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0" dirty="0">
                <a:latin typeface="Calibri"/>
                <a:cs typeface="Calibri"/>
              </a:rPr>
              <a:t>v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40" dirty="0">
                <a:latin typeface="Calibri"/>
                <a:cs typeface="Calibri"/>
              </a:rPr>
              <a:t>I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50" dirty="0">
                <a:latin typeface="Calibri"/>
                <a:cs typeface="Calibri"/>
              </a:rPr>
              <a:t>v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du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ti</a:t>
            </a:r>
            <a:r>
              <a:rPr b="1" spc="-50" dirty="0">
                <a:latin typeface="Calibri"/>
                <a:cs typeface="Calibri"/>
              </a:rPr>
              <a:t>v</a:t>
            </a:r>
            <a:r>
              <a:rPr b="1" dirty="0">
                <a:latin typeface="Calibri"/>
                <a:cs typeface="Calibri"/>
              </a:rPr>
              <a:t>it</a:t>
            </a:r>
            <a:r>
              <a:rPr b="1" spc="-5" dirty="0">
                <a:latin typeface="Calibri"/>
                <a:cs typeface="Calibri"/>
              </a:rPr>
              <a:t>y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l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40" dirty="0">
                <a:latin typeface="Calibri"/>
                <a:cs typeface="Calibri"/>
              </a:rPr>
              <a:t>k</a:t>
            </a:r>
            <a:r>
              <a:rPr b="1" spc="-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x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140" dirty="0">
                <a:latin typeface="Calibri"/>
                <a:cs typeface="Calibri"/>
              </a:rPr>
              <a:t> 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upp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b</a:t>
            </a:r>
            <a:r>
              <a:rPr b="1" spc="-5" dirty="0">
                <a:latin typeface="Calibri"/>
                <a:cs typeface="Calibri"/>
              </a:rPr>
              <a:t>y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10" dirty="0">
                <a:latin typeface="Calibri"/>
                <a:cs typeface="Calibri"/>
              </a:rPr>
              <a:t>oo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20" dirty="0">
                <a:latin typeface="Calibri"/>
                <a:cs typeface="Calibri"/>
              </a:rPr>
              <a:t>x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qu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1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70" dirty="0">
                <a:latin typeface="Calibri"/>
                <a:cs typeface="Calibri"/>
              </a:rPr>
              <a:t> </a:t>
            </a:r>
            <a:r>
              <a:rPr b="1" spc="25" dirty="0">
                <a:latin typeface="Calibri"/>
                <a:cs typeface="Calibri"/>
              </a:rPr>
              <a:t>H</a:t>
            </a:r>
            <a:r>
              <a:rPr b="1" spc="35" dirty="0">
                <a:latin typeface="Calibri"/>
                <a:cs typeface="Calibri"/>
              </a:rPr>
              <a:t>D</a:t>
            </a:r>
            <a:r>
              <a:rPr b="1" spc="-20" dirty="0">
                <a:latin typeface="Calibri"/>
                <a:cs typeface="Calibri"/>
              </a:rPr>
              <a:t>F</a:t>
            </a:r>
            <a:r>
              <a:rPr b="1" spc="-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j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0" dirty="0">
                <a:latin typeface="Calibri"/>
                <a:cs typeface="Calibri"/>
              </a:rPr>
              <a:t>v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0" dirty="0">
                <a:latin typeface="Calibri"/>
                <a:cs typeface="Calibri"/>
              </a:rPr>
              <a:t>v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b</a:t>
            </a:r>
            <a:r>
              <a:rPr b="1" dirty="0">
                <a:latin typeface="Calibri"/>
                <a:cs typeface="Calibri"/>
              </a:rPr>
              <a:t>le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bu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ss</a:t>
            </a:r>
            <a:r>
              <a:rPr b="1" spc="-150" dirty="0">
                <a:latin typeface="Calibri"/>
                <a:cs typeface="Calibri"/>
              </a:rPr>
              <a:t> </a:t>
            </a:r>
            <a:r>
              <a:rPr b="1" dirty="0" smtClean="0">
                <a:latin typeface="Calibri"/>
                <a:cs typeface="Calibri"/>
              </a:rPr>
              <a:t>i</a:t>
            </a:r>
            <a:r>
              <a:rPr b="1" spc="20" dirty="0" smtClean="0">
                <a:latin typeface="Calibri"/>
                <a:cs typeface="Calibri"/>
              </a:rPr>
              <a:t>n</a:t>
            </a:r>
            <a:r>
              <a:rPr b="1" spc="-5" dirty="0" smtClean="0">
                <a:latin typeface="Calibri"/>
                <a:cs typeface="Calibri"/>
              </a:rPr>
              <a:t>s</a:t>
            </a:r>
            <a:r>
              <a:rPr b="1" dirty="0" smtClean="0">
                <a:latin typeface="Calibri"/>
                <a:cs typeface="Calibri"/>
              </a:rPr>
              <a:t>i</a:t>
            </a:r>
            <a:r>
              <a:rPr b="1" spc="-50" dirty="0" smtClean="0">
                <a:latin typeface="Calibri"/>
                <a:cs typeface="Calibri"/>
              </a:rPr>
              <a:t>g</a:t>
            </a:r>
            <a:r>
              <a:rPr b="1" spc="20" dirty="0" smtClean="0">
                <a:latin typeface="Calibri"/>
                <a:cs typeface="Calibri"/>
              </a:rPr>
              <a:t>h</a:t>
            </a:r>
            <a:r>
              <a:rPr b="1" spc="-5" dirty="0" smtClean="0">
                <a:latin typeface="Calibri"/>
                <a:cs typeface="Calibri"/>
              </a:rPr>
              <a:t>t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06730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5" dirty="0">
                <a:latin typeface="Calibri"/>
                <a:cs typeface="Calibri"/>
              </a:rPr>
              <a:t>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QL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4904754"/>
            <a:ext cx="504634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1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obs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647700" y="2324100"/>
            <a:ext cx="61976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150" y="2368550"/>
            <a:ext cx="6057900" cy="2171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6115" marR="215265" indent="-254000">
              <a:lnSpc>
                <a:spcPct val="109400"/>
              </a:lnSpc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.c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_i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600" b="1" spc="-2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SUM(cost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600" b="1" spc="-3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-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total FRO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customers</a:t>
            </a:r>
            <a:endParaRPr sz="1600">
              <a:latin typeface="Courier New"/>
              <a:cs typeface="Courier New"/>
            </a:endParaRPr>
          </a:p>
          <a:p>
            <a:pPr marR="3332479" algn="ctr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JOI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orders</a:t>
            </a:r>
            <a:endParaRPr sz="1600">
              <a:latin typeface="Courier New"/>
              <a:cs typeface="Courier New"/>
            </a:endParaRPr>
          </a:p>
          <a:p>
            <a:pPr marL="170815" marR="321310" indent="736600">
              <a:lnSpc>
                <a:spcPct val="109400"/>
              </a:lnSpc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b="1" spc="-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(custome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s.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u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t_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spc="-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orders.c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st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_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600" b="1" spc="4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)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GROU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.c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_id</a:t>
            </a:r>
            <a:endParaRPr sz="1600">
              <a:latin typeface="Courier New"/>
              <a:cs typeface="Courier New"/>
            </a:endParaRPr>
          </a:p>
          <a:p>
            <a:pPr marR="3231515" algn="ctr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ORDE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600" b="1" spc="-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tota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1600" b="1" spc="-2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DESC;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0" y="4521200"/>
            <a:ext cx="17272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694805" cy="344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reme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H</a:t>
            </a: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92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100</a:t>
            </a:r>
            <a:r>
              <a:rPr sz="2000" b="1" dirty="0">
                <a:latin typeface="Calibri"/>
                <a:cs typeface="Calibri"/>
              </a:rPr>
              <a:t>%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5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9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0" y="5334000"/>
            <a:ext cx="190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6000" y="3314700"/>
            <a:ext cx="1181100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26999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lang="en-US" sz="2000" spc="-50" dirty="0" smtClean="0">
                <a:solidFill>
                  <a:srgbClr val="A6A6A6"/>
                </a:solidFill>
                <a:latin typeface="Calibri"/>
                <a:cs typeface="Calibri"/>
              </a:rPr>
              <a:t>Demo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1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q</a:t>
            </a:r>
            <a:r>
              <a:rPr spc="30" dirty="0">
                <a:latin typeface="Calibri"/>
                <a:cs typeface="Calibri"/>
              </a:rPr>
              <a:t>oo</a:t>
            </a:r>
            <a:r>
              <a:rPr dirty="0">
                <a:latin typeface="Calibri"/>
                <a:cs typeface="Calibri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15" y="1342404"/>
            <a:ext cx="7588250" cy="193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tw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0812" y="4095009"/>
            <a:ext cx="969056" cy="1325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1155" y="3964463"/>
            <a:ext cx="2415540" cy="0"/>
          </a:xfrm>
          <a:custGeom>
            <a:avLst/>
            <a:gdLst/>
            <a:ahLst/>
            <a:cxnLst/>
            <a:rect l="l" t="t" r="r" b="b"/>
            <a:pathLst>
              <a:path w="2415540">
                <a:moveTo>
                  <a:pt x="0" y="0"/>
                </a:moveTo>
                <a:lnTo>
                  <a:pt x="2415532" y="0"/>
                </a:lnTo>
              </a:path>
            </a:pathLst>
          </a:custGeom>
          <a:ln w="3641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1155" y="5564417"/>
            <a:ext cx="2415540" cy="0"/>
          </a:xfrm>
          <a:custGeom>
            <a:avLst/>
            <a:gdLst/>
            <a:ahLst/>
            <a:cxnLst/>
            <a:rect l="l" t="t" r="r" b="b"/>
            <a:pathLst>
              <a:path w="2415540">
                <a:moveTo>
                  <a:pt x="0" y="0"/>
                </a:moveTo>
                <a:lnTo>
                  <a:pt x="1237588" y="0"/>
                </a:lnTo>
                <a:lnTo>
                  <a:pt x="2415532" y="0"/>
                </a:lnTo>
              </a:path>
            </a:pathLst>
          </a:custGeom>
          <a:ln w="25400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1155" y="3966284"/>
            <a:ext cx="0" cy="1598295"/>
          </a:xfrm>
          <a:custGeom>
            <a:avLst/>
            <a:gdLst/>
            <a:ahLst/>
            <a:cxnLst/>
            <a:rect l="l" t="t" r="r" b="b"/>
            <a:pathLst>
              <a:path h="1598295">
                <a:moveTo>
                  <a:pt x="0" y="0"/>
                </a:moveTo>
                <a:lnTo>
                  <a:pt x="1" y="1598141"/>
                </a:lnTo>
              </a:path>
            </a:pathLst>
          </a:custGeom>
          <a:ln w="25378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6691" y="3966293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122959"/>
                </a:moveTo>
                <a:lnTo>
                  <a:pt x="0" y="0"/>
                </a:lnTo>
              </a:path>
            </a:pathLst>
          </a:custGeom>
          <a:ln w="25378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6691" y="5450324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098"/>
                </a:moveTo>
                <a:lnTo>
                  <a:pt x="0" y="0"/>
                </a:lnTo>
              </a:path>
            </a:pathLst>
          </a:custGeom>
          <a:ln w="25378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5679" y="4764983"/>
            <a:ext cx="1323340" cy="1905"/>
          </a:xfrm>
          <a:custGeom>
            <a:avLst/>
            <a:gdLst/>
            <a:ahLst/>
            <a:cxnLst/>
            <a:rect l="l" t="t" r="r" b="b"/>
            <a:pathLst>
              <a:path w="1323339" h="1904">
                <a:moveTo>
                  <a:pt x="0" y="0"/>
                </a:moveTo>
                <a:lnTo>
                  <a:pt x="1323013" y="1738"/>
                </a:lnTo>
              </a:path>
            </a:pathLst>
          </a:custGeom>
          <a:ln w="12700">
            <a:solidFill>
              <a:srgbClr val="00549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8642" y="472862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0" y="0"/>
                </a:moveTo>
                <a:lnTo>
                  <a:pt x="0" y="76201"/>
                </a:lnTo>
                <a:lnTo>
                  <a:pt x="101565" y="38234"/>
                </a:lnTo>
                <a:lnTo>
                  <a:pt x="10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643" y="4728621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565" y="38234"/>
                </a:moveTo>
                <a:lnTo>
                  <a:pt x="100" y="0"/>
                </a:lnTo>
                <a:lnTo>
                  <a:pt x="0" y="76202"/>
                </a:lnTo>
                <a:lnTo>
                  <a:pt x="101565" y="38234"/>
                </a:lnTo>
                <a:close/>
              </a:path>
            </a:pathLst>
          </a:custGeom>
          <a:ln w="12696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4164" y="4726881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565" y="0"/>
                </a:moveTo>
                <a:lnTo>
                  <a:pt x="0" y="37967"/>
                </a:lnTo>
                <a:lnTo>
                  <a:pt x="101465" y="76201"/>
                </a:lnTo>
                <a:lnTo>
                  <a:pt x="101565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4165" y="4726882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37967"/>
                </a:moveTo>
                <a:lnTo>
                  <a:pt x="101464" y="76202"/>
                </a:lnTo>
                <a:lnTo>
                  <a:pt x="101565" y="0"/>
                </a:lnTo>
                <a:lnTo>
                  <a:pt x="0" y="37967"/>
                </a:lnTo>
                <a:close/>
              </a:path>
            </a:pathLst>
          </a:custGeom>
          <a:ln w="12696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1858" y="4075413"/>
            <a:ext cx="1239794" cy="1374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4181" y="3582535"/>
            <a:ext cx="6007735" cy="2451100"/>
          </a:xfrm>
          <a:prstGeom prst="rect">
            <a:avLst/>
          </a:prstGeom>
          <a:ln w="12689">
            <a:solidFill>
              <a:srgbClr val="5B8C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5940">
              <a:lnSpc>
                <a:spcPct val="100000"/>
              </a:lnSpc>
              <a:tabLst>
                <a:tab pos="3775710" algn="l"/>
              </a:tabLst>
            </a:pPr>
            <a:r>
              <a:rPr sz="1400" b="1" spc="-5" dirty="0">
                <a:solidFill>
                  <a:srgbClr val="005493"/>
                </a:solidFill>
                <a:latin typeface="Arial"/>
                <a:cs typeface="Arial"/>
              </a:rPr>
              <a:t>Database	Hadoop Cluster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8121" y="4089252"/>
            <a:ext cx="482600" cy="1361440"/>
          </a:xfrm>
          <a:custGeom>
            <a:avLst/>
            <a:gdLst/>
            <a:ahLst/>
            <a:cxnLst/>
            <a:rect l="l" t="t" r="r" b="b"/>
            <a:pathLst>
              <a:path w="482600" h="1361439">
                <a:moveTo>
                  <a:pt x="0" y="1361071"/>
                </a:moveTo>
                <a:lnTo>
                  <a:pt x="482348" y="1361071"/>
                </a:lnTo>
                <a:lnTo>
                  <a:pt x="482348" y="0"/>
                </a:lnTo>
                <a:lnTo>
                  <a:pt x="0" y="0"/>
                </a:lnTo>
                <a:lnTo>
                  <a:pt x="0" y="1361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9037" y="4101405"/>
            <a:ext cx="969056" cy="134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0468" y="4089252"/>
            <a:ext cx="504825" cy="1361440"/>
          </a:xfrm>
          <a:custGeom>
            <a:avLst/>
            <a:gdLst/>
            <a:ahLst/>
            <a:cxnLst/>
            <a:rect l="l" t="t" r="r" b="b"/>
            <a:pathLst>
              <a:path w="504825" h="1361439">
                <a:moveTo>
                  <a:pt x="0" y="1361071"/>
                </a:moveTo>
                <a:lnTo>
                  <a:pt x="504520" y="1361071"/>
                </a:lnTo>
                <a:lnTo>
                  <a:pt x="504520" y="0"/>
                </a:lnTo>
                <a:lnTo>
                  <a:pt x="0" y="0"/>
                </a:lnTo>
                <a:lnTo>
                  <a:pt x="0" y="1361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1382" y="4101405"/>
            <a:ext cx="969056" cy="134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54989" y="4089252"/>
            <a:ext cx="995680" cy="1361440"/>
          </a:xfrm>
          <a:custGeom>
            <a:avLst/>
            <a:gdLst/>
            <a:ahLst/>
            <a:cxnLst/>
            <a:rect l="l" t="t" r="r" b="b"/>
            <a:pathLst>
              <a:path w="995679" h="1361439">
                <a:moveTo>
                  <a:pt x="0" y="1361071"/>
                </a:moveTo>
                <a:lnTo>
                  <a:pt x="995248" y="1361071"/>
                </a:lnTo>
                <a:lnTo>
                  <a:pt x="995248" y="0"/>
                </a:lnTo>
                <a:lnTo>
                  <a:pt x="0" y="0"/>
                </a:lnTo>
                <a:lnTo>
                  <a:pt x="0" y="1361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5903" y="4101405"/>
            <a:ext cx="969056" cy="134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85000" y="5588000"/>
            <a:ext cx="1917700" cy="58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q</a:t>
            </a:r>
            <a:r>
              <a:rPr spc="30" dirty="0">
                <a:latin typeface="Calibri"/>
                <a:cs typeface="Calibri"/>
              </a:rPr>
              <a:t>oo</a:t>
            </a:r>
            <a:r>
              <a:rPr dirty="0">
                <a:latin typeface="Calibri"/>
                <a:cs typeface="Calibri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15" y="1329704"/>
            <a:ext cx="746887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customer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5" dirty="0">
                <a:latin typeface="Calibri"/>
                <a:cs typeface="Calibri"/>
              </a:rPr>
              <a:t>yS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/mydata/customer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915" y="4428504"/>
            <a:ext cx="6579870" cy="181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--direc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nn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zz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2400300"/>
            <a:ext cx="7988300" cy="196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150" y="2444750"/>
            <a:ext cx="7848600" cy="18288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sqoo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impor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 dirty="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--connec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 err="1" smtClean="0">
                <a:latin typeface="Courier New"/>
                <a:cs typeface="Courier New"/>
              </a:rPr>
              <a:t>jdbc:mysq</a:t>
            </a:r>
            <a:r>
              <a:rPr sz="1800" b="1" spc="20" dirty="0" err="1" smtClean="0">
                <a:latin typeface="Courier New"/>
                <a:cs typeface="Courier New"/>
              </a:rPr>
              <a:t>l</a:t>
            </a:r>
            <a:r>
              <a:rPr sz="1800" b="1" spc="15" dirty="0" smtClean="0">
                <a:latin typeface="Courier New"/>
                <a:cs typeface="Courier New"/>
              </a:rPr>
              <a:t>:/</a:t>
            </a:r>
            <a:r>
              <a:rPr sz="1800" b="1" spc="-85" dirty="0" smtClean="0">
                <a:latin typeface="Courier New"/>
                <a:cs typeface="Courier New"/>
              </a:rPr>
              <a:t>/</a:t>
            </a:r>
            <a:r>
              <a:rPr sz="1800" b="1" spc="15" dirty="0" smtClean="0">
                <a:latin typeface="Courier New"/>
                <a:cs typeface="Courier New"/>
              </a:rPr>
              <a:t>loc</a:t>
            </a:r>
            <a:r>
              <a:rPr sz="1800" b="1" spc="-85" dirty="0" smtClean="0">
                <a:latin typeface="Courier New"/>
                <a:cs typeface="Courier New"/>
              </a:rPr>
              <a:t>a</a:t>
            </a:r>
            <a:r>
              <a:rPr sz="1800" b="1" spc="15" dirty="0" smtClean="0">
                <a:latin typeface="Courier New"/>
                <a:cs typeface="Courier New"/>
              </a:rPr>
              <a:t>lho</a:t>
            </a:r>
            <a:r>
              <a:rPr sz="1800" b="1" spc="-85" dirty="0" smtClean="0">
                <a:latin typeface="Courier New"/>
                <a:cs typeface="Courier New"/>
              </a:rPr>
              <a:t>s</a:t>
            </a:r>
            <a:r>
              <a:rPr sz="1800" b="1" spc="20" dirty="0" smtClean="0">
                <a:latin typeface="Courier New"/>
                <a:cs typeface="Courier New"/>
              </a:rPr>
              <a:t>t</a:t>
            </a:r>
            <a:r>
              <a:rPr sz="1800" b="1" spc="15" dirty="0" smtClean="0">
                <a:latin typeface="Courier New"/>
                <a:cs typeface="Courier New"/>
              </a:rPr>
              <a:t>/c</a:t>
            </a:r>
            <a:r>
              <a:rPr sz="1800" b="1" spc="-85" dirty="0" smtClean="0">
                <a:latin typeface="Courier New"/>
                <a:cs typeface="Courier New"/>
              </a:rPr>
              <a:t>o</a:t>
            </a:r>
            <a:r>
              <a:rPr sz="1800" b="1" spc="15" dirty="0" smtClean="0">
                <a:latin typeface="Courier New"/>
                <a:cs typeface="Courier New"/>
              </a:rPr>
              <a:t>mpa</a:t>
            </a:r>
            <a:r>
              <a:rPr sz="1800" b="1" spc="-85" dirty="0" smtClean="0">
                <a:latin typeface="Courier New"/>
                <a:cs typeface="Courier New"/>
              </a:rPr>
              <a:t>n</a:t>
            </a:r>
            <a:r>
              <a:rPr sz="1800" b="1" dirty="0" smtClean="0">
                <a:latin typeface="Courier New"/>
                <a:cs typeface="Courier New"/>
              </a:rPr>
              <a:t>y</a:t>
            </a:r>
            <a:r>
              <a:rPr sz="1800" b="1" spc="-260" dirty="0" smtClean="0">
                <a:latin typeface="Courier New"/>
                <a:cs typeface="Courier New"/>
              </a:rPr>
              <a:t> </a:t>
            </a:r>
            <a:r>
              <a:rPr sz="1800" b="1" dirty="0" smtClean="0">
                <a:latin typeface="Courier New"/>
                <a:cs typeface="Courier New"/>
              </a:rPr>
              <a:t>\</a:t>
            </a:r>
            <a:endParaRPr sz="1800" dirty="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--usernam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 err="1" smtClean="0">
                <a:latin typeface="Courier New"/>
                <a:cs typeface="Courier New"/>
              </a:rPr>
              <a:t>twheele</a:t>
            </a:r>
            <a:r>
              <a:rPr sz="1800" b="1" dirty="0" err="1" smtClean="0">
                <a:latin typeface="Courier New"/>
                <a:cs typeface="Courier New"/>
              </a:rPr>
              <a:t>r</a:t>
            </a:r>
            <a:r>
              <a:rPr sz="1800" b="1" spc="-160" dirty="0" smtClean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--passwor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bigsecre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 dirty="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--warehous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-di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/mydat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 dirty="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--tabl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customers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16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q</a:t>
            </a:r>
            <a:r>
              <a:rPr spc="30" dirty="0">
                <a:latin typeface="Calibri"/>
                <a:cs typeface="Calibri"/>
              </a:rPr>
              <a:t>oo</a:t>
            </a:r>
            <a:r>
              <a:rPr dirty="0">
                <a:latin typeface="Calibri"/>
                <a:cs typeface="Calibri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15" y="1342404"/>
            <a:ext cx="69659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8500" y="1905000"/>
            <a:ext cx="7988300" cy="189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300" y="2006600"/>
            <a:ext cx="6692900" cy="170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2950" y="1949450"/>
            <a:ext cx="7848600" cy="17526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13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sqoo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impor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-all-tab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2199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--connec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jdbc:mysq</a:t>
            </a:r>
            <a:r>
              <a:rPr sz="1800" b="1" spc="20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:/</a:t>
            </a:r>
            <a:r>
              <a:rPr sz="1800" b="1" spc="-85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loc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lho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/c</a:t>
            </a:r>
            <a:r>
              <a:rPr sz="1800" b="1" spc="-85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mpa</a:t>
            </a:r>
            <a:r>
              <a:rPr sz="1800" b="1" spc="-8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2199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--usernam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twheele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--passwor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bigsecre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2199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--field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-termi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ate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3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'\t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2199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--warehous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-di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/mydata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q</a:t>
            </a:r>
            <a:r>
              <a:rPr spc="30" dirty="0">
                <a:latin typeface="Calibri"/>
                <a:cs typeface="Calibri"/>
              </a:rPr>
              <a:t>oo</a:t>
            </a:r>
            <a:r>
              <a:rPr dirty="0">
                <a:latin typeface="Calibri"/>
                <a:cs typeface="Calibri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15" y="1329704"/>
            <a:ext cx="58178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product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915" y="3742704"/>
            <a:ext cx="54749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product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4152900"/>
            <a:ext cx="79883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500" y="4254500"/>
            <a:ext cx="6692900" cy="199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150" y="4197350"/>
            <a:ext cx="7848600" cy="1905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sqoo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impor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--connec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jdbc:mysq</a:t>
            </a:r>
            <a:r>
              <a:rPr sz="1800" b="1" spc="20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:/</a:t>
            </a:r>
            <a:r>
              <a:rPr sz="1800" b="1" spc="-85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loc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lho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/c</a:t>
            </a:r>
            <a:r>
              <a:rPr sz="1800" b="1" spc="-85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mpa</a:t>
            </a:r>
            <a:r>
              <a:rPr sz="1800" b="1" spc="-8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--usernam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twheele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--passwor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bigsecre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--warehous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-di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/mydat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--tabl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product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--wher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"pric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1000"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00" y="1714500"/>
            <a:ext cx="79883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500" y="1816100"/>
            <a:ext cx="6692900" cy="199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2150" y="1758950"/>
            <a:ext cx="7848600" cy="1905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sqoo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impor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--connec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jdbc:mysq</a:t>
            </a:r>
            <a:r>
              <a:rPr sz="1800" b="1" spc="20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:/</a:t>
            </a:r>
            <a:r>
              <a:rPr sz="1800" b="1" spc="-85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loc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lho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/c</a:t>
            </a:r>
            <a:r>
              <a:rPr sz="1800" b="1" spc="-85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mpa</a:t>
            </a:r>
            <a:r>
              <a:rPr sz="1800" b="1" spc="-8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--usernam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twheele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--passwor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bigsecre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--warehous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-di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/mydat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--tabl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product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--column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"prod_id,nam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,pr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35" dirty="0">
                <a:latin typeface="Calibri"/>
                <a:cs typeface="Calibri"/>
              </a:rPr>
              <a:t>q</a:t>
            </a:r>
            <a:r>
              <a:rPr spc="30" dirty="0">
                <a:latin typeface="Calibri"/>
                <a:cs typeface="Calibri"/>
              </a:rPr>
              <a:t>oo</a:t>
            </a:r>
            <a:r>
              <a:rPr dirty="0">
                <a:latin typeface="Calibri"/>
                <a:cs typeface="Calibri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15" y="1342404"/>
            <a:ext cx="659130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dirty="0">
                <a:latin typeface="Calibri"/>
                <a:cs typeface="Calibri"/>
              </a:rPr>
              <a:t>w</a:t>
            </a:r>
            <a:r>
              <a:rPr sz="2000" b="1" i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2895600"/>
            <a:ext cx="7988300" cy="280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150" y="2940050"/>
            <a:ext cx="7848600" cy="2667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sqoo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impor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--connec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jdbc:mysq</a:t>
            </a:r>
            <a:r>
              <a:rPr sz="1800" b="1" spc="20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:/</a:t>
            </a:r>
            <a:r>
              <a:rPr sz="1800" b="1" spc="-85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loc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lho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/c</a:t>
            </a:r>
            <a:r>
              <a:rPr sz="1800" b="1" spc="-85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mpa</a:t>
            </a:r>
            <a:r>
              <a:rPr sz="1800" b="1" spc="-8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--usernam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twheele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--passwor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bigsecre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--warehous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-di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/mydat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--tabl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--incrementa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appen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--chec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-colum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3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order_i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--last-valu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6713821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spc="260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" y="3314700"/>
            <a:ext cx="7988300" cy="280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50" y="335915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0" y="0"/>
                </a:moveTo>
                <a:lnTo>
                  <a:pt x="7848600" y="0"/>
                </a:lnTo>
                <a:lnTo>
                  <a:pt x="78486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50" y="3359150"/>
            <a:ext cx="7848600" cy="2667000"/>
          </a:xfrm>
          <a:custGeom>
            <a:avLst/>
            <a:gdLst/>
            <a:ahLst/>
            <a:cxnLst/>
            <a:rect l="l" t="t" r="r" b="b"/>
            <a:pathLst>
              <a:path w="7848600" h="2667000">
                <a:moveTo>
                  <a:pt x="0" y="0"/>
                </a:moveTo>
                <a:lnTo>
                  <a:pt x="7848600" y="0"/>
                </a:lnTo>
                <a:lnTo>
                  <a:pt x="78486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915" y="1342404"/>
            <a:ext cx="7653020" cy="438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’t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5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dirty="0">
                <a:latin typeface="Calibri"/>
                <a:cs typeface="Calibri"/>
              </a:rPr>
              <a:t>2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14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lastmodifie</a:t>
            </a:r>
            <a:r>
              <a:rPr sz="2000" b="1" dirty="0">
                <a:latin typeface="Courier New"/>
                <a:cs typeface="Courier New"/>
              </a:rPr>
              <a:t>d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i="1" spc="40" dirty="0">
                <a:latin typeface="Calibri"/>
                <a:cs typeface="Calibri"/>
              </a:rPr>
              <a:t>a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latin typeface="Calibri"/>
                <a:cs typeface="Calibri"/>
              </a:rPr>
              <a:t>upd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50">
              <a:latin typeface="Times New Roman"/>
              <a:cs typeface="Times New Roman"/>
            </a:endParaRPr>
          </a:p>
          <a:p>
            <a:pPr marL="532765">
              <a:lnSpc>
                <a:spcPts val="213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sqoo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impor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07886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--connec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jdbc:mysq</a:t>
            </a:r>
            <a:r>
              <a:rPr sz="1800" b="1" spc="20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:/</a:t>
            </a:r>
            <a:r>
              <a:rPr sz="1800" b="1" spc="-85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loc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lho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/c</a:t>
            </a:r>
            <a:r>
              <a:rPr sz="1800" b="1" spc="-85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mpa</a:t>
            </a:r>
            <a:r>
              <a:rPr sz="1800" b="1" spc="-8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07886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--usernam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twheele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--passwor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bigsecre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07886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--warehous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-di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/mydat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07886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--tabl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shipment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07886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--incrementa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lastmodifie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3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07886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--chec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-colum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last_update_dat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3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07886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--last-valu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"201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-06-1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800" b="1" spc="-2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03:15:59"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35" dirty="0">
                <a:latin typeface="Calibri"/>
                <a:cs typeface="Calibri"/>
              </a:rPr>
              <a:t>po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doo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35" dirty="0">
                <a:latin typeface="Calibri"/>
                <a:cs typeface="Calibri"/>
              </a:rPr>
              <a:t>q</a:t>
            </a:r>
            <a:r>
              <a:rPr spc="30" dirty="0">
                <a:latin typeface="Calibri"/>
                <a:cs typeface="Calibri"/>
              </a:rPr>
              <a:t>oo</a:t>
            </a:r>
            <a:r>
              <a:rPr dirty="0">
                <a:latin typeface="Calibri"/>
                <a:cs typeface="Calibri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15" y="1342404"/>
            <a:ext cx="7800340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pu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export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2705100"/>
            <a:ext cx="7988300" cy="196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150" y="2749550"/>
            <a:ext cx="7848600" cy="18288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800" b="1" spc="3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sqoo</a:t>
            </a:r>
            <a:r>
              <a:rPr sz="1800" b="1" dirty="0">
                <a:latin typeface="Courier New"/>
                <a:cs typeface="Courier New"/>
              </a:rPr>
              <a:t>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expor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--connec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jdbc:mysq</a:t>
            </a:r>
            <a:r>
              <a:rPr sz="1800" b="1" spc="20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:/</a:t>
            </a:r>
            <a:r>
              <a:rPr sz="1800" b="1" spc="-85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loc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lho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/c</a:t>
            </a:r>
            <a:r>
              <a:rPr sz="1800" b="1" spc="-85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mpa</a:t>
            </a:r>
            <a:r>
              <a:rPr sz="1800" b="1" spc="-8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--usernam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twheele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--passwor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bigsecre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--expor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-di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2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/mydat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/recom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end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r_o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tpu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3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ts val="213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--tabl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product_recomm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nda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ions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02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3550" y="996950"/>
            <a:ext cx="8225790" cy="1905"/>
          </a:xfrm>
          <a:custGeom>
            <a:avLst/>
            <a:gdLst/>
            <a:ahLst/>
            <a:cxnLst/>
            <a:rect l="l" t="t" r="r" b="b"/>
            <a:pathLst>
              <a:path w="8225790" h="1905">
                <a:moveTo>
                  <a:pt x="0" y="0"/>
                </a:moveTo>
                <a:lnTo>
                  <a:pt x="8225403" y="1587"/>
                </a:lnTo>
              </a:path>
            </a:pathLst>
          </a:custGeom>
          <a:ln w="12693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241" y="1196354"/>
            <a:ext cx="7689850" cy="5011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5" dirty="0">
                <a:latin typeface="Calibri"/>
                <a:cs typeface="Calibri"/>
              </a:rPr>
              <a:t>z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-5" dirty="0">
                <a:latin typeface="Calibri"/>
                <a:cs typeface="Calibri"/>
              </a:rPr>
              <a:t>,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15" dirty="0">
                <a:latin typeface="Calibri"/>
                <a:cs typeface="Calibri"/>
              </a:rPr>
              <a:t>-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-5" dirty="0">
                <a:latin typeface="Calibri"/>
                <a:cs typeface="Calibri"/>
              </a:rPr>
              <a:t>,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un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1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6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qu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5" dirty="0">
                <a:latin typeface="Calibri"/>
                <a:cs typeface="Calibri"/>
              </a:rPr>
              <a:t>y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b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tt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e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-15" dirty="0">
                <a:latin typeface="Calibri"/>
                <a:cs typeface="Calibri"/>
              </a:rPr>
              <a:t>W</a:t>
            </a:r>
            <a:r>
              <a:rPr b="1" spc="25" dirty="0">
                <a:latin typeface="Calibri"/>
                <a:cs typeface="Calibri"/>
              </a:rPr>
              <a:t>h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8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spc="-5" dirty="0">
                <a:latin typeface="Calibri"/>
                <a:cs typeface="Calibri"/>
              </a:rPr>
              <a:t>y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u</a:t>
            </a:r>
            <a:r>
              <a:rPr b="1" spc="7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13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t</a:t>
            </a:r>
            <a:r>
              <a:rPr b="1" spc="-1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t</a:t>
            </a:r>
            <a:endParaRPr dirty="0">
              <a:latin typeface="Calibri"/>
              <a:cs typeface="Calibri"/>
            </a:endParaRPr>
          </a:p>
          <a:p>
            <a:pPr marL="177800" marR="55753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b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ic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30" dirty="0">
                <a:latin typeface="Calibri"/>
                <a:cs typeface="Calibri"/>
              </a:rPr>
              <a:t>mm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g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f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40" dirty="0">
                <a:latin typeface="Calibri"/>
                <a:cs typeface="Calibri"/>
              </a:rPr>
              <a:t>k</a:t>
            </a:r>
            <a:r>
              <a:rPr b="1" spc="-5" dirty="0">
                <a:latin typeface="Calibri"/>
                <a:cs typeface="Calibri"/>
              </a:rPr>
              <a:t>: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ti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5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-30" dirty="0">
                <a:latin typeface="Calibri"/>
                <a:cs typeface="Calibri"/>
              </a:rPr>
              <a:t> R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ili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t </a:t>
            </a:r>
            <a:r>
              <a:rPr b="1" spc="35" dirty="0">
                <a:latin typeface="Calibri"/>
                <a:cs typeface="Calibri"/>
              </a:rPr>
              <a:t>D</a:t>
            </a:r>
            <a:r>
              <a:rPr b="1" spc="5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bu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spc="-130" dirty="0">
                <a:latin typeface="Calibri"/>
                <a:cs typeface="Calibri"/>
              </a:rPr>
              <a:t> </a:t>
            </a:r>
            <a:r>
              <a:rPr b="1" spc="35" dirty="0">
                <a:latin typeface="Calibri"/>
                <a:cs typeface="Calibri"/>
              </a:rPr>
              <a:t>D</a:t>
            </a:r>
            <a:r>
              <a:rPr b="1" spc="1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50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(R</a:t>
            </a:r>
            <a:r>
              <a:rPr b="1" spc="35" dirty="0">
                <a:latin typeface="Calibri"/>
                <a:cs typeface="Calibri"/>
              </a:rPr>
              <a:t>DD</a:t>
            </a:r>
            <a:r>
              <a:rPr b="1" dirty="0">
                <a:latin typeface="Calibri"/>
                <a:cs typeface="Calibri"/>
              </a:rPr>
              <a:t>s</a:t>
            </a:r>
            <a:r>
              <a:rPr b="1" spc="-5" dirty="0" smtClean="0">
                <a:latin typeface="Calibri"/>
                <a:cs typeface="Calibri"/>
              </a:rPr>
              <a:t>)</a:t>
            </a:r>
            <a:r>
              <a:rPr lang="en-US" b="1" spc="-5" dirty="0" smtClean="0">
                <a:latin typeface="Calibri"/>
                <a:cs typeface="Calibri"/>
              </a:rPr>
              <a:t>, </a:t>
            </a:r>
            <a:r>
              <a:rPr lang="en-US" b="1" spc="-5" dirty="0" err="1" smtClean="0">
                <a:latin typeface="Calibri"/>
                <a:cs typeface="Calibri"/>
              </a:rPr>
              <a:t>Dataframes</a:t>
            </a:r>
            <a:r>
              <a:rPr lang="en-US" b="1" spc="-5" dirty="0" smtClean="0">
                <a:latin typeface="Calibri"/>
                <a:cs typeface="Calibri"/>
              </a:rPr>
              <a:t> and optionally Datasets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40" dirty="0">
                <a:latin typeface="Calibri"/>
                <a:cs typeface="Calibri"/>
              </a:rPr>
              <a:t>k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bu</a:t>
            </a:r>
            <a:r>
              <a:rPr b="1" dirty="0">
                <a:latin typeface="Calibri"/>
                <a:cs typeface="Calibri"/>
              </a:rPr>
              <a:t>te</a:t>
            </a:r>
            <a:r>
              <a:rPr b="1" spc="-16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ss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g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f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b</a:t>
            </a:r>
            <a:r>
              <a:rPr b="1" dirty="0">
                <a:latin typeface="Calibri"/>
                <a:cs typeface="Calibri"/>
              </a:rPr>
              <a:t>ig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ss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60" dirty="0">
                <a:latin typeface="Calibri"/>
                <a:cs typeface="Calibri"/>
              </a:rPr>
              <a:t> 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dirty="0">
                <a:latin typeface="Calibri"/>
                <a:cs typeface="Calibri"/>
              </a:rPr>
              <a:t>it</a:t>
            </a:r>
            <a:r>
              <a:rPr b="1" spc="-5" dirty="0">
                <a:latin typeface="Calibri"/>
                <a:cs typeface="Calibri"/>
              </a:rPr>
              <a:t>h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15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f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b</a:t>
            </a:r>
            <a:r>
              <a:rPr b="1" dirty="0">
                <a:latin typeface="Calibri"/>
                <a:cs typeface="Calibri"/>
              </a:rPr>
              <a:t>ig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14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m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60" dirty="0">
                <a:latin typeface="Calibri"/>
                <a:cs typeface="Calibri"/>
              </a:rPr>
              <a:t>k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-50" dirty="0">
                <a:latin typeface="Calibri"/>
                <a:cs typeface="Calibri"/>
              </a:rPr>
              <a:t>v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0" dirty="0">
                <a:latin typeface="Calibri"/>
                <a:cs typeface="Calibri"/>
              </a:rPr>
              <a:t>g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f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spc="-60" dirty="0">
                <a:latin typeface="Calibri"/>
                <a:cs typeface="Calibri"/>
              </a:rPr>
              <a:t>k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y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85" dirty="0">
                <a:latin typeface="Calibri"/>
                <a:cs typeface="Calibri"/>
              </a:rPr>
              <a:t> 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i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50" dirty="0">
                <a:latin typeface="Calibri"/>
                <a:cs typeface="Calibri"/>
              </a:rPr>
              <a:t>v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35" dirty="0">
                <a:latin typeface="Calibri"/>
                <a:cs typeface="Calibri"/>
              </a:rPr>
              <a:t>f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30" dirty="0">
                <a:latin typeface="Calibri"/>
                <a:cs typeface="Calibri"/>
              </a:rPr>
              <a:t>m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e</a:t>
            </a:r>
            <a:endParaRPr dirty="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–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5" dirty="0">
                <a:latin typeface="Calibri"/>
                <a:cs typeface="Calibri"/>
              </a:rPr>
              <a:t>i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ti</a:t>
            </a:r>
            <a:r>
              <a:rPr b="1" spc="-50" dirty="0">
                <a:latin typeface="Calibri"/>
                <a:cs typeface="Calibri"/>
              </a:rPr>
              <a:t>v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5" dirty="0">
                <a:latin typeface="Calibri"/>
                <a:cs typeface="Calibri"/>
              </a:rPr>
              <a:t>l</a:t>
            </a:r>
            <a:r>
              <a:rPr b="1" spc="-5" dirty="0">
                <a:latin typeface="Calibri"/>
                <a:cs typeface="Calibri"/>
              </a:rPr>
              <a:t>y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g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85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h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5" dirty="0">
                <a:latin typeface="Calibri"/>
                <a:cs typeface="Calibri"/>
              </a:rPr>
              <a:t>l</a:t>
            </a:r>
            <a:r>
              <a:rPr b="1" spc="-5" dirty="0">
                <a:latin typeface="Calibri"/>
                <a:cs typeface="Calibri"/>
              </a:rPr>
              <a:t>l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b</a:t>
            </a:r>
            <a:r>
              <a:rPr b="1" spc="-5" dirty="0">
                <a:latin typeface="Calibri"/>
                <a:cs typeface="Calibri"/>
              </a:rPr>
              <a:t>y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iti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g </a:t>
            </a:r>
            <a:r>
              <a:rPr b="1" spc="-55" dirty="0">
                <a:latin typeface="Calibri"/>
                <a:cs typeface="Calibri"/>
              </a:rPr>
              <a:t>y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spc="-5" dirty="0">
                <a:latin typeface="Calibri"/>
                <a:cs typeface="Calibri"/>
              </a:rPr>
              <a:t>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8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20" dirty="0">
                <a:latin typeface="Calibri"/>
                <a:cs typeface="Calibri"/>
              </a:rPr>
              <a:t>pp</a:t>
            </a:r>
            <a:r>
              <a:rPr b="1" dirty="0">
                <a:latin typeface="Calibri"/>
                <a:cs typeface="Calibri"/>
              </a:rPr>
              <a:t>li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ti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20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b="1" spc="25" dirty="0">
                <a:latin typeface="Calibri"/>
                <a:cs typeface="Calibri"/>
              </a:rPr>
              <a:t>H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w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S</a:t>
            </a:r>
            <a:r>
              <a:rPr b="1" spc="25" dirty="0">
                <a:latin typeface="Calibri"/>
                <a:cs typeface="Calibri"/>
              </a:rPr>
              <a:t>Q</a:t>
            </a:r>
            <a:r>
              <a:rPr b="1" spc="-5" dirty="0">
                <a:latin typeface="Calibri"/>
                <a:cs typeface="Calibri"/>
              </a:rPr>
              <a:t>L</a:t>
            </a:r>
            <a:r>
              <a:rPr b="1" spc="10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o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spc="10" dirty="0">
                <a:latin typeface="Calibri"/>
                <a:cs typeface="Calibri"/>
              </a:rPr>
              <a:t>o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-114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w</a:t>
            </a:r>
            <a:r>
              <a:rPr b="1" dirty="0">
                <a:latin typeface="Calibri"/>
                <a:cs typeface="Calibri"/>
              </a:rPr>
              <a:t>it</a:t>
            </a:r>
            <a:r>
              <a:rPr b="1" spc="-5" dirty="0">
                <a:latin typeface="Calibri"/>
                <a:cs typeface="Calibri"/>
              </a:rPr>
              <a:t>h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4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20" dirty="0">
                <a:latin typeface="Calibri"/>
                <a:cs typeface="Calibri"/>
              </a:rPr>
              <a:t>u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20" dirty="0">
                <a:latin typeface="Calibri"/>
                <a:cs typeface="Calibri"/>
              </a:rPr>
              <a:t>d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s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 smtClean="0">
                <a:latin typeface="Calibri"/>
                <a:cs typeface="Calibri"/>
              </a:rPr>
              <a:t>t</a:t>
            </a:r>
            <a:r>
              <a:rPr b="1" spc="0" dirty="0" smtClean="0">
                <a:latin typeface="Calibri"/>
                <a:cs typeface="Calibri"/>
              </a:rPr>
              <a:t>a</a:t>
            </a:r>
            <a:r>
              <a:rPr b="1" spc="20" dirty="0" smtClean="0">
                <a:latin typeface="Calibri"/>
                <a:cs typeface="Calibri"/>
              </a:rPr>
              <a:t>b</a:t>
            </a:r>
            <a:r>
              <a:rPr b="1" dirty="0" smtClean="0">
                <a:latin typeface="Calibri"/>
                <a:cs typeface="Calibri"/>
              </a:rPr>
              <a:t>l</a:t>
            </a:r>
            <a:r>
              <a:rPr b="1" spc="-10" dirty="0" smtClean="0">
                <a:latin typeface="Calibri"/>
                <a:cs typeface="Calibri"/>
              </a:rPr>
              <a:t>e</a:t>
            </a:r>
            <a:r>
              <a:rPr b="1" spc="-5" dirty="0" smtClean="0">
                <a:latin typeface="Calibri"/>
                <a:cs typeface="Calibri"/>
              </a:rPr>
              <a:t>s</a:t>
            </a:r>
            <a:endParaRPr lang="en-US" b="1" spc="-5" dirty="0" smtClean="0">
              <a:latin typeface="Calibri"/>
              <a:cs typeface="Calibri"/>
            </a:endParaRPr>
          </a:p>
          <a:p>
            <a:pPr marL="177800" indent="-165100"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b="1" spc="-5" dirty="0" err="1">
                <a:cs typeface="Calibri"/>
              </a:rPr>
              <a:t>Git</a:t>
            </a:r>
            <a:r>
              <a:rPr lang="en-US" b="1" spc="-5" dirty="0">
                <a:cs typeface="Calibri"/>
              </a:rPr>
              <a:t> fundamentals, Nexus, </a:t>
            </a:r>
            <a:r>
              <a:rPr lang="en-US" b="1" spc="-5" dirty="0" err="1">
                <a:cs typeface="Calibri"/>
              </a:rPr>
              <a:t>sbt</a:t>
            </a:r>
            <a:r>
              <a:rPr lang="en-US" b="1" spc="-5" dirty="0">
                <a:cs typeface="Calibri"/>
              </a:rPr>
              <a:t> and Maven</a:t>
            </a:r>
          </a:p>
          <a:p>
            <a:pPr marL="177800" indent="-165100">
              <a:lnSpc>
                <a:spcPct val="100000"/>
              </a:lnSpc>
              <a:spcBef>
                <a:spcPts val="11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26999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qoo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195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lang="en-US" sz="2000" spc="-50" dirty="0" smtClean="0">
                <a:solidFill>
                  <a:srgbClr val="A6A6A6"/>
                </a:solidFill>
                <a:latin typeface="Calibri"/>
                <a:cs typeface="Calibri"/>
              </a:rPr>
              <a:t>Demo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1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15" y="1342404"/>
            <a:ext cx="6667500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“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hpu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und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2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3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sca</a:t>
            </a:r>
            <a:r>
              <a:rPr sz="2000" dirty="0">
                <a:latin typeface="Courier New"/>
                <a:cs typeface="Courier New"/>
              </a:rPr>
              <a:t>n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pu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4978400"/>
            <a:ext cx="30353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15" y="1342404"/>
            <a:ext cx="7823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5" dirty="0">
                <a:latin typeface="Calibri"/>
                <a:cs typeface="Calibri"/>
              </a:rPr>
              <a:t>s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-5" dirty="0">
                <a:latin typeface="Calibri"/>
                <a:cs typeface="Calibri"/>
              </a:rPr>
              <a:t>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is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i="1" spc="40" dirty="0">
                <a:latin typeface="Calibri"/>
                <a:cs typeface="Calibri"/>
              </a:rPr>
              <a:t>b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-5" dirty="0">
                <a:latin typeface="Calibri"/>
                <a:cs typeface="Calibri"/>
              </a:rPr>
              <a:t>g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i="1" spc="40" dirty="0">
                <a:latin typeface="Calibri"/>
                <a:cs typeface="Calibri"/>
              </a:rPr>
              <a:t>g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dirty="0">
                <a:latin typeface="Calibri"/>
                <a:cs typeface="Calibri"/>
              </a:rPr>
              <a:t>t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20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1900" y="4953000"/>
            <a:ext cx="13208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1688" y="4399805"/>
            <a:ext cx="828520" cy="113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3579" y="4297309"/>
            <a:ext cx="2065655" cy="0"/>
          </a:xfrm>
          <a:custGeom>
            <a:avLst/>
            <a:gdLst/>
            <a:ahLst/>
            <a:cxnLst/>
            <a:rect l="l" t="t" r="r" b="b"/>
            <a:pathLst>
              <a:path w="2065654">
                <a:moveTo>
                  <a:pt x="0" y="0"/>
                </a:moveTo>
                <a:lnTo>
                  <a:pt x="2065222" y="0"/>
                </a:lnTo>
              </a:path>
            </a:pathLst>
          </a:custGeom>
          <a:ln w="3175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3579" y="5664426"/>
            <a:ext cx="2065655" cy="0"/>
          </a:xfrm>
          <a:custGeom>
            <a:avLst/>
            <a:gdLst/>
            <a:ahLst/>
            <a:cxnLst/>
            <a:rect l="l" t="t" r="r" b="b"/>
            <a:pathLst>
              <a:path w="2065654">
                <a:moveTo>
                  <a:pt x="0" y="0"/>
                </a:moveTo>
                <a:lnTo>
                  <a:pt x="1058108" y="0"/>
                </a:lnTo>
                <a:lnTo>
                  <a:pt x="2065222" y="0"/>
                </a:lnTo>
              </a:path>
            </a:pathLst>
          </a:custGeom>
          <a:ln w="21704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3579" y="4298864"/>
            <a:ext cx="0" cy="1365885"/>
          </a:xfrm>
          <a:custGeom>
            <a:avLst/>
            <a:gdLst/>
            <a:ahLst/>
            <a:cxnLst/>
            <a:rect l="l" t="t" r="r" b="b"/>
            <a:pathLst>
              <a:path h="1365885">
                <a:moveTo>
                  <a:pt x="0" y="0"/>
                </a:moveTo>
                <a:lnTo>
                  <a:pt x="1" y="1365569"/>
                </a:lnTo>
              </a:path>
            </a:pathLst>
          </a:custGeom>
          <a:ln w="21698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8805" y="4298872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96015"/>
                </a:moveTo>
                <a:lnTo>
                  <a:pt x="0" y="0"/>
                </a:lnTo>
              </a:path>
            </a:pathLst>
          </a:custGeom>
          <a:ln w="21698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8805" y="555788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106544"/>
                </a:moveTo>
                <a:lnTo>
                  <a:pt x="0" y="0"/>
                </a:lnTo>
              </a:path>
            </a:pathLst>
          </a:custGeom>
          <a:ln w="21698">
            <a:solidFill>
              <a:srgbClr val="7E879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94299" y="5785558"/>
            <a:ext cx="1130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005493"/>
                </a:solidFill>
                <a:latin typeface="Arial"/>
                <a:cs typeface="Arial"/>
              </a:rPr>
              <a:t>Hadoop Cluster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6876" y="4394886"/>
            <a:ext cx="412750" cy="1163320"/>
          </a:xfrm>
          <a:custGeom>
            <a:avLst/>
            <a:gdLst/>
            <a:ahLst/>
            <a:cxnLst/>
            <a:rect l="l" t="t" r="r" b="b"/>
            <a:pathLst>
              <a:path w="412750" h="1163320">
                <a:moveTo>
                  <a:pt x="0" y="1162998"/>
                </a:moveTo>
                <a:lnTo>
                  <a:pt x="412395" y="1162998"/>
                </a:lnTo>
                <a:lnTo>
                  <a:pt x="412395" y="0"/>
                </a:lnTo>
                <a:lnTo>
                  <a:pt x="0" y="0"/>
                </a:lnTo>
                <a:lnTo>
                  <a:pt x="0" y="1162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6208" y="4405270"/>
            <a:ext cx="828520" cy="1152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9272" y="4394886"/>
            <a:ext cx="431800" cy="1163320"/>
          </a:xfrm>
          <a:custGeom>
            <a:avLst/>
            <a:gdLst/>
            <a:ahLst/>
            <a:cxnLst/>
            <a:rect l="l" t="t" r="r" b="b"/>
            <a:pathLst>
              <a:path w="431800" h="1163320">
                <a:moveTo>
                  <a:pt x="0" y="1162998"/>
                </a:moveTo>
                <a:lnTo>
                  <a:pt x="431351" y="1162998"/>
                </a:lnTo>
                <a:lnTo>
                  <a:pt x="431351" y="0"/>
                </a:lnTo>
                <a:lnTo>
                  <a:pt x="0" y="0"/>
                </a:lnTo>
                <a:lnTo>
                  <a:pt x="0" y="1162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8601" y="4405270"/>
            <a:ext cx="828520" cy="1152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30623" y="4394886"/>
            <a:ext cx="851535" cy="1163320"/>
          </a:xfrm>
          <a:custGeom>
            <a:avLst/>
            <a:gdLst/>
            <a:ahLst/>
            <a:cxnLst/>
            <a:rect l="l" t="t" r="r" b="b"/>
            <a:pathLst>
              <a:path w="851535" h="1163320">
                <a:moveTo>
                  <a:pt x="0" y="1162998"/>
                </a:moveTo>
                <a:lnTo>
                  <a:pt x="850913" y="1162998"/>
                </a:lnTo>
                <a:lnTo>
                  <a:pt x="850913" y="0"/>
                </a:lnTo>
                <a:lnTo>
                  <a:pt x="0" y="0"/>
                </a:lnTo>
                <a:lnTo>
                  <a:pt x="0" y="1162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9955" y="4405270"/>
            <a:ext cx="828519" cy="1152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4094" y="3902275"/>
            <a:ext cx="1493520" cy="1099820"/>
          </a:xfrm>
          <a:custGeom>
            <a:avLst/>
            <a:gdLst/>
            <a:ahLst/>
            <a:cxnLst/>
            <a:rect l="l" t="t" r="r" b="b"/>
            <a:pathLst>
              <a:path w="1493520" h="1099820">
                <a:moveTo>
                  <a:pt x="0" y="0"/>
                </a:moveTo>
                <a:lnTo>
                  <a:pt x="1492987" y="1099309"/>
                </a:lnTo>
              </a:path>
            </a:pathLst>
          </a:custGeom>
          <a:ln w="10851">
            <a:solidFill>
              <a:srgbClr val="00549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17785" y="4975366"/>
            <a:ext cx="89535" cy="78105"/>
          </a:xfrm>
          <a:custGeom>
            <a:avLst/>
            <a:gdLst/>
            <a:ahLst/>
            <a:cxnLst/>
            <a:rect l="l" t="t" r="r" b="b"/>
            <a:pathLst>
              <a:path w="89535" h="78104">
                <a:moveTo>
                  <a:pt x="38588" y="0"/>
                </a:moveTo>
                <a:lnTo>
                  <a:pt x="0" y="52438"/>
                </a:lnTo>
                <a:lnTo>
                  <a:pt x="89193" y="77685"/>
                </a:lnTo>
                <a:lnTo>
                  <a:pt x="38588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17786" y="4975365"/>
            <a:ext cx="89535" cy="78105"/>
          </a:xfrm>
          <a:custGeom>
            <a:avLst/>
            <a:gdLst/>
            <a:ahLst/>
            <a:cxnLst/>
            <a:rect l="l" t="t" r="r" b="b"/>
            <a:pathLst>
              <a:path w="89535" h="78104">
                <a:moveTo>
                  <a:pt x="89193" y="77685"/>
                </a:moveTo>
                <a:lnTo>
                  <a:pt x="38589" y="0"/>
                </a:lnTo>
                <a:lnTo>
                  <a:pt x="0" y="52438"/>
                </a:lnTo>
                <a:lnTo>
                  <a:pt x="89193" y="77685"/>
                </a:lnTo>
                <a:close/>
              </a:path>
            </a:pathLst>
          </a:custGeom>
          <a:ln w="1085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6301" y="3334804"/>
            <a:ext cx="338455" cy="858519"/>
          </a:xfrm>
          <a:custGeom>
            <a:avLst/>
            <a:gdLst/>
            <a:ahLst/>
            <a:cxnLst/>
            <a:rect l="l" t="t" r="r" b="b"/>
            <a:pathLst>
              <a:path w="338455" h="858520">
                <a:moveTo>
                  <a:pt x="0" y="0"/>
                </a:moveTo>
                <a:lnTo>
                  <a:pt x="337916" y="858152"/>
                </a:lnTo>
              </a:path>
            </a:pathLst>
          </a:custGeom>
          <a:ln w="10849">
            <a:solidFill>
              <a:srgbClr val="00549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3933" y="4181025"/>
            <a:ext cx="62230" cy="92710"/>
          </a:xfrm>
          <a:custGeom>
            <a:avLst/>
            <a:gdLst/>
            <a:ahLst/>
            <a:cxnLst/>
            <a:rect l="l" t="t" r="r" b="b"/>
            <a:pathLst>
              <a:path w="62230" h="92710">
                <a:moveTo>
                  <a:pt x="60567" y="0"/>
                </a:moveTo>
                <a:lnTo>
                  <a:pt x="0" y="23863"/>
                </a:lnTo>
                <a:lnTo>
                  <a:pt x="62091" y="92708"/>
                </a:lnTo>
                <a:lnTo>
                  <a:pt x="60567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3934" y="4181025"/>
            <a:ext cx="62230" cy="92710"/>
          </a:xfrm>
          <a:custGeom>
            <a:avLst/>
            <a:gdLst/>
            <a:ahLst/>
            <a:cxnLst/>
            <a:rect l="l" t="t" r="r" b="b"/>
            <a:pathLst>
              <a:path w="62230" h="92710">
                <a:moveTo>
                  <a:pt x="62090" y="92707"/>
                </a:moveTo>
                <a:lnTo>
                  <a:pt x="60566" y="0"/>
                </a:lnTo>
                <a:lnTo>
                  <a:pt x="0" y="23862"/>
                </a:lnTo>
                <a:lnTo>
                  <a:pt x="62090" y="92707"/>
                </a:lnTo>
                <a:close/>
              </a:path>
            </a:pathLst>
          </a:custGeom>
          <a:ln w="1085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53687" y="3366448"/>
            <a:ext cx="454659" cy="822960"/>
          </a:xfrm>
          <a:custGeom>
            <a:avLst/>
            <a:gdLst/>
            <a:ahLst/>
            <a:cxnLst/>
            <a:rect l="l" t="t" r="r" b="b"/>
            <a:pathLst>
              <a:path w="454660" h="822960">
                <a:moveTo>
                  <a:pt x="454149" y="0"/>
                </a:moveTo>
                <a:lnTo>
                  <a:pt x="0" y="822644"/>
                </a:lnTo>
              </a:path>
            </a:pathLst>
          </a:custGeom>
          <a:ln w="10849">
            <a:solidFill>
              <a:srgbClr val="00549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1729" y="4173355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5" h="92075">
                <a:moveTo>
                  <a:pt x="13465" y="0"/>
                </a:moveTo>
                <a:lnTo>
                  <a:pt x="0" y="91735"/>
                </a:lnTo>
                <a:lnTo>
                  <a:pt x="70449" y="31475"/>
                </a:lnTo>
                <a:lnTo>
                  <a:pt x="13465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1730" y="4173355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5" h="92075">
                <a:moveTo>
                  <a:pt x="0" y="91736"/>
                </a:moveTo>
                <a:lnTo>
                  <a:pt x="70449" y="31474"/>
                </a:lnTo>
                <a:lnTo>
                  <a:pt x="13464" y="0"/>
                </a:lnTo>
                <a:lnTo>
                  <a:pt x="0" y="91736"/>
                </a:lnTo>
                <a:close/>
              </a:path>
            </a:pathLst>
          </a:custGeom>
          <a:ln w="1085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8657" y="4224481"/>
            <a:ext cx="1660525" cy="795020"/>
          </a:xfrm>
          <a:custGeom>
            <a:avLst/>
            <a:gdLst/>
            <a:ahLst/>
            <a:cxnLst/>
            <a:rect l="l" t="t" r="r" b="b"/>
            <a:pathLst>
              <a:path w="1660525" h="795020">
                <a:moveTo>
                  <a:pt x="1660257" y="0"/>
                </a:moveTo>
                <a:lnTo>
                  <a:pt x="0" y="794431"/>
                </a:lnTo>
              </a:path>
            </a:pathLst>
          </a:custGeom>
          <a:ln w="10851">
            <a:solidFill>
              <a:srgbClr val="00549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20361" y="4989544"/>
            <a:ext cx="92710" cy="67310"/>
          </a:xfrm>
          <a:custGeom>
            <a:avLst/>
            <a:gdLst/>
            <a:ahLst/>
            <a:cxnLst/>
            <a:rect l="l" t="t" r="r" b="b"/>
            <a:pathLst>
              <a:path w="92710" h="67310">
                <a:moveTo>
                  <a:pt x="64250" y="0"/>
                </a:moveTo>
                <a:lnTo>
                  <a:pt x="0" y="66833"/>
                </a:lnTo>
                <a:lnTo>
                  <a:pt x="92340" y="58737"/>
                </a:lnTo>
                <a:lnTo>
                  <a:pt x="64250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362" y="4989543"/>
            <a:ext cx="92710" cy="67310"/>
          </a:xfrm>
          <a:custGeom>
            <a:avLst/>
            <a:gdLst/>
            <a:ahLst/>
            <a:cxnLst/>
            <a:rect l="l" t="t" r="r" b="b"/>
            <a:pathLst>
              <a:path w="92710" h="67310">
                <a:moveTo>
                  <a:pt x="0" y="66832"/>
                </a:moveTo>
                <a:lnTo>
                  <a:pt x="92340" y="58738"/>
                </a:lnTo>
                <a:lnTo>
                  <a:pt x="64249" y="0"/>
                </a:lnTo>
                <a:lnTo>
                  <a:pt x="0" y="66832"/>
                </a:lnTo>
                <a:close/>
              </a:path>
            </a:pathLst>
          </a:custGeom>
          <a:ln w="10851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6876" y="3490595"/>
            <a:ext cx="542925" cy="1063625"/>
          </a:xfrm>
          <a:custGeom>
            <a:avLst/>
            <a:gdLst/>
            <a:ahLst/>
            <a:cxnLst/>
            <a:rect l="l" t="t" r="r" b="b"/>
            <a:pathLst>
              <a:path w="542925" h="1063625">
                <a:moveTo>
                  <a:pt x="0" y="1063505"/>
                </a:moveTo>
                <a:lnTo>
                  <a:pt x="542459" y="1063505"/>
                </a:lnTo>
                <a:lnTo>
                  <a:pt x="542459" y="0"/>
                </a:lnTo>
                <a:lnTo>
                  <a:pt x="0" y="0"/>
                </a:lnTo>
                <a:lnTo>
                  <a:pt x="0" y="10635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2350" y="3491996"/>
            <a:ext cx="533369" cy="1059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95247" y="3490595"/>
            <a:ext cx="542925" cy="1063625"/>
          </a:xfrm>
          <a:custGeom>
            <a:avLst/>
            <a:gdLst/>
            <a:ahLst/>
            <a:cxnLst/>
            <a:rect l="l" t="t" r="r" b="b"/>
            <a:pathLst>
              <a:path w="542925" h="1063625">
                <a:moveTo>
                  <a:pt x="0" y="1063505"/>
                </a:moveTo>
                <a:lnTo>
                  <a:pt x="542459" y="1063505"/>
                </a:lnTo>
                <a:lnTo>
                  <a:pt x="542459" y="0"/>
                </a:lnTo>
                <a:lnTo>
                  <a:pt x="0" y="0"/>
                </a:lnTo>
                <a:lnTo>
                  <a:pt x="0" y="10635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5247" y="3491996"/>
            <a:ext cx="533368" cy="1059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0" y="2633279"/>
            <a:ext cx="539115" cy="1058545"/>
          </a:xfrm>
          <a:custGeom>
            <a:avLst/>
            <a:gdLst/>
            <a:ahLst/>
            <a:cxnLst/>
            <a:rect l="l" t="t" r="r" b="b"/>
            <a:pathLst>
              <a:path w="539114" h="1058545">
                <a:moveTo>
                  <a:pt x="0" y="1058079"/>
                </a:moveTo>
                <a:lnTo>
                  <a:pt x="538769" y="1058079"/>
                </a:lnTo>
                <a:lnTo>
                  <a:pt x="538769" y="0"/>
                </a:lnTo>
                <a:lnTo>
                  <a:pt x="0" y="0"/>
                </a:lnTo>
                <a:lnTo>
                  <a:pt x="0" y="1058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52554" y="2634681"/>
            <a:ext cx="533295" cy="10566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6387" y="2627853"/>
            <a:ext cx="541655" cy="1058545"/>
          </a:xfrm>
          <a:custGeom>
            <a:avLst/>
            <a:gdLst/>
            <a:ahLst/>
            <a:cxnLst/>
            <a:rect l="l" t="t" r="r" b="b"/>
            <a:pathLst>
              <a:path w="541654" h="1058545">
                <a:moveTo>
                  <a:pt x="0" y="0"/>
                </a:moveTo>
                <a:lnTo>
                  <a:pt x="0" y="1058080"/>
                </a:lnTo>
                <a:lnTo>
                  <a:pt x="541114" y="1058080"/>
                </a:lnTo>
                <a:lnTo>
                  <a:pt x="5411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6387" y="2627853"/>
            <a:ext cx="532024" cy="10551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0687" y="2055327"/>
            <a:ext cx="1151185" cy="6922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95695" y="3116050"/>
            <a:ext cx="62484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indent="-63500">
              <a:lnSpc>
                <a:spcPct val="100899"/>
              </a:lnSpc>
            </a:pPr>
            <a:r>
              <a:rPr sz="1200" b="1" spc="-5" dirty="0">
                <a:solidFill>
                  <a:srgbClr val="005493"/>
                </a:solidFill>
                <a:latin typeface="Arial"/>
                <a:cs typeface="Arial"/>
              </a:rPr>
              <a:t>Program Output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44098" y="2243961"/>
            <a:ext cx="48133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200" b="1" spc="-5" dirty="0">
                <a:solidFill>
                  <a:srgbClr val="005493"/>
                </a:solidFill>
                <a:latin typeface="Arial"/>
                <a:cs typeface="Arial"/>
              </a:rPr>
              <a:t>UNIX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005493"/>
                </a:solidFill>
                <a:latin typeface="Arial"/>
                <a:cs typeface="Arial"/>
              </a:rPr>
              <a:t>syslog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77561" y="1947103"/>
            <a:ext cx="6667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solidFill>
                  <a:srgbClr val="005493"/>
                </a:solidFill>
                <a:latin typeface="Arial"/>
                <a:cs typeface="Arial"/>
              </a:rPr>
              <a:t>Log Files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17851" y="2243961"/>
            <a:ext cx="59944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510">
              <a:lnSpc>
                <a:spcPct val="100899"/>
              </a:lnSpc>
            </a:pPr>
            <a:r>
              <a:rPr sz="1200" b="1" spc="-5" dirty="0">
                <a:solidFill>
                  <a:srgbClr val="005493"/>
                </a:solidFill>
                <a:latin typeface="Arial"/>
                <a:cs typeface="Arial"/>
              </a:rPr>
              <a:t>Custom Sources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97800" y="3116050"/>
            <a:ext cx="73469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indent="-118110">
              <a:lnSpc>
                <a:spcPct val="100899"/>
              </a:lnSpc>
            </a:pPr>
            <a:r>
              <a:rPr sz="1200" b="1" spc="-10" dirty="0">
                <a:solidFill>
                  <a:srgbClr val="005493"/>
                </a:solidFill>
                <a:latin typeface="Arial"/>
                <a:cs typeface="Arial"/>
              </a:rPr>
              <a:t>An</a:t>
            </a:r>
            <a:r>
              <a:rPr sz="1200" b="1" spc="-5" dirty="0">
                <a:solidFill>
                  <a:srgbClr val="005493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5493"/>
                </a:solidFill>
                <a:latin typeface="Arial"/>
                <a:cs typeface="Arial"/>
              </a:rPr>
              <a:t>many more...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00386" y="2591777"/>
            <a:ext cx="0" cy="1593850"/>
          </a:xfrm>
          <a:custGeom>
            <a:avLst/>
            <a:gdLst/>
            <a:ahLst/>
            <a:cxnLst/>
            <a:rect l="l" t="t" r="r" b="b"/>
            <a:pathLst>
              <a:path h="1593850">
                <a:moveTo>
                  <a:pt x="0" y="0"/>
                </a:moveTo>
                <a:lnTo>
                  <a:pt x="0" y="1593704"/>
                </a:lnTo>
              </a:path>
            </a:pathLst>
          </a:custGeom>
          <a:ln w="10849">
            <a:solidFill>
              <a:srgbClr val="00549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7837" y="4185483"/>
            <a:ext cx="65405" cy="86995"/>
          </a:xfrm>
          <a:custGeom>
            <a:avLst/>
            <a:gdLst/>
            <a:ahLst/>
            <a:cxnLst/>
            <a:rect l="l" t="t" r="r" b="b"/>
            <a:pathLst>
              <a:path w="65404" h="86995">
                <a:moveTo>
                  <a:pt x="65096" y="0"/>
                </a:moveTo>
                <a:lnTo>
                  <a:pt x="0" y="0"/>
                </a:lnTo>
                <a:lnTo>
                  <a:pt x="32548" y="86817"/>
                </a:lnTo>
                <a:lnTo>
                  <a:pt x="65096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7838" y="4185482"/>
            <a:ext cx="65405" cy="86995"/>
          </a:xfrm>
          <a:custGeom>
            <a:avLst/>
            <a:gdLst/>
            <a:ahLst/>
            <a:cxnLst/>
            <a:rect l="l" t="t" r="r" b="b"/>
            <a:pathLst>
              <a:path w="65404" h="86995">
                <a:moveTo>
                  <a:pt x="32547" y="86816"/>
                </a:moveTo>
                <a:lnTo>
                  <a:pt x="65095" y="0"/>
                </a:lnTo>
                <a:lnTo>
                  <a:pt x="0" y="0"/>
                </a:lnTo>
                <a:lnTo>
                  <a:pt x="32547" y="86816"/>
                </a:lnTo>
                <a:close/>
              </a:path>
            </a:pathLst>
          </a:custGeom>
          <a:ln w="10850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5007" y="1797025"/>
            <a:ext cx="6610350" cy="0"/>
          </a:xfrm>
          <a:custGeom>
            <a:avLst/>
            <a:gdLst/>
            <a:ahLst/>
            <a:cxnLst/>
            <a:rect l="l" t="t" r="r" b="b"/>
            <a:pathLst>
              <a:path w="6610350">
                <a:moveTo>
                  <a:pt x="0" y="0"/>
                </a:moveTo>
                <a:lnTo>
                  <a:pt x="6610325" y="0"/>
                </a:lnTo>
              </a:path>
            </a:pathLst>
          </a:custGeom>
          <a:ln w="10852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5006" y="6098865"/>
            <a:ext cx="6610350" cy="0"/>
          </a:xfrm>
          <a:custGeom>
            <a:avLst/>
            <a:gdLst/>
            <a:ahLst/>
            <a:cxnLst/>
            <a:rect l="l" t="t" r="r" b="b"/>
            <a:pathLst>
              <a:path w="6610350">
                <a:moveTo>
                  <a:pt x="0" y="0"/>
                </a:moveTo>
                <a:lnTo>
                  <a:pt x="6610326" y="0"/>
                </a:lnTo>
              </a:path>
            </a:pathLst>
          </a:custGeom>
          <a:ln w="10852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5007" y="1797025"/>
            <a:ext cx="0" cy="4302125"/>
          </a:xfrm>
          <a:custGeom>
            <a:avLst/>
            <a:gdLst/>
            <a:ahLst/>
            <a:cxnLst/>
            <a:rect l="l" t="t" r="r" b="b"/>
            <a:pathLst>
              <a:path h="4302125">
                <a:moveTo>
                  <a:pt x="0" y="0"/>
                </a:moveTo>
                <a:lnTo>
                  <a:pt x="0" y="4301837"/>
                </a:lnTo>
              </a:path>
            </a:pathLst>
          </a:custGeom>
          <a:ln w="10849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25332" y="1805307"/>
            <a:ext cx="0" cy="4288790"/>
          </a:xfrm>
          <a:custGeom>
            <a:avLst/>
            <a:gdLst/>
            <a:ahLst/>
            <a:cxnLst/>
            <a:rect l="l" t="t" r="r" b="b"/>
            <a:pathLst>
              <a:path h="4288790">
                <a:moveTo>
                  <a:pt x="0" y="0"/>
                </a:moveTo>
                <a:lnTo>
                  <a:pt x="0" y="4288183"/>
                </a:lnTo>
              </a:path>
            </a:pathLst>
          </a:custGeom>
          <a:ln w="10849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079500"/>
            <a:ext cx="7518400" cy="483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" dirty="0" smtClean="0">
                <a:latin typeface="Calibri"/>
                <a:cs typeface="Calibri"/>
              </a:rPr>
              <a:t>IMS Health Environment</a:t>
            </a:r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915" y="1342404"/>
            <a:ext cx="6667500" cy="393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spc="25" dirty="0" smtClean="0">
                <a:latin typeface="Calibri"/>
                <a:cs typeface="Calibri"/>
              </a:rPr>
              <a:t>Development/UACC cluster (Spark 1.5.1)</a:t>
            </a:r>
          </a:p>
          <a:p>
            <a:pPr marL="812800" lvl="1" indent="-342900">
              <a:buClr>
                <a:srgbClr val="2DA6C9"/>
              </a:buClr>
              <a:buFont typeface="Malgun Gothic" panose="020B0503020000020004" pitchFamily="34" charset="-127"/>
              <a:buChar char="-"/>
              <a:tabLst>
                <a:tab pos="177800" algn="l"/>
              </a:tabLst>
            </a:pPr>
            <a:r>
              <a:rPr lang="en-US" sz="2000" spc="40" dirty="0">
                <a:latin typeface="Calibri"/>
                <a:cs typeface="Calibri"/>
              </a:rPr>
              <a:t>8 data </a:t>
            </a:r>
            <a:r>
              <a:rPr lang="en-US" sz="2000" spc="40" dirty="0" smtClean="0">
                <a:latin typeface="Calibri"/>
                <a:cs typeface="Calibri"/>
              </a:rPr>
              <a:t>nodes (16Tb each -&gt; 128Tb of space)</a:t>
            </a:r>
          </a:p>
          <a:p>
            <a:pPr marL="812800" lvl="1" indent="-342900">
              <a:buClr>
                <a:srgbClr val="2DA6C9"/>
              </a:buClr>
              <a:buFont typeface="Malgun Gothic" panose="020B0503020000020004" pitchFamily="34" charset="-127"/>
              <a:buChar char="-"/>
              <a:tabLst>
                <a:tab pos="177800" algn="l"/>
              </a:tabLst>
            </a:pPr>
            <a:r>
              <a:rPr lang="en-US" sz="2000" spc="40" dirty="0" smtClean="0">
                <a:latin typeface="Calibri"/>
                <a:cs typeface="Calibri"/>
              </a:rPr>
              <a:t>3 management nodes (8Tb of disk space each)</a:t>
            </a:r>
          </a:p>
          <a:p>
            <a:pPr marL="812800" lvl="1" indent="-342900">
              <a:buClr>
                <a:srgbClr val="2DA6C9"/>
              </a:buClr>
              <a:buFont typeface="Malgun Gothic" panose="020B0503020000020004" pitchFamily="34" charset="-127"/>
              <a:buChar char="-"/>
              <a:tabLst>
                <a:tab pos="177800" algn="l"/>
              </a:tabLst>
            </a:pPr>
            <a:r>
              <a:rPr lang="en-US" sz="2000" spc="40" dirty="0" smtClean="0">
                <a:latin typeface="Calibri"/>
                <a:cs typeface="Calibri"/>
              </a:rPr>
              <a:t>Results in </a:t>
            </a:r>
            <a:r>
              <a:rPr lang="en-US" sz="2000" spc="40" dirty="0" err="1" smtClean="0">
                <a:latin typeface="Calibri"/>
                <a:cs typeface="Calibri"/>
              </a:rPr>
              <a:t>heterogenious</a:t>
            </a:r>
            <a:r>
              <a:rPr lang="en-US" sz="2000" spc="40" dirty="0" smtClean="0">
                <a:latin typeface="Calibri"/>
                <a:cs typeface="Calibri"/>
              </a:rPr>
              <a:t> cluster</a:t>
            </a:r>
            <a:endParaRPr sz="2000" spc="4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spc="40" dirty="0" smtClean="0">
                <a:latin typeface="Calibri"/>
                <a:cs typeface="Calibri"/>
              </a:rPr>
              <a:t>Production cluster (Spark 1.6.x)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lang="en-US" sz="2000" dirty="0" smtClean="0">
                <a:latin typeface="Calibri"/>
                <a:cs typeface="Calibri"/>
              </a:rPr>
              <a:t>35 nodes to be upgraded to 50-60 nodes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lang="en-US" sz="2000" dirty="0" smtClean="0">
                <a:latin typeface="Calibri"/>
                <a:cs typeface="Calibri"/>
              </a:rPr>
              <a:t>Current production to be moved to Dev/UACC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lang="en-US" sz="2000" dirty="0" smtClean="0">
                <a:latin typeface="Calibri"/>
                <a:cs typeface="Calibri"/>
              </a:rPr>
              <a:t>Supplier group + HSI initiative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lang="en-US" sz="2000" dirty="0" smtClean="0">
                <a:latin typeface="Calibri"/>
                <a:cs typeface="Calibri"/>
              </a:rPr>
              <a:t>Administered by DBA group</a:t>
            </a:r>
            <a:endParaRPr sz="2000" dirty="0" smtClean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spc="-50" dirty="0" smtClean="0">
                <a:latin typeface="Calibri"/>
                <a:cs typeface="Calibri"/>
              </a:rPr>
              <a:t>Using Cloudera manager to administer clusters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lang="en-US" sz="2000" spc="-50" dirty="0" smtClean="0">
                <a:latin typeface="Calibri"/>
                <a:cs typeface="Calibri"/>
              </a:rPr>
              <a:t>Hive and Impala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" dirty="0" smtClean="0">
                <a:latin typeface="Calibri"/>
                <a:cs typeface="Calibri"/>
              </a:rPr>
              <a:t>IMS Health Environment</a:t>
            </a:r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915" y="1342404"/>
            <a:ext cx="6667500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spc="25" dirty="0" smtClean="0">
                <a:latin typeface="Calibri"/>
                <a:cs typeface="Calibri"/>
              </a:rPr>
              <a:t>Edge node</a:t>
            </a:r>
          </a:p>
          <a:p>
            <a:pPr marL="812800" lvl="1" indent="-342900">
              <a:buClr>
                <a:srgbClr val="2DA6C9"/>
              </a:buClr>
              <a:buFont typeface="Malgun Gothic" panose="020B0503020000020004" pitchFamily="34" charset="-127"/>
              <a:buChar char="-"/>
              <a:tabLst>
                <a:tab pos="177800" algn="l"/>
              </a:tabLst>
            </a:pPr>
            <a:r>
              <a:rPr lang="en-US" sz="2000" spc="40" dirty="0" smtClean="0">
                <a:latin typeface="Calibri"/>
                <a:cs typeface="Calibri"/>
              </a:rPr>
              <a:t>Hive shell</a:t>
            </a:r>
          </a:p>
          <a:p>
            <a:pPr marL="812800" lvl="1" indent="-342900">
              <a:buClr>
                <a:srgbClr val="2DA6C9"/>
              </a:buClr>
              <a:buFont typeface="Malgun Gothic" panose="020B0503020000020004" pitchFamily="34" charset="-127"/>
              <a:buChar char="-"/>
              <a:tabLst>
                <a:tab pos="177800" algn="l"/>
              </a:tabLst>
            </a:pPr>
            <a:r>
              <a:rPr lang="en-US" sz="2000" spc="40" dirty="0" smtClean="0">
                <a:latin typeface="Calibri"/>
                <a:cs typeface="Calibri"/>
              </a:rPr>
              <a:t>Impala shell</a:t>
            </a:r>
          </a:p>
          <a:p>
            <a:pPr marL="812800" lvl="1" indent="-342900">
              <a:buClr>
                <a:srgbClr val="2DA6C9"/>
              </a:buClr>
              <a:buFont typeface="Malgun Gothic" panose="020B0503020000020004" pitchFamily="34" charset="-127"/>
              <a:buChar char="-"/>
              <a:tabLst>
                <a:tab pos="177800" algn="l"/>
              </a:tabLst>
            </a:pPr>
            <a:r>
              <a:rPr lang="en-US" sz="2000" spc="40" dirty="0" smtClean="0">
                <a:latin typeface="Calibri"/>
                <a:cs typeface="Calibri"/>
              </a:rPr>
              <a:t>Spark shell</a:t>
            </a:r>
          </a:p>
          <a:p>
            <a:pPr marL="812800" lvl="1" indent="-342900">
              <a:buClr>
                <a:srgbClr val="2DA6C9"/>
              </a:buClr>
              <a:buFont typeface="Malgun Gothic" panose="020B0503020000020004" pitchFamily="34" charset="-127"/>
              <a:buChar char="-"/>
              <a:tabLst>
                <a:tab pos="177800" algn="l"/>
              </a:tabLst>
            </a:pPr>
            <a:r>
              <a:rPr lang="en-US" sz="2000" spc="40" dirty="0" smtClean="0">
                <a:latin typeface="Calibri"/>
                <a:cs typeface="Calibri"/>
              </a:rPr>
              <a:t>Spark-submit</a:t>
            </a:r>
            <a:endParaRPr sz="2000" spc="4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spc="40" dirty="0" err="1" smtClean="0">
                <a:latin typeface="Calibri"/>
                <a:cs typeface="Calibri"/>
              </a:rPr>
              <a:t>HBase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lang="en-US" sz="2000" dirty="0" smtClean="0">
                <a:latin typeface="Calibri"/>
                <a:cs typeface="Calibri"/>
              </a:rPr>
              <a:t>Java API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lang="en-US" sz="2000" dirty="0" smtClean="0">
                <a:latin typeface="Calibri"/>
                <a:cs typeface="Calibri"/>
              </a:rPr>
              <a:t>Server component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lang="en-US" sz="2000" dirty="0" smtClean="0">
                <a:latin typeface="Calibri"/>
                <a:cs typeface="Calibri"/>
              </a:rPr>
              <a:t>REST API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lang="en-US" sz="2000" dirty="0" smtClean="0">
                <a:latin typeface="Calibri"/>
                <a:cs typeface="Calibri"/>
              </a:rPr>
              <a:t>Real time 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9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26999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qoo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lang="en-US" sz="2000" spc="-50" dirty="0" smtClean="0">
                <a:solidFill>
                  <a:srgbClr val="A6A6A6"/>
                </a:solidFill>
                <a:latin typeface="Calibri"/>
                <a:cs typeface="Calibri"/>
              </a:rPr>
              <a:t>Demo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1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8020684" cy="460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1828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.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00</a:t>
            </a:r>
            <a:r>
              <a:rPr sz="2000" spc="-5" dirty="0">
                <a:latin typeface="Calibri"/>
                <a:cs typeface="Calibri"/>
              </a:rPr>
              <a:t>0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26999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qoo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lang="en-US" sz="2000" spc="-50" dirty="0" smtClean="0">
                <a:solidFill>
                  <a:srgbClr val="A6A6A6"/>
                </a:solidFill>
                <a:latin typeface="Calibri"/>
                <a:cs typeface="Calibri"/>
              </a:rPr>
              <a:t>Demo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1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76870" cy="252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1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3550" y="996950"/>
            <a:ext cx="8225790" cy="1905"/>
          </a:xfrm>
          <a:custGeom>
            <a:avLst/>
            <a:gdLst/>
            <a:ahLst/>
            <a:cxnLst/>
            <a:rect l="l" t="t" r="r" b="b"/>
            <a:pathLst>
              <a:path w="8225790" h="1905">
                <a:moveTo>
                  <a:pt x="0" y="0"/>
                </a:moveTo>
                <a:lnTo>
                  <a:pt x="8225403" y="1587"/>
                </a:lnTo>
              </a:path>
            </a:pathLst>
          </a:custGeom>
          <a:ln w="12693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13" name="object 13"/>
          <p:cNvSpPr/>
          <p:nvPr/>
        </p:nvSpPr>
        <p:spPr>
          <a:xfrm>
            <a:off x="488950" y="1073151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100" y="0"/>
                </a:moveTo>
                <a:lnTo>
                  <a:pt x="103593" y="494"/>
                </a:lnTo>
                <a:lnTo>
                  <a:pt x="62891" y="12183"/>
                </a:lnTo>
                <a:lnTo>
                  <a:pt x="30005" y="37100"/>
                </a:lnTo>
                <a:lnTo>
                  <a:pt x="8014" y="72166"/>
                </a:lnTo>
                <a:lnTo>
                  <a:pt x="0" y="114300"/>
                </a:lnTo>
                <a:lnTo>
                  <a:pt x="494" y="582205"/>
                </a:lnTo>
                <a:lnTo>
                  <a:pt x="12183" y="622902"/>
                </a:lnTo>
                <a:lnTo>
                  <a:pt x="37100" y="655790"/>
                </a:lnTo>
                <a:lnTo>
                  <a:pt x="72166" y="677783"/>
                </a:lnTo>
                <a:lnTo>
                  <a:pt x="114300" y="685800"/>
                </a:lnTo>
                <a:lnTo>
                  <a:pt x="3985806" y="685305"/>
                </a:lnTo>
                <a:lnTo>
                  <a:pt x="4026508" y="673614"/>
                </a:lnTo>
                <a:lnTo>
                  <a:pt x="4059394" y="648694"/>
                </a:lnTo>
                <a:lnTo>
                  <a:pt x="4081385" y="613628"/>
                </a:lnTo>
                <a:lnTo>
                  <a:pt x="4089400" y="571500"/>
                </a:lnTo>
                <a:lnTo>
                  <a:pt x="4088905" y="103593"/>
                </a:lnTo>
                <a:lnTo>
                  <a:pt x="4077216" y="62891"/>
                </a:lnTo>
                <a:lnTo>
                  <a:pt x="4052299" y="30005"/>
                </a:lnTo>
                <a:lnTo>
                  <a:pt x="4017233" y="8014"/>
                </a:lnTo>
                <a:lnTo>
                  <a:pt x="3975100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950" y="1073150"/>
            <a:ext cx="4087495" cy="685800"/>
          </a:xfrm>
          <a:custGeom>
            <a:avLst/>
            <a:gdLst/>
            <a:ahLst/>
            <a:cxnLst/>
            <a:rect l="l" t="t" r="r" b="b"/>
            <a:pathLst>
              <a:path w="4087495" h="685800">
                <a:moveTo>
                  <a:pt x="0" y="114243"/>
                </a:moveTo>
                <a:lnTo>
                  <a:pt x="8019" y="72113"/>
                </a:lnTo>
                <a:lnTo>
                  <a:pt x="30020" y="37054"/>
                </a:lnTo>
                <a:lnTo>
                  <a:pt x="62918" y="12150"/>
                </a:lnTo>
                <a:lnTo>
                  <a:pt x="103628" y="486"/>
                </a:lnTo>
                <a:lnTo>
                  <a:pt x="3973071" y="0"/>
                </a:lnTo>
                <a:lnTo>
                  <a:pt x="3987710" y="929"/>
                </a:lnTo>
                <a:lnTo>
                  <a:pt x="4027825" y="13951"/>
                </a:lnTo>
                <a:lnTo>
                  <a:pt x="4059842" y="39927"/>
                </a:lnTo>
                <a:lnTo>
                  <a:pt x="4080675" y="75772"/>
                </a:lnTo>
                <a:lnTo>
                  <a:pt x="4087314" y="571206"/>
                </a:lnTo>
                <a:lnTo>
                  <a:pt x="4086385" y="585845"/>
                </a:lnTo>
                <a:lnTo>
                  <a:pt x="4073363" y="625961"/>
                </a:lnTo>
                <a:lnTo>
                  <a:pt x="4047387" y="657978"/>
                </a:lnTo>
                <a:lnTo>
                  <a:pt x="4011542" y="678811"/>
                </a:lnTo>
                <a:lnTo>
                  <a:pt x="114242" y="685450"/>
                </a:lnTo>
                <a:lnTo>
                  <a:pt x="99604" y="684521"/>
                </a:lnTo>
                <a:lnTo>
                  <a:pt x="59488" y="671498"/>
                </a:lnTo>
                <a:lnTo>
                  <a:pt x="27472" y="645522"/>
                </a:lnTo>
                <a:lnTo>
                  <a:pt x="6639" y="609677"/>
                </a:lnTo>
                <a:lnTo>
                  <a:pt x="0" y="114243"/>
                </a:lnTo>
                <a:close/>
              </a:path>
            </a:pathLst>
          </a:custGeom>
          <a:ln w="12693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950" y="1758950"/>
            <a:ext cx="8200390" cy="4392295"/>
          </a:xfrm>
          <a:custGeom>
            <a:avLst/>
            <a:gdLst/>
            <a:ahLst/>
            <a:cxnLst/>
            <a:rect l="l" t="t" r="r" b="b"/>
            <a:pathLst>
              <a:path w="8200390" h="4392295">
                <a:moveTo>
                  <a:pt x="0" y="140056"/>
                </a:moveTo>
                <a:lnTo>
                  <a:pt x="6618" y="97387"/>
                </a:lnTo>
                <a:lnTo>
                  <a:pt x="25105" y="60022"/>
                </a:lnTo>
                <a:lnTo>
                  <a:pt x="53408" y="30012"/>
                </a:lnTo>
                <a:lnTo>
                  <a:pt x="89475" y="9412"/>
                </a:lnTo>
                <a:lnTo>
                  <a:pt x="131254" y="272"/>
                </a:lnTo>
                <a:lnTo>
                  <a:pt x="8059959" y="0"/>
                </a:lnTo>
                <a:lnTo>
                  <a:pt x="8074645" y="760"/>
                </a:lnTo>
                <a:lnTo>
                  <a:pt x="8115774" y="11563"/>
                </a:lnTo>
                <a:lnTo>
                  <a:pt x="8150915" y="33550"/>
                </a:lnTo>
                <a:lnTo>
                  <a:pt x="8178016" y="64669"/>
                </a:lnTo>
                <a:lnTo>
                  <a:pt x="8195025" y="102869"/>
                </a:lnTo>
                <a:lnTo>
                  <a:pt x="8200016" y="4251902"/>
                </a:lnTo>
                <a:lnTo>
                  <a:pt x="8199255" y="4266588"/>
                </a:lnTo>
                <a:lnTo>
                  <a:pt x="8188452" y="4307717"/>
                </a:lnTo>
                <a:lnTo>
                  <a:pt x="8166465" y="4342859"/>
                </a:lnTo>
                <a:lnTo>
                  <a:pt x="8135345" y="4369960"/>
                </a:lnTo>
                <a:lnTo>
                  <a:pt x="8097146" y="4386968"/>
                </a:lnTo>
                <a:lnTo>
                  <a:pt x="140056" y="4391958"/>
                </a:lnTo>
                <a:lnTo>
                  <a:pt x="125371" y="4391198"/>
                </a:lnTo>
                <a:lnTo>
                  <a:pt x="84241" y="4380395"/>
                </a:lnTo>
                <a:lnTo>
                  <a:pt x="49100" y="4358408"/>
                </a:lnTo>
                <a:lnTo>
                  <a:pt x="21999" y="4327289"/>
                </a:lnTo>
                <a:lnTo>
                  <a:pt x="4990" y="4289090"/>
                </a:lnTo>
                <a:lnTo>
                  <a:pt x="0" y="140056"/>
                </a:lnTo>
                <a:close/>
              </a:path>
            </a:pathLst>
          </a:custGeom>
          <a:ln w="12693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3225" y="1281683"/>
            <a:ext cx="2140585" cy="1992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bou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 smtClean="0">
                <a:latin typeface="Calibri"/>
                <a:cs typeface="Calibri"/>
              </a:rPr>
              <a:t>C</a:t>
            </a:r>
            <a:r>
              <a:rPr sz="2000" b="1" spc="20" dirty="0" smtClean="0">
                <a:latin typeface="Calibri"/>
                <a:cs typeface="Calibri"/>
              </a:rPr>
              <a:t>ou</a:t>
            </a:r>
            <a:r>
              <a:rPr sz="2000" b="1" spc="-15" dirty="0" smtClean="0">
                <a:latin typeface="Calibri"/>
                <a:cs typeface="Calibri"/>
              </a:rPr>
              <a:t>r</a:t>
            </a:r>
            <a:r>
              <a:rPr sz="2000" b="1" spc="-5" dirty="0" smtClean="0">
                <a:latin typeface="Calibri"/>
                <a:cs typeface="Calibri"/>
              </a:rPr>
              <a:t>s</a:t>
            </a:r>
            <a:r>
              <a:rPr sz="2000" b="1" dirty="0" smtClean="0">
                <a:latin typeface="Calibri"/>
                <a:cs typeface="Calibri"/>
              </a:rPr>
              <a:t>e</a:t>
            </a:r>
            <a:r>
              <a:rPr sz="2000" b="1" spc="-60" dirty="0" smtClean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609205" cy="4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0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(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2"/>
              </a:rPr>
              <a:t>http://tiny.cloudera.com/dac02a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Gu</a:t>
            </a:r>
            <a:r>
              <a:rPr sz="2000" b="1" spc="0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3"/>
              </a:rPr>
              <a:t>http://tiny.cloudera.com/hdfscommands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i="1" spc="25" dirty="0">
                <a:latin typeface="Calibri"/>
                <a:cs typeface="Calibri"/>
              </a:rPr>
              <a:t>H</a:t>
            </a:r>
            <a:r>
              <a:rPr sz="2000" b="1" i="1" spc="30" dirty="0">
                <a:latin typeface="Calibri"/>
                <a:cs typeface="Calibri"/>
              </a:rPr>
              <a:t>ad</a:t>
            </a:r>
            <a:r>
              <a:rPr sz="2000" b="1" i="1" spc="45" dirty="0">
                <a:latin typeface="Calibri"/>
                <a:cs typeface="Calibri"/>
              </a:rPr>
              <a:t>oo</a:t>
            </a:r>
            <a:r>
              <a:rPr sz="2000" b="1" i="1" spc="30" dirty="0">
                <a:latin typeface="Calibri"/>
                <a:cs typeface="Calibri"/>
              </a:rPr>
              <a:t>p</a:t>
            </a:r>
            <a:r>
              <a:rPr sz="2000" b="1" i="1" spc="-5" dirty="0">
                <a:latin typeface="Calibri"/>
                <a:cs typeface="Calibri"/>
              </a:rPr>
              <a:t>:</a:t>
            </a:r>
            <a:r>
              <a:rPr sz="2000" b="1" i="1" spc="-105" dirty="0">
                <a:latin typeface="Calibri"/>
                <a:cs typeface="Calibri"/>
              </a:rPr>
              <a:t> </a:t>
            </a:r>
            <a:r>
              <a:rPr sz="2000" b="1" i="1" spc="5" dirty="0">
                <a:latin typeface="Calibri"/>
                <a:cs typeface="Calibri"/>
              </a:rPr>
              <a:t>T</a:t>
            </a:r>
            <a:r>
              <a:rPr sz="2000" b="1" i="1" spc="45" dirty="0">
                <a:latin typeface="Calibri"/>
                <a:cs typeface="Calibri"/>
              </a:rPr>
              <a:t>h</a:t>
            </a:r>
            <a:r>
              <a:rPr sz="2000" b="1" i="1" dirty="0">
                <a:latin typeface="Calibri"/>
                <a:cs typeface="Calibri"/>
              </a:rPr>
              <a:t>e</a:t>
            </a:r>
            <a:r>
              <a:rPr sz="2000" b="1" i="1" spc="-135" dirty="0">
                <a:latin typeface="Calibri"/>
                <a:cs typeface="Calibri"/>
              </a:rPr>
              <a:t> </a:t>
            </a:r>
            <a:r>
              <a:rPr sz="2000" b="1" i="1" spc="35" dirty="0">
                <a:latin typeface="Calibri"/>
                <a:cs typeface="Calibri"/>
              </a:rPr>
              <a:t>D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35" dirty="0">
                <a:latin typeface="Calibri"/>
                <a:cs typeface="Calibri"/>
              </a:rPr>
              <a:t>f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dirty="0">
                <a:latin typeface="Calibri"/>
                <a:cs typeface="Calibri"/>
              </a:rPr>
              <a:t>iti</a:t>
            </a:r>
            <a:r>
              <a:rPr sz="2000" b="1" i="1" spc="-40" dirty="0">
                <a:latin typeface="Calibri"/>
                <a:cs typeface="Calibri"/>
              </a:rPr>
              <a:t>v</a:t>
            </a:r>
            <a:r>
              <a:rPr sz="2000" b="1" i="1" dirty="0">
                <a:latin typeface="Calibri"/>
                <a:cs typeface="Calibri"/>
              </a:rPr>
              <a:t>e</a:t>
            </a:r>
            <a:r>
              <a:rPr sz="2000" b="1" i="1" spc="-135" dirty="0">
                <a:latin typeface="Calibri"/>
                <a:cs typeface="Calibri"/>
              </a:rPr>
              <a:t> </a:t>
            </a:r>
            <a:r>
              <a:rPr sz="2000" b="1" i="1" spc="25" dirty="0">
                <a:latin typeface="Calibri"/>
                <a:cs typeface="Calibri"/>
              </a:rPr>
              <a:t>G</a:t>
            </a:r>
            <a:r>
              <a:rPr sz="2000" b="1" i="1" spc="45" dirty="0">
                <a:latin typeface="Calibri"/>
                <a:cs typeface="Calibri"/>
              </a:rPr>
              <a:t>u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30" dirty="0">
                <a:latin typeface="Calibri"/>
                <a:cs typeface="Calibri"/>
              </a:rPr>
              <a:t>d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5" dirty="0">
                <a:latin typeface="Calibri"/>
                <a:cs typeface="Calibri"/>
              </a:rPr>
              <a:t>,</a:t>
            </a:r>
            <a:r>
              <a:rPr sz="2000" b="1" i="1" spc="-170" dirty="0">
                <a:latin typeface="Calibri"/>
                <a:cs typeface="Calibri"/>
              </a:rPr>
              <a:t> </a:t>
            </a:r>
            <a:r>
              <a:rPr sz="2000" b="1" i="1" spc="-20" dirty="0">
                <a:latin typeface="Calibri"/>
                <a:cs typeface="Calibri"/>
              </a:rPr>
              <a:t>3</a:t>
            </a:r>
            <a:r>
              <a:rPr sz="2000" b="1" i="1" spc="-5" dirty="0">
                <a:latin typeface="Calibri"/>
                <a:cs typeface="Calibri"/>
              </a:rPr>
              <a:t>rd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spc="10" dirty="0">
                <a:latin typeface="Calibri"/>
                <a:cs typeface="Calibri"/>
              </a:rPr>
              <a:t>E</a:t>
            </a:r>
            <a:r>
              <a:rPr sz="2000" b="1" i="1" spc="30" dirty="0">
                <a:latin typeface="Calibri"/>
                <a:cs typeface="Calibri"/>
              </a:rPr>
              <a:t>d</a:t>
            </a:r>
            <a:r>
              <a:rPr sz="2000" b="1" i="1" dirty="0">
                <a:latin typeface="Calibri"/>
                <a:cs typeface="Calibri"/>
              </a:rPr>
              <a:t>iti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25" dirty="0">
                <a:latin typeface="Calibri"/>
                <a:cs typeface="Calibri"/>
              </a:rPr>
              <a:t>’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ill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2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4"/>
              </a:rPr>
              <a:t>http://tiny.cloudera.com/hadooptdg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5"/>
              </a:rPr>
              <a:t>http://tiny.cloudera.com/sqoopuser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6"/>
              </a:rPr>
              <a:t>http://tiny.cloudera.com/sparkdoc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ph</a:t>
            </a:r>
            <a:r>
              <a:rPr spc="-5" dirty="0">
                <a:latin typeface="Calibri"/>
                <a:cs typeface="Calibri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269990" cy="4619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und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20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e,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qoo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8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doo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7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lang="en-US" sz="2000" b="1" spc="25" smtClean="0">
                <a:latin typeface="Calibri"/>
                <a:cs typeface="Calibri"/>
              </a:rPr>
              <a:t>Exercise: </a:t>
            </a:r>
            <a:r>
              <a:rPr sz="2000" b="1" spc="35" smtClean="0">
                <a:latin typeface="Calibri"/>
                <a:cs typeface="Calibri"/>
              </a:rPr>
              <a:t>D</a:t>
            </a:r>
            <a:r>
              <a:rPr sz="2000" b="1" spc="0" smtClean="0">
                <a:latin typeface="Calibri"/>
                <a:cs typeface="Calibri"/>
              </a:rPr>
              <a:t>a</a:t>
            </a:r>
            <a:r>
              <a:rPr sz="2000" b="1" smtClean="0">
                <a:latin typeface="Calibri"/>
                <a:cs typeface="Calibri"/>
              </a:rPr>
              <a:t>t</a:t>
            </a:r>
            <a:r>
              <a:rPr sz="2000" b="1" spc="-5" smtClean="0">
                <a:latin typeface="Calibri"/>
                <a:cs typeface="Calibri"/>
              </a:rPr>
              <a:t>a</a:t>
            </a:r>
            <a:r>
              <a:rPr sz="2000" b="1" spc="-140" smtClean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02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915" y="1342404"/>
            <a:ext cx="8167370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15" dirty="0">
                <a:latin typeface="Calibri"/>
                <a:cs typeface="Calibri"/>
              </a:rPr>
              <a:t>V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M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p</a:t>
            </a:r>
            <a:r>
              <a:rPr sz="2000" b="1" i="1" spc="0" dirty="0">
                <a:latin typeface="Calibri"/>
                <a:cs typeface="Calibri"/>
              </a:rPr>
              <a:t>s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45" dirty="0">
                <a:latin typeface="Calibri"/>
                <a:cs typeface="Calibri"/>
              </a:rPr>
              <a:t>u</a:t>
            </a:r>
            <a:r>
              <a:rPr sz="2000" b="1" i="1" spc="40" dirty="0">
                <a:latin typeface="Calibri"/>
                <a:cs typeface="Calibri"/>
              </a:rPr>
              <a:t>d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spc="-15" dirty="0">
                <a:latin typeface="Calibri"/>
                <a:cs typeface="Calibri"/>
              </a:rPr>
              <a:t>-</a:t>
            </a:r>
            <a:r>
              <a:rPr sz="2000" b="1" i="1" spc="30" dirty="0">
                <a:latin typeface="Calibri"/>
                <a:cs typeface="Calibri"/>
              </a:rPr>
              <a:t>d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10" dirty="0">
                <a:latin typeface="Calibri"/>
                <a:cs typeface="Calibri"/>
              </a:rPr>
              <a:t>s</a:t>
            </a:r>
            <a:r>
              <a:rPr sz="2000" b="1" i="1" dirty="0">
                <a:latin typeface="Calibri"/>
                <a:cs typeface="Calibri"/>
              </a:rPr>
              <a:t>t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40" dirty="0">
                <a:latin typeface="Calibri"/>
                <a:cs typeface="Calibri"/>
              </a:rPr>
              <a:t>b</a:t>
            </a:r>
            <a:r>
              <a:rPr sz="2000" b="1" i="1" spc="-55" dirty="0">
                <a:latin typeface="Calibri"/>
                <a:cs typeface="Calibri"/>
              </a:rPr>
              <a:t>u</a:t>
            </a:r>
            <a:r>
              <a:rPr sz="2000" b="1" i="1" dirty="0">
                <a:latin typeface="Calibri"/>
                <a:cs typeface="Calibri"/>
              </a:rPr>
              <a:t>t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229" dirty="0">
                <a:latin typeface="Calibri"/>
                <a:cs typeface="Calibri"/>
              </a:rPr>
              <a:t>d</a:t>
            </a:r>
            <a:r>
              <a:rPr sz="2000" b="1" i="1" spc="-15" dirty="0">
                <a:latin typeface="Calibri"/>
                <a:cs typeface="Calibri"/>
              </a:rPr>
              <a:t>m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spc="40" dirty="0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62" y="1196354"/>
            <a:ext cx="8014334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lang="en-US" sz="2000" b="1" spc="25" dirty="0" smtClean="0">
                <a:latin typeface="Calibri"/>
                <a:cs typeface="Calibri"/>
              </a:rPr>
              <a:t>Demo</a:t>
            </a:r>
            <a:r>
              <a:rPr sz="2000" b="1" spc="-5" dirty="0" smtClean="0">
                <a:latin typeface="Calibri"/>
                <a:cs typeface="Calibri"/>
              </a:rPr>
              <a:t>,</a:t>
            </a:r>
            <a:r>
              <a:rPr sz="2000" b="1" spc="-70" dirty="0" smtClean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al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1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62" y="448641"/>
            <a:ext cx="82634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  <a:cs typeface="Calibri"/>
              </a:rPr>
              <a:t>Demo</a:t>
            </a:r>
            <a:r>
              <a:rPr spc="-5" dirty="0" smtClean="0">
                <a:latin typeface="Calibri"/>
                <a:cs typeface="Calibri"/>
              </a:rPr>
              <a:t>:</a:t>
            </a:r>
            <a:r>
              <a:rPr spc="110" dirty="0" smtClean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30" dirty="0">
                <a:latin typeface="Calibri"/>
                <a:cs typeface="Calibri"/>
              </a:rPr>
              <a:t>oo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49" y="2895600"/>
            <a:ext cx="7534658" cy="1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0"/>
            <a:ext cx="2590800" cy="612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1800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200" y="0"/>
                </a:moveTo>
                <a:lnTo>
                  <a:pt x="1035837" y="14258"/>
                </a:lnTo>
                <a:lnTo>
                  <a:pt x="968517" y="34688"/>
                </a:lnTo>
                <a:lnTo>
                  <a:pt x="892383" y="61929"/>
                </a:lnTo>
                <a:lnTo>
                  <a:pt x="854716" y="77151"/>
                </a:lnTo>
                <a:lnTo>
                  <a:pt x="818250" y="93576"/>
                </a:lnTo>
                <a:lnTo>
                  <a:pt x="747325" y="129228"/>
                </a:lnTo>
                <a:lnTo>
                  <a:pt x="712062" y="148056"/>
                </a:lnTo>
                <a:lnTo>
                  <a:pt x="677200" y="168487"/>
                </a:lnTo>
                <a:lnTo>
                  <a:pt x="666783" y="195728"/>
                </a:lnTo>
                <a:lnTo>
                  <a:pt x="655161" y="222167"/>
                </a:lnTo>
                <a:lnTo>
                  <a:pt x="630317" y="275446"/>
                </a:lnTo>
                <a:lnTo>
                  <a:pt x="602268" y="326322"/>
                </a:lnTo>
                <a:lnTo>
                  <a:pt x="572215" y="375996"/>
                </a:lnTo>
                <a:lnTo>
                  <a:pt x="538954" y="424869"/>
                </a:lnTo>
                <a:lnTo>
                  <a:pt x="502892" y="471738"/>
                </a:lnTo>
                <a:lnTo>
                  <a:pt x="463622" y="517006"/>
                </a:lnTo>
                <a:lnTo>
                  <a:pt x="422749" y="560270"/>
                </a:lnTo>
                <a:lnTo>
                  <a:pt x="390292" y="591116"/>
                </a:lnTo>
                <a:lnTo>
                  <a:pt x="357033" y="621162"/>
                </a:lnTo>
                <a:lnTo>
                  <a:pt x="322972" y="649203"/>
                </a:lnTo>
                <a:lnTo>
                  <a:pt x="286908" y="675642"/>
                </a:lnTo>
                <a:lnTo>
                  <a:pt x="251245" y="701281"/>
                </a:lnTo>
                <a:lnTo>
                  <a:pt x="214379" y="725317"/>
                </a:lnTo>
                <a:lnTo>
                  <a:pt x="175911" y="747349"/>
                </a:lnTo>
                <a:lnTo>
                  <a:pt x="137443" y="767779"/>
                </a:lnTo>
                <a:lnTo>
                  <a:pt x="123018" y="798626"/>
                </a:lnTo>
                <a:lnTo>
                  <a:pt x="109393" y="829472"/>
                </a:lnTo>
                <a:lnTo>
                  <a:pt x="96572" y="861119"/>
                </a:lnTo>
                <a:lnTo>
                  <a:pt x="84550" y="892365"/>
                </a:lnTo>
                <a:lnTo>
                  <a:pt x="73729" y="925214"/>
                </a:lnTo>
                <a:lnTo>
                  <a:pt x="63312" y="956461"/>
                </a:lnTo>
                <a:lnTo>
                  <a:pt x="45280" y="1020556"/>
                </a:lnTo>
                <a:lnTo>
                  <a:pt x="23241" y="1118702"/>
                </a:lnTo>
                <a:lnTo>
                  <a:pt x="12821" y="1184400"/>
                </a:lnTo>
                <a:lnTo>
                  <a:pt x="5209" y="1250099"/>
                </a:lnTo>
                <a:lnTo>
                  <a:pt x="1202" y="1316998"/>
                </a:lnTo>
                <a:lnTo>
                  <a:pt x="0" y="1350247"/>
                </a:lnTo>
                <a:lnTo>
                  <a:pt x="0" y="1383497"/>
                </a:lnTo>
                <a:lnTo>
                  <a:pt x="1202" y="1416747"/>
                </a:lnTo>
                <a:lnTo>
                  <a:pt x="4406" y="1483245"/>
                </a:lnTo>
                <a:lnTo>
                  <a:pt x="7613" y="1516495"/>
                </a:lnTo>
                <a:lnTo>
                  <a:pt x="12020" y="1549745"/>
                </a:lnTo>
                <a:lnTo>
                  <a:pt x="16428" y="1583395"/>
                </a:lnTo>
                <a:lnTo>
                  <a:pt x="28450" y="1649893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6" y="1846987"/>
                </a:lnTo>
                <a:lnTo>
                  <a:pt x="122217" y="1944333"/>
                </a:lnTo>
                <a:lnTo>
                  <a:pt x="151067" y="2007627"/>
                </a:lnTo>
                <a:lnTo>
                  <a:pt x="183926" y="2068117"/>
                </a:lnTo>
                <a:lnTo>
                  <a:pt x="219589" y="2127004"/>
                </a:lnTo>
                <a:lnTo>
                  <a:pt x="257256" y="2184290"/>
                </a:lnTo>
                <a:lnTo>
                  <a:pt x="298128" y="2239572"/>
                </a:lnTo>
                <a:lnTo>
                  <a:pt x="341806" y="2292851"/>
                </a:lnTo>
                <a:lnTo>
                  <a:pt x="411529" y="2367763"/>
                </a:lnTo>
                <a:lnTo>
                  <a:pt x="461217" y="2415034"/>
                </a:lnTo>
                <a:lnTo>
                  <a:pt x="513311" y="2459901"/>
                </a:lnTo>
                <a:lnTo>
                  <a:pt x="567806" y="2502764"/>
                </a:lnTo>
                <a:lnTo>
                  <a:pt x="624306" y="2542824"/>
                </a:lnTo>
                <a:lnTo>
                  <a:pt x="683211" y="2579679"/>
                </a:lnTo>
                <a:lnTo>
                  <a:pt x="743718" y="2614531"/>
                </a:lnTo>
                <a:lnTo>
                  <a:pt x="807031" y="2646178"/>
                </a:lnTo>
                <a:lnTo>
                  <a:pt x="871145" y="2674219"/>
                </a:lnTo>
                <a:lnTo>
                  <a:pt x="936059" y="2699858"/>
                </a:lnTo>
                <a:lnTo>
                  <a:pt x="1001777" y="2721090"/>
                </a:lnTo>
                <a:lnTo>
                  <a:pt x="1068294" y="2739918"/>
                </a:lnTo>
                <a:lnTo>
                  <a:pt x="1092200" y="2745676"/>
                </a:lnTo>
                <a:lnTo>
                  <a:pt x="1092200" y="2607237"/>
                </a:lnTo>
                <a:lnTo>
                  <a:pt x="1076709" y="2603314"/>
                </a:lnTo>
                <a:lnTo>
                  <a:pt x="1046255" y="2594902"/>
                </a:lnTo>
                <a:lnTo>
                  <a:pt x="984545" y="2575273"/>
                </a:lnTo>
                <a:lnTo>
                  <a:pt x="924840" y="2552438"/>
                </a:lnTo>
                <a:lnTo>
                  <a:pt x="865134" y="2525598"/>
                </a:lnTo>
                <a:lnTo>
                  <a:pt x="797815" y="2491548"/>
                </a:lnTo>
                <a:lnTo>
                  <a:pt x="760949" y="2470316"/>
                </a:lnTo>
                <a:lnTo>
                  <a:pt x="724885" y="2449084"/>
                </a:lnTo>
                <a:lnTo>
                  <a:pt x="690024" y="2425849"/>
                </a:lnTo>
                <a:lnTo>
                  <a:pt x="655962" y="2401813"/>
                </a:lnTo>
                <a:lnTo>
                  <a:pt x="623506" y="2376576"/>
                </a:lnTo>
                <a:lnTo>
                  <a:pt x="591047" y="2350938"/>
                </a:lnTo>
                <a:lnTo>
                  <a:pt x="560193" y="2324498"/>
                </a:lnTo>
                <a:lnTo>
                  <a:pt x="501289" y="2268015"/>
                </a:lnTo>
                <a:lnTo>
                  <a:pt x="473238" y="2237971"/>
                </a:lnTo>
                <a:lnTo>
                  <a:pt x="446792" y="2208326"/>
                </a:lnTo>
                <a:lnTo>
                  <a:pt x="420345" y="2177479"/>
                </a:lnTo>
                <a:lnTo>
                  <a:pt x="395500" y="2145832"/>
                </a:lnTo>
                <a:lnTo>
                  <a:pt x="372259" y="2113384"/>
                </a:lnTo>
                <a:lnTo>
                  <a:pt x="350520" y="2081737"/>
                </a:lnTo>
                <a:lnTo>
                  <a:pt x="304139" y="2081737"/>
                </a:lnTo>
                <a:lnTo>
                  <a:pt x="258057" y="2072524"/>
                </a:lnTo>
                <a:lnTo>
                  <a:pt x="218787" y="2054496"/>
                </a:lnTo>
                <a:lnTo>
                  <a:pt x="184727" y="2030460"/>
                </a:lnTo>
                <a:lnTo>
                  <a:pt x="151067" y="1992003"/>
                </a:lnTo>
                <a:lnTo>
                  <a:pt x="131433" y="1957152"/>
                </a:lnTo>
                <a:lnTo>
                  <a:pt x="119011" y="1919495"/>
                </a:lnTo>
                <a:lnTo>
                  <a:pt x="113802" y="1879436"/>
                </a:lnTo>
                <a:lnTo>
                  <a:pt x="114603" y="1859005"/>
                </a:lnTo>
                <a:lnTo>
                  <a:pt x="116206" y="1839376"/>
                </a:lnTo>
                <a:lnTo>
                  <a:pt x="119011" y="1828961"/>
                </a:lnTo>
                <a:lnTo>
                  <a:pt x="120613" y="1818946"/>
                </a:lnTo>
                <a:lnTo>
                  <a:pt x="123819" y="1808530"/>
                </a:lnTo>
                <a:lnTo>
                  <a:pt x="127426" y="1799316"/>
                </a:lnTo>
                <a:lnTo>
                  <a:pt x="131433" y="1788901"/>
                </a:lnTo>
                <a:lnTo>
                  <a:pt x="157078" y="1746437"/>
                </a:lnTo>
                <a:lnTo>
                  <a:pt x="182723" y="1717995"/>
                </a:lnTo>
                <a:lnTo>
                  <a:pt x="175911" y="1693558"/>
                </a:lnTo>
                <a:lnTo>
                  <a:pt x="164291" y="1642282"/>
                </a:lnTo>
                <a:lnTo>
                  <a:pt x="153873" y="1591807"/>
                </a:lnTo>
                <a:lnTo>
                  <a:pt x="146259" y="1539730"/>
                </a:lnTo>
                <a:lnTo>
                  <a:pt x="142652" y="1514091"/>
                </a:lnTo>
                <a:lnTo>
                  <a:pt x="140248" y="1488453"/>
                </a:lnTo>
                <a:lnTo>
                  <a:pt x="138645" y="1462013"/>
                </a:lnTo>
                <a:lnTo>
                  <a:pt x="136641" y="1436376"/>
                </a:lnTo>
                <a:lnTo>
                  <a:pt x="135040" y="1409937"/>
                </a:lnTo>
                <a:lnTo>
                  <a:pt x="135040" y="1331419"/>
                </a:lnTo>
                <a:lnTo>
                  <a:pt x="136641" y="1304980"/>
                </a:lnTo>
                <a:lnTo>
                  <a:pt x="127426" y="1299772"/>
                </a:lnTo>
                <a:lnTo>
                  <a:pt x="87355" y="1268125"/>
                </a:lnTo>
                <a:lnTo>
                  <a:pt x="62510" y="1237679"/>
                </a:lnTo>
                <a:lnTo>
                  <a:pt x="43676" y="1202427"/>
                </a:lnTo>
                <a:lnTo>
                  <a:pt x="32457" y="1164771"/>
                </a:lnTo>
                <a:lnTo>
                  <a:pt x="27649" y="1125513"/>
                </a:lnTo>
                <a:lnTo>
                  <a:pt x="28450" y="1105884"/>
                </a:lnTo>
                <a:lnTo>
                  <a:pt x="35262" y="1065824"/>
                </a:lnTo>
                <a:lnTo>
                  <a:pt x="49688" y="1027366"/>
                </a:lnTo>
                <a:lnTo>
                  <a:pt x="71727" y="992515"/>
                </a:lnTo>
                <a:lnTo>
                  <a:pt x="100177" y="963272"/>
                </a:lnTo>
                <a:lnTo>
                  <a:pt x="132634" y="940437"/>
                </a:lnTo>
                <a:lnTo>
                  <a:pt x="144656" y="934427"/>
                </a:lnTo>
                <a:lnTo>
                  <a:pt x="156277" y="928419"/>
                </a:lnTo>
                <a:lnTo>
                  <a:pt x="193944" y="917202"/>
                </a:lnTo>
                <a:lnTo>
                  <a:pt x="220390" y="913197"/>
                </a:lnTo>
                <a:lnTo>
                  <a:pt x="231611" y="883953"/>
                </a:lnTo>
                <a:lnTo>
                  <a:pt x="244433" y="855911"/>
                </a:lnTo>
                <a:lnTo>
                  <a:pt x="257256" y="826668"/>
                </a:lnTo>
                <a:lnTo>
                  <a:pt x="270880" y="798626"/>
                </a:lnTo>
                <a:lnTo>
                  <a:pt x="302536" y="740539"/>
                </a:lnTo>
                <a:lnTo>
                  <a:pt x="335795" y="685257"/>
                </a:lnTo>
                <a:lnTo>
                  <a:pt x="353827" y="658817"/>
                </a:lnTo>
                <a:lnTo>
                  <a:pt x="371458" y="631977"/>
                </a:lnTo>
                <a:lnTo>
                  <a:pt x="409926" y="581102"/>
                </a:lnTo>
                <a:lnTo>
                  <a:pt x="449997" y="532229"/>
                </a:lnTo>
                <a:lnTo>
                  <a:pt x="471636" y="509394"/>
                </a:lnTo>
                <a:lnTo>
                  <a:pt x="492874" y="486161"/>
                </a:lnTo>
                <a:lnTo>
                  <a:pt x="537353" y="442495"/>
                </a:lnTo>
                <a:lnTo>
                  <a:pt x="584236" y="400833"/>
                </a:lnTo>
                <a:lnTo>
                  <a:pt x="631920" y="362375"/>
                </a:lnTo>
                <a:lnTo>
                  <a:pt x="682410" y="325922"/>
                </a:lnTo>
                <a:lnTo>
                  <a:pt x="733700" y="291471"/>
                </a:lnTo>
                <a:lnTo>
                  <a:pt x="760148" y="276247"/>
                </a:lnTo>
                <a:lnTo>
                  <a:pt x="786594" y="260624"/>
                </a:lnTo>
                <a:lnTo>
                  <a:pt x="841091" y="231781"/>
                </a:lnTo>
                <a:lnTo>
                  <a:pt x="896790" y="206143"/>
                </a:lnTo>
                <a:lnTo>
                  <a:pt x="952889" y="182107"/>
                </a:lnTo>
                <a:lnTo>
                  <a:pt x="982141" y="172092"/>
                </a:lnTo>
                <a:lnTo>
                  <a:pt x="1010993" y="161677"/>
                </a:lnTo>
                <a:lnTo>
                  <a:pt x="1092200" y="138076"/>
                </a:lnTo>
                <a:lnTo>
                  <a:pt x="1092200" y="0"/>
                </a:lnTo>
                <a:close/>
              </a:path>
              <a:path w="1092200" h="2745740">
                <a:moveTo>
                  <a:pt x="349420" y="2080135"/>
                </a:moveTo>
                <a:lnTo>
                  <a:pt x="334192" y="2081737"/>
                </a:lnTo>
                <a:lnTo>
                  <a:pt x="350520" y="2081737"/>
                </a:lnTo>
                <a:lnTo>
                  <a:pt x="349420" y="2080135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100" y="0"/>
            <a:ext cx="2882900" cy="322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0" y="3594489"/>
            <a:ext cx="1905000" cy="223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795" y="2417572"/>
            <a:ext cx="49612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duc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254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4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2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spc="4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35" dirty="0">
                <a:solidFill>
                  <a:srgbClr val="0B5A79"/>
                </a:solidFill>
                <a:latin typeface="Calibri"/>
                <a:cs typeface="Calibri"/>
              </a:rPr>
              <a:t>ve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895" y="2945919"/>
            <a:ext cx="1043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2DA6C9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5932170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14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03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</a:t>
            </a:r>
            <a:r>
              <a:rPr spc="35" dirty="0"/>
              <a:t>n</a:t>
            </a:r>
            <a:r>
              <a:rPr spc="-10" dirty="0"/>
              <a:t>t</a:t>
            </a:r>
            <a:r>
              <a:rPr spc="-45" dirty="0"/>
              <a:t>r</a:t>
            </a:r>
            <a:r>
              <a:rPr spc="35" dirty="0"/>
              <a:t>odu</a:t>
            </a:r>
            <a:r>
              <a:rPr spc="-20" dirty="0"/>
              <a:t>c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-10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45" dirty="0"/>
              <a:t>l</a:t>
            </a:r>
            <a:r>
              <a:rPr dirty="0"/>
              <a:t>a</a:t>
            </a:r>
            <a:r>
              <a:rPr spc="5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584" y="1682750"/>
            <a:ext cx="7454900" cy="1460500"/>
          </a:xfrm>
          <a:custGeom>
            <a:avLst/>
            <a:gdLst/>
            <a:ahLst/>
            <a:cxnLst/>
            <a:rect l="l" t="t" r="r" b="b"/>
            <a:pathLst>
              <a:path w="7454900" h="1460500">
                <a:moveTo>
                  <a:pt x="7291174" y="0"/>
                </a:moveTo>
                <a:lnTo>
                  <a:pt x="160273" y="34"/>
                </a:lnTo>
                <a:lnTo>
                  <a:pt x="117551" y="6582"/>
                </a:lnTo>
                <a:lnTo>
                  <a:pt x="79227" y="23426"/>
                </a:lnTo>
                <a:lnTo>
                  <a:pt x="46803" y="49060"/>
                </a:lnTo>
                <a:lnTo>
                  <a:pt x="21784" y="81985"/>
                </a:lnTo>
                <a:lnTo>
                  <a:pt x="5670" y="120696"/>
                </a:lnTo>
                <a:lnTo>
                  <a:pt x="115" y="160308"/>
                </a:lnTo>
                <a:lnTo>
                  <a:pt x="0" y="1300191"/>
                </a:lnTo>
                <a:lnTo>
                  <a:pt x="946" y="1314828"/>
                </a:lnTo>
                <a:lnTo>
                  <a:pt x="11093" y="1356251"/>
                </a:lnTo>
                <a:lnTo>
                  <a:pt x="31033" y="1392775"/>
                </a:lnTo>
                <a:lnTo>
                  <a:pt x="59265" y="1422898"/>
                </a:lnTo>
                <a:lnTo>
                  <a:pt x="94285" y="1445116"/>
                </a:lnTo>
                <a:lnTo>
                  <a:pt x="134591" y="1457927"/>
                </a:lnTo>
                <a:lnTo>
                  <a:pt x="163657" y="1460500"/>
                </a:lnTo>
                <a:lnTo>
                  <a:pt x="7294557" y="1460465"/>
                </a:lnTo>
                <a:lnTo>
                  <a:pt x="7337280" y="1453917"/>
                </a:lnTo>
                <a:lnTo>
                  <a:pt x="7375604" y="1437073"/>
                </a:lnTo>
                <a:lnTo>
                  <a:pt x="7408027" y="1411439"/>
                </a:lnTo>
                <a:lnTo>
                  <a:pt x="7433046" y="1378514"/>
                </a:lnTo>
                <a:lnTo>
                  <a:pt x="7449160" y="1339803"/>
                </a:lnTo>
                <a:lnTo>
                  <a:pt x="7454865" y="1296808"/>
                </a:lnTo>
                <a:lnTo>
                  <a:pt x="7454831" y="160308"/>
                </a:lnTo>
                <a:lnTo>
                  <a:pt x="7448282" y="117585"/>
                </a:lnTo>
                <a:lnTo>
                  <a:pt x="7431439" y="79261"/>
                </a:lnTo>
                <a:lnTo>
                  <a:pt x="7405804" y="46838"/>
                </a:lnTo>
                <a:lnTo>
                  <a:pt x="7372880" y="21818"/>
                </a:lnTo>
                <a:lnTo>
                  <a:pt x="7334169" y="5705"/>
                </a:lnTo>
                <a:lnTo>
                  <a:pt x="729117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550" y="1682750"/>
            <a:ext cx="7454900" cy="1460500"/>
          </a:xfrm>
          <a:custGeom>
            <a:avLst/>
            <a:gdLst/>
            <a:ahLst/>
            <a:cxnLst/>
            <a:rect l="l" t="t" r="r" b="b"/>
            <a:pathLst>
              <a:path w="7454900" h="1460500">
                <a:moveTo>
                  <a:pt x="0" y="163692"/>
                </a:moveTo>
                <a:lnTo>
                  <a:pt x="5705" y="120696"/>
                </a:lnTo>
                <a:lnTo>
                  <a:pt x="21818" y="81985"/>
                </a:lnTo>
                <a:lnTo>
                  <a:pt x="46838" y="49060"/>
                </a:lnTo>
                <a:lnTo>
                  <a:pt x="79261" y="23426"/>
                </a:lnTo>
                <a:lnTo>
                  <a:pt x="117585" y="6583"/>
                </a:lnTo>
                <a:lnTo>
                  <a:pt x="160307" y="34"/>
                </a:lnTo>
                <a:lnTo>
                  <a:pt x="7291208" y="0"/>
                </a:lnTo>
                <a:lnTo>
                  <a:pt x="7305923" y="652"/>
                </a:lnTo>
                <a:lnTo>
                  <a:pt x="7347657" y="9993"/>
                </a:lnTo>
                <a:lnTo>
                  <a:pt x="7384606" y="29243"/>
                </a:lnTo>
                <a:lnTo>
                  <a:pt x="7415267" y="56897"/>
                </a:lnTo>
                <a:lnTo>
                  <a:pt x="7438139" y="91454"/>
                </a:lnTo>
                <a:lnTo>
                  <a:pt x="7451717" y="131411"/>
                </a:lnTo>
                <a:lnTo>
                  <a:pt x="7454900" y="1296808"/>
                </a:lnTo>
                <a:lnTo>
                  <a:pt x="7454247" y="1311523"/>
                </a:lnTo>
                <a:lnTo>
                  <a:pt x="7444906" y="1353257"/>
                </a:lnTo>
                <a:lnTo>
                  <a:pt x="7425656" y="1390206"/>
                </a:lnTo>
                <a:lnTo>
                  <a:pt x="7398002" y="1420868"/>
                </a:lnTo>
                <a:lnTo>
                  <a:pt x="7363445" y="1443739"/>
                </a:lnTo>
                <a:lnTo>
                  <a:pt x="7323488" y="1457317"/>
                </a:lnTo>
                <a:lnTo>
                  <a:pt x="163691" y="1460500"/>
                </a:lnTo>
                <a:lnTo>
                  <a:pt x="148976" y="1459847"/>
                </a:lnTo>
                <a:lnTo>
                  <a:pt x="107242" y="1450506"/>
                </a:lnTo>
                <a:lnTo>
                  <a:pt x="70293" y="1431257"/>
                </a:lnTo>
                <a:lnTo>
                  <a:pt x="39631" y="1403602"/>
                </a:lnTo>
                <a:lnTo>
                  <a:pt x="16760" y="1369045"/>
                </a:lnTo>
                <a:lnTo>
                  <a:pt x="3182" y="1329088"/>
                </a:lnTo>
                <a:lnTo>
                  <a:pt x="0" y="16369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3206750"/>
            <a:ext cx="7467600" cy="889000"/>
          </a:xfrm>
          <a:custGeom>
            <a:avLst/>
            <a:gdLst/>
            <a:ahLst/>
            <a:cxnLst/>
            <a:rect l="l" t="t" r="r" b="b"/>
            <a:pathLst>
              <a:path w="7467600" h="889000">
                <a:moveTo>
                  <a:pt x="7319432" y="0"/>
                </a:moveTo>
                <a:lnTo>
                  <a:pt x="140782" y="180"/>
                </a:lnTo>
                <a:lnTo>
                  <a:pt x="98677" y="8466"/>
                </a:lnTo>
                <a:lnTo>
                  <a:pt x="61784" y="27772"/>
                </a:lnTo>
                <a:lnTo>
                  <a:pt x="31938" y="56264"/>
                </a:lnTo>
                <a:lnTo>
                  <a:pt x="10972" y="92108"/>
                </a:lnTo>
                <a:lnTo>
                  <a:pt x="719" y="133471"/>
                </a:lnTo>
                <a:lnTo>
                  <a:pt x="0" y="148168"/>
                </a:lnTo>
                <a:lnTo>
                  <a:pt x="180" y="748217"/>
                </a:lnTo>
                <a:lnTo>
                  <a:pt x="8466" y="790322"/>
                </a:lnTo>
                <a:lnTo>
                  <a:pt x="27772" y="827214"/>
                </a:lnTo>
                <a:lnTo>
                  <a:pt x="56264" y="857061"/>
                </a:lnTo>
                <a:lnTo>
                  <a:pt x="92108" y="878027"/>
                </a:lnTo>
                <a:lnTo>
                  <a:pt x="133470" y="888280"/>
                </a:lnTo>
                <a:lnTo>
                  <a:pt x="148167" y="889000"/>
                </a:lnTo>
                <a:lnTo>
                  <a:pt x="7326818" y="888819"/>
                </a:lnTo>
                <a:lnTo>
                  <a:pt x="7368923" y="880533"/>
                </a:lnTo>
                <a:lnTo>
                  <a:pt x="7405816" y="861227"/>
                </a:lnTo>
                <a:lnTo>
                  <a:pt x="7435662" y="832735"/>
                </a:lnTo>
                <a:lnTo>
                  <a:pt x="7456628" y="796891"/>
                </a:lnTo>
                <a:lnTo>
                  <a:pt x="7466881" y="755528"/>
                </a:lnTo>
                <a:lnTo>
                  <a:pt x="7467601" y="740831"/>
                </a:lnTo>
                <a:lnTo>
                  <a:pt x="7467420" y="140782"/>
                </a:lnTo>
                <a:lnTo>
                  <a:pt x="7459134" y="98677"/>
                </a:lnTo>
                <a:lnTo>
                  <a:pt x="7439828" y="61784"/>
                </a:lnTo>
                <a:lnTo>
                  <a:pt x="7411336" y="31938"/>
                </a:lnTo>
                <a:lnTo>
                  <a:pt x="7375492" y="10972"/>
                </a:lnTo>
                <a:lnTo>
                  <a:pt x="7334129" y="719"/>
                </a:lnTo>
                <a:lnTo>
                  <a:pt x="73194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850" y="3206750"/>
            <a:ext cx="7467600" cy="889000"/>
          </a:xfrm>
          <a:custGeom>
            <a:avLst/>
            <a:gdLst/>
            <a:ahLst/>
            <a:cxnLst/>
            <a:rect l="l" t="t" r="r" b="b"/>
            <a:pathLst>
              <a:path w="7467600" h="889000">
                <a:moveTo>
                  <a:pt x="0" y="148168"/>
                </a:moveTo>
                <a:lnTo>
                  <a:pt x="6273" y="105373"/>
                </a:lnTo>
                <a:lnTo>
                  <a:pt x="23872" y="67486"/>
                </a:lnTo>
                <a:lnTo>
                  <a:pt x="50962" y="36339"/>
                </a:lnTo>
                <a:lnTo>
                  <a:pt x="85710" y="13768"/>
                </a:lnTo>
                <a:lnTo>
                  <a:pt x="126281" y="1605"/>
                </a:lnTo>
                <a:lnTo>
                  <a:pt x="7319432" y="0"/>
                </a:lnTo>
                <a:lnTo>
                  <a:pt x="7334129" y="719"/>
                </a:lnTo>
                <a:lnTo>
                  <a:pt x="7375492" y="10972"/>
                </a:lnTo>
                <a:lnTo>
                  <a:pt x="7411336" y="31938"/>
                </a:lnTo>
                <a:lnTo>
                  <a:pt x="7439828" y="61784"/>
                </a:lnTo>
                <a:lnTo>
                  <a:pt x="7459134" y="98677"/>
                </a:lnTo>
                <a:lnTo>
                  <a:pt x="7467420" y="140782"/>
                </a:lnTo>
                <a:lnTo>
                  <a:pt x="7467601" y="740832"/>
                </a:lnTo>
                <a:lnTo>
                  <a:pt x="7466881" y="755528"/>
                </a:lnTo>
                <a:lnTo>
                  <a:pt x="7456628" y="796891"/>
                </a:lnTo>
                <a:lnTo>
                  <a:pt x="7435662" y="832735"/>
                </a:lnTo>
                <a:lnTo>
                  <a:pt x="7405816" y="861227"/>
                </a:lnTo>
                <a:lnTo>
                  <a:pt x="7368923" y="880533"/>
                </a:lnTo>
                <a:lnTo>
                  <a:pt x="7326818" y="888819"/>
                </a:lnTo>
                <a:lnTo>
                  <a:pt x="148167" y="889000"/>
                </a:lnTo>
                <a:lnTo>
                  <a:pt x="133470" y="888280"/>
                </a:lnTo>
                <a:lnTo>
                  <a:pt x="92108" y="878027"/>
                </a:lnTo>
                <a:lnTo>
                  <a:pt x="56264" y="857061"/>
                </a:lnTo>
                <a:lnTo>
                  <a:pt x="27772" y="827214"/>
                </a:lnTo>
                <a:lnTo>
                  <a:pt x="8466" y="790322"/>
                </a:lnTo>
                <a:lnTo>
                  <a:pt x="180" y="748217"/>
                </a:lnTo>
                <a:lnTo>
                  <a:pt x="0" y="148168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4550" y="4146550"/>
            <a:ext cx="7467600" cy="736600"/>
          </a:xfrm>
          <a:custGeom>
            <a:avLst/>
            <a:gdLst/>
            <a:ahLst/>
            <a:cxnLst/>
            <a:rect l="l" t="t" r="r" b="b"/>
            <a:pathLst>
              <a:path w="7467600" h="736600">
                <a:moveTo>
                  <a:pt x="7344830" y="0"/>
                </a:moveTo>
                <a:lnTo>
                  <a:pt x="112881" y="392"/>
                </a:lnTo>
                <a:lnTo>
                  <a:pt x="71740" y="11075"/>
                </a:lnTo>
                <a:lnTo>
                  <a:pt x="37576" y="34370"/>
                </a:lnTo>
                <a:lnTo>
                  <a:pt x="13061" y="67607"/>
                </a:lnTo>
                <a:lnTo>
                  <a:pt x="865" y="108114"/>
                </a:lnTo>
                <a:lnTo>
                  <a:pt x="0" y="122770"/>
                </a:lnTo>
                <a:lnTo>
                  <a:pt x="392" y="623717"/>
                </a:lnTo>
                <a:lnTo>
                  <a:pt x="11074" y="664859"/>
                </a:lnTo>
                <a:lnTo>
                  <a:pt x="34369" y="699023"/>
                </a:lnTo>
                <a:lnTo>
                  <a:pt x="67606" y="723538"/>
                </a:lnTo>
                <a:lnTo>
                  <a:pt x="108113" y="735734"/>
                </a:lnTo>
                <a:lnTo>
                  <a:pt x="122769" y="736600"/>
                </a:lnTo>
                <a:lnTo>
                  <a:pt x="7354719" y="736207"/>
                </a:lnTo>
                <a:lnTo>
                  <a:pt x="7395860" y="725524"/>
                </a:lnTo>
                <a:lnTo>
                  <a:pt x="7430024" y="702229"/>
                </a:lnTo>
                <a:lnTo>
                  <a:pt x="7454539" y="668993"/>
                </a:lnTo>
                <a:lnTo>
                  <a:pt x="7466735" y="628485"/>
                </a:lnTo>
                <a:lnTo>
                  <a:pt x="7467601" y="613829"/>
                </a:lnTo>
                <a:lnTo>
                  <a:pt x="7467208" y="112881"/>
                </a:lnTo>
                <a:lnTo>
                  <a:pt x="7456525" y="71740"/>
                </a:lnTo>
                <a:lnTo>
                  <a:pt x="7433230" y="37576"/>
                </a:lnTo>
                <a:lnTo>
                  <a:pt x="7399993" y="13061"/>
                </a:lnTo>
                <a:lnTo>
                  <a:pt x="7359486" y="865"/>
                </a:lnTo>
                <a:lnTo>
                  <a:pt x="734483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4550" y="4146550"/>
            <a:ext cx="7467600" cy="736600"/>
          </a:xfrm>
          <a:custGeom>
            <a:avLst/>
            <a:gdLst/>
            <a:ahLst/>
            <a:cxnLst/>
            <a:rect l="l" t="t" r="r" b="b"/>
            <a:pathLst>
              <a:path w="7467600" h="736600">
                <a:moveTo>
                  <a:pt x="0" y="122770"/>
                </a:moveTo>
                <a:lnTo>
                  <a:pt x="7495" y="80433"/>
                </a:lnTo>
                <a:lnTo>
                  <a:pt x="28200" y="44476"/>
                </a:lnTo>
                <a:lnTo>
                  <a:pt x="59445" y="17570"/>
                </a:lnTo>
                <a:lnTo>
                  <a:pt x="98557" y="2386"/>
                </a:lnTo>
                <a:lnTo>
                  <a:pt x="7344830" y="0"/>
                </a:lnTo>
                <a:lnTo>
                  <a:pt x="7359486" y="865"/>
                </a:lnTo>
                <a:lnTo>
                  <a:pt x="7399993" y="13061"/>
                </a:lnTo>
                <a:lnTo>
                  <a:pt x="7433230" y="37576"/>
                </a:lnTo>
                <a:lnTo>
                  <a:pt x="7456525" y="71740"/>
                </a:lnTo>
                <a:lnTo>
                  <a:pt x="7467208" y="112881"/>
                </a:lnTo>
                <a:lnTo>
                  <a:pt x="7467601" y="613829"/>
                </a:lnTo>
                <a:lnTo>
                  <a:pt x="7466735" y="628485"/>
                </a:lnTo>
                <a:lnTo>
                  <a:pt x="7454539" y="668992"/>
                </a:lnTo>
                <a:lnTo>
                  <a:pt x="7430024" y="702229"/>
                </a:lnTo>
                <a:lnTo>
                  <a:pt x="7395860" y="725524"/>
                </a:lnTo>
                <a:lnTo>
                  <a:pt x="7354719" y="736207"/>
                </a:lnTo>
                <a:lnTo>
                  <a:pt x="122769" y="736600"/>
                </a:lnTo>
                <a:lnTo>
                  <a:pt x="108113" y="735734"/>
                </a:lnTo>
                <a:lnTo>
                  <a:pt x="67606" y="723538"/>
                </a:lnTo>
                <a:lnTo>
                  <a:pt x="34369" y="699023"/>
                </a:lnTo>
                <a:lnTo>
                  <a:pt x="11074" y="664859"/>
                </a:lnTo>
                <a:lnTo>
                  <a:pt x="392" y="623717"/>
                </a:lnTo>
                <a:lnTo>
                  <a:pt x="0" y="12277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dirty="0"/>
              <a:t>e</a:t>
            </a:r>
            <a:r>
              <a:rPr spc="5" dirty="0"/>
              <a:t>v</a:t>
            </a:r>
            <a:r>
              <a:rPr spc="45" dirty="0"/>
              <a:t>i</a:t>
            </a:r>
            <a:r>
              <a:rPr dirty="0"/>
              <a:t>e</a:t>
            </a:r>
            <a:r>
              <a:rPr spc="-20" dirty="0"/>
              <a:t>w</a:t>
            </a:r>
            <a:r>
              <a:rPr spc="-5" dirty="0"/>
              <a:t>:</a:t>
            </a:r>
            <a:r>
              <a:rPr spc="-85" dirty="0"/>
              <a:t> </a:t>
            </a:r>
            <a:r>
              <a:rPr dirty="0"/>
              <a:t>H</a:t>
            </a:r>
            <a:r>
              <a:rPr spc="-50" dirty="0"/>
              <a:t>a</a:t>
            </a:r>
            <a:r>
              <a:rPr spc="35" dirty="0"/>
              <a:t>d</a:t>
            </a:r>
            <a:r>
              <a:rPr spc="30" dirty="0"/>
              <a:t>oo</a:t>
            </a:r>
            <a:r>
              <a:rPr dirty="0"/>
              <a:t>p</a:t>
            </a:r>
            <a:r>
              <a:rPr spc="-105" dirty="0"/>
              <a:t> </a:t>
            </a:r>
            <a:r>
              <a:rPr spc="20" dirty="0"/>
              <a:t>D</a:t>
            </a:r>
            <a:r>
              <a:rPr spc="-50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50" dirty="0"/>
              <a:t>P</a:t>
            </a:r>
            <a:r>
              <a:rPr spc="-45" dirty="0"/>
              <a:t>r</a:t>
            </a:r>
            <a:r>
              <a:rPr spc="3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40" dirty="0"/>
              <a:t>ss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0" dirty="0"/>
              <a:t>A</a:t>
            </a:r>
            <a:r>
              <a:rPr spc="35" dirty="0"/>
              <a:t>n</a:t>
            </a:r>
            <a:r>
              <a:rPr spc="-50" dirty="0"/>
              <a:t>a</a:t>
            </a:r>
            <a:r>
              <a:rPr spc="45" dirty="0"/>
              <a:t>l</a:t>
            </a:r>
            <a:r>
              <a:rPr spc="0" dirty="0"/>
              <a:t>y</a:t>
            </a:r>
            <a:r>
              <a:rPr spc="-40" dirty="0"/>
              <a:t>s</a:t>
            </a:r>
            <a:r>
              <a:rPr spc="45" dirty="0"/>
              <a:t>i</a:t>
            </a:r>
            <a:r>
              <a:rPr dirty="0"/>
              <a:t>s</a:t>
            </a:r>
          </a:p>
        </p:txBody>
      </p:sp>
      <p:sp>
        <p:nvSpPr>
          <p:cNvPr id="9" name="object 9"/>
          <p:cNvSpPr/>
          <p:nvPr/>
        </p:nvSpPr>
        <p:spPr>
          <a:xfrm>
            <a:off x="3771900" y="2247900"/>
            <a:ext cx="16129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84600" y="2451100"/>
            <a:ext cx="7366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6367" y="229235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1346180" y="0"/>
                </a:moveTo>
                <a:lnTo>
                  <a:pt x="124870" y="17"/>
                </a:lnTo>
                <a:lnTo>
                  <a:pt x="82674" y="7943"/>
                </a:lnTo>
                <a:lnTo>
                  <a:pt x="46678" y="28607"/>
                </a:lnTo>
                <a:lnTo>
                  <a:pt x="19378" y="59513"/>
                </a:lnTo>
                <a:lnTo>
                  <a:pt x="3270" y="98164"/>
                </a:lnTo>
                <a:lnTo>
                  <a:pt x="0" y="637112"/>
                </a:lnTo>
                <a:lnTo>
                  <a:pt x="1072" y="651712"/>
                </a:lnTo>
                <a:lnTo>
                  <a:pt x="13522" y="692119"/>
                </a:lnTo>
                <a:lnTo>
                  <a:pt x="37877" y="725493"/>
                </a:lnTo>
                <a:lnTo>
                  <a:pt x="71642" y="749340"/>
                </a:lnTo>
                <a:lnTo>
                  <a:pt x="112320" y="761162"/>
                </a:lnTo>
                <a:lnTo>
                  <a:pt x="126985" y="762000"/>
                </a:lnTo>
                <a:lnTo>
                  <a:pt x="1348295" y="761982"/>
                </a:lnTo>
                <a:lnTo>
                  <a:pt x="1390491" y="754056"/>
                </a:lnTo>
                <a:lnTo>
                  <a:pt x="1426487" y="733392"/>
                </a:lnTo>
                <a:lnTo>
                  <a:pt x="1453786" y="702486"/>
                </a:lnTo>
                <a:lnTo>
                  <a:pt x="1469894" y="663835"/>
                </a:lnTo>
                <a:lnTo>
                  <a:pt x="1473165" y="124887"/>
                </a:lnTo>
                <a:lnTo>
                  <a:pt x="1472092" y="110287"/>
                </a:lnTo>
                <a:lnTo>
                  <a:pt x="1459642" y="69880"/>
                </a:lnTo>
                <a:lnTo>
                  <a:pt x="1435287" y="36506"/>
                </a:lnTo>
                <a:lnTo>
                  <a:pt x="1401523" y="12659"/>
                </a:lnTo>
                <a:lnTo>
                  <a:pt x="1360844" y="837"/>
                </a:lnTo>
                <a:lnTo>
                  <a:pt x="1346180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6350" y="229235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0" y="127002"/>
                </a:moveTo>
                <a:lnTo>
                  <a:pt x="7259" y="84574"/>
                </a:lnTo>
                <a:lnTo>
                  <a:pt x="27375" y="48227"/>
                </a:lnTo>
                <a:lnTo>
                  <a:pt x="57851" y="20458"/>
                </a:lnTo>
                <a:lnTo>
                  <a:pt x="96191" y="3763"/>
                </a:lnTo>
                <a:lnTo>
                  <a:pt x="1346198" y="0"/>
                </a:lnTo>
                <a:lnTo>
                  <a:pt x="1360862" y="837"/>
                </a:lnTo>
                <a:lnTo>
                  <a:pt x="1401540" y="12660"/>
                </a:lnTo>
                <a:lnTo>
                  <a:pt x="1435305" y="36506"/>
                </a:lnTo>
                <a:lnTo>
                  <a:pt x="1459660" y="69881"/>
                </a:lnTo>
                <a:lnTo>
                  <a:pt x="1472109" y="110287"/>
                </a:lnTo>
                <a:lnTo>
                  <a:pt x="1473200" y="634997"/>
                </a:lnTo>
                <a:lnTo>
                  <a:pt x="1472362" y="649662"/>
                </a:lnTo>
                <a:lnTo>
                  <a:pt x="1460539" y="690340"/>
                </a:lnTo>
                <a:lnTo>
                  <a:pt x="1436693" y="724105"/>
                </a:lnTo>
                <a:lnTo>
                  <a:pt x="1403318" y="748460"/>
                </a:lnTo>
                <a:lnTo>
                  <a:pt x="1362912" y="760909"/>
                </a:lnTo>
                <a:lnTo>
                  <a:pt x="127002" y="762000"/>
                </a:lnTo>
                <a:lnTo>
                  <a:pt x="112337" y="761162"/>
                </a:lnTo>
                <a:lnTo>
                  <a:pt x="71659" y="749339"/>
                </a:lnTo>
                <a:lnTo>
                  <a:pt x="37894" y="725493"/>
                </a:lnTo>
                <a:lnTo>
                  <a:pt x="13539" y="692118"/>
                </a:lnTo>
                <a:lnTo>
                  <a:pt x="1090" y="651712"/>
                </a:lnTo>
                <a:lnTo>
                  <a:pt x="0" y="127002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25937" y="2564383"/>
            <a:ext cx="393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H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1700" y="2247900"/>
            <a:ext cx="16129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4400" y="2451100"/>
            <a:ext cx="6223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6167" y="229235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1346180" y="0"/>
                </a:moveTo>
                <a:lnTo>
                  <a:pt x="124870" y="17"/>
                </a:lnTo>
                <a:lnTo>
                  <a:pt x="82674" y="7943"/>
                </a:lnTo>
                <a:lnTo>
                  <a:pt x="46678" y="28607"/>
                </a:lnTo>
                <a:lnTo>
                  <a:pt x="19378" y="59513"/>
                </a:lnTo>
                <a:lnTo>
                  <a:pt x="3270" y="98164"/>
                </a:lnTo>
                <a:lnTo>
                  <a:pt x="0" y="637112"/>
                </a:lnTo>
                <a:lnTo>
                  <a:pt x="1072" y="651712"/>
                </a:lnTo>
                <a:lnTo>
                  <a:pt x="13522" y="692119"/>
                </a:lnTo>
                <a:lnTo>
                  <a:pt x="37877" y="725493"/>
                </a:lnTo>
                <a:lnTo>
                  <a:pt x="71642" y="749340"/>
                </a:lnTo>
                <a:lnTo>
                  <a:pt x="112320" y="761162"/>
                </a:lnTo>
                <a:lnTo>
                  <a:pt x="126985" y="762000"/>
                </a:lnTo>
                <a:lnTo>
                  <a:pt x="1348295" y="761982"/>
                </a:lnTo>
                <a:lnTo>
                  <a:pt x="1390491" y="754056"/>
                </a:lnTo>
                <a:lnTo>
                  <a:pt x="1426487" y="733392"/>
                </a:lnTo>
                <a:lnTo>
                  <a:pt x="1453786" y="702486"/>
                </a:lnTo>
                <a:lnTo>
                  <a:pt x="1469894" y="663835"/>
                </a:lnTo>
                <a:lnTo>
                  <a:pt x="1473165" y="124887"/>
                </a:lnTo>
                <a:lnTo>
                  <a:pt x="1472092" y="110287"/>
                </a:lnTo>
                <a:lnTo>
                  <a:pt x="1459642" y="69880"/>
                </a:lnTo>
                <a:lnTo>
                  <a:pt x="1435287" y="36506"/>
                </a:lnTo>
                <a:lnTo>
                  <a:pt x="1401523" y="12659"/>
                </a:lnTo>
                <a:lnTo>
                  <a:pt x="1360844" y="837"/>
                </a:lnTo>
                <a:lnTo>
                  <a:pt x="1346180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150" y="2292350"/>
            <a:ext cx="1473200" cy="762000"/>
          </a:xfrm>
          <a:custGeom>
            <a:avLst/>
            <a:gdLst/>
            <a:ahLst/>
            <a:cxnLst/>
            <a:rect l="l" t="t" r="r" b="b"/>
            <a:pathLst>
              <a:path w="1473200" h="762000">
                <a:moveTo>
                  <a:pt x="0" y="127002"/>
                </a:moveTo>
                <a:lnTo>
                  <a:pt x="7259" y="84574"/>
                </a:lnTo>
                <a:lnTo>
                  <a:pt x="27375" y="48227"/>
                </a:lnTo>
                <a:lnTo>
                  <a:pt x="57851" y="20458"/>
                </a:lnTo>
                <a:lnTo>
                  <a:pt x="96191" y="3763"/>
                </a:lnTo>
                <a:lnTo>
                  <a:pt x="1346198" y="0"/>
                </a:lnTo>
                <a:lnTo>
                  <a:pt x="1360862" y="837"/>
                </a:lnTo>
                <a:lnTo>
                  <a:pt x="1401540" y="12660"/>
                </a:lnTo>
                <a:lnTo>
                  <a:pt x="1435305" y="36506"/>
                </a:lnTo>
                <a:lnTo>
                  <a:pt x="1459660" y="69881"/>
                </a:lnTo>
                <a:lnTo>
                  <a:pt x="1472109" y="110287"/>
                </a:lnTo>
                <a:lnTo>
                  <a:pt x="1473200" y="634997"/>
                </a:lnTo>
                <a:lnTo>
                  <a:pt x="1472362" y="649662"/>
                </a:lnTo>
                <a:lnTo>
                  <a:pt x="1460539" y="690340"/>
                </a:lnTo>
                <a:lnTo>
                  <a:pt x="1436693" y="724105"/>
                </a:lnTo>
                <a:lnTo>
                  <a:pt x="1403318" y="748460"/>
                </a:lnTo>
                <a:lnTo>
                  <a:pt x="1362912" y="760909"/>
                </a:lnTo>
                <a:lnTo>
                  <a:pt x="127002" y="762000"/>
                </a:lnTo>
                <a:lnTo>
                  <a:pt x="112337" y="761162"/>
                </a:lnTo>
                <a:lnTo>
                  <a:pt x="71659" y="749339"/>
                </a:lnTo>
                <a:lnTo>
                  <a:pt x="37894" y="725493"/>
                </a:lnTo>
                <a:lnTo>
                  <a:pt x="13539" y="692118"/>
                </a:lnTo>
                <a:lnTo>
                  <a:pt x="1090" y="651712"/>
                </a:lnTo>
                <a:lnTo>
                  <a:pt x="0" y="127002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25737" y="2564383"/>
            <a:ext cx="2736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71700" y="3238500"/>
            <a:ext cx="32385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16167" y="3282950"/>
            <a:ext cx="3098800" cy="762000"/>
          </a:xfrm>
          <a:custGeom>
            <a:avLst/>
            <a:gdLst/>
            <a:ahLst/>
            <a:cxnLst/>
            <a:rect l="l" t="t" r="r" b="b"/>
            <a:pathLst>
              <a:path w="3098800" h="762000">
                <a:moveTo>
                  <a:pt x="2971780" y="0"/>
                </a:moveTo>
                <a:lnTo>
                  <a:pt x="124870" y="17"/>
                </a:lnTo>
                <a:lnTo>
                  <a:pt x="82674" y="7943"/>
                </a:lnTo>
                <a:lnTo>
                  <a:pt x="46678" y="28607"/>
                </a:lnTo>
                <a:lnTo>
                  <a:pt x="19378" y="59513"/>
                </a:lnTo>
                <a:lnTo>
                  <a:pt x="3270" y="98164"/>
                </a:lnTo>
                <a:lnTo>
                  <a:pt x="0" y="637112"/>
                </a:lnTo>
                <a:lnTo>
                  <a:pt x="1072" y="651712"/>
                </a:lnTo>
                <a:lnTo>
                  <a:pt x="13522" y="692119"/>
                </a:lnTo>
                <a:lnTo>
                  <a:pt x="37877" y="725493"/>
                </a:lnTo>
                <a:lnTo>
                  <a:pt x="71642" y="749340"/>
                </a:lnTo>
                <a:lnTo>
                  <a:pt x="112320" y="761162"/>
                </a:lnTo>
                <a:lnTo>
                  <a:pt x="126985" y="762000"/>
                </a:lnTo>
                <a:lnTo>
                  <a:pt x="2973895" y="761982"/>
                </a:lnTo>
                <a:lnTo>
                  <a:pt x="3016091" y="754056"/>
                </a:lnTo>
                <a:lnTo>
                  <a:pt x="3052087" y="733392"/>
                </a:lnTo>
                <a:lnTo>
                  <a:pt x="3079386" y="702486"/>
                </a:lnTo>
                <a:lnTo>
                  <a:pt x="3095494" y="663835"/>
                </a:lnTo>
                <a:lnTo>
                  <a:pt x="3098765" y="124887"/>
                </a:lnTo>
                <a:lnTo>
                  <a:pt x="3097692" y="110287"/>
                </a:lnTo>
                <a:lnTo>
                  <a:pt x="3085242" y="69880"/>
                </a:lnTo>
                <a:lnTo>
                  <a:pt x="3060887" y="36506"/>
                </a:lnTo>
                <a:lnTo>
                  <a:pt x="3027123" y="12659"/>
                </a:lnTo>
                <a:lnTo>
                  <a:pt x="2986444" y="837"/>
                </a:lnTo>
                <a:lnTo>
                  <a:pt x="2971780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6150" y="3282950"/>
            <a:ext cx="3098800" cy="762000"/>
          </a:xfrm>
          <a:custGeom>
            <a:avLst/>
            <a:gdLst/>
            <a:ahLst/>
            <a:cxnLst/>
            <a:rect l="l" t="t" r="r" b="b"/>
            <a:pathLst>
              <a:path w="3098800" h="762000">
                <a:moveTo>
                  <a:pt x="0" y="127002"/>
                </a:moveTo>
                <a:lnTo>
                  <a:pt x="7259" y="84574"/>
                </a:lnTo>
                <a:lnTo>
                  <a:pt x="27375" y="48227"/>
                </a:lnTo>
                <a:lnTo>
                  <a:pt x="57851" y="20458"/>
                </a:lnTo>
                <a:lnTo>
                  <a:pt x="96191" y="3763"/>
                </a:lnTo>
                <a:lnTo>
                  <a:pt x="2971798" y="0"/>
                </a:lnTo>
                <a:lnTo>
                  <a:pt x="2986462" y="837"/>
                </a:lnTo>
                <a:lnTo>
                  <a:pt x="3027140" y="12660"/>
                </a:lnTo>
                <a:lnTo>
                  <a:pt x="3060905" y="36506"/>
                </a:lnTo>
                <a:lnTo>
                  <a:pt x="3085260" y="69881"/>
                </a:lnTo>
                <a:lnTo>
                  <a:pt x="3097709" y="110287"/>
                </a:lnTo>
                <a:lnTo>
                  <a:pt x="3098800" y="634997"/>
                </a:lnTo>
                <a:lnTo>
                  <a:pt x="3097962" y="649662"/>
                </a:lnTo>
                <a:lnTo>
                  <a:pt x="3086139" y="690340"/>
                </a:lnTo>
                <a:lnTo>
                  <a:pt x="3062293" y="724105"/>
                </a:lnTo>
                <a:lnTo>
                  <a:pt x="3028918" y="748460"/>
                </a:lnTo>
                <a:lnTo>
                  <a:pt x="2988512" y="760909"/>
                </a:lnTo>
                <a:lnTo>
                  <a:pt x="127001" y="762000"/>
                </a:lnTo>
                <a:lnTo>
                  <a:pt x="112337" y="761162"/>
                </a:lnTo>
                <a:lnTo>
                  <a:pt x="71659" y="749339"/>
                </a:lnTo>
                <a:lnTo>
                  <a:pt x="37894" y="725493"/>
                </a:lnTo>
                <a:lnTo>
                  <a:pt x="13539" y="692118"/>
                </a:lnTo>
                <a:lnTo>
                  <a:pt x="1090" y="651712"/>
                </a:lnTo>
                <a:lnTo>
                  <a:pt x="0" y="127002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70568" y="3554984"/>
            <a:ext cx="19691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Ma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du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e,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-35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72100" y="2247900"/>
            <a:ext cx="1460500" cy="189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13400" y="2273300"/>
            <a:ext cx="9398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6550" y="2292350"/>
            <a:ext cx="1320800" cy="1752600"/>
          </a:xfrm>
          <a:custGeom>
            <a:avLst/>
            <a:gdLst/>
            <a:ahLst/>
            <a:cxnLst/>
            <a:rect l="l" t="t" r="r" b="b"/>
            <a:pathLst>
              <a:path w="1320800" h="1752600">
                <a:moveTo>
                  <a:pt x="1170981" y="0"/>
                </a:moveTo>
                <a:lnTo>
                  <a:pt x="139737" y="333"/>
                </a:lnTo>
                <a:lnTo>
                  <a:pt x="97862" y="9254"/>
                </a:lnTo>
                <a:lnTo>
                  <a:pt x="61228" y="28986"/>
                </a:lnTo>
                <a:lnTo>
                  <a:pt x="31629" y="57737"/>
                </a:lnTo>
                <a:lnTo>
                  <a:pt x="10859" y="93712"/>
                </a:lnTo>
                <a:lnTo>
                  <a:pt x="711" y="135119"/>
                </a:lnTo>
                <a:lnTo>
                  <a:pt x="0" y="149818"/>
                </a:lnTo>
                <a:lnTo>
                  <a:pt x="333" y="1612862"/>
                </a:lnTo>
                <a:lnTo>
                  <a:pt x="9254" y="1654737"/>
                </a:lnTo>
                <a:lnTo>
                  <a:pt x="28986" y="1691371"/>
                </a:lnTo>
                <a:lnTo>
                  <a:pt x="57737" y="1720970"/>
                </a:lnTo>
                <a:lnTo>
                  <a:pt x="93712" y="1741740"/>
                </a:lnTo>
                <a:lnTo>
                  <a:pt x="135119" y="1751888"/>
                </a:lnTo>
                <a:lnTo>
                  <a:pt x="149818" y="1752600"/>
                </a:lnTo>
                <a:lnTo>
                  <a:pt x="1181062" y="1752266"/>
                </a:lnTo>
                <a:lnTo>
                  <a:pt x="1222937" y="1743345"/>
                </a:lnTo>
                <a:lnTo>
                  <a:pt x="1259571" y="1723613"/>
                </a:lnTo>
                <a:lnTo>
                  <a:pt x="1289170" y="1694862"/>
                </a:lnTo>
                <a:lnTo>
                  <a:pt x="1309940" y="1658887"/>
                </a:lnTo>
                <a:lnTo>
                  <a:pt x="1320088" y="1617480"/>
                </a:lnTo>
                <a:lnTo>
                  <a:pt x="1320800" y="1602781"/>
                </a:lnTo>
                <a:lnTo>
                  <a:pt x="1320466" y="139737"/>
                </a:lnTo>
                <a:lnTo>
                  <a:pt x="1311545" y="97862"/>
                </a:lnTo>
                <a:lnTo>
                  <a:pt x="1291813" y="61228"/>
                </a:lnTo>
                <a:lnTo>
                  <a:pt x="1263062" y="31629"/>
                </a:lnTo>
                <a:lnTo>
                  <a:pt x="1227087" y="10859"/>
                </a:lnTo>
                <a:lnTo>
                  <a:pt x="1185680" y="711"/>
                </a:lnTo>
                <a:lnTo>
                  <a:pt x="1170981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6550" y="2292350"/>
            <a:ext cx="1320800" cy="1752600"/>
          </a:xfrm>
          <a:custGeom>
            <a:avLst/>
            <a:gdLst/>
            <a:ahLst/>
            <a:cxnLst/>
            <a:rect l="l" t="t" r="r" b="b"/>
            <a:pathLst>
              <a:path w="1320800" h="1752600">
                <a:moveTo>
                  <a:pt x="0" y="149818"/>
                </a:moveTo>
                <a:lnTo>
                  <a:pt x="6208" y="106999"/>
                </a:lnTo>
                <a:lnTo>
                  <a:pt x="23636" y="69014"/>
                </a:lnTo>
                <a:lnTo>
                  <a:pt x="50491" y="37656"/>
                </a:lnTo>
                <a:lnTo>
                  <a:pt x="84979" y="14718"/>
                </a:lnTo>
                <a:lnTo>
                  <a:pt x="125307" y="1995"/>
                </a:lnTo>
                <a:lnTo>
                  <a:pt x="1170982" y="0"/>
                </a:lnTo>
                <a:lnTo>
                  <a:pt x="1185681" y="711"/>
                </a:lnTo>
                <a:lnTo>
                  <a:pt x="1227087" y="10859"/>
                </a:lnTo>
                <a:lnTo>
                  <a:pt x="1263062" y="31629"/>
                </a:lnTo>
                <a:lnTo>
                  <a:pt x="1291813" y="61227"/>
                </a:lnTo>
                <a:lnTo>
                  <a:pt x="1311545" y="97861"/>
                </a:lnTo>
                <a:lnTo>
                  <a:pt x="1320466" y="139737"/>
                </a:lnTo>
                <a:lnTo>
                  <a:pt x="1320800" y="1602782"/>
                </a:lnTo>
                <a:lnTo>
                  <a:pt x="1320088" y="1617481"/>
                </a:lnTo>
                <a:lnTo>
                  <a:pt x="1309940" y="1658887"/>
                </a:lnTo>
                <a:lnTo>
                  <a:pt x="1289170" y="1694862"/>
                </a:lnTo>
                <a:lnTo>
                  <a:pt x="1259571" y="1723613"/>
                </a:lnTo>
                <a:lnTo>
                  <a:pt x="1222938" y="1743345"/>
                </a:lnTo>
                <a:lnTo>
                  <a:pt x="1181062" y="1752266"/>
                </a:lnTo>
                <a:lnTo>
                  <a:pt x="149818" y="1752600"/>
                </a:lnTo>
                <a:lnTo>
                  <a:pt x="135118" y="1751888"/>
                </a:lnTo>
                <a:lnTo>
                  <a:pt x="93712" y="1741740"/>
                </a:lnTo>
                <a:lnTo>
                  <a:pt x="57737" y="1720970"/>
                </a:lnTo>
                <a:lnTo>
                  <a:pt x="28986" y="1691371"/>
                </a:lnTo>
                <a:lnTo>
                  <a:pt x="9254" y="1654738"/>
                </a:lnTo>
                <a:lnTo>
                  <a:pt x="333" y="1612862"/>
                </a:lnTo>
                <a:lnTo>
                  <a:pt x="0" y="149818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61245" y="2394706"/>
            <a:ext cx="5930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71700" y="4152900"/>
            <a:ext cx="6083300" cy="749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0600" y="4279900"/>
            <a:ext cx="8001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6150" y="4197350"/>
            <a:ext cx="5943600" cy="609600"/>
          </a:xfrm>
          <a:custGeom>
            <a:avLst/>
            <a:gdLst/>
            <a:ahLst/>
            <a:cxnLst/>
            <a:rect l="l" t="t" r="r" b="b"/>
            <a:pathLst>
              <a:path w="5943600" h="609600">
                <a:moveTo>
                  <a:pt x="5841998" y="0"/>
                </a:moveTo>
                <a:lnTo>
                  <a:pt x="96955" y="104"/>
                </a:lnTo>
                <a:lnTo>
                  <a:pt x="55904" y="10831"/>
                </a:lnTo>
                <a:lnTo>
                  <a:pt x="23643" y="36441"/>
                </a:lnTo>
                <a:lnTo>
                  <a:pt x="4071" y="73032"/>
                </a:lnTo>
                <a:lnTo>
                  <a:pt x="0" y="101602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5846644" y="609495"/>
                </a:lnTo>
                <a:lnTo>
                  <a:pt x="5887695" y="598768"/>
                </a:lnTo>
                <a:lnTo>
                  <a:pt x="5919956" y="573158"/>
                </a:lnTo>
                <a:lnTo>
                  <a:pt x="5939528" y="536567"/>
                </a:lnTo>
                <a:lnTo>
                  <a:pt x="5943600" y="507997"/>
                </a:lnTo>
                <a:lnTo>
                  <a:pt x="5943495" y="96956"/>
                </a:lnTo>
                <a:lnTo>
                  <a:pt x="5932768" y="55905"/>
                </a:lnTo>
                <a:lnTo>
                  <a:pt x="5907158" y="23643"/>
                </a:lnTo>
                <a:lnTo>
                  <a:pt x="5870567" y="4071"/>
                </a:lnTo>
                <a:lnTo>
                  <a:pt x="5841998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6150" y="4197350"/>
            <a:ext cx="5943600" cy="609600"/>
          </a:xfrm>
          <a:custGeom>
            <a:avLst/>
            <a:gdLst/>
            <a:ahLst/>
            <a:cxnLst/>
            <a:rect l="l" t="t" r="r" b="b"/>
            <a:pathLst>
              <a:path w="5943600" h="609600">
                <a:moveTo>
                  <a:pt x="0" y="101602"/>
                </a:moveTo>
                <a:lnTo>
                  <a:pt x="8944" y="59856"/>
                </a:lnTo>
                <a:lnTo>
                  <a:pt x="33179" y="26492"/>
                </a:lnTo>
                <a:lnTo>
                  <a:pt x="68804" y="5409"/>
                </a:lnTo>
                <a:lnTo>
                  <a:pt x="5841998" y="0"/>
                </a:lnTo>
                <a:lnTo>
                  <a:pt x="5856604" y="1042"/>
                </a:lnTo>
                <a:lnTo>
                  <a:pt x="5895989" y="15516"/>
                </a:lnTo>
                <a:lnTo>
                  <a:pt x="5925692" y="43981"/>
                </a:lnTo>
                <a:lnTo>
                  <a:pt x="5941814" y="82536"/>
                </a:lnTo>
                <a:lnTo>
                  <a:pt x="5943600" y="507997"/>
                </a:lnTo>
                <a:lnTo>
                  <a:pt x="5942558" y="522603"/>
                </a:lnTo>
                <a:lnTo>
                  <a:pt x="5928083" y="561989"/>
                </a:lnTo>
                <a:lnTo>
                  <a:pt x="5899618" y="591692"/>
                </a:lnTo>
                <a:lnTo>
                  <a:pt x="5861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2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47239" y="4393185"/>
            <a:ext cx="461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19900" y="2273300"/>
            <a:ext cx="1435100" cy="1866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61200" y="2311400"/>
            <a:ext cx="927100" cy="546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64350" y="2317750"/>
            <a:ext cx="1295400" cy="1727200"/>
          </a:xfrm>
          <a:custGeom>
            <a:avLst/>
            <a:gdLst/>
            <a:ahLst/>
            <a:cxnLst/>
            <a:rect l="l" t="t" r="r" b="b"/>
            <a:pathLst>
              <a:path w="1295400" h="1727200">
                <a:moveTo>
                  <a:pt x="1144628" y="0"/>
                </a:moveTo>
                <a:lnTo>
                  <a:pt x="139139" y="442"/>
                </a:lnTo>
                <a:lnTo>
                  <a:pt x="97396" y="9720"/>
                </a:lnTo>
                <a:lnTo>
                  <a:pt x="60910" y="29693"/>
                </a:lnTo>
                <a:lnTo>
                  <a:pt x="31453" y="58590"/>
                </a:lnTo>
                <a:lnTo>
                  <a:pt x="10795" y="94639"/>
                </a:lnTo>
                <a:lnTo>
                  <a:pt x="707" y="136070"/>
                </a:lnTo>
                <a:lnTo>
                  <a:pt x="0" y="150770"/>
                </a:lnTo>
                <a:lnTo>
                  <a:pt x="442" y="1588061"/>
                </a:lnTo>
                <a:lnTo>
                  <a:pt x="9720" y="1629804"/>
                </a:lnTo>
                <a:lnTo>
                  <a:pt x="29693" y="1666289"/>
                </a:lnTo>
                <a:lnTo>
                  <a:pt x="58590" y="1695746"/>
                </a:lnTo>
                <a:lnTo>
                  <a:pt x="94640" y="1716404"/>
                </a:lnTo>
                <a:lnTo>
                  <a:pt x="136071" y="1726492"/>
                </a:lnTo>
                <a:lnTo>
                  <a:pt x="150771" y="1727200"/>
                </a:lnTo>
                <a:lnTo>
                  <a:pt x="1156260" y="1726757"/>
                </a:lnTo>
                <a:lnTo>
                  <a:pt x="1198003" y="1717479"/>
                </a:lnTo>
                <a:lnTo>
                  <a:pt x="1234489" y="1697506"/>
                </a:lnTo>
                <a:lnTo>
                  <a:pt x="1263946" y="1668609"/>
                </a:lnTo>
                <a:lnTo>
                  <a:pt x="1284604" y="1632560"/>
                </a:lnTo>
                <a:lnTo>
                  <a:pt x="1294692" y="1591129"/>
                </a:lnTo>
                <a:lnTo>
                  <a:pt x="1295400" y="1576429"/>
                </a:lnTo>
                <a:lnTo>
                  <a:pt x="1294957" y="139138"/>
                </a:lnTo>
                <a:lnTo>
                  <a:pt x="1285679" y="97395"/>
                </a:lnTo>
                <a:lnTo>
                  <a:pt x="1265706" y="60910"/>
                </a:lnTo>
                <a:lnTo>
                  <a:pt x="1236809" y="31453"/>
                </a:lnTo>
                <a:lnTo>
                  <a:pt x="1200759" y="10795"/>
                </a:lnTo>
                <a:lnTo>
                  <a:pt x="1159328" y="707"/>
                </a:lnTo>
                <a:lnTo>
                  <a:pt x="1144628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64350" y="2317750"/>
            <a:ext cx="1295400" cy="1727200"/>
          </a:xfrm>
          <a:custGeom>
            <a:avLst/>
            <a:gdLst/>
            <a:ahLst/>
            <a:cxnLst/>
            <a:rect l="l" t="t" r="r" b="b"/>
            <a:pathLst>
              <a:path w="1295400" h="1727200">
                <a:moveTo>
                  <a:pt x="0" y="150771"/>
                </a:moveTo>
                <a:lnTo>
                  <a:pt x="6170" y="107939"/>
                </a:lnTo>
                <a:lnTo>
                  <a:pt x="23502" y="69899"/>
                </a:lnTo>
                <a:lnTo>
                  <a:pt x="50223" y="38421"/>
                </a:lnTo>
                <a:lnTo>
                  <a:pt x="84562" y="15277"/>
                </a:lnTo>
                <a:lnTo>
                  <a:pt x="124749" y="2237"/>
                </a:lnTo>
                <a:lnTo>
                  <a:pt x="1144629" y="0"/>
                </a:lnTo>
                <a:lnTo>
                  <a:pt x="1159329" y="707"/>
                </a:lnTo>
                <a:lnTo>
                  <a:pt x="1200760" y="10795"/>
                </a:lnTo>
                <a:lnTo>
                  <a:pt x="1236809" y="31453"/>
                </a:lnTo>
                <a:lnTo>
                  <a:pt x="1265706" y="60910"/>
                </a:lnTo>
                <a:lnTo>
                  <a:pt x="1285679" y="97396"/>
                </a:lnTo>
                <a:lnTo>
                  <a:pt x="1294957" y="139138"/>
                </a:lnTo>
                <a:lnTo>
                  <a:pt x="1295400" y="1576429"/>
                </a:lnTo>
                <a:lnTo>
                  <a:pt x="1294692" y="1591129"/>
                </a:lnTo>
                <a:lnTo>
                  <a:pt x="1284604" y="1632560"/>
                </a:lnTo>
                <a:lnTo>
                  <a:pt x="1263946" y="1668610"/>
                </a:lnTo>
                <a:lnTo>
                  <a:pt x="1234489" y="1697506"/>
                </a:lnTo>
                <a:lnTo>
                  <a:pt x="1198003" y="1717479"/>
                </a:lnTo>
                <a:lnTo>
                  <a:pt x="1156261" y="1726757"/>
                </a:lnTo>
                <a:lnTo>
                  <a:pt x="150771" y="1727200"/>
                </a:lnTo>
                <a:lnTo>
                  <a:pt x="136071" y="1726492"/>
                </a:lnTo>
                <a:lnTo>
                  <a:pt x="94639" y="1716404"/>
                </a:lnTo>
                <a:lnTo>
                  <a:pt x="58590" y="1695747"/>
                </a:lnTo>
                <a:lnTo>
                  <a:pt x="29693" y="1666289"/>
                </a:lnTo>
                <a:lnTo>
                  <a:pt x="9720" y="1629804"/>
                </a:lnTo>
                <a:lnTo>
                  <a:pt x="442" y="1588061"/>
                </a:lnTo>
                <a:lnTo>
                  <a:pt x="0" y="150771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209629" y="2422938"/>
            <a:ext cx="5899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ar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20428" y="4402835"/>
            <a:ext cx="9740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35" dirty="0">
                <a:latin typeface="Calibri"/>
                <a:cs typeface="Calibri"/>
              </a:rPr>
              <a:t>S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spc="5" dirty="0">
                <a:latin typeface="Calibri"/>
                <a:cs typeface="Calibri"/>
              </a:rPr>
              <a:t>r</a:t>
            </a:r>
            <a:r>
              <a:rPr sz="1400" i="1" spc="-20" dirty="0">
                <a:latin typeface="Calibri"/>
                <a:cs typeface="Calibri"/>
              </a:rPr>
              <a:t>ag</a:t>
            </a:r>
            <a:r>
              <a:rPr sz="1400" i="1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71109" y="3336035"/>
            <a:ext cx="77724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2700" algn="ctr">
              <a:lnSpc>
                <a:spcPct val="101200"/>
              </a:lnSpc>
            </a:pP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a </a:t>
            </a:r>
            <a:r>
              <a:rPr sz="1400" i="1" spc="-30" dirty="0">
                <a:latin typeface="Calibri"/>
                <a:cs typeface="Calibri"/>
              </a:rPr>
              <a:t>P</a:t>
            </a:r>
            <a:r>
              <a:rPr sz="1400" i="1" spc="10" dirty="0">
                <a:latin typeface="Calibri"/>
                <a:cs typeface="Calibri"/>
              </a:rPr>
              <a:t>r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spc="15" dirty="0">
                <a:latin typeface="Calibri"/>
                <a:cs typeface="Calibri"/>
              </a:rPr>
              <a:t>c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45" dirty="0">
                <a:latin typeface="Calibri"/>
                <a:cs typeface="Calibri"/>
              </a:rPr>
              <a:t>ss</a:t>
            </a:r>
            <a:r>
              <a:rPr sz="1400" i="1" spc="-25" dirty="0">
                <a:latin typeface="Calibri"/>
                <a:cs typeface="Calibri"/>
              </a:rPr>
              <a:t>i</a:t>
            </a:r>
            <a:r>
              <a:rPr sz="1400" i="1" spc="-20" dirty="0">
                <a:latin typeface="Calibri"/>
                <a:cs typeface="Calibri"/>
              </a:rPr>
              <a:t>n</a:t>
            </a:r>
            <a:r>
              <a:rPr sz="1400" i="1" dirty="0">
                <a:latin typeface="Calibri"/>
                <a:cs typeface="Calibri"/>
              </a:rPr>
              <a:t>g </a:t>
            </a:r>
            <a:r>
              <a:rPr sz="1400" i="1" spc="15" dirty="0">
                <a:latin typeface="Calibri"/>
                <a:cs typeface="Calibri"/>
              </a:rPr>
              <a:t>E</a:t>
            </a:r>
            <a:r>
              <a:rPr sz="1400" i="1" spc="-20" dirty="0">
                <a:latin typeface="Calibri"/>
                <a:cs typeface="Calibri"/>
              </a:rPr>
              <a:t>ng</a:t>
            </a:r>
            <a:r>
              <a:rPr sz="1400" i="1" spc="-25" dirty="0">
                <a:latin typeface="Calibri"/>
                <a:cs typeface="Calibri"/>
              </a:rPr>
              <a:t>i</a:t>
            </a:r>
            <a:r>
              <a:rPr sz="1400" i="1" spc="-20" dirty="0">
                <a:latin typeface="Calibri"/>
                <a:cs typeface="Calibri"/>
              </a:rPr>
              <a:t>n</a:t>
            </a:r>
            <a:r>
              <a:rPr sz="1400" i="1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8874" y="2116835"/>
            <a:ext cx="64897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700">
              <a:lnSpc>
                <a:spcPct val="101200"/>
              </a:lnSpc>
            </a:pP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a </a:t>
            </a:r>
            <a:r>
              <a:rPr sz="1400" i="1" spc="-25" dirty="0">
                <a:latin typeface="Calibri"/>
                <a:cs typeface="Calibri"/>
              </a:rPr>
              <a:t>Pl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-30" dirty="0">
                <a:latin typeface="Calibri"/>
                <a:cs typeface="Calibri"/>
              </a:rPr>
              <a:t>f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spc="10" dirty="0">
                <a:latin typeface="Calibri"/>
                <a:cs typeface="Calibri"/>
              </a:rPr>
              <a:t>r</a:t>
            </a:r>
            <a:r>
              <a:rPr sz="1400" i="1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39244" y="1735835"/>
            <a:ext cx="72326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1200"/>
              </a:lnSpc>
            </a:pPr>
            <a:r>
              <a:rPr sz="1400" spc="-1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400" spc="2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0B5A79"/>
                </a:solidFill>
                <a:latin typeface="Calibri"/>
                <a:cs typeface="Calibri"/>
              </a:rPr>
              <a:t>u</a:t>
            </a:r>
            <a:r>
              <a:rPr sz="1400" spc="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1400" spc="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0B5A79"/>
                </a:solidFill>
                <a:latin typeface="Calibri"/>
                <a:cs typeface="Calibri"/>
              </a:rPr>
              <a:t>l </a:t>
            </a:r>
            <a:r>
              <a:rPr sz="14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1400" spc="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400" spc="30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1400" spc="-40" dirty="0">
                <a:solidFill>
                  <a:srgbClr val="0B5A79"/>
                </a:solidFill>
                <a:latin typeface="Calibri"/>
                <a:cs typeface="Calibri"/>
              </a:rPr>
              <a:t>u</a:t>
            </a:r>
            <a:r>
              <a:rPr sz="1400" spc="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14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59643" y="1830699"/>
            <a:ext cx="6915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1600" spc="3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1600" spc="25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38363" y="1813100"/>
            <a:ext cx="12668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1600" spc="10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1600" spc="-4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ala</a:t>
            </a:r>
            <a:r>
              <a:rPr sz="1600" spc="-20" dirty="0">
                <a:solidFill>
                  <a:srgbClr val="0B5A79"/>
                </a:solidFill>
                <a:latin typeface="Calibri"/>
                <a:cs typeface="Calibri"/>
              </a:rPr>
              <a:t>/</a:t>
            </a:r>
            <a:r>
              <a:rPr sz="1600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1600" spc="3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1600" spc="-30" dirty="0">
                <a:solidFill>
                  <a:srgbClr val="0B5A79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1600" spc="10" dirty="0">
                <a:solidFill>
                  <a:srgbClr val="0B5A79"/>
                </a:solidFill>
                <a:latin typeface="Calibri"/>
                <a:cs typeface="Calibri"/>
              </a:rPr>
              <a:t>Q</a:t>
            </a:r>
            <a:r>
              <a:rPr sz="160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33800" y="2059398"/>
            <a:ext cx="3136900" cy="175895"/>
          </a:xfrm>
          <a:custGeom>
            <a:avLst/>
            <a:gdLst/>
            <a:ahLst/>
            <a:cxnLst/>
            <a:rect l="l" t="t" r="r" b="b"/>
            <a:pathLst>
              <a:path w="3136900" h="175894">
                <a:moveTo>
                  <a:pt x="0" y="175801"/>
                </a:moveTo>
                <a:lnTo>
                  <a:pt x="1466" y="137187"/>
                </a:lnTo>
                <a:lnTo>
                  <a:pt x="8100" y="96536"/>
                </a:lnTo>
                <a:lnTo>
                  <a:pt x="1565647" y="86901"/>
                </a:lnTo>
                <a:lnTo>
                  <a:pt x="1568999" y="84615"/>
                </a:lnTo>
                <a:lnTo>
                  <a:pt x="1578858" y="38295"/>
                </a:lnTo>
                <a:lnTo>
                  <a:pt x="1580460" y="0"/>
                </a:lnTo>
                <a:lnTo>
                  <a:pt x="1580859" y="19804"/>
                </a:lnTo>
                <a:lnTo>
                  <a:pt x="1586098" y="67933"/>
                </a:lnTo>
                <a:lnTo>
                  <a:pt x="3122083" y="86901"/>
                </a:lnTo>
                <a:lnTo>
                  <a:pt x="3125435" y="89186"/>
                </a:lnTo>
                <a:lnTo>
                  <a:pt x="3135294" y="135506"/>
                </a:lnTo>
                <a:lnTo>
                  <a:pt x="3136443" y="153819"/>
                </a:lnTo>
                <a:lnTo>
                  <a:pt x="3136896" y="1738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7400" y="2819400"/>
            <a:ext cx="558800" cy="914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24200" y="2362200"/>
            <a:ext cx="431800" cy="6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2000" y="2362200"/>
            <a:ext cx="635000" cy="558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2971800"/>
            <a:ext cx="1143000" cy="622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27242" y="1196355"/>
            <a:ext cx="6578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46341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579870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5" dirty="0">
                <a:latin typeface="Calibri"/>
                <a:cs typeface="Calibri"/>
              </a:rPr>
              <a:t>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QL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boo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R="873125" algn="ctr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3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</a:t>
            </a:r>
            <a:r>
              <a:rPr spc="35" dirty="0"/>
              <a:t>h</a:t>
            </a:r>
            <a:r>
              <a:rPr spc="-55" dirty="0"/>
              <a:t>a</a:t>
            </a:r>
            <a:r>
              <a:rPr dirty="0"/>
              <a:t>t</a:t>
            </a:r>
            <a:r>
              <a:rPr spc="50" dirty="0"/>
              <a:t> </a:t>
            </a:r>
            <a:r>
              <a:rPr spc="45" dirty="0"/>
              <a:t>i</a:t>
            </a:r>
            <a:r>
              <a:rPr dirty="0"/>
              <a:t>s</a:t>
            </a:r>
            <a:r>
              <a:rPr spc="-85" dirty="0"/>
              <a:t> </a:t>
            </a:r>
            <a:r>
              <a:rPr spc="0" dirty="0"/>
              <a:t>A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35" dirty="0"/>
              <a:t>h</a:t>
            </a:r>
            <a:r>
              <a:rPr spc="-5" dirty="0"/>
              <a:t>e</a:t>
            </a:r>
            <a:r>
              <a:rPr spc="-40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dirty="0"/>
              <a:t>e?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0" y="1219200"/>
            <a:ext cx="13589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6500" y="4381500"/>
            <a:ext cx="1968500" cy="189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6350" y="4425950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914400" y="0"/>
                </a:moveTo>
                <a:lnTo>
                  <a:pt x="839404" y="2904"/>
                </a:lnTo>
                <a:lnTo>
                  <a:pt x="766079" y="11469"/>
                </a:lnTo>
                <a:lnTo>
                  <a:pt x="694659" y="25467"/>
                </a:lnTo>
                <a:lnTo>
                  <a:pt x="625378" y="44674"/>
                </a:lnTo>
                <a:lnTo>
                  <a:pt x="558474" y="68863"/>
                </a:lnTo>
                <a:lnTo>
                  <a:pt x="494180" y="97810"/>
                </a:lnTo>
                <a:lnTo>
                  <a:pt x="432733" y="131289"/>
                </a:lnTo>
                <a:lnTo>
                  <a:pt x="374367" y="169074"/>
                </a:lnTo>
                <a:lnTo>
                  <a:pt x="319318" y="210940"/>
                </a:lnTo>
                <a:lnTo>
                  <a:pt x="267821" y="256662"/>
                </a:lnTo>
                <a:lnTo>
                  <a:pt x="220112" y="306013"/>
                </a:lnTo>
                <a:lnTo>
                  <a:pt x="176426" y="358768"/>
                </a:lnTo>
                <a:lnTo>
                  <a:pt x="136998" y="414702"/>
                </a:lnTo>
                <a:lnTo>
                  <a:pt x="102063" y="473589"/>
                </a:lnTo>
                <a:lnTo>
                  <a:pt x="71858" y="535204"/>
                </a:lnTo>
                <a:lnTo>
                  <a:pt x="46616" y="599321"/>
                </a:lnTo>
                <a:lnTo>
                  <a:pt x="26574" y="665714"/>
                </a:lnTo>
                <a:lnTo>
                  <a:pt x="11967" y="734159"/>
                </a:lnTo>
                <a:lnTo>
                  <a:pt x="3031" y="804429"/>
                </a:lnTo>
                <a:lnTo>
                  <a:pt x="0" y="876300"/>
                </a:lnTo>
                <a:lnTo>
                  <a:pt x="3031" y="948170"/>
                </a:lnTo>
                <a:lnTo>
                  <a:pt x="11967" y="1018440"/>
                </a:lnTo>
                <a:lnTo>
                  <a:pt x="26574" y="1086885"/>
                </a:lnTo>
                <a:lnTo>
                  <a:pt x="46616" y="1153278"/>
                </a:lnTo>
                <a:lnTo>
                  <a:pt x="71858" y="1217395"/>
                </a:lnTo>
                <a:lnTo>
                  <a:pt x="102063" y="1279010"/>
                </a:lnTo>
                <a:lnTo>
                  <a:pt x="136998" y="1337897"/>
                </a:lnTo>
                <a:lnTo>
                  <a:pt x="176426" y="1393831"/>
                </a:lnTo>
                <a:lnTo>
                  <a:pt x="220112" y="1446586"/>
                </a:lnTo>
                <a:lnTo>
                  <a:pt x="267821" y="1495937"/>
                </a:lnTo>
                <a:lnTo>
                  <a:pt x="319318" y="1541658"/>
                </a:lnTo>
                <a:lnTo>
                  <a:pt x="374367" y="1583524"/>
                </a:lnTo>
                <a:lnTo>
                  <a:pt x="432733" y="1621310"/>
                </a:lnTo>
                <a:lnTo>
                  <a:pt x="494180" y="1654788"/>
                </a:lnTo>
                <a:lnTo>
                  <a:pt x="558474" y="1683735"/>
                </a:lnTo>
                <a:lnTo>
                  <a:pt x="625378" y="1707925"/>
                </a:lnTo>
                <a:lnTo>
                  <a:pt x="694659" y="1727132"/>
                </a:lnTo>
                <a:lnTo>
                  <a:pt x="766079" y="1741130"/>
                </a:lnTo>
                <a:lnTo>
                  <a:pt x="839404" y="1749695"/>
                </a:lnTo>
                <a:lnTo>
                  <a:pt x="914400" y="1752600"/>
                </a:lnTo>
                <a:lnTo>
                  <a:pt x="989395" y="1749695"/>
                </a:lnTo>
                <a:lnTo>
                  <a:pt x="1062720" y="1741130"/>
                </a:lnTo>
                <a:lnTo>
                  <a:pt x="1134140" y="1727132"/>
                </a:lnTo>
                <a:lnTo>
                  <a:pt x="1203421" y="1707925"/>
                </a:lnTo>
                <a:lnTo>
                  <a:pt x="1270325" y="1683735"/>
                </a:lnTo>
                <a:lnTo>
                  <a:pt x="1334619" y="1654788"/>
                </a:lnTo>
                <a:lnTo>
                  <a:pt x="1396066" y="1621310"/>
                </a:lnTo>
                <a:lnTo>
                  <a:pt x="1454432" y="1583524"/>
                </a:lnTo>
                <a:lnTo>
                  <a:pt x="1509481" y="1541658"/>
                </a:lnTo>
                <a:lnTo>
                  <a:pt x="1560978" y="1495937"/>
                </a:lnTo>
                <a:lnTo>
                  <a:pt x="1608687" y="1446586"/>
                </a:lnTo>
                <a:lnTo>
                  <a:pt x="1652373" y="1393831"/>
                </a:lnTo>
                <a:lnTo>
                  <a:pt x="1691801" y="1337897"/>
                </a:lnTo>
                <a:lnTo>
                  <a:pt x="1726736" y="1279010"/>
                </a:lnTo>
                <a:lnTo>
                  <a:pt x="1756941" y="1217395"/>
                </a:lnTo>
                <a:lnTo>
                  <a:pt x="1782183" y="1153278"/>
                </a:lnTo>
                <a:lnTo>
                  <a:pt x="1802225" y="1086885"/>
                </a:lnTo>
                <a:lnTo>
                  <a:pt x="1816832" y="1018440"/>
                </a:lnTo>
                <a:lnTo>
                  <a:pt x="1825768" y="948170"/>
                </a:lnTo>
                <a:lnTo>
                  <a:pt x="1828800" y="876300"/>
                </a:lnTo>
                <a:lnTo>
                  <a:pt x="1825768" y="804429"/>
                </a:lnTo>
                <a:lnTo>
                  <a:pt x="1816832" y="734159"/>
                </a:lnTo>
                <a:lnTo>
                  <a:pt x="1802225" y="665714"/>
                </a:lnTo>
                <a:lnTo>
                  <a:pt x="1782183" y="599321"/>
                </a:lnTo>
                <a:lnTo>
                  <a:pt x="1756941" y="535204"/>
                </a:lnTo>
                <a:lnTo>
                  <a:pt x="1726736" y="473589"/>
                </a:lnTo>
                <a:lnTo>
                  <a:pt x="1691801" y="414702"/>
                </a:lnTo>
                <a:lnTo>
                  <a:pt x="1652373" y="358768"/>
                </a:lnTo>
                <a:lnTo>
                  <a:pt x="1608687" y="306013"/>
                </a:lnTo>
                <a:lnTo>
                  <a:pt x="1560978" y="256662"/>
                </a:lnTo>
                <a:lnTo>
                  <a:pt x="1509481" y="210940"/>
                </a:lnTo>
                <a:lnTo>
                  <a:pt x="1454432" y="169074"/>
                </a:lnTo>
                <a:lnTo>
                  <a:pt x="1396066" y="131289"/>
                </a:lnTo>
                <a:lnTo>
                  <a:pt x="1334619" y="97810"/>
                </a:lnTo>
                <a:lnTo>
                  <a:pt x="1270325" y="68863"/>
                </a:lnTo>
                <a:lnTo>
                  <a:pt x="1203421" y="44674"/>
                </a:lnTo>
                <a:lnTo>
                  <a:pt x="1134140" y="25467"/>
                </a:lnTo>
                <a:lnTo>
                  <a:pt x="1062720" y="11469"/>
                </a:lnTo>
                <a:lnTo>
                  <a:pt x="989395" y="2904"/>
                </a:lnTo>
                <a:lnTo>
                  <a:pt x="9144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6350" y="4425950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0" y="876300"/>
                </a:moveTo>
                <a:lnTo>
                  <a:pt x="3031" y="804429"/>
                </a:lnTo>
                <a:lnTo>
                  <a:pt x="11967" y="734159"/>
                </a:lnTo>
                <a:lnTo>
                  <a:pt x="26574" y="665714"/>
                </a:lnTo>
                <a:lnTo>
                  <a:pt x="46616" y="599321"/>
                </a:lnTo>
                <a:lnTo>
                  <a:pt x="71858" y="535204"/>
                </a:lnTo>
                <a:lnTo>
                  <a:pt x="102063" y="473589"/>
                </a:lnTo>
                <a:lnTo>
                  <a:pt x="136998" y="414702"/>
                </a:lnTo>
                <a:lnTo>
                  <a:pt x="176426" y="358768"/>
                </a:lnTo>
                <a:lnTo>
                  <a:pt x="220112" y="306013"/>
                </a:lnTo>
                <a:lnTo>
                  <a:pt x="267821" y="256662"/>
                </a:lnTo>
                <a:lnTo>
                  <a:pt x="319318" y="210941"/>
                </a:lnTo>
                <a:lnTo>
                  <a:pt x="374367" y="169075"/>
                </a:lnTo>
                <a:lnTo>
                  <a:pt x="432733" y="131289"/>
                </a:lnTo>
                <a:lnTo>
                  <a:pt x="494180" y="97811"/>
                </a:lnTo>
                <a:lnTo>
                  <a:pt x="558474" y="68863"/>
                </a:lnTo>
                <a:lnTo>
                  <a:pt x="625378" y="44674"/>
                </a:lnTo>
                <a:lnTo>
                  <a:pt x="694659" y="25467"/>
                </a:lnTo>
                <a:lnTo>
                  <a:pt x="766079" y="11469"/>
                </a:lnTo>
                <a:lnTo>
                  <a:pt x="839405" y="2904"/>
                </a:lnTo>
                <a:lnTo>
                  <a:pt x="914400" y="0"/>
                </a:lnTo>
                <a:lnTo>
                  <a:pt x="989395" y="2904"/>
                </a:lnTo>
                <a:lnTo>
                  <a:pt x="1062720" y="11469"/>
                </a:lnTo>
                <a:lnTo>
                  <a:pt x="1134140" y="25467"/>
                </a:lnTo>
                <a:lnTo>
                  <a:pt x="1203421" y="44674"/>
                </a:lnTo>
                <a:lnTo>
                  <a:pt x="1270325" y="68863"/>
                </a:lnTo>
                <a:lnTo>
                  <a:pt x="1334619" y="97811"/>
                </a:lnTo>
                <a:lnTo>
                  <a:pt x="1396066" y="131289"/>
                </a:lnTo>
                <a:lnTo>
                  <a:pt x="1454432" y="169075"/>
                </a:lnTo>
                <a:lnTo>
                  <a:pt x="1509481" y="210941"/>
                </a:lnTo>
                <a:lnTo>
                  <a:pt x="1560978" y="256662"/>
                </a:lnTo>
                <a:lnTo>
                  <a:pt x="1608687" y="306013"/>
                </a:lnTo>
                <a:lnTo>
                  <a:pt x="1652373" y="358768"/>
                </a:lnTo>
                <a:lnTo>
                  <a:pt x="1691801" y="414702"/>
                </a:lnTo>
                <a:lnTo>
                  <a:pt x="1726736" y="473589"/>
                </a:lnTo>
                <a:lnTo>
                  <a:pt x="1756941" y="535204"/>
                </a:lnTo>
                <a:lnTo>
                  <a:pt x="1782183" y="599321"/>
                </a:lnTo>
                <a:lnTo>
                  <a:pt x="1802225" y="665714"/>
                </a:lnTo>
                <a:lnTo>
                  <a:pt x="1816832" y="734159"/>
                </a:lnTo>
                <a:lnTo>
                  <a:pt x="1825768" y="804429"/>
                </a:lnTo>
                <a:lnTo>
                  <a:pt x="1828800" y="876300"/>
                </a:lnTo>
                <a:lnTo>
                  <a:pt x="1825768" y="948170"/>
                </a:lnTo>
                <a:lnTo>
                  <a:pt x="1816832" y="1018440"/>
                </a:lnTo>
                <a:lnTo>
                  <a:pt x="1802225" y="1086885"/>
                </a:lnTo>
                <a:lnTo>
                  <a:pt x="1782183" y="1153278"/>
                </a:lnTo>
                <a:lnTo>
                  <a:pt x="1756941" y="1217395"/>
                </a:lnTo>
                <a:lnTo>
                  <a:pt x="1726736" y="1279010"/>
                </a:lnTo>
                <a:lnTo>
                  <a:pt x="1691801" y="1337897"/>
                </a:lnTo>
                <a:lnTo>
                  <a:pt x="1652373" y="1393831"/>
                </a:lnTo>
                <a:lnTo>
                  <a:pt x="1608687" y="1446586"/>
                </a:lnTo>
                <a:lnTo>
                  <a:pt x="1560978" y="1495937"/>
                </a:lnTo>
                <a:lnTo>
                  <a:pt x="1509481" y="1541658"/>
                </a:lnTo>
                <a:lnTo>
                  <a:pt x="1454432" y="1583524"/>
                </a:lnTo>
                <a:lnTo>
                  <a:pt x="1396066" y="1621310"/>
                </a:lnTo>
                <a:lnTo>
                  <a:pt x="1334619" y="1654788"/>
                </a:lnTo>
                <a:lnTo>
                  <a:pt x="1270325" y="1683736"/>
                </a:lnTo>
                <a:lnTo>
                  <a:pt x="1203421" y="1707925"/>
                </a:lnTo>
                <a:lnTo>
                  <a:pt x="1134140" y="1727132"/>
                </a:lnTo>
                <a:lnTo>
                  <a:pt x="1062720" y="1741130"/>
                </a:lnTo>
                <a:lnTo>
                  <a:pt x="989395" y="1749695"/>
                </a:lnTo>
                <a:lnTo>
                  <a:pt x="914400" y="1752600"/>
                </a:lnTo>
                <a:lnTo>
                  <a:pt x="839405" y="1749695"/>
                </a:lnTo>
                <a:lnTo>
                  <a:pt x="766079" y="1741130"/>
                </a:lnTo>
                <a:lnTo>
                  <a:pt x="694659" y="1727132"/>
                </a:lnTo>
                <a:lnTo>
                  <a:pt x="625378" y="1707925"/>
                </a:lnTo>
                <a:lnTo>
                  <a:pt x="558474" y="1683736"/>
                </a:lnTo>
                <a:lnTo>
                  <a:pt x="494180" y="1654788"/>
                </a:lnTo>
                <a:lnTo>
                  <a:pt x="432733" y="1621310"/>
                </a:lnTo>
                <a:lnTo>
                  <a:pt x="374367" y="1583524"/>
                </a:lnTo>
                <a:lnTo>
                  <a:pt x="319318" y="1541658"/>
                </a:lnTo>
                <a:lnTo>
                  <a:pt x="267821" y="1495937"/>
                </a:lnTo>
                <a:lnTo>
                  <a:pt x="220112" y="1446586"/>
                </a:lnTo>
                <a:lnTo>
                  <a:pt x="176426" y="1393831"/>
                </a:lnTo>
                <a:lnTo>
                  <a:pt x="136998" y="1337897"/>
                </a:lnTo>
                <a:lnTo>
                  <a:pt x="102063" y="1279010"/>
                </a:lnTo>
                <a:lnTo>
                  <a:pt x="71858" y="1217395"/>
                </a:lnTo>
                <a:lnTo>
                  <a:pt x="46616" y="1153278"/>
                </a:lnTo>
                <a:lnTo>
                  <a:pt x="26574" y="1086885"/>
                </a:lnTo>
                <a:lnTo>
                  <a:pt x="11967" y="1018440"/>
                </a:lnTo>
                <a:lnTo>
                  <a:pt x="3031" y="948170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dirty="0"/>
              <a:t>e</a:t>
            </a:r>
            <a:r>
              <a:rPr spc="-20" dirty="0"/>
              <a:t>Q</a:t>
            </a:r>
            <a:r>
              <a:rPr dirty="0"/>
              <a:t>L</a:t>
            </a:r>
          </a:p>
        </p:txBody>
      </p:sp>
      <p:sp>
        <p:nvSpPr>
          <p:cNvPr id="6" name="object 6"/>
          <p:cNvSpPr/>
          <p:nvPr/>
        </p:nvSpPr>
        <p:spPr>
          <a:xfrm>
            <a:off x="3365500" y="4381500"/>
            <a:ext cx="1968500" cy="189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5350" y="4425950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914400" y="0"/>
                </a:moveTo>
                <a:lnTo>
                  <a:pt x="839404" y="2904"/>
                </a:lnTo>
                <a:lnTo>
                  <a:pt x="766079" y="11469"/>
                </a:lnTo>
                <a:lnTo>
                  <a:pt x="694659" y="25467"/>
                </a:lnTo>
                <a:lnTo>
                  <a:pt x="625378" y="44674"/>
                </a:lnTo>
                <a:lnTo>
                  <a:pt x="558474" y="68863"/>
                </a:lnTo>
                <a:lnTo>
                  <a:pt x="494180" y="97810"/>
                </a:lnTo>
                <a:lnTo>
                  <a:pt x="432733" y="131289"/>
                </a:lnTo>
                <a:lnTo>
                  <a:pt x="374367" y="169074"/>
                </a:lnTo>
                <a:lnTo>
                  <a:pt x="319318" y="210940"/>
                </a:lnTo>
                <a:lnTo>
                  <a:pt x="267821" y="256662"/>
                </a:lnTo>
                <a:lnTo>
                  <a:pt x="220112" y="306013"/>
                </a:lnTo>
                <a:lnTo>
                  <a:pt x="176426" y="358768"/>
                </a:lnTo>
                <a:lnTo>
                  <a:pt x="136998" y="414702"/>
                </a:lnTo>
                <a:lnTo>
                  <a:pt x="102063" y="473589"/>
                </a:lnTo>
                <a:lnTo>
                  <a:pt x="71858" y="535204"/>
                </a:lnTo>
                <a:lnTo>
                  <a:pt x="46616" y="599321"/>
                </a:lnTo>
                <a:lnTo>
                  <a:pt x="26574" y="665714"/>
                </a:lnTo>
                <a:lnTo>
                  <a:pt x="11967" y="734159"/>
                </a:lnTo>
                <a:lnTo>
                  <a:pt x="3031" y="804429"/>
                </a:lnTo>
                <a:lnTo>
                  <a:pt x="0" y="876300"/>
                </a:lnTo>
                <a:lnTo>
                  <a:pt x="3031" y="948170"/>
                </a:lnTo>
                <a:lnTo>
                  <a:pt x="11967" y="1018440"/>
                </a:lnTo>
                <a:lnTo>
                  <a:pt x="26574" y="1086885"/>
                </a:lnTo>
                <a:lnTo>
                  <a:pt x="46616" y="1153278"/>
                </a:lnTo>
                <a:lnTo>
                  <a:pt x="71858" y="1217395"/>
                </a:lnTo>
                <a:lnTo>
                  <a:pt x="102063" y="1279010"/>
                </a:lnTo>
                <a:lnTo>
                  <a:pt x="136998" y="1337897"/>
                </a:lnTo>
                <a:lnTo>
                  <a:pt x="176426" y="1393831"/>
                </a:lnTo>
                <a:lnTo>
                  <a:pt x="220112" y="1446586"/>
                </a:lnTo>
                <a:lnTo>
                  <a:pt x="267821" y="1495937"/>
                </a:lnTo>
                <a:lnTo>
                  <a:pt x="319318" y="1541658"/>
                </a:lnTo>
                <a:lnTo>
                  <a:pt x="374367" y="1583524"/>
                </a:lnTo>
                <a:lnTo>
                  <a:pt x="432733" y="1621310"/>
                </a:lnTo>
                <a:lnTo>
                  <a:pt x="494180" y="1654788"/>
                </a:lnTo>
                <a:lnTo>
                  <a:pt x="558474" y="1683735"/>
                </a:lnTo>
                <a:lnTo>
                  <a:pt x="625378" y="1707925"/>
                </a:lnTo>
                <a:lnTo>
                  <a:pt x="694659" y="1727132"/>
                </a:lnTo>
                <a:lnTo>
                  <a:pt x="766079" y="1741130"/>
                </a:lnTo>
                <a:lnTo>
                  <a:pt x="839404" y="1749695"/>
                </a:lnTo>
                <a:lnTo>
                  <a:pt x="914400" y="1752600"/>
                </a:lnTo>
                <a:lnTo>
                  <a:pt x="989395" y="1749695"/>
                </a:lnTo>
                <a:lnTo>
                  <a:pt x="1062720" y="1741130"/>
                </a:lnTo>
                <a:lnTo>
                  <a:pt x="1134140" y="1727132"/>
                </a:lnTo>
                <a:lnTo>
                  <a:pt x="1203421" y="1707925"/>
                </a:lnTo>
                <a:lnTo>
                  <a:pt x="1270325" y="1683735"/>
                </a:lnTo>
                <a:lnTo>
                  <a:pt x="1334619" y="1654788"/>
                </a:lnTo>
                <a:lnTo>
                  <a:pt x="1396066" y="1621310"/>
                </a:lnTo>
                <a:lnTo>
                  <a:pt x="1454432" y="1583524"/>
                </a:lnTo>
                <a:lnTo>
                  <a:pt x="1509481" y="1541658"/>
                </a:lnTo>
                <a:lnTo>
                  <a:pt x="1560978" y="1495937"/>
                </a:lnTo>
                <a:lnTo>
                  <a:pt x="1608687" y="1446586"/>
                </a:lnTo>
                <a:lnTo>
                  <a:pt x="1652373" y="1393831"/>
                </a:lnTo>
                <a:lnTo>
                  <a:pt x="1691801" y="1337897"/>
                </a:lnTo>
                <a:lnTo>
                  <a:pt x="1726736" y="1279010"/>
                </a:lnTo>
                <a:lnTo>
                  <a:pt x="1756941" y="1217395"/>
                </a:lnTo>
                <a:lnTo>
                  <a:pt x="1782183" y="1153278"/>
                </a:lnTo>
                <a:lnTo>
                  <a:pt x="1802225" y="1086885"/>
                </a:lnTo>
                <a:lnTo>
                  <a:pt x="1816832" y="1018440"/>
                </a:lnTo>
                <a:lnTo>
                  <a:pt x="1825768" y="948170"/>
                </a:lnTo>
                <a:lnTo>
                  <a:pt x="1828800" y="876300"/>
                </a:lnTo>
                <a:lnTo>
                  <a:pt x="1825768" y="804429"/>
                </a:lnTo>
                <a:lnTo>
                  <a:pt x="1816832" y="734159"/>
                </a:lnTo>
                <a:lnTo>
                  <a:pt x="1802225" y="665714"/>
                </a:lnTo>
                <a:lnTo>
                  <a:pt x="1782183" y="599321"/>
                </a:lnTo>
                <a:lnTo>
                  <a:pt x="1756941" y="535204"/>
                </a:lnTo>
                <a:lnTo>
                  <a:pt x="1726736" y="473589"/>
                </a:lnTo>
                <a:lnTo>
                  <a:pt x="1691801" y="414702"/>
                </a:lnTo>
                <a:lnTo>
                  <a:pt x="1652373" y="358768"/>
                </a:lnTo>
                <a:lnTo>
                  <a:pt x="1608687" y="306013"/>
                </a:lnTo>
                <a:lnTo>
                  <a:pt x="1560978" y="256662"/>
                </a:lnTo>
                <a:lnTo>
                  <a:pt x="1509481" y="210940"/>
                </a:lnTo>
                <a:lnTo>
                  <a:pt x="1454432" y="169074"/>
                </a:lnTo>
                <a:lnTo>
                  <a:pt x="1396066" y="131289"/>
                </a:lnTo>
                <a:lnTo>
                  <a:pt x="1334619" y="97810"/>
                </a:lnTo>
                <a:lnTo>
                  <a:pt x="1270325" y="68863"/>
                </a:lnTo>
                <a:lnTo>
                  <a:pt x="1203421" y="44674"/>
                </a:lnTo>
                <a:lnTo>
                  <a:pt x="1134140" y="25467"/>
                </a:lnTo>
                <a:lnTo>
                  <a:pt x="1062720" y="11469"/>
                </a:lnTo>
                <a:lnTo>
                  <a:pt x="989395" y="2904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5350" y="4425950"/>
            <a:ext cx="1828800" cy="1752600"/>
          </a:xfrm>
          <a:custGeom>
            <a:avLst/>
            <a:gdLst/>
            <a:ahLst/>
            <a:cxnLst/>
            <a:rect l="l" t="t" r="r" b="b"/>
            <a:pathLst>
              <a:path w="1828800" h="1752600">
                <a:moveTo>
                  <a:pt x="0" y="876300"/>
                </a:moveTo>
                <a:lnTo>
                  <a:pt x="3031" y="804429"/>
                </a:lnTo>
                <a:lnTo>
                  <a:pt x="11967" y="734159"/>
                </a:lnTo>
                <a:lnTo>
                  <a:pt x="26574" y="665714"/>
                </a:lnTo>
                <a:lnTo>
                  <a:pt x="46616" y="599321"/>
                </a:lnTo>
                <a:lnTo>
                  <a:pt x="71858" y="535204"/>
                </a:lnTo>
                <a:lnTo>
                  <a:pt x="102063" y="473589"/>
                </a:lnTo>
                <a:lnTo>
                  <a:pt x="136998" y="414702"/>
                </a:lnTo>
                <a:lnTo>
                  <a:pt x="176426" y="358768"/>
                </a:lnTo>
                <a:lnTo>
                  <a:pt x="220112" y="306013"/>
                </a:lnTo>
                <a:lnTo>
                  <a:pt x="267821" y="256662"/>
                </a:lnTo>
                <a:lnTo>
                  <a:pt x="319318" y="210941"/>
                </a:lnTo>
                <a:lnTo>
                  <a:pt x="374367" y="169075"/>
                </a:lnTo>
                <a:lnTo>
                  <a:pt x="432733" y="131289"/>
                </a:lnTo>
                <a:lnTo>
                  <a:pt x="494180" y="97811"/>
                </a:lnTo>
                <a:lnTo>
                  <a:pt x="558474" y="68863"/>
                </a:lnTo>
                <a:lnTo>
                  <a:pt x="625378" y="44674"/>
                </a:lnTo>
                <a:lnTo>
                  <a:pt x="694659" y="25467"/>
                </a:lnTo>
                <a:lnTo>
                  <a:pt x="766079" y="11469"/>
                </a:lnTo>
                <a:lnTo>
                  <a:pt x="839405" y="2904"/>
                </a:lnTo>
                <a:lnTo>
                  <a:pt x="914400" y="0"/>
                </a:lnTo>
                <a:lnTo>
                  <a:pt x="989395" y="2904"/>
                </a:lnTo>
                <a:lnTo>
                  <a:pt x="1062720" y="11469"/>
                </a:lnTo>
                <a:lnTo>
                  <a:pt x="1134140" y="25467"/>
                </a:lnTo>
                <a:lnTo>
                  <a:pt x="1203421" y="44674"/>
                </a:lnTo>
                <a:lnTo>
                  <a:pt x="1270325" y="68863"/>
                </a:lnTo>
                <a:lnTo>
                  <a:pt x="1334619" y="97811"/>
                </a:lnTo>
                <a:lnTo>
                  <a:pt x="1396066" y="131289"/>
                </a:lnTo>
                <a:lnTo>
                  <a:pt x="1454432" y="169075"/>
                </a:lnTo>
                <a:lnTo>
                  <a:pt x="1509481" y="210941"/>
                </a:lnTo>
                <a:lnTo>
                  <a:pt x="1560978" y="256662"/>
                </a:lnTo>
                <a:lnTo>
                  <a:pt x="1608687" y="306013"/>
                </a:lnTo>
                <a:lnTo>
                  <a:pt x="1652373" y="358768"/>
                </a:lnTo>
                <a:lnTo>
                  <a:pt x="1691801" y="414702"/>
                </a:lnTo>
                <a:lnTo>
                  <a:pt x="1726736" y="473589"/>
                </a:lnTo>
                <a:lnTo>
                  <a:pt x="1756941" y="535204"/>
                </a:lnTo>
                <a:lnTo>
                  <a:pt x="1782183" y="599321"/>
                </a:lnTo>
                <a:lnTo>
                  <a:pt x="1802225" y="665714"/>
                </a:lnTo>
                <a:lnTo>
                  <a:pt x="1816832" y="734159"/>
                </a:lnTo>
                <a:lnTo>
                  <a:pt x="1825768" y="804429"/>
                </a:lnTo>
                <a:lnTo>
                  <a:pt x="1828800" y="876300"/>
                </a:lnTo>
                <a:lnTo>
                  <a:pt x="1825768" y="948170"/>
                </a:lnTo>
                <a:lnTo>
                  <a:pt x="1816832" y="1018440"/>
                </a:lnTo>
                <a:lnTo>
                  <a:pt x="1802225" y="1086885"/>
                </a:lnTo>
                <a:lnTo>
                  <a:pt x="1782183" y="1153278"/>
                </a:lnTo>
                <a:lnTo>
                  <a:pt x="1756941" y="1217395"/>
                </a:lnTo>
                <a:lnTo>
                  <a:pt x="1726736" y="1279010"/>
                </a:lnTo>
                <a:lnTo>
                  <a:pt x="1691801" y="1337897"/>
                </a:lnTo>
                <a:lnTo>
                  <a:pt x="1652373" y="1393831"/>
                </a:lnTo>
                <a:lnTo>
                  <a:pt x="1608687" y="1446586"/>
                </a:lnTo>
                <a:lnTo>
                  <a:pt x="1560978" y="1495937"/>
                </a:lnTo>
                <a:lnTo>
                  <a:pt x="1509481" y="1541658"/>
                </a:lnTo>
                <a:lnTo>
                  <a:pt x="1454432" y="1583524"/>
                </a:lnTo>
                <a:lnTo>
                  <a:pt x="1396066" y="1621310"/>
                </a:lnTo>
                <a:lnTo>
                  <a:pt x="1334619" y="1654788"/>
                </a:lnTo>
                <a:lnTo>
                  <a:pt x="1270325" y="1683736"/>
                </a:lnTo>
                <a:lnTo>
                  <a:pt x="1203421" y="1707925"/>
                </a:lnTo>
                <a:lnTo>
                  <a:pt x="1134140" y="1727132"/>
                </a:lnTo>
                <a:lnTo>
                  <a:pt x="1062720" y="1741130"/>
                </a:lnTo>
                <a:lnTo>
                  <a:pt x="989395" y="1749695"/>
                </a:lnTo>
                <a:lnTo>
                  <a:pt x="914400" y="1752600"/>
                </a:lnTo>
                <a:lnTo>
                  <a:pt x="839405" y="1749695"/>
                </a:lnTo>
                <a:lnTo>
                  <a:pt x="766079" y="1741130"/>
                </a:lnTo>
                <a:lnTo>
                  <a:pt x="694659" y="1727132"/>
                </a:lnTo>
                <a:lnTo>
                  <a:pt x="625378" y="1707925"/>
                </a:lnTo>
                <a:lnTo>
                  <a:pt x="558474" y="1683736"/>
                </a:lnTo>
                <a:lnTo>
                  <a:pt x="494180" y="1654788"/>
                </a:lnTo>
                <a:lnTo>
                  <a:pt x="432733" y="1621310"/>
                </a:lnTo>
                <a:lnTo>
                  <a:pt x="374367" y="1583524"/>
                </a:lnTo>
                <a:lnTo>
                  <a:pt x="319318" y="1541658"/>
                </a:lnTo>
                <a:lnTo>
                  <a:pt x="267821" y="1495937"/>
                </a:lnTo>
                <a:lnTo>
                  <a:pt x="220112" y="1446586"/>
                </a:lnTo>
                <a:lnTo>
                  <a:pt x="176426" y="1393831"/>
                </a:lnTo>
                <a:lnTo>
                  <a:pt x="136998" y="1337897"/>
                </a:lnTo>
                <a:lnTo>
                  <a:pt x="102063" y="1279010"/>
                </a:lnTo>
                <a:lnTo>
                  <a:pt x="71858" y="1217395"/>
                </a:lnTo>
                <a:lnTo>
                  <a:pt x="46616" y="1153278"/>
                </a:lnTo>
                <a:lnTo>
                  <a:pt x="26574" y="1086885"/>
                </a:lnTo>
                <a:lnTo>
                  <a:pt x="11967" y="1018440"/>
                </a:lnTo>
                <a:lnTo>
                  <a:pt x="3031" y="948170"/>
                </a:lnTo>
                <a:lnTo>
                  <a:pt x="0" y="8763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2082" y="5709411"/>
            <a:ext cx="680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7083" y="5709411"/>
            <a:ext cx="736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92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242" y="1196355"/>
            <a:ext cx="698309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20" dirty="0">
                <a:latin typeface="Calibri"/>
                <a:cs typeface="Calibri"/>
              </a:rPr>
              <a:t>92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0700" y="1943100"/>
            <a:ext cx="6146800" cy="2501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35150" y="1987550"/>
            <a:ext cx="6007100" cy="2362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1638300">
              <a:lnSpc>
                <a:spcPct val="109400"/>
              </a:lnSpc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zipcode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600" b="1" spc="-2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SUM(cost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600" b="1" spc="-3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-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total FRO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customers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JOI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orders</a:t>
            </a:r>
            <a:endParaRPr sz="1600">
              <a:latin typeface="Courier New"/>
              <a:cs typeface="Courier New"/>
            </a:endParaRPr>
          </a:p>
          <a:p>
            <a:pPr marL="169545" marR="1007744">
              <a:lnSpc>
                <a:spcPct val="109400"/>
              </a:lnSpc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b="1" spc="-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40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us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_i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spc="-3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orders.cu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t_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600" b="1" spc="4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)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spc="-2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LIK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'63%'</a:t>
            </a:r>
            <a:endParaRPr sz="1600">
              <a:latin typeface="Courier New"/>
              <a:cs typeface="Courier New"/>
            </a:endParaRPr>
          </a:p>
          <a:p>
            <a:pPr marL="169545" marR="3352800">
              <a:lnSpc>
                <a:spcPct val="109400"/>
              </a:lnSpc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GROU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zipcode ORDE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600" b="1" spc="-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tota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1600" b="1" spc="-2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DESC;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3550" y="996950"/>
            <a:ext cx="8225790" cy="1905"/>
          </a:xfrm>
          <a:custGeom>
            <a:avLst/>
            <a:gdLst/>
            <a:ahLst/>
            <a:cxnLst/>
            <a:rect l="l" t="t" r="r" b="b"/>
            <a:pathLst>
              <a:path w="8225790" h="1905">
                <a:moveTo>
                  <a:pt x="0" y="0"/>
                </a:moveTo>
                <a:lnTo>
                  <a:pt x="8225403" y="1587"/>
                </a:lnTo>
              </a:path>
            </a:pathLst>
          </a:custGeom>
          <a:ln w="12693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241" y="1196354"/>
            <a:ext cx="3293110" cy="225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30" dirty="0">
                <a:latin typeface="Calibri"/>
                <a:cs typeface="Calibri"/>
              </a:rPr>
              <a:t>ms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5" dirty="0" smtClean="0">
                <a:latin typeface="Calibri"/>
                <a:cs typeface="Calibri"/>
              </a:rPr>
              <a:t>Vi</a:t>
            </a:r>
            <a:r>
              <a:rPr sz="2000" b="1" spc="-15" dirty="0" smtClean="0">
                <a:latin typeface="Calibri"/>
                <a:cs typeface="Calibri"/>
              </a:rPr>
              <a:t>r</a:t>
            </a:r>
            <a:r>
              <a:rPr sz="2000" b="1" dirty="0" smtClean="0">
                <a:latin typeface="Calibri"/>
                <a:cs typeface="Calibri"/>
              </a:rPr>
              <a:t>t</a:t>
            </a:r>
            <a:r>
              <a:rPr sz="2000" b="1" spc="20" dirty="0" smtClean="0">
                <a:latin typeface="Calibri"/>
                <a:cs typeface="Calibri"/>
              </a:rPr>
              <a:t>u</a:t>
            </a:r>
            <a:r>
              <a:rPr sz="2000" b="1" spc="0" dirty="0" smtClean="0">
                <a:latin typeface="Calibri"/>
                <a:cs typeface="Calibri"/>
              </a:rPr>
              <a:t>a</a:t>
            </a:r>
            <a:r>
              <a:rPr sz="2000" b="1" spc="-5" dirty="0" smtClean="0">
                <a:latin typeface="Calibri"/>
                <a:cs typeface="Calibri"/>
              </a:rPr>
              <a:t>l</a:t>
            </a:r>
            <a:r>
              <a:rPr sz="2000" b="1" spc="-45" dirty="0" smtClean="0">
                <a:latin typeface="Calibri"/>
                <a:cs typeface="Calibri"/>
              </a:rPr>
              <a:t> </a:t>
            </a:r>
            <a:r>
              <a:rPr sz="2000" b="1" spc="-30" dirty="0" smtClean="0">
                <a:latin typeface="Calibri"/>
                <a:cs typeface="Calibri"/>
              </a:rPr>
              <a:t>m</a:t>
            </a:r>
            <a:r>
              <a:rPr sz="2000" b="1" spc="0" dirty="0" smtClean="0">
                <a:latin typeface="Calibri"/>
                <a:cs typeface="Calibri"/>
              </a:rPr>
              <a:t>a</a:t>
            </a:r>
            <a:r>
              <a:rPr sz="2000" b="1" spc="-40" dirty="0" smtClean="0">
                <a:latin typeface="Calibri"/>
                <a:cs typeface="Calibri"/>
              </a:rPr>
              <a:t>c</a:t>
            </a:r>
            <a:r>
              <a:rPr sz="2000" b="1" spc="20" dirty="0" smtClean="0">
                <a:latin typeface="Calibri"/>
                <a:cs typeface="Calibri"/>
              </a:rPr>
              <a:t>h</a:t>
            </a:r>
            <a:r>
              <a:rPr sz="2000" b="1" dirty="0" smtClean="0">
                <a:latin typeface="Calibri"/>
                <a:cs typeface="Calibri"/>
              </a:rPr>
              <a:t>i</a:t>
            </a:r>
            <a:r>
              <a:rPr sz="2000" b="1" spc="20" dirty="0" smtClean="0">
                <a:latin typeface="Calibri"/>
                <a:cs typeface="Calibri"/>
              </a:rPr>
              <a:t>n</a:t>
            </a:r>
            <a:r>
              <a:rPr sz="2000" b="1" spc="-10" dirty="0" smtClean="0">
                <a:latin typeface="Calibri"/>
                <a:cs typeface="Calibri"/>
              </a:rPr>
              <a:t>e</a:t>
            </a:r>
            <a:r>
              <a:rPr sz="2000" b="1" spc="-5" dirty="0" smtClean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0850" y="5314950"/>
            <a:ext cx="8225790" cy="492443"/>
          </a:xfrm>
          <a:prstGeom prst="rect">
            <a:avLst/>
          </a:prstGeom>
          <a:ln w="12693">
            <a:solidFill>
              <a:srgbClr val="2DA6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40585" marR="222250" indent="-1905000">
              <a:lnSpc>
                <a:spcPct val="100000"/>
              </a:lnSpc>
            </a:pPr>
            <a:r>
              <a:rPr sz="1600" b="1" spc="-245" dirty="0">
                <a:latin typeface="Calibri"/>
                <a:cs typeface="Calibri"/>
              </a:rPr>
              <a:t>Y</a:t>
            </a:r>
            <a:r>
              <a:rPr sz="1600" b="1" spc="10" dirty="0">
                <a:latin typeface="Calibri"/>
                <a:cs typeface="Calibri"/>
              </a:rPr>
              <a:t>o</a:t>
            </a:r>
            <a:r>
              <a:rPr sz="1600" b="1" spc="2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2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20" dirty="0">
                <a:latin typeface="Calibri"/>
                <a:cs typeface="Calibri"/>
              </a:rPr>
              <a:t>u</a:t>
            </a:r>
            <a:r>
              <a:rPr sz="1600" b="1" spc="-4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10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w</a:t>
            </a:r>
            <a:r>
              <a:rPr sz="1600" b="1" dirty="0">
                <a:latin typeface="Calibri"/>
                <a:cs typeface="Calibri"/>
              </a:rPr>
              <a:t>il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g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50" dirty="0">
                <a:latin typeface="Calibri"/>
                <a:cs typeface="Calibri"/>
              </a:rPr>
              <a:t>v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55" dirty="0">
                <a:latin typeface="Calibri"/>
                <a:cs typeface="Calibri"/>
              </a:rPr>
              <a:t>y</a:t>
            </a:r>
            <a:r>
              <a:rPr sz="1600" b="1" spc="10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u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25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il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10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n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20" dirty="0">
                <a:latin typeface="Calibri"/>
                <a:cs typeface="Calibri"/>
              </a:rPr>
              <a:t>h</a:t>
            </a:r>
            <a:r>
              <a:rPr sz="1600" b="1" spc="10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w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-40" dirty="0">
                <a:latin typeface="Calibri"/>
                <a:cs typeface="Calibri"/>
              </a:rPr>
              <a:t>cc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ss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40" dirty="0">
                <a:latin typeface="Calibri"/>
                <a:cs typeface="Calibri"/>
              </a:rPr>
              <a:t>c</a:t>
            </a:r>
            <a:r>
              <a:rPr sz="1600" b="1" spc="10" dirty="0">
                <a:latin typeface="Calibri"/>
                <a:cs typeface="Calibri"/>
              </a:rPr>
              <a:t>o</a:t>
            </a:r>
            <a:r>
              <a:rPr sz="1600" b="1" spc="25" dirty="0">
                <a:latin typeface="Calibri"/>
                <a:cs typeface="Calibri"/>
              </a:rPr>
              <a:t>u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m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2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d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x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-4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2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20" dirty="0">
                <a:latin typeface="Calibri"/>
                <a:cs typeface="Calibri"/>
              </a:rPr>
              <a:t>u</a:t>
            </a:r>
            <a:r>
              <a:rPr sz="1600" b="1" spc="-40" dirty="0">
                <a:latin typeface="Calibri"/>
                <a:cs typeface="Calibri"/>
              </a:rPr>
              <a:t>c</a:t>
            </a:r>
            <a:r>
              <a:rPr sz="1600" b="1" dirty="0">
                <a:latin typeface="Calibri"/>
                <a:cs typeface="Calibri"/>
              </a:rPr>
              <a:t>ti</a:t>
            </a:r>
            <a:r>
              <a:rPr sz="1600" b="1" spc="10" dirty="0">
                <a:latin typeface="Calibri"/>
                <a:cs typeface="Calibri"/>
              </a:rPr>
              <a:t>o</a:t>
            </a:r>
            <a:r>
              <a:rPr sz="1600" b="1" spc="2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f</a:t>
            </a:r>
            <a:r>
              <a:rPr sz="1600" b="1" spc="10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20" dirty="0">
                <a:latin typeface="Calibri"/>
                <a:cs typeface="Calibri"/>
              </a:rPr>
              <a:t>h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40" dirty="0">
                <a:latin typeface="Calibri"/>
                <a:cs typeface="Calibri"/>
              </a:rPr>
              <a:t>c</a:t>
            </a:r>
            <a:r>
              <a:rPr sz="1600" b="1" spc="5" dirty="0">
                <a:latin typeface="Calibri"/>
                <a:cs typeface="Calibri"/>
              </a:rPr>
              <a:t>l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-5" dirty="0">
                <a:latin typeface="Calibri"/>
                <a:cs typeface="Calibri"/>
              </a:rPr>
              <a:t>ss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3448685" cy="219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marR="19494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obs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ne </a:t>
            </a:r>
            <a:r>
              <a:rPr sz="2000" spc="-10" dirty="0">
                <a:latin typeface="Calibri"/>
                <a:cs typeface="Calibri"/>
              </a:rPr>
              <a:t>(M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40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-40" dirty="0"/>
              <a:t>g</a:t>
            </a:r>
            <a:r>
              <a:rPr spc="40" dirty="0"/>
              <a:t>h</a:t>
            </a:r>
            <a:r>
              <a:rPr spc="-35" dirty="0"/>
              <a:t>-</a:t>
            </a:r>
            <a:r>
              <a:rPr spc="-10" dirty="0"/>
              <a:t>L</a:t>
            </a:r>
            <a:r>
              <a:rPr spc="5" dirty="0"/>
              <a:t>ev</a:t>
            </a:r>
            <a:r>
              <a:rPr dirty="0"/>
              <a:t>el</a:t>
            </a:r>
            <a:r>
              <a:rPr spc="-95" dirty="0"/>
              <a:t> </a:t>
            </a:r>
            <a:r>
              <a:rPr spc="10" dirty="0"/>
              <a:t>O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5" dirty="0"/>
              <a:t>v</a:t>
            </a:r>
            <a:r>
              <a:rPr spc="45" dirty="0"/>
              <a:t>i</a:t>
            </a:r>
            <a:r>
              <a:rPr dirty="0"/>
              <a:t>e</a:t>
            </a:r>
            <a:r>
              <a:rPr spc="-5" dirty="0"/>
              <a:t>w</a:t>
            </a:r>
          </a:p>
        </p:txBody>
      </p:sp>
      <p:sp>
        <p:nvSpPr>
          <p:cNvPr id="4" name="object 4"/>
          <p:cNvSpPr/>
          <p:nvPr/>
        </p:nvSpPr>
        <p:spPr>
          <a:xfrm>
            <a:off x="4838700" y="2552700"/>
            <a:ext cx="32131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100" y="2616200"/>
            <a:ext cx="23114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3150" y="2597150"/>
            <a:ext cx="3073400" cy="1295400"/>
          </a:xfrm>
          <a:custGeom>
            <a:avLst/>
            <a:gdLst/>
            <a:ahLst/>
            <a:cxnLst/>
            <a:rect l="l" t="t" r="r" b="b"/>
            <a:pathLst>
              <a:path w="3073400" h="1295400">
                <a:moveTo>
                  <a:pt x="2947498" y="0"/>
                </a:moveTo>
                <a:lnTo>
                  <a:pt x="125607" y="0"/>
                </a:lnTo>
                <a:lnTo>
                  <a:pt x="83234" y="7413"/>
                </a:lnTo>
                <a:lnTo>
                  <a:pt x="47034" y="27756"/>
                </a:lnTo>
                <a:lnTo>
                  <a:pt x="19548" y="58488"/>
                </a:lnTo>
                <a:lnTo>
                  <a:pt x="3315" y="97071"/>
                </a:lnTo>
                <a:lnTo>
                  <a:pt x="0" y="1169792"/>
                </a:lnTo>
                <a:lnTo>
                  <a:pt x="877" y="1184445"/>
                </a:lnTo>
                <a:lnTo>
                  <a:pt x="12882" y="1225043"/>
                </a:lnTo>
                <a:lnTo>
                  <a:pt x="36970" y="1258620"/>
                </a:lnTo>
                <a:lnTo>
                  <a:pt x="70602" y="1282637"/>
                </a:lnTo>
                <a:lnTo>
                  <a:pt x="111237" y="1294555"/>
                </a:lnTo>
                <a:lnTo>
                  <a:pt x="125899" y="1295400"/>
                </a:lnTo>
                <a:lnTo>
                  <a:pt x="2947791" y="1295399"/>
                </a:lnTo>
                <a:lnTo>
                  <a:pt x="2990165" y="1287986"/>
                </a:lnTo>
                <a:lnTo>
                  <a:pt x="3026364" y="1267643"/>
                </a:lnTo>
                <a:lnTo>
                  <a:pt x="3053850" y="1236910"/>
                </a:lnTo>
                <a:lnTo>
                  <a:pt x="3070083" y="1198328"/>
                </a:lnTo>
                <a:lnTo>
                  <a:pt x="3073399" y="125606"/>
                </a:lnTo>
                <a:lnTo>
                  <a:pt x="3072521" y="110953"/>
                </a:lnTo>
                <a:lnTo>
                  <a:pt x="3060516" y="70356"/>
                </a:lnTo>
                <a:lnTo>
                  <a:pt x="3036427" y="36779"/>
                </a:lnTo>
                <a:lnTo>
                  <a:pt x="3002796" y="12762"/>
                </a:lnTo>
                <a:lnTo>
                  <a:pt x="2962160" y="844"/>
                </a:lnTo>
                <a:lnTo>
                  <a:pt x="2947498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3150" y="2597150"/>
            <a:ext cx="3073400" cy="1295400"/>
          </a:xfrm>
          <a:custGeom>
            <a:avLst/>
            <a:gdLst/>
            <a:ahLst/>
            <a:cxnLst/>
            <a:rect l="l" t="t" r="r" b="b"/>
            <a:pathLst>
              <a:path w="3073400" h="1295400">
                <a:moveTo>
                  <a:pt x="0" y="125900"/>
                </a:moveTo>
                <a:lnTo>
                  <a:pt x="7319" y="83495"/>
                </a:lnTo>
                <a:lnTo>
                  <a:pt x="27585" y="47247"/>
                </a:lnTo>
                <a:lnTo>
                  <a:pt x="58258" y="19695"/>
                </a:lnTo>
                <a:lnTo>
                  <a:pt x="96798" y="3380"/>
                </a:lnTo>
                <a:lnTo>
                  <a:pt x="2947499" y="0"/>
                </a:lnTo>
                <a:lnTo>
                  <a:pt x="2962161" y="844"/>
                </a:lnTo>
                <a:lnTo>
                  <a:pt x="3002796" y="12762"/>
                </a:lnTo>
                <a:lnTo>
                  <a:pt x="3036428" y="36779"/>
                </a:lnTo>
                <a:lnTo>
                  <a:pt x="3060516" y="70356"/>
                </a:lnTo>
                <a:lnTo>
                  <a:pt x="3072522" y="110953"/>
                </a:lnTo>
                <a:lnTo>
                  <a:pt x="3073400" y="1169499"/>
                </a:lnTo>
                <a:lnTo>
                  <a:pt x="3072555" y="1184161"/>
                </a:lnTo>
                <a:lnTo>
                  <a:pt x="3060638" y="1224796"/>
                </a:lnTo>
                <a:lnTo>
                  <a:pt x="3036621" y="1258428"/>
                </a:lnTo>
                <a:lnTo>
                  <a:pt x="3003043" y="1282516"/>
                </a:lnTo>
                <a:lnTo>
                  <a:pt x="2962446" y="1294521"/>
                </a:lnTo>
                <a:lnTo>
                  <a:pt x="125900" y="1295400"/>
                </a:lnTo>
                <a:lnTo>
                  <a:pt x="111238" y="1294555"/>
                </a:lnTo>
                <a:lnTo>
                  <a:pt x="70603" y="1282637"/>
                </a:lnTo>
                <a:lnTo>
                  <a:pt x="36971" y="1258620"/>
                </a:lnTo>
                <a:lnTo>
                  <a:pt x="12883" y="1225043"/>
                </a:lnTo>
                <a:lnTo>
                  <a:pt x="877" y="1184445"/>
                </a:lnTo>
                <a:lnTo>
                  <a:pt x="0" y="12590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8700" y="4076700"/>
            <a:ext cx="32639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8300" y="4140200"/>
            <a:ext cx="20193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3150" y="41211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3070496" y="0"/>
                </a:moveTo>
                <a:lnTo>
                  <a:pt x="39653" y="1856"/>
                </a:lnTo>
                <a:lnTo>
                  <a:pt x="7378" y="26518"/>
                </a:lnTo>
                <a:lnTo>
                  <a:pt x="0" y="53703"/>
                </a:lnTo>
                <a:lnTo>
                  <a:pt x="1856" y="417546"/>
                </a:lnTo>
                <a:lnTo>
                  <a:pt x="26518" y="449821"/>
                </a:lnTo>
                <a:lnTo>
                  <a:pt x="53703" y="457200"/>
                </a:lnTo>
                <a:lnTo>
                  <a:pt x="3084546" y="455343"/>
                </a:lnTo>
                <a:lnTo>
                  <a:pt x="3116821" y="430681"/>
                </a:lnTo>
                <a:lnTo>
                  <a:pt x="3124200" y="403496"/>
                </a:lnTo>
                <a:lnTo>
                  <a:pt x="3122343" y="39653"/>
                </a:lnTo>
                <a:lnTo>
                  <a:pt x="3097681" y="7378"/>
                </a:lnTo>
                <a:lnTo>
                  <a:pt x="307049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3150" y="41211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0" y="53703"/>
                </a:moveTo>
                <a:lnTo>
                  <a:pt x="15826" y="15632"/>
                </a:lnTo>
                <a:lnTo>
                  <a:pt x="3070497" y="0"/>
                </a:lnTo>
                <a:lnTo>
                  <a:pt x="3084818" y="1930"/>
                </a:lnTo>
                <a:lnTo>
                  <a:pt x="3116960" y="26756"/>
                </a:lnTo>
                <a:lnTo>
                  <a:pt x="3124200" y="403496"/>
                </a:lnTo>
                <a:lnTo>
                  <a:pt x="3122269" y="417818"/>
                </a:lnTo>
                <a:lnTo>
                  <a:pt x="3097443" y="449960"/>
                </a:lnTo>
                <a:lnTo>
                  <a:pt x="53703" y="457200"/>
                </a:lnTo>
                <a:lnTo>
                  <a:pt x="39381" y="455269"/>
                </a:lnTo>
                <a:lnTo>
                  <a:pt x="7239" y="430443"/>
                </a:lnTo>
                <a:lnTo>
                  <a:pt x="0" y="53703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92414" y="2713426"/>
            <a:ext cx="2286635" cy="174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800" algn="l"/>
              </a:tabLst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H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50" dirty="0">
                <a:latin typeface="Calibri"/>
                <a:cs typeface="Calibri"/>
              </a:rPr>
              <a:t>Q</a:t>
            </a:r>
            <a:r>
              <a:rPr sz="1400" dirty="0"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800" algn="l"/>
              </a:tabLst>
            </a:pP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op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imi</a:t>
            </a:r>
            <a:r>
              <a:rPr sz="1400" spc="45" dirty="0">
                <a:latin typeface="Calibri"/>
                <a:cs typeface="Calibri"/>
              </a:rPr>
              <a:t>z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800" algn="l"/>
              </a:tabLst>
            </a:pPr>
            <a:r>
              <a:rPr sz="1400" spc="-25" dirty="0">
                <a:latin typeface="Calibri"/>
                <a:cs typeface="Calibri"/>
              </a:rPr>
              <a:t>Pl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ts val="1639"/>
              </a:lnSpc>
              <a:spcBef>
                <a:spcPts val="20"/>
              </a:spcBef>
              <a:buFont typeface="Arial"/>
              <a:buChar char="•"/>
              <a:tabLst>
                <a:tab pos="304800" algn="l"/>
              </a:tabLst>
            </a:pPr>
            <a:r>
              <a:rPr sz="1400" spc="-4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ub</a:t>
            </a:r>
            <a:r>
              <a:rPr sz="1400" spc="-25" dirty="0">
                <a:latin typeface="Calibri"/>
                <a:cs typeface="Calibri"/>
              </a:rPr>
              <a:t>mi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j</a:t>
            </a:r>
            <a:r>
              <a:rPr sz="1400" spc="-40" dirty="0">
                <a:latin typeface="Calibri"/>
                <a:cs typeface="Calibri"/>
              </a:rPr>
              <a:t>ob</a:t>
            </a:r>
            <a:r>
              <a:rPr sz="1400" spc="-25" dirty="0">
                <a:latin typeface="Calibri"/>
                <a:cs typeface="Calibri"/>
              </a:rPr>
              <a:t>(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) 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ts val="1639"/>
              </a:lnSpc>
              <a:buFont typeface="Arial"/>
              <a:buChar char="•"/>
              <a:tabLst>
                <a:tab pos="304800" algn="l"/>
              </a:tabLst>
            </a:pPr>
            <a:r>
              <a:rPr sz="1400" dirty="0">
                <a:latin typeface="Calibri"/>
                <a:cs typeface="Calibri"/>
              </a:rPr>
              <a:t>M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5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800">
              <a:latin typeface="Times New Roman"/>
              <a:cs typeface="Times New Roman"/>
            </a:endParaRPr>
          </a:p>
          <a:p>
            <a:pPr marL="601345">
              <a:lnSpc>
                <a:spcPct val="100000"/>
              </a:lnSpc>
            </a:pP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20" dirty="0">
                <a:latin typeface="Calibri"/>
                <a:cs typeface="Calibri"/>
              </a:rPr>
              <a:t>a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30" dirty="0">
                <a:latin typeface="Calibri"/>
                <a:cs typeface="Calibri"/>
              </a:rPr>
              <a:t>P</a:t>
            </a:r>
            <a:r>
              <a:rPr sz="1400" i="1" spc="5" dirty="0">
                <a:latin typeface="Calibri"/>
                <a:cs typeface="Calibri"/>
              </a:rPr>
              <a:t>r</a:t>
            </a:r>
            <a:r>
              <a:rPr sz="1400" i="1" spc="-20" dirty="0">
                <a:latin typeface="Calibri"/>
                <a:cs typeface="Calibri"/>
              </a:rPr>
              <a:t>o</a:t>
            </a:r>
            <a:r>
              <a:rPr sz="1400" i="1" spc="15" dirty="0">
                <a:latin typeface="Calibri"/>
                <a:cs typeface="Calibri"/>
              </a:rPr>
              <a:t>c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50" dirty="0">
                <a:latin typeface="Calibri"/>
                <a:cs typeface="Calibri"/>
              </a:rPr>
              <a:t>ss</a:t>
            </a:r>
            <a:r>
              <a:rPr sz="1400" i="1" spc="-25" dirty="0">
                <a:latin typeface="Calibri"/>
                <a:cs typeface="Calibri"/>
              </a:rPr>
              <a:t>i</a:t>
            </a:r>
            <a:r>
              <a:rPr sz="1400" i="1" spc="-20" dirty="0">
                <a:latin typeface="Calibri"/>
                <a:cs typeface="Calibri"/>
              </a:rPr>
              <a:t>n</a:t>
            </a:r>
            <a:r>
              <a:rPr sz="1400" i="1" dirty="0">
                <a:latin typeface="Calibri"/>
                <a:cs typeface="Calibri"/>
              </a:rPr>
              <a:t>g</a:t>
            </a:r>
            <a:r>
              <a:rPr sz="1400" i="1" spc="60" dirty="0">
                <a:latin typeface="Calibri"/>
                <a:cs typeface="Calibri"/>
              </a:rPr>
              <a:t> </a:t>
            </a:r>
            <a:r>
              <a:rPr sz="1400" i="1" spc="15" dirty="0">
                <a:latin typeface="Calibri"/>
                <a:cs typeface="Calibri"/>
              </a:rPr>
              <a:t>E</a:t>
            </a:r>
            <a:r>
              <a:rPr sz="1400" i="1" spc="-20" dirty="0">
                <a:latin typeface="Calibri"/>
                <a:cs typeface="Calibri"/>
              </a:rPr>
              <a:t>ng</a:t>
            </a:r>
            <a:r>
              <a:rPr sz="1400" i="1" spc="-25" dirty="0">
                <a:latin typeface="Calibri"/>
                <a:cs typeface="Calibri"/>
              </a:rPr>
              <a:t>i</a:t>
            </a:r>
            <a:r>
              <a:rPr sz="1400" i="1" spc="-20" dirty="0">
                <a:latin typeface="Calibri"/>
                <a:cs typeface="Calibri"/>
              </a:rPr>
              <a:t>n</a:t>
            </a:r>
            <a:r>
              <a:rPr sz="1400" i="1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86300" y="1181100"/>
            <a:ext cx="3416300" cy="1282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0750" y="1225550"/>
            <a:ext cx="3276600" cy="1143000"/>
          </a:xfrm>
          <a:custGeom>
            <a:avLst/>
            <a:gdLst/>
            <a:ahLst/>
            <a:cxnLst/>
            <a:rect l="l" t="t" r="r" b="b"/>
            <a:pathLst>
              <a:path w="3276600" h="1143000">
                <a:moveTo>
                  <a:pt x="0" y="0"/>
                </a:moveTo>
                <a:lnTo>
                  <a:pt x="3276600" y="0"/>
                </a:lnTo>
                <a:lnTo>
                  <a:pt x="3276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0750" y="1225550"/>
            <a:ext cx="3276600" cy="1143000"/>
          </a:xfrm>
          <a:custGeom>
            <a:avLst/>
            <a:gdLst/>
            <a:ahLst/>
            <a:cxnLst/>
            <a:rect l="l" t="t" r="r" b="b"/>
            <a:pathLst>
              <a:path w="3276600" h="1143000">
                <a:moveTo>
                  <a:pt x="0" y="0"/>
                </a:moveTo>
                <a:lnTo>
                  <a:pt x="3276600" y="0"/>
                </a:lnTo>
                <a:lnTo>
                  <a:pt x="3276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30750" y="1225550"/>
            <a:ext cx="3276600" cy="11430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879475">
              <a:lnSpc>
                <a:spcPct val="111100"/>
              </a:lnSpc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900" b="1" spc="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900" b="1" spc="21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SUM(cost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) </a:t>
            </a:r>
            <a:r>
              <a:rPr sz="900" b="1" spc="-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total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customers</a:t>
            </a:r>
            <a:endParaRPr sz="9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  <a:spcBef>
                <a:spcPts val="120"/>
              </a:spcBef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JOI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orders</a:t>
            </a:r>
            <a:endParaRPr sz="9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  <a:spcBef>
                <a:spcPts val="20"/>
              </a:spcBef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customers.cu</a:t>
            </a:r>
            <a:r>
              <a:rPr sz="900" b="1" spc="55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900" b="1" spc="55" dirty="0">
                <a:solidFill>
                  <a:srgbClr val="010000"/>
                </a:solidFill>
                <a:latin typeface="Courier New"/>
                <a:cs typeface="Courier New"/>
              </a:rPr>
              <a:t>_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d </a:t>
            </a:r>
            <a:r>
              <a:rPr sz="900" b="1" spc="-1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orders.cust_i</a:t>
            </a:r>
            <a:r>
              <a:rPr sz="900" b="1" spc="5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78105" marR="1564005">
              <a:lnSpc>
                <a:spcPct val="111100"/>
              </a:lnSpc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21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LIK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'63%'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GROU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zipcode</a:t>
            </a:r>
            <a:endParaRPr sz="9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  <a:spcBef>
                <a:spcPts val="120"/>
              </a:spcBef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ORDE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tota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900" b="1" spc="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DESC;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93225" y="4731203"/>
            <a:ext cx="605922" cy="755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9300" y="4725210"/>
            <a:ext cx="330200" cy="761365"/>
          </a:xfrm>
          <a:custGeom>
            <a:avLst/>
            <a:gdLst/>
            <a:ahLst/>
            <a:cxnLst/>
            <a:rect l="l" t="t" r="r" b="b"/>
            <a:pathLst>
              <a:path w="330200" h="761364">
                <a:moveTo>
                  <a:pt x="0" y="761189"/>
                </a:moveTo>
                <a:lnTo>
                  <a:pt x="330200" y="761189"/>
                </a:lnTo>
                <a:lnTo>
                  <a:pt x="33020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6125" y="4731203"/>
            <a:ext cx="605922" cy="755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9500" y="4725210"/>
            <a:ext cx="342900" cy="761365"/>
          </a:xfrm>
          <a:custGeom>
            <a:avLst/>
            <a:gdLst/>
            <a:ahLst/>
            <a:cxnLst/>
            <a:rect l="l" t="t" r="r" b="b"/>
            <a:pathLst>
              <a:path w="342900" h="761364">
                <a:moveTo>
                  <a:pt x="0" y="761189"/>
                </a:moveTo>
                <a:lnTo>
                  <a:pt x="342900" y="761189"/>
                </a:lnTo>
                <a:lnTo>
                  <a:pt x="34290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6463" y="4731203"/>
            <a:ext cx="618289" cy="755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02400" y="4725210"/>
            <a:ext cx="342900" cy="761365"/>
          </a:xfrm>
          <a:custGeom>
            <a:avLst/>
            <a:gdLst/>
            <a:ahLst/>
            <a:cxnLst/>
            <a:rect l="l" t="t" r="r" b="b"/>
            <a:pathLst>
              <a:path w="342900" h="761364">
                <a:moveTo>
                  <a:pt x="0" y="761189"/>
                </a:moveTo>
                <a:lnTo>
                  <a:pt x="342900" y="761189"/>
                </a:lnTo>
                <a:lnTo>
                  <a:pt x="34290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9223" y="4731203"/>
            <a:ext cx="605923" cy="755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5300" y="4725210"/>
            <a:ext cx="617220" cy="761365"/>
          </a:xfrm>
          <a:custGeom>
            <a:avLst/>
            <a:gdLst/>
            <a:ahLst/>
            <a:cxnLst/>
            <a:rect l="l" t="t" r="r" b="b"/>
            <a:pathLst>
              <a:path w="617220" h="761364">
                <a:moveTo>
                  <a:pt x="0" y="761189"/>
                </a:moveTo>
                <a:lnTo>
                  <a:pt x="616830" y="761189"/>
                </a:lnTo>
                <a:lnTo>
                  <a:pt x="61683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2123" y="4731203"/>
            <a:ext cx="605923" cy="755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26940" y="4936235"/>
            <a:ext cx="58674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-20" dirty="0">
                <a:latin typeface="Calibri"/>
                <a:cs typeface="Calibri"/>
              </a:rPr>
              <a:t>adoo</a:t>
            </a:r>
            <a:r>
              <a:rPr sz="1400" i="1" dirty="0">
                <a:latin typeface="Calibri"/>
                <a:cs typeface="Calibri"/>
              </a:rPr>
              <a:t>p </a:t>
            </a:r>
            <a:r>
              <a:rPr sz="1400" i="1" spc="-35" dirty="0">
                <a:latin typeface="Calibri"/>
                <a:cs typeface="Calibri"/>
              </a:rPr>
              <a:t>C</a:t>
            </a:r>
            <a:r>
              <a:rPr sz="1400" i="1" spc="-25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u</a:t>
            </a:r>
            <a:r>
              <a:rPr sz="1400" i="1" spc="-45" dirty="0">
                <a:latin typeface="Calibri"/>
                <a:cs typeface="Calibri"/>
              </a:rPr>
              <a:t>s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46800" y="23241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65646" y="2362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3000" y="38481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41846" y="3886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9000" y="2895600"/>
            <a:ext cx="63500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8700" y="5524500"/>
            <a:ext cx="32639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0" y="5588000"/>
            <a:ext cx="723900" cy="508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83150" y="55689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3070496" y="0"/>
                </a:moveTo>
                <a:lnTo>
                  <a:pt x="39653" y="1856"/>
                </a:lnTo>
                <a:lnTo>
                  <a:pt x="7378" y="26519"/>
                </a:lnTo>
                <a:lnTo>
                  <a:pt x="0" y="53703"/>
                </a:lnTo>
                <a:lnTo>
                  <a:pt x="1856" y="417546"/>
                </a:lnTo>
                <a:lnTo>
                  <a:pt x="26518" y="449821"/>
                </a:lnTo>
                <a:lnTo>
                  <a:pt x="53703" y="457200"/>
                </a:lnTo>
                <a:lnTo>
                  <a:pt x="3084546" y="455343"/>
                </a:lnTo>
                <a:lnTo>
                  <a:pt x="3116821" y="430680"/>
                </a:lnTo>
                <a:lnTo>
                  <a:pt x="3124200" y="403496"/>
                </a:lnTo>
                <a:lnTo>
                  <a:pt x="3122343" y="39653"/>
                </a:lnTo>
                <a:lnTo>
                  <a:pt x="3097681" y="7378"/>
                </a:lnTo>
                <a:lnTo>
                  <a:pt x="307049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83150" y="55689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0" y="53703"/>
                </a:moveTo>
                <a:lnTo>
                  <a:pt x="15826" y="15632"/>
                </a:lnTo>
                <a:lnTo>
                  <a:pt x="3070497" y="0"/>
                </a:lnTo>
                <a:lnTo>
                  <a:pt x="3084818" y="1930"/>
                </a:lnTo>
                <a:lnTo>
                  <a:pt x="3116960" y="26756"/>
                </a:lnTo>
                <a:lnTo>
                  <a:pt x="3124200" y="403496"/>
                </a:lnTo>
                <a:lnTo>
                  <a:pt x="3122269" y="417818"/>
                </a:lnTo>
                <a:lnTo>
                  <a:pt x="3097443" y="449960"/>
                </a:lnTo>
                <a:lnTo>
                  <a:pt x="53703" y="457200"/>
                </a:lnTo>
                <a:lnTo>
                  <a:pt x="39381" y="455269"/>
                </a:lnTo>
                <a:lnTo>
                  <a:pt x="7239" y="430443"/>
                </a:lnTo>
                <a:lnTo>
                  <a:pt x="0" y="53703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29381" y="5698236"/>
            <a:ext cx="4108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45" dirty="0">
                <a:latin typeface="Calibri"/>
                <a:cs typeface="Calibri"/>
              </a:rPr>
              <a:t>F</a:t>
            </a:r>
            <a:r>
              <a:rPr sz="1400" i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13400" y="45339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32246" y="45720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8200" y="45339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37046" y="45720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99200" y="45339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18046" y="45720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04000" y="45339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22846" y="45720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85000" y="45339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03846" y="45720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3400" y="53721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32246" y="5410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49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8" y="190996"/>
                </a:lnTo>
                <a:lnTo>
                  <a:pt x="14163" y="188949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18200" y="53721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37046" y="5410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49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8" y="190996"/>
                </a:lnTo>
                <a:lnTo>
                  <a:pt x="14163" y="188949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99200" y="53721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18046" y="5410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49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8" y="190996"/>
                </a:lnTo>
                <a:lnTo>
                  <a:pt x="14163" y="188949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04000" y="53721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22846" y="5410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49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49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85000" y="5372100"/>
            <a:ext cx="3556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03846" y="5410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49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49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46341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148830" cy="361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(M</a:t>
            </a:r>
            <a:r>
              <a:rPr sz="2000" spc="-40" dirty="0">
                <a:latin typeface="Calibri"/>
                <a:cs typeface="Calibri"/>
              </a:rPr>
              <a:t>PP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reme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40" dirty="0">
                <a:latin typeface="Calibri"/>
                <a:cs typeface="Calibri"/>
              </a:rPr>
              <a:t> 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illi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H</a:t>
            </a: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marR="76581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100</a:t>
            </a:r>
            <a:r>
              <a:rPr sz="2000" spc="-5" dirty="0">
                <a:latin typeface="Calibri"/>
                <a:cs typeface="Calibri"/>
              </a:rPr>
              <a:t>%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</a:t>
            </a:r>
            <a:r>
              <a:rPr spc="35" dirty="0"/>
              <a:t>h</a:t>
            </a:r>
            <a:r>
              <a:rPr spc="-55" dirty="0"/>
              <a:t>a</a:t>
            </a:r>
            <a:r>
              <a:rPr dirty="0"/>
              <a:t>t</a:t>
            </a:r>
            <a:r>
              <a:rPr spc="50" dirty="0"/>
              <a:t> </a:t>
            </a:r>
            <a:r>
              <a:rPr spc="45" dirty="0"/>
              <a:t>i</a:t>
            </a:r>
            <a:r>
              <a:rPr dirty="0"/>
              <a:t>s</a:t>
            </a:r>
            <a:r>
              <a:rPr spc="-85" dirty="0"/>
              <a:t> </a:t>
            </a:r>
            <a:r>
              <a:rPr spc="-10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-55" dirty="0"/>
              <a:t>a</a:t>
            </a:r>
            <a:r>
              <a:rPr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0" y="5334000"/>
            <a:ext cx="190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0" y="2971800"/>
            <a:ext cx="13970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pc="-35" dirty="0"/>
              <a:t>I</a:t>
            </a:r>
            <a:r>
              <a:rPr spc="-30" dirty="0"/>
              <a:t>m</a:t>
            </a:r>
            <a:r>
              <a:rPr spc="20" dirty="0"/>
              <a:t>p</a:t>
            </a:r>
            <a:r>
              <a:rPr spc="0" dirty="0"/>
              <a:t>a</a:t>
            </a:r>
            <a:r>
              <a:rPr dirty="0"/>
              <a:t>l</a:t>
            </a:r>
            <a:r>
              <a:rPr spc="-5" dirty="0"/>
              <a:t>a</a:t>
            </a: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marR="3606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ng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233679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040765" marR="246379" indent="-165100">
              <a:lnSpc>
                <a:spcPct val="100000"/>
              </a:lnSpc>
              <a:spcBef>
                <a:spcPts val="300"/>
              </a:spcBef>
            </a:pPr>
            <a:r>
              <a:rPr b="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b="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b="0" spc="-25" dirty="0">
                <a:latin typeface="Calibri"/>
                <a:cs typeface="Calibri"/>
              </a:rPr>
              <a:t>O</a:t>
            </a:r>
            <a:r>
              <a:rPr b="0" spc="-15" dirty="0">
                <a:latin typeface="Calibri"/>
                <a:cs typeface="Calibri"/>
              </a:rPr>
              <a:t>f</a:t>
            </a:r>
            <a:r>
              <a:rPr b="0" spc="30" dirty="0">
                <a:latin typeface="Calibri"/>
                <a:cs typeface="Calibri"/>
              </a:rPr>
              <a:t>t</a:t>
            </a:r>
            <a:r>
              <a:rPr b="0" spc="-5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n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2</a:t>
            </a:r>
            <a:r>
              <a:rPr b="0" spc="-5" dirty="0">
                <a:latin typeface="Calibri"/>
                <a:cs typeface="Calibri"/>
              </a:rPr>
              <a:t>0</a:t>
            </a:r>
            <a:r>
              <a:rPr b="0" spc="30" dirty="0">
                <a:latin typeface="Calibri"/>
                <a:cs typeface="Calibri"/>
              </a:rPr>
              <a:t> t</a:t>
            </a:r>
            <a:r>
              <a:rPr b="0" spc="40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me</a:t>
            </a:r>
            <a:r>
              <a:rPr b="0" dirty="0">
                <a:latin typeface="Calibri"/>
                <a:cs typeface="Calibri"/>
              </a:rPr>
              <a:t>s</a:t>
            </a:r>
            <a:r>
              <a:rPr b="0" spc="-13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f</a:t>
            </a:r>
            <a:r>
              <a:rPr b="0" spc="40" dirty="0">
                <a:latin typeface="Calibri"/>
                <a:cs typeface="Calibri"/>
              </a:rPr>
              <a:t>a</a:t>
            </a:r>
            <a:r>
              <a:rPr b="0" spc="15" dirty="0">
                <a:latin typeface="Calibri"/>
                <a:cs typeface="Calibri"/>
              </a:rPr>
              <a:t>s</a:t>
            </a:r>
            <a:r>
              <a:rPr b="0" spc="30" dirty="0">
                <a:latin typeface="Calibri"/>
                <a:cs typeface="Calibri"/>
              </a:rPr>
              <a:t>t</a:t>
            </a:r>
            <a:r>
              <a:rPr b="0" spc="-5" dirty="0">
                <a:latin typeface="Calibri"/>
                <a:cs typeface="Calibri"/>
              </a:rPr>
              <a:t>er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45" dirty="0">
                <a:latin typeface="Calibri"/>
                <a:cs typeface="Calibri"/>
              </a:rPr>
              <a:t>o</a:t>
            </a:r>
            <a:r>
              <a:rPr b="0" spc="-5" dirty="0">
                <a:latin typeface="Calibri"/>
                <a:cs typeface="Calibri"/>
              </a:rPr>
              <a:t>r </a:t>
            </a:r>
            <a:r>
              <a:rPr b="0" dirty="0">
                <a:latin typeface="Calibri"/>
                <a:cs typeface="Calibri"/>
              </a:rPr>
              <a:t>m</a:t>
            </a:r>
            <a:r>
              <a:rPr b="0" spc="45" dirty="0">
                <a:latin typeface="Calibri"/>
                <a:cs typeface="Calibri"/>
              </a:rPr>
              <a:t>o</a:t>
            </a:r>
            <a:r>
              <a:rPr b="0" spc="-5" dirty="0">
                <a:latin typeface="Calibri"/>
                <a:cs typeface="Calibri"/>
              </a:rPr>
              <a:t>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45" dirty="0"/>
              <a:t>l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-40" dirty="0"/>
              <a:t>g</a:t>
            </a:r>
            <a:r>
              <a:rPr spc="35" dirty="0"/>
              <a:t>h</a:t>
            </a:r>
            <a:r>
              <a:rPr spc="-35" dirty="0"/>
              <a:t>-</a:t>
            </a:r>
            <a:r>
              <a:rPr spc="-10" dirty="0"/>
              <a:t>L</a:t>
            </a:r>
            <a:r>
              <a:rPr spc="5" dirty="0"/>
              <a:t>ev</a:t>
            </a:r>
            <a:r>
              <a:rPr dirty="0"/>
              <a:t>el</a:t>
            </a:r>
            <a:r>
              <a:rPr spc="-95" dirty="0"/>
              <a:t> </a:t>
            </a:r>
            <a:r>
              <a:rPr spc="10" dirty="0"/>
              <a:t>O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5" dirty="0"/>
              <a:t>v</a:t>
            </a:r>
            <a:r>
              <a:rPr spc="45" dirty="0"/>
              <a:t>i</a:t>
            </a:r>
            <a:r>
              <a:rPr dirty="0"/>
              <a:t>e</a:t>
            </a:r>
            <a:r>
              <a:rPr spc="-5" dirty="0"/>
              <a:t>w</a:t>
            </a:r>
          </a:p>
        </p:txBody>
      </p:sp>
      <p:sp>
        <p:nvSpPr>
          <p:cNvPr id="4" name="object 4"/>
          <p:cNvSpPr/>
          <p:nvPr/>
        </p:nvSpPr>
        <p:spPr>
          <a:xfrm>
            <a:off x="4838700" y="2552700"/>
            <a:ext cx="32131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100" y="2616200"/>
            <a:ext cx="24257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3150" y="2597150"/>
            <a:ext cx="3073400" cy="1295400"/>
          </a:xfrm>
          <a:custGeom>
            <a:avLst/>
            <a:gdLst/>
            <a:ahLst/>
            <a:cxnLst/>
            <a:rect l="l" t="t" r="r" b="b"/>
            <a:pathLst>
              <a:path w="3073400" h="1295400">
                <a:moveTo>
                  <a:pt x="2947498" y="0"/>
                </a:moveTo>
                <a:lnTo>
                  <a:pt x="125607" y="0"/>
                </a:lnTo>
                <a:lnTo>
                  <a:pt x="83234" y="7413"/>
                </a:lnTo>
                <a:lnTo>
                  <a:pt x="47034" y="27756"/>
                </a:lnTo>
                <a:lnTo>
                  <a:pt x="19548" y="58488"/>
                </a:lnTo>
                <a:lnTo>
                  <a:pt x="3315" y="97071"/>
                </a:lnTo>
                <a:lnTo>
                  <a:pt x="0" y="1169792"/>
                </a:lnTo>
                <a:lnTo>
                  <a:pt x="877" y="1184445"/>
                </a:lnTo>
                <a:lnTo>
                  <a:pt x="12882" y="1225043"/>
                </a:lnTo>
                <a:lnTo>
                  <a:pt x="36970" y="1258620"/>
                </a:lnTo>
                <a:lnTo>
                  <a:pt x="70602" y="1282637"/>
                </a:lnTo>
                <a:lnTo>
                  <a:pt x="111237" y="1294555"/>
                </a:lnTo>
                <a:lnTo>
                  <a:pt x="125899" y="1295400"/>
                </a:lnTo>
                <a:lnTo>
                  <a:pt x="2947791" y="1295399"/>
                </a:lnTo>
                <a:lnTo>
                  <a:pt x="2990165" y="1287986"/>
                </a:lnTo>
                <a:lnTo>
                  <a:pt x="3026364" y="1267643"/>
                </a:lnTo>
                <a:lnTo>
                  <a:pt x="3053850" y="1236910"/>
                </a:lnTo>
                <a:lnTo>
                  <a:pt x="3070083" y="1198328"/>
                </a:lnTo>
                <a:lnTo>
                  <a:pt x="3073399" y="125606"/>
                </a:lnTo>
                <a:lnTo>
                  <a:pt x="3072521" y="110953"/>
                </a:lnTo>
                <a:lnTo>
                  <a:pt x="3060516" y="70356"/>
                </a:lnTo>
                <a:lnTo>
                  <a:pt x="3036427" y="36779"/>
                </a:lnTo>
                <a:lnTo>
                  <a:pt x="3002796" y="12762"/>
                </a:lnTo>
                <a:lnTo>
                  <a:pt x="2962160" y="844"/>
                </a:lnTo>
                <a:lnTo>
                  <a:pt x="2947498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3150" y="2597150"/>
            <a:ext cx="3073400" cy="1295400"/>
          </a:xfrm>
          <a:custGeom>
            <a:avLst/>
            <a:gdLst/>
            <a:ahLst/>
            <a:cxnLst/>
            <a:rect l="l" t="t" r="r" b="b"/>
            <a:pathLst>
              <a:path w="3073400" h="1295400">
                <a:moveTo>
                  <a:pt x="0" y="125900"/>
                </a:moveTo>
                <a:lnTo>
                  <a:pt x="7319" y="83495"/>
                </a:lnTo>
                <a:lnTo>
                  <a:pt x="27585" y="47247"/>
                </a:lnTo>
                <a:lnTo>
                  <a:pt x="58258" y="19695"/>
                </a:lnTo>
                <a:lnTo>
                  <a:pt x="96798" y="3380"/>
                </a:lnTo>
                <a:lnTo>
                  <a:pt x="2947499" y="0"/>
                </a:lnTo>
                <a:lnTo>
                  <a:pt x="2962161" y="844"/>
                </a:lnTo>
                <a:lnTo>
                  <a:pt x="3002796" y="12762"/>
                </a:lnTo>
                <a:lnTo>
                  <a:pt x="3036428" y="36779"/>
                </a:lnTo>
                <a:lnTo>
                  <a:pt x="3060516" y="70356"/>
                </a:lnTo>
                <a:lnTo>
                  <a:pt x="3072522" y="110953"/>
                </a:lnTo>
                <a:lnTo>
                  <a:pt x="3073400" y="1169499"/>
                </a:lnTo>
                <a:lnTo>
                  <a:pt x="3072555" y="1184161"/>
                </a:lnTo>
                <a:lnTo>
                  <a:pt x="3060638" y="1224796"/>
                </a:lnTo>
                <a:lnTo>
                  <a:pt x="3036621" y="1258428"/>
                </a:lnTo>
                <a:lnTo>
                  <a:pt x="3003043" y="1282516"/>
                </a:lnTo>
                <a:lnTo>
                  <a:pt x="2962446" y="1294521"/>
                </a:lnTo>
                <a:lnTo>
                  <a:pt x="125900" y="1295400"/>
                </a:lnTo>
                <a:lnTo>
                  <a:pt x="111238" y="1294555"/>
                </a:lnTo>
                <a:lnTo>
                  <a:pt x="70603" y="1282637"/>
                </a:lnTo>
                <a:lnTo>
                  <a:pt x="36971" y="1258620"/>
                </a:lnTo>
                <a:lnTo>
                  <a:pt x="12883" y="1225043"/>
                </a:lnTo>
                <a:lnTo>
                  <a:pt x="877" y="1184445"/>
                </a:lnTo>
                <a:lnTo>
                  <a:pt x="0" y="125900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2414" y="2713426"/>
            <a:ext cx="2103120" cy="1059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800" algn="l"/>
              </a:tabLst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45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m</a:t>
            </a:r>
            <a:r>
              <a:rPr sz="1400" spc="-40" dirty="0">
                <a:latin typeface="Calibri"/>
                <a:cs typeface="Calibri"/>
              </a:rPr>
              <a:t>p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Q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y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L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800" algn="l"/>
              </a:tabLst>
            </a:pPr>
            <a:r>
              <a:rPr sz="1400" dirty="0">
                <a:latin typeface="Calibri"/>
                <a:cs typeface="Calibri"/>
              </a:rPr>
              <a:t>M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op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imi</a:t>
            </a:r>
            <a:r>
              <a:rPr sz="1400" spc="45" dirty="0">
                <a:latin typeface="Calibri"/>
                <a:cs typeface="Calibri"/>
              </a:rPr>
              <a:t>z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on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800" algn="l"/>
              </a:tabLst>
            </a:pPr>
            <a:r>
              <a:rPr sz="1400" spc="-25" dirty="0">
                <a:latin typeface="Calibri"/>
                <a:cs typeface="Calibri"/>
              </a:rPr>
              <a:t>Pl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304800" marR="254000" indent="-292100">
              <a:lnSpc>
                <a:spcPts val="1600"/>
              </a:lnSpc>
              <a:spcBef>
                <a:spcPts val="140"/>
              </a:spcBef>
              <a:buFont typeface="Arial"/>
              <a:buChar char="•"/>
              <a:tabLst>
                <a:tab pos="304800" algn="l"/>
              </a:tabLst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qu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y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7023" y="4045403"/>
            <a:ext cx="605923" cy="755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53100" y="4039410"/>
            <a:ext cx="330200" cy="761365"/>
          </a:xfrm>
          <a:custGeom>
            <a:avLst/>
            <a:gdLst/>
            <a:ahLst/>
            <a:cxnLst/>
            <a:rect l="l" t="t" r="r" b="b"/>
            <a:pathLst>
              <a:path w="330200" h="761364">
                <a:moveTo>
                  <a:pt x="0" y="761189"/>
                </a:moveTo>
                <a:lnTo>
                  <a:pt x="330200" y="761189"/>
                </a:lnTo>
                <a:lnTo>
                  <a:pt x="33020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9923" y="4045403"/>
            <a:ext cx="605923" cy="755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3300" y="4039410"/>
            <a:ext cx="342900" cy="761365"/>
          </a:xfrm>
          <a:custGeom>
            <a:avLst/>
            <a:gdLst/>
            <a:ahLst/>
            <a:cxnLst/>
            <a:rect l="l" t="t" r="r" b="b"/>
            <a:pathLst>
              <a:path w="342900" h="761364">
                <a:moveTo>
                  <a:pt x="0" y="761189"/>
                </a:moveTo>
                <a:lnTo>
                  <a:pt x="342900" y="761189"/>
                </a:lnTo>
                <a:lnTo>
                  <a:pt x="34290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0263" y="4045403"/>
            <a:ext cx="618289" cy="755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6200" y="4039410"/>
            <a:ext cx="342900" cy="761365"/>
          </a:xfrm>
          <a:custGeom>
            <a:avLst/>
            <a:gdLst/>
            <a:ahLst/>
            <a:cxnLst/>
            <a:rect l="l" t="t" r="r" b="b"/>
            <a:pathLst>
              <a:path w="342900" h="761364">
                <a:moveTo>
                  <a:pt x="0" y="761189"/>
                </a:moveTo>
                <a:lnTo>
                  <a:pt x="342900" y="761189"/>
                </a:lnTo>
                <a:lnTo>
                  <a:pt x="34290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3023" y="4045403"/>
            <a:ext cx="605923" cy="755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9100" y="4039410"/>
            <a:ext cx="617220" cy="761365"/>
          </a:xfrm>
          <a:custGeom>
            <a:avLst/>
            <a:gdLst/>
            <a:ahLst/>
            <a:cxnLst/>
            <a:rect l="l" t="t" r="r" b="b"/>
            <a:pathLst>
              <a:path w="617220" h="761364">
                <a:moveTo>
                  <a:pt x="0" y="761189"/>
                </a:moveTo>
                <a:lnTo>
                  <a:pt x="616830" y="761189"/>
                </a:lnTo>
                <a:lnTo>
                  <a:pt x="616830" y="0"/>
                </a:lnTo>
                <a:lnTo>
                  <a:pt x="0" y="0"/>
                </a:lnTo>
                <a:lnTo>
                  <a:pt x="0" y="761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75923" y="4045403"/>
            <a:ext cx="605923" cy="755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50740" y="4250435"/>
            <a:ext cx="58674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-20" dirty="0">
                <a:latin typeface="Calibri"/>
                <a:cs typeface="Calibri"/>
              </a:rPr>
              <a:t>adoo</a:t>
            </a:r>
            <a:r>
              <a:rPr sz="1400" i="1" dirty="0">
                <a:latin typeface="Calibri"/>
                <a:cs typeface="Calibri"/>
              </a:rPr>
              <a:t>p </a:t>
            </a:r>
            <a:r>
              <a:rPr sz="1400" i="1" spc="-35" dirty="0">
                <a:latin typeface="Calibri"/>
                <a:cs typeface="Calibri"/>
              </a:rPr>
              <a:t>C</a:t>
            </a:r>
            <a:r>
              <a:rPr sz="1400" i="1" spc="-25" dirty="0">
                <a:latin typeface="Calibri"/>
                <a:cs typeface="Calibri"/>
              </a:rPr>
              <a:t>l</a:t>
            </a:r>
            <a:r>
              <a:rPr sz="1400" i="1" spc="-20" dirty="0">
                <a:latin typeface="Calibri"/>
                <a:cs typeface="Calibri"/>
              </a:rPr>
              <a:t>u</a:t>
            </a:r>
            <a:r>
              <a:rPr sz="1400" i="1" spc="-45" dirty="0">
                <a:latin typeface="Calibri"/>
                <a:cs typeface="Calibri"/>
              </a:rPr>
              <a:t>s</a:t>
            </a:r>
            <a:r>
              <a:rPr sz="1400" i="1" spc="30" dirty="0">
                <a:latin typeface="Calibri"/>
                <a:cs typeface="Calibri"/>
              </a:rPr>
              <a:t>t</a:t>
            </a:r>
            <a:r>
              <a:rPr sz="1400" i="1" spc="25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46800" y="23241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5646" y="2362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500" y="4838700"/>
            <a:ext cx="32639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9800" y="4902200"/>
            <a:ext cx="7239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6950" y="48831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3070496" y="0"/>
                </a:moveTo>
                <a:lnTo>
                  <a:pt x="39653" y="1856"/>
                </a:lnTo>
                <a:lnTo>
                  <a:pt x="7378" y="26518"/>
                </a:lnTo>
                <a:lnTo>
                  <a:pt x="0" y="53703"/>
                </a:lnTo>
                <a:lnTo>
                  <a:pt x="1856" y="417546"/>
                </a:lnTo>
                <a:lnTo>
                  <a:pt x="26518" y="449821"/>
                </a:lnTo>
                <a:lnTo>
                  <a:pt x="53703" y="457200"/>
                </a:lnTo>
                <a:lnTo>
                  <a:pt x="3084546" y="455343"/>
                </a:lnTo>
                <a:lnTo>
                  <a:pt x="3116821" y="430681"/>
                </a:lnTo>
                <a:lnTo>
                  <a:pt x="3124200" y="403496"/>
                </a:lnTo>
                <a:lnTo>
                  <a:pt x="3122343" y="39653"/>
                </a:lnTo>
                <a:lnTo>
                  <a:pt x="3097681" y="7378"/>
                </a:lnTo>
                <a:lnTo>
                  <a:pt x="3070496" y="0"/>
                </a:lnTo>
                <a:close/>
              </a:path>
            </a:pathLst>
          </a:custGeom>
          <a:solidFill>
            <a:srgbClr val="88D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6950" y="4883150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0" y="53703"/>
                </a:moveTo>
                <a:lnTo>
                  <a:pt x="15826" y="15632"/>
                </a:lnTo>
                <a:lnTo>
                  <a:pt x="3070497" y="0"/>
                </a:lnTo>
                <a:lnTo>
                  <a:pt x="3084818" y="1930"/>
                </a:lnTo>
                <a:lnTo>
                  <a:pt x="3116960" y="26756"/>
                </a:lnTo>
                <a:lnTo>
                  <a:pt x="3124200" y="403496"/>
                </a:lnTo>
                <a:lnTo>
                  <a:pt x="3122269" y="417818"/>
                </a:lnTo>
                <a:lnTo>
                  <a:pt x="3097443" y="449960"/>
                </a:lnTo>
                <a:lnTo>
                  <a:pt x="53703" y="457200"/>
                </a:lnTo>
                <a:lnTo>
                  <a:pt x="39381" y="455269"/>
                </a:lnTo>
                <a:lnTo>
                  <a:pt x="7239" y="430443"/>
                </a:lnTo>
                <a:lnTo>
                  <a:pt x="0" y="53703"/>
                </a:lnTo>
                <a:close/>
              </a:path>
            </a:pathLst>
          </a:custGeom>
          <a:ln w="127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53181" y="5012435"/>
            <a:ext cx="4108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25" dirty="0">
                <a:latin typeface="Calibri"/>
                <a:cs typeface="Calibri"/>
              </a:rPr>
              <a:t>H</a:t>
            </a:r>
            <a:r>
              <a:rPr sz="1400" i="1" spc="35" dirty="0">
                <a:latin typeface="Calibri"/>
                <a:cs typeface="Calibri"/>
              </a:rPr>
              <a:t>D</a:t>
            </a:r>
            <a:r>
              <a:rPr sz="1400" i="1" spc="-45" dirty="0">
                <a:latin typeface="Calibri"/>
                <a:cs typeface="Calibri"/>
              </a:rPr>
              <a:t>F</a:t>
            </a:r>
            <a:r>
              <a:rPr sz="1400" i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37200" y="38481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56046" y="3886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2000" y="38481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0846" y="3886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3000" y="38481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41846" y="3886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27800" y="38481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6646" y="3886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08800" y="38481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27646" y="3886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37200" y="46863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56046" y="47244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42000" y="46863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0846" y="47244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3000" y="46863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41846" y="47244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27800" y="46863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46646" y="47244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08800" y="4686300"/>
            <a:ext cx="35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27646" y="47244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09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40" y="190996"/>
                </a:lnTo>
                <a:lnTo>
                  <a:pt x="14163" y="188950"/>
                </a:lnTo>
                <a:close/>
              </a:path>
              <a:path w="118109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09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62800" y="2819400"/>
            <a:ext cx="5588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86300" y="1181100"/>
            <a:ext cx="3416300" cy="1282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730750" y="1225550"/>
            <a:ext cx="3276600" cy="1143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879475">
              <a:lnSpc>
                <a:spcPct val="111100"/>
              </a:lnSpc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900" b="1" spc="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900" b="1" spc="21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SUM(cost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) </a:t>
            </a:r>
            <a:r>
              <a:rPr sz="900" b="1" spc="-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total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customers</a:t>
            </a:r>
            <a:endParaRPr sz="9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  <a:spcBef>
                <a:spcPts val="120"/>
              </a:spcBef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JOI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orders</a:t>
            </a:r>
            <a:endParaRPr sz="9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  <a:spcBef>
                <a:spcPts val="20"/>
              </a:spcBef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customers.cu</a:t>
            </a:r>
            <a:r>
              <a:rPr sz="900" b="1" spc="55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900" b="1" spc="55" dirty="0">
                <a:solidFill>
                  <a:srgbClr val="010000"/>
                </a:solidFill>
                <a:latin typeface="Courier New"/>
                <a:cs typeface="Courier New"/>
              </a:rPr>
              <a:t>_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d </a:t>
            </a:r>
            <a:r>
              <a:rPr sz="900" b="1" spc="-1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orders.cust_i</a:t>
            </a:r>
            <a:r>
              <a:rPr sz="900" b="1" spc="5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78105" marR="1564005">
              <a:lnSpc>
                <a:spcPct val="111100"/>
              </a:lnSpc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zipcod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21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LIK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'63%'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GROU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zipcode</a:t>
            </a:r>
            <a:endParaRPr sz="9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  <a:spcBef>
                <a:spcPts val="120"/>
              </a:spcBef>
            </a:pP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ORDE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9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9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5" dirty="0">
                <a:solidFill>
                  <a:srgbClr val="010000"/>
                </a:solidFill>
                <a:latin typeface="Courier New"/>
                <a:cs typeface="Courier New"/>
              </a:rPr>
              <a:t>tota</a:t>
            </a:r>
            <a:r>
              <a:rPr sz="900" b="1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900" b="1" spc="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900" b="1" spc="-40" dirty="0">
                <a:solidFill>
                  <a:srgbClr val="010000"/>
                </a:solidFill>
                <a:latin typeface="Courier New"/>
                <a:cs typeface="Courier New"/>
              </a:rPr>
              <a:t>DESC;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03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6900" y="2095500"/>
            <a:ext cx="2959100" cy="295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6750" y="2139950"/>
            <a:ext cx="2819400" cy="2819400"/>
          </a:xfrm>
          <a:custGeom>
            <a:avLst/>
            <a:gdLst/>
            <a:ahLst/>
            <a:cxnLst/>
            <a:rect l="l" t="t" r="r" b="b"/>
            <a:pathLst>
              <a:path w="2819400" h="2819400">
                <a:moveTo>
                  <a:pt x="1409700" y="0"/>
                </a:moveTo>
                <a:lnTo>
                  <a:pt x="1294082" y="4673"/>
                </a:lnTo>
                <a:lnTo>
                  <a:pt x="1181039" y="18450"/>
                </a:lnTo>
                <a:lnTo>
                  <a:pt x="1070932" y="40969"/>
                </a:lnTo>
                <a:lnTo>
                  <a:pt x="964125" y="71867"/>
                </a:lnTo>
                <a:lnTo>
                  <a:pt x="860981" y="110781"/>
                </a:lnTo>
                <a:lnTo>
                  <a:pt x="761861" y="157348"/>
                </a:lnTo>
                <a:lnTo>
                  <a:pt x="667130" y="211205"/>
                </a:lnTo>
                <a:lnTo>
                  <a:pt x="577149" y="271990"/>
                </a:lnTo>
                <a:lnTo>
                  <a:pt x="492282" y="339339"/>
                </a:lnTo>
                <a:lnTo>
                  <a:pt x="412891" y="412891"/>
                </a:lnTo>
                <a:lnTo>
                  <a:pt x="339339" y="492282"/>
                </a:lnTo>
                <a:lnTo>
                  <a:pt x="271990" y="577149"/>
                </a:lnTo>
                <a:lnTo>
                  <a:pt x="211205" y="667130"/>
                </a:lnTo>
                <a:lnTo>
                  <a:pt x="157348" y="761861"/>
                </a:lnTo>
                <a:lnTo>
                  <a:pt x="110781" y="860981"/>
                </a:lnTo>
                <a:lnTo>
                  <a:pt x="71867" y="964125"/>
                </a:lnTo>
                <a:lnTo>
                  <a:pt x="40969" y="1070932"/>
                </a:lnTo>
                <a:lnTo>
                  <a:pt x="18450" y="1181039"/>
                </a:lnTo>
                <a:lnTo>
                  <a:pt x="4673" y="1294082"/>
                </a:lnTo>
                <a:lnTo>
                  <a:pt x="0" y="1409700"/>
                </a:lnTo>
                <a:lnTo>
                  <a:pt x="4673" y="1525317"/>
                </a:lnTo>
                <a:lnTo>
                  <a:pt x="18450" y="1638360"/>
                </a:lnTo>
                <a:lnTo>
                  <a:pt x="40969" y="1748467"/>
                </a:lnTo>
                <a:lnTo>
                  <a:pt x="71867" y="1855274"/>
                </a:lnTo>
                <a:lnTo>
                  <a:pt x="110781" y="1958418"/>
                </a:lnTo>
                <a:lnTo>
                  <a:pt x="157348" y="2057538"/>
                </a:lnTo>
                <a:lnTo>
                  <a:pt x="211205" y="2152269"/>
                </a:lnTo>
                <a:lnTo>
                  <a:pt x="271990" y="2242250"/>
                </a:lnTo>
                <a:lnTo>
                  <a:pt x="339339" y="2327117"/>
                </a:lnTo>
                <a:lnTo>
                  <a:pt x="412891" y="2406508"/>
                </a:lnTo>
                <a:lnTo>
                  <a:pt x="492282" y="2480060"/>
                </a:lnTo>
                <a:lnTo>
                  <a:pt x="577149" y="2547409"/>
                </a:lnTo>
                <a:lnTo>
                  <a:pt x="667130" y="2608194"/>
                </a:lnTo>
                <a:lnTo>
                  <a:pt x="761861" y="2662051"/>
                </a:lnTo>
                <a:lnTo>
                  <a:pt x="860981" y="2708618"/>
                </a:lnTo>
                <a:lnTo>
                  <a:pt x="964125" y="2747532"/>
                </a:lnTo>
                <a:lnTo>
                  <a:pt x="1070932" y="2778430"/>
                </a:lnTo>
                <a:lnTo>
                  <a:pt x="1181039" y="2800949"/>
                </a:lnTo>
                <a:lnTo>
                  <a:pt x="1294082" y="2814726"/>
                </a:lnTo>
                <a:lnTo>
                  <a:pt x="1409700" y="2819400"/>
                </a:lnTo>
                <a:lnTo>
                  <a:pt x="1525317" y="2814726"/>
                </a:lnTo>
                <a:lnTo>
                  <a:pt x="1638360" y="2800949"/>
                </a:lnTo>
                <a:lnTo>
                  <a:pt x="1748467" y="2778430"/>
                </a:lnTo>
                <a:lnTo>
                  <a:pt x="1855274" y="2747532"/>
                </a:lnTo>
                <a:lnTo>
                  <a:pt x="1958418" y="2708618"/>
                </a:lnTo>
                <a:lnTo>
                  <a:pt x="2057538" y="2662051"/>
                </a:lnTo>
                <a:lnTo>
                  <a:pt x="2152269" y="2608194"/>
                </a:lnTo>
                <a:lnTo>
                  <a:pt x="2242250" y="2547409"/>
                </a:lnTo>
                <a:lnTo>
                  <a:pt x="2327117" y="2480060"/>
                </a:lnTo>
                <a:lnTo>
                  <a:pt x="2406508" y="2406508"/>
                </a:lnTo>
                <a:lnTo>
                  <a:pt x="2480060" y="2327117"/>
                </a:lnTo>
                <a:lnTo>
                  <a:pt x="2547409" y="2242250"/>
                </a:lnTo>
                <a:lnTo>
                  <a:pt x="2608194" y="2152269"/>
                </a:lnTo>
                <a:lnTo>
                  <a:pt x="2662051" y="2057538"/>
                </a:lnTo>
                <a:lnTo>
                  <a:pt x="2708618" y="1958418"/>
                </a:lnTo>
                <a:lnTo>
                  <a:pt x="2747532" y="1855274"/>
                </a:lnTo>
                <a:lnTo>
                  <a:pt x="2778430" y="1748467"/>
                </a:lnTo>
                <a:lnTo>
                  <a:pt x="2800949" y="1638360"/>
                </a:lnTo>
                <a:lnTo>
                  <a:pt x="2814726" y="1525317"/>
                </a:lnTo>
                <a:lnTo>
                  <a:pt x="2819400" y="1409700"/>
                </a:lnTo>
                <a:lnTo>
                  <a:pt x="2814726" y="1294082"/>
                </a:lnTo>
                <a:lnTo>
                  <a:pt x="2800949" y="1181039"/>
                </a:lnTo>
                <a:lnTo>
                  <a:pt x="2778430" y="1070932"/>
                </a:lnTo>
                <a:lnTo>
                  <a:pt x="2747532" y="964125"/>
                </a:lnTo>
                <a:lnTo>
                  <a:pt x="2708618" y="860981"/>
                </a:lnTo>
                <a:lnTo>
                  <a:pt x="2662051" y="761861"/>
                </a:lnTo>
                <a:lnTo>
                  <a:pt x="2608194" y="667130"/>
                </a:lnTo>
                <a:lnTo>
                  <a:pt x="2547409" y="577149"/>
                </a:lnTo>
                <a:lnTo>
                  <a:pt x="2480060" y="492282"/>
                </a:lnTo>
                <a:lnTo>
                  <a:pt x="2406508" y="412891"/>
                </a:lnTo>
                <a:lnTo>
                  <a:pt x="2327117" y="339339"/>
                </a:lnTo>
                <a:lnTo>
                  <a:pt x="2242250" y="271990"/>
                </a:lnTo>
                <a:lnTo>
                  <a:pt x="2152269" y="211205"/>
                </a:lnTo>
                <a:lnTo>
                  <a:pt x="2057538" y="157348"/>
                </a:lnTo>
                <a:lnTo>
                  <a:pt x="1958418" y="110781"/>
                </a:lnTo>
                <a:lnTo>
                  <a:pt x="1855274" y="71867"/>
                </a:lnTo>
                <a:lnTo>
                  <a:pt x="1748467" y="40969"/>
                </a:lnTo>
                <a:lnTo>
                  <a:pt x="1638360" y="18450"/>
                </a:lnTo>
                <a:lnTo>
                  <a:pt x="1525317" y="4673"/>
                </a:lnTo>
                <a:lnTo>
                  <a:pt x="140970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6750" y="2139950"/>
            <a:ext cx="2819400" cy="2819400"/>
          </a:xfrm>
          <a:custGeom>
            <a:avLst/>
            <a:gdLst/>
            <a:ahLst/>
            <a:cxnLst/>
            <a:rect l="l" t="t" r="r" b="b"/>
            <a:pathLst>
              <a:path w="2819400" h="2819400">
                <a:moveTo>
                  <a:pt x="0" y="1409700"/>
                </a:moveTo>
                <a:lnTo>
                  <a:pt x="4673" y="1294082"/>
                </a:lnTo>
                <a:lnTo>
                  <a:pt x="18450" y="1181039"/>
                </a:lnTo>
                <a:lnTo>
                  <a:pt x="40969" y="1070932"/>
                </a:lnTo>
                <a:lnTo>
                  <a:pt x="71867" y="964125"/>
                </a:lnTo>
                <a:lnTo>
                  <a:pt x="110781" y="860981"/>
                </a:lnTo>
                <a:lnTo>
                  <a:pt x="157348" y="761861"/>
                </a:lnTo>
                <a:lnTo>
                  <a:pt x="211205" y="667130"/>
                </a:lnTo>
                <a:lnTo>
                  <a:pt x="271990" y="577149"/>
                </a:lnTo>
                <a:lnTo>
                  <a:pt x="339339" y="492282"/>
                </a:lnTo>
                <a:lnTo>
                  <a:pt x="412891" y="412891"/>
                </a:lnTo>
                <a:lnTo>
                  <a:pt x="492282" y="339339"/>
                </a:lnTo>
                <a:lnTo>
                  <a:pt x="577149" y="271990"/>
                </a:lnTo>
                <a:lnTo>
                  <a:pt x="667130" y="211205"/>
                </a:lnTo>
                <a:lnTo>
                  <a:pt x="761861" y="157348"/>
                </a:lnTo>
                <a:lnTo>
                  <a:pt x="860981" y="110781"/>
                </a:lnTo>
                <a:lnTo>
                  <a:pt x="964125" y="71867"/>
                </a:lnTo>
                <a:lnTo>
                  <a:pt x="1070932" y="40969"/>
                </a:lnTo>
                <a:lnTo>
                  <a:pt x="1181039" y="18450"/>
                </a:lnTo>
                <a:lnTo>
                  <a:pt x="1294082" y="4673"/>
                </a:lnTo>
                <a:lnTo>
                  <a:pt x="1409700" y="0"/>
                </a:lnTo>
                <a:lnTo>
                  <a:pt x="1525317" y="4673"/>
                </a:lnTo>
                <a:lnTo>
                  <a:pt x="1638360" y="18450"/>
                </a:lnTo>
                <a:lnTo>
                  <a:pt x="1748467" y="40969"/>
                </a:lnTo>
                <a:lnTo>
                  <a:pt x="1855274" y="71867"/>
                </a:lnTo>
                <a:lnTo>
                  <a:pt x="1958418" y="110781"/>
                </a:lnTo>
                <a:lnTo>
                  <a:pt x="2057538" y="157348"/>
                </a:lnTo>
                <a:lnTo>
                  <a:pt x="2152269" y="211205"/>
                </a:lnTo>
                <a:lnTo>
                  <a:pt x="2242250" y="271990"/>
                </a:lnTo>
                <a:lnTo>
                  <a:pt x="2327117" y="339339"/>
                </a:lnTo>
                <a:lnTo>
                  <a:pt x="2406508" y="412891"/>
                </a:lnTo>
                <a:lnTo>
                  <a:pt x="2480060" y="492282"/>
                </a:lnTo>
                <a:lnTo>
                  <a:pt x="2547409" y="577149"/>
                </a:lnTo>
                <a:lnTo>
                  <a:pt x="2608194" y="667130"/>
                </a:lnTo>
                <a:lnTo>
                  <a:pt x="2662051" y="761861"/>
                </a:lnTo>
                <a:lnTo>
                  <a:pt x="2708618" y="860981"/>
                </a:lnTo>
                <a:lnTo>
                  <a:pt x="2747532" y="964125"/>
                </a:lnTo>
                <a:lnTo>
                  <a:pt x="2778430" y="1070932"/>
                </a:lnTo>
                <a:lnTo>
                  <a:pt x="2800949" y="1181039"/>
                </a:lnTo>
                <a:lnTo>
                  <a:pt x="2814726" y="1294082"/>
                </a:lnTo>
                <a:lnTo>
                  <a:pt x="2819400" y="1409700"/>
                </a:lnTo>
                <a:lnTo>
                  <a:pt x="2814726" y="1525317"/>
                </a:lnTo>
                <a:lnTo>
                  <a:pt x="2800949" y="1638360"/>
                </a:lnTo>
                <a:lnTo>
                  <a:pt x="2778430" y="1748467"/>
                </a:lnTo>
                <a:lnTo>
                  <a:pt x="2747532" y="1855274"/>
                </a:lnTo>
                <a:lnTo>
                  <a:pt x="2708618" y="1958418"/>
                </a:lnTo>
                <a:lnTo>
                  <a:pt x="2662051" y="2057538"/>
                </a:lnTo>
                <a:lnTo>
                  <a:pt x="2608194" y="2152269"/>
                </a:lnTo>
                <a:lnTo>
                  <a:pt x="2547409" y="2242250"/>
                </a:lnTo>
                <a:lnTo>
                  <a:pt x="2480060" y="2327117"/>
                </a:lnTo>
                <a:lnTo>
                  <a:pt x="2406508" y="2406508"/>
                </a:lnTo>
                <a:lnTo>
                  <a:pt x="2327117" y="2480060"/>
                </a:lnTo>
                <a:lnTo>
                  <a:pt x="2242250" y="2547409"/>
                </a:lnTo>
                <a:lnTo>
                  <a:pt x="2152269" y="2608194"/>
                </a:lnTo>
                <a:lnTo>
                  <a:pt x="2057538" y="2662051"/>
                </a:lnTo>
                <a:lnTo>
                  <a:pt x="1958418" y="2708618"/>
                </a:lnTo>
                <a:lnTo>
                  <a:pt x="1855274" y="2747532"/>
                </a:lnTo>
                <a:lnTo>
                  <a:pt x="1748467" y="2778430"/>
                </a:lnTo>
                <a:lnTo>
                  <a:pt x="1638360" y="2800949"/>
                </a:lnTo>
                <a:lnTo>
                  <a:pt x="1525317" y="2814726"/>
                </a:lnTo>
                <a:lnTo>
                  <a:pt x="1409700" y="2819400"/>
                </a:lnTo>
                <a:lnTo>
                  <a:pt x="1294082" y="2814726"/>
                </a:lnTo>
                <a:lnTo>
                  <a:pt x="1181039" y="2800949"/>
                </a:lnTo>
                <a:lnTo>
                  <a:pt x="1070932" y="2778430"/>
                </a:lnTo>
                <a:lnTo>
                  <a:pt x="964125" y="2747532"/>
                </a:lnTo>
                <a:lnTo>
                  <a:pt x="860981" y="2708618"/>
                </a:lnTo>
                <a:lnTo>
                  <a:pt x="761861" y="2662051"/>
                </a:lnTo>
                <a:lnTo>
                  <a:pt x="667130" y="2608194"/>
                </a:lnTo>
                <a:lnTo>
                  <a:pt x="577149" y="2547409"/>
                </a:lnTo>
                <a:lnTo>
                  <a:pt x="492282" y="2480060"/>
                </a:lnTo>
                <a:lnTo>
                  <a:pt x="412891" y="2406508"/>
                </a:lnTo>
                <a:lnTo>
                  <a:pt x="339339" y="2327117"/>
                </a:lnTo>
                <a:lnTo>
                  <a:pt x="271990" y="2242250"/>
                </a:lnTo>
                <a:lnTo>
                  <a:pt x="211205" y="2152269"/>
                </a:lnTo>
                <a:lnTo>
                  <a:pt x="157348" y="2057538"/>
                </a:lnTo>
                <a:lnTo>
                  <a:pt x="110781" y="1958418"/>
                </a:lnTo>
                <a:lnTo>
                  <a:pt x="71867" y="1855274"/>
                </a:lnTo>
                <a:lnTo>
                  <a:pt x="40969" y="1748467"/>
                </a:lnTo>
                <a:lnTo>
                  <a:pt x="18450" y="1638360"/>
                </a:lnTo>
                <a:lnTo>
                  <a:pt x="4673" y="1525317"/>
                </a:lnTo>
                <a:lnTo>
                  <a:pt x="0" y="14097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45" dirty="0"/>
              <a:t>l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Q</a:t>
            </a:r>
            <a:r>
              <a:rPr spc="35" dirty="0"/>
              <a:t>u</a:t>
            </a:r>
            <a:r>
              <a:rPr dirty="0"/>
              <a:t>e</a:t>
            </a:r>
            <a:r>
              <a:rPr spc="-45" dirty="0"/>
              <a:t>r</a:t>
            </a:r>
            <a:r>
              <a:rPr spc="-5" dirty="0"/>
              <a:t>y</a:t>
            </a:r>
            <a:r>
              <a:rPr spc="-35" dirty="0"/>
              <a:t> </a:t>
            </a:r>
            <a:r>
              <a:rPr spc="-10" dirty="0"/>
              <a:t>L</a:t>
            </a:r>
            <a:r>
              <a:rPr spc="-55" dirty="0"/>
              <a:t>a</a:t>
            </a:r>
            <a:r>
              <a:rPr spc="35" dirty="0"/>
              <a:t>n</a:t>
            </a:r>
            <a:r>
              <a:rPr spc="-40" dirty="0"/>
              <a:t>g</a:t>
            </a:r>
            <a:r>
              <a:rPr spc="35" dirty="0"/>
              <a:t>u</a:t>
            </a:r>
            <a:r>
              <a:rPr spc="-55" dirty="0"/>
              <a:t>a</a:t>
            </a:r>
            <a:r>
              <a:rPr spc="-40" dirty="0"/>
              <a:t>g</a:t>
            </a:r>
            <a:r>
              <a:rPr spc="-5" dirty="0"/>
              <a:t>e</a:t>
            </a:r>
          </a:p>
        </p:txBody>
      </p:sp>
      <p:sp>
        <p:nvSpPr>
          <p:cNvPr id="6" name="object 6"/>
          <p:cNvSpPr/>
          <p:nvPr/>
        </p:nvSpPr>
        <p:spPr>
          <a:xfrm>
            <a:off x="2451100" y="2095500"/>
            <a:ext cx="2959100" cy="295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0950" y="2139950"/>
            <a:ext cx="2819400" cy="2819400"/>
          </a:xfrm>
          <a:custGeom>
            <a:avLst/>
            <a:gdLst/>
            <a:ahLst/>
            <a:cxnLst/>
            <a:rect l="l" t="t" r="r" b="b"/>
            <a:pathLst>
              <a:path w="2819400" h="2819400">
                <a:moveTo>
                  <a:pt x="1409700" y="0"/>
                </a:moveTo>
                <a:lnTo>
                  <a:pt x="1294082" y="4673"/>
                </a:lnTo>
                <a:lnTo>
                  <a:pt x="1181039" y="18450"/>
                </a:lnTo>
                <a:lnTo>
                  <a:pt x="1070932" y="40969"/>
                </a:lnTo>
                <a:lnTo>
                  <a:pt x="964125" y="71867"/>
                </a:lnTo>
                <a:lnTo>
                  <a:pt x="860981" y="110781"/>
                </a:lnTo>
                <a:lnTo>
                  <a:pt x="761861" y="157348"/>
                </a:lnTo>
                <a:lnTo>
                  <a:pt x="667130" y="211205"/>
                </a:lnTo>
                <a:lnTo>
                  <a:pt x="577149" y="271990"/>
                </a:lnTo>
                <a:lnTo>
                  <a:pt x="492282" y="339339"/>
                </a:lnTo>
                <a:lnTo>
                  <a:pt x="412891" y="412891"/>
                </a:lnTo>
                <a:lnTo>
                  <a:pt x="339339" y="492282"/>
                </a:lnTo>
                <a:lnTo>
                  <a:pt x="271990" y="577149"/>
                </a:lnTo>
                <a:lnTo>
                  <a:pt x="211205" y="667130"/>
                </a:lnTo>
                <a:lnTo>
                  <a:pt x="157348" y="761861"/>
                </a:lnTo>
                <a:lnTo>
                  <a:pt x="110781" y="860981"/>
                </a:lnTo>
                <a:lnTo>
                  <a:pt x="71867" y="964125"/>
                </a:lnTo>
                <a:lnTo>
                  <a:pt x="40969" y="1070932"/>
                </a:lnTo>
                <a:lnTo>
                  <a:pt x="18450" y="1181039"/>
                </a:lnTo>
                <a:lnTo>
                  <a:pt x="4673" y="1294082"/>
                </a:lnTo>
                <a:lnTo>
                  <a:pt x="0" y="1409700"/>
                </a:lnTo>
                <a:lnTo>
                  <a:pt x="4673" y="1525317"/>
                </a:lnTo>
                <a:lnTo>
                  <a:pt x="18450" y="1638360"/>
                </a:lnTo>
                <a:lnTo>
                  <a:pt x="40969" y="1748467"/>
                </a:lnTo>
                <a:lnTo>
                  <a:pt x="71867" y="1855274"/>
                </a:lnTo>
                <a:lnTo>
                  <a:pt x="110781" y="1958418"/>
                </a:lnTo>
                <a:lnTo>
                  <a:pt x="157348" y="2057538"/>
                </a:lnTo>
                <a:lnTo>
                  <a:pt x="211205" y="2152269"/>
                </a:lnTo>
                <a:lnTo>
                  <a:pt x="271990" y="2242250"/>
                </a:lnTo>
                <a:lnTo>
                  <a:pt x="339339" y="2327117"/>
                </a:lnTo>
                <a:lnTo>
                  <a:pt x="412891" y="2406508"/>
                </a:lnTo>
                <a:lnTo>
                  <a:pt x="492282" y="2480060"/>
                </a:lnTo>
                <a:lnTo>
                  <a:pt x="577149" y="2547409"/>
                </a:lnTo>
                <a:lnTo>
                  <a:pt x="667130" y="2608194"/>
                </a:lnTo>
                <a:lnTo>
                  <a:pt x="761861" y="2662051"/>
                </a:lnTo>
                <a:lnTo>
                  <a:pt x="860981" y="2708618"/>
                </a:lnTo>
                <a:lnTo>
                  <a:pt x="964125" y="2747532"/>
                </a:lnTo>
                <a:lnTo>
                  <a:pt x="1070932" y="2778430"/>
                </a:lnTo>
                <a:lnTo>
                  <a:pt x="1181039" y="2800949"/>
                </a:lnTo>
                <a:lnTo>
                  <a:pt x="1294082" y="2814726"/>
                </a:lnTo>
                <a:lnTo>
                  <a:pt x="1409700" y="2819400"/>
                </a:lnTo>
                <a:lnTo>
                  <a:pt x="1525317" y="2814726"/>
                </a:lnTo>
                <a:lnTo>
                  <a:pt x="1638360" y="2800949"/>
                </a:lnTo>
                <a:lnTo>
                  <a:pt x="1748467" y="2778430"/>
                </a:lnTo>
                <a:lnTo>
                  <a:pt x="1855274" y="2747532"/>
                </a:lnTo>
                <a:lnTo>
                  <a:pt x="1958418" y="2708618"/>
                </a:lnTo>
                <a:lnTo>
                  <a:pt x="2057538" y="2662051"/>
                </a:lnTo>
                <a:lnTo>
                  <a:pt x="2152269" y="2608194"/>
                </a:lnTo>
                <a:lnTo>
                  <a:pt x="2242250" y="2547409"/>
                </a:lnTo>
                <a:lnTo>
                  <a:pt x="2327117" y="2480060"/>
                </a:lnTo>
                <a:lnTo>
                  <a:pt x="2406508" y="2406508"/>
                </a:lnTo>
                <a:lnTo>
                  <a:pt x="2480060" y="2327117"/>
                </a:lnTo>
                <a:lnTo>
                  <a:pt x="2547409" y="2242250"/>
                </a:lnTo>
                <a:lnTo>
                  <a:pt x="2608194" y="2152269"/>
                </a:lnTo>
                <a:lnTo>
                  <a:pt x="2662051" y="2057538"/>
                </a:lnTo>
                <a:lnTo>
                  <a:pt x="2708618" y="1958418"/>
                </a:lnTo>
                <a:lnTo>
                  <a:pt x="2747532" y="1855274"/>
                </a:lnTo>
                <a:lnTo>
                  <a:pt x="2778430" y="1748467"/>
                </a:lnTo>
                <a:lnTo>
                  <a:pt x="2800949" y="1638360"/>
                </a:lnTo>
                <a:lnTo>
                  <a:pt x="2814726" y="1525317"/>
                </a:lnTo>
                <a:lnTo>
                  <a:pt x="2819400" y="1409700"/>
                </a:lnTo>
                <a:lnTo>
                  <a:pt x="2814726" y="1294082"/>
                </a:lnTo>
                <a:lnTo>
                  <a:pt x="2800949" y="1181039"/>
                </a:lnTo>
                <a:lnTo>
                  <a:pt x="2778430" y="1070932"/>
                </a:lnTo>
                <a:lnTo>
                  <a:pt x="2747532" y="964125"/>
                </a:lnTo>
                <a:lnTo>
                  <a:pt x="2708618" y="860981"/>
                </a:lnTo>
                <a:lnTo>
                  <a:pt x="2662051" y="761861"/>
                </a:lnTo>
                <a:lnTo>
                  <a:pt x="2608194" y="667130"/>
                </a:lnTo>
                <a:lnTo>
                  <a:pt x="2547409" y="577149"/>
                </a:lnTo>
                <a:lnTo>
                  <a:pt x="2480060" y="492282"/>
                </a:lnTo>
                <a:lnTo>
                  <a:pt x="2406508" y="412891"/>
                </a:lnTo>
                <a:lnTo>
                  <a:pt x="2327117" y="339339"/>
                </a:lnTo>
                <a:lnTo>
                  <a:pt x="2242250" y="271990"/>
                </a:lnTo>
                <a:lnTo>
                  <a:pt x="2152269" y="211205"/>
                </a:lnTo>
                <a:lnTo>
                  <a:pt x="2057538" y="157348"/>
                </a:lnTo>
                <a:lnTo>
                  <a:pt x="1958418" y="110781"/>
                </a:lnTo>
                <a:lnTo>
                  <a:pt x="1855274" y="71867"/>
                </a:lnTo>
                <a:lnTo>
                  <a:pt x="1748467" y="40969"/>
                </a:lnTo>
                <a:lnTo>
                  <a:pt x="1638360" y="18450"/>
                </a:lnTo>
                <a:lnTo>
                  <a:pt x="1525317" y="4673"/>
                </a:lnTo>
                <a:lnTo>
                  <a:pt x="1409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0950" y="2139950"/>
            <a:ext cx="2819400" cy="2819400"/>
          </a:xfrm>
          <a:custGeom>
            <a:avLst/>
            <a:gdLst/>
            <a:ahLst/>
            <a:cxnLst/>
            <a:rect l="l" t="t" r="r" b="b"/>
            <a:pathLst>
              <a:path w="2819400" h="2819400">
                <a:moveTo>
                  <a:pt x="0" y="1409700"/>
                </a:moveTo>
                <a:lnTo>
                  <a:pt x="4673" y="1294082"/>
                </a:lnTo>
                <a:lnTo>
                  <a:pt x="18450" y="1181039"/>
                </a:lnTo>
                <a:lnTo>
                  <a:pt x="40969" y="1070932"/>
                </a:lnTo>
                <a:lnTo>
                  <a:pt x="71867" y="964125"/>
                </a:lnTo>
                <a:lnTo>
                  <a:pt x="110781" y="860981"/>
                </a:lnTo>
                <a:lnTo>
                  <a:pt x="157348" y="761861"/>
                </a:lnTo>
                <a:lnTo>
                  <a:pt x="211205" y="667130"/>
                </a:lnTo>
                <a:lnTo>
                  <a:pt x="271990" y="577149"/>
                </a:lnTo>
                <a:lnTo>
                  <a:pt x="339339" y="492282"/>
                </a:lnTo>
                <a:lnTo>
                  <a:pt x="412891" y="412891"/>
                </a:lnTo>
                <a:lnTo>
                  <a:pt x="492282" y="339339"/>
                </a:lnTo>
                <a:lnTo>
                  <a:pt x="577149" y="271990"/>
                </a:lnTo>
                <a:lnTo>
                  <a:pt x="667130" y="211205"/>
                </a:lnTo>
                <a:lnTo>
                  <a:pt x="761861" y="157348"/>
                </a:lnTo>
                <a:lnTo>
                  <a:pt x="860981" y="110781"/>
                </a:lnTo>
                <a:lnTo>
                  <a:pt x="964125" y="71867"/>
                </a:lnTo>
                <a:lnTo>
                  <a:pt x="1070932" y="40969"/>
                </a:lnTo>
                <a:lnTo>
                  <a:pt x="1181039" y="18450"/>
                </a:lnTo>
                <a:lnTo>
                  <a:pt x="1294082" y="4673"/>
                </a:lnTo>
                <a:lnTo>
                  <a:pt x="1409700" y="0"/>
                </a:lnTo>
                <a:lnTo>
                  <a:pt x="1525317" y="4673"/>
                </a:lnTo>
                <a:lnTo>
                  <a:pt x="1638360" y="18450"/>
                </a:lnTo>
                <a:lnTo>
                  <a:pt x="1748467" y="40969"/>
                </a:lnTo>
                <a:lnTo>
                  <a:pt x="1855274" y="71867"/>
                </a:lnTo>
                <a:lnTo>
                  <a:pt x="1958418" y="110781"/>
                </a:lnTo>
                <a:lnTo>
                  <a:pt x="2057538" y="157348"/>
                </a:lnTo>
                <a:lnTo>
                  <a:pt x="2152269" y="211205"/>
                </a:lnTo>
                <a:lnTo>
                  <a:pt x="2242250" y="271990"/>
                </a:lnTo>
                <a:lnTo>
                  <a:pt x="2327117" y="339339"/>
                </a:lnTo>
                <a:lnTo>
                  <a:pt x="2406508" y="412891"/>
                </a:lnTo>
                <a:lnTo>
                  <a:pt x="2480060" y="492282"/>
                </a:lnTo>
                <a:lnTo>
                  <a:pt x="2547409" y="577149"/>
                </a:lnTo>
                <a:lnTo>
                  <a:pt x="2608194" y="667130"/>
                </a:lnTo>
                <a:lnTo>
                  <a:pt x="2662051" y="761861"/>
                </a:lnTo>
                <a:lnTo>
                  <a:pt x="2708618" y="860981"/>
                </a:lnTo>
                <a:lnTo>
                  <a:pt x="2747532" y="964125"/>
                </a:lnTo>
                <a:lnTo>
                  <a:pt x="2778430" y="1070932"/>
                </a:lnTo>
                <a:lnTo>
                  <a:pt x="2800949" y="1181039"/>
                </a:lnTo>
                <a:lnTo>
                  <a:pt x="2814726" y="1294082"/>
                </a:lnTo>
                <a:lnTo>
                  <a:pt x="2819400" y="1409700"/>
                </a:lnTo>
                <a:lnTo>
                  <a:pt x="2814726" y="1525317"/>
                </a:lnTo>
                <a:lnTo>
                  <a:pt x="2800949" y="1638360"/>
                </a:lnTo>
                <a:lnTo>
                  <a:pt x="2778430" y="1748467"/>
                </a:lnTo>
                <a:lnTo>
                  <a:pt x="2747532" y="1855274"/>
                </a:lnTo>
                <a:lnTo>
                  <a:pt x="2708618" y="1958418"/>
                </a:lnTo>
                <a:lnTo>
                  <a:pt x="2662051" y="2057538"/>
                </a:lnTo>
                <a:lnTo>
                  <a:pt x="2608194" y="2152269"/>
                </a:lnTo>
                <a:lnTo>
                  <a:pt x="2547409" y="2242250"/>
                </a:lnTo>
                <a:lnTo>
                  <a:pt x="2480060" y="2327117"/>
                </a:lnTo>
                <a:lnTo>
                  <a:pt x="2406508" y="2406508"/>
                </a:lnTo>
                <a:lnTo>
                  <a:pt x="2327117" y="2480060"/>
                </a:lnTo>
                <a:lnTo>
                  <a:pt x="2242250" y="2547409"/>
                </a:lnTo>
                <a:lnTo>
                  <a:pt x="2152269" y="2608194"/>
                </a:lnTo>
                <a:lnTo>
                  <a:pt x="2057538" y="2662051"/>
                </a:lnTo>
                <a:lnTo>
                  <a:pt x="1958418" y="2708618"/>
                </a:lnTo>
                <a:lnTo>
                  <a:pt x="1855274" y="2747532"/>
                </a:lnTo>
                <a:lnTo>
                  <a:pt x="1748467" y="2778430"/>
                </a:lnTo>
                <a:lnTo>
                  <a:pt x="1638360" y="2800949"/>
                </a:lnTo>
                <a:lnTo>
                  <a:pt x="1525317" y="2814726"/>
                </a:lnTo>
                <a:lnTo>
                  <a:pt x="1409700" y="2819400"/>
                </a:lnTo>
                <a:lnTo>
                  <a:pt x="1294082" y="2814726"/>
                </a:lnTo>
                <a:lnTo>
                  <a:pt x="1181039" y="2800949"/>
                </a:lnTo>
                <a:lnTo>
                  <a:pt x="1070932" y="2778430"/>
                </a:lnTo>
                <a:lnTo>
                  <a:pt x="964125" y="2747532"/>
                </a:lnTo>
                <a:lnTo>
                  <a:pt x="860981" y="2708618"/>
                </a:lnTo>
                <a:lnTo>
                  <a:pt x="761861" y="2662051"/>
                </a:lnTo>
                <a:lnTo>
                  <a:pt x="667130" y="2608194"/>
                </a:lnTo>
                <a:lnTo>
                  <a:pt x="577149" y="2547409"/>
                </a:lnTo>
                <a:lnTo>
                  <a:pt x="492282" y="2480060"/>
                </a:lnTo>
                <a:lnTo>
                  <a:pt x="412891" y="2406508"/>
                </a:lnTo>
                <a:lnTo>
                  <a:pt x="339339" y="2327117"/>
                </a:lnTo>
                <a:lnTo>
                  <a:pt x="271990" y="2242250"/>
                </a:lnTo>
                <a:lnTo>
                  <a:pt x="211205" y="2152269"/>
                </a:lnTo>
                <a:lnTo>
                  <a:pt x="157348" y="2057538"/>
                </a:lnTo>
                <a:lnTo>
                  <a:pt x="110781" y="1958418"/>
                </a:lnTo>
                <a:lnTo>
                  <a:pt x="71867" y="1855274"/>
                </a:lnTo>
                <a:lnTo>
                  <a:pt x="40969" y="1748467"/>
                </a:lnTo>
                <a:lnTo>
                  <a:pt x="18450" y="1638360"/>
                </a:lnTo>
                <a:lnTo>
                  <a:pt x="4673" y="1525317"/>
                </a:lnTo>
                <a:lnTo>
                  <a:pt x="0" y="14097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2100" y="1866900"/>
            <a:ext cx="3035300" cy="288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1950" y="1911350"/>
            <a:ext cx="2895600" cy="2743200"/>
          </a:xfrm>
          <a:custGeom>
            <a:avLst/>
            <a:gdLst/>
            <a:ahLst/>
            <a:cxnLst/>
            <a:rect l="l" t="t" r="r" b="b"/>
            <a:pathLst>
              <a:path w="2895600" h="2743200">
                <a:moveTo>
                  <a:pt x="1447800" y="0"/>
                </a:moveTo>
                <a:lnTo>
                  <a:pt x="1329057" y="4546"/>
                </a:lnTo>
                <a:lnTo>
                  <a:pt x="1212959" y="17951"/>
                </a:lnTo>
                <a:lnTo>
                  <a:pt x="1099877" y="39862"/>
                </a:lnTo>
                <a:lnTo>
                  <a:pt x="990183" y="69925"/>
                </a:lnTo>
                <a:lnTo>
                  <a:pt x="884251" y="107787"/>
                </a:lnTo>
                <a:lnTo>
                  <a:pt x="782452" y="153095"/>
                </a:lnTo>
                <a:lnTo>
                  <a:pt x="685161" y="205497"/>
                </a:lnTo>
                <a:lnTo>
                  <a:pt x="592748" y="264639"/>
                </a:lnTo>
                <a:lnTo>
                  <a:pt x="505587" y="330168"/>
                </a:lnTo>
                <a:lnTo>
                  <a:pt x="424051" y="401732"/>
                </a:lnTo>
                <a:lnTo>
                  <a:pt x="348511" y="478977"/>
                </a:lnTo>
                <a:lnTo>
                  <a:pt x="279341" y="561550"/>
                </a:lnTo>
                <a:lnTo>
                  <a:pt x="216913" y="649099"/>
                </a:lnTo>
                <a:lnTo>
                  <a:pt x="161600" y="741270"/>
                </a:lnTo>
                <a:lnTo>
                  <a:pt x="113775" y="837711"/>
                </a:lnTo>
                <a:lnTo>
                  <a:pt x="73809" y="938068"/>
                </a:lnTo>
                <a:lnTo>
                  <a:pt x="42076" y="1041988"/>
                </a:lnTo>
                <a:lnTo>
                  <a:pt x="18949" y="1149119"/>
                </a:lnTo>
                <a:lnTo>
                  <a:pt x="4799" y="1259107"/>
                </a:lnTo>
                <a:lnTo>
                  <a:pt x="0" y="1371600"/>
                </a:lnTo>
                <a:lnTo>
                  <a:pt x="4799" y="1484092"/>
                </a:lnTo>
                <a:lnTo>
                  <a:pt x="18949" y="1594080"/>
                </a:lnTo>
                <a:lnTo>
                  <a:pt x="42076" y="1701211"/>
                </a:lnTo>
                <a:lnTo>
                  <a:pt x="73809" y="1805131"/>
                </a:lnTo>
                <a:lnTo>
                  <a:pt x="113775" y="1905488"/>
                </a:lnTo>
                <a:lnTo>
                  <a:pt x="161600" y="2001929"/>
                </a:lnTo>
                <a:lnTo>
                  <a:pt x="216913" y="2094100"/>
                </a:lnTo>
                <a:lnTo>
                  <a:pt x="279341" y="2181649"/>
                </a:lnTo>
                <a:lnTo>
                  <a:pt x="348511" y="2264222"/>
                </a:lnTo>
                <a:lnTo>
                  <a:pt x="424051" y="2341467"/>
                </a:lnTo>
                <a:lnTo>
                  <a:pt x="505587" y="2413031"/>
                </a:lnTo>
                <a:lnTo>
                  <a:pt x="592748" y="2478560"/>
                </a:lnTo>
                <a:lnTo>
                  <a:pt x="685161" y="2537702"/>
                </a:lnTo>
                <a:lnTo>
                  <a:pt x="782452" y="2590104"/>
                </a:lnTo>
                <a:lnTo>
                  <a:pt x="884251" y="2635412"/>
                </a:lnTo>
                <a:lnTo>
                  <a:pt x="990183" y="2673274"/>
                </a:lnTo>
                <a:lnTo>
                  <a:pt x="1099877" y="2703337"/>
                </a:lnTo>
                <a:lnTo>
                  <a:pt x="1212959" y="2725248"/>
                </a:lnTo>
                <a:lnTo>
                  <a:pt x="1329057" y="2738653"/>
                </a:lnTo>
                <a:lnTo>
                  <a:pt x="1447800" y="2743200"/>
                </a:lnTo>
                <a:lnTo>
                  <a:pt x="1566542" y="2738653"/>
                </a:lnTo>
                <a:lnTo>
                  <a:pt x="1682640" y="2725248"/>
                </a:lnTo>
                <a:lnTo>
                  <a:pt x="1795722" y="2703337"/>
                </a:lnTo>
                <a:lnTo>
                  <a:pt x="1905416" y="2673274"/>
                </a:lnTo>
                <a:lnTo>
                  <a:pt x="2011348" y="2635412"/>
                </a:lnTo>
                <a:lnTo>
                  <a:pt x="2113147" y="2590104"/>
                </a:lnTo>
                <a:lnTo>
                  <a:pt x="2210438" y="2537702"/>
                </a:lnTo>
                <a:lnTo>
                  <a:pt x="2302851" y="2478560"/>
                </a:lnTo>
                <a:lnTo>
                  <a:pt x="2390012" y="2413031"/>
                </a:lnTo>
                <a:lnTo>
                  <a:pt x="2471548" y="2341467"/>
                </a:lnTo>
                <a:lnTo>
                  <a:pt x="2547088" y="2264222"/>
                </a:lnTo>
                <a:lnTo>
                  <a:pt x="2616258" y="2181649"/>
                </a:lnTo>
                <a:lnTo>
                  <a:pt x="2678686" y="2094100"/>
                </a:lnTo>
                <a:lnTo>
                  <a:pt x="2733999" y="2001929"/>
                </a:lnTo>
                <a:lnTo>
                  <a:pt x="2781824" y="1905488"/>
                </a:lnTo>
                <a:lnTo>
                  <a:pt x="2821790" y="1805131"/>
                </a:lnTo>
                <a:lnTo>
                  <a:pt x="2853523" y="1701211"/>
                </a:lnTo>
                <a:lnTo>
                  <a:pt x="2876650" y="1594080"/>
                </a:lnTo>
                <a:lnTo>
                  <a:pt x="2890800" y="1484092"/>
                </a:lnTo>
                <a:lnTo>
                  <a:pt x="2895600" y="1371600"/>
                </a:lnTo>
                <a:lnTo>
                  <a:pt x="2890800" y="1259107"/>
                </a:lnTo>
                <a:lnTo>
                  <a:pt x="2876650" y="1149119"/>
                </a:lnTo>
                <a:lnTo>
                  <a:pt x="2853523" y="1041988"/>
                </a:lnTo>
                <a:lnTo>
                  <a:pt x="2821790" y="938068"/>
                </a:lnTo>
                <a:lnTo>
                  <a:pt x="2781824" y="837711"/>
                </a:lnTo>
                <a:lnTo>
                  <a:pt x="2733999" y="741270"/>
                </a:lnTo>
                <a:lnTo>
                  <a:pt x="2678686" y="649099"/>
                </a:lnTo>
                <a:lnTo>
                  <a:pt x="2616258" y="561550"/>
                </a:lnTo>
                <a:lnTo>
                  <a:pt x="2547088" y="478977"/>
                </a:lnTo>
                <a:lnTo>
                  <a:pt x="2471548" y="401732"/>
                </a:lnTo>
                <a:lnTo>
                  <a:pt x="2390012" y="330168"/>
                </a:lnTo>
                <a:lnTo>
                  <a:pt x="2302851" y="264639"/>
                </a:lnTo>
                <a:lnTo>
                  <a:pt x="2210438" y="205497"/>
                </a:lnTo>
                <a:lnTo>
                  <a:pt x="2113147" y="153095"/>
                </a:lnTo>
                <a:lnTo>
                  <a:pt x="2011348" y="107787"/>
                </a:lnTo>
                <a:lnTo>
                  <a:pt x="1905416" y="69925"/>
                </a:lnTo>
                <a:lnTo>
                  <a:pt x="1795722" y="39862"/>
                </a:lnTo>
                <a:lnTo>
                  <a:pt x="1682640" y="17951"/>
                </a:lnTo>
                <a:lnTo>
                  <a:pt x="1566542" y="4546"/>
                </a:lnTo>
                <a:lnTo>
                  <a:pt x="1447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1950" y="1911350"/>
            <a:ext cx="2895600" cy="2743200"/>
          </a:xfrm>
          <a:custGeom>
            <a:avLst/>
            <a:gdLst/>
            <a:ahLst/>
            <a:cxnLst/>
            <a:rect l="l" t="t" r="r" b="b"/>
            <a:pathLst>
              <a:path w="2895600" h="2743200">
                <a:moveTo>
                  <a:pt x="0" y="1371600"/>
                </a:moveTo>
                <a:lnTo>
                  <a:pt x="4799" y="1259107"/>
                </a:lnTo>
                <a:lnTo>
                  <a:pt x="18949" y="1149119"/>
                </a:lnTo>
                <a:lnTo>
                  <a:pt x="42076" y="1041988"/>
                </a:lnTo>
                <a:lnTo>
                  <a:pt x="73809" y="938068"/>
                </a:lnTo>
                <a:lnTo>
                  <a:pt x="113775" y="837711"/>
                </a:lnTo>
                <a:lnTo>
                  <a:pt x="161600" y="741270"/>
                </a:lnTo>
                <a:lnTo>
                  <a:pt x="216913" y="649099"/>
                </a:lnTo>
                <a:lnTo>
                  <a:pt x="279341" y="561550"/>
                </a:lnTo>
                <a:lnTo>
                  <a:pt x="348511" y="478977"/>
                </a:lnTo>
                <a:lnTo>
                  <a:pt x="424050" y="401732"/>
                </a:lnTo>
                <a:lnTo>
                  <a:pt x="505587" y="330168"/>
                </a:lnTo>
                <a:lnTo>
                  <a:pt x="592748" y="264639"/>
                </a:lnTo>
                <a:lnTo>
                  <a:pt x="685160" y="205497"/>
                </a:lnTo>
                <a:lnTo>
                  <a:pt x="782452" y="153095"/>
                </a:lnTo>
                <a:lnTo>
                  <a:pt x="884250" y="107787"/>
                </a:lnTo>
                <a:lnTo>
                  <a:pt x="990183" y="69925"/>
                </a:lnTo>
                <a:lnTo>
                  <a:pt x="1099876" y="39862"/>
                </a:lnTo>
                <a:lnTo>
                  <a:pt x="1212959" y="17951"/>
                </a:lnTo>
                <a:lnTo>
                  <a:pt x="1329057" y="4546"/>
                </a:lnTo>
                <a:lnTo>
                  <a:pt x="1447800" y="0"/>
                </a:lnTo>
                <a:lnTo>
                  <a:pt x="1566542" y="4546"/>
                </a:lnTo>
                <a:lnTo>
                  <a:pt x="1682640" y="17951"/>
                </a:lnTo>
                <a:lnTo>
                  <a:pt x="1795723" y="39862"/>
                </a:lnTo>
                <a:lnTo>
                  <a:pt x="1905416" y="69925"/>
                </a:lnTo>
                <a:lnTo>
                  <a:pt x="2011349" y="107787"/>
                </a:lnTo>
                <a:lnTo>
                  <a:pt x="2113147" y="153095"/>
                </a:lnTo>
                <a:lnTo>
                  <a:pt x="2210439" y="205497"/>
                </a:lnTo>
                <a:lnTo>
                  <a:pt x="2302851" y="264639"/>
                </a:lnTo>
                <a:lnTo>
                  <a:pt x="2390012" y="330168"/>
                </a:lnTo>
                <a:lnTo>
                  <a:pt x="2471549" y="401732"/>
                </a:lnTo>
                <a:lnTo>
                  <a:pt x="2547088" y="478977"/>
                </a:lnTo>
                <a:lnTo>
                  <a:pt x="2616258" y="561550"/>
                </a:lnTo>
                <a:lnTo>
                  <a:pt x="2678686" y="649099"/>
                </a:lnTo>
                <a:lnTo>
                  <a:pt x="2733999" y="741270"/>
                </a:lnTo>
                <a:lnTo>
                  <a:pt x="2781824" y="837711"/>
                </a:lnTo>
                <a:lnTo>
                  <a:pt x="2821790" y="938068"/>
                </a:lnTo>
                <a:lnTo>
                  <a:pt x="2853523" y="1041988"/>
                </a:lnTo>
                <a:lnTo>
                  <a:pt x="2876650" y="1149119"/>
                </a:lnTo>
                <a:lnTo>
                  <a:pt x="2890800" y="1259107"/>
                </a:lnTo>
                <a:lnTo>
                  <a:pt x="2895600" y="1371600"/>
                </a:lnTo>
                <a:lnTo>
                  <a:pt x="2890800" y="1484092"/>
                </a:lnTo>
                <a:lnTo>
                  <a:pt x="2876650" y="1594080"/>
                </a:lnTo>
                <a:lnTo>
                  <a:pt x="2853523" y="1701211"/>
                </a:lnTo>
                <a:lnTo>
                  <a:pt x="2821790" y="1805131"/>
                </a:lnTo>
                <a:lnTo>
                  <a:pt x="2781824" y="1905488"/>
                </a:lnTo>
                <a:lnTo>
                  <a:pt x="2733999" y="2001929"/>
                </a:lnTo>
                <a:lnTo>
                  <a:pt x="2678686" y="2094100"/>
                </a:lnTo>
                <a:lnTo>
                  <a:pt x="2616258" y="2181649"/>
                </a:lnTo>
                <a:lnTo>
                  <a:pt x="2547088" y="2264222"/>
                </a:lnTo>
                <a:lnTo>
                  <a:pt x="2471549" y="2341467"/>
                </a:lnTo>
                <a:lnTo>
                  <a:pt x="2390012" y="2413031"/>
                </a:lnTo>
                <a:lnTo>
                  <a:pt x="2302851" y="2478560"/>
                </a:lnTo>
                <a:lnTo>
                  <a:pt x="2210439" y="2537702"/>
                </a:lnTo>
                <a:lnTo>
                  <a:pt x="2113147" y="2590104"/>
                </a:lnTo>
                <a:lnTo>
                  <a:pt x="2011349" y="2635412"/>
                </a:lnTo>
                <a:lnTo>
                  <a:pt x="1905416" y="2673274"/>
                </a:lnTo>
                <a:lnTo>
                  <a:pt x="1795723" y="2703337"/>
                </a:lnTo>
                <a:lnTo>
                  <a:pt x="1682640" y="2725248"/>
                </a:lnTo>
                <a:lnTo>
                  <a:pt x="1566542" y="2738653"/>
                </a:lnTo>
                <a:lnTo>
                  <a:pt x="1447800" y="2743200"/>
                </a:lnTo>
                <a:lnTo>
                  <a:pt x="1329057" y="2738653"/>
                </a:lnTo>
                <a:lnTo>
                  <a:pt x="1212959" y="2725248"/>
                </a:lnTo>
                <a:lnTo>
                  <a:pt x="1099876" y="2703337"/>
                </a:lnTo>
                <a:lnTo>
                  <a:pt x="990183" y="2673274"/>
                </a:lnTo>
                <a:lnTo>
                  <a:pt x="884250" y="2635412"/>
                </a:lnTo>
                <a:lnTo>
                  <a:pt x="782452" y="2590104"/>
                </a:lnTo>
                <a:lnTo>
                  <a:pt x="685160" y="2537702"/>
                </a:lnTo>
                <a:lnTo>
                  <a:pt x="592748" y="2478560"/>
                </a:lnTo>
                <a:lnTo>
                  <a:pt x="505587" y="2413031"/>
                </a:lnTo>
                <a:lnTo>
                  <a:pt x="424050" y="2341467"/>
                </a:lnTo>
                <a:lnTo>
                  <a:pt x="348511" y="2264222"/>
                </a:lnTo>
                <a:lnTo>
                  <a:pt x="279341" y="2181649"/>
                </a:lnTo>
                <a:lnTo>
                  <a:pt x="216913" y="2094100"/>
                </a:lnTo>
                <a:lnTo>
                  <a:pt x="161600" y="2001929"/>
                </a:lnTo>
                <a:lnTo>
                  <a:pt x="113775" y="1905488"/>
                </a:lnTo>
                <a:lnTo>
                  <a:pt x="73809" y="1805131"/>
                </a:lnTo>
                <a:lnTo>
                  <a:pt x="42076" y="1701211"/>
                </a:lnTo>
                <a:lnTo>
                  <a:pt x="18949" y="1594080"/>
                </a:lnTo>
                <a:lnTo>
                  <a:pt x="4799" y="1484092"/>
                </a:lnTo>
                <a:lnTo>
                  <a:pt x="0" y="13716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1482" y="4185411"/>
            <a:ext cx="680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27242" y="1196355"/>
            <a:ext cx="4551680" cy="88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ts val="231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240" dirty="0">
                <a:latin typeface="Calibri"/>
                <a:cs typeface="Calibri"/>
              </a:rPr>
              <a:t>l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ts val="2070"/>
              </a:lnSpc>
            </a:pP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683" y="4261611"/>
            <a:ext cx="736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92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18400" cy="327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tl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20</a:t>
            </a:r>
            <a:r>
              <a:rPr sz="2000" spc="-5" dirty="0">
                <a:latin typeface="Calibri"/>
                <a:cs typeface="Calibri"/>
              </a:rPr>
              <a:t>0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nc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20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lli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</a:t>
            </a:r>
            <a:r>
              <a:rPr spc="35" dirty="0"/>
              <a:t>h</a:t>
            </a:r>
            <a:r>
              <a:rPr spc="-5" dirty="0"/>
              <a:t>y</a:t>
            </a:r>
            <a:r>
              <a:rPr spc="-35" dirty="0"/>
              <a:t> </a:t>
            </a:r>
            <a:r>
              <a:rPr spc="-45" dirty="0"/>
              <a:t>U</a:t>
            </a:r>
            <a:r>
              <a:rPr spc="-40" dirty="0"/>
              <a:t>s</a:t>
            </a:r>
            <a:r>
              <a:rPr spc="-5" dirty="0"/>
              <a:t>e</a:t>
            </a:r>
            <a:r>
              <a:rPr spc="60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95" dirty="0"/>
              <a:t> </a:t>
            </a:r>
            <a:r>
              <a:rPr spc="-10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-55" dirty="0"/>
              <a:t>a</a:t>
            </a:r>
            <a:r>
              <a:rPr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38770" cy="327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2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-15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45" dirty="0"/>
              <a:t>l</a:t>
            </a:r>
            <a:r>
              <a:rPr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48295" cy="248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qoop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aila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45" dirty="0">
                <a:latin typeface="Calibri"/>
                <a:cs typeface="Calibri"/>
              </a:rPr>
              <a:t>bun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75" dirty="0">
                <a:latin typeface="Calibri"/>
                <a:cs typeface="Calibri"/>
              </a:rPr>
              <a:t>/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100</a:t>
            </a:r>
            <a:r>
              <a:rPr sz="2000" spc="-5" dirty="0">
                <a:latin typeface="Calibri"/>
                <a:cs typeface="Calibri"/>
              </a:rPr>
              <a:t>%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 smtClean="0">
                <a:latin typeface="Calibri"/>
                <a:cs typeface="Calibri"/>
              </a:rPr>
              <a:t>c</a:t>
            </a:r>
            <a:r>
              <a:rPr sz="2000" b="1" spc="10" dirty="0" smtClean="0">
                <a:latin typeface="Calibri"/>
                <a:cs typeface="Calibri"/>
              </a:rPr>
              <a:t>o</a:t>
            </a:r>
            <a:r>
              <a:rPr sz="2000" b="1" spc="20" dirty="0" smtClean="0">
                <a:latin typeface="Calibri"/>
                <a:cs typeface="Calibri"/>
              </a:rPr>
              <a:t>u</a:t>
            </a:r>
            <a:r>
              <a:rPr sz="2000" b="1" spc="-15" dirty="0" smtClean="0">
                <a:latin typeface="Calibri"/>
                <a:cs typeface="Calibri"/>
              </a:rPr>
              <a:t>r</a:t>
            </a:r>
            <a:r>
              <a:rPr sz="2000" b="1" spc="-5" dirty="0" smtClean="0">
                <a:latin typeface="Calibri"/>
                <a:cs typeface="Calibri"/>
              </a:rPr>
              <a:t>s</a:t>
            </a:r>
            <a:r>
              <a:rPr sz="2000" b="1" dirty="0" smtClean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</a:t>
            </a:r>
            <a:r>
              <a:rPr spc="35" dirty="0"/>
              <a:t>h</a:t>
            </a:r>
            <a:r>
              <a:rPr dirty="0"/>
              <a:t>e</a:t>
            </a:r>
            <a:r>
              <a:rPr spc="-45" dirty="0"/>
              <a:t>r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-20" dirty="0"/>
              <a:t>G</a:t>
            </a:r>
            <a:r>
              <a:rPr dirty="0"/>
              <a:t>et</a:t>
            </a:r>
            <a:r>
              <a:rPr spc="50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45" dirty="0"/>
              <a:t>l</a:t>
            </a:r>
            <a:r>
              <a:rPr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66991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135495" cy="365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/user/hive/warehouse/</a:t>
            </a:r>
            <a:r>
              <a:rPr sz="2000" i="1" spc="-5" dirty="0">
                <a:latin typeface="Courier New"/>
                <a:cs typeface="Courier New"/>
              </a:rPr>
              <a:t>&lt;table_name</a:t>
            </a:r>
            <a:r>
              <a:rPr sz="2000" i="1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M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35" dirty="0"/>
              <a:t>o</a:t>
            </a:r>
            <a:r>
              <a:rPr spc="-5" dirty="0"/>
              <a:t>w</a:t>
            </a:r>
            <a:r>
              <a:rPr spc="-60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45" dirty="0"/>
              <a:t>l</a:t>
            </a:r>
            <a:r>
              <a:rPr dirty="0"/>
              <a:t>a</a:t>
            </a:r>
            <a:r>
              <a:rPr spc="-9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55" dirty="0"/>
              <a:t>a</a:t>
            </a:r>
            <a:r>
              <a:rPr dirty="0"/>
              <a:t>d</a:t>
            </a:r>
            <a:r>
              <a:rPr spc="95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St</a:t>
            </a:r>
            <a:r>
              <a:rPr spc="35" dirty="0"/>
              <a:t>o</a:t>
            </a:r>
            <a:r>
              <a:rPr spc="-45" dirty="0"/>
              <a:t>r</a:t>
            </a:r>
            <a:r>
              <a:rPr spc="-5" dirty="0"/>
              <a:t>e</a:t>
            </a:r>
            <a:r>
              <a:rPr spc="-35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-95" dirty="0"/>
              <a:t> </a:t>
            </a:r>
            <a:r>
              <a:rPr spc="-25" dirty="0"/>
              <a:t>(</a:t>
            </a:r>
            <a:r>
              <a:rPr spc="-20" dirty="0"/>
              <a:t>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3550" y="996950"/>
            <a:ext cx="8225790" cy="1905"/>
          </a:xfrm>
          <a:custGeom>
            <a:avLst/>
            <a:gdLst/>
            <a:ahLst/>
            <a:cxnLst/>
            <a:rect l="l" t="t" r="r" b="b"/>
            <a:pathLst>
              <a:path w="8225790" h="1905">
                <a:moveTo>
                  <a:pt x="0" y="0"/>
                </a:moveTo>
                <a:lnTo>
                  <a:pt x="8225403" y="1587"/>
                </a:lnTo>
              </a:path>
            </a:pathLst>
          </a:custGeom>
          <a:ln w="12693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13" name="object 13"/>
          <p:cNvSpPr/>
          <p:nvPr/>
        </p:nvSpPr>
        <p:spPr>
          <a:xfrm>
            <a:off x="488950" y="1073151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100" y="0"/>
                </a:moveTo>
                <a:lnTo>
                  <a:pt x="103593" y="494"/>
                </a:lnTo>
                <a:lnTo>
                  <a:pt x="62891" y="12183"/>
                </a:lnTo>
                <a:lnTo>
                  <a:pt x="30005" y="37100"/>
                </a:lnTo>
                <a:lnTo>
                  <a:pt x="8014" y="72166"/>
                </a:lnTo>
                <a:lnTo>
                  <a:pt x="0" y="114300"/>
                </a:lnTo>
                <a:lnTo>
                  <a:pt x="494" y="582205"/>
                </a:lnTo>
                <a:lnTo>
                  <a:pt x="12183" y="622902"/>
                </a:lnTo>
                <a:lnTo>
                  <a:pt x="37100" y="655790"/>
                </a:lnTo>
                <a:lnTo>
                  <a:pt x="72166" y="677783"/>
                </a:lnTo>
                <a:lnTo>
                  <a:pt x="114300" y="685800"/>
                </a:lnTo>
                <a:lnTo>
                  <a:pt x="3985806" y="685305"/>
                </a:lnTo>
                <a:lnTo>
                  <a:pt x="4026508" y="673614"/>
                </a:lnTo>
                <a:lnTo>
                  <a:pt x="4059394" y="648694"/>
                </a:lnTo>
                <a:lnTo>
                  <a:pt x="4081385" y="613628"/>
                </a:lnTo>
                <a:lnTo>
                  <a:pt x="4089400" y="571500"/>
                </a:lnTo>
                <a:lnTo>
                  <a:pt x="4088905" y="103593"/>
                </a:lnTo>
                <a:lnTo>
                  <a:pt x="4077216" y="62891"/>
                </a:lnTo>
                <a:lnTo>
                  <a:pt x="4052299" y="30005"/>
                </a:lnTo>
                <a:lnTo>
                  <a:pt x="4017233" y="8014"/>
                </a:lnTo>
                <a:lnTo>
                  <a:pt x="3975100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950" y="1073150"/>
            <a:ext cx="4087495" cy="685800"/>
          </a:xfrm>
          <a:custGeom>
            <a:avLst/>
            <a:gdLst/>
            <a:ahLst/>
            <a:cxnLst/>
            <a:rect l="l" t="t" r="r" b="b"/>
            <a:pathLst>
              <a:path w="4087495" h="685800">
                <a:moveTo>
                  <a:pt x="0" y="114243"/>
                </a:moveTo>
                <a:lnTo>
                  <a:pt x="8019" y="72113"/>
                </a:lnTo>
                <a:lnTo>
                  <a:pt x="30020" y="37054"/>
                </a:lnTo>
                <a:lnTo>
                  <a:pt x="62918" y="12150"/>
                </a:lnTo>
                <a:lnTo>
                  <a:pt x="103628" y="486"/>
                </a:lnTo>
                <a:lnTo>
                  <a:pt x="3973071" y="0"/>
                </a:lnTo>
                <a:lnTo>
                  <a:pt x="3987710" y="929"/>
                </a:lnTo>
                <a:lnTo>
                  <a:pt x="4027825" y="13951"/>
                </a:lnTo>
                <a:lnTo>
                  <a:pt x="4059842" y="39927"/>
                </a:lnTo>
                <a:lnTo>
                  <a:pt x="4080675" y="75772"/>
                </a:lnTo>
                <a:lnTo>
                  <a:pt x="4087314" y="571206"/>
                </a:lnTo>
                <a:lnTo>
                  <a:pt x="4086385" y="585845"/>
                </a:lnTo>
                <a:lnTo>
                  <a:pt x="4073363" y="625961"/>
                </a:lnTo>
                <a:lnTo>
                  <a:pt x="4047387" y="657978"/>
                </a:lnTo>
                <a:lnTo>
                  <a:pt x="4011542" y="678811"/>
                </a:lnTo>
                <a:lnTo>
                  <a:pt x="114242" y="685450"/>
                </a:lnTo>
                <a:lnTo>
                  <a:pt x="99604" y="684521"/>
                </a:lnTo>
                <a:lnTo>
                  <a:pt x="59488" y="671498"/>
                </a:lnTo>
                <a:lnTo>
                  <a:pt x="27472" y="645522"/>
                </a:lnTo>
                <a:lnTo>
                  <a:pt x="6639" y="609677"/>
                </a:lnTo>
                <a:lnTo>
                  <a:pt x="0" y="114243"/>
                </a:lnTo>
                <a:close/>
              </a:path>
            </a:pathLst>
          </a:custGeom>
          <a:ln w="12693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950" y="1758950"/>
            <a:ext cx="8200390" cy="4392295"/>
          </a:xfrm>
          <a:custGeom>
            <a:avLst/>
            <a:gdLst/>
            <a:ahLst/>
            <a:cxnLst/>
            <a:rect l="l" t="t" r="r" b="b"/>
            <a:pathLst>
              <a:path w="8200390" h="4392295">
                <a:moveTo>
                  <a:pt x="0" y="140056"/>
                </a:moveTo>
                <a:lnTo>
                  <a:pt x="6618" y="97387"/>
                </a:lnTo>
                <a:lnTo>
                  <a:pt x="25105" y="60022"/>
                </a:lnTo>
                <a:lnTo>
                  <a:pt x="53408" y="30012"/>
                </a:lnTo>
                <a:lnTo>
                  <a:pt x="89475" y="9412"/>
                </a:lnTo>
                <a:lnTo>
                  <a:pt x="131254" y="272"/>
                </a:lnTo>
                <a:lnTo>
                  <a:pt x="8059959" y="0"/>
                </a:lnTo>
                <a:lnTo>
                  <a:pt x="8074645" y="760"/>
                </a:lnTo>
                <a:lnTo>
                  <a:pt x="8115774" y="11563"/>
                </a:lnTo>
                <a:lnTo>
                  <a:pt x="8150915" y="33550"/>
                </a:lnTo>
                <a:lnTo>
                  <a:pt x="8178016" y="64669"/>
                </a:lnTo>
                <a:lnTo>
                  <a:pt x="8195025" y="102869"/>
                </a:lnTo>
                <a:lnTo>
                  <a:pt x="8200016" y="4251902"/>
                </a:lnTo>
                <a:lnTo>
                  <a:pt x="8199255" y="4266588"/>
                </a:lnTo>
                <a:lnTo>
                  <a:pt x="8188452" y="4307717"/>
                </a:lnTo>
                <a:lnTo>
                  <a:pt x="8166465" y="4342859"/>
                </a:lnTo>
                <a:lnTo>
                  <a:pt x="8135345" y="4369960"/>
                </a:lnTo>
                <a:lnTo>
                  <a:pt x="8097146" y="4386968"/>
                </a:lnTo>
                <a:lnTo>
                  <a:pt x="140056" y="4391958"/>
                </a:lnTo>
                <a:lnTo>
                  <a:pt x="125371" y="4391198"/>
                </a:lnTo>
                <a:lnTo>
                  <a:pt x="84241" y="4380395"/>
                </a:lnTo>
                <a:lnTo>
                  <a:pt x="49100" y="4358408"/>
                </a:lnTo>
                <a:lnTo>
                  <a:pt x="21999" y="4327289"/>
                </a:lnTo>
                <a:lnTo>
                  <a:pt x="4990" y="4289090"/>
                </a:lnTo>
                <a:lnTo>
                  <a:pt x="0" y="140056"/>
                </a:lnTo>
                <a:close/>
              </a:path>
            </a:pathLst>
          </a:custGeom>
          <a:ln w="12693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3225" y="1281683"/>
            <a:ext cx="2140585" cy="1992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bou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 smtClean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 smtClean="0">
                <a:solidFill>
                  <a:srgbClr val="A6A6A6"/>
                </a:solidFill>
                <a:latin typeface="Calibri"/>
                <a:cs typeface="Calibri"/>
              </a:rPr>
              <a:t>ou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15" dirty="0" smtClean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 smtClean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9782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35" dirty="0"/>
              <a:t>o</a:t>
            </a:r>
            <a:r>
              <a:rPr spc="-5" dirty="0"/>
              <a:t>w</a:t>
            </a:r>
            <a:r>
              <a:rPr spc="-60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45" dirty="0"/>
              <a:t>l</a:t>
            </a:r>
            <a:r>
              <a:rPr dirty="0"/>
              <a:t>a</a:t>
            </a:r>
            <a:r>
              <a:rPr spc="-9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55" dirty="0"/>
              <a:t>a</a:t>
            </a:r>
            <a:r>
              <a:rPr dirty="0"/>
              <a:t>d</a:t>
            </a:r>
            <a:r>
              <a:rPr spc="95" dirty="0"/>
              <a:t> </a:t>
            </a:r>
            <a:r>
              <a:rPr spc="-55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St</a:t>
            </a:r>
            <a:r>
              <a:rPr spc="35" dirty="0"/>
              <a:t>o</a:t>
            </a:r>
            <a:r>
              <a:rPr spc="-45" dirty="0"/>
              <a:t>r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-95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651500" y="4000500"/>
            <a:ext cx="25781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1350" y="4044950"/>
            <a:ext cx="2438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1350" y="4044950"/>
            <a:ext cx="2438400" cy="1295400"/>
          </a:xfrm>
          <a:custGeom>
            <a:avLst/>
            <a:gdLst/>
            <a:ahLst/>
            <a:cxnLst/>
            <a:rect l="l" t="t" r="r" b="b"/>
            <a:pathLst>
              <a:path w="2438400" h="1295400">
                <a:moveTo>
                  <a:pt x="0" y="0"/>
                </a:moveTo>
                <a:lnTo>
                  <a:pt x="2438400" y="0"/>
                </a:lnTo>
                <a:lnTo>
                  <a:pt x="2438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1500" y="2476500"/>
            <a:ext cx="25781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1350" y="2520950"/>
            <a:ext cx="243840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2800" y="2590800"/>
            <a:ext cx="6858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0" y="4125517"/>
            <a:ext cx="304800" cy="807720"/>
          </a:xfrm>
          <a:custGeom>
            <a:avLst/>
            <a:gdLst/>
            <a:ahLst/>
            <a:cxnLst/>
            <a:rect l="l" t="t" r="r" b="b"/>
            <a:pathLst>
              <a:path w="304800" h="807720">
                <a:moveTo>
                  <a:pt x="0" y="807476"/>
                </a:moveTo>
                <a:lnTo>
                  <a:pt x="304784" y="807476"/>
                </a:lnTo>
                <a:lnTo>
                  <a:pt x="304784" y="0"/>
                </a:lnTo>
                <a:lnTo>
                  <a:pt x="0" y="0"/>
                </a:lnTo>
                <a:lnTo>
                  <a:pt x="0" y="80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0857" y="4125566"/>
            <a:ext cx="583656" cy="796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384" y="4125517"/>
            <a:ext cx="290830" cy="815340"/>
          </a:xfrm>
          <a:custGeom>
            <a:avLst/>
            <a:gdLst/>
            <a:ahLst/>
            <a:cxnLst/>
            <a:rect l="l" t="t" r="r" b="b"/>
            <a:pathLst>
              <a:path w="290829" h="815339">
                <a:moveTo>
                  <a:pt x="0" y="814782"/>
                </a:moveTo>
                <a:lnTo>
                  <a:pt x="290515" y="814782"/>
                </a:lnTo>
                <a:lnTo>
                  <a:pt x="290515" y="0"/>
                </a:lnTo>
                <a:lnTo>
                  <a:pt x="0" y="0"/>
                </a:lnTo>
                <a:lnTo>
                  <a:pt x="0" y="814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6958" y="4129410"/>
            <a:ext cx="583656" cy="810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0900" y="4125517"/>
            <a:ext cx="304165" cy="815340"/>
          </a:xfrm>
          <a:custGeom>
            <a:avLst/>
            <a:gdLst/>
            <a:ahLst/>
            <a:cxnLst/>
            <a:rect l="l" t="t" r="r" b="b"/>
            <a:pathLst>
              <a:path w="304165" h="815339">
                <a:moveTo>
                  <a:pt x="0" y="814782"/>
                </a:moveTo>
                <a:lnTo>
                  <a:pt x="303869" y="814782"/>
                </a:lnTo>
                <a:lnTo>
                  <a:pt x="303869" y="0"/>
                </a:lnTo>
                <a:lnTo>
                  <a:pt x="0" y="0"/>
                </a:lnTo>
                <a:lnTo>
                  <a:pt x="0" y="814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07471" y="4129410"/>
            <a:ext cx="583656" cy="810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4769" y="4125517"/>
            <a:ext cx="592455" cy="815340"/>
          </a:xfrm>
          <a:custGeom>
            <a:avLst/>
            <a:gdLst/>
            <a:ahLst/>
            <a:cxnLst/>
            <a:rect l="l" t="t" r="r" b="b"/>
            <a:pathLst>
              <a:path w="592454" h="815339">
                <a:moveTo>
                  <a:pt x="0" y="814782"/>
                </a:moveTo>
                <a:lnTo>
                  <a:pt x="591935" y="814782"/>
                </a:lnTo>
                <a:lnTo>
                  <a:pt x="591935" y="0"/>
                </a:lnTo>
                <a:lnTo>
                  <a:pt x="0" y="0"/>
                </a:lnTo>
                <a:lnTo>
                  <a:pt x="0" y="814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11340" y="4129410"/>
            <a:ext cx="583656" cy="810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4296" y="2828796"/>
            <a:ext cx="1580709" cy="775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90869" y="4134248"/>
            <a:ext cx="1343847" cy="6891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21350" y="2520950"/>
            <a:ext cx="2438400" cy="1295400"/>
          </a:xfrm>
          <a:prstGeom prst="rect">
            <a:avLst/>
          </a:prstGeom>
          <a:ln w="12700">
            <a:solidFill>
              <a:srgbClr val="36035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1800" b="1" spc="2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0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25" dirty="0">
                <a:latin typeface="Calibri"/>
                <a:cs typeface="Calibri"/>
              </a:rPr>
              <a:t>o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05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(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B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51100" y="3467100"/>
            <a:ext cx="1511300" cy="901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2700" y="3543300"/>
            <a:ext cx="1308100" cy="787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0967" y="351155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1244580" y="0"/>
                </a:moveTo>
                <a:lnTo>
                  <a:pt x="124870" y="17"/>
                </a:lnTo>
                <a:lnTo>
                  <a:pt x="82674" y="7943"/>
                </a:lnTo>
                <a:lnTo>
                  <a:pt x="46678" y="28607"/>
                </a:lnTo>
                <a:lnTo>
                  <a:pt x="19378" y="59513"/>
                </a:lnTo>
                <a:lnTo>
                  <a:pt x="3270" y="98164"/>
                </a:lnTo>
                <a:lnTo>
                  <a:pt x="0" y="637112"/>
                </a:lnTo>
                <a:lnTo>
                  <a:pt x="1072" y="651712"/>
                </a:lnTo>
                <a:lnTo>
                  <a:pt x="13522" y="692119"/>
                </a:lnTo>
                <a:lnTo>
                  <a:pt x="37877" y="725493"/>
                </a:lnTo>
                <a:lnTo>
                  <a:pt x="71642" y="749340"/>
                </a:lnTo>
                <a:lnTo>
                  <a:pt x="112320" y="761162"/>
                </a:lnTo>
                <a:lnTo>
                  <a:pt x="126985" y="762000"/>
                </a:lnTo>
                <a:lnTo>
                  <a:pt x="1246695" y="761982"/>
                </a:lnTo>
                <a:lnTo>
                  <a:pt x="1288891" y="754056"/>
                </a:lnTo>
                <a:lnTo>
                  <a:pt x="1324887" y="733392"/>
                </a:lnTo>
                <a:lnTo>
                  <a:pt x="1352186" y="702486"/>
                </a:lnTo>
                <a:lnTo>
                  <a:pt x="1368294" y="663835"/>
                </a:lnTo>
                <a:lnTo>
                  <a:pt x="1371565" y="124887"/>
                </a:lnTo>
                <a:lnTo>
                  <a:pt x="1370492" y="110287"/>
                </a:lnTo>
                <a:lnTo>
                  <a:pt x="1358042" y="69880"/>
                </a:lnTo>
                <a:lnTo>
                  <a:pt x="1333687" y="36506"/>
                </a:lnTo>
                <a:lnTo>
                  <a:pt x="1299923" y="12659"/>
                </a:lnTo>
                <a:lnTo>
                  <a:pt x="1259244" y="837"/>
                </a:lnTo>
                <a:lnTo>
                  <a:pt x="124458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0950" y="351155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127001"/>
                </a:moveTo>
                <a:lnTo>
                  <a:pt x="7259" y="84573"/>
                </a:lnTo>
                <a:lnTo>
                  <a:pt x="27375" y="48227"/>
                </a:lnTo>
                <a:lnTo>
                  <a:pt x="57851" y="20458"/>
                </a:lnTo>
                <a:lnTo>
                  <a:pt x="96191" y="3762"/>
                </a:lnTo>
                <a:lnTo>
                  <a:pt x="1244598" y="0"/>
                </a:lnTo>
                <a:lnTo>
                  <a:pt x="1259262" y="837"/>
                </a:lnTo>
                <a:lnTo>
                  <a:pt x="1299940" y="12660"/>
                </a:lnTo>
                <a:lnTo>
                  <a:pt x="1333705" y="36506"/>
                </a:lnTo>
                <a:lnTo>
                  <a:pt x="1358060" y="69881"/>
                </a:lnTo>
                <a:lnTo>
                  <a:pt x="1370509" y="110287"/>
                </a:lnTo>
                <a:lnTo>
                  <a:pt x="1371600" y="634998"/>
                </a:lnTo>
                <a:lnTo>
                  <a:pt x="1370762" y="649662"/>
                </a:lnTo>
                <a:lnTo>
                  <a:pt x="1358939" y="690340"/>
                </a:lnTo>
                <a:lnTo>
                  <a:pt x="1335093" y="724105"/>
                </a:lnTo>
                <a:lnTo>
                  <a:pt x="1301718" y="748460"/>
                </a:lnTo>
                <a:lnTo>
                  <a:pt x="1261312" y="760909"/>
                </a:lnTo>
                <a:lnTo>
                  <a:pt x="127001" y="762000"/>
                </a:lnTo>
                <a:lnTo>
                  <a:pt x="112337" y="761162"/>
                </a:lnTo>
                <a:lnTo>
                  <a:pt x="71659" y="749339"/>
                </a:lnTo>
                <a:lnTo>
                  <a:pt x="37894" y="725493"/>
                </a:lnTo>
                <a:lnTo>
                  <a:pt x="13539" y="692118"/>
                </a:lnTo>
                <a:lnTo>
                  <a:pt x="1090" y="651712"/>
                </a:lnTo>
                <a:lnTo>
                  <a:pt x="0" y="1270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400" y="3352800"/>
            <a:ext cx="1231899" cy="990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1526" y="3144659"/>
            <a:ext cx="1833880" cy="753745"/>
          </a:xfrm>
          <a:custGeom>
            <a:avLst/>
            <a:gdLst/>
            <a:ahLst/>
            <a:cxnLst/>
            <a:rect l="l" t="t" r="r" b="b"/>
            <a:pathLst>
              <a:path w="1833879" h="753745">
                <a:moveTo>
                  <a:pt x="1717860" y="0"/>
                </a:moveTo>
                <a:lnTo>
                  <a:pt x="1711382" y="4763"/>
                </a:lnTo>
                <a:lnTo>
                  <a:pt x="1709270" y="18632"/>
                </a:lnTo>
                <a:lnTo>
                  <a:pt x="1714035" y="25109"/>
                </a:lnTo>
                <a:lnTo>
                  <a:pt x="1761738" y="32376"/>
                </a:lnTo>
                <a:lnTo>
                  <a:pt x="0" y="729731"/>
                </a:lnTo>
                <a:lnTo>
                  <a:pt x="9347" y="753348"/>
                </a:lnTo>
                <a:lnTo>
                  <a:pt x="1771088" y="55993"/>
                </a:lnTo>
                <a:lnTo>
                  <a:pt x="1803386" y="55993"/>
                </a:lnTo>
                <a:lnTo>
                  <a:pt x="1833528" y="17618"/>
                </a:lnTo>
                <a:lnTo>
                  <a:pt x="1717860" y="0"/>
                </a:lnTo>
                <a:close/>
              </a:path>
              <a:path w="1833879" h="753745">
                <a:moveTo>
                  <a:pt x="1803386" y="55993"/>
                </a:moveTo>
                <a:lnTo>
                  <a:pt x="1771088" y="55993"/>
                </a:lnTo>
                <a:lnTo>
                  <a:pt x="1741281" y="93941"/>
                </a:lnTo>
                <a:lnTo>
                  <a:pt x="1742240" y="101925"/>
                </a:lnTo>
                <a:lnTo>
                  <a:pt x="1753271" y="110590"/>
                </a:lnTo>
                <a:lnTo>
                  <a:pt x="1761256" y="109631"/>
                </a:lnTo>
                <a:lnTo>
                  <a:pt x="1803386" y="5599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1110" y="3874564"/>
            <a:ext cx="1834514" cy="825500"/>
          </a:xfrm>
          <a:custGeom>
            <a:avLst/>
            <a:gdLst/>
            <a:ahLst/>
            <a:cxnLst/>
            <a:rect l="l" t="t" r="r" b="b"/>
            <a:pathLst>
              <a:path w="1834514" h="825500">
                <a:moveTo>
                  <a:pt x="10180" y="0"/>
                </a:moveTo>
                <a:lnTo>
                  <a:pt x="0" y="23271"/>
                </a:lnTo>
                <a:lnTo>
                  <a:pt x="1762724" y="794462"/>
                </a:lnTo>
                <a:lnTo>
                  <a:pt x="1714792" y="800031"/>
                </a:lnTo>
                <a:lnTo>
                  <a:pt x="1709801" y="806335"/>
                </a:lnTo>
                <a:lnTo>
                  <a:pt x="1711418" y="820270"/>
                </a:lnTo>
                <a:lnTo>
                  <a:pt x="1717723" y="825262"/>
                </a:lnTo>
                <a:lnTo>
                  <a:pt x="1833943" y="811759"/>
                </a:lnTo>
                <a:lnTo>
                  <a:pt x="1804345" y="771192"/>
                </a:lnTo>
                <a:lnTo>
                  <a:pt x="1772904" y="771192"/>
                </a:lnTo>
                <a:lnTo>
                  <a:pt x="10180" y="0"/>
                </a:lnTo>
                <a:close/>
              </a:path>
              <a:path w="1834514" h="825500">
                <a:moveTo>
                  <a:pt x="1757038" y="715998"/>
                </a:moveTo>
                <a:lnTo>
                  <a:pt x="1745706" y="724265"/>
                </a:lnTo>
                <a:lnTo>
                  <a:pt x="1744464" y="732209"/>
                </a:lnTo>
                <a:lnTo>
                  <a:pt x="1772904" y="771192"/>
                </a:lnTo>
                <a:lnTo>
                  <a:pt x="1804345" y="771192"/>
                </a:lnTo>
                <a:lnTo>
                  <a:pt x="1764982" y="717240"/>
                </a:lnTo>
                <a:lnTo>
                  <a:pt x="1757038" y="71599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69940" y="4109211"/>
            <a:ext cx="1771014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Calibri"/>
                <a:cs typeface="Calibri"/>
              </a:rPr>
              <a:t>T</a:t>
            </a:r>
            <a:r>
              <a:rPr sz="1800" b="1" spc="0" dirty="0">
                <a:latin typeface="Calibri"/>
                <a:cs typeface="Calibri"/>
              </a:rPr>
              <a:t>a</a:t>
            </a:r>
            <a:r>
              <a:rPr sz="1800" b="1" spc="25" dirty="0">
                <a:latin typeface="Calibri"/>
                <a:cs typeface="Calibri"/>
              </a:rPr>
              <a:t>b</a:t>
            </a:r>
            <a:r>
              <a:rPr sz="1800" b="1" spc="-50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(d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20213" y="3661664"/>
            <a:ext cx="960119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r 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200" y="3828642"/>
            <a:ext cx="915035" cy="116839"/>
          </a:xfrm>
          <a:custGeom>
            <a:avLst/>
            <a:gdLst/>
            <a:ahLst/>
            <a:cxnLst/>
            <a:rect l="l" t="t" r="r" b="b"/>
            <a:pathLst>
              <a:path w="915035" h="116839">
                <a:moveTo>
                  <a:pt x="0" y="44857"/>
                </a:moveTo>
                <a:lnTo>
                  <a:pt x="0" y="70257"/>
                </a:lnTo>
                <a:lnTo>
                  <a:pt x="842277" y="70258"/>
                </a:lnTo>
                <a:lnTo>
                  <a:pt x="800596" y="94573"/>
                </a:lnTo>
                <a:lnTo>
                  <a:pt x="798549" y="102349"/>
                </a:lnTo>
                <a:lnTo>
                  <a:pt x="805618" y="114466"/>
                </a:lnTo>
                <a:lnTo>
                  <a:pt x="813394" y="116512"/>
                </a:lnTo>
                <a:lnTo>
                  <a:pt x="914458" y="57558"/>
                </a:lnTo>
                <a:lnTo>
                  <a:pt x="892687" y="44858"/>
                </a:lnTo>
                <a:lnTo>
                  <a:pt x="0" y="44857"/>
                </a:lnTo>
                <a:close/>
              </a:path>
              <a:path w="915035" h="116839">
                <a:moveTo>
                  <a:pt x="812965" y="0"/>
                </a:moveTo>
                <a:lnTo>
                  <a:pt x="806678" y="1653"/>
                </a:lnTo>
                <a:lnTo>
                  <a:pt x="803851" y="3680"/>
                </a:lnTo>
                <a:lnTo>
                  <a:pt x="798549" y="12768"/>
                </a:lnTo>
                <a:lnTo>
                  <a:pt x="800596" y="20544"/>
                </a:lnTo>
                <a:lnTo>
                  <a:pt x="842277" y="44858"/>
                </a:lnTo>
                <a:lnTo>
                  <a:pt x="892687" y="44858"/>
                </a:lnTo>
                <a:lnTo>
                  <a:pt x="816424" y="370"/>
                </a:lnTo>
                <a:lnTo>
                  <a:pt x="8129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55139" y="3640835"/>
            <a:ext cx="4616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Q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78612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50200" cy="412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se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Allo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6527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QL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145" dirty="0">
                <a:latin typeface="Calibri"/>
                <a:cs typeface="Calibri"/>
              </a:rPr>
              <a:t>L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0" dirty="0"/>
              <a:t>Y</a:t>
            </a:r>
            <a:r>
              <a:rPr spc="30" dirty="0"/>
              <a:t>o</a:t>
            </a:r>
            <a:r>
              <a:rPr spc="35" dirty="0"/>
              <a:t>u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180" dirty="0"/>
              <a:t> </a:t>
            </a:r>
            <a:r>
              <a:rPr spc="45" dirty="0"/>
              <a:t>i</a:t>
            </a:r>
            <a:r>
              <a:rPr dirty="0"/>
              <a:t>s</a:t>
            </a:r>
            <a:r>
              <a:rPr spc="15" dirty="0"/>
              <a:t> </a:t>
            </a:r>
            <a:r>
              <a:rPr spc="-55" dirty="0"/>
              <a:t>N</a:t>
            </a:r>
            <a:r>
              <a:rPr spc="30" dirty="0"/>
              <a:t>o</a:t>
            </a:r>
            <a:r>
              <a:rPr dirty="0"/>
              <a:t>t</a:t>
            </a:r>
            <a:r>
              <a:rPr spc="-4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20" dirty="0"/>
              <a:t>D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-50" dirty="0"/>
              <a:t>a</a:t>
            </a:r>
            <a:r>
              <a:rPr spc="35" dirty="0"/>
              <a:t>b</a:t>
            </a:r>
            <a:r>
              <a:rPr spc="-50" dirty="0"/>
              <a:t>a</a:t>
            </a:r>
            <a:r>
              <a:rPr spc="-40" dirty="0"/>
              <a:t>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-5" dirty="0"/>
              <a:t>S</a:t>
            </a:r>
            <a:r>
              <a:rPr dirty="0"/>
              <a:t>e</a:t>
            </a:r>
            <a:r>
              <a:rPr spc="-45" dirty="0"/>
              <a:t>r</a:t>
            </a:r>
            <a:r>
              <a:rPr spc="5" dirty="0"/>
              <a:t>v</a:t>
            </a:r>
            <a:r>
              <a:rPr dirty="0"/>
              <a:t>e</a:t>
            </a:r>
            <a:r>
              <a:rPr spc="-5" dirty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-15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45" dirty="0"/>
              <a:t>l</a:t>
            </a:r>
            <a:r>
              <a:rPr dirty="0"/>
              <a:t>a</a:t>
            </a:r>
            <a:r>
              <a:rPr spc="5" dirty="0"/>
              <a:t> </a:t>
            </a:r>
            <a:r>
              <a:rPr spc="-170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45" dirty="0"/>
              <a:t>l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50" dirty="0"/>
              <a:t>a</a:t>
            </a:r>
            <a:r>
              <a:rPr dirty="0"/>
              <a:t>l</a:t>
            </a:r>
            <a:r>
              <a:rPr spc="-195" dirty="0"/>
              <a:t> </a:t>
            </a:r>
            <a:r>
              <a:rPr spc="20" dirty="0"/>
              <a:t>D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-50" dirty="0"/>
              <a:t>a</a:t>
            </a:r>
            <a:r>
              <a:rPr spc="35" dirty="0"/>
              <a:t>b</a:t>
            </a:r>
            <a:r>
              <a:rPr spc="-50" dirty="0"/>
              <a:t>a</a:t>
            </a:r>
            <a:r>
              <a:rPr spc="-40" dirty="0"/>
              <a:t>s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03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524000"/>
          <a:ext cx="8019351" cy="3505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/>
                <a:gridCol w="2106307"/>
                <a:gridCol w="1946872"/>
                <a:gridCol w="1946872"/>
              </a:tblGrid>
              <a:tr h="370840">
                <a:tc gridSpan="4">
                  <a:txBody>
                    <a:bodyPr/>
                    <a:lstStyle/>
                    <a:p>
                      <a:pPr marL="2110740">
                        <a:lnSpc>
                          <a:spcPct val="100000"/>
                        </a:lnSpc>
                        <a:tabLst>
                          <a:tab pos="4216400" algn="l"/>
                          <a:tab pos="6163310" algn="l"/>
                        </a:tabLst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mp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2DA6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(f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ub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ub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 marR="219710">
                        <a:lnSpc>
                          <a:spcPct val="101899"/>
                        </a:lnSpc>
                      </a:pPr>
                      <a:r>
                        <a:rPr sz="1800" b="1" spc="2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pd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8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 marR="295275">
                        <a:lnSpc>
                          <a:spcPct val="101899"/>
                        </a:lnSpc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8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9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8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uppo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4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2DA6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8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2DA6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2DA6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2DA6C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66991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379970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1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R="2220595" algn="ctr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latin typeface="Calibri"/>
                <a:cs typeface="Calibri"/>
              </a:rPr>
              <a:t>Allo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5" dirty="0">
                <a:latin typeface="Calibri"/>
                <a:cs typeface="Calibri"/>
              </a:rPr>
              <a:t>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Us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20" dirty="0"/>
              <a:t>C</a:t>
            </a:r>
            <a:r>
              <a:rPr spc="-55" dirty="0"/>
              <a:t>a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:</a:t>
            </a:r>
            <a:r>
              <a:rPr spc="114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-5" dirty="0"/>
              <a:t>F</a:t>
            </a:r>
            <a:r>
              <a:rPr spc="45" dirty="0"/>
              <a:t>il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0" dirty="0"/>
              <a:t>A</a:t>
            </a:r>
            <a:r>
              <a:rPr spc="35" dirty="0"/>
              <a:t>n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0" dirty="0"/>
              <a:t>y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00610" y="2707950"/>
            <a:ext cx="8386963" cy="654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610" y="3123970"/>
            <a:ext cx="1741737" cy="49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0557" y="3123970"/>
            <a:ext cx="1519859" cy="499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7240" y="3123970"/>
            <a:ext cx="1242513" cy="4992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6826" y="3123970"/>
            <a:ext cx="1408921" cy="4992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03544" y="3123970"/>
            <a:ext cx="1686267" cy="4992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9817" y="3123970"/>
            <a:ext cx="2041271" cy="4992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610" y="3365824"/>
            <a:ext cx="1741737" cy="488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0557" y="3365824"/>
            <a:ext cx="1519859" cy="4881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7240" y="3365824"/>
            <a:ext cx="1242513" cy="4881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6826" y="3365824"/>
            <a:ext cx="1408921" cy="488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03544" y="3365824"/>
            <a:ext cx="1686267" cy="488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817" y="3365824"/>
            <a:ext cx="2041271" cy="4881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0611" y="3609888"/>
            <a:ext cx="1741737" cy="488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0558" y="3609888"/>
            <a:ext cx="1519859" cy="4881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7240" y="3609888"/>
            <a:ext cx="1242513" cy="4881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6826" y="3609888"/>
            <a:ext cx="1408921" cy="488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3544" y="3609888"/>
            <a:ext cx="1686267" cy="488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9817" y="3609888"/>
            <a:ext cx="2041271" cy="4881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610" y="3850880"/>
            <a:ext cx="1741737" cy="488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0557" y="3850880"/>
            <a:ext cx="1519859" cy="4881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57240" y="3850880"/>
            <a:ext cx="1242513" cy="4881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6826" y="3850880"/>
            <a:ext cx="1408921" cy="488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03544" y="3850880"/>
            <a:ext cx="1686267" cy="488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9817" y="3850880"/>
            <a:ext cx="2041271" cy="4881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610" y="4091871"/>
            <a:ext cx="1741737" cy="488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90557" y="4091871"/>
            <a:ext cx="1519859" cy="4881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7240" y="4091871"/>
            <a:ext cx="1242513" cy="4881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46826" y="4091871"/>
            <a:ext cx="1408921" cy="488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03544" y="4091871"/>
            <a:ext cx="1686267" cy="488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49817" y="4091871"/>
            <a:ext cx="2041271" cy="4881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0610" y="4335935"/>
            <a:ext cx="1741737" cy="488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90557" y="4335935"/>
            <a:ext cx="1519859" cy="4881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7240" y="4335935"/>
            <a:ext cx="1242513" cy="4881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46826" y="4335936"/>
            <a:ext cx="1408921" cy="488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03544" y="4335935"/>
            <a:ext cx="1686267" cy="488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49817" y="4335935"/>
            <a:ext cx="2041271" cy="4881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610" y="4583759"/>
            <a:ext cx="1741737" cy="488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0557" y="4583759"/>
            <a:ext cx="1519859" cy="4881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7240" y="4583759"/>
            <a:ext cx="1242513" cy="4881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46826" y="4583759"/>
            <a:ext cx="1408921" cy="488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03544" y="4583759"/>
            <a:ext cx="1686267" cy="488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9817" y="4583759"/>
            <a:ext cx="2041271" cy="4881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610" y="4827823"/>
            <a:ext cx="1741737" cy="488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0557" y="4827824"/>
            <a:ext cx="1519859" cy="4881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57240" y="4827823"/>
            <a:ext cx="1242513" cy="4881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46826" y="4827824"/>
            <a:ext cx="1408921" cy="488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03544" y="4827823"/>
            <a:ext cx="1686267" cy="488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49817" y="4827823"/>
            <a:ext cx="2041271" cy="4881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3703" y="2614454"/>
            <a:ext cx="8402955" cy="0"/>
          </a:xfrm>
          <a:custGeom>
            <a:avLst/>
            <a:gdLst/>
            <a:ahLst/>
            <a:cxnLst/>
            <a:rect l="l" t="t" r="r" b="b"/>
            <a:pathLst>
              <a:path w="8402955">
                <a:moveTo>
                  <a:pt x="0" y="0"/>
                </a:moveTo>
                <a:lnTo>
                  <a:pt x="8402729" y="0"/>
                </a:lnTo>
              </a:path>
            </a:pathLst>
          </a:custGeom>
          <a:ln w="11093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3702" y="5314884"/>
            <a:ext cx="8402955" cy="0"/>
          </a:xfrm>
          <a:custGeom>
            <a:avLst/>
            <a:gdLst/>
            <a:ahLst/>
            <a:cxnLst/>
            <a:rect l="l" t="t" r="r" b="b"/>
            <a:pathLst>
              <a:path w="8402955">
                <a:moveTo>
                  <a:pt x="0" y="0"/>
                </a:moveTo>
                <a:lnTo>
                  <a:pt x="8402730" y="0"/>
                </a:lnTo>
              </a:path>
            </a:pathLst>
          </a:custGeom>
          <a:ln w="11093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703" y="2614454"/>
            <a:ext cx="0" cy="2700655"/>
          </a:xfrm>
          <a:custGeom>
            <a:avLst/>
            <a:gdLst/>
            <a:ahLst/>
            <a:cxnLst/>
            <a:rect l="l" t="t" r="r" b="b"/>
            <a:pathLst>
              <a:path h="2700654">
                <a:moveTo>
                  <a:pt x="0" y="0"/>
                </a:moveTo>
                <a:lnTo>
                  <a:pt x="0" y="2700428"/>
                </a:lnTo>
              </a:path>
            </a:pathLst>
          </a:custGeom>
          <a:ln w="11093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16433" y="2619654"/>
            <a:ext cx="0" cy="2692400"/>
          </a:xfrm>
          <a:custGeom>
            <a:avLst/>
            <a:gdLst/>
            <a:ahLst/>
            <a:cxnLst/>
            <a:rect l="l" t="t" r="r" b="b"/>
            <a:pathLst>
              <a:path h="2692400">
                <a:moveTo>
                  <a:pt x="0" y="0"/>
                </a:moveTo>
                <a:lnTo>
                  <a:pt x="0" y="2691857"/>
                </a:lnTo>
              </a:path>
            </a:pathLst>
          </a:custGeom>
          <a:ln w="11093">
            <a:solidFill>
              <a:srgbClr val="5B8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17096" y="2780060"/>
          <a:ext cx="8135948" cy="2363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9947"/>
                <a:gridCol w="1266682"/>
                <a:gridCol w="992577"/>
                <a:gridCol w="1797009"/>
                <a:gridCol w="1156717"/>
                <a:gridCol w="1433016"/>
              </a:tblGrid>
              <a:tr h="411498">
                <a:tc gridSpan="6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550" b="1" dirty="0">
                          <a:latin typeface="Arial"/>
                          <a:cs typeface="Arial"/>
                        </a:rPr>
                        <a:t>Dualcore</a:t>
                      </a:r>
                      <a:r>
                        <a:rPr sz="15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dirty="0">
                          <a:latin typeface="Arial"/>
                          <a:cs typeface="Arial"/>
                        </a:rPr>
                        <a:t>Inc.</a:t>
                      </a:r>
                      <a:r>
                        <a:rPr sz="15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dirty="0">
                          <a:latin typeface="Arial"/>
                          <a:cs typeface="Arial"/>
                        </a:rPr>
                        <a:t>Public</a:t>
                      </a:r>
                      <a:r>
                        <a:rPr sz="15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550" b="1" dirty="0">
                          <a:latin typeface="Arial"/>
                          <a:cs typeface="Arial"/>
                        </a:rPr>
                        <a:t>eb</a:t>
                      </a:r>
                      <a:r>
                        <a:rPr sz="15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dirty="0">
                          <a:latin typeface="Arial"/>
                          <a:cs typeface="Arial"/>
                        </a:rPr>
                        <a:t>Site</a:t>
                      </a:r>
                      <a:r>
                        <a:rPr sz="15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dirty="0">
                          <a:latin typeface="Arial"/>
                          <a:cs typeface="Arial"/>
                        </a:rPr>
                        <a:t>(June</a:t>
                      </a:r>
                      <a:r>
                        <a:rPr sz="15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5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dirty="0">
                          <a:latin typeface="Arial"/>
                          <a:cs typeface="Arial"/>
                        </a:rPr>
                        <a:t>8)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BBCD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3847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Product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FE296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Unique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isitors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FE296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iews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FE296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verage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ime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Page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FE296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Bounce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Rate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FE296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Conversion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Rate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FE296"/>
                    </a:solidFill>
                  </a:tcPr>
                </a:tc>
              </a:tr>
              <a:tr h="236592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spc="-14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ablet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5,278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5,894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seconds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48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65%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42528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Notebook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4,139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4,375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seconds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48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40990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Stereo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2,873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2,981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seconds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61%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48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42528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Monitor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1,749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1,862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seconds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74%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48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45944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Router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987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1,139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37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seconds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56%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48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45943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Server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4325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504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53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seconds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48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44063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Printer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86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34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seconds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48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64%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093">
                      <a:solidFill>
                        <a:srgbClr val="000000"/>
                      </a:solidFill>
                      <a:prstDash val="solid"/>
                    </a:lnL>
                    <a:lnR w="11093">
                      <a:solidFill>
                        <a:srgbClr val="000000"/>
                      </a:solidFill>
                      <a:prstDash val="solid"/>
                    </a:lnR>
                    <a:lnT w="11093">
                      <a:solidFill>
                        <a:srgbClr val="000000"/>
                      </a:solidFill>
                      <a:prstDash val="solid"/>
                    </a:lnT>
                    <a:lnB w="1109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6732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Us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20" dirty="0"/>
              <a:t>C</a:t>
            </a:r>
            <a:r>
              <a:rPr spc="-55" dirty="0"/>
              <a:t>a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:</a:t>
            </a:r>
            <a:r>
              <a:rPr spc="114" dirty="0"/>
              <a:t> </a:t>
            </a:r>
            <a:r>
              <a:rPr spc="-5" dirty="0"/>
              <a:t>S</a:t>
            </a:r>
            <a:r>
              <a:rPr dirty="0"/>
              <a:t>e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25" dirty="0"/>
              <a:t>m</a:t>
            </a:r>
            <a:r>
              <a:rPr dirty="0"/>
              <a:t>e</a:t>
            </a:r>
            <a:r>
              <a:rPr spc="35" dirty="0"/>
              <a:t>n</a:t>
            </a:r>
            <a:r>
              <a:rPr dirty="0"/>
              <a:t>t</a:t>
            </a:r>
            <a:r>
              <a:rPr spc="-250" dirty="0"/>
              <a:t> </a:t>
            </a:r>
            <a:r>
              <a:rPr spc="0" dirty="0"/>
              <a:t>A</a:t>
            </a:r>
            <a:r>
              <a:rPr spc="35" dirty="0"/>
              <a:t>n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0" dirty="0"/>
              <a:t>y</a:t>
            </a:r>
            <a:r>
              <a:rPr spc="-40" dirty="0"/>
              <a:t>s</a:t>
            </a:r>
            <a:r>
              <a:rPr spc="45" dirty="0"/>
              <a:t>i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579730" y="4162013"/>
            <a:ext cx="508473" cy="135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9728" y="3954059"/>
            <a:ext cx="508473" cy="494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9728" y="3844872"/>
            <a:ext cx="508473" cy="39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2270" y="4082728"/>
            <a:ext cx="508473" cy="1433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2269" y="3686300"/>
            <a:ext cx="508473" cy="685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2270" y="3495185"/>
            <a:ext cx="508473" cy="4820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4811" y="4286605"/>
            <a:ext cx="508473" cy="12305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4812" y="3440742"/>
            <a:ext cx="508473" cy="1129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4811" y="2746200"/>
            <a:ext cx="508473" cy="9767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7350" y="4162013"/>
            <a:ext cx="508473" cy="135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7352" y="3440742"/>
            <a:ext cx="508473" cy="10148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7352" y="2594879"/>
            <a:ext cx="508473" cy="1129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9892" y="4506368"/>
            <a:ext cx="508473" cy="10148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9891" y="3768276"/>
            <a:ext cx="508473" cy="10655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9896" y="2945548"/>
            <a:ext cx="508473" cy="1129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2433" y="4082728"/>
            <a:ext cx="508473" cy="1433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2433" y="3686300"/>
            <a:ext cx="508473" cy="685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2433" y="3233240"/>
            <a:ext cx="508473" cy="7357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14973" y="3901504"/>
            <a:ext cx="508473" cy="16110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4973" y="3452067"/>
            <a:ext cx="508473" cy="7357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4973" y="3244567"/>
            <a:ext cx="508473" cy="4947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7514" y="3618341"/>
            <a:ext cx="508473" cy="19028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7514" y="3440743"/>
            <a:ext cx="508473" cy="4820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7514" y="3331554"/>
            <a:ext cx="508473" cy="39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0054" y="3768276"/>
            <a:ext cx="508473" cy="17506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60054" y="3659089"/>
            <a:ext cx="508473" cy="39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60058" y="3549900"/>
            <a:ext cx="508473" cy="39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2595" y="4082728"/>
            <a:ext cx="508473" cy="14334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82598" y="3901504"/>
            <a:ext cx="508473" cy="4693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82594" y="3720732"/>
            <a:ext cx="508473" cy="4693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05134" y="3954059"/>
            <a:ext cx="508473" cy="15603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05137" y="3659089"/>
            <a:ext cx="508473" cy="5835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5134" y="3474693"/>
            <a:ext cx="508473" cy="4693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21775" y="3618341"/>
            <a:ext cx="508473" cy="19028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21775" y="3166817"/>
            <a:ext cx="508473" cy="5581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1775" y="3440742"/>
            <a:ext cx="508473" cy="4566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52068" y="3399033"/>
            <a:ext cx="508473" cy="4947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2068" y="3071046"/>
            <a:ext cx="508473" cy="494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52067" y="2746201"/>
            <a:ext cx="508473" cy="4947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19560" y="4250813"/>
            <a:ext cx="229235" cy="1068705"/>
          </a:xfrm>
          <a:custGeom>
            <a:avLst/>
            <a:gdLst/>
            <a:ahLst/>
            <a:cxnLst/>
            <a:rect l="l" t="t" r="r" b="b"/>
            <a:pathLst>
              <a:path w="229235" h="1068704">
                <a:moveTo>
                  <a:pt x="0" y="0"/>
                </a:moveTo>
                <a:lnTo>
                  <a:pt x="228813" y="0"/>
                </a:lnTo>
                <a:lnTo>
                  <a:pt x="228813" y="1068316"/>
                </a:lnTo>
                <a:lnTo>
                  <a:pt x="0" y="1068316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19560" y="4250813"/>
            <a:ext cx="229235" cy="1068705"/>
          </a:xfrm>
          <a:custGeom>
            <a:avLst/>
            <a:gdLst/>
            <a:ahLst/>
            <a:cxnLst/>
            <a:rect l="l" t="t" r="r" b="b"/>
            <a:pathLst>
              <a:path w="229235" h="1068704">
                <a:moveTo>
                  <a:pt x="0" y="0"/>
                </a:moveTo>
                <a:lnTo>
                  <a:pt x="228813" y="0"/>
                </a:lnTo>
                <a:lnTo>
                  <a:pt x="228813" y="1068315"/>
                </a:lnTo>
                <a:lnTo>
                  <a:pt x="0" y="1068315"/>
                </a:lnTo>
                <a:lnTo>
                  <a:pt x="0" y="0"/>
                </a:lnTo>
                <a:close/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19559" y="4042859"/>
            <a:ext cx="229235" cy="210820"/>
          </a:xfrm>
          <a:custGeom>
            <a:avLst/>
            <a:gdLst/>
            <a:ahLst/>
            <a:cxnLst/>
            <a:rect l="l" t="t" r="r" b="b"/>
            <a:pathLst>
              <a:path w="229235" h="210820">
                <a:moveTo>
                  <a:pt x="0" y="0"/>
                </a:moveTo>
                <a:lnTo>
                  <a:pt x="228812" y="0"/>
                </a:lnTo>
                <a:lnTo>
                  <a:pt x="228812" y="210643"/>
                </a:lnTo>
                <a:lnTo>
                  <a:pt x="0" y="210643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19559" y="4042860"/>
            <a:ext cx="229235" cy="210820"/>
          </a:xfrm>
          <a:custGeom>
            <a:avLst/>
            <a:gdLst/>
            <a:ahLst/>
            <a:cxnLst/>
            <a:rect l="l" t="t" r="r" b="b"/>
            <a:pathLst>
              <a:path w="229235" h="210820">
                <a:moveTo>
                  <a:pt x="0" y="0"/>
                </a:moveTo>
                <a:lnTo>
                  <a:pt x="228812" y="0"/>
                </a:lnTo>
                <a:lnTo>
                  <a:pt x="228812" y="210643"/>
                </a:lnTo>
                <a:lnTo>
                  <a:pt x="0" y="210643"/>
                </a:lnTo>
                <a:lnTo>
                  <a:pt x="0" y="0"/>
                </a:lnTo>
                <a:close/>
              </a:path>
            </a:pathLst>
          </a:custGeom>
          <a:ln w="12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9559" y="3933671"/>
            <a:ext cx="229235" cy="109220"/>
          </a:xfrm>
          <a:custGeom>
            <a:avLst/>
            <a:gdLst/>
            <a:ahLst/>
            <a:cxnLst/>
            <a:rect l="l" t="t" r="r" b="b"/>
            <a:pathLst>
              <a:path w="229235" h="109220">
                <a:moveTo>
                  <a:pt x="0" y="0"/>
                </a:moveTo>
                <a:lnTo>
                  <a:pt x="228812" y="0"/>
                </a:lnTo>
                <a:lnTo>
                  <a:pt x="228812" y="109188"/>
                </a:lnTo>
                <a:lnTo>
                  <a:pt x="0" y="109188"/>
                </a:lnTo>
                <a:lnTo>
                  <a:pt x="0" y="0"/>
                </a:lnTo>
                <a:close/>
              </a:path>
            </a:pathLst>
          </a:custGeom>
          <a:solidFill>
            <a:srgbClr val="ED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9559" y="3933671"/>
            <a:ext cx="229235" cy="109220"/>
          </a:xfrm>
          <a:custGeom>
            <a:avLst/>
            <a:gdLst/>
            <a:ahLst/>
            <a:cxnLst/>
            <a:rect l="l" t="t" r="r" b="b"/>
            <a:pathLst>
              <a:path w="229235" h="109220">
                <a:moveTo>
                  <a:pt x="0" y="0"/>
                </a:moveTo>
                <a:lnTo>
                  <a:pt x="228812" y="0"/>
                </a:lnTo>
                <a:lnTo>
                  <a:pt x="228812" y="109188"/>
                </a:lnTo>
                <a:lnTo>
                  <a:pt x="0" y="109188"/>
                </a:lnTo>
                <a:lnTo>
                  <a:pt x="0" y="0"/>
                </a:lnTo>
                <a:close/>
              </a:path>
            </a:pathLst>
          </a:custGeom>
          <a:ln w="12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42100" y="4171528"/>
            <a:ext cx="229235" cy="1148080"/>
          </a:xfrm>
          <a:custGeom>
            <a:avLst/>
            <a:gdLst/>
            <a:ahLst/>
            <a:cxnLst/>
            <a:rect l="l" t="t" r="r" b="b"/>
            <a:pathLst>
              <a:path w="229235" h="1148079">
                <a:moveTo>
                  <a:pt x="0" y="0"/>
                </a:moveTo>
                <a:lnTo>
                  <a:pt x="228813" y="0"/>
                </a:lnTo>
                <a:lnTo>
                  <a:pt x="228813" y="1147601"/>
                </a:lnTo>
                <a:lnTo>
                  <a:pt x="0" y="1147601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42101" y="4171528"/>
            <a:ext cx="229235" cy="1148080"/>
          </a:xfrm>
          <a:custGeom>
            <a:avLst/>
            <a:gdLst/>
            <a:ahLst/>
            <a:cxnLst/>
            <a:rect l="l" t="t" r="r" b="b"/>
            <a:pathLst>
              <a:path w="229235" h="1148079">
                <a:moveTo>
                  <a:pt x="0" y="0"/>
                </a:moveTo>
                <a:lnTo>
                  <a:pt x="228812" y="0"/>
                </a:lnTo>
                <a:lnTo>
                  <a:pt x="228812" y="1147601"/>
                </a:lnTo>
                <a:lnTo>
                  <a:pt x="0" y="1147601"/>
                </a:lnTo>
                <a:lnTo>
                  <a:pt x="0" y="0"/>
                </a:lnTo>
                <a:close/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2100" y="3775100"/>
            <a:ext cx="229235" cy="396875"/>
          </a:xfrm>
          <a:custGeom>
            <a:avLst/>
            <a:gdLst/>
            <a:ahLst/>
            <a:cxnLst/>
            <a:rect l="l" t="t" r="r" b="b"/>
            <a:pathLst>
              <a:path w="229235" h="396875">
                <a:moveTo>
                  <a:pt x="0" y="0"/>
                </a:moveTo>
                <a:lnTo>
                  <a:pt x="228813" y="0"/>
                </a:lnTo>
                <a:lnTo>
                  <a:pt x="228813" y="396427"/>
                </a:lnTo>
                <a:lnTo>
                  <a:pt x="0" y="396427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42100" y="3775100"/>
            <a:ext cx="229235" cy="396875"/>
          </a:xfrm>
          <a:custGeom>
            <a:avLst/>
            <a:gdLst/>
            <a:ahLst/>
            <a:cxnLst/>
            <a:rect l="l" t="t" r="r" b="b"/>
            <a:pathLst>
              <a:path w="229235" h="396875">
                <a:moveTo>
                  <a:pt x="0" y="0"/>
                </a:moveTo>
                <a:lnTo>
                  <a:pt x="228812" y="0"/>
                </a:lnTo>
                <a:lnTo>
                  <a:pt x="228812" y="396427"/>
                </a:lnTo>
                <a:lnTo>
                  <a:pt x="0" y="396427"/>
                </a:lnTo>
                <a:lnTo>
                  <a:pt x="0" y="0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42100" y="3583985"/>
            <a:ext cx="229235" cy="191135"/>
          </a:xfrm>
          <a:custGeom>
            <a:avLst/>
            <a:gdLst/>
            <a:ahLst/>
            <a:cxnLst/>
            <a:rect l="l" t="t" r="r" b="b"/>
            <a:pathLst>
              <a:path w="229235" h="191135">
                <a:moveTo>
                  <a:pt x="0" y="0"/>
                </a:moveTo>
                <a:lnTo>
                  <a:pt x="228813" y="0"/>
                </a:lnTo>
                <a:lnTo>
                  <a:pt x="228813" y="191114"/>
                </a:lnTo>
                <a:lnTo>
                  <a:pt x="0" y="191114"/>
                </a:lnTo>
                <a:lnTo>
                  <a:pt x="0" y="0"/>
                </a:lnTo>
                <a:close/>
              </a:path>
            </a:pathLst>
          </a:custGeom>
          <a:solidFill>
            <a:srgbClr val="ED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42101" y="3583985"/>
            <a:ext cx="229235" cy="191135"/>
          </a:xfrm>
          <a:custGeom>
            <a:avLst/>
            <a:gdLst/>
            <a:ahLst/>
            <a:cxnLst/>
            <a:rect l="l" t="t" r="r" b="b"/>
            <a:pathLst>
              <a:path w="229235" h="191135">
                <a:moveTo>
                  <a:pt x="0" y="0"/>
                </a:moveTo>
                <a:lnTo>
                  <a:pt x="228813" y="0"/>
                </a:lnTo>
                <a:lnTo>
                  <a:pt x="228813" y="191114"/>
                </a:lnTo>
                <a:lnTo>
                  <a:pt x="0" y="191114"/>
                </a:lnTo>
                <a:lnTo>
                  <a:pt x="0" y="0"/>
                </a:lnTo>
                <a:close/>
              </a:path>
            </a:pathLst>
          </a:custGeom>
          <a:ln w="12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4642" y="4375405"/>
            <a:ext cx="229235" cy="944244"/>
          </a:xfrm>
          <a:custGeom>
            <a:avLst/>
            <a:gdLst/>
            <a:ahLst/>
            <a:cxnLst/>
            <a:rect l="l" t="t" r="r" b="b"/>
            <a:pathLst>
              <a:path w="229235" h="944245">
                <a:moveTo>
                  <a:pt x="0" y="0"/>
                </a:moveTo>
                <a:lnTo>
                  <a:pt x="228812" y="0"/>
                </a:lnTo>
                <a:lnTo>
                  <a:pt x="228812" y="943724"/>
                </a:lnTo>
                <a:lnTo>
                  <a:pt x="0" y="943724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64642" y="4375405"/>
            <a:ext cx="229235" cy="944244"/>
          </a:xfrm>
          <a:custGeom>
            <a:avLst/>
            <a:gdLst/>
            <a:ahLst/>
            <a:cxnLst/>
            <a:rect l="l" t="t" r="r" b="b"/>
            <a:pathLst>
              <a:path w="229235" h="944245">
                <a:moveTo>
                  <a:pt x="0" y="0"/>
                </a:moveTo>
                <a:lnTo>
                  <a:pt x="228812" y="0"/>
                </a:lnTo>
                <a:lnTo>
                  <a:pt x="228812" y="943724"/>
                </a:lnTo>
                <a:lnTo>
                  <a:pt x="0" y="943724"/>
                </a:lnTo>
                <a:lnTo>
                  <a:pt x="0" y="0"/>
                </a:lnTo>
                <a:close/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64642" y="3529541"/>
            <a:ext cx="229235" cy="846455"/>
          </a:xfrm>
          <a:custGeom>
            <a:avLst/>
            <a:gdLst/>
            <a:ahLst/>
            <a:cxnLst/>
            <a:rect l="l" t="t" r="r" b="b"/>
            <a:pathLst>
              <a:path w="229235" h="846454">
                <a:moveTo>
                  <a:pt x="0" y="0"/>
                </a:moveTo>
                <a:lnTo>
                  <a:pt x="228813" y="0"/>
                </a:lnTo>
                <a:lnTo>
                  <a:pt x="228813" y="845863"/>
                </a:lnTo>
                <a:lnTo>
                  <a:pt x="0" y="845863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64643" y="3529542"/>
            <a:ext cx="229235" cy="846455"/>
          </a:xfrm>
          <a:custGeom>
            <a:avLst/>
            <a:gdLst/>
            <a:ahLst/>
            <a:cxnLst/>
            <a:rect l="l" t="t" r="r" b="b"/>
            <a:pathLst>
              <a:path w="229235" h="846454">
                <a:moveTo>
                  <a:pt x="0" y="0"/>
                </a:moveTo>
                <a:lnTo>
                  <a:pt x="228813" y="0"/>
                </a:lnTo>
                <a:lnTo>
                  <a:pt x="228813" y="845862"/>
                </a:lnTo>
                <a:lnTo>
                  <a:pt x="0" y="845862"/>
                </a:lnTo>
                <a:lnTo>
                  <a:pt x="0" y="0"/>
                </a:lnTo>
                <a:close/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4642" y="2835001"/>
            <a:ext cx="229235" cy="694690"/>
          </a:xfrm>
          <a:custGeom>
            <a:avLst/>
            <a:gdLst/>
            <a:ahLst/>
            <a:cxnLst/>
            <a:rect l="l" t="t" r="r" b="b"/>
            <a:pathLst>
              <a:path w="229235" h="694689">
                <a:moveTo>
                  <a:pt x="0" y="0"/>
                </a:moveTo>
                <a:lnTo>
                  <a:pt x="228812" y="0"/>
                </a:lnTo>
                <a:lnTo>
                  <a:pt x="228812" y="694540"/>
                </a:lnTo>
                <a:lnTo>
                  <a:pt x="0" y="694540"/>
                </a:lnTo>
                <a:lnTo>
                  <a:pt x="0" y="0"/>
                </a:lnTo>
                <a:close/>
              </a:path>
            </a:pathLst>
          </a:custGeom>
          <a:solidFill>
            <a:srgbClr val="ED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64642" y="2835001"/>
            <a:ext cx="229235" cy="694690"/>
          </a:xfrm>
          <a:custGeom>
            <a:avLst/>
            <a:gdLst/>
            <a:ahLst/>
            <a:cxnLst/>
            <a:rect l="l" t="t" r="r" b="b"/>
            <a:pathLst>
              <a:path w="229235" h="694689">
                <a:moveTo>
                  <a:pt x="0" y="0"/>
                </a:moveTo>
                <a:lnTo>
                  <a:pt x="228812" y="0"/>
                </a:lnTo>
                <a:lnTo>
                  <a:pt x="228812" y="694541"/>
                </a:lnTo>
                <a:lnTo>
                  <a:pt x="0" y="694541"/>
                </a:lnTo>
                <a:lnTo>
                  <a:pt x="0" y="0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87181" y="4250813"/>
            <a:ext cx="229235" cy="1068705"/>
          </a:xfrm>
          <a:custGeom>
            <a:avLst/>
            <a:gdLst/>
            <a:ahLst/>
            <a:cxnLst/>
            <a:rect l="l" t="t" r="r" b="b"/>
            <a:pathLst>
              <a:path w="229235" h="1068704">
                <a:moveTo>
                  <a:pt x="0" y="0"/>
                </a:moveTo>
                <a:lnTo>
                  <a:pt x="228813" y="0"/>
                </a:lnTo>
                <a:lnTo>
                  <a:pt x="228813" y="1068316"/>
                </a:lnTo>
                <a:lnTo>
                  <a:pt x="0" y="1068316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87182" y="4250813"/>
            <a:ext cx="229235" cy="1068705"/>
          </a:xfrm>
          <a:custGeom>
            <a:avLst/>
            <a:gdLst/>
            <a:ahLst/>
            <a:cxnLst/>
            <a:rect l="l" t="t" r="r" b="b"/>
            <a:pathLst>
              <a:path w="229235" h="1068704">
                <a:moveTo>
                  <a:pt x="0" y="0"/>
                </a:moveTo>
                <a:lnTo>
                  <a:pt x="228813" y="0"/>
                </a:lnTo>
                <a:lnTo>
                  <a:pt x="228813" y="1068315"/>
                </a:lnTo>
                <a:lnTo>
                  <a:pt x="0" y="1068315"/>
                </a:lnTo>
                <a:lnTo>
                  <a:pt x="0" y="0"/>
                </a:lnTo>
                <a:close/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7182" y="3529541"/>
            <a:ext cx="229235" cy="724535"/>
          </a:xfrm>
          <a:custGeom>
            <a:avLst/>
            <a:gdLst/>
            <a:ahLst/>
            <a:cxnLst/>
            <a:rect l="l" t="t" r="r" b="b"/>
            <a:pathLst>
              <a:path w="229235" h="724535">
                <a:moveTo>
                  <a:pt x="0" y="0"/>
                </a:moveTo>
                <a:lnTo>
                  <a:pt x="228813" y="0"/>
                </a:lnTo>
                <a:lnTo>
                  <a:pt x="228813" y="723960"/>
                </a:lnTo>
                <a:lnTo>
                  <a:pt x="0" y="723960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87183" y="3529542"/>
            <a:ext cx="229235" cy="724535"/>
          </a:xfrm>
          <a:custGeom>
            <a:avLst/>
            <a:gdLst/>
            <a:ahLst/>
            <a:cxnLst/>
            <a:rect l="l" t="t" r="r" b="b"/>
            <a:pathLst>
              <a:path w="229235" h="724535">
                <a:moveTo>
                  <a:pt x="0" y="0"/>
                </a:moveTo>
                <a:lnTo>
                  <a:pt x="228813" y="0"/>
                </a:lnTo>
                <a:lnTo>
                  <a:pt x="228813" y="723960"/>
                </a:lnTo>
                <a:lnTo>
                  <a:pt x="0" y="723960"/>
                </a:lnTo>
                <a:lnTo>
                  <a:pt x="0" y="0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87182" y="2683678"/>
            <a:ext cx="229235" cy="846455"/>
          </a:xfrm>
          <a:custGeom>
            <a:avLst/>
            <a:gdLst/>
            <a:ahLst/>
            <a:cxnLst/>
            <a:rect l="l" t="t" r="r" b="b"/>
            <a:pathLst>
              <a:path w="229235" h="846454">
                <a:moveTo>
                  <a:pt x="0" y="0"/>
                </a:moveTo>
                <a:lnTo>
                  <a:pt x="228812" y="0"/>
                </a:lnTo>
                <a:lnTo>
                  <a:pt x="228812" y="845863"/>
                </a:lnTo>
                <a:lnTo>
                  <a:pt x="0" y="845863"/>
                </a:lnTo>
                <a:lnTo>
                  <a:pt x="0" y="0"/>
                </a:lnTo>
                <a:close/>
              </a:path>
            </a:pathLst>
          </a:custGeom>
          <a:solidFill>
            <a:srgbClr val="ED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87183" y="2683679"/>
            <a:ext cx="229235" cy="846455"/>
          </a:xfrm>
          <a:custGeom>
            <a:avLst/>
            <a:gdLst/>
            <a:ahLst/>
            <a:cxnLst/>
            <a:rect l="l" t="t" r="r" b="b"/>
            <a:pathLst>
              <a:path w="229235" h="846454">
                <a:moveTo>
                  <a:pt x="0" y="0"/>
                </a:moveTo>
                <a:lnTo>
                  <a:pt x="228812" y="0"/>
                </a:lnTo>
                <a:lnTo>
                  <a:pt x="228812" y="845863"/>
                </a:lnTo>
                <a:lnTo>
                  <a:pt x="0" y="845863"/>
                </a:lnTo>
                <a:lnTo>
                  <a:pt x="0" y="0"/>
                </a:lnTo>
                <a:close/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09723" y="4635915"/>
            <a:ext cx="229235" cy="683260"/>
          </a:xfrm>
          <a:custGeom>
            <a:avLst/>
            <a:gdLst/>
            <a:ahLst/>
            <a:cxnLst/>
            <a:rect l="l" t="t" r="r" b="b"/>
            <a:pathLst>
              <a:path w="229235" h="683260">
                <a:moveTo>
                  <a:pt x="0" y="683214"/>
                </a:moveTo>
                <a:lnTo>
                  <a:pt x="228812" y="683214"/>
                </a:lnTo>
                <a:lnTo>
                  <a:pt x="228812" y="0"/>
                </a:lnTo>
                <a:lnTo>
                  <a:pt x="0" y="0"/>
                </a:lnTo>
                <a:lnTo>
                  <a:pt x="0" y="683214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09723" y="4595167"/>
            <a:ext cx="229235" cy="724535"/>
          </a:xfrm>
          <a:custGeom>
            <a:avLst/>
            <a:gdLst/>
            <a:ahLst/>
            <a:cxnLst/>
            <a:rect l="l" t="t" r="r" b="b"/>
            <a:pathLst>
              <a:path w="229235" h="724535">
                <a:moveTo>
                  <a:pt x="0" y="0"/>
                </a:moveTo>
                <a:lnTo>
                  <a:pt x="228813" y="0"/>
                </a:lnTo>
                <a:lnTo>
                  <a:pt x="228813" y="723961"/>
                </a:lnTo>
                <a:lnTo>
                  <a:pt x="0" y="723961"/>
                </a:lnTo>
                <a:lnTo>
                  <a:pt x="0" y="0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09722" y="3880210"/>
            <a:ext cx="229235" cy="756285"/>
          </a:xfrm>
          <a:custGeom>
            <a:avLst/>
            <a:gdLst/>
            <a:ahLst/>
            <a:cxnLst/>
            <a:rect l="l" t="t" r="r" b="b"/>
            <a:pathLst>
              <a:path w="229235" h="756285">
                <a:moveTo>
                  <a:pt x="0" y="755704"/>
                </a:moveTo>
                <a:lnTo>
                  <a:pt x="228812" y="755704"/>
                </a:lnTo>
                <a:lnTo>
                  <a:pt x="228812" y="0"/>
                </a:lnTo>
                <a:lnTo>
                  <a:pt x="0" y="0"/>
                </a:lnTo>
                <a:lnTo>
                  <a:pt x="0" y="755704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09722" y="3857075"/>
            <a:ext cx="229235" cy="779145"/>
          </a:xfrm>
          <a:custGeom>
            <a:avLst/>
            <a:gdLst/>
            <a:ahLst/>
            <a:cxnLst/>
            <a:rect l="l" t="t" r="r" b="b"/>
            <a:pathLst>
              <a:path w="229235" h="779145">
                <a:moveTo>
                  <a:pt x="0" y="0"/>
                </a:moveTo>
                <a:lnTo>
                  <a:pt x="228813" y="0"/>
                </a:lnTo>
                <a:lnTo>
                  <a:pt x="228813" y="778840"/>
                </a:lnTo>
                <a:lnTo>
                  <a:pt x="0" y="778840"/>
                </a:lnTo>
                <a:lnTo>
                  <a:pt x="0" y="0"/>
                </a:lnTo>
                <a:close/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09727" y="3034347"/>
            <a:ext cx="229235" cy="846455"/>
          </a:xfrm>
          <a:custGeom>
            <a:avLst/>
            <a:gdLst/>
            <a:ahLst/>
            <a:cxnLst/>
            <a:rect l="l" t="t" r="r" b="b"/>
            <a:pathLst>
              <a:path w="229235" h="846454">
                <a:moveTo>
                  <a:pt x="0" y="0"/>
                </a:moveTo>
                <a:lnTo>
                  <a:pt x="228810" y="0"/>
                </a:lnTo>
                <a:lnTo>
                  <a:pt x="228810" y="845863"/>
                </a:lnTo>
                <a:lnTo>
                  <a:pt x="0" y="845863"/>
                </a:lnTo>
                <a:lnTo>
                  <a:pt x="0" y="0"/>
                </a:lnTo>
                <a:close/>
              </a:path>
            </a:pathLst>
          </a:custGeom>
          <a:solidFill>
            <a:srgbClr val="ED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09727" y="3034348"/>
            <a:ext cx="229235" cy="846455"/>
          </a:xfrm>
          <a:custGeom>
            <a:avLst/>
            <a:gdLst/>
            <a:ahLst/>
            <a:cxnLst/>
            <a:rect l="l" t="t" r="r" b="b"/>
            <a:pathLst>
              <a:path w="229235" h="846454">
                <a:moveTo>
                  <a:pt x="0" y="0"/>
                </a:moveTo>
                <a:lnTo>
                  <a:pt x="228812" y="0"/>
                </a:lnTo>
                <a:lnTo>
                  <a:pt x="228812" y="845862"/>
                </a:lnTo>
                <a:lnTo>
                  <a:pt x="0" y="845862"/>
                </a:lnTo>
                <a:lnTo>
                  <a:pt x="0" y="0"/>
                </a:lnTo>
                <a:close/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32262" y="4171528"/>
            <a:ext cx="229235" cy="1148080"/>
          </a:xfrm>
          <a:custGeom>
            <a:avLst/>
            <a:gdLst/>
            <a:ahLst/>
            <a:cxnLst/>
            <a:rect l="l" t="t" r="r" b="b"/>
            <a:pathLst>
              <a:path w="229235" h="1148079">
                <a:moveTo>
                  <a:pt x="0" y="0"/>
                </a:moveTo>
                <a:lnTo>
                  <a:pt x="228813" y="0"/>
                </a:lnTo>
                <a:lnTo>
                  <a:pt x="228813" y="1147601"/>
                </a:lnTo>
                <a:lnTo>
                  <a:pt x="0" y="1147601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32264" y="4171528"/>
            <a:ext cx="229235" cy="1148080"/>
          </a:xfrm>
          <a:custGeom>
            <a:avLst/>
            <a:gdLst/>
            <a:ahLst/>
            <a:cxnLst/>
            <a:rect l="l" t="t" r="r" b="b"/>
            <a:pathLst>
              <a:path w="229235" h="1148079">
                <a:moveTo>
                  <a:pt x="0" y="0"/>
                </a:moveTo>
                <a:lnTo>
                  <a:pt x="228813" y="0"/>
                </a:lnTo>
                <a:lnTo>
                  <a:pt x="228813" y="1147601"/>
                </a:lnTo>
                <a:lnTo>
                  <a:pt x="0" y="1147601"/>
                </a:lnTo>
                <a:lnTo>
                  <a:pt x="0" y="0"/>
                </a:lnTo>
                <a:close/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32262" y="3775100"/>
            <a:ext cx="229235" cy="396875"/>
          </a:xfrm>
          <a:custGeom>
            <a:avLst/>
            <a:gdLst/>
            <a:ahLst/>
            <a:cxnLst/>
            <a:rect l="l" t="t" r="r" b="b"/>
            <a:pathLst>
              <a:path w="229235" h="396875">
                <a:moveTo>
                  <a:pt x="0" y="0"/>
                </a:moveTo>
                <a:lnTo>
                  <a:pt x="228813" y="0"/>
                </a:lnTo>
                <a:lnTo>
                  <a:pt x="228813" y="396427"/>
                </a:lnTo>
                <a:lnTo>
                  <a:pt x="0" y="396427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32264" y="3775100"/>
            <a:ext cx="229235" cy="396875"/>
          </a:xfrm>
          <a:custGeom>
            <a:avLst/>
            <a:gdLst/>
            <a:ahLst/>
            <a:cxnLst/>
            <a:rect l="l" t="t" r="r" b="b"/>
            <a:pathLst>
              <a:path w="229235" h="396875">
                <a:moveTo>
                  <a:pt x="0" y="0"/>
                </a:moveTo>
                <a:lnTo>
                  <a:pt x="228813" y="0"/>
                </a:lnTo>
                <a:lnTo>
                  <a:pt x="228813" y="396427"/>
                </a:lnTo>
                <a:lnTo>
                  <a:pt x="0" y="396427"/>
                </a:lnTo>
                <a:lnTo>
                  <a:pt x="0" y="0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32262" y="3322040"/>
            <a:ext cx="229235" cy="453390"/>
          </a:xfrm>
          <a:custGeom>
            <a:avLst/>
            <a:gdLst/>
            <a:ahLst/>
            <a:cxnLst/>
            <a:rect l="l" t="t" r="r" b="b"/>
            <a:pathLst>
              <a:path w="229235" h="453389">
                <a:moveTo>
                  <a:pt x="0" y="0"/>
                </a:moveTo>
                <a:lnTo>
                  <a:pt x="228813" y="0"/>
                </a:lnTo>
                <a:lnTo>
                  <a:pt x="228813" y="453059"/>
                </a:lnTo>
                <a:lnTo>
                  <a:pt x="0" y="453059"/>
                </a:lnTo>
                <a:lnTo>
                  <a:pt x="0" y="0"/>
                </a:lnTo>
                <a:close/>
              </a:path>
            </a:pathLst>
          </a:custGeom>
          <a:solidFill>
            <a:srgbClr val="ED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32264" y="3322040"/>
            <a:ext cx="229235" cy="453390"/>
          </a:xfrm>
          <a:custGeom>
            <a:avLst/>
            <a:gdLst/>
            <a:ahLst/>
            <a:cxnLst/>
            <a:rect l="l" t="t" r="r" b="b"/>
            <a:pathLst>
              <a:path w="229235" h="453389">
                <a:moveTo>
                  <a:pt x="0" y="0"/>
                </a:moveTo>
                <a:lnTo>
                  <a:pt x="228813" y="0"/>
                </a:lnTo>
                <a:lnTo>
                  <a:pt x="228813" y="453060"/>
                </a:lnTo>
                <a:lnTo>
                  <a:pt x="0" y="453060"/>
                </a:lnTo>
                <a:lnTo>
                  <a:pt x="0" y="0"/>
                </a:lnTo>
                <a:close/>
              </a:path>
            </a:pathLst>
          </a:custGeom>
          <a:ln w="12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54804" y="3990304"/>
            <a:ext cx="229235" cy="1329055"/>
          </a:xfrm>
          <a:custGeom>
            <a:avLst/>
            <a:gdLst/>
            <a:ahLst/>
            <a:cxnLst/>
            <a:rect l="l" t="t" r="r" b="b"/>
            <a:pathLst>
              <a:path w="229235" h="1329054">
                <a:moveTo>
                  <a:pt x="0" y="0"/>
                </a:moveTo>
                <a:lnTo>
                  <a:pt x="228813" y="0"/>
                </a:lnTo>
                <a:lnTo>
                  <a:pt x="228813" y="1328825"/>
                </a:lnTo>
                <a:lnTo>
                  <a:pt x="0" y="1328825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54805" y="3990304"/>
            <a:ext cx="229235" cy="1329055"/>
          </a:xfrm>
          <a:custGeom>
            <a:avLst/>
            <a:gdLst/>
            <a:ahLst/>
            <a:cxnLst/>
            <a:rect l="l" t="t" r="r" b="b"/>
            <a:pathLst>
              <a:path w="229235" h="1329054">
                <a:moveTo>
                  <a:pt x="0" y="0"/>
                </a:moveTo>
                <a:lnTo>
                  <a:pt x="228813" y="0"/>
                </a:lnTo>
                <a:lnTo>
                  <a:pt x="228813" y="1328825"/>
                </a:lnTo>
                <a:lnTo>
                  <a:pt x="0" y="1328825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4804" y="3540867"/>
            <a:ext cx="229235" cy="453390"/>
          </a:xfrm>
          <a:custGeom>
            <a:avLst/>
            <a:gdLst/>
            <a:ahLst/>
            <a:cxnLst/>
            <a:rect l="l" t="t" r="r" b="b"/>
            <a:pathLst>
              <a:path w="229235" h="453389">
                <a:moveTo>
                  <a:pt x="0" y="0"/>
                </a:moveTo>
                <a:lnTo>
                  <a:pt x="228813" y="0"/>
                </a:lnTo>
                <a:lnTo>
                  <a:pt x="228813" y="453061"/>
                </a:lnTo>
                <a:lnTo>
                  <a:pt x="0" y="453061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54805" y="3540868"/>
            <a:ext cx="229235" cy="453390"/>
          </a:xfrm>
          <a:custGeom>
            <a:avLst/>
            <a:gdLst/>
            <a:ahLst/>
            <a:cxnLst/>
            <a:rect l="l" t="t" r="r" b="b"/>
            <a:pathLst>
              <a:path w="229235" h="453389">
                <a:moveTo>
                  <a:pt x="0" y="0"/>
                </a:moveTo>
                <a:lnTo>
                  <a:pt x="228813" y="0"/>
                </a:lnTo>
                <a:lnTo>
                  <a:pt x="228813" y="453060"/>
                </a:lnTo>
                <a:lnTo>
                  <a:pt x="0" y="453060"/>
                </a:lnTo>
                <a:lnTo>
                  <a:pt x="0" y="0"/>
                </a:lnTo>
                <a:close/>
              </a:path>
            </a:pathLst>
          </a:custGeom>
          <a:ln w="12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54804" y="3333366"/>
            <a:ext cx="229235" cy="207645"/>
          </a:xfrm>
          <a:custGeom>
            <a:avLst/>
            <a:gdLst/>
            <a:ahLst/>
            <a:cxnLst/>
            <a:rect l="l" t="t" r="r" b="b"/>
            <a:pathLst>
              <a:path w="229235" h="207645">
                <a:moveTo>
                  <a:pt x="0" y="0"/>
                </a:moveTo>
                <a:lnTo>
                  <a:pt x="228813" y="0"/>
                </a:lnTo>
                <a:lnTo>
                  <a:pt x="228813" y="207501"/>
                </a:lnTo>
                <a:lnTo>
                  <a:pt x="0" y="207501"/>
                </a:lnTo>
                <a:lnTo>
                  <a:pt x="0" y="0"/>
                </a:lnTo>
                <a:close/>
              </a:path>
            </a:pathLst>
          </a:custGeom>
          <a:solidFill>
            <a:srgbClr val="ED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54805" y="3333367"/>
            <a:ext cx="229235" cy="207645"/>
          </a:xfrm>
          <a:custGeom>
            <a:avLst/>
            <a:gdLst/>
            <a:ahLst/>
            <a:cxnLst/>
            <a:rect l="l" t="t" r="r" b="b"/>
            <a:pathLst>
              <a:path w="229235" h="207645">
                <a:moveTo>
                  <a:pt x="0" y="0"/>
                </a:moveTo>
                <a:lnTo>
                  <a:pt x="228813" y="0"/>
                </a:lnTo>
                <a:lnTo>
                  <a:pt x="228813" y="207500"/>
                </a:lnTo>
                <a:lnTo>
                  <a:pt x="0" y="207500"/>
                </a:lnTo>
                <a:lnTo>
                  <a:pt x="0" y="0"/>
                </a:lnTo>
                <a:close/>
              </a:path>
            </a:pathLst>
          </a:custGeom>
          <a:ln w="12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77344" y="3707141"/>
            <a:ext cx="229235" cy="1612265"/>
          </a:xfrm>
          <a:custGeom>
            <a:avLst/>
            <a:gdLst/>
            <a:ahLst/>
            <a:cxnLst/>
            <a:rect l="l" t="t" r="r" b="b"/>
            <a:pathLst>
              <a:path w="229235" h="1612264">
                <a:moveTo>
                  <a:pt x="0" y="0"/>
                </a:moveTo>
                <a:lnTo>
                  <a:pt x="228813" y="0"/>
                </a:lnTo>
                <a:lnTo>
                  <a:pt x="228813" y="1611988"/>
                </a:lnTo>
                <a:lnTo>
                  <a:pt x="0" y="1611988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77345" y="3707142"/>
            <a:ext cx="229235" cy="1612265"/>
          </a:xfrm>
          <a:custGeom>
            <a:avLst/>
            <a:gdLst/>
            <a:ahLst/>
            <a:cxnLst/>
            <a:rect l="l" t="t" r="r" b="b"/>
            <a:pathLst>
              <a:path w="229235" h="1612264">
                <a:moveTo>
                  <a:pt x="0" y="0"/>
                </a:moveTo>
                <a:lnTo>
                  <a:pt x="228813" y="0"/>
                </a:lnTo>
                <a:lnTo>
                  <a:pt x="228813" y="1611987"/>
                </a:lnTo>
                <a:lnTo>
                  <a:pt x="0" y="1611987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77344" y="3529541"/>
            <a:ext cx="229235" cy="191135"/>
          </a:xfrm>
          <a:custGeom>
            <a:avLst/>
            <a:gdLst/>
            <a:ahLst/>
            <a:cxnLst/>
            <a:rect l="l" t="t" r="r" b="b"/>
            <a:pathLst>
              <a:path w="229235" h="191135">
                <a:moveTo>
                  <a:pt x="0" y="0"/>
                </a:moveTo>
                <a:lnTo>
                  <a:pt x="228813" y="0"/>
                </a:lnTo>
                <a:lnTo>
                  <a:pt x="228813" y="191113"/>
                </a:lnTo>
                <a:lnTo>
                  <a:pt x="0" y="191113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77345" y="3529542"/>
            <a:ext cx="229235" cy="191135"/>
          </a:xfrm>
          <a:custGeom>
            <a:avLst/>
            <a:gdLst/>
            <a:ahLst/>
            <a:cxnLst/>
            <a:rect l="l" t="t" r="r" b="b"/>
            <a:pathLst>
              <a:path w="229235" h="191135">
                <a:moveTo>
                  <a:pt x="0" y="0"/>
                </a:moveTo>
                <a:lnTo>
                  <a:pt x="228813" y="0"/>
                </a:lnTo>
                <a:lnTo>
                  <a:pt x="228813" y="191113"/>
                </a:lnTo>
                <a:lnTo>
                  <a:pt x="0" y="191113"/>
                </a:lnTo>
                <a:lnTo>
                  <a:pt x="0" y="0"/>
                </a:lnTo>
                <a:close/>
              </a:path>
            </a:pathLst>
          </a:custGeom>
          <a:ln w="12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77344" y="3420354"/>
            <a:ext cx="229235" cy="109220"/>
          </a:xfrm>
          <a:custGeom>
            <a:avLst/>
            <a:gdLst/>
            <a:ahLst/>
            <a:cxnLst/>
            <a:rect l="l" t="t" r="r" b="b"/>
            <a:pathLst>
              <a:path w="229235" h="109220">
                <a:moveTo>
                  <a:pt x="0" y="0"/>
                </a:moveTo>
                <a:lnTo>
                  <a:pt x="228813" y="0"/>
                </a:lnTo>
                <a:lnTo>
                  <a:pt x="228813" y="109188"/>
                </a:lnTo>
                <a:lnTo>
                  <a:pt x="0" y="109188"/>
                </a:lnTo>
                <a:lnTo>
                  <a:pt x="0" y="0"/>
                </a:lnTo>
                <a:close/>
              </a:path>
            </a:pathLst>
          </a:custGeom>
          <a:solidFill>
            <a:srgbClr val="ED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77345" y="3420354"/>
            <a:ext cx="229235" cy="109220"/>
          </a:xfrm>
          <a:custGeom>
            <a:avLst/>
            <a:gdLst/>
            <a:ahLst/>
            <a:cxnLst/>
            <a:rect l="l" t="t" r="r" b="b"/>
            <a:pathLst>
              <a:path w="229235" h="109220">
                <a:moveTo>
                  <a:pt x="0" y="0"/>
                </a:moveTo>
                <a:lnTo>
                  <a:pt x="228813" y="0"/>
                </a:lnTo>
                <a:lnTo>
                  <a:pt x="228813" y="109188"/>
                </a:lnTo>
                <a:lnTo>
                  <a:pt x="0" y="109188"/>
                </a:lnTo>
                <a:lnTo>
                  <a:pt x="0" y="0"/>
                </a:lnTo>
                <a:close/>
              </a:path>
            </a:pathLst>
          </a:custGeom>
          <a:ln w="12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99885" y="3857075"/>
            <a:ext cx="229235" cy="1462405"/>
          </a:xfrm>
          <a:custGeom>
            <a:avLst/>
            <a:gdLst/>
            <a:ahLst/>
            <a:cxnLst/>
            <a:rect l="l" t="t" r="r" b="b"/>
            <a:pathLst>
              <a:path w="229235" h="1462404">
                <a:moveTo>
                  <a:pt x="0" y="0"/>
                </a:moveTo>
                <a:lnTo>
                  <a:pt x="228812" y="0"/>
                </a:lnTo>
                <a:lnTo>
                  <a:pt x="228812" y="1462054"/>
                </a:lnTo>
                <a:lnTo>
                  <a:pt x="0" y="1462054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99887" y="3857075"/>
            <a:ext cx="229235" cy="1462405"/>
          </a:xfrm>
          <a:custGeom>
            <a:avLst/>
            <a:gdLst/>
            <a:ahLst/>
            <a:cxnLst/>
            <a:rect l="l" t="t" r="r" b="b"/>
            <a:pathLst>
              <a:path w="229235" h="1462404">
                <a:moveTo>
                  <a:pt x="0" y="0"/>
                </a:moveTo>
                <a:lnTo>
                  <a:pt x="228812" y="0"/>
                </a:lnTo>
                <a:lnTo>
                  <a:pt x="228812" y="1462054"/>
                </a:lnTo>
                <a:lnTo>
                  <a:pt x="0" y="1462054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99885" y="3747888"/>
            <a:ext cx="229235" cy="109220"/>
          </a:xfrm>
          <a:custGeom>
            <a:avLst/>
            <a:gdLst/>
            <a:ahLst/>
            <a:cxnLst/>
            <a:rect l="l" t="t" r="r" b="b"/>
            <a:pathLst>
              <a:path w="229235" h="109220">
                <a:moveTo>
                  <a:pt x="0" y="0"/>
                </a:moveTo>
                <a:lnTo>
                  <a:pt x="228813" y="0"/>
                </a:lnTo>
                <a:lnTo>
                  <a:pt x="228813" y="109186"/>
                </a:lnTo>
                <a:lnTo>
                  <a:pt x="0" y="109186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99887" y="3747888"/>
            <a:ext cx="229235" cy="109220"/>
          </a:xfrm>
          <a:custGeom>
            <a:avLst/>
            <a:gdLst/>
            <a:ahLst/>
            <a:cxnLst/>
            <a:rect l="l" t="t" r="r" b="b"/>
            <a:pathLst>
              <a:path w="229235" h="109220">
                <a:moveTo>
                  <a:pt x="0" y="0"/>
                </a:moveTo>
                <a:lnTo>
                  <a:pt x="228813" y="0"/>
                </a:lnTo>
                <a:lnTo>
                  <a:pt x="228813" y="109186"/>
                </a:lnTo>
                <a:lnTo>
                  <a:pt x="0" y="109186"/>
                </a:lnTo>
                <a:lnTo>
                  <a:pt x="0" y="0"/>
                </a:lnTo>
                <a:close/>
              </a:path>
            </a:pathLst>
          </a:custGeom>
          <a:ln w="12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299888" y="3638701"/>
            <a:ext cx="229235" cy="109220"/>
          </a:xfrm>
          <a:custGeom>
            <a:avLst/>
            <a:gdLst/>
            <a:ahLst/>
            <a:cxnLst/>
            <a:rect l="l" t="t" r="r" b="b"/>
            <a:pathLst>
              <a:path w="229235" h="109220">
                <a:moveTo>
                  <a:pt x="0" y="0"/>
                </a:moveTo>
                <a:lnTo>
                  <a:pt x="228813" y="0"/>
                </a:lnTo>
                <a:lnTo>
                  <a:pt x="228813" y="109186"/>
                </a:lnTo>
                <a:lnTo>
                  <a:pt x="0" y="109186"/>
                </a:lnTo>
                <a:lnTo>
                  <a:pt x="0" y="0"/>
                </a:lnTo>
                <a:close/>
              </a:path>
            </a:pathLst>
          </a:custGeom>
          <a:solidFill>
            <a:srgbClr val="ED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99890" y="3638701"/>
            <a:ext cx="229235" cy="109220"/>
          </a:xfrm>
          <a:custGeom>
            <a:avLst/>
            <a:gdLst/>
            <a:ahLst/>
            <a:cxnLst/>
            <a:rect l="l" t="t" r="r" b="b"/>
            <a:pathLst>
              <a:path w="229235" h="109220">
                <a:moveTo>
                  <a:pt x="0" y="0"/>
                </a:moveTo>
                <a:lnTo>
                  <a:pt x="228813" y="0"/>
                </a:lnTo>
                <a:lnTo>
                  <a:pt x="228813" y="109186"/>
                </a:lnTo>
                <a:lnTo>
                  <a:pt x="0" y="109186"/>
                </a:lnTo>
                <a:lnTo>
                  <a:pt x="0" y="0"/>
                </a:lnTo>
                <a:close/>
              </a:path>
            </a:pathLst>
          </a:custGeom>
          <a:ln w="12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22426" y="4171528"/>
            <a:ext cx="229235" cy="1148080"/>
          </a:xfrm>
          <a:custGeom>
            <a:avLst/>
            <a:gdLst/>
            <a:ahLst/>
            <a:cxnLst/>
            <a:rect l="l" t="t" r="r" b="b"/>
            <a:pathLst>
              <a:path w="229235" h="1148079">
                <a:moveTo>
                  <a:pt x="0" y="0"/>
                </a:moveTo>
                <a:lnTo>
                  <a:pt x="228810" y="0"/>
                </a:lnTo>
                <a:lnTo>
                  <a:pt x="228810" y="1147601"/>
                </a:lnTo>
                <a:lnTo>
                  <a:pt x="0" y="1147601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22427" y="4171528"/>
            <a:ext cx="229235" cy="1148080"/>
          </a:xfrm>
          <a:custGeom>
            <a:avLst/>
            <a:gdLst/>
            <a:ahLst/>
            <a:cxnLst/>
            <a:rect l="l" t="t" r="r" b="b"/>
            <a:pathLst>
              <a:path w="229235" h="1148079">
                <a:moveTo>
                  <a:pt x="0" y="0"/>
                </a:moveTo>
                <a:lnTo>
                  <a:pt x="228812" y="0"/>
                </a:lnTo>
                <a:lnTo>
                  <a:pt x="228812" y="1147601"/>
                </a:lnTo>
                <a:lnTo>
                  <a:pt x="0" y="1147601"/>
                </a:lnTo>
                <a:lnTo>
                  <a:pt x="0" y="0"/>
                </a:lnTo>
                <a:close/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22429" y="3990304"/>
            <a:ext cx="229235" cy="184785"/>
          </a:xfrm>
          <a:custGeom>
            <a:avLst/>
            <a:gdLst/>
            <a:ahLst/>
            <a:cxnLst/>
            <a:rect l="l" t="t" r="r" b="b"/>
            <a:pathLst>
              <a:path w="229235" h="184785">
                <a:moveTo>
                  <a:pt x="0" y="0"/>
                </a:moveTo>
                <a:lnTo>
                  <a:pt x="228812" y="0"/>
                </a:lnTo>
                <a:lnTo>
                  <a:pt x="228812" y="184395"/>
                </a:lnTo>
                <a:lnTo>
                  <a:pt x="0" y="184395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22430" y="3990304"/>
            <a:ext cx="229235" cy="184785"/>
          </a:xfrm>
          <a:custGeom>
            <a:avLst/>
            <a:gdLst/>
            <a:ahLst/>
            <a:cxnLst/>
            <a:rect l="l" t="t" r="r" b="b"/>
            <a:pathLst>
              <a:path w="229235" h="184785">
                <a:moveTo>
                  <a:pt x="0" y="0"/>
                </a:moveTo>
                <a:lnTo>
                  <a:pt x="228813" y="0"/>
                </a:lnTo>
                <a:lnTo>
                  <a:pt x="228813" y="184395"/>
                </a:lnTo>
                <a:lnTo>
                  <a:pt x="0" y="184395"/>
                </a:lnTo>
                <a:lnTo>
                  <a:pt x="0" y="0"/>
                </a:lnTo>
                <a:close/>
              </a:path>
            </a:pathLst>
          </a:custGeom>
          <a:ln w="12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22425" y="3809533"/>
            <a:ext cx="229235" cy="184785"/>
          </a:xfrm>
          <a:custGeom>
            <a:avLst/>
            <a:gdLst/>
            <a:ahLst/>
            <a:cxnLst/>
            <a:rect l="l" t="t" r="r" b="b"/>
            <a:pathLst>
              <a:path w="229235" h="184785">
                <a:moveTo>
                  <a:pt x="0" y="0"/>
                </a:moveTo>
                <a:lnTo>
                  <a:pt x="228812" y="0"/>
                </a:lnTo>
                <a:lnTo>
                  <a:pt x="228812" y="184395"/>
                </a:lnTo>
                <a:lnTo>
                  <a:pt x="0" y="184395"/>
                </a:lnTo>
                <a:lnTo>
                  <a:pt x="0" y="0"/>
                </a:lnTo>
                <a:close/>
              </a:path>
            </a:pathLst>
          </a:custGeom>
          <a:solidFill>
            <a:srgbClr val="ED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22426" y="3809533"/>
            <a:ext cx="229235" cy="184785"/>
          </a:xfrm>
          <a:custGeom>
            <a:avLst/>
            <a:gdLst/>
            <a:ahLst/>
            <a:cxnLst/>
            <a:rect l="l" t="t" r="r" b="b"/>
            <a:pathLst>
              <a:path w="229235" h="184785">
                <a:moveTo>
                  <a:pt x="0" y="0"/>
                </a:moveTo>
                <a:lnTo>
                  <a:pt x="228813" y="0"/>
                </a:lnTo>
                <a:lnTo>
                  <a:pt x="228813" y="184395"/>
                </a:lnTo>
                <a:lnTo>
                  <a:pt x="0" y="184395"/>
                </a:lnTo>
                <a:lnTo>
                  <a:pt x="0" y="0"/>
                </a:lnTo>
                <a:close/>
              </a:path>
            </a:pathLst>
          </a:custGeom>
          <a:ln w="12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44965" y="4042859"/>
            <a:ext cx="229235" cy="1276350"/>
          </a:xfrm>
          <a:custGeom>
            <a:avLst/>
            <a:gdLst/>
            <a:ahLst/>
            <a:cxnLst/>
            <a:rect l="l" t="t" r="r" b="b"/>
            <a:pathLst>
              <a:path w="229235" h="1276350">
                <a:moveTo>
                  <a:pt x="0" y="0"/>
                </a:moveTo>
                <a:lnTo>
                  <a:pt x="228813" y="0"/>
                </a:lnTo>
                <a:lnTo>
                  <a:pt x="228813" y="1276269"/>
                </a:lnTo>
                <a:lnTo>
                  <a:pt x="0" y="1276269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44968" y="4042860"/>
            <a:ext cx="229235" cy="1276350"/>
          </a:xfrm>
          <a:custGeom>
            <a:avLst/>
            <a:gdLst/>
            <a:ahLst/>
            <a:cxnLst/>
            <a:rect l="l" t="t" r="r" b="b"/>
            <a:pathLst>
              <a:path w="229235" h="1276350">
                <a:moveTo>
                  <a:pt x="0" y="0"/>
                </a:moveTo>
                <a:lnTo>
                  <a:pt x="228813" y="0"/>
                </a:lnTo>
                <a:lnTo>
                  <a:pt x="228813" y="1276269"/>
                </a:lnTo>
                <a:lnTo>
                  <a:pt x="0" y="1276269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44968" y="3747888"/>
            <a:ext cx="229235" cy="295275"/>
          </a:xfrm>
          <a:custGeom>
            <a:avLst/>
            <a:gdLst/>
            <a:ahLst/>
            <a:cxnLst/>
            <a:rect l="l" t="t" r="r" b="b"/>
            <a:pathLst>
              <a:path w="229235" h="295275">
                <a:moveTo>
                  <a:pt x="0" y="0"/>
                </a:moveTo>
                <a:lnTo>
                  <a:pt x="228810" y="0"/>
                </a:lnTo>
                <a:lnTo>
                  <a:pt x="228810" y="294971"/>
                </a:lnTo>
                <a:lnTo>
                  <a:pt x="0" y="294971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44969" y="3747888"/>
            <a:ext cx="229235" cy="295275"/>
          </a:xfrm>
          <a:custGeom>
            <a:avLst/>
            <a:gdLst/>
            <a:ahLst/>
            <a:cxnLst/>
            <a:rect l="l" t="t" r="r" b="b"/>
            <a:pathLst>
              <a:path w="229235" h="295275">
                <a:moveTo>
                  <a:pt x="0" y="0"/>
                </a:moveTo>
                <a:lnTo>
                  <a:pt x="228812" y="0"/>
                </a:lnTo>
                <a:lnTo>
                  <a:pt x="228812" y="294971"/>
                </a:lnTo>
                <a:lnTo>
                  <a:pt x="0" y="294971"/>
                </a:lnTo>
                <a:lnTo>
                  <a:pt x="0" y="0"/>
                </a:lnTo>
                <a:close/>
              </a:path>
            </a:pathLst>
          </a:custGeom>
          <a:ln w="12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44965" y="3563492"/>
            <a:ext cx="229235" cy="184785"/>
          </a:xfrm>
          <a:custGeom>
            <a:avLst/>
            <a:gdLst/>
            <a:ahLst/>
            <a:cxnLst/>
            <a:rect l="l" t="t" r="r" b="b"/>
            <a:pathLst>
              <a:path w="229235" h="184785">
                <a:moveTo>
                  <a:pt x="0" y="0"/>
                </a:moveTo>
                <a:lnTo>
                  <a:pt x="228813" y="0"/>
                </a:lnTo>
                <a:lnTo>
                  <a:pt x="228813" y="184395"/>
                </a:lnTo>
                <a:lnTo>
                  <a:pt x="0" y="184395"/>
                </a:lnTo>
                <a:lnTo>
                  <a:pt x="0" y="0"/>
                </a:lnTo>
                <a:close/>
              </a:path>
            </a:pathLst>
          </a:custGeom>
          <a:solidFill>
            <a:srgbClr val="ED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44968" y="3563493"/>
            <a:ext cx="229235" cy="184785"/>
          </a:xfrm>
          <a:custGeom>
            <a:avLst/>
            <a:gdLst/>
            <a:ahLst/>
            <a:cxnLst/>
            <a:rect l="l" t="t" r="r" b="b"/>
            <a:pathLst>
              <a:path w="229235" h="184785">
                <a:moveTo>
                  <a:pt x="0" y="0"/>
                </a:moveTo>
                <a:lnTo>
                  <a:pt x="228813" y="0"/>
                </a:lnTo>
                <a:lnTo>
                  <a:pt x="228813" y="184395"/>
                </a:lnTo>
                <a:lnTo>
                  <a:pt x="0" y="184395"/>
                </a:lnTo>
                <a:lnTo>
                  <a:pt x="0" y="0"/>
                </a:lnTo>
                <a:close/>
              </a:path>
            </a:pathLst>
          </a:custGeom>
          <a:ln w="12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61606" y="3707141"/>
            <a:ext cx="229235" cy="1612265"/>
          </a:xfrm>
          <a:custGeom>
            <a:avLst/>
            <a:gdLst/>
            <a:ahLst/>
            <a:cxnLst/>
            <a:rect l="l" t="t" r="r" b="b"/>
            <a:pathLst>
              <a:path w="229235" h="1612264">
                <a:moveTo>
                  <a:pt x="0" y="0"/>
                </a:moveTo>
                <a:lnTo>
                  <a:pt x="228812" y="0"/>
                </a:lnTo>
                <a:lnTo>
                  <a:pt x="228812" y="1611988"/>
                </a:lnTo>
                <a:lnTo>
                  <a:pt x="0" y="1611988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61607" y="3707142"/>
            <a:ext cx="229235" cy="1612265"/>
          </a:xfrm>
          <a:custGeom>
            <a:avLst/>
            <a:gdLst/>
            <a:ahLst/>
            <a:cxnLst/>
            <a:rect l="l" t="t" r="r" b="b"/>
            <a:pathLst>
              <a:path w="229235" h="1612264">
                <a:moveTo>
                  <a:pt x="0" y="0"/>
                </a:moveTo>
                <a:lnTo>
                  <a:pt x="228813" y="0"/>
                </a:lnTo>
                <a:lnTo>
                  <a:pt x="228813" y="1611987"/>
                </a:lnTo>
                <a:lnTo>
                  <a:pt x="0" y="1611987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61606" y="3255617"/>
            <a:ext cx="229235" cy="272415"/>
          </a:xfrm>
          <a:custGeom>
            <a:avLst/>
            <a:gdLst/>
            <a:ahLst/>
            <a:cxnLst/>
            <a:rect l="l" t="t" r="r" b="b"/>
            <a:pathLst>
              <a:path w="229235" h="272414">
                <a:moveTo>
                  <a:pt x="0" y="0"/>
                </a:moveTo>
                <a:lnTo>
                  <a:pt x="228812" y="0"/>
                </a:lnTo>
                <a:lnTo>
                  <a:pt x="228812" y="271835"/>
                </a:lnTo>
                <a:lnTo>
                  <a:pt x="0" y="271835"/>
                </a:lnTo>
                <a:lnTo>
                  <a:pt x="0" y="0"/>
                </a:lnTo>
                <a:close/>
              </a:path>
            </a:pathLst>
          </a:custGeom>
          <a:solidFill>
            <a:srgbClr val="ED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61607" y="3255617"/>
            <a:ext cx="229235" cy="272415"/>
          </a:xfrm>
          <a:custGeom>
            <a:avLst/>
            <a:gdLst/>
            <a:ahLst/>
            <a:cxnLst/>
            <a:rect l="l" t="t" r="r" b="b"/>
            <a:pathLst>
              <a:path w="229235" h="272414">
                <a:moveTo>
                  <a:pt x="0" y="0"/>
                </a:moveTo>
                <a:lnTo>
                  <a:pt x="228812" y="0"/>
                </a:lnTo>
                <a:lnTo>
                  <a:pt x="228812" y="271836"/>
                </a:lnTo>
                <a:lnTo>
                  <a:pt x="0" y="2718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61606" y="3529541"/>
            <a:ext cx="229235" cy="175895"/>
          </a:xfrm>
          <a:custGeom>
            <a:avLst/>
            <a:gdLst/>
            <a:ahLst/>
            <a:cxnLst/>
            <a:rect l="l" t="t" r="r" b="b"/>
            <a:pathLst>
              <a:path w="229235" h="175895">
                <a:moveTo>
                  <a:pt x="0" y="0"/>
                </a:moveTo>
                <a:lnTo>
                  <a:pt x="228812" y="0"/>
                </a:lnTo>
                <a:lnTo>
                  <a:pt x="228812" y="175510"/>
                </a:lnTo>
                <a:lnTo>
                  <a:pt x="0" y="175510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61607" y="3529542"/>
            <a:ext cx="229235" cy="175895"/>
          </a:xfrm>
          <a:custGeom>
            <a:avLst/>
            <a:gdLst/>
            <a:ahLst/>
            <a:cxnLst/>
            <a:rect l="l" t="t" r="r" b="b"/>
            <a:pathLst>
              <a:path w="229235" h="175895">
                <a:moveTo>
                  <a:pt x="0" y="0"/>
                </a:moveTo>
                <a:lnTo>
                  <a:pt x="228813" y="0"/>
                </a:lnTo>
                <a:lnTo>
                  <a:pt x="228813" y="175510"/>
                </a:lnTo>
                <a:lnTo>
                  <a:pt x="0" y="175510"/>
                </a:lnTo>
                <a:lnTo>
                  <a:pt x="0" y="0"/>
                </a:lnTo>
                <a:close/>
              </a:path>
            </a:pathLst>
          </a:custGeom>
          <a:ln w="12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991898" y="3487832"/>
            <a:ext cx="229235" cy="207645"/>
          </a:xfrm>
          <a:custGeom>
            <a:avLst/>
            <a:gdLst/>
            <a:ahLst/>
            <a:cxnLst/>
            <a:rect l="l" t="t" r="r" b="b"/>
            <a:pathLst>
              <a:path w="229235" h="207645">
                <a:moveTo>
                  <a:pt x="0" y="0"/>
                </a:moveTo>
                <a:lnTo>
                  <a:pt x="228813" y="0"/>
                </a:lnTo>
                <a:lnTo>
                  <a:pt x="228813" y="207502"/>
                </a:lnTo>
                <a:lnTo>
                  <a:pt x="0" y="207502"/>
                </a:lnTo>
                <a:lnTo>
                  <a:pt x="0" y="0"/>
                </a:lnTo>
                <a:close/>
              </a:path>
            </a:pathLst>
          </a:custGeom>
          <a:solidFill>
            <a:srgbClr val="47C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991900" y="3487833"/>
            <a:ext cx="229235" cy="207645"/>
          </a:xfrm>
          <a:custGeom>
            <a:avLst/>
            <a:gdLst/>
            <a:ahLst/>
            <a:cxnLst/>
            <a:rect l="l" t="t" r="r" b="b"/>
            <a:pathLst>
              <a:path w="229235" h="207645">
                <a:moveTo>
                  <a:pt x="0" y="0"/>
                </a:moveTo>
                <a:lnTo>
                  <a:pt x="228813" y="0"/>
                </a:lnTo>
                <a:lnTo>
                  <a:pt x="228813" y="207502"/>
                </a:lnTo>
                <a:lnTo>
                  <a:pt x="0" y="207502"/>
                </a:lnTo>
                <a:lnTo>
                  <a:pt x="0" y="0"/>
                </a:lnTo>
                <a:close/>
              </a:path>
            </a:pathLst>
          </a:custGeom>
          <a:ln w="12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991898" y="3159846"/>
            <a:ext cx="229235" cy="210820"/>
          </a:xfrm>
          <a:custGeom>
            <a:avLst/>
            <a:gdLst/>
            <a:ahLst/>
            <a:cxnLst/>
            <a:rect l="l" t="t" r="r" b="b"/>
            <a:pathLst>
              <a:path w="229235" h="210820">
                <a:moveTo>
                  <a:pt x="0" y="0"/>
                </a:moveTo>
                <a:lnTo>
                  <a:pt x="228813" y="0"/>
                </a:lnTo>
                <a:lnTo>
                  <a:pt x="228813" y="210644"/>
                </a:lnTo>
                <a:lnTo>
                  <a:pt x="0" y="210644"/>
                </a:lnTo>
                <a:lnTo>
                  <a:pt x="0" y="0"/>
                </a:lnTo>
                <a:close/>
              </a:path>
            </a:pathLst>
          </a:custGeom>
          <a:solidFill>
            <a:srgbClr val="BEB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91900" y="3159846"/>
            <a:ext cx="229235" cy="210820"/>
          </a:xfrm>
          <a:custGeom>
            <a:avLst/>
            <a:gdLst/>
            <a:ahLst/>
            <a:cxnLst/>
            <a:rect l="l" t="t" r="r" b="b"/>
            <a:pathLst>
              <a:path w="229235" h="210820">
                <a:moveTo>
                  <a:pt x="0" y="0"/>
                </a:moveTo>
                <a:lnTo>
                  <a:pt x="228813" y="0"/>
                </a:lnTo>
                <a:lnTo>
                  <a:pt x="228813" y="210644"/>
                </a:lnTo>
                <a:lnTo>
                  <a:pt x="0" y="210644"/>
                </a:lnTo>
                <a:lnTo>
                  <a:pt x="0" y="0"/>
                </a:lnTo>
                <a:close/>
              </a:path>
            </a:pathLst>
          </a:custGeom>
          <a:ln w="12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91896" y="2835001"/>
            <a:ext cx="229235" cy="207645"/>
          </a:xfrm>
          <a:custGeom>
            <a:avLst/>
            <a:gdLst/>
            <a:ahLst/>
            <a:cxnLst/>
            <a:rect l="l" t="t" r="r" b="b"/>
            <a:pathLst>
              <a:path w="229235" h="207644">
                <a:moveTo>
                  <a:pt x="0" y="0"/>
                </a:moveTo>
                <a:lnTo>
                  <a:pt x="228813" y="0"/>
                </a:lnTo>
                <a:lnTo>
                  <a:pt x="228813" y="207500"/>
                </a:lnTo>
                <a:lnTo>
                  <a:pt x="0" y="207500"/>
                </a:lnTo>
                <a:lnTo>
                  <a:pt x="0" y="0"/>
                </a:lnTo>
                <a:close/>
              </a:path>
            </a:pathLst>
          </a:custGeom>
          <a:solidFill>
            <a:srgbClr val="ED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91899" y="2835001"/>
            <a:ext cx="229235" cy="207645"/>
          </a:xfrm>
          <a:custGeom>
            <a:avLst/>
            <a:gdLst/>
            <a:ahLst/>
            <a:cxnLst/>
            <a:rect l="l" t="t" r="r" b="b"/>
            <a:pathLst>
              <a:path w="229235" h="207644">
                <a:moveTo>
                  <a:pt x="0" y="0"/>
                </a:moveTo>
                <a:lnTo>
                  <a:pt x="228813" y="0"/>
                </a:lnTo>
                <a:lnTo>
                  <a:pt x="228813" y="207500"/>
                </a:lnTo>
                <a:lnTo>
                  <a:pt x="0" y="207500"/>
                </a:lnTo>
                <a:lnTo>
                  <a:pt x="0" y="0"/>
                </a:lnTo>
                <a:close/>
              </a:path>
            </a:pathLst>
          </a:custGeom>
          <a:ln w="12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1256672" y="1702867"/>
            <a:ext cx="6146800" cy="4115435"/>
          </a:xfrm>
          <a:prstGeom prst="rect">
            <a:avLst/>
          </a:prstGeom>
          <a:ln w="12711">
            <a:solidFill>
              <a:srgbClr val="5B8C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9715">
              <a:lnSpc>
                <a:spcPct val="100000"/>
              </a:lnSpc>
              <a:tabLst>
                <a:tab pos="4505960" algn="l"/>
              </a:tabLst>
            </a:pPr>
            <a:r>
              <a:rPr sz="1800" b="1" dirty="0">
                <a:solidFill>
                  <a:srgbClr val="005493"/>
                </a:solidFill>
                <a:latin typeface="Arial"/>
                <a:cs typeface="Arial"/>
              </a:rPr>
              <a:t>Mentions of Dualcore on Social Media	(by Hour)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059680" marR="324485">
              <a:lnSpc>
                <a:spcPct val="148900"/>
              </a:lnSpc>
              <a:spcBef>
                <a:spcPts val="1505"/>
              </a:spcBef>
            </a:pPr>
            <a:r>
              <a:rPr sz="1400" b="1" dirty="0">
                <a:solidFill>
                  <a:srgbClr val="005493"/>
                </a:solidFill>
                <a:latin typeface="Arial"/>
                <a:cs typeface="Arial"/>
              </a:rPr>
              <a:t>Negative Neutral Positive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85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756410" algn="l"/>
                <a:tab pos="2072005" algn="l"/>
              </a:tabLst>
            </a:pPr>
            <a:r>
              <a:rPr sz="1400" dirty="0">
                <a:latin typeface="Arial"/>
                <a:cs typeface="Arial"/>
              </a:rPr>
              <a:t>07 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08 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09 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	</a:t>
            </a:r>
            <a:r>
              <a:rPr sz="1400" spc="-10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12 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13 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14 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15 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16  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17 </a:t>
            </a:r>
            <a:r>
              <a:rPr sz="1400" spc="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07263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lli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Us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20" dirty="0"/>
              <a:t>C</a:t>
            </a:r>
            <a:r>
              <a:rPr spc="-55" dirty="0"/>
              <a:t>a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:</a:t>
            </a:r>
            <a:r>
              <a:rPr spc="114" dirty="0"/>
              <a:t> </a:t>
            </a:r>
            <a:r>
              <a:rPr spc="-10" dirty="0"/>
              <a:t>B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45" dirty="0"/>
              <a:t>i</a:t>
            </a:r>
            <a:r>
              <a:rPr spc="35" dirty="0"/>
              <a:t>n</a:t>
            </a:r>
            <a:r>
              <a:rPr dirty="0"/>
              <a:t>e</a:t>
            </a:r>
            <a:r>
              <a:rPr spc="-40" dirty="0"/>
              <a:t>s</a:t>
            </a:r>
            <a:r>
              <a:rPr dirty="0"/>
              <a:t>s</a:t>
            </a:r>
            <a:r>
              <a:rPr spc="-85" dirty="0"/>
              <a:t> </a:t>
            </a:r>
            <a:r>
              <a:rPr spc="-10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e</a:t>
            </a:r>
            <a:r>
              <a:rPr spc="45" dirty="0"/>
              <a:t>lli</a:t>
            </a:r>
            <a:r>
              <a:rPr spc="-40" dirty="0"/>
              <a:t>g</a:t>
            </a:r>
            <a:r>
              <a:rPr dirty="0"/>
              <a:t>e</a:t>
            </a:r>
            <a:r>
              <a:rPr spc="35" dirty="0"/>
              <a:t>n</a:t>
            </a:r>
            <a:r>
              <a:rPr spc="-20" dirty="0"/>
              <a:t>c</a:t>
            </a:r>
            <a:r>
              <a:rPr spc="-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843818" y="2012958"/>
            <a:ext cx="3169169" cy="146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819" y="3356741"/>
            <a:ext cx="3169169" cy="2698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9735" y="3718245"/>
            <a:ext cx="4128161" cy="2346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9735" y="2018479"/>
            <a:ext cx="4128161" cy="1814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5660" y="1697283"/>
            <a:ext cx="7192645" cy="4402455"/>
          </a:xfrm>
          <a:custGeom>
            <a:avLst/>
            <a:gdLst/>
            <a:ahLst/>
            <a:cxnLst/>
            <a:rect l="l" t="t" r="r" b="b"/>
            <a:pathLst>
              <a:path w="7192645" h="4402455">
                <a:moveTo>
                  <a:pt x="0" y="0"/>
                </a:moveTo>
                <a:lnTo>
                  <a:pt x="7192174" y="0"/>
                </a:lnTo>
                <a:lnTo>
                  <a:pt x="7192174" y="4402312"/>
                </a:lnTo>
                <a:lnTo>
                  <a:pt x="0" y="44023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5660" y="1697283"/>
            <a:ext cx="7192645" cy="4402455"/>
          </a:xfrm>
          <a:custGeom>
            <a:avLst/>
            <a:gdLst/>
            <a:ahLst/>
            <a:cxnLst/>
            <a:rect l="l" t="t" r="r" b="b"/>
            <a:pathLst>
              <a:path w="7192645" h="4402455">
                <a:moveTo>
                  <a:pt x="0" y="0"/>
                </a:moveTo>
                <a:lnTo>
                  <a:pt x="7192173" y="0"/>
                </a:lnTo>
                <a:lnTo>
                  <a:pt x="7192173" y="4402312"/>
                </a:lnTo>
                <a:lnTo>
                  <a:pt x="0" y="4402312"/>
                </a:lnTo>
                <a:lnTo>
                  <a:pt x="0" y="0"/>
                </a:lnTo>
                <a:close/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6527" y="2012553"/>
            <a:ext cx="91307" cy="3978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6527" y="2012553"/>
            <a:ext cx="91440" cy="3978275"/>
          </a:xfrm>
          <a:custGeom>
            <a:avLst/>
            <a:gdLst/>
            <a:ahLst/>
            <a:cxnLst/>
            <a:rect l="l" t="t" r="r" b="b"/>
            <a:pathLst>
              <a:path w="91440" h="3978275">
                <a:moveTo>
                  <a:pt x="0" y="3978131"/>
                </a:moveTo>
                <a:lnTo>
                  <a:pt x="91307" y="3978131"/>
                </a:lnTo>
                <a:lnTo>
                  <a:pt x="91307" y="0"/>
                </a:lnTo>
                <a:lnTo>
                  <a:pt x="0" y="0"/>
                </a:lnTo>
                <a:lnTo>
                  <a:pt x="0" y="3978131"/>
                </a:lnTo>
                <a:close/>
              </a:path>
            </a:pathLst>
          </a:custGeom>
          <a:ln w="749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5377" y="2041215"/>
            <a:ext cx="75892" cy="569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85378" y="2041214"/>
            <a:ext cx="76200" cy="569595"/>
          </a:xfrm>
          <a:custGeom>
            <a:avLst/>
            <a:gdLst/>
            <a:ahLst/>
            <a:cxnLst/>
            <a:rect l="l" t="t" r="r" b="b"/>
            <a:pathLst>
              <a:path w="76200" h="569594">
                <a:moveTo>
                  <a:pt x="37945" y="569455"/>
                </a:moveTo>
                <a:lnTo>
                  <a:pt x="51980" y="566773"/>
                </a:lnTo>
                <a:lnTo>
                  <a:pt x="63649" y="559417"/>
                </a:lnTo>
                <a:lnTo>
                  <a:pt x="71915" y="548423"/>
                </a:lnTo>
                <a:lnTo>
                  <a:pt x="75746" y="534825"/>
                </a:lnTo>
                <a:lnTo>
                  <a:pt x="75891" y="37970"/>
                </a:lnTo>
                <a:lnTo>
                  <a:pt x="73211" y="23926"/>
                </a:lnTo>
                <a:lnTo>
                  <a:pt x="65860" y="12250"/>
                </a:lnTo>
                <a:lnTo>
                  <a:pt x="54872" y="3978"/>
                </a:lnTo>
                <a:lnTo>
                  <a:pt x="41283" y="144"/>
                </a:lnTo>
                <a:lnTo>
                  <a:pt x="37945" y="0"/>
                </a:lnTo>
                <a:lnTo>
                  <a:pt x="23909" y="2682"/>
                </a:lnTo>
                <a:lnTo>
                  <a:pt x="12241" y="10038"/>
                </a:lnTo>
                <a:lnTo>
                  <a:pt x="3975" y="21032"/>
                </a:lnTo>
                <a:lnTo>
                  <a:pt x="144" y="34630"/>
                </a:lnTo>
                <a:lnTo>
                  <a:pt x="0" y="531484"/>
                </a:lnTo>
                <a:lnTo>
                  <a:pt x="2680" y="545528"/>
                </a:lnTo>
                <a:lnTo>
                  <a:pt x="10031" y="557205"/>
                </a:lnTo>
                <a:lnTo>
                  <a:pt x="21018" y="565477"/>
                </a:lnTo>
                <a:lnTo>
                  <a:pt x="34607" y="569310"/>
                </a:lnTo>
                <a:lnTo>
                  <a:pt x="37945" y="569455"/>
                </a:lnTo>
                <a:close/>
              </a:path>
            </a:pathLst>
          </a:custGeom>
          <a:ln w="7492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6527" y="5849857"/>
            <a:ext cx="91307" cy="745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6527" y="5849856"/>
            <a:ext cx="91440" cy="74930"/>
          </a:xfrm>
          <a:custGeom>
            <a:avLst/>
            <a:gdLst/>
            <a:ahLst/>
            <a:cxnLst/>
            <a:rect l="l" t="t" r="r" b="b"/>
            <a:pathLst>
              <a:path w="91440" h="74929">
                <a:moveTo>
                  <a:pt x="91307" y="74521"/>
                </a:moveTo>
                <a:lnTo>
                  <a:pt x="0" y="74521"/>
                </a:lnTo>
                <a:lnTo>
                  <a:pt x="0" y="0"/>
                </a:lnTo>
                <a:lnTo>
                  <a:pt x="91307" y="0"/>
                </a:lnTo>
                <a:lnTo>
                  <a:pt x="91307" y="74521"/>
                </a:lnTo>
                <a:close/>
              </a:path>
            </a:pathLst>
          </a:custGeom>
          <a:ln w="7495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94367" y="5862596"/>
            <a:ext cx="45720" cy="34925"/>
          </a:xfrm>
          <a:custGeom>
            <a:avLst/>
            <a:gdLst/>
            <a:ahLst/>
            <a:cxnLst/>
            <a:rect l="l" t="t" r="r" b="b"/>
            <a:pathLst>
              <a:path w="45720" h="34925">
                <a:moveTo>
                  <a:pt x="22825" y="0"/>
                </a:moveTo>
                <a:lnTo>
                  <a:pt x="0" y="34394"/>
                </a:lnTo>
                <a:lnTo>
                  <a:pt x="45652" y="34394"/>
                </a:lnTo>
                <a:lnTo>
                  <a:pt x="2282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76527" y="5916167"/>
            <a:ext cx="91307" cy="745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527" y="5916167"/>
            <a:ext cx="91440" cy="74930"/>
          </a:xfrm>
          <a:custGeom>
            <a:avLst/>
            <a:gdLst/>
            <a:ahLst/>
            <a:cxnLst/>
            <a:rect l="l" t="t" r="r" b="b"/>
            <a:pathLst>
              <a:path w="91440" h="74929">
                <a:moveTo>
                  <a:pt x="91307" y="0"/>
                </a:moveTo>
                <a:lnTo>
                  <a:pt x="0" y="0"/>
                </a:lnTo>
                <a:lnTo>
                  <a:pt x="0" y="74521"/>
                </a:lnTo>
                <a:lnTo>
                  <a:pt x="91307" y="74521"/>
                </a:lnTo>
                <a:lnTo>
                  <a:pt x="91307" y="0"/>
                </a:lnTo>
                <a:close/>
              </a:path>
            </a:pathLst>
          </a:custGeom>
          <a:ln w="7495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94226" y="5933205"/>
            <a:ext cx="45720" cy="34925"/>
          </a:xfrm>
          <a:custGeom>
            <a:avLst/>
            <a:gdLst/>
            <a:ahLst/>
            <a:cxnLst/>
            <a:rect l="l" t="t" r="r" b="b"/>
            <a:pathLst>
              <a:path w="45720" h="34925">
                <a:moveTo>
                  <a:pt x="45653" y="0"/>
                </a:moveTo>
                <a:lnTo>
                  <a:pt x="0" y="0"/>
                </a:lnTo>
                <a:lnTo>
                  <a:pt x="22826" y="34394"/>
                </a:lnTo>
                <a:lnTo>
                  <a:pt x="45653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5660" y="1697283"/>
            <a:ext cx="7192174" cy="3152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5660" y="1697283"/>
            <a:ext cx="7192645" cy="315595"/>
          </a:xfrm>
          <a:custGeom>
            <a:avLst/>
            <a:gdLst/>
            <a:ahLst/>
            <a:cxnLst/>
            <a:rect l="l" t="t" r="r" b="b"/>
            <a:pathLst>
              <a:path w="7192645" h="315594">
                <a:moveTo>
                  <a:pt x="0" y="0"/>
                </a:moveTo>
                <a:lnTo>
                  <a:pt x="7192173" y="0"/>
                </a:lnTo>
                <a:lnTo>
                  <a:pt x="7192173" y="315269"/>
                </a:lnTo>
                <a:lnTo>
                  <a:pt x="0" y="315269"/>
                </a:lnTo>
                <a:lnTo>
                  <a:pt x="0" y="0"/>
                </a:lnTo>
                <a:close/>
              </a:path>
            </a:pathLst>
          </a:custGeom>
          <a:ln w="749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5660" y="5990685"/>
            <a:ext cx="7192174" cy="1089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5660" y="5990685"/>
            <a:ext cx="7192645" cy="109220"/>
          </a:xfrm>
          <a:custGeom>
            <a:avLst/>
            <a:gdLst/>
            <a:ahLst/>
            <a:cxnLst/>
            <a:rect l="l" t="t" r="r" b="b"/>
            <a:pathLst>
              <a:path w="7192645" h="109220">
                <a:moveTo>
                  <a:pt x="0" y="0"/>
                </a:moveTo>
                <a:lnTo>
                  <a:pt x="7192173" y="0"/>
                </a:lnTo>
                <a:lnTo>
                  <a:pt x="7192173" y="108911"/>
                </a:lnTo>
                <a:lnTo>
                  <a:pt x="0" y="108911"/>
                </a:lnTo>
                <a:lnTo>
                  <a:pt x="0" y="0"/>
                </a:lnTo>
                <a:close/>
              </a:path>
            </a:pathLst>
          </a:custGeom>
          <a:ln w="7496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87062" y="6034392"/>
            <a:ext cx="66040" cy="53340"/>
          </a:xfrm>
          <a:custGeom>
            <a:avLst/>
            <a:gdLst/>
            <a:ahLst/>
            <a:cxnLst/>
            <a:rect l="l" t="t" r="r" b="b"/>
            <a:pathLst>
              <a:path w="66040" h="53339">
                <a:moveTo>
                  <a:pt x="0" y="53223"/>
                </a:moveTo>
                <a:lnTo>
                  <a:pt x="65811" y="0"/>
                </a:lnTo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12276" y="6054793"/>
            <a:ext cx="40640" cy="33020"/>
          </a:xfrm>
          <a:custGeom>
            <a:avLst/>
            <a:gdLst/>
            <a:ahLst/>
            <a:cxnLst/>
            <a:rect l="l" t="t" r="r" b="b"/>
            <a:pathLst>
              <a:path w="40640" h="33020">
                <a:moveTo>
                  <a:pt x="0" y="32822"/>
                </a:moveTo>
                <a:lnTo>
                  <a:pt x="40526" y="0"/>
                </a:lnTo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36719" y="6074569"/>
            <a:ext cx="16510" cy="13335"/>
          </a:xfrm>
          <a:custGeom>
            <a:avLst/>
            <a:gdLst/>
            <a:ahLst/>
            <a:cxnLst/>
            <a:rect l="l" t="t" r="r" b="b"/>
            <a:pathLst>
              <a:path w="16509" h="13335">
                <a:moveTo>
                  <a:pt x="0" y="13046"/>
                </a:moveTo>
                <a:lnTo>
                  <a:pt x="16154" y="0"/>
                </a:lnTo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7759" y="1852053"/>
            <a:ext cx="1443355" cy="120650"/>
          </a:xfrm>
          <a:custGeom>
            <a:avLst/>
            <a:gdLst/>
            <a:ahLst/>
            <a:cxnLst/>
            <a:rect l="l" t="t" r="r" b="b"/>
            <a:pathLst>
              <a:path w="1443354" h="120650">
                <a:moveTo>
                  <a:pt x="1383202" y="0"/>
                </a:moveTo>
                <a:lnTo>
                  <a:pt x="60149" y="0"/>
                </a:lnTo>
                <a:lnTo>
                  <a:pt x="49966" y="858"/>
                </a:lnTo>
                <a:lnTo>
                  <a:pt x="14344" y="21175"/>
                </a:lnTo>
                <a:lnTo>
                  <a:pt x="0" y="60186"/>
                </a:lnTo>
                <a:lnTo>
                  <a:pt x="858" y="70378"/>
                </a:lnTo>
                <a:lnTo>
                  <a:pt x="21162" y="106022"/>
                </a:lnTo>
                <a:lnTo>
                  <a:pt x="60149" y="120375"/>
                </a:lnTo>
                <a:lnTo>
                  <a:pt x="1393386" y="119516"/>
                </a:lnTo>
                <a:lnTo>
                  <a:pt x="1429007" y="99199"/>
                </a:lnTo>
                <a:lnTo>
                  <a:pt x="1443351" y="60186"/>
                </a:lnTo>
                <a:lnTo>
                  <a:pt x="1442492" y="49998"/>
                </a:lnTo>
                <a:lnTo>
                  <a:pt x="1422189" y="14353"/>
                </a:lnTo>
                <a:lnTo>
                  <a:pt x="1383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7759" y="1852052"/>
            <a:ext cx="1443355" cy="120650"/>
          </a:xfrm>
          <a:custGeom>
            <a:avLst/>
            <a:gdLst/>
            <a:ahLst/>
            <a:cxnLst/>
            <a:rect l="l" t="t" r="r" b="b"/>
            <a:pathLst>
              <a:path w="1443354" h="120650">
                <a:moveTo>
                  <a:pt x="60148" y="0"/>
                </a:moveTo>
                <a:lnTo>
                  <a:pt x="1383202" y="0"/>
                </a:lnTo>
                <a:lnTo>
                  <a:pt x="1397587" y="1732"/>
                </a:lnTo>
                <a:lnTo>
                  <a:pt x="1431581" y="24419"/>
                </a:lnTo>
                <a:lnTo>
                  <a:pt x="1443349" y="60187"/>
                </a:lnTo>
                <a:lnTo>
                  <a:pt x="1441618" y="74582"/>
                </a:lnTo>
                <a:lnTo>
                  <a:pt x="1418947" y="108598"/>
                </a:lnTo>
                <a:lnTo>
                  <a:pt x="60148" y="120375"/>
                </a:lnTo>
                <a:lnTo>
                  <a:pt x="45763" y="118643"/>
                </a:lnTo>
                <a:lnTo>
                  <a:pt x="11769" y="95956"/>
                </a:lnTo>
                <a:lnTo>
                  <a:pt x="0" y="60187"/>
                </a:lnTo>
                <a:lnTo>
                  <a:pt x="1731" y="45793"/>
                </a:lnTo>
                <a:lnTo>
                  <a:pt x="6649" y="32651"/>
                </a:lnTo>
                <a:lnTo>
                  <a:pt x="36413" y="4867"/>
                </a:lnTo>
                <a:lnTo>
                  <a:pt x="60148" y="0"/>
                </a:lnTo>
                <a:close/>
              </a:path>
            </a:pathLst>
          </a:custGeom>
          <a:ln w="749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14361" y="1853537"/>
            <a:ext cx="33337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solidFill>
                  <a:srgbClr val="A9A9A9"/>
                </a:solidFill>
                <a:latin typeface="Lucida Sans Unicode"/>
                <a:cs typeface="Lucida Sans Unicode"/>
              </a:rPr>
              <a:t>Goo</a:t>
            </a:r>
            <a:r>
              <a:rPr sz="700" dirty="0">
                <a:solidFill>
                  <a:srgbClr val="A9A9A9"/>
                </a:solidFill>
                <a:latin typeface="Lucida Sans Unicode"/>
                <a:cs typeface="Lucida Sans Unicode"/>
              </a:rPr>
              <a:t>gle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9389" y="1731894"/>
            <a:ext cx="86889" cy="694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89" y="1731893"/>
            <a:ext cx="86995" cy="69850"/>
          </a:xfrm>
          <a:custGeom>
            <a:avLst/>
            <a:gdLst/>
            <a:ahLst/>
            <a:cxnLst/>
            <a:rect l="l" t="t" r="r" b="b"/>
            <a:pathLst>
              <a:path w="86994" h="69850">
                <a:moveTo>
                  <a:pt x="74389" y="9263"/>
                </a:moveTo>
                <a:lnTo>
                  <a:pt x="82852" y="18943"/>
                </a:lnTo>
                <a:lnTo>
                  <a:pt x="86889" y="29938"/>
                </a:lnTo>
                <a:lnTo>
                  <a:pt x="86500" y="41316"/>
                </a:lnTo>
                <a:lnTo>
                  <a:pt x="81685" y="52146"/>
                </a:lnTo>
                <a:lnTo>
                  <a:pt x="69557" y="61105"/>
                </a:lnTo>
                <a:lnTo>
                  <a:pt x="57256" y="66805"/>
                </a:lnTo>
                <a:lnTo>
                  <a:pt x="45144" y="69446"/>
                </a:lnTo>
                <a:lnTo>
                  <a:pt x="33580" y="69232"/>
                </a:lnTo>
                <a:lnTo>
                  <a:pt x="96" y="40129"/>
                </a:lnTo>
                <a:lnTo>
                  <a:pt x="0" y="28880"/>
                </a:lnTo>
                <a:lnTo>
                  <a:pt x="4233" y="18183"/>
                </a:lnTo>
                <a:lnTo>
                  <a:pt x="16471" y="8892"/>
                </a:lnTo>
                <a:lnTo>
                  <a:pt x="28792" y="2911"/>
                </a:lnTo>
                <a:lnTo>
                  <a:pt x="40869" y="20"/>
                </a:lnTo>
                <a:lnTo>
                  <a:pt x="52371" y="0"/>
                </a:lnTo>
                <a:lnTo>
                  <a:pt x="62969" y="2629"/>
                </a:lnTo>
                <a:lnTo>
                  <a:pt x="72335" y="7689"/>
                </a:lnTo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6035" y="1729726"/>
            <a:ext cx="62947" cy="293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8033" y="1731894"/>
            <a:ext cx="86889" cy="694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8033" y="1731893"/>
            <a:ext cx="86995" cy="69850"/>
          </a:xfrm>
          <a:custGeom>
            <a:avLst/>
            <a:gdLst/>
            <a:ahLst/>
            <a:cxnLst/>
            <a:rect l="l" t="t" r="r" b="b"/>
            <a:pathLst>
              <a:path w="86994" h="69850">
                <a:moveTo>
                  <a:pt x="74389" y="9263"/>
                </a:moveTo>
                <a:lnTo>
                  <a:pt x="82852" y="18943"/>
                </a:lnTo>
                <a:lnTo>
                  <a:pt x="86889" y="29938"/>
                </a:lnTo>
                <a:lnTo>
                  <a:pt x="86500" y="41316"/>
                </a:lnTo>
                <a:lnTo>
                  <a:pt x="81685" y="52146"/>
                </a:lnTo>
                <a:lnTo>
                  <a:pt x="69557" y="61105"/>
                </a:lnTo>
                <a:lnTo>
                  <a:pt x="57256" y="66805"/>
                </a:lnTo>
                <a:lnTo>
                  <a:pt x="45144" y="69446"/>
                </a:lnTo>
                <a:lnTo>
                  <a:pt x="33581" y="69232"/>
                </a:lnTo>
                <a:lnTo>
                  <a:pt x="96" y="40129"/>
                </a:lnTo>
                <a:lnTo>
                  <a:pt x="0" y="28880"/>
                </a:lnTo>
                <a:lnTo>
                  <a:pt x="4233" y="18184"/>
                </a:lnTo>
                <a:lnTo>
                  <a:pt x="16471" y="8892"/>
                </a:lnTo>
                <a:lnTo>
                  <a:pt x="28792" y="2911"/>
                </a:lnTo>
                <a:lnTo>
                  <a:pt x="40869" y="20"/>
                </a:lnTo>
                <a:lnTo>
                  <a:pt x="52371" y="0"/>
                </a:lnTo>
                <a:lnTo>
                  <a:pt x="62969" y="2629"/>
                </a:lnTo>
                <a:lnTo>
                  <a:pt x="72335" y="7689"/>
                </a:lnTo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4679" y="1729726"/>
            <a:ext cx="62947" cy="293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6678" y="1731894"/>
            <a:ext cx="86889" cy="694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6678" y="1731893"/>
            <a:ext cx="86995" cy="69850"/>
          </a:xfrm>
          <a:custGeom>
            <a:avLst/>
            <a:gdLst/>
            <a:ahLst/>
            <a:cxnLst/>
            <a:rect l="l" t="t" r="r" b="b"/>
            <a:pathLst>
              <a:path w="86994" h="69850">
                <a:moveTo>
                  <a:pt x="74389" y="9263"/>
                </a:moveTo>
                <a:lnTo>
                  <a:pt x="82852" y="18943"/>
                </a:lnTo>
                <a:lnTo>
                  <a:pt x="86889" y="29938"/>
                </a:lnTo>
                <a:lnTo>
                  <a:pt x="86500" y="41316"/>
                </a:lnTo>
                <a:lnTo>
                  <a:pt x="81685" y="52146"/>
                </a:lnTo>
                <a:lnTo>
                  <a:pt x="69557" y="61105"/>
                </a:lnTo>
                <a:lnTo>
                  <a:pt x="57256" y="66805"/>
                </a:lnTo>
                <a:lnTo>
                  <a:pt x="45144" y="69446"/>
                </a:lnTo>
                <a:lnTo>
                  <a:pt x="33580" y="69232"/>
                </a:lnTo>
                <a:lnTo>
                  <a:pt x="96" y="40129"/>
                </a:lnTo>
                <a:lnTo>
                  <a:pt x="0" y="28880"/>
                </a:lnTo>
                <a:lnTo>
                  <a:pt x="4233" y="18183"/>
                </a:lnTo>
                <a:lnTo>
                  <a:pt x="16471" y="8892"/>
                </a:lnTo>
                <a:lnTo>
                  <a:pt x="28792" y="2911"/>
                </a:lnTo>
                <a:lnTo>
                  <a:pt x="40869" y="20"/>
                </a:lnTo>
                <a:lnTo>
                  <a:pt x="52371" y="0"/>
                </a:lnTo>
                <a:lnTo>
                  <a:pt x="62969" y="2629"/>
                </a:lnTo>
                <a:lnTo>
                  <a:pt x="72335" y="7689"/>
                </a:lnTo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3324" y="1729726"/>
            <a:ext cx="62947" cy="293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71174" y="1740637"/>
            <a:ext cx="136911" cy="51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71173" y="1740636"/>
            <a:ext cx="137160" cy="52069"/>
          </a:xfrm>
          <a:custGeom>
            <a:avLst/>
            <a:gdLst/>
            <a:ahLst/>
            <a:cxnLst/>
            <a:rect l="l" t="t" r="r" b="b"/>
            <a:pathLst>
              <a:path w="137159" h="52069">
                <a:moveTo>
                  <a:pt x="25873" y="0"/>
                </a:moveTo>
                <a:lnTo>
                  <a:pt x="111037" y="0"/>
                </a:lnTo>
                <a:lnTo>
                  <a:pt x="124563" y="3815"/>
                </a:lnTo>
                <a:lnTo>
                  <a:pt x="133910" y="13776"/>
                </a:lnTo>
                <a:lnTo>
                  <a:pt x="136911" y="25890"/>
                </a:lnTo>
                <a:lnTo>
                  <a:pt x="133098" y="39425"/>
                </a:lnTo>
                <a:lnTo>
                  <a:pt x="123142" y="48777"/>
                </a:lnTo>
                <a:lnTo>
                  <a:pt x="25873" y="51780"/>
                </a:lnTo>
                <a:lnTo>
                  <a:pt x="12347" y="47965"/>
                </a:lnTo>
                <a:lnTo>
                  <a:pt x="3000" y="38003"/>
                </a:lnTo>
                <a:lnTo>
                  <a:pt x="0" y="25890"/>
                </a:lnTo>
                <a:lnTo>
                  <a:pt x="3812" y="12355"/>
                </a:lnTo>
                <a:lnTo>
                  <a:pt x="13767" y="3002"/>
                </a:lnTo>
                <a:lnTo>
                  <a:pt x="25873" y="0"/>
                </a:lnTo>
                <a:close/>
              </a:path>
            </a:pathLst>
          </a:custGeom>
          <a:ln w="749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79601" y="1740118"/>
            <a:ext cx="109743" cy="223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92500" y="1881515"/>
            <a:ext cx="74930" cy="65405"/>
          </a:xfrm>
          <a:custGeom>
            <a:avLst/>
            <a:gdLst/>
            <a:ahLst/>
            <a:cxnLst/>
            <a:rect l="l" t="t" r="r" b="b"/>
            <a:pathLst>
              <a:path w="74929" h="65405">
                <a:moveTo>
                  <a:pt x="0" y="12944"/>
                </a:moveTo>
                <a:lnTo>
                  <a:pt x="9298" y="5049"/>
                </a:lnTo>
                <a:lnTo>
                  <a:pt x="21350" y="0"/>
                </a:lnTo>
                <a:lnTo>
                  <a:pt x="40253" y="940"/>
                </a:lnTo>
                <a:lnTo>
                  <a:pt x="55104" y="5200"/>
                </a:lnTo>
                <a:lnTo>
                  <a:pt x="65821" y="12160"/>
                </a:lnTo>
                <a:lnTo>
                  <a:pt x="72325" y="21200"/>
                </a:lnTo>
                <a:lnTo>
                  <a:pt x="74535" y="31699"/>
                </a:lnTo>
                <a:lnTo>
                  <a:pt x="71553" y="44275"/>
                </a:lnTo>
                <a:lnTo>
                  <a:pt x="63388" y="54658"/>
                </a:lnTo>
                <a:lnTo>
                  <a:pt x="51214" y="61901"/>
                </a:lnTo>
                <a:lnTo>
                  <a:pt x="36202" y="65056"/>
                </a:lnTo>
                <a:lnTo>
                  <a:pt x="21547" y="63414"/>
                </a:lnTo>
                <a:lnTo>
                  <a:pt x="9726" y="58734"/>
                </a:lnTo>
              </a:path>
            </a:pathLst>
          </a:custGeom>
          <a:ln w="2248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68648" y="1871958"/>
            <a:ext cx="48895" cy="45720"/>
          </a:xfrm>
          <a:custGeom>
            <a:avLst/>
            <a:gdLst/>
            <a:ahLst/>
            <a:cxnLst/>
            <a:rect l="l" t="t" r="r" b="b"/>
            <a:pathLst>
              <a:path w="48895" h="45719">
                <a:moveTo>
                  <a:pt x="38" y="0"/>
                </a:moveTo>
                <a:lnTo>
                  <a:pt x="0" y="45575"/>
                </a:lnTo>
                <a:lnTo>
                  <a:pt x="48394" y="22816"/>
                </a:lnTo>
                <a:lnTo>
                  <a:pt x="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38521" y="1852053"/>
            <a:ext cx="4568825" cy="120650"/>
          </a:xfrm>
          <a:custGeom>
            <a:avLst/>
            <a:gdLst/>
            <a:ahLst/>
            <a:cxnLst/>
            <a:rect l="l" t="t" r="r" b="b"/>
            <a:pathLst>
              <a:path w="4568825" h="120650">
                <a:moveTo>
                  <a:pt x="4531093" y="0"/>
                </a:moveTo>
                <a:lnTo>
                  <a:pt x="37461" y="0"/>
                </a:lnTo>
                <a:lnTo>
                  <a:pt x="34912" y="85"/>
                </a:lnTo>
                <a:lnTo>
                  <a:pt x="21230" y="3691"/>
                </a:lnTo>
                <a:lnTo>
                  <a:pt x="10143" y="11834"/>
                </a:lnTo>
                <a:lnTo>
                  <a:pt x="2712" y="23452"/>
                </a:lnTo>
                <a:lnTo>
                  <a:pt x="0" y="37484"/>
                </a:lnTo>
                <a:lnTo>
                  <a:pt x="85" y="85441"/>
                </a:lnTo>
                <a:lnTo>
                  <a:pt x="3689" y="99132"/>
                </a:lnTo>
                <a:lnTo>
                  <a:pt x="11828" y="110225"/>
                </a:lnTo>
                <a:lnTo>
                  <a:pt x="23439" y="117661"/>
                </a:lnTo>
                <a:lnTo>
                  <a:pt x="37461" y="120375"/>
                </a:lnTo>
                <a:lnTo>
                  <a:pt x="4533643" y="120290"/>
                </a:lnTo>
                <a:lnTo>
                  <a:pt x="4547325" y="116683"/>
                </a:lnTo>
                <a:lnTo>
                  <a:pt x="4558411" y="108540"/>
                </a:lnTo>
                <a:lnTo>
                  <a:pt x="4565842" y="96921"/>
                </a:lnTo>
                <a:lnTo>
                  <a:pt x="4568554" y="82890"/>
                </a:lnTo>
                <a:lnTo>
                  <a:pt x="4568469" y="34933"/>
                </a:lnTo>
                <a:lnTo>
                  <a:pt x="4564865" y="21243"/>
                </a:lnTo>
                <a:lnTo>
                  <a:pt x="4556727" y="10149"/>
                </a:lnTo>
                <a:lnTo>
                  <a:pt x="4545116" y="2714"/>
                </a:lnTo>
                <a:lnTo>
                  <a:pt x="4531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8522" y="1852052"/>
            <a:ext cx="4568825" cy="120650"/>
          </a:xfrm>
          <a:custGeom>
            <a:avLst/>
            <a:gdLst/>
            <a:ahLst/>
            <a:cxnLst/>
            <a:rect l="l" t="t" r="r" b="b"/>
            <a:pathLst>
              <a:path w="4568825" h="120650">
                <a:moveTo>
                  <a:pt x="37460" y="0"/>
                </a:moveTo>
                <a:lnTo>
                  <a:pt x="4531093" y="0"/>
                </a:lnTo>
                <a:lnTo>
                  <a:pt x="4545115" y="2714"/>
                </a:lnTo>
                <a:lnTo>
                  <a:pt x="4556726" y="10149"/>
                </a:lnTo>
                <a:lnTo>
                  <a:pt x="4564864" y="21243"/>
                </a:lnTo>
                <a:lnTo>
                  <a:pt x="4568468" y="34934"/>
                </a:lnTo>
                <a:lnTo>
                  <a:pt x="4568553" y="82890"/>
                </a:lnTo>
                <a:lnTo>
                  <a:pt x="4565841" y="96922"/>
                </a:lnTo>
                <a:lnTo>
                  <a:pt x="4558410" y="108540"/>
                </a:lnTo>
                <a:lnTo>
                  <a:pt x="4547324" y="116684"/>
                </a:lnTo>
                <a:lnTo>
                  <a:pt x="4533642" y="120290"/>
                </a:lnTo>
                <a:lnTo>
                  <a:pt x="37460" y="120375"/>
                </a:lnTo>
                <a:lnTo>
                  <a:pt x="23438" y="117661"/>
                </a:lnTo>
                <a:lnTo>
                  <a:pt x="11827" y="110225"/>
                </a:lnTo>
                <a:lnTo>
                  <a:pt x="3689" y="99131"/>
                </a:lnTo>
                <a:lnTo>
                  <a:pt x="85" y="85441"/>
                </a:lnTo>
                <a:lnTo>
                  <a:pt x="0" y="82890"/>
                </a:lnTo>
                <a:lnTo>
                  <a:pt x="0" y="37484"/>
                </a:lnTo>
                <a:lnTo>
                  <a:pt x="2712" y="23453"/>
                </a:lnTo>
                <a:lnTo>
                  <a:pt x="10143" y="11834"/>
                </a:lnTo>
                <a:lnTo>
                  <a:pt x="21230" y="3691"/>
                </a:lnTo>
                <a:lnTo>
                  <a:pt x="34911" y="85"/>
                </a:lnTo>
                <a:lnTo>
                  <a:pt x="37460" y="0"/>
                </a:lnTo>
                <a:close/>
              </a:path>
            </a:pathLst>
          </a:custGeom>
          <a:ln w="749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44967" y="1853537"/>
            <a:ext cx="1497330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424242"/>
                </a:solidFill>
                <a:latin typeface="Lucida Sans Unicode"/>
                <a:cs typeface="Lucida Sans Unicode"/>
              </a:rPr>
              <a:t>https://</a:t>
            </a:r>
            <a:r>
              <a:rPr sz="7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d</a:t>
            </a:r>
            <a:r>
              <a:rPr sz="700" dirty="0">
                <a:solidFill>
                  <a:srgbClr val="424242"/>
                </a:solidFill>
                <a:latin typeface="Lucida Sans Unicode"/>
                <a:cs typeface="Lucida Sans Unicode"/>
              </a:rPr>
              <a:t>ash</a:t>
            </a:r>
            <a:r>
              <a:rPr sz="7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b</a:t>
            </a:r>
            <a:r>
              <a:rPr sz="700" dirty="0">
                <a:solidFill>
                  <a:srgbClr val="424242"/>
                </a:solidFill>
                <a:latin typeface="Lucida Sans Unicode"/>
                <a:cs typeface="Lucida Sans Unicode"/>
              </a:rPr>
              <a:t>oar</a:t>
            </a:r>
            <a:r>
              <a:rPr sz="7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d</a:t>
            </a:r>
            <a:r>
              <a:rPr sz="700" dirty="0">
                <a:solidFill>
                  <a:srgbClr val="424242"/>
                </a:solidFill>
                <a:latin typeface="Lucida Sans Unicode"/>
                <a:cs typeface="Lucida Sans Unicode"/>
              </a:rPr>
              <a:t>.exa</a:t>
            </a:r>
            <a:r>
              <a:rPr sz="7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mp</a:t>
            </a:r>
            <a:r>
              <a:rPr sz="700" dirty="0">
                <a:solidFill>
                  <a:srgbClr val="424242"/>
                </a:solidFill>
                <a:latin typeface="Lucida Sans Unicode"/>
                <a:cs typeface="Lucida Sans Unicode"/>
              </a:rPr>
              <a:t>le.co</a:t>
            </a:r>
            <a:r>
              <a:rPr sz="7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m</a:t>
            </a:r>
            <a:r>
              <a:rPr sz="700" dirty="0">
                <a:solidFill>
                  <a:srgbClr val="424242"/>
                </a:solidFill>
                <a:latin typeface="Lucida Sans Unicode"/>
                <a:cs typeface="Lucida Sans Unicode"/>
              </a:rPr>
              <a:t>/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06924" y="1869014"/>
            <a:ext cx="90805" cy="75565"/>
          </a:xfrm>
          <a:custGeom>
            <a:avLst/>
            <a:gdLst/>
            <a:ahLst/>
            <a:cxnLst/>
            <a:rect l="l" t="t" r="r" b="b"/>
            <a:pathLst>
              <a:path w="90805" h="75564">
                <a:moveTo>
                  <a:pt x="42399" y="0"/>
                </a:moveTo>
                <a:lnTo>
                  <a:pt x="6211" y="16913"/>
                </a:lnTo>
                <a:lnTo>
                  <a:pt x="0" y="36896"/>
                </a:lnTo>
                <a:lnTo>
                  <a:pt x="2573" y="47846"/>
                </a:lnTo>
                <a:lnTo>
                  <a:pt x="9247" y="58884"/>
                </a:lnTo>
                <a:lnTo>
                  <a:pt x="20257" y="69595"/>
                </a:lnTo>
                <a:lnTo>
                  <a:pt x="31599" y="73946"/>
                </a:lnTo>
                <a:lnTo>
                  <a:pt x="43793" y="75533"/>
                </a:lnTo>
                <a:lnTo>
                  <a:pt x="56178" y="74321"/>
                </a:lnTo>
                <a:lnTo>
                  <a:pt x="68092" y="70278"/>
                </a:lnTo>
                <a:lnTo>
                  <a:pt x="78875" y="63368"/>
                </a:lnTo>
                <a:lnTo>
                  <a:pt x="86846" y="53472"/>
                </a:lnTo>
                <a:lnTo>
                  <a:pt x="90708" y="42378"/>
                </a:lnTo>
                <a:lnTo>
                  <a:pt x="90460" y="30919"/>
                </a:lnTo>
                <a:lnTo>
                  <a:pt x="54130" y="126"/>
                </a:lnTo>
                <a:lnTo>
                  <a:pt x="4239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10307" y="1870584"/>
            <a:ext cx="44450" cy="73025"/>
          </a:xfrm>
          <a:custGeom>
            <a:avLst/>
            <a:gdLst/>
            <a:ahLst/>
            <a:cxnLst/>
            <a:rect l="l" t="t" r="r" b="b"/>
            <a:pathLst>
              <a:path w="44450" h="73025">
                <a:moveTo>
                  <a:pt x="12781" y="49209"/>
                </a:moveTo>
                <a:lnTo>
                  <a:pt x="12307" y="49209"/>
                </a:lnTo>
                <a:lnTo>
                  <a:pt x="10847" y="54612"/>
                </a:lnTo>
                <a:lnTo>
                  <a:pt x="15953" y="61213"/>
                </a:lnTo>
                <a:lnTo>
                  <a:pt x="18871" y="64814"/>
                </a:lnTo>
                <a:lnTo>
                  <a:pt x="18141" y="69015"/>
                </a:lnTo>
                <a:lnTo>
                  <a:pt x="22971" y="72509"/>
                </a:lnTo>
                <a:lnTo>
                  <a:pt x="38113" y="71523"/>
                </a:lnTo>
                <a:lnTo>
                  <a:pt x="38565" y="68414"/>
                </a:lnTo>
                <a:lnTo>
                  <a:pt x="44400" y="63014"/>
                </a:lnTo>
                <a:lnTo>
                  <a:pt x="31270" y="57612"/>
                </a:lnTo>
                <a:lnTo>
                  <a:pt x="22517" y="51611"/>
                </a:lnTo>
                <a:lnTo>
                  <a:pt x="14420" y="51282"/>
                </a:lnTo>
                <a:lnTo>
                  <a:pt x="12781" y="49209"/>
                </a:lnTo>
                <a:close/>
              </a:path>
              <a:path w="44450" h="73025">
                <a:moveTo>
                  <a:pt x="25436" y="0"/>
                </a:moveTo>
                <a:lnTo>
                  <a:pt x="20329" y="1800"/>
                </a:lnTo>
                <a:lnTo>
                  <a:pt x="21058" y="5400"/>
                </a:lnTo>
                <a:lnTo>
                  <a:pt x="10477" y="14511"/>
                </a:lnTo>
                <a:lnTo>
                  <a:pt x="4969" y="15205"/>
                </a:lnTo>
                <a:lnTo>
                  <a:pt x="592" y="26008"/>
                </a:lnTo>
                <a:lnTo>
                  <a:pt x="70" y="28140"/>
                </a:lnTo>
                <a:lnTo>
                  <a:pt x="0" y="29049"/>
                </a:lnTo>
                <a:lnTo>
                  <a:pt x="8659" y="51611"/>
                </a:lnTo>
                <a:lnTo>
                  <a:pt x="12307" y="49209"/>
                </a:lnTo>
                <a:lnTo>
                  <a:pt x="12781" y="49209"/>
                </a:lnTo>
                <a:lnTo>
                  <a:pt x="10192" y="45934"/>
                </a:lnTo>
                <a:lnTo>
                  <a:pt x="8767" y="40072"/>
                </a:lnTo>
                <a:lnTo>
                  <a:pt x="3890" y="36962"/>
                </a:lnTo>
                <a:lnTo>
                  <a:pt x="9052" y="29049"/>
                </a:lnTo>
                <a:lnTo>
                  <a:pt x="26002" y="29049"/>
                </a:lnTo>
                <a:lnTo>
                  <a:pt x="34188" y="27607"/>
                </a:lnTo>
                <a:lnTo>
                  <a:pt x="36710" y="27607"/>
                </a:lnTo>
                <a:lnTo>
                  <a:pt x="31933" y="22952"/>
                </a:lnTo>
                <a:lnTo>
                  <a:pt x="23871" y="22952"/>
                </a:lnTo>
                <a:lnTo>
                  <a:pt x="18172" y="15918"/>
                </a:lnTo>
                <a:lnTo>
                  <a:pt x="25709" y="14914"/>
                </a:lnTo>
                <a:lnTo>
                  <a:pt x="30997" y="10289"/>
                </a:lnTo>
                <a:lnTo>
                  <a:pt x="25296" y="6537"/>
                </a:lnTo>
                <a:lnTo>
                  <a:pt x="25436" y="0"/>
                </a:lnTo>
                <a:close/>
              </a:path>
              <a:path w="44450" h="73025">
                <a:moveTo>
                  <a:pt x="12517" y="36298"/>
                </a:moveTo>
                <a:lnTo>
                  <a:pt x="14181" y="44058"/>
                </a:lnTo>
                <a:lnTo>
                  <a:pt x="17601" y="45465"/>
                </a:lnTo>
                <a:lnTo>
                  <a:pt x="14181" y="37492"/>
                </a:lnTo>
                <a:lnTo>
                  <a:pt x="12517" y="36298"/>
                </a:lnTo>
                <a:close/>
              </a:path>
              <a:path w="44450" h="73025">
                <a:moveTo>
                  <a:pt x="12129" y="35380"/>
                </a:moveTo>
                <a:lnTo>
                  <a:pt x="11606" y="35643"/>
                </a:lnTo>
                <a:lnTo>
                  <a:pt x="12517" y="36298"/>
                </a:lnTo>
                <a:lnTo>
                  <a:pt x="12472" y="36085"/>
                </a:lnTo>
                <a:lnTo>
                  <a:pt x="12129" y="35380"/>
                </a:lnTo>
                <a:close/>
              </a:path>
              <a:path w="44450" h="73025">
                <a:moveTo>
                  <a:pt x="26002" y="29049"/>
                </a:moveTo>
                <a:lnTo>
                  <a:pt x="9052" y="29049"/>
                </a:lnTo>
                <a:lnTo>
                  <a:pt x="12129" y="35380"/>
                </a:lnTo>
                <a:lnTo>
                  <a:pt x="23977" y="29406"/>
                </a:lnTo>
                <a:lnTo>
                  <a:pt x="26002" y="29049"/>
                </a:lnTo>
                <a:close/>
              </a:path>
              <a:path w="44450" h="73025">
                <a:moveTo>
                  <a:pt x="36710" y="27607"/>
                </a:moveTo>
                <a:lnTo>
                  <a:pt x="34188" y="27607"/>
                </a:lnTo>
                <a:lnTo>
                  <a:pt x="30438" y="29960"/>
                </a:lnTo>
                <a:lnTo>
                  <a:pt x="37257" y="28140"/>
                </a:lnTo>
                <a:lnTo>
                  <a:pt x="36710" y="27607"/>
                </a:lnTo>
                <a:close/>
              </a:path>
              <a:path w="44450" h="73025">
                <a:moveTo>
                  <a:pt x="31896" y="8760"/>
                </a:moveTo>
                <a:lnTo>
                  <a:pt x="28249" y="22952"/>
                </a:lnTo>
                <a:lnTo>
                  <a:pt x="31933" y="22952"/>
                </a:lnTo>
                <a:lnTo>
                  <a:pt x="29287" y="20373"/>
                </a:lnTo>
                <a:lnTo>
                  <a:pt x="32730" y="11402"/>
                </a:lnTo>
                <a:lnTo>
                  <a:pt x="31896" y="8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40276" y="1879154"/>
            <a:ext cx="13335" cy="16510"/>
          </a:xfrm>
          <a:custGeom>
            <a:avLst/>
            <a:gdLst/>
            <a:ahLst/>
            <a:cxnLst/>
            <a:rect l="l" t="t" r="r" b="b"/>
            <a:pathLst>
              <a:path w="13335" h="16510">
                <a:moveTo>
                  <a:pt x="2848" y="0"/>
                </a:moveTo>
                <a:lnTo>
                  <a:pt x="0" y="3282"/>
                </a:lnTo>
                <a:lnTo>
                  <a:pt x="5699" y="4925"/>
                </a:lnTo>
                <a:lnTo>
                  <a:pt x="3989" y="15946"/>
                </a:lnTo>
                <a:lnTo>
                  <a:pt x="10259" y="9848"/>
                </a:lnTo>
                <a:lnTo>
                  <a:pt x="13110" y="7034"/>
                </a:lnTo>
                <a:lnTo>
                  <a:pt x="10829" y="937"/>
                </a:lnTo>
                <a:lnTo>
                  <a:pt x="7694" y="233"/>
                </a:lnTo>
                <a:lnTo>
                  <a:pt x="2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37252" y="1868757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56590" y="53559"/>
                </a:moveTo>
                <a:lnTo>
                  <a:pt x="51376" y="53559"/>
                </a:lnTo>
                <a:lnTo>
                  <a:pt x="49692" y="58177"/>
                </a:lnTo>
                <a:lnTo>
                  <a:pt x="48568" y="62567"/>
                </a:lnTo>
                <a:lnTo>
                  <a:pt x="51004" y="60544"/>
                </a:lnTo>
                <a:lnTo>
                  <a:pt x="56077" y="54670"/>
                </a:lnTo>
                <a:lnTo>
                  <a:pt x="56590" y="53559"/>
                </a:lnTo>
                <a:close/>
              </a:path>
              <a:path w="60960" h="62864">
                <a:moveTo>
                  <a:pt x="45904" y="34616"/>
                </a:moveTo>
                <a:lnTo>
                  <a:pt x="35095" y="34616"/>
                </a:lnTo>
                <a:lnTo>
                  <a:pt x="36779" y="38306"/>
                </a:lnTo>
                <a:lnTo>
                  <a:pt x="35375" y="39003"/>
                </a:lnTo>
                <a:lnTo>
                  <a:pt x="33680" y="42700"/>
                </a:lnTo>
                <a:lnTo>
                  <a:pt x="31725" y="42700"/>
                </a:lnTo>
                <a:lnTo>
                  <a:pt x="30883" y="45936"/>
                </a:lnTo>
                <a:lnTo>
                  <a:pt x="31443" y="49398"/>
                </a:lnTo>
                <a:lnTo>
                  <a:pt x="32847" y="57023"/>
                </a:lnTo>
                <a:lnTo>
                  <a:pt x="46182" y="52633"/>
                </a:lnTo>
                <a:lnTo>
                  <a:pt x="44639" y="52633"/>
                </a:lnTo>
                <a:lnTo>
                  <a:pt x="49692" y="51477"/>
                </a:lnTo>
                <a:lnTo>
                  <a:pt x="57552" y="51477"/>
                </a:lnTo>
                <a:lnTo>
                  <a:pt x="60436" y="45238"/>
                </a:lnTo>
                <a:lnTo>
                  <a:pt x="60656" y="35769"/>
                </a:lnTo>
                <a:lnTo>
                  <a:pt x="47445" y="35769"/>
                </a:lnTo>
                <a:lnTo>
                  <a:pt x="45904" y="34616"/>
                </a:lnTo>
                <a:close/>
              </a:path>
              <a:path w="60960" h="62864">
                <a:moveTo>
                  <a:pt x="57124" y="52403"/>
                </a:moveTo>
                <a:lnTo>
                  <a:pt x="49132" y="52403"/>
                </a:lnTo>
                <a:lnTo>
                  <a:pt x="49411" y="55176"/>
                </a:lnTo>
                <a:lnTo>
                  <a:pt x="51376" y="53559"/>
                </a:lnTo>
                <a:lnTo>
                  <a:pt x="56590" y="53559"/>
                </a:lnTo>
                <a:lnTo>
                  <a:pt x="57124" y="52403"/>
                </a:lnTo>
                <a:close/>
              </a:path>
              <a:path w="60960" h="62864">
                <a:moveTo>
                  <a:pt x="49692" y="51477"/>
                </a:moveTo>
                <a:lnTo>
                  <a:pt x="44639" y="52633"/>
                </a:lnTo>
                <a:lnTo>
                  <a:pt x="46466" y="52540"/>
                </a:lnTo>
                <a:lnTo>
                  <a:pt x="49692" y="51477"/>
                </a:lnTo>
                <a:close/>
              </a:path>
              <a:path w="60960" h="62864">
                <a:moveTo>
                  <a:pt x="46466" y="52540"/>
                </a:moveTo>
                <a:lnTo>
                  <a:pt x="44639" y="52633"/>
                </a:lnTo>
                <a:lnTo>
                  <a:pt x="46182" y="52633"/>
                </a:lnTo>
                <a:lnTo>
                  <a:pt x="46466" y="52540"/>
                </a:lnTo>
                <a:close/>
              </a:path>
              <a:path w="60960" h="62864">
                <a:moveTo>
                  <a:pt x="57552" y="51477"/>
                </a:moveTo>
                <a:lnTo>
                  <a:pt x="49692" y="51477"/>
                </a:lnTo>
                <a:lnTo>
                  <a:pt x="46466" y="52540"/>
                </a:lnTo>
                <a:lnTo>
                  <a:pt x="49132" y="52403"/>
                </a:lnTo>
                <a:lnTo>
                  <a:pt x="57124" y="52403"/>
                </a:lnTo>
                <a:lnTo>
                  <a:pt x="57552" y="51477"/>
                </a:lnTo>
                <a:close/>
              </a:path>
              <a:path w="60960" h="62864">
                <a:moveTo>
                  <a:pt x="30040" y="21907"/>
                </a:moveTo>
                <a:lnTo>
                  <a:pt x="26671" y="22834"/>
                </a:lnTo>
                <a:lnTo>
                  <a:pt x="28917" y="26532"/>
                </a:lnTo>
                <a:lnTo>
                  <a:pt x="36216" y="27689"/>
                </a:lnTo>
                <a:lnTo>
                  <a:pt x="33971" y="32308"/>
                </a:lnTo>
                <a:lnTo>
                  <a:pt x="30601" y="32539"/>
                </a:lnTo>
                <a:lnTo>
                  <a:pt x="33129" y="36005"/>
                </a:lnTo>
                <a:lnTo>
                  <a:pt x="35655" y="36696"/>
                </a:lnTo>
                <a:lnTo>
                  <a:pt x="35095" y="34616"/>
                </a:lnTo>
                <a:lnTo>
                  <a:pt x="45904" y="34616"/>
                </a:lnTo>
                <a:lnTo>
                  <a:pt x="45284" y="34152"/>
                </a:lnTo>
                <a:lnTo>
                  <a:pt x="38181" y="34152"/>
                </a:lnTo>
                <a:lnTo>
                  <a:pt x="37619" y="25837"/>
                </a:lnTo>
                <a:lnTo>
                  <a:pt x="48101" y="25837"/>
                </a:lnTo>
                <a:lnTo>
                  <a:pt x="48007" y="25605"/>
                </a:lnTo>
                <a:lnTo>
                  <a:pt x="48340" y="25149"/>
                </a:lnTo>
                <a:lnTo>
                  <a:pt x="33409" y="25149"/>
                </a:lnTo>
                <a:lnTo>
                  <a:pt x="30040" y="21907"/>
                </a:lnTo>
                <a:close/>
              </a:path>
              <a:path w="60960" h="62864">
                <a:moveTo>
                  <a:pt x="54542" y="24450"/>
                </a:moveTo>
                <a:lnTo>
                  <a:pt x="48850" y="24450"/>
                </a:lnTo>
                <a:lnTo>
                  <a:pt x="52779" y="25837"/>
                </a:lnTo>
                <a:lnTo>
                  <a:pt x="50253" y="30917"/>
                </a:lnTo>
                <a:lnTo>
                  <a:pt x="47445" y="35769"/>
                </a:lnTo>
                <a:lnTo>
                  <a:pt x="60656" y="35769"/>
                </a:lnTo>
                <a:lnTo>
                  <a:pt x="60729" y="32539"/>
                </a:lnTo>
                <a:lnTo>
                  <a:pt x="54542" y="24450"/>
                </a:lnTo>
                <a:close/>
              </a:path>
              <a:path w="60960" h="62864">
                <a:moveTo>
                  <a:pt x="41269" y="31150"/>
                </a:moveTo>
                <a:lnTo>
                  <a:pt x="38181" y="34152"/>
                </a:lnTo>
                <a:lnTo>
                  <a:pt x="45284" y="34152"/>
                </a:lnTo>
                <a:lnTo>
                  <a:pt x="41269" y="31150"/>
                </a:lnTo>
                <a:close/>
              </a:path>
              <a:path w="60960" h="62864">
                <a:moveTo>
                  <a:pt x="48101" y="25837"/>
                </a:moveTo>
                <a:lnTo>
                  <a:pt x="37619" y="25837"/>
                </a:lnTo>
                <a:lnTo>
                  <a:pt x="49410" y="29071"/>
                </a:lnTo>
                <a:lnTo>
                  <a:pt x="48101" y="25837"/>
                </a:lnTo>
                <a:close/>
              </a:path>
              <a:path w="60960" h="62864">
                <a:moveTo>
                  <a:pt x="29975" y="12900"/>
                </a:moveTo>
                <a:lnTo>
                  <a:pt x="26390" y="14288"/>
                </a:lnTo>
                <a:lnTo>
                  <a:pt x="31443" y="21218"/>
                </a:lnTo>
                <a:lnTo>
                  <a:pt x="33971" y="22606"/>
                </a:lnTo>
                <a:lnTo>
                  <a:pt x="33409" y="25149"/>
                </a:lnTo>
                <a:lnTo>
                  <a:pt x="48340" y="25149"/>
                </a:lnTo>
                <a:lnTo>
                  <a:pt x="48850" y="24450"/>
                </a:lnTo>
                <a:lnTo>
                  <a:pt x="54542" y="24450"/>
                </a:lnTo>
                <a:lnTo>
                  <a:pt x="48162" y="16111"/>
                </a:lnTo>
                <a:lnTo>
                  <a:pt x="46759" y="15028"/>
                </a:lnTo>
                <a:lnTo>
                  <a:pt x="33009" y="15028"/>
                </a:lnTo>
                <a:lnTo>
                  <a:pt x="29975" y="12900"/>
                </a:lnTo>
                <a:close/>
              </a:path>
              <a:path w="60960" h="62864">
                <a:moveTo>
                  <a:pt x="25534" y="2254"/>
                </a:moveTo>
                <a:lnTo>
                  <a:pt x="9984" y="2254"/>
                </a:lnTo>
                <a:lnTo>
                  <a:pt x="24188" y="4550"/>
                </a:lnTo>
                <a:lnTo>
                  <a:pt x="32670" y="14605"/>
                </a:lnTo>
                <a:lnTo>
                  <a:pt x="33009" y="15028"/>
                </a:lnTo>
                <a:lnTo>
                  <a:pt x="46759" y="15028"/>
                </a:lnTo>
                <a:lnTo>
                  <a:pt x="35457" y="6309"/>
                </a:lnTo>
                <a:lnTo>
                  <a:pt x="25534" y="2254"/>
                </a:lnTo>
                <a:close/>
              </a:path>
              <a:path w="60960" h="62864">
                <a:moveTo>
                  <a:pt x="13804" y="0"/>
                </a:moveTo>
                <a:lnTo>
                  <a:pt x="6940" y="197"/>
                </a:lnTo>
                <a:lnTo>
                  <a:pt x="0" y="892"/>
                </a:lnTo>
                <a:lnTo>
                  <a:pt x="2807" y="2972"/>
                </a:lnTo>
                <a:lnTo>
                  <a:pt x="9984" y="2254"/>
                </a:lnTo>
                <a:lnTo>
                  <a:pt x="25534" y="2254"/>
                </a:lnTo>
                <a:lnTo>
                  <a:pt x="23657" y="1488"/>
                </a:lnTo>
                <a:lnTo>
                  <a:pt x="13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03261" y="1852053"/>
            <a:ext cx="180036" cy="1203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03261" y="1852052"/>
            <a:ext cx="180340" cy="120650"/>
          </a:xfrm>
          <a:custGeom>
            <a:avLst/>
            <a:gdLst/>
            <a:ahLst/>
            <a:cxnLst/>
            <a:rect l="l" t="t" r="r" b="b"/>
            <a:pathLst>
              <a:path w="180339" h="120650">
                <a:moveTo>
                  <a:pt x="180035" y="0"/>
                </a:moveTo>
                <a:lnTo>
                  <a:pt x="35120" y="0"/>
                </a:lnTo>
                <a:lnTo>
                  <a:pt x="19947" y="2805"/>
                </a:lnTo>
                <a:lnTo>
                  <a:pt x="8094" y="10355"/>
                </a:lnTo>
                <a:lnTo>
                  <a:pt x="1151" y="21354"/>
                </a:lnTo>
                <a:lnTo>
                  <a:pt x="0" y="91714"/>
                </a:lnTo>
                <a:lnTo>
                  <a:pt x="3437" y="104096"/>
                </a:lnTo>
                <a:lnTo>
                  <a:pt x="12690" y="113769"/>
                </a:lnTo>
                <a:lnTo>
                  <a:pt x="26167" y="119435"/>
                </a:lnTo>
                <a:lnTo>
                  <a:pt x="180036" y="120375"/>
                </a:lnTo>
                <a:lnTo>
                  <a:pt x="180035" y="0"/>
                </a:lnTo>
                <a:close/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48619" y="1871958"/>
            <a:ext cx="84455" cy="69215"/>
          </a:xfrm>
          <a:custGeom>
            <a:avLst/>
            <a:gdLst/>
            <a:ahLst/>
            <a:cxnLst/>
            <a:rect l="l" t="t" r="r" b="b"/>
            <a:pathLst>
              <a:path w="84455" h="69214">
                <a:moveTo>
                  <a:pt x="52865" y="43143"/>
                </a:moveTo>
                <a:lnTo>
                  <a:pt x="31418" y="43143"/>
                </a:lnTo>
                <a:lnTo>
                  <a:pt x="31418" y="68785"/>
                </a:lnTo>
                <a:lnTo>
                  <a:pt x="52865" y="68785"/>
                </a:lnTo>
                <a:lnTo>
                  <a:pt x="52865" y="43143"/>
                </a:lnTo>
                <a:close/>
              </a:path>
              <a:path w="84455" h="69214">
                <a:moveTo>
                  <a:pt x="84283" y="25640"/>
                </a:moveTo>
                <a:lnTo>
                  <a:pt x="0" y="25640"/>
                </a:lnTo>
                <a:lnTo>
                  <a:pt x="0" y="43143"/>
                </a:lnTo>
                <a:lnTo>
                  <a:pt x="84283" y="43143"/>
                </a:lnTo>
                <a:lnTo>
                  <a:pt x="84283" y="25640"/>
                </a:lnTo>
                <a:close/>
              </a:path>
              <a:path w="84455" h="69214">
                <a:moveTo>
                  <a:pt x="52865" y="0"/>
                </a:moveTo>
                <a:lnTo>
                  <a:pt x="31418" y="0"/>
                </a:lnTo>
                <a:lnTo>
                  <a:pt x="31418" y="25640"/>
                </a:lnTo>
                <a:lnTo>
                  <a:pt x="52865" y="25640"/>
                </a:lnTo>
                <a:lnTo>
                  <a:pt x="5286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8729" y="1852053"/>
            <a:ext cx="365213" cy="120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8729" y="1852052"/>
            <a:ext cx="365760" cy="120650"/>
          </a:xfrm>
          <a:custGeom>
            <a:avLst/>
            <a:gdLst/>
            <a:ahLst/>
            <a:cxnLst/>
            <a:rect l="l" t="t" r="r" b="b"/>
            <a:pathLst>
              <a:path w="365759" h="120650">
                <a:moveTo>
                  <a:pt x="37460" y="0"/>
                </a:moveTo>
                <a:lnTo>
                  <a:pt x="327752" y="0"/>
                </a:lnTo>
                <a:lnTo>
                  <a:pt x="341775" y="2714"/>
                </a:lnTo>
                <a:lnTo>
                  <a:pt x="353386" y="10149"/>
                </a:lnTo>
                <a:lnTo>
                  <a:pt x="361524" y="21243"/>
                </a:lnTo>
                <a:lnTo>
                  <a:pt x="365128" y="34934"/>
                </a:lnTo>
                <a:lnTo>
                  <a:pt x="365213" y="82890"/>
                </a:lnTo>
                <a:lnTo>
                  <a:pt x="362500" y="96922"/>
                </a:lnTo>
                <a:lnTo>
                  <a:pt x="355070" y="108540"/>
                </a:lnTo>
                <a:lnTo>
                  <a:pt x="343983" y="116684"/>
                </a:lnTo>
                <a:lnTo>
                  <a:pt x="330302" y="120290"/>
                </a:lnTo>
                <a:lnTo>
                  <a:pt x="37460" y="120375"/>
                </a:lnTo>
                <a:lnTo>
                  <a:pt x="23438" y="117661"/>
                </a:lnTo>
                <a:lnTo>
                  <a:pt x="11827" y="110225"/>
                </a:lnTo>
                <a:lnTo>
                  <a:pt x="3689" y="99131"/>
                </a:lnTo>
                <a:lnTo>
                  <a:pt x="85" y="85441"/>
                </a:lnTo>
                <a:lnTo>
                  <a:pt x="0" y="82890"/>
                </a:lnTo>
                <a:lnTo>
                  <a:pt x="0" y="37484"/>
                </a:lnTo>
                <a:lnTo>
                  <a:pt x="2712" y="23453"/>
                </a:lnTo>
                <a:lnTo>
                  <a:pt x="10143" y="11834"/>
                </a:lnTo>
                <a:lnTo>
                  <a:pt x="21230" y="3691"/>
                </a:lnTo>
                <a:lnTo>
                  <a:pt x="34911" y="85"/>
                </a:lnTo>
                <a:lnTo>
                  <a:pt x="37460" y="0"/>
                </a:lnTo>
                <a:close/>
              </a:path>
            </a:pathLst>
          </a:custGeom>
          <a:ln w="749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52909" y="1853105"/>
            <a:ext cx="0" cy="118745"/>
          </a:xfrm>
          <a:custGeom>
            <a:avLst/>
            <a:gdLst/>
            <a:ahLst/>
            <a:cxnLst/>
            <a:rect l="l" t="t" r="r" b="b"/>
            <a:pathLst>
              <a:path h="118744">
                <a:moveTo>
                  <a:pt x="0" y="0"/>
                </a:moveTo>
                <a:lnTo>
                  <a:pt x="0" y="118267"/>
                </a:lnTo>
              </a:path>
            </a:pathLst>
          </a:custGeom>
          <a:ln w="74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09039" y="1871958"/>
            <a:ext cx="64769" cy="69215"/>
          </a:xfrm>
          <a:custGeom>
            <a:avLst/>
            <a:gdLst/>
            <a:ahLst/>
            <a:cxnLst/>
            <a:rect l="l" t="t" r="r" b="b"/>
            <a:pathLst>
              <a:path w="64769" h="69214">
                <a:moveTo>
                  <a:pt x="0" y="0"/>
                </a:moveTo>
                <a:lnTo>
                  <a:pt x="0" y="68785"/>
                </a:lnTo>
                <a:lnTo>
                  <a:pt x="64664" y="34392"/>
                </a:lnTo>
                <a:lnTo>
                  <a:pt x="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2571" y="1871958"/>
            <a:ext cx="64769" cy="69215"/>
          </a:xfrm>
          <a:custGeom>
            <a:avLst/>
            <a:gdLst/>
            <a:ahLst/>
            <a:cxnLst/>
            <a:rect l="l" t="t" r="r" b="b"/>
            <a:pathLst>
              <a:path w="64769" h="69214">
                <a:moveTo>
                  <a:pt x="64665" y="0"/>
                </a:moveTo>
                <a:lnTo>
                  <a:pt x="0" y="34392"/>
                </a:lnTo>
                <a:lnTo>
                  <a:pt x="64665" y="68785"/>
                </a:lnTo>
                <a:lnTo>
                  <a:pt x="6466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78005" y="1852053"/>
            <a:ext cx="168567" cy="1203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78005" y="1852052"/>
            <a:ext cx="168910" cy="120650"/>
          </a:xfrm>
          <a:custGeom>
            <a:avLst/>
            <a:gdLst/>
            <a:ahLst/>
            <a:cxnLst/>
            <a:rect l="l" t="t" r="r" b="b"/>
            <a:pathLst>
              <a:path w="168909" h="120650">
                <a:moveTo>
                  <a:pt x="37460" y="0"/>
                </a:moveTo>
                <a:lnTo>
                  <a:pt x="131105" y="0"/>
                </a:lnTo>
                <a:lnTo>
                  <a:pt x="145128" y="2714"/>
                </a:lnTo>
                <a:lnTo>
                  <a:pt x="156739" y="10149"/>
                </a:lnTo>
                <a:lnTo>
                  <a:pt x="164877" y="21243"/>
                </a:lnTo>
                <a:lnTo>
                  <a:pt x="168481" y="34934"/>
                </a:lnTo>
                <a:lnTo>
                  <a:pt x="168566" y="82890"/>
                </a:lnTo>
                <a:lnTo>
                  <a:pt x="165853" y="96922"/>
                </a:lnTo>
                <a:lnTo>
                  <a:pt x="158423" y="108540"/>
                </a:lnTo>
                <a:lnTo>
                  <a:pt x="147336" y="116684"/>
                </a:lnTo>
                <a:lnTo>
                  <a:pt x="133654" y="120290"/>
                </a:lnTo>
                <a:lnTo>
                  <a:pt x="37460" y="120375"/>
                </a:lnTo>
                <a:lnTo>
                  <a:pt x="23438" y="117661"/>
                </a:lnTo>
                <a:lnTo>
                  <a:pt x="11827" y="110225"/>
                </a:lnTo>
                <a:lnTo>
                  <a:pt x="3689" y="99131"/>
                </a:lnTo>
                <a:lnTo>
                  <a:pt x="85" y="85441"/>
                </a:lnTo>
                <a:lnTo>
                  <a:pt x="0" y="82890"/>
                </a:lnTo>
                <a:lnTo>
                  <a:pt x="0" y="37484"/>
                </a:lnTo>
                <a:lnTo>
                  <a:pt x="2712" y="23453"/>
                </a:lnTo>
                <a:lnTo>
                  <a:pt x="10143" y="11834"/>
                </a:lnTo>
                <a:lnTo>
                  <a:pt x="21230" y="3691"/>
                </a:lnTo>
                <a:lnTo>
                  <a:pt x="34911" y="85"/>
                </a:lnTo>
                <a:lnTo>
                  <a:pt x="37460" y="0"/>
                </a:lnTo>
                <a:close/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17689" y="1877847"/>
            <a:ext cx="89535" cy="69215"/>
          </a:xfrm>
          <a:custGeom>
            <a:avLst/>
            <a:gdLst/>
            <a:ahLst/>
            <a:cxnLst/>
            <a:rect l="l" t="t" r="r" b="b"/>
            <a:pathLst>
              <a:path w="89534" h="69214">
                <a:moveTo>
                  <a:pt x="74201" y="25302"/>
                </a:moveTo>
                <a:lnTo>
                  <a:pt x="74201" y="0"/>
                </a:lnTo>
                <a:lnTo>
                  <a:pt x="57624" y="0"/>
                </a:lnTo>
                <a:lnTo>
                  <a:pt x="57624" y="11454"/>
                </a:lnTo>
                <a:lnTo>
                  <a:pt x="44599" y="573"/>
                </a:lnTo>
                <a:lnTo>
                  <a:pt x="0" y="37832"/>
                </a:lnTo>
                <a:lnTo>
                  <a:pt x="12235" y="37832"/>
                </a:lnTo>
                <a:lnTo>
                  <a:pt x="12235" y="68786"/>
                </a:lnTo>
                <a:lnTo>
                  <a:pt x="76964" y="68786"/>
                </a:lnTo>
                <a:lnTo>
                  <a:pt x="76964" y="37832"/>
                </a:lnTo>
                <a:lnTo>
                  <a:pt x="89199" y="37832"/>
                </a:lnTo>
                <a:lnTo>
                  <a:pt x="74201" y="25302"/>
                </a:lnTo>
                <a:close/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49348" y="1930749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6577" y="0"/>
                </a:lnTo>
              </a:path>
            </a:pathLst>
          </a:custGeom>
          <a:ln w="1998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0635" y="1852053"/>
            <a:ext cx="168567" cy="1203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90635" y="1852052"/>
            <a:ext cx="168910" cy="120650"/>
          </a:xfrm>
          <a:custGeom>
            <a:avLst/>
            <a:gdLst/>
            <a:ahLst/>
            <a:cxnLst/>
            <a:rect l="l" t="t" r="r" b="b"/>
            <a:pathLst>
              <a:path w="168910" h="120650">
                <a:moveTo>
                  <a:pt x="37460" y="0"/>
                </a:moveTo>
                <a:lnTo>
                  <a:pt x="131106" y="0"/>
                </a:lnTo>
                <a:lnTo>
                  <a:pt x="145128" y="2714"/>
                </a:lnTo>
                <a:lnTo>
                  <a:pt x="156739" y="10149"/>
                </a:lnTo>
                <a:lnTo>
                  <a:pt x="164877" y="21243"/>
                </a:lnTo>
                <a:lnTo>
                  <a:pt x="168481" y="34934"/>
                </a:lnTo>
                <a:lnTo>
                  <a:pt x="168566" y="82890"/>
                </a:lnTo>
                <a:lnTo>
                  <a:pt x="165854" y="96922"/>
                </a:lnTo>
                <a:lnTo>
                  <a:pt x="158423" y="108540"/>
                </a:lnTo>
                <a:lnTo>
                  <a:pt x="147336" y="116684"/>
                </a:lnTo>
                <a:lnTo>
                  <a:pt x="133655" y="120290"/>
                </a:lnTo>
                <a:lnTo>
                  <a:pt x="37460" y="120375"/>
                </a:lnTo>
                <a:lnTo>
                  <a:pt x="23438" y="117661"/>
                </a:lnTo>
                <a:lnTo>
                  <a:pt x="11827" y="110225"/>
                </a:lnTo>
                <a:lnTo>
                  <a:pt x="3689" y="99131"/>
                </a:lnTo>
                <a:lnTo>
                  <a:pt x="85" y="85441"/>
                </a:lnTo>
                <a:lnTo>
                  <a:pt x="0" y="82890"/>
                </a:lnTo>
                <a:lnTo>
                  <a:pt x="0" y="37484"/>
                </a:lnTo>
                <a:lnTo>
                  <a:pt x="2712" y="23453"/>
                </a:lnTo>
                <a:lnTo>
                  <a:pt x="10143" y="11834"/>
                </a:lnTo>
                <a:lnTo>
                  <a:pt x="21230" y="3691"/>
                </a:lnTo>
                <a:lnTo>
                  <a:pt x="34911" y="85"/>
                </a:lnTo>
                <a:lnTo>
                  <a:pt x="37460" y="0"/>
                </a:lnTo>
                <a:close/>
              </a:path>
            </a:pathLst>
          </a:custGeom>
          <a:ln w="74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37889" y="1869806"/>
            <a:ext cx="62865" cy="24130"/>
          </a:xfrm>
          <a:custGeom>
            <a:avLst/>
            <a:gdLst/>
            <a:ahLst/>
            <a:cxnLst/>
            <a:rect l="l" t="t" r="r" b="b"/>
            <a:pathLst>
              <a:path w="62864" h="24130">
                <a:moveTo>
                  <a:pt x="62812" y="0"/>
                </a:moveTo>
                <a:lnTo>
                  <a:pt x="0" y="0"/>
                </a:lnTo>
                <a:lnTo>
                  <a:pt x="384" y="21805"/>
                </a:lnTo>
                <a:lnTo>
                  <a:pt x="61675" y="23728"/>
                </a:lnTo>
                <a:lnTo>
                  <a:pt x="62812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43509" y="1875697"/>
            <a:ext cx="62865" cy="28575"/>
          </a:xfrm>
          <a:custGeom>
            <a:avLst/>
            <a:gdLst/>
            <a:ahLst/>
            <a:cxnLst/>
            <a:rect l="l" t="t" r="r" b="b"/>
            <a:pathLst>
              <a:path w="62864" h="28575">
                <a:moveTo>
                  <a:pt x="0" y="28380"/>
                </a:moveTo>
                <a:lnTo>
                  <a:pt x="0" y="0"/>
                </a:lnTo>
                <a:lnTo>
                  <a:pt x="62812" y="0"/>
                </a:lnTo>
                <a:lnTo>
                  <a:pt x="62812" y="28380"/>
                </a:lnTo>
              </a:path>
            </a:pathLst>
          </a:custGeom>
          <a:ln w="749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19158" y="1890810"/>
            <a:ext cx="100330" cy="39370"/>
          </a:xfrm>
          <a:custGeom>
            <a:avLst/>
            <a:gdLst/>
            <a:ahLst/>
            <a:cxnLst/>
            <a:rect l="l" t="t" r="r" b="b"/>
            <a:pathLst>
              <a:path w="100330" h="39369">
                <a:moveTo>
                  <a:pt x="0" y="39069"/>
                </a:moveTo>
                <a:lnTo>
                  <a:pt x="100279" y="39069"/>
                </a:lnTo>
                <a:lnTo>
                  <a:pt x="100279" y="0"/>
                </a:lnTo>
                <a:lnTo>
                  <a:pt x="0" y="0"/>
                </a:lnTo>
                <a:lnTo>
                  <a:pt x="0" y="3906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28485" y="1900910"/>
            <a:ext cx="6985" cy="0"/>
          </a:xfrm>
          <a:custGeom>
            <a:avLst/>
            <a:gdLst/>
            <a:ahLst/>
            <a:cxnLst/>
            <a:rect l="l" t="t" r="r" b="b"/>
            <a:pathLst>
              <a:path w="6985">
                <a:moveTo>
                  <a:pt x="0" y="0"/>
                </a:moveTo>
                <a:lnTo>
                  <a:pt x="6418" y="0"/>
                </a:lnTo>
              </a:path>
            </a:pathLst>
          </a:custGeom>
          <a:ln w="52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40525" y="1900909"/>
            <a:ext cx="6985" cy="0"/>
          </a:xfrm>
          <a:custGeom>
            <a:avLst/>
            <a:gdLst/>
            <a:ahLst/>
            <a:cxnLst/>
            <a:rect l="l" t="t" r="r" b="b"/>
            <a:pathLst>
              <a:path w="6985">
                <a:moveTo>
                  <a:pt x="0" y="0"/>
                </a:moveTo>
                <a:lnTo>
                  <a:pt x="6417" y="0"/>
                </a:lnTo>
              </a:path>
            </a:pathLst>
          </a:custGeom>
          <a:ln w="52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28513" y="1913332"/>
            <a:ext cx="81915" cy="10795"/>
          </a:xfrm>
          <a:custGeom>
            <a:avLst/>
            <a:gdLst/>
            <a:ahLst/>
            <a:cxnLst/>
            <a:rect l="l" t="t" r="r" b="b"/>
            <a:pathLst>
              <a:path w="81914" h="10794">
                <a:moveTo>
                  <a:pt x="0" y="10574"/>
                </a:moveTo>
                <a:lnTo>
                  <a:pt x="81572" y="10574"/>
                </a:lnTo>
                <a:lnTo>
                  <a:pt x="81572" y="0"/>
                </a:lnTo>
                <a:lnTo>
                  <a:pt x="0" y="0"/>
                </a:lnTo>
                <a:lnTo>
                  <a:pt x="0" y="10574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37672" y="1916623"/>
            <a:ext cx="63500" cy="26670"/>
          </a:xfrm>
          <a:custGeom>
            <a:avLst/>
            <a:gdLst/>
            <a:ahLst/>
            <a:cxnLst/>
            <a:rect l="l" t="t" r="r" b="b"/>
            <a:pathLst>
              <a:path w="63500" h="26669">
                <a:moveTo>
                  <a:pt x="63248" y="0"/>
                </a:moveTo>
                <a:lnTo>
                  <a:pt x="1958" y="0"/>
                </a:lnTo>
                <a:lnTo>
                  <a:pt x="0" y="26269"/>
                </a:lnTo>
                <a:lnTo>
                  <a:pt x="62812" y="26269"/>
                </a:lnTo>
                <a:lnTo>
                  <a:pt x="62884" y="3630"/>
                </a:lnTo>
                <a:lnTo>
                  <a:pt x="63248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43509" y="1922690"/>
            <a:ext cx="62865" cy="26670"/>
          </a:xfrm>
          <a:custGeom>
            <a:avLst/>
            <a:gdLst/>
            <a:ahLst/>
            <a:cxnLst/>
            <a:rect l="l" t="t" r="r" b="b"/>
            <a:pathLst>
              <a:path w="62864" h="26669">
                <a:moveTo>
                  <a:pt x="0" y="0"/>
                </a:moveTo>
                <a:lnTo>
                  <a:pt x="63" y="26092"/>
                </a:lnTo>
                <a:lnTo>
                  <a:pt x="62875" y="26092"/>
                </a:lnTo>
                <a:lnTo>
                  <a:pt x="62812" y="0"/>
                </a:lnTo>
              </a:path>
            </a:pathLst>
          </a:custGeom>
          <a:ln w="749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54268" y="19255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54268" y="19371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48650" y="1920224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54" y="0"/>
                </a:lnTo>
              </a:path>
            </a:pathLst>
          </a:custGeom>
          <a:ln w="577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48650" y="1931695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3154" y="0"/>
                </a:lnTo>
              </a:path>
            </a:pathLst>
          </a:custGeom>
          <a:ln w="577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933337" y="1714935"/>
            <a:ext cx="109918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Du</a:t>
            </a:r>
            <a:r>
              <a:rPr sz="700" dirty="0">
                <a:solidFill>
                  <a:srgbClr val="424242"/>
                </a:solidFill>
                <a:latin typeface="Lucida Sans Unicode"/>
                <a:cs typeface="Lucida Sans Unicode"/>
              </a:rPr>
              <a:t>alcore Inc. </a:t>
            </a:r>
            <a:r>
              <a:rPr sz="7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Da</a:t>
            </a:r>
            <a:r>
              <a:rPr sz="700" dirty="0">
                <a:solidFill>
                  <a:srgbClr val="424242"/>
                </a:solidFill>
                <a:latin typeface="Lucida Sans Unicode"/>
                <a:cs typeface="Lucida Sans Unicode"/>
              </a:rPr>
              <a:t>sh</a:t>
            </a:r>
            <a:r>
              <a:rPr sz="7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b</a:t>
            </a:r>
            <a:r>
              <a:rPr sz="700" dirty="0">
                <a:solidFill>
                  <a:srgbClr val="424242"/>
                </a:solidFill>
                <a:latin typeface="Lucida Sans Unicode"/>
                <a:cs typeface="Lucida Sans Unicode"/>
              </a:rPr>
              <a:t>oar</a:t>
            </a:r>
            <a:r>
              <a:rPr sz="700" spc="5" dirty="0">
                <a:solidFill>
                  <a:srgbClr val="424242"/>
                </a:solidFill>
                <a:latin typeface="Lucida Sans Unicode"/>
                <a:cs typeface="Lucida Sans Unicode"/>
              </a:rPr>
              <a:t>d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26232" y="2065437"/>
            <a:ext cx="3002915" cy="1300480"/>
          </a:xfrm>
          <a:custGeom>
            <a:avLst/>
            <a:gdLst/>
            <a:ahLst/>
            <a:cxnLst/>
            <a:rect l="l" t="t" r="r" b="b"/>
            <a:pathLst>
              <a:path w="3002915" h="1300479">
                <a:moveTo>
                  <a:pt x="0" y="0"/>
                </a:moveTo>
                <a:lnTo>
                  <a:pt x="3002469" y="0"/>
                </a:lnTo>
                <a:lnTo>
                  <a:pt x="3002469" y="1300295"/>
                </a:lnTo>
                <a:lnTo>
                  <a:pt x="0" y="13002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6232" y="2065437"/>
            <a:ext cx="3002915" cy="1300480"/>
          </a:xfrm>
          <a:custGeom>
            <a:avLst/>
            <a:gdLst/>
            <a:ahLst/>
            <a:cxnLst/>
            <a:rect l="l" t="t" r="r" b="b"/>
            <a:pathLst>
              <a:path w="3002915" h="1300479">
                <a:moveTo>
                  <a:pt x="0" y="0"/>
                </a:moveTo>
                <a:lnTo>
                  <a:pt x="3002469" y="0"/>
                </a:lnTo>
                <a:lnTo>
                  <a:pt x="3002469" y="1300295"/>
                </a:lnTo>
                <a:lnTo>
                  <a:pt x="0" y="1300295"/>
                </a:lnTo>
                <a:lnTo>
                  <a:pt x="0" y="0"/>
                </a:lnTo>
                <a:close/>
              </a:path>
            </a:pathLst>
          </a:custGeom>
          <a:ln w="7496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802088" y="2103484"/>
            <a:ext cx="124015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Revenue by Pe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ri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od</a:t>
            </a:r>
            <a:endParaRPr sz="105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26232" y="3409219"/>
            <a:ext cx="3002915" cy="2532380"/>
          </a:xfrm>
          <a:custGeom>
            <a:avLst/>
            <a:gdLst/>
            <a:ahLst/>
            <a:cxnLst/>
            <a:rect l="l" t="t" r="r" b="b"/>
            <a:pathLst>
              <a:path w="3002915" h="2532379">
                <a:moveTo>
                  <a:pt x="0" y="0"/>
                </a:moveTo>
                <a:lnTo>
                  <a:pt x="3002469" y="0"/>
                </a:lnTo>
                <a:lnTo>
                  <a:pt x="3002469" y="2532000"/>
                </a:lnTo>
                <a:lnTo>
                  <a:pt x="0" y="253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6232" y="3409219"/>
            <a:ext cx="3002915" cy="2532380"/>
          </a:xfrm>
          <a:custGeom>
            <a:avLst/>
            <a:gdLst/>
            <a:ahLst/>
            <a:cxnLst/>
            <a:rect l="l" t="t" r="r" b="b"/>
            <a:pathLst>
              <a:path w="3002915" h="2532379">
                <a:moveTo>
                  <a:pt x="0" y="0"/>
                </a:moveTo>
                <a:lnTo>
                  <a:pt x="3002469" y="0"/>
                </a:lnTo>
                <a:lnTo>
                  <a:pt x="3002469" y="2531999"/>
                </a:lnTo>
                <a:lnTo>
                  <a:pt x="0" y="2531999"/>
                </a:lnTo>
                <a:lnTo>
                  <a:pt x="0" y="0"/>
                </a:lnTo>
                <a:close/>
              </a:path>
            </a:pathLst>
          </a:custGeom>
          <a:ln w="749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2149" y="3770725"/>
            <a:ext cx="3959225" cy="2175510"/>
          </a:xfrm>
          <a:custGeom>
            <a:avLst/>
            <a:gdLst/>
            <a:ahLst/>
            <a:cxnLst/>
            <a:rect l="l" t="t" r="r" b="b"/>
            <a:pathLst>
              <a:path w="3959225" h="2175510">
                <a:moveTo>
                  <a:pt x="0" y="0"/>
                </a:moveTo>
                <a:lnTo>
                  <a:pt x="3959053" y="0"/>
                </a:lnTo>
                <a:lnTo>
                  <a:pt x="3959053" y="2175451"/>
                </a:lnTo>
                <a:lnTo>
                  <a:pt x="0" y="21754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62149" y="3770724"/>
            <a:ext cx="3959225" cy="2175510"/>
          </a:xfrm>
          <a:custGeom>
            <a:avLst/>
            <a:gdLst/>
            <a:ahLst/>
            <a:cxnLst/>
            <a:rect l="l" t="t" r="r" b="b"/>
            <a:pathLst>
              <a:path w="3959225" h="2175510">
                <a:moveTo>
                  <a:pt x="0" y="0"/>
                </a:moveTo>
                <a:lnTo>
                  <a:pt x="3959053" y="0"/>
                </a:lnTo>
                <a:lnTo>
                  <a:pt x="3959053" y="2175451"/>
                </a:lnTo>
                <a:lnTo>
                  <a:pt x="0" y="2175451"/>
                </a:lnTo>
                <a:lnTo>
                  <a:pt x="0" y="0"/>
                </a:lnTo>
                <a:close/>
              </a:path>
            </a:pathLst>
          </a:custGeom>
          <a:ln w="7495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62148" y="2070958"/>
            <a:ext cx="3959225" cy="1646555"/>
          </a:xfrm>
          <a:custGeom>
            <a:avLst/>
            <a:gdLst/>
            <a:ahLst/>
            <a:cxnLst/>
            <a:rect l="l" t="t" r="r" b="b"/>
            <a:pathLst>
              <a:path w="3959225" h="1646554">
                <a:moveTo>
                  <a:pt x="0" y="0"/>
                </a:moveTo>
                <a:lnTo>
                  <a:pt x="3959053" y="0"/>
                </a:lnTo>
                <a:lnTo>
                  <a:pt x="3959053" y="1646217"/>
                </a:lnTo>
                <a:lnTo>
                  <a:pt x="0" y="16462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62148" y="2070957"/>
            <a:ext cx="3959225" cy="1646555"/>
          </a:xfrm>
          <a:custGeom>
            <a:avLst/>
            <a:gdLst/>
            <a:ahLst/>
            <a:cxnLst/>
            <a:rect l="l" t="t" r="r" b="b"/>
            <a:pathLst>
              <a:path w="3959225" h="1646554">
                <a:moveTo>
                  <a:pt x="0" y="0"/>
                </a:moveTo>
                <a:lnTo>
                  <a:pt x="3959053" y="0"/>
                </a:lnTo>
                <a:lnTo>
                  <a:pt x="3959053" y="1646217"/>
                </a:lnTo>
                <a:lnTo>
                  <a:pt x="0" y="1646217"/>
                </a:lnTo>
                <a:lnTo>
                  <a:pt x="0" y="0"/>
                </a:lnTo>
                <a:close/>
              </a:path>
            </a:pathLst>
          </a:custGeom>
          <a:ln w="7496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027945" y="2103484"/>
            <a:ext cx="18167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r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de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r 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Sh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sz="1050" b="1" spc="10" dirty="0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ents Pe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r 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Month</a:t>
            </a:r>
            <a:endParaRPr sz="10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492401" y="3469691"/>
            <a:ext cx="510857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75" dirty="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op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States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fo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r I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n-Sto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r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e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Sa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l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3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Supp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li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e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r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s by Reg</a:t>
            </a:r>
            <a:r>
              <a:rPr sz="1050" b="1" dirty="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sz="1050" b="1" spc="5" dirty="0">
                <a:solidFill>
                  <a:srgbClr val="005493"/>
                </a:solidFill>
                <a:latin typeface="Arial"/>
                <a:cs typeface="Arial"/>
              </a:rPr>
              <a:t>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239643" y="4029102"/>
            <a:ext cx="3130505" cy="18884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36645" y="5029542"/>
            <a:ext cx="247240" cy="2548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00060" y="5064483"/>
            <a:ext cx="110775" cy="1166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04073" y="5160738"/>
            <a:ext cx="988960" cy="26239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865883" y="5192332"/>
            <a:ext cx="850265" cy="127635"/>
          </a:xfrm>
          <a:prstGeom prst="rect">
            <a:avLst/>
          </a:prstGeom>
          <a:solidFill>
            <a:srgbClr val="FCFDCA"/>
          </a:solidFill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650" b="1" spc="-5" dirty="0">
                <a:solidFill>
                  <a:srgbClr val="212121"/>
                </a:solidFill>
                <a:latin typeface="Arial"/>
                <a:cs typeface="Arial"/>
              </a:rPr>
              <a:t>Japa</a:t>
            </a:r>
            <a:r>
              <a:rPr sz="650" b="1" spc="-10" dirty="0">
                <a:solidFill>
                  <a:srgbClr val="212121"/>
                </a:solidFill>
                <a:latin typeface="Arial"/>
                <a:cs typeface="Arial"/>
              </a:rPr>
              <a:t>n</a:t>
            </a:r>
            <a:r>
              <a:rPr sz="650" spc="-5" dirty="0">
                <a:solidFill>
                  <a:srgbClr val="212121"/>
                </a:solidFill>
                <a:latin typeface="Arial"/>
                <a:cs typeface="Arial"/>
              </a:rPr>
              <a:t>: 31 supp</a:t>
            </a:r>
            <a:r>
              <a:rPr sz="650" dirty="0">
                <a:solidFill>
                  <a:srgbClr val="212121"/>
                </a:solidFill>
                <a:latin typeface="Arial"/>
                <a:cs typeface="Arial"/>
              </a:rPr>
              <a:t>li</a:t>
            </a:r>
            <a:r>
              <a:rPr sz="650" spc="-5" dirty="0">
                <a:solidFill>
                  <a:srgbClr val="212121"/>
                </a:solidFill>
                <a:latin typeface="Arial"/>
                <a:cs typeface="Arial"/>
              </a:rPr>
              <a:t>ers</a:t>
            </a:r>
            <a:endParaRPr sz="6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102353" y="2323131"/>
            <a:ext cx="2612233" cy="9406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66368" y="3686116"/>
            <a:ext cx="2913605" cy="22083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44708" y="2323131"/>
            <a:ext cx="3582696" cy="134129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66991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du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27670" cy="393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20" dirty="0">
                <a:latin typeface="Calibri"/>
                <a:cs typeface="Calibri"/>
              </a:rPr>
              <a:t>92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8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do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no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HD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ss</a:t>
            </a:r>
            <a:r>
              <a:rPr dirty="0"/>
              <a:t>e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55" dirty="0"/>
              <a:t>a</a:t>
            </a:r>
            <a:r>
              <a:rPr dirty="0"/>
              <a:t>l</a:t>
            </a:r>
            <a:r>
              <a:rPr spc="5" dirty="0"/>
              <a:t> </a:t>
            </a:r>
            <a:r>
              <a:rPr spc="-45" dirty="0"/>
              <a:t>P</a:t>
            </a:r>
            <a:r>
              <a:rPr spc="35" dirty="0"/>
              <a:t>o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3550" y="996950"/>
            <a:ext cx="8225790" cy="1905"/>
          </a:xfrm>
          <a:custGeom>
            <a:avLst/>
            <a:gdLst/>
            <a:ahLst/>
            <a:cxnLst/>
            <a:rect l="l" t="t" r="r" b="b"/>
            <a:pathLst>
              <a:path w="8225790" h="1905">
                <a:moveTo>
                  <a:pt x="0" y="0"/>
                </a:moveTo>
                <a:lnTo>
                  <a:pt x="8225403" y="1587"/>
                </a:lnTo>
              </a:path>
            </a:pathLst>
          </a:custGeom>
          <a:ln w="12693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241" y="1196354"/>
            <a:ext cx="6379210" cy="282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?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odu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609205" cy="4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i="1" spc="-45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l</a:t>
            </a:r>
            <a:r>
              <a:rPr sz="2000" b="1" i="1" spc="45" dirty="0">
                <a:latin typeface="Calibri"/>
                <a:cs typeface="Calibri"/>
              </a:rPr>
              <a:t>ou</a:t>
            </a:r>
            <a:r>
              <a:rPr sz="2000" b="1" i="1" spc="30" dirty="0">
                <a:latin typeface="Calibri"/>
                <a:cs typeface="Calibri"/>
              </a:rPr>
              <a:t>d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5" dirty="0">
                <a:latin typeface="Calibri"/>
                <a:cs typeface="Calibri"/>
              </a:rPr>
              <a:t>ra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i="1" spc="-40" dirty="0">
                <a:latin typeface="Calibri"/>
                <a:cs typeface="Calibri"/>
              </a:rPr>
              <a:t>I</a:t>
            </a:r>
            <a:r>
              <a:rPr sz="2000" b="1" i="1" spc="-15" dirty="0">
                <a:latin typeface="Calibri"/>
                <a:cs typeface="Calibri"/>
              </a:rPr>
              <a:t>m</a:t>
            </a:r>
            <a:r>
              <a:rPr sz="2000" b="1" i="1" spc="30" dirty="0">
                <a:latin typeface="Calibri"/>
                <a:cs typeface="Calibri"/>
              </a:rPr>
              <a:t>pa</a:t>
            </a:r>
            <a:r>
              <a:rPr sz="2000" b="1" i="1" dirty="0">
                <a:latin typeface="Calibri"/>
                <a:cs typeface="Calibri"/>
              </a:rPr>
              <a:t>l</a:t>
            </a:r>
            <a:r>
              <a:rPr sz="2000" b="1" i="1" spc="-5" dirty="0">
                <a:latin typeface="Calibri"/>
                <a:cs typeface="Calibri"/>
              </a:rPr>
              <a:t>a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(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25" dirty="0">
                <a:latin typeface="Calibri"/>
                <a:cs typeface="Calibri"/>
              </a:rPr>
              <a:t>’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ill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2"/>
              </a:rPr>
              <a:t>http://tiny.cloudera.com/impalabook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i="1" spc="35" dirty="0">
                <a:latin typeface="Calibri"/>
                <a:cs typeface="Calibri"/>
              </a:rPr>
              <a:t>P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spc="30" dirty="0">
                <a:latin typeface="Calibri"/>
                <a:cs typeface="Calibri"/>
              </a:rPr>
              <a:t>g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15" dirty="0">
                <a:latin typeface="Calibri"/>
                <a:cs typeface="Calibri"/>
              </a:rPr>
              <a:t>mm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-5" dirty="0">
                <a:latin typeface="Calibri"/>
                <a:cs typeface="Calibri"/>
              </a:rPr>
              <a:t>g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i="1" spc="25" dirty="0">
                <a:latin typeface="Calibri"/>
                <a:cs typeface="Calibri"/>
              </a:rPr>
              <a:t>H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-40" dirty="0">
                <a:latin typeface="Calibri"/>
                <a:cs typeface="Calibri"/>
              </a:rPr>
              <a:t>v</a:t>
            </a:r>
            <a:r>
              <a:rPr sz="2000" b="1" i="1" dirty="0">
                <a:latin typeface="Calibri"/>
                <a:cs typeface="Calibri"/>
              </a:rPr>
              <a:t>e</a:t>
            </a:r>
            <a:r>
              <a:rPr sz="2000" b="1" i="1" spc="-1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25" dirty="0">
                <a:latin typeface="Calibri"/>
                <a:cs typeface="Calibri"/>
              </a:rPr>
              <a:t>’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ill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3"/>
              </a:rPr>
              <a:t>http://tiny.cloudera.com/programminghive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itz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4"/>
              </a:rPr>
              <a:t>http://tiny.cloudera.com/dac09b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5"/>
              </a:rPr>
              <a:t>http://tiny.cloudera.com/dac09c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i="1" spc="-20" dirty="0">
                <a:latin typeface="Calibri"/>
                <a:cs typeface="Calibri"/>
              </a:rPr>
              <a:t>W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6"/>
              </a:rPr>
              <a:t>http://tiny.cloudera.com/wiredimpala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B</a:t>
            </a:r>
            <a:r>
              <a:rPr spc="45" dirty="0"/>
              <a:t>i</a:t>
            </a:r>
            <a:r>
              <a:rPr spc="35" dirty="0"/>
              <a:t>b</a:t>
            </a:r>
            <a:r>
              <a:rPr spc="45" dirty="0"/>
              <a:t>li</a:t>
            </a:r>
            <a:r>
              <a:rPr spc="30" dirty="0"/>
              <a:t>o</a:t>
            </a:r>
            <a:r>
              <a:rPr spc="-35" dirty="0"/>
              <a:t>g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35" dirty="0"/>
              <a:t>ph</a:t>
            </a:r>
            <a:r>
              <a:rPr spc="-5" dirty="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5902</Words>
  <Application>Microsoft Office PowerPoint</Application>
  <PresentationFormat>On-screen Show (4:3)</PresentationFormat>
  <Paragraphs>1071</Paragraphs>
  <Slides>90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Malgun Gothic</vt:lpstr>
      <vt:lpstr>Arial</vt:lpstr>
      <vt:lpstr>Calibri</vt:lpstr>
      <vt:lpstr>Courier New</vt:lpstr>
      <vt:lpstr>Lucida Sans Unicode</vt:lpstr>
      <vt:lpstr>Times New Roman</vt:lpstr>
      <vt:lpstr>Trebuchet MS</vt:lpstr>
      <vt:lpstr>Office Theme</vt:lpstr>
      <vt:lpstr>IMS Health Big Data Experience Analyst</vt:lpstr>
      <vt:lpstr>PowerPoint Presentation</vt:lpstr>
      <vt:lpstr>Chapter Topics</vt:lpstr>
      <vt:lpstr>Course Objectives (1)</vt:lpstr>
      <vt:lpstr>Course Objectives (2)</vt:lpstr>
      <vt:lpstr>Chapter Topics</vt:lpstr>
      <vt:lpstr>Logistics</vt:lpstr>
      <vt:lpstr>Chapter Topics</vt:lpstr>
      <vt:lpstr>Introductions</vt:lpstr>
      <vt:lpstr>PowerPoint Presentation</vt:lpstr>
      <vt:lpstr>Hadoop Fundamentals</vt:lpstr>
      <vt:lpstr>Chapter Topics</vt:lpstr>
      <vt:lpstr>Velocity</vt:lpstr>
      <vt:lpstr>Variety</vt:lpstr>
      <vt:lpstr>Volume</vt:lpstr>
      <vt:lpstr>Data Has Value</vt:lpstr>
      <vt:lpstr>We Need a System that Scales</vt:lpstr>
      <vt:lpstr>Chapter Topics</vt:lpstr>
      <vt:lpstr>What is Apache Hadoop?</vt:lpstr>
      <vt:lpstr>Scalability</vt:lpstr>
      <vt:lpstr>Fault Tolerance</vt:lpstr>
      <vt:lpstr>Chapter Topics</vt:lpstr>
      <vt:lpstr>HDFS: Hadoop Distributed File System</vt:lpstr>
      <vt:lpstr>HDFS Features</vt:lpstr>
      <vt:lpstr>HDFS Architecture</vt:lpstr>
      <vt:lpstr>Accessing HDFS via the Command Line</vt:lpstr>
      <vt:lpstr>Copying Local Data To and From HDFS</vt:lpstr>
      <vt:lpstr>More hdfs</vt:lpstr>
      <vt:lpstr>Using the Hue HDFS File Manager</vt:lpstr>
      <vt:lpstr>Chapter Topics</vt:lpstr>
      <vt:lpstr>Workload Management: YARN</vt:lpstr>
      <vt:lpstr>Hadoop Cluster Architecture</vt:lpstr>
      <vt:lpstr>General Data Processing</vt:lpstr>
      <vt:lpstr>Hadoop MapReduce</vt:lpstr>
      <vt:lpstr>Apache Spark</vt:lpstr>
      <vt:lpstr>Chapter Topics</vt:lpstr>
      <vt:lpstr>Data Processing and Analysis with Hadoop (1)</vt:lpstr>
      <vt:lpstr>Data Processing and Analysis with Hadoop (2)</vt:lpstr>
      <vt:lpstr>Apache Pig</vt:lpstr>
      <vt:lpstr>Apache Hive</vt:lpstr>
      <vt:lpstr>Cloudera Impala</vt:lpstr>
      <vt:lpstr>Chapter Topics</vt:lpstr>
      <vt:lpstr>Apache Sqoop</vt:lpstr>
      <vt:lpstr>Importing Tables with Sqoop</vt:lpstr>
      <vt:lpstr>Importing An Entire Database with Sqoop</vt:lpstr>
      <vt:lpstr>Importing Partial Tables with Sqoop</vt:lpstr>
      <vt:lpstr>Incremental Imports with Sqoop</vt:lpstr>
      <vt:lpstr>Handling Modificationswith Incremental Imports</vt:lpstr>
      <vt:lpstr>Exporting Data from Hadoop to RDBMS with Sqoop</vt:lpstr>
      <vt:lpstr>Chapter Topics</vt:lpstr>
      <vt:lpstr>Apache HBase</vt:lpstr>
      <vt:lpstr>Apache Flume</vt:lpstr>
      <vt:lpstr>Recap: Data Center Integration</vt:lpstr>
      <vt:lpstr>IMS Health Environment</vt:lpstr>
      <vt:lpstr>IMS Health Environment</vt:lpstr>
      <vt:lpstr>Chapter Topics</vt:lpstr>
      <vt:lpstr>Hands-On Exercises: Scenario Explanation</vt:lpstr>
      <vt:lpstr>Chapter Topics</vt:lpstr>
      <vt:lpstr>Essential Points</vt:lpstr>
      <vt:lpstr>Bibliography</vt:lpstr>
      <vt:lpstr>Chapter Topics</vt:lpstr>
      <vt:lpstr>About the Training Virtual Machine</vt:lpstr>
      <vt:lpstr>Demo: Data Ingest with Hadoop Tools</vt:lpstr>
      <vt:lpstr>PowerPoint Presentation</vt:lpstr>
      <vt:lpstr>Introduction to Impala and Hive</vt:lpstr>
      <vt:lpstr>Review: Hadoop Data Processing and Analysis</vt:lpstr>
      <vt:lpstr>Chapter Topics</vt:lpstr>
      <vt:lpstr>What is Apache Hive?</vt:lpstr>
      <vt:lpstr>HiveQL</vt:lpstr>
      <vt:lpstr>Hive High-Level Overview</vt:lpstr>
      <vt:lpstr>Chapter Topics</vt:lpstr>
      <vt:lpstr>What is Impala?</vt:lpstr>
      <vt:lpstr>Impala High-Level Overview</vt:lpstr>
      <vt:lpstr>Impala Query Language</vt:lpstr>
      <vt:lpstr>Why Use Hive and Impala?</vt:lpstr>
      <vt:lpstr>Comparing Hive and Impala</vt:lpstr>
      <vt:lpstr>Where to Get Hive and Impala</vt:lpstr>
      <vt:lpstr>Chapter Topics</vt:lpstr>
      <vt:lpstr>How Hive and Impala Load and Store Data (1)</vt:lpstr>
      <vt:lpstr>How Hive and Impala Load and Store Data (2)</vt:lpstr>
      <vt:lpstr>Chapter Topics</vt:lpstr>
      <vt:lpstr>Your Cluster is Not a Database Server</vt:lpstr>
      <vt:lpstr>Comparing Hive and Impala To A Relational Database</vt:lpstr>
      <vt:lpstr>Chapter Topics</vt:lpstr>
      <vt:lpstr>Use Case: Log File Analytics</vt:lpstr>
      <vt:lpstr>Use Case: Sentiment Analysis</vt:lpstr>
      <vt:lpstr>Use Case: Business Intelligence</vt:lpstr>
      <vt:lpstr>Chapter Topics</vt:lpstr>
      <vt:lpstr>Essential Points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Health Custom Training</dc:title>
  <dc:creator>Khvatov, Alex (Plymouth Meeting 2)</dc:creator>
  <cp:lastModifiedBy>Alex Khvatov</cp:lastModifiedBy>
  <cp:revision>51</cp:revision>
  <dcterms:created xsi:type="dcterms:W3CDTF">2016-06-29T05:59:51Z</dcterms:created>
  <dcterms:modified xsi:type="dcterms:W3CDTF">2016-10-31T15:59:45Z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2016-06-29T00:00:00Z</vt:filetime>
  </property>
  <property fmtid="{D5CDD505-2E9C-101B-9397-08002B2CF9AE}" pid="3" name="Creator">
    <vt:lpwstr>PowerPoint</vt:lpwstr>
  </property>
  <property fmtid="{D5CDD505-2E9C-101B-9397-08002B2CF9AE}" pid="4" name="LastSaved">
    <vt:filetime>2016-06-29T00:00:00Z</vt:filetime>
  </property>
</Properties>
</file>