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69" r:id="rId69"/>
    <p:sldId id="370" r:id="rId70"/>
    <p:sldId id="371" r:id="rId71"/>
    <p:sldId id="372" r:id="rId72"/>
    <p:sldId id="373" r:id="rId73"/>
    <p:sldId id="374" r:id="rId74"/>
    <p:sldId id="375" r:id="rId75"/>
    <p:sldId id="376" r:id="rId76"/>
    <p:sldId id="377" r:id="rId77"/>
    <p:sldId id="378" r:id="rId78"/>
    <p:sldId id="379" r:id="rId79"/>
    <p:sldId id="380" r:id="rId80"/>
    <p:sldId id="381" r:id="rId81"/>
    <p:sldId id="382" r:id="rId82"/>
    <p:sldId id="383" r:id="rId83"/>
    <p:sldId id="384" r:id="rId84"/>
    <p:sldId id="385" r:id="rId85"/>
    <p:sldId id="386" r:id="rId86"/>
    <p:sldId id="387" r:id="rId87"/>
    <p:sldId id="388" r:id="rId88"/>
    <p:sldId id="389" r:id="rId89"/>
    <p:sldId id="390" r:id="rId90"/>
    <p:sldId id="391" r:id="rId91"/>
    <p:sldId id="392" r:id="rId92"/>
    <p:sldId id="393" r:id="rId93"/>
    <p:sldId id="394" r:id="rId94"/>
    <p:sldId id="395" r:id="rId95"/>
    <p:sldId id="396" r:id="rId96"/>
    <p:sldId id="397" r:id="rId97"/>
    <p:sldId id="398" r:id="rId98"/>
    <p:sldId id="399" r:id="rId99"/>
    <p:sldId id="400" r:id="rId100"/>
    <p:sldId id="401" r:id="rId101"/>
    <p:sldId id="402" r:id="rId102"/>
    <p:sldId id="403" r:id="rId103"/>
    <p:sldId id="404" r:id="rId104"/>
    <p:sldId id="405" r:id="rId105"/>
    <p:sldId id="406" r:id="rId106"/>
    <p:sldId id="407" r:id="rId107"/>
    <p:sldId id="408" r:id="rId108"/>
    <p:sldId id="409" r:id="rId109"/>
    <p:sldId id="410" r:id="rId110"/>
    <p:sldId id="411" r:id="rId111"/>
    <p:sldId id="323" r:id="rId112"/>
    <p:sldId id="324" r:id="rId113"/>
    <p:sldId id="325" r:id="rId114"/>
    <p:sldId id="326" r:id="rId115"/>
    <p:sldId id="327" r:id="rId116"/>
    <p:sldId id="328" r:id="rId117"/>
    <p:sldId id="329" r:id="rId118"/>
    <p:sldId id="330" r:id="rId119"/>
    <p:sldId id="331" r:id="rId120"/>
    <p:sldId id="338" r:id="rId121"/>
    <p:sldId id="339" r:id="rId122"/>
    <p:sldId id="340" r:id="rId123"/>
    <p:sldId id="341" r:id="rId124"/>
    <p:sldId id="342" r:id="rId125"/>
    <p:sldId id="343" r:id="rId126"/>
    <p:sldId id="344" r:id="rId127"/>
    <p:sldId id="345" r:id="rId128"/>
    <p:sldId id="346" r:id="rId129"/>
    <p:sldId id="347" r:id="rId130"/>
    <p:sldId id="348" r:id="rId131"/>
    <p:sldId id="349" r:id="rId132"/>
    <p:sldId id="350" r:id="rId133"/>
    <p:sldId id="351" r:id="rId134"/>
    <p:sldId id="352" r:id="rId135"/>
    <p:sldId id="353" r:id="rId136"/>
    <p:sldId id="354" r:id="rId137"/>
    <p:sldId id="355" r:id="rId138"/>
    <p:sldId id="356" r:id="rId139"/>
    <p:sldId id="357" r:id="rId140"/>
    <p:sldId id="358" r:id="rId141"/>
    <p:sldId id="359" r:id="rId142"/>
    <p:sldId id="360" r:id="rId143"/>
    <p:sldId id="361" r:id="rId144"/>
    <p:sldId id="362" r:id="rId145"/>
    <p:sldId id="363" r:id="rId146"/>
    <p:sldId id="364" r:id="rId147"/>
    <p:sldId id="365" r:id="rId148"/>
    <p:sldId id="366" r:id="rId149"/>
    <p:sldId id="367" r:id="rId150"/>
    <p:sldId id="368" r:id="rId15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47" autoAdjust="0"/>
  </p:normalViewPr>
  <p:slideViewPr>
    <p:cSldViewPr>
      <p:cViewPr varScale="1">
        <p:scale>
          <a:sx n="109" d="100"/>
          <a:sy n="109" d="100"/>
        </p:scale>
        <p:origin x="159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4424"/>
    </p:cViewPr>
  </p:sorterViewPr>
  <p:notesViewPr>
    <p:cSldViewPr>
      <p:cViewPr varScale="1">
        <p:scale>
          <a:sx n="115" d="100"/>
          <a:sy n="115" d="100"/>
        </p:scale>
        <p:origin x="23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FF257-1C09-4A4C-AE18-D4A2F6887B6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A0628-5DF7-4CA9-AEA9-032B39CA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0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A0628-5DF7-4CA9-AEA9-032B39CAFD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A0628-5DF7-4CA9-AEA9-032B39CAFD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6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A0628-5DF7-4CA9-AEA9-032B39CAFD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SQL provides functions for manipulating large sets of distributed, structured data using</a:t>
            </a:r>
            <a:br>
              <a:rPr lang="en-US" dirty="0"/>
            </a:br>
            <a:r>
              <a:rPr lang="en-US" dirty="0"/>
              <a:t>an SQL subset supported by Spark and Hive SQL (HQL). With </a:t>
            </a:r>
            <a:r>
              <a:rPr lang="en-US" dirty="0" err="1"/>
              <a:t>DataFrames</a:t>
            </a:r>
            <a:r>
              <a:rPr lang="en-US" dirty="0"/>
              <a:t> introduced in Spark</a:t>
            </a:r>
            <a:br>
              <a:rPr lang="en-US" dirty="0"/>
            </a:br>
            <a:r>
              <a:rPr lang="en-US" dirty="0"/>
              <a:t>1.3, which simplified handling of structured data and enabled radical performance</a:t>
            </a:r>
            <a:br>
              <a:rPr lang="en-US" dirty="0"/>
            </a:br>
            <a:r>
              <a:rPr lang="en-US" dirty="0"/>
              <a:t>optimizations, Spark SQL became one of the most important Spark components. Spark SQL</a:t>
            </a:r>
            <a:br>
              <a:rPr lang="en-US" dirty="0"/>
            </a:br>
            <a:r>
              <a:rPr lang="en-US" dirty="0"/>
              <a:t>can also be used for reading and writing data to and from various structured formats and data</a:t>
            </a:r>
            <a:br>
              <a:rPr lang="en-US" dirty="0"/>
            </a:br>
            <a:r>
              <a:rPr lang="en-US" dirty="0"/>
              <a:t>sources, such as JavaScript Object Notation (JSON) files, Parquet files (an increasingly popular</a:t>
            </a:r>
            <a:br>
              <a:rPr lang="en-US" dirty="0"/>
            </a:br>
            <a:r>
              <a:rPr lang="en-US" dirty="0"/>
              <a:t>file format that allows for storing schema along with the data), relational databases, Hive, and</a:t>
            </a:r>
            <a:br>
              <a:rPr lang="en-US" dirty="0"/>
            </a:br>
            <a:r>
              <a:rPr lang="en-US" dirty="0"/>
              <a:t>others.</a:t>
            </a:r>
            <a:br>
              <a:rPr lang="en-US" dirty="0"/>
            </a:br>
            <a:r>
              <a:rPr lang="en-US" dirty="0"/>
              <a:t>Operations on </a:t>
            </a:r>
            <a:r>
              <a:rPr lang="en-US" dirty="0" err="1"/>
              <a:t>DataFrames</a:t>
            </a:r>
            <a:r>
              <a:rPr lang="en-US" dirty="0"/>
              <a:t> at some point translate to operations on RDDs and execute as</a:t>
            </a:r>
            <a:br>
              <a:rPr lang="en-US" dirty="0"/>
            </a:br>
            <a:r>
              <a:rPr lang="en-US" dirty="0"/>
              <a:t>ordinary Spark jobs. Spark SQL provides a query optimization framework called Catalyst that</a:t>
            </a:r>
            <a:br>
              <a:rPr lang="en-US" dirty="0"/>
            </a:br>
            <a:r>
              <a:rPr lang="en-US" dirty="0"/>
              <a:t>can be extended by custom optimization rules. Spark SQL also includes a Thrift server, which</a:t>
            </a:r>
            <a:br>
              <a:rPr lang="en-US" dirty="0"/>
            </a:br>
            <a:r>
              <a:rPr lang="en-US" dirty="0"/>
              <a:t>can be used by external systems, such as business intelligence tools, to query data through</a:t>
            </a:r>
            <a:br>
              <a:rPr lang="en-US" dirty="0"/>
            </a:br>
            <a:r>
              <a:rPr lang="en-US" dirty="0"/>
              <a:t>Spark SQL using classic JDBC and ODBC protocols.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A0628-5DF7-4CA9-AEA9-032B39CAFDF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18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A0628-5DF7-4CA9-AEA9-032B39CAFDF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2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9749" y="2895600"/>
            <a:ext cx="7534909" cy="13970"/>
          </a:xfrm>
          <a:custGeom>
            <a:avLst/>
            <a:gdLst/>
            <a:ahLst/>
            <a:cxnLst/>
            <a:rect l="l" t="t" r="r" b="b"/>
            <a:pathLst>
              <a:path w="7534909" h="13969">
                <a:moveTo>
                  <a:pt x="1" y="0"/>
                </a:moveTo>
                <a:lnTo>
                  <a:pt x="0" y="12700"/>
                </a:lnTo>
                <a:lnTo>
                  <a:pt x="7534656" y="13614"/>
                </a:lnTo>
                <a:lnTo>
                  <a:pt x="7534658" y="914"/>
                </a:lnTo>
                <a:lnTo>
                  <a:pt x="1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39749" y="2895600"/>
            <a:ext cx="7534658" cy="13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553200" y="0"/>
            <a:ext cx="2590800" cy="612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051800" y="1078819"/>
            <a:ext cx="1092200" cy="2745740"/>
          </a:xfrm>
          <a:custGeom>
            <a:avLst/>
            <a:gdLst/>
            <a:ahLst/>
            <a:cxnLst/>
            <a:rect l="l" t="t" r="r" b="b"/>
            <a:pathLst>
              <a:path w="1092200" h="2745740">
                <a:moveTo>
                  <a:pt x="1092200" y="0"/>
                </a:moveTo>
                <a:lnTo>
                  <a:pt x="1035837" y="14258"/>
                </a:lnTo>
                <a:lnTo>
                  <a:pt x="968517" y="34688"/>
                </a:lnTo>
                <a:lnTo>
                  <a:pt x="892383" y="61929"/>
                </a:lnTo>
                <a:lnTo>
                  <a:pt x="854716" y="77151"/>
                </a:lnTo>
                <a:lnTo>
                  <a:pt x="818250" y="93576"/>
                </a:lnTo>
                <a:lnTo>
                  <a:pt x="747325" y="129228"/>
                </a:lnTo>
                <a:lnTo>
                  <a:pt x="712062" y="148056"/>
                </a:lnTo>
                <a:lnTo>
                  <a:pt x="677200" y="168487"/>
                </a:lnTo>
                <a:lnTo>
                  <a:pt x="666783" y="195728"/>
                </a:lnTo>
                <a:lnTo>
                  <a:pt x="655161" y="222167"/>
                </a:lnTo>
                <a:lnTo>
                  <a:pt x="630317" y="275446"/>
                </a:lnTo>
                <a:lnTo>
                  <a:pt x="602268" y="326322"/>
                </a:lnTo>
                <a:lnTo>
                  <a:pt x="572215" y="375996"/>
                </a:lnTo>
                <a:lnTo>
                  <a:pt x="538954" y="424869"/>
                </a:lnTo>
                <a:lnTo>
                  <a:pt x="502892" y="471738"/>
                </a:lnTo>
                <a:lnTo>
                  <a:pt x="463622" y="517006"/>
                </a:lnTo>
                <a:lnTo>
                  <a:pt x="422749" y="560270"/>
                </a:lnTo>
                <a:lnTo>
                  <a:pt x="390292" y="591116"/>
                </a:lnTo>
                <a:lnTo>
                  <a:pt x="357033" y="621162"/>
                </a:lnTo>
                <a:lnTo>
                  <a:pt x="322972" y="649203"/>
                </a:lnTo>
                <a:lnTo>
                  <a:pt x="286908" y="675642"/>
                </a:lnTo>
                <a:lnTo>
                  <a:pt x="251245" y="701281"/>
                </a:lnTo>
                <a:lnTo>
                  <a:pt x="214379" y="725317"/>
                </a:lnTo>
                <a:lnTo>
                  <a:pt x="175911" y="747349"/>
                </a:lnTo>
                <a:lnTo>
                  <a:pt x="137443" y="767779"/>
                </a:lnTo>
                <a:lnTo>
                  <a:pt x="123018" y="798626"/>
                </a:lnTo>
                <a:lnTo>
                  <a:pt x="109393" y="829472"/>
                </a:lnTo>
                <a:lnTo>
                  <a:pt x="96572" y="861119"/>
                </a:lnTo>
                <a:lnTo>
                  <a:pt x="84550" y="892365"/>
                </a:lnTo>
                <a:lnTo>
                  <a:pt x="73729" y="925214"/>
                </a:lnTo>
                <a:lnTo>
                  <a:pt x="63312" y="956461"/>
                </a:lnTo>
                <a:lnTo>
                  <a:pt x="45280" y="1020556"/>
                </a:lnTo>
                <a:lnTo>
                  <a:pt x="23241" y="1118702"/>
                </a:lnTo>
                <a:lnTo>
                  <a:pt x="12821" y="1184400"/>
                </a:lnTo>
                <a:lnTo>
                  <a:pt x="5209" y="1250099"/>
                </a:lnTo>
                <a:lnTo>
                  <a:pt x="1202" y="1316998"/>
                </a:lnTo>
                <a:lnTo>
                  <a:pt x="0" y="1350247"/>
                </a:lnTo>
                <a:lnTo>
                  <a:pt x="0" y="1383497"/>
                </a:lnTo>
                <a:lnTo>
                  <a:pt x="1202" y="1416747"/>
                </a:lnTo>
                <a:lnTo>
                  <a:pt x="4406" y="1483245"/>
                </a:lnTo>
                <a:lnTo>
                  <a:pt x="7613" y="1516495"/>
                </a:lnTo>
                <a:lnTo>
                  <a:pt x="12020" y="1549745"/>
                </a:lnTo>
                <a:lnTo>
                  <a:pt x="16428" y="1583395"/>
                </a:lnTo>
                <a:lnTo>
                  <a:pt x="28450" y="1649893"/>
                </a:lnTo>
                <a:lnTo>
                  <a:pt x="42875" y="1715592"/>
                </a:lnTo>
                <a:lnTo>
                  <a:pt x="61709" y="1781289"/>
                </a:lnTo>
                <a:lnTo>
                  <a:pt x="82946" y="1846987"/>
                </a:lnTo>
                <a:lnTo>
                  <a:pt x="122217" y="1944333"/>
                </a:lnTo>
                <a:lnTo>
                  <a:pt x="151067" y="2007627"/>
                </a:lnTo>
                <a:lnTo>
                  <a:pt x="183926" y="2068117"/>
                </a:lnTo>
                <a:lnTo>
                  <a:pt x="219589" y="2127004"/>
                </a:lnTo>
                <a:lnTo>
                  <a:pt x="257256" y="2184290"/>
                </a:lnTo>
                <a:lnTo>
                  <a:pt x="298128" y="2239572"/>
                </a:lnTo>
                <a:lnTo>
                  <a:pt x="341806" y="2292851"/>
                </a:lnTo>
                <a:lnTo>
                  <a:pt x="411529" y="2367763"/>
                </a:lnTo>
                <a:lnTo>
                  <a:pt x="461217" y="2415034"/>
                </a:lnTo>
                <a:lnTo>
                  <a:pt x="513311" y="2459901"/>
                </a:lnTo>
                <a:lnTo>
                  <a:pt x="567806" y="2502764"/>
                </a:lnTo>
                <a:lnTo>
                  <a:pt x="624306" y="2542824"/>
                </a:lnTo>
                <a:lnTo>
                  <a:pt x="683211" y="2579679"/>
                </a:lnTo>
                <a:lnTo>
                  <a:pt x="743718" y="2614531"/>
                </a:lnTo>
                <a:lnTo>
                  <a:pt x="807031" y="2646178"/>
                </a:lnTo>
                <a:lnTo>
                  <a:pt x="871145" y="2674219"/>
                </a:lnTo>
                <a:lnTo>
                  <a:pt x="936059" y="2699858"/>
                </a:lnTo>
                <a:lnTo>
                  <a:pt x="1001777" y="2721090"/>
                </a:lnTo>
                <a:lnTo>
                  <a:pt x="1068294" y="2739918"/>
                </a:lnTo>
                <a:lnTo>
                  <a:pt x="1092200" y="2745676"/>
                </a:lnTo>
                <a:lnTo>
                  <a:pt x="1092200" y="2607237"/>
                </a:lnTo>
                <a:lnTo>
                  <a:pt x="1076709" y="2603314"/>
                </a:lnTo>
                <a:lnTo>
                  <a:pt x="1046255" y="2594902"/>
                </a:lnTo>
                <a:lnTo>
                  <a:pt x="984545" y="2575273"/>
                </a:lnTo>
                <a:lnTo>
                  <a:pt x="924840" y="2552438"/>
                </a:lnTo>
                <a:lnTo>
                  <a:pt x="865134" y="2525598"/>
                </a:lnTo>
                <a:lnTo>
                  <a:pt x="797815" y="2491548"/>
                </a:lnTo>
                <a:lnTo>
                  <a:pt x="760949" y="2470316"/>
                </a:lnTo>
                <a:lnTo>
                  <a:pt x="724885" y="2449084"/>
                </a:lnTo>
                <a:lnTo>
                  <a:pt x="690024" y="2425849"/>
                </a:lnTo>
                <a:lnTo>
                  <a:pt x="655962" y="2401813"/>
                </a:lnTo>
                <a:lnTo>
                  <a:pt x="623506" y="2376576"/>
                </a:lnTo>
                <a:lnTo>
                  <a:pt x="591047" y="2350938"/>
                </a:lnTo>
                <a:lnTo>
                  <a:pt x="560193" y="2324498"/>
                </a:lnTo>
                <a:lnTo>
                  <a:pt x="501289" y="2268015"/>
                </a:lnTo>
                <a:lnTo>
                  <a:pt x="473238" y="2237971"/>
                </a:lnTo>
                <a:lnTo>
                  <a:pt x="446792" y="2208326"/>
                </a:lnTo>
                <a:lnTo>
                  <a:pt x="420345" y="2177479"/>
                </a:lnTo>
                <a:lnTo>
                  <a:pt x="395500" y="2145832"/>
                </a:lnTo>
                <a:lnTo>
                  <a:pt x="372259" y="2113384"/>
                </a:lnTo>
                <a:lnTo>
                  <a:pt x="350520" y="2081737"/>
                </a:lnTo>
                <a:lnTo>
                  <a:pt x="304139" y="2081737"/>
                </a:lnTo>
                <a:lnTo>
                  <a:pt x="258057" y="2072524"/>
                </a:lnTo>
                <a:lnTo>
                  <a:pt x="218787" y="2054496"/>
                </a:lnTo>
                <a:lnTo>
                  <a:pt x="184727" y="2030460"/>
                </a:lnTo>
                <a:lnTo>
                  <a:pt x="151067" y="1992003"/>
                </a:lnTo>
                <a:lnTo>
                  <a:pt x="131433" y="1957152"/>
                </a:lnTo>
                <a:lnTo>
                  <a:pt x="119011" y="1919495"/>
                </a:lnTo>
                <a:lnTo>
                  <a:pt x="113802" y="1879436"/>
                </a:lnTo>
                <a:lnTo>
                  <a:pt x="114603" y="1859005"/>
                </a:lnTo>
                <a:lnTo>
                  <a:pt x="116206" y="1839376"/>
                </a:lnTo>
                <a:lnTo>
                  <a:pt x="119011" y="1828961"/>
                </a:lnTo>
                <a:lnTo>
                  <a:pt x="120613" y="1818946"/>
                </a:lnTo>
                <a:lnTo>
                  <a:pt x="123819" y="1808530"/>
                </a:lnTo>
                <a:lnTo>
                  <a:pt x="127426" y="1799316"/>
                </a:lnTo>
                <a:lnTo>
                  <a:pt x="131433" y="1788901"/>
                </a:lnTo>
                <a:lnTo>
                  <a:pt x="157078" y="1746437"/>
                </a:lnTo>
                <a:lnTo>
                  <a:pt x="182723" y="1717995"/>
                </a:lnTo>
                <a:lnTo>
                  <a:pt x="175911" y="1693558"/>
                </a:lnTo>
                <a:lnTo>
                  <a:pt x="164291" y="1642282"/>
                </a:lnTo>
                <a:lnTo>
                  <a:pt x="153873" y="1591807"/>
                </a:lnTo>
                <a:lnTo>
                  <a:pt x="146259" y="1539730"/>
                </a:lnTo>
                <a:lnTo>
                  <a:pt x="142652" y="1514091"/>
                </a:lnTo>
                <a:lnTo>
                  <a:pt x="140248" y="1488453"/>
                </a:lnTo>
                <a:lnTo>
                  <a:pt x="138645" y="1462013"/>
                </a:lnTo>
                <a:lnTo>
                  <a:pt x="136641" y="1436376"/>
                </a:lnTo>
                <a:lnTo>
                  <a:pt x="135040" y="1409937"/>
                </a:lnTo>
                <a:lnTo>
                  <a:pt x="135040" y="1331419"/>
                </a:lnTo>
                <a:lnTo>
                  <a:pt x="136641" y="1304980"/>
                </a:lnTo>
                <a:lnTo>
                  <a:pt x="127426" y="1299772"/>
                </a:lnTo>
                <a:lnTo>
                  <a:pt x="87355" y="1268125"/>
                </a:lnTo>
                <a:lnTo>
                  <a:pt x="62510" y="1237679"/>
                </a:lnTo>
                <a:lnTo>
                  <a:pt x="43676" y="1202427"/>
                </a:lnTo>
                <a:lnTo>
                  <a:pt x="32457" y="1164771"/>
                </a:lnTo>
                <a:lnTo>
                  <a:pt x="27649" y="1125513"/>
                </a:lnTo>
                <a:lnTo>
                  <a:pt x="28450" y="1105884"/>
                </a:lnTo>
                <a:lnTo>
                  <a:pt x="35262" y="1065824"/>
                </a:lnTo>
                <a:lnTo>
                  <a:pt x="49688" y="1027366"/>
                </a:lnTo>
                <a:lnTo>
                  <a:pt x="71727" y="992515"/>
                </a:lnTo>
                <a:lnTo>
                  <a:pt x="100177" y="963272"/>
                </a:lnTo>
                <a:lnTo>
                  <a:pt x="132634" y="940437"/>
                </a:lnTo>
                <a:lnTo>
                  <a:pt x="144656" y="934427"/>
                </a:lnTo>
                <a:lnTo>
                  <a:pt x="156277" y="928419"/>
                </a:lnTo>
                <a:lnTo>
                  <a:pt x="193944" y="917202"/>
                </a:lnTo>
                <a:lnTo>
                  <a:pt x="220390" y="913197"/>
                </a:lnTo>
                <a:lnTo>
                  <a:pt x="231611" y="883953"/>
                </a:lnTo>
                <a:lnTo>
                  <a:pt x="244433" y="855911"/>
                </a:lnTo>
                <a:lnTo>
                  <a:pt x="257256" y="826668"/>
                </a:lnTo>
                <a:lnTo>
                  <a:pt x="270880" y="798626"/>
                </a:lnTo>
                <a:lnTo>
                  <a:pt x="302536" y="740539"/>
                </a:lnTo>
                <a:lnTo>
                  <a:pt x="335795" y="685257"/>
                </a:lnTo>
                <a:lnTo>
                  <a:pt x="353827" y="658817"/>
                </a:lnTo>
                <a:lnTo>
                  <a:pt x="371458" y="631977"/>
                </a:lnTo>
                <a:lnTo>
                  <a:pt x="409926" y="581102"/>
                </a:lnTo>
                <a:lnTo>
                  <a:pt x="449997" y="532229"/>
                </a:lnTo>
                <a:lnTo>
                  <a:pt x="471636" y="509394"/>
                </a:lnTo>
                <a:lnTo>
                  <a:pt x="492874" y="486161"/>
                </a:lnTo>
                <a:lnTo>
                  <a:pt x="537353" y="442495"/>
                </a:lnTo>
                <a:lnTo>
                  <a:pt x="584236" y="400833"/>
                </a:lnTo>
                <a:lnTo>
                  <a:pt x="631920" y="362375"/>
                </a:lnTo>
                <a:lnTo>
                  <a:pt x="682410" y="325922"/>
                </a:lnTo>
                <a:lnTo>
                  <a:pt x="733700" y="291471"/>
                </a:lnTo>
                <a:lnTo>
                  <a:pt x="760148" y="276247"/>
                </a:lnTo>
                <a:lnTo>
                  <a:pt x="786594" y="260624"/>
                </a:lnTo>
                <a:lnTo>
                  <a:pt x="841091" y="231781"/>
                </a:lnTo>
                <a:lnTo>
                  <a:pt x="896790" y="206143"/>
                </a:lnTo>
                <a:lnTo>
                  <a:pt x="952889" y="182107"/>
                </a:lnTo>
                <a:lnTo>
                  <a:pt x="982141" y="172092"/>
                </a:lnTo>
                <a:lnTo>
                  <a:pt x="1010993" y="161677"/>
                </a:lnTo>
                <a:lnTo>
                  <a:pt x="1092200" y="138076"/>
                </a:lnTo>
                <a:lnTo>
                  <a:pt x="1092200" y="0"/>
                </a:lnTo>
                <a:close/>
              </a:path>
              <a:path w="1092200" h="2745740">
                <a:moveTo>
                  <a:pt x="349420" y="2080135"/>
                </a:moveTo>
                <a:lnTo>
                  <a:pt x="334192" y="2081737"/>
                </a:lnTo>
                <a:lnTo>
                  <a:pt x="350520" y="2081737"/>
                </a:lnTo>
                <a:lnTo>
                  <a:pt x="349420" y="2080135"/>
                </a:lnTo>
                <a:close/>
              </a:path>
            </a:pathLst>
          </a:custGeom>
          <a:solidFill>
            <a:srgbClr val="00A8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261100" y="0"/>
            <a:ext cx="2882900" cy="3228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239000" y="3594489"/>
            <a:ext cx="1905000" cy="2234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C0C1D-040F-4E4D-8239-04009DDAC217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82" y="268069"/>
            <a:ext cx="1623201" cy="1539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7" y="99818"/>
            <a:ext cx="2085765" cy="1589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1052D-E8F0-4981-81D3-CC2870DB1CDB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314A2-27F2-418E-9F06-8AF70ADA071A}" type="datetime1">
              <a:rPr lang="en-US" smtClean="0"/>
              <a:t>10/31/2016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DF6FC-12BA-4191-AD2A-26BCDB4853B8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k object 25"/>
          <p:cNvSpPr/>
          <p:nvPr/>
        </p:nvSpPr>
        <p:spPr>
          <a:xfrm>
            <a:off x="463550" y="99695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587"/>
                </a:lnTo>
              </a:path>
            </a:pathLst>
          </a:custGeom>
          <a:ln w="12700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5A7C7-840D-4A71-A6F6-9F4BD8A5BE3B}" type="datetime1">
              <a:rPr lang="en-US" smtClean="0"/>
              <a:t>10/31/2016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k object 25"/>
          <p:cNvSpPr/>
          <p:nvPr/>
        </p:nvSpPr>
        <p:spPr>
          <a:xfrm>
            <a:off x="463550" y="99695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587"/>
                </a:lnTo>
              </a:path>
            </a:pathLst>
          </a:custGeom>
          <a:ln w="12700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262" y="448641"/>
            <a:ext cx="8263475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600" y="1041400"/>
            <a:ext cx="8432800" cy="255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7200" y="6473190"/>
            <a:ext cx="677608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E1C3-7073-475B-9BD0-0726431E6D95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2103" y="6407910"/>
            <a:ext cx="3943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98.png"/><Relationship Id="rId7" Type="http://schemas.openxmlformats.org/officeDocument/2006/relationships/image" Target="../media/image202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image" Target="../media/image199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3" Type="http://schemas.openxmlformats.org/officeDocument/2006/relationships/image" Target="../media/image204.png"/><Relationship Id="rId7" Type="http://schemas.openxmlformats.org/officeDocument/2006/relationships/image" Target="../media/image208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5" Type="http://schemas.openxmlformats.org/officeDocument/2006/relationships/image" Target="../media/image206.png"/><Relationship Id="rId10" Type="http://schemas.openxmlformats.org/officeDocument/2006/relationships/image" Target="../media/image211.png"/><Relationship Id="rId4" Type="http://schemas.openxmlformats.org/officeDocument/2006/relationships/image" Target="../media/image205.png"/><Relationship Id="rId9" Type="http://schemas.openxmlformats.org/officeDocument/2006/relationships/image" Target="../media/image210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7" Type="http://schemas.openxmlformats.org/officeDocument/2006/relationships/image" Target="../media/image201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5" Type="http://schemas.openxmlformats.org/officeDocument/2006/relationships/image" Target="../media/image200.png"/><Relationship Id="rId4" Type="http://schemas.openxmlformats.org/officeDocument/2006/relationships/image" Target="../media/image214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3" Type="http://schemas.openxmlformats.org/officeDocument/2006/relationships/image" Target="../media/image217.png"/><Relationship Id="rId7" Type="http://schemas.openxmlformats.org/officeDocument/2006/relationships/image" Target="../media/image221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9.png"/><Relationship Id="rId10" Type="http://schemas.openxmlformats.org/officeDocument/2006/relationships/image" Target="../media/image224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8.png"/><Relationship Id="rId5" Type="http://schemas.openxmlformats.org/officeDocument/2006/relationships/image" Target="../media/image215.png"/><Relationship Id="rId4" Type="http://schemas.openxmlformats.org/officeDocument/2006/relationships/image" Target="../media/image227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7" Type="http://schemas.openxmlformats.org/officeDocument/2006/relationships/image" Target="../media/image231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5.png"/><Relationship Id="rId5" Type="http://schemas.openxmlformats.org/officeDocument/2006/relationships/image" Target="../media/image234.png"/><Relationship Id="rId4" Type="http://schemas.openxmlformats.org/officeDocument/2006/relationships/image" Target="../media/image233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42.png"/><Relationship Id="rId3" Type="http://schemas.openxmlformats.org/officeDocument/2006/relationships/image" Target="../media/image236.png"/><Relationship Id="rId7" Type="http://schemas.openxmlformats.org/officeDocument/2006/relationships/image" Target="../media/image233.png"/><Relationship Id="rId12" Type="http://schemas.openxmlformats.org/officeDocument/2006/relationships/image" Target="../media/image241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9.png"/><Relationship Id="rId11" Type="http://schemas.openxmlformats.org/officeDocument/2006/relationships/image" Target="../media/image240.png"/><Relationship Id="rId5" Type="http://schemas.openxmlformats.org/officeDocument/2006/relationships/image" Target="../media/image238.png"/><Relationship Id="rId10" Type="http://schemas.openxmlformats.org/officeDocument/2006/relationships/image" Target="../media/image231.png"/><Relationship Id="rId4" Type="http://schemas.openxmlformats.org/officeDocument/2006/relationships/image" Target="../media/image237.png"/><Relationship Id="rId9" Type="http://schemas.openxmlformats.org/officeDocument/2006/relationships/image" Target="../media/image235.pn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3" Type="http://schemas.openxmlformats.org/officeDocument/2006/relationships/image" Target="../media/image243.png"/><Relationship Id="rId7" Type="http://schemas.openxmlformats.org/officeDocument/2006/relationships/image" Target="../media/image234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11" Type="http://schemas.openxmlformats.org/officeDocument/2006/relationships/image" Target="../media/image237.png"/><Relationship Id="rId5" Type="http://schemas.openxmlformats.org/officeDocument/2006/relationships/image" Target="../media/image239.png"/><Relationship Id="rId10" Type="http://schemas.openxmlformats.org/officeDocument/2006/relationships/image" Target="../media/image231.png"/><Relationship Id="rId4" Type="http://schemas.openxmlformats.org/officeDocument/2006/relationships/image" Target="../media/image238.png"/><Relationship Id="rId9" Type="http://schemas.openxmlformats.org/officeDocument/2006/relationships/image" Target="../media/image233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8.png"/><Relationship Id="rId4" Type="http://schemas.openxmlformats.org/officeDocument/2006/relationships/image" Target="../media/image247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8.png"/><Relationship Id="rId4" Type="http://schemas.openxmlformats.org/officeDocument/2006/relationships/image" Target="../media/image2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2.png"/><Relationship Id="rId4" Type="http://schemas.openxmlformats.org/officeDocument/2006/relationships/image" Target="../media/image251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3" Type="http://schemas.openxmlformats.org/officeDocument/2006/relationships/image" Target="../media/image254.png"/><Relationship Id="rId7" Type="http://schemas.openxmlformats.org/officeDocument/2006/relationships/image" Target="../media/image258.png"/><Relationship Id="rId12" Type="http://schemas.openxmlformats.org/officeDocument/2006/relationships/image" Target="../media/image263.png"/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7.png"/><Relationship Id="rId11" Type="http://schemas.openxmlformats.org/officeDocument/2006/relationships/image" Target="../media/image262.png"/><Relationship Id="rId5" Type="http://schemas.openxmlformats.org/officeDocument/2006/relationships/image" Target="../media/image256.png"/><Relationship Id="rId10" Type="http://schemas.openxmlformats.org/officeDocument/2006/relationships/image" Target="../media/image261.png"/><Relationship Id="rId4" Type="http://schemas.openxmlformats.org/officeDocument/2006/relationships/image" Target="../media/image255.png"/><Relationship Id="rId9" Type="http://schemas.openxmlformats.org/officeDocument/2006/relationships/image" Target="../media/image260.png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65.png"/><Relationship Id="rId7" Type="http://schemas.openxmlformats.org/officeDocument/2006/relationships/image" Target="../media/image269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8.png"/><Relationship Id="rId5" Type="http://schemas.openxmlformats.org/officeDocument/2006/relationships/image" Target="../media/image267.png"/><Relationship Id="rId10" Type="http://schemas.openxmlformats.org/officeDocument/2006/relationships/image" Target="../media/image272.png"/><Relationship Id="rId4" Type="http://schemas.openxmlformats.org/officeDocument/2006/relationships/image" Target="../media/image266.png"/><Relationship Id="rId9" Type="http://schemas.openxmlformats.org/officeDocument/2006/relationships/image" Target="../media/image271.pn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png"/><Relationship Id="rId3" Type="http://schemas.openxmlformats.org/officeDocument/2006/relationships/image" Target="../media/image274.png"/><Relationship Id="rId7" Type="http://schemas.openxmlformats.org/officeDocument/2006/relationships/image" Target="../media/image278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7.png"/><Relationship Id="rId5" Type="http://schemas.openxmlformats.org/officeDocument/2006/relationships/image" Target="../media/image276.png"/><Relationship Id="rId4" Type="http://schemas.openxmlformats.org/officeDocument/2006/relationships/image" Target="../media/image275.png"/><Relationship Id="rId9" Type="http://schemas.openxmlformats.org/officeDocument/2006/relationships/image" Target="../media/image280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7" Type="http://schemas.openxmlformats.org/officeDocument/2006/relationships/image" Target="../media/image286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5.png"/><Relationship Id="rId5" Type="http://schemas.openxmlformats.org/officeDocument/2006/relationships/image" Target="../media/image284.png"/><Relationship Id="rId4" Type="http://schemas.openxmlformats.org/officeDocument/2006/relationships/image" Target="../media/image28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png"/><Relationship Id="rId7" Type="http://schemas.openxmlformats.org/officeDocument/2006/relationships/image" Target="../media/image292.png"/><Relationship Id="rId2" Type="http://schemas.openxmlformats.org/officeDocument/2006/relationships/image" Target="../media/image2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5" Type="http://schemas.openxmlformats.org/officeDocument/2006/relationships/image" Target="../media/image290.png"/><Relationship Id="rId4" Type="http://schemas.openxmlformats.org/officeDocument/2006/relationships/image" Target="../media/image289.png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png"/><Relationship Id="rId3" Type="http://schemas.openxmlformats.org/officeDocument/2006/relationships/image" Target="../media/image294.png"/><Relationship Id="rId7" Type="http://schemas.openxmlformats.org/officeDocument/2006/relationships/image" Target="../media/image298.png"/><Relationship Id="rId2" Type="http://schemas.openxmlformats.org/officeDocument/2006/relationships/image" Target="../media/image2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7.png"/><Relationship Id="rId5" Type="http://schemas.openxmlformats.org/officeDocument/2006/relationships/image" Target="../media/image296.png"/><Relationship Id="rId10" Type="http://schemas.openxmlformats.org/officeDocument/2006/relationships/image" Target="../media/image301.png"/><Relationship Id="rId4" Type="http://schemas.openxmlformats.org/officeDocument/2006/relationships/image" Target="../media/image295.png"/><Relationship Id="rId9" Type="http://schemas.openxmlformats.org/officeDocument/2006/relationships/image" Target="../media/image300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png"/><Relationship Id="rId7" Type="http://schemas.openxmlformats.org/officeDocument/2006/relationships/image" Target="../media/image306.png"/><Relationship Id="rId2" Type="http://schemas.openxmlformats.org/officeDocument/2006/relationships/image" Target="../media/image2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5.png"/><Relationship Id="rId5" Type="http://schemas.openxmlformats.org/officeDocument/2006/relationships/image" Target="../media/image304.png"/><Relationship Id="rId4" Type="http://schemas.openxmlformats.org/officeDocument/2006/relationships/image" Target="../media/image303.png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png"/><Relationship Id="rId3" Type="http://schemas.openxmlformats.org/officeDocument/2006/relationships/image" Target="../media/image307.png"/><Relationship Id="rId7" Type="http://schemas.openxmlformats.org/officeDocument/2006/relationships/image" Target="../media/image311.png"/><Relationship Id="rId2" Type="http://schemas.openxmlformats.org/officeDocument/2006/relationships/image" Target="../media/image2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9.png"/><Relationship Id="rId10" Type="http://schemas.openxmlformats.org/officeDocument/2006/relationships/image" Target="../media/image314.png"/><Relationship Id="rId4" Type="http://schemas.openxmlformats.org/officeDocument/2006/relationships/image" Target="../media/image308.png"/><Relationship Id="rId9" Type="http://schemas.openxmlformats.org/officeDocument/2006/relationships/image" Target="../media/image313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png"/><Relationship Id="rId2" Type="http://schemas.openxmlformats.org/officeDocument/2006/relationships/image" Target="../media/image3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7.png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png"/><Relationship Id="rId3" Type="http://schemas.openxmlformats.org/officeDocument/2006/relationships/image" Target="../media/image319.png"/><Relationship Id="rId7" Type="http://schemas.openxmlformats.org/officeDocument/2006/relationships/image" Target="../media/image323.png"/><Relationship Id="rId2" Type="http://schemas.openxmlformats.org/officeDocument/2006/relationships/image" Target="../media/image3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2.png"/><Relationship Id="rId5" Type="http://schemas.openxmlformats.org/officeDocument/2006/relationships/image" Target="../media/image321.png"/><Relationship Id="rId10" Type="http://schemas.openxmlformats.org/officeDocument/2006/relationships/image" Target="../media/image326.png"/><Relationship Id="rId4" Type="http://schemas.openxmlformats.org/officeDocument/2006/relationships/image" Target="../media/image320.png"/><Relationship Id="rId9" Type="http://schemas.openxmlformats.org/officeDocument/2006/relationships/image" Target="../media/image325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0.png"/><Relationship Id="rId7" Type="http://schemas.openxmlformats.org/officeDocument/2006/relationships/image" Target="../media/image5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0.png"/><Relationship Id="rId7" Type="http://schemas.openxmlformats.org/officeDocument/2006/relationships/image" Target="../media/image5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0.png"/><Relationship Id="rId7" Type="http://schemas.openxmlformats.org/officeDocument/2006/relationships/image" Target="../media/image5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56.png"/><Relationship Id="rId5" Type="http://schemas.openxmlformats.org/officeDocument/2006/relationships/image" Target="../media/image54.png"/><Relationship Id="rId10" Type="http://schemas.openxmlformats.org/officeDocument/2006/relationships/image" Target="../media/image62.png"/><Relationship Id="rId4" Type="http://schemas.openxmlformats.org/officeDocument/2006/relationships/image" Target="../media/image53.png"/><Relationship Id="rId9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0.png"/><Relationship Id="rId7" Type="http://schemas.openxmlformats.org/officeDocument/2006/relationships/image" Target="../media/image57.png"/><Relationship Id="rId12" Type="http://schemas.openxmlformats.org/officeDocument/2006/relationships/image" Target="../media/image6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65.png"/><Relationship Id="rId5" Type="http://schemas.openxmlformats.org/officeDocument/2006/relationships/image" Target="../media/image54.png"/><Relationship Id="rId10" Type="http://schemas.openxmlformats.org/officeDocument/2006/relationships/image" Target="../media/image62.png"/><Relationship Id="rId4" Type="http://schemas.openxmlformats.org/officeDocument/2006/relationships/image" Target="../media/image53.png"/><Relationship Id="rId9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55.png"/><Relationship Id="rId9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4.png"/><Relationship Id="rId7" Type="http://schemas.openxmlformats.org/officeDocument/2006/relationships/image" Target="../media/image7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4.png"/><Relationship Id="rId7" Type="http://schemas.openxmlformats.org/officeDocument/2006/relationships/image" Target="../media/image7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4.png"/><Relationship Id="rId7" Type="http://schemas.openxmlformats.org/officeDocument/2006/relationships/image" Target="../media/image6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5" Type="http://schemas.openxmlformats.org/officeDocument/2006/relationships/image" Target="../media/image56.png"/><Relationship Id="rId10" Type="http://schemas.openxmlformats.org/officeDocument/2006/relationships/image" Target="../media/image72.png"/><Relationship Id="rId4" Type="http://schemas.openxmlformats.org/officeDocument/2006/relationships/image" Target="../media/image55.png"/><Relationship Id="rId9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4.png"/><Relationship Id="rId7" Type="http://schemas.openxmlformats.org/officeDocument/2006/relationships/image" Target="../media/image7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4.png"/><Relationship Id="rId7" Type="http://schemas.openxmlformats.org/officeDocument/2006/relationships/image" Target="../media/image7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4.png"/><Relationship Id="rId7" Type="http://schemas.openxmlformats.org/officeDocument/2006/relationships/image" Target="../media/image7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74.png"/><Relationship Id="rId7" Type="http://schemas.openxmlformats.org/officeDocument/2006/relationships/image" Target="../media/image6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75.png"/><Relationship Id="rId5" Type="http://schemas.openxmlformats.org/officeDocument/2006/relationships/image" Target="../media/image54.png"/><Relationship Id="rId10" Type="http://schemas.openxmlformats.org/officeDocument/2006/relationships/image" Target="../media/image72.png"/><Relationship Id="rId4" Type="http://schemas.openxmlformats.org/officeDocument/2006/relationships/image" Target="../media/image53.png"/><Relationship Id="rId9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10" Type="http://schemas.openxmlformats.org/officeDocument/2006/relationships/image" Target="../media/image163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65.png"/><Relationship Id="rId7" Type="http://schemas.openxmlformats.org/officeDocument/2006/relationships/image" Target="../media/image121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Relationship Id="rId9" Type="http://schemas.openxmlformats.org/officeDocument/2006/relationships/image" Target="../media/image169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80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795" y="2417572"/>
            <a:ext cx="19151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20" dirty="0">
                <a:solidFill>
                  <a:srgbClr val="0B5A79"/>
                </a:solidFill>
                <a:latin typeface="Calibri"/>
                <a:cs typeface="Calibri"/>
              </a:rPr>
              <a:t>S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p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-50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k</a:t>
            </a:r>
            <a:r>
              <a:rPr sz="3000" spc="55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Ba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s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c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2945919"/>
            <a:ext cx="11703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2DA6C9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er</a:t>
            </a:r>
            <a:r>
              <a:rPr sz="2000" spc="-150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DA6C9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3221355" cy="131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 algn="ctr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2103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12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C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12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10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24800" cy="145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collect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take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count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7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map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flatMap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filter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-r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33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es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R</a:t>
            </a:r>
            <a:r>
              <a:rPr spc="20" dirty="0">
                <a:latin typeface="Calibri"/>
                <a:cs typeface="Calibri"/>
              </a:rPr>
              <a:t>DD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32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762115" cy="4681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x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row.ag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y-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5" dirty="0">
                <a:latin typeface="Calibri"/>
                <a:cs typeface="Calibri"/>
              </a:rPr>
              <a:t>i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ax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row(0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mn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row(1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mn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ge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row.getString(</a:t>
            </a:r>
            <a:r>
              <a:rPr sz="2000" b="1" i="1" spc="-5" dirty="0">
                <a:latin typeface="Courier New"/>
                <a:cs typeface="Courier New"/>
              </a:rPr>
              <a:t>n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1950" spc="-60" baseline="25641" dirty="0">
                <a:latin typeface="Calibri"/>
                <a:cs typeface="Calibri"/>
              </a:rPr>
              <a:t>t</a:t>
            </a:r>
            <a:r>
              <a:rPr sz="1950" baseline="25641" dirty="0">
                <a:latin typeface="Calibri"/>
                <a:cs typeface="Calibri"/>
              </a:rPr>
              <a:t>h</a:t>
            </a:r>
            <a:r>
              <a:rPr sz="1950" spc="30" baseline="25641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row.getInt(n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1950" spc="-60" baseline="25641" dirty="0">
                <a:latin typeface="Calibri"/>
                <a:cs typeface="Calibri"/>
              </a:rPr>
              <a:t>t</a:t>
            </a:r>
            <a:r>
              <a:rPr sz="1950" baseline="25641" dirty="0">
                <a:latin typeface="Calibri"/>
                <a:cs typeface="Calibri"/>
              </a:rPr>
              <a:t>h</a:t>
            </a:r>
            <a:r>
              <a:rPr sz="1950" spc="179" baseline="25641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34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0" dirty="0">
                <a:latin typeface="Calibri"/>
                <a:cs typeface="Calibri"/>
              </a:rPr>
              <a:t>W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k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 R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w</a:t>
            </a:r>
            <a:r>
              <a:rPr spc="-16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25" dirty="0">
                <a:latin typeface="Calibri"/>
                <a:cs typeface="Calibri"/>
              </a:rPr>
              <a:t>j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1743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6300" y="990600"/>
            <a:ext cx="2819400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69000" y="2705100"/>
            <a:ext cx="228600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8263" y="3054925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>
                <a:moveTo>
                  <a:pt x="0" y="0"/>
                </a:moveTo>
                <a:lnTo>
                  <a:pt x="214210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08263" y="3359725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>
                <a:moveTo>
                  <a:pt x="0" y="0"/>
                </a:moveTo>
                <a:lnTo>
                  <a:pt x="214210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8263" y="3664525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>
                <a:moveTo>
                  <a:pt x="0" y="0"/>
                </a:moveTo>
                <a:lnTo>
                  <a:pt x="214210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08263" y="3969325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>
                <a:moveTo>
                  <a:pt x="0" y="0"/>
                </a:moveTo>
                <a:lnTo>
                  <a:pt x="214210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7788" y="2740600"/>
            <a:ext cx="0" cy="1543050"/>
          </a:xfrm>
          <a:custGeom>
            <a:avLst/>
            <a:gdLst/>
            <a:ahLst/>
            <a:cxnLst/>
            <a:rect l="l" t="t" r="r" b="b"/>
            <a:pathLst>
              <a:path h="1543050">
                <a:moveTo>
                  <a:pt x="0" y="0"/>
                </a:moveTo>
                <a:lnTo>
                  <a:pt x="0" y="15430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40846" y="2740600"/>
            <a:ext cx="0" cy="1543050"/>
          </a:xfrm>
          <a:custGeom>
            <a:avLst/>
            <a:gdLst/>
            <a:ahLst/>
            <a:cxnLst/>
            <a:rect l="l" t="t" r="r" b="b"/>
            <a:pathLst>
              <a:path h="1543050">
                <a:moveTo>
                  <a:pt x="0" y="0"/>
                </a:moveTo>
                <a:lnTo>
                  <a:pt x="0" y="15430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08263" y="2750125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>
                <a:moveTo>
                  <a:pt x="0" y="0"/>
                </a:moveTo>
                <a:lnTo>
                  <a:pt x="214210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08263" y="4274125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>
                <a:moveTo>
                  <a:pt x="0" y="0"/>
                </a:moveTo>
                <a:lnTo>
                  <a:pt x="214210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971" y="2125428"/>
            <a:ext cx="5524500" cy="156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3269" y="2150841"/>
            <a:ext cx="5384800" cy="1422400"/>
          </a:xfrm>
          <a:custGeom>
            <a:avLst/>
            <a:gdLst/>
            <a:ahLst/>
            <a:cxnLst/>
            <a:rect l="l" t="t" r="r" b="b"/>
            <a:pathLst>
              <a:path w="5384800" h="1422400">
                <a:moveTo>
                  <a:pt x="0" y="0"/>
                </a:moveTo>
                <a:lnTo>
                  <a:pt x="5384800" y="0"/>
                </a:lnTo>
                <a:lnTo>
                  <a:pt x="5384800" y="1422400"/>
                </a:lnTo>
                <a:lnTo>
                  <a:pt x="0" y="14224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3269" y="2150841"/>
            <a:ext cx="5384800" cy="1422400"/>
          </a:xfrm>
          <a:custGeom>
            <a:avLst/>
            <a:gdLst/>
            <a:ahLst/>
            <a:cxnLst/>
            <a:rect l="l" t="t" r="r" b="b"/>
            <a:pathLst>
              <a:path w="5384800" h="1422400">
                <a:moveTo>
                  <a:pt x="0" y="0"/>
                </a:moveTo>
                <a:lnTo>
                  <a:pt x="5384800" y="0"/>
                </a:lnTo>
                <a:lnTo>
                  <a:pt x="5384800" y="1422400"/>
                </a:lnTo>
                <a:lnTo>
                  <a:pt x="0" y="1422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69000" y="4483100"/>
            <a:ext cx="2819400" cy="137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21500" y="2514600"/>
            <a:ext cx="558800" cy="406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04050" y="2559050"/>
            <a:ext cx="393700" cy="26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04050" y="2559050"/>
            <a:ext cx="393700" cy="266700"/>
          </a:xfrm>
          <a:custGeom>
            <a:avLst/>
            <a:gdLst/>
            <a:ahLst/>
            <a:cxnLst/>
            <a:rect l="l" t="t" r="r" b="b"/>
            <a:pathLst>
              <a:path w="393700" h="266700">
                <a:moveTo>
                  <a:pt x="295275" y="0"/>
                </a:moveTo>
                <a:lnTo>
                  <a:pt x="295275" y="133350"/>
                </a:lnTo>
                <a:lnTo>
                  <a:pt x="393700" y="133350"/>
                </a:lnTo>
                <a:lnTo>
                  <a:pt x="196850" y="266700"/>
                </a:lnTo>
                <a:lnTo>
                  <a:pt x="0" y="133350"/>
                </a:lnTo>
                <a:lnTo>
                  <a:pt x="98425" y="133350"/>
                </a:lnTo>
                <a:lnTo>
                  <a:pt x="98425" y="0"/>
                </a:lnTo>
                <a:lnTo>
                  <a:pt x="295275" y="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21500" y="4241800"/>
            <a:ext cx="558800" cy="393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04050" y="4286250"/>
            <a:ext cx="393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27242" y="1196354"/>
            <a:ext cx="52139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35" dirty="0" smtClean="0">
                <a:latin typeface="Calibri"/>
                <a:cs typeface="Calibri"/>
              </a:rPr>
              <a:t>R</a:t>
            </a:r>
            <a:r>
              <a:rPr sz="2000" b="1" spc="10" dirty="0" smtClean="0">
                <a:latin typeface="Calibri"/>
                <a:cs typeface="Calibri"/>
              </a:rPr>
              <a:t>o</a:t>
            </a:r>
            <a:r>
              <a:rPr sz="2000" b="1" spc="5" dirty="0" smtClean="0">
                <a:latin typeface="Calibri"/>
                <a:cs typeface="Calibri"/>
              </a:rPr>
              <a:t>w</a:t>
            </a:r>
            <a:r>
              <a:rPr sz="2000" b="1" spc="-5" dirty="0" smtClean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m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096528" y="2804878"/>
            <a:ext cx="13519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9430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4</a:t>
            </a:r>
            <a:r>
              <a:rPr sz="1400" b="1" spc="-45" dirty="0">
                <a:latin typeface="Courier New"/>
                <a:cs typeface="Courier New"/>
              </a:rPr>
              <a:t>,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Alic</a:t>
            </a:r>
            <a:r>
              <a:rPr sz="1400" b="1" spc="-40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96528" y="3109678"/>
            <a:ext cx="15678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9430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4</a:t>
            </a:r>
            <a:r>
              <a:rPr sz="1400" b="1" spc="-45" dirty="0">
                <a:latin typeface="Courier New"/>
                <a:cs typeface="Courier New"/>
              </a:rPr>
              <a:t>,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Brayde</a:t>
            </a:r>
            <a:r>
              <a:rPr sz="1400" b="1" spc="60" dirty="0">
                <a:solidFill>
                  <a:srgbClr val="A40040"/>
                </a:solidFill>
                <a:latin typeface="Courier New"/>
                <a:cs typeface="Courier New"/>
              </a:rPr>
              <a:t>n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96528" y="3414478"/>
            <a:ext cx="13519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1003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6</a:t>
            </a:r>
            <a:r>
              <a:rPr sz="1400" b="1" spc="-45" dirty="0">
                <a:latin typeface="Courier New"/>
                <a:cs typeface="Courier New"/>
              </a:rPr>
              <a:t>,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Carl</a:t>
            </a:r>
            <a:r>
              <a:rPr sz="1400" b="1" spc="-40" dirty="0">
                <a:solidFill>
                  <a:srgbClr val="A40040"/>
                </a:solidFill>
                <a:latin typeface="Courier New"/>
                <a:cs typeface="Courier New"/>
              </a:rPr>
              <a:t>a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96528" y="3719278"/>
            <a:ext cx="12503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nul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l</a:t>
            </a:r>
            <a:r>
              <a:rPr sz="1400" b="1" spc="-45" dirty="0">
                <a:latin typeface="Courier New"/>
                <a:cs typeface="Courier New"/>
              </a:rPr>
              <a:t>,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Dian</a:t>
            </a:r>
            <a:r>
              <a:rPr sz="1400" b="1" spc="-40" dirty="0">
                <a:solidFill>
                  <a:srgbClr val="A40040"/>
                </a:solidFill>
                <a:latin typeface="Courier New"/>
                <a:cs typeface="Courier New"/>
              </a:rPr>
              <a:t>a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96528" y="4024078"/>
            <a:ext cx="15678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9410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4</a:t>
            </a:r>
            <a:r>
              <a:rPr sz="1400" b="1" spc="-45" dirty="0">
                <a:latin typeface="Courier New"/>
                <a:cs typeface="Courier New"/>
              </a:rPr>
              <a:t>,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Étienn</a:t>
            </a:r>
            <a:r>
              <a:rPr sz="1400" b="1" spc="60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7099" y="2336902"/>
            <a:ext cx="186245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600" b="1" spc="-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peopleRD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D</a:t>
            </a:r>
            <a:r>
              <a:rPr sz="1600" b="1" spc="-3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= </a:t>
            </a:r>
            <a:r>
              <a:rPr sz="1600" b="1" spc="35" dirty="0">
                <a:latin typeface="Courier New"/>
                <a:cs typeface="Courier New"/>
              </a:rPr>
              <a:t>peopleByP</a:t>
            </a:r>
            <a:r>
              <a:rPr sz="1600" b="1" spc="-60" dirty="0">
                <a:latin typeface="Courier New"/>
                <a:cs typeface="Courier New"/>
              </a:rPr>
              <a:t>C</a:t>
            </a:r>
            <a:r>
              <a:rPr sz="1600" b="1" spc="35" dirty="0">
                <a:latin typeface="Courier New"/>
                <a:cs typeface="Courier New"/>
              </a:rPr>
              <a:t>od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72898" y="2336902"/>
            <a:ext cx="153670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peopleDF.</a:t>
            </a:r>
            <a:r>
              <a:rPr sz="1600" b="1" spc="-60" dirty="0">
                <a:solidFill>
                  <a:srgbClr val="7F7F7F"/>
                </a:solidFill>
                <a:latin typeface="Courier New"/>
                <a:cs typeface="Courier New"/>
              </a:rPr>
              <a:t>r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dd </a:t>
            </a:r>
            <a:r>
              <a:rPr sz="1600" b="1" spc="35" dirty="0">
                <a:latin typeface="Courier New"/>
                <a:cs typeface="Courier New"/>
              </a:rPr>
              <a:t>peopleRDD</a:t>
            </a:r>
            <a:r>
              <a:rPr sz="1600" b="1" dirty="0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4099" y="2832202"/>
            <a:ext cx="349250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00" b="1" spc="35" dirty="0">
                <a:latin typeface="Courier New"/>
                <a:cs typeface="Courier New"/>
              </a:rPr>
              <a:t>map(ro</a:t>
            </a:r>
            <a:r>
              <a:rPr sz="1600" b="1" dirty="0">
                <a:latin typeface="Courier New"/>
                <a:cs typeface="Courier New"/>
              </a:rPr>
              <a:t>w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row(2)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600" b="1" spc="40" dirty="0">
                <a:solidFill>
                  <a:srgbClr val="A40040"/>
                </a:solidFill>
                <a:latin typeface="Courier New"/>
                <a:cs typeface="Courier New"/>
              </a:rPr>
              <a:t>o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w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(1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600" b="1" spc="35" dirty="0">
                <a:latin typeface="Courier New"/>
                <a:cs typeface="Courier New"/>
              </a:rPr>
              <a:t>)). groupByK</a:t>
            </a:r>
            <a:r>
              <a:rPr sz="1600" b="1" spc="-60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y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5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004050" y="4286250"/>
            <a:ext cx="393700" cy="254000"/>
          </a:xfrm>
          <a:custGeom>
            <a:avLst/>
            <a:gdLst/>
            <a:ahLst/>
            <a:cxnLst/>
            <a:rect l="l" t="t" r="r" b="b"/>
            <a:pathLst>
              <a:path w="393700" h="254000">
                <a:moveTo>
                  <a:pt x="295275" y="0"/>
                </a:moveTo>
                <a:lnTo>
                  <a:pt x="295275" y="127000"/>
                </a:lnTo>
                <a:lnTo>
                  <a:pt x="393700" y="127000"/>
                </a:lnTo>
                <a:lnTo>
                  <a:pt x="196850" y="254000"/>
                </a:lnTo>
                <a:lnTo>
                  <a:pt x="0" y="127000"/>
                </a:lnTo>
                <a:lnTo>
                  <a:pt x="98425" y="127000"/>
                </a:lnTo>
                <a:lnTo>
                  <a:pt x="98425" y="0"/>
                </a:lnTo>
                <a:lnTo>
                  <a:pt x="295275" y="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16149" y="1979385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77698" y="1989459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405505" y="2045292"/>
            <a:ext cx="11906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35</a:t>
            </a: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987681" y="1022636"/>
          <a:ext cx="2665693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5693"/>
              </a:tblGrid>
              <a:tr h="30480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Row</a:t>
                      </a:r>
                      <a:r>
                        <a:rPr sz="1400" b="1" spc="-40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null,Alic</a:t>
                      </a:r>
                      <a:r>
                        <a:rPr sz="1400" b="1" spc="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,9</a:t>
                      </a:r>
                      <a:r>
                        <a:rPr sz="1400" b="1" spc="6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400" b="1" spc="6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4]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Row[30,Brayde</a:t>
                      </a:r>
                      <a:r>
                        <a:rPr sz="1400" b="1" spc="6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,9</a:t>
                      </a:r>
                      <a:r>
                        <a:rPr sz="1400" b="1" spc="6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400" b="1" spc="6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4]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Row[19,Carla</a:t>
                      </a:r>
                      <a:r>
                        <a:rPr sz="1400" b="1" spc="-4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5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00</a:t>
                      </a:r>
                      <a:r>
                        <a:rPr sz="1400" b="1" spc="5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Row[46,Diana,</a:t>
                      </a:r>
                      <a:r>
                        <a:rPr sz="1400" b="1" spc="6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ul</a:t>
                      </a:r>
                      <a:r>
                        <a:rPr sz="1400" b="1" spc="6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Ro</a:t>
                      </a:r>
                      <a:r>
                        <a:rPr sz="1400" b="1" spc="-40" dirty="0">
                          <a:latin typeface="Courier New"/>
                          <a:cs typeface="Courier New"/>
                        </a:rPr>
                        <a:t>w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[null,Étie</a:t>
                      </a:r>
                      <a:r>
                        <a:rPr sz="1400" b="1" spc="6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ne</a:t>
                      </a:r>
                      <a:r>
                        <a:rPr sz="1400" b="1" spc="5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400" b="1" spc="6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1400" b="1" spc="6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6008263" y="4516292"/>
          <a:ext cx="2665693" cy="121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5693"/>
              </a:tblGrid>
              <a:tr h="30479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nul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[Diana</a:t>
                      </a:r>
                      <a:r>
                        <a:rPr sz="1400" b="1" spc="-4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9430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[Alice</a:t>
                      </a:r>
                      <a:r>
                        <a:rPr sz="1400" b="1" spc="6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Br</a:t>
                      </a:r>
                      <a:r>
                        <a:rPr sz="1400" b="1" spc="6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400" b="1" spc="6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en</a:t>
                      </a:r>
                      <a:r>
                        <a:rPr sz="1400" b="1" spc="5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1003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[Carla</a:t>
                      </a:r>
                      <a:r>
                        <a:rPr sz="1400" b="1" spc="6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9410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[Étien</a:t>
                      </a:r>
                      <a:r>
                        <a:rPr sz="1400" b="1" spc="6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e]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3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4999355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 algn="ctr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18745" algn="ctr">
              <a:lnSpc>
                <a:spcPct val="100000"/>
              </a:lnSpc>
              <a:spcBef>
                <a:spcPts val="200"/>
              </a:spcBef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sqlCtx.createDataFrame(</a:t>
            </a:r>
            <a:r>
              <a:rPr sz="2000" b="1" i="1" spc="-5" dirty="0">
                <a:latin typeface="Courier New"/>
                <a:cs typeface="Courier New"/>
              </a:rPr>
              <a:t>rdd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36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2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DD</a:t>
            </a:r>
            <a:r>
              <a:rPr dirty="0">
                <a:latin typeface="Calibri"/>
                <a:cs typeface="Calibri"/>
              </a:rPr>
              <a:t>s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34661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425440" cy="421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Q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10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107FA7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1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20447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278370" cy="4782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i="1" spc="40" dirty="0">
                <a:latin typeface="Calibri"/>
                <a:cs typeface="Calibri"/>
              </a:rPr>
              <a:t>g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45" dirty="0">
                <a:latin typeface="Calibri"/>
                <a:cs typeface="Calibri"/>
              </a:rPr>
              <a:t>n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-5" dirty="0">
                <a:latin typeface="Calibri"/>
                <a:cs typeface="Calibri"/>
              </a:rPr>
              <a:t>r</a:t>
            </a:r>
            <a:r>
              <a:rPr sz="2000" b="1" i="1" spc="30" dirty="0">
                <a:latin typeface="Calibri"/>
                <a:cs typeface="Calibri"/>
              </a:rPr>
              <a:t>a</a:t>
            </a:r>
            <a:r>
              <a:rPr sz="2000" b="1" i="1" spc="-5" dirty="0">
                <a:latin typeface="Calibri"/>
                <a:cs typeface="Calibri"/>
              </a:rPr>
              <a:t>l</a:t>
            </a:r>
            <a:r>
              <a:rPr sz="2000" b="1" i="1" spc="-145" dirty="0">
                <a:latin typeface="Calibri"/>
                <a:cs typeface="Calibri"/>
              </a:rPr>
              <a:t> </a:t>
            </a:r>
            <a:r>
              <a:rPr sz="2000" b="1" i="1" spc="40" dirty="0">
                <a:latin typeface="Calibri"/>
                <a:cs typeface="Calibri"/>
              </a:rPr>
              <a:t>p</a:t>
            </a:r>
            <a:r>
              <a:rPr sz="2000" b="1" i="1" spc="45" dirty="0">
                <a:latin typeface="Calibri"/>
                <a:cs typeface="Calibri"/>
              </a:rPr>
              <a:t>u</a:t>
            </a:r>
            <a:r>
              <a:rPr sz="2000" b="1" i="1" spc="-5" dirty="0">
                <a:latin typeface="Calibri"/>
                <a:cs typeface="Calibri"/>
              </a:rPr>
              <a:t>r</a:t>
            </a:r>
            <a:r>
              <a:rPr sz="2000" b="1" i="1" spc="40" dirty="0">
                <a:latin typeface="Calibri"/>
                <a:cs typeface="Calibri"/>
              </a:rPr>
              <a:t>p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spc="10" dirty="0">
                <a:latin typeface="Calibri"/>
                <a:cs typeface="Calibri"/>
              </a:rPr>
              <a:t>s</a:t>
            </a:r>
            <a:r>
              <a:rPr sz="2000" b="1" i="1" dirty="0">
                <a:latin typeface="Calibri"/>
                <a:cs typeface="Calibri"/>
              </a:rPr>
              <a:t>e</a:t>
            </a:r>
            <a:r>
              <a:rPr sz="2000" b="1" i="1" spc="-13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g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5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5" dirty="0">
                <a:latin typeface="Calibri"/>
                <a:cs typeface="Calibri"/>
              </a:rPr>
              <a:t>ne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5" dirty="0">
                <a:latin typeface="Calibri"/>
                <a:cs typeface="Calibri"/>
              </a:rPr>
              <a:t>i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i="1" spc="0" dirty="0">
                <a:latin typeface="Calibri"/>
                <a:cs typeface="Calibri"/>
              </a:rPr>
              <a:t>s</a:t>
            </a:r>
            <a:r>
              <a:rPr sz="2000" b="1" i="1" spc="30" dirty="0">
                <a:latin typeface="Calibri"/>
                <a:cs typeface="Calibri"/>
              </a:rPr>
              <a:t>p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-30" dirty="0">
                <a:latin typeface="Calibri"/>
                <a:cs typeface="Calibri"/>
              </a:rPr>
              <a:t>c</a:t>
            </a:r>
            <a:r>
              <a:rPr sz="2000" b="1" i="1" dirty="0">
                <a:latin typeface="Calibri"/>
                <a:cs typeface="Calibri"/>
              </a:rPr>
              <a:t>i</a:t>
            </a:r>
            <a:r>
              <a:rPr sz="2000" b="1" i="1" spc="30" dirty="0">
                <a:latin typeface="Calibri"/>
                <a:cs typeface="Calibri"/>
              </a:rPr>
              <a:t>a</a:t>
            </a:r>
            <a:r>
              <a:rPr sz="2000" b="1" i="1" dirty="0">
                <a:latin typeface="Calibri"/>
                <a:cs typeface="Calibri"/>
              </a:rPr>
              <a:t>li</a:t>
            </a:r>
            <a:r>
              <a:rPr sz="2000" b="1" i="1" spc="5" dirty="0">
                <a:latin typeface="Calibri"/>
                <a:cs typeface="Calibri"/>
              </a:rPr>
              <a:t>z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-5" dirty="0">
                <a:latin typeface="Calibri"/>
                <a:cs typeface="Calibri"/>
              </a:rPr>
              <a:t>d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obu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Q</a:t>
            </a:r>
            <a:r>
              <a:rPr dirty="0">
                <a:latin typeface="Calibri"/>
                <a:cs typeface="Calibri"/>
              </a:rPr>
              <a:t>L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</a:p>
        </p:txBody>
      </p:sp>
      <p:sp>
        <p:nvSpPr>
          <p:cNvPr id="4" name="object 4"/>
          <p:cNvSpPr/>
          <p:nvPr/>
        </p:nvSpPr>
        <p:spPr>
          <a:xfrm>
            <a:off x="7175500" y="2070100"/>
            <a:ext cx="1079500" cy="210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6406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756400" cy="438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 dirty="0">
              <a:latin typeface="Calibri"/>
              <a:cs typeface="Calibri"/>
            </a:endParaRPr>
          </a:p>
          <a:p>
            <a:pPr marL="584200" marR="720725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i="1" spc="-8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</a:t>
            </a:r>
            <a:r>
              <a:rPr sz="2000" i="1" spc="-30" dirty="0">
                <a:latin typeface="Calibri"/>
                <a:cs typeface="Calibri"/>
              </a:rPr>
              <a:t>pa</a:t>
            </a:r>
            <a:r>
              <a:rPr sz="2000" i="1" spc="0" dirty="0">
                <a:latin typeface="Calibri"/>
                <a:cs typeface="Calibri"/>
              </a:rPr>
              <a:t>r</a:t>
            </a:r>
            <a:r>
              <a:rPr sz="2000" i="1" spc="-5" dirty="0">
                <a:latin typeface="Calibri"/>
                <a:cs typeface="Calibri"/>
              </a:rPr>
              <a:t>k</a:t>
            </a:r>
            <a:r>
              <a:rPr sz="2000" i="1" spc="35" dirty="0">
                <a:latin typeface="Calibri"/>
                <a:cs typeface="Calibri"/>
              </a:rPr>
              <a:t> </a:t>
            </a:r>
            <a:r>
              <a:rPr sz="2000" i="1" spc="-30" dirty="0">
                <a:latin typeface="Calibri"/>
                <a:cs typeface="Calibri"/>
              </a:rPr>
              <a:t>app</a:t>
            </a:r>
            <a:r>
              <a:rPr sz="2000" i="1" spc="40" dirty="0">
                <a:latin typeface="Calibri"/>
                <a:cs typeface="Calibri"/>
              </a:rPr>
              <a:t>li</a:t>
            </a:r>
            <a:r>
              <a:rPr sz="2000" i="1" spc="-35" dirty="0">
                <a:latin typeface="Calibri"/>
                <a:cs typeface="Calibri"/>
              </a:rPr>
              <a:t>c</a:t>
            </a:r>
            <a:r>
              <a:rPr sz="2000" i="1" spc="-30" dirty="0">
                <a:latin typeface="Calibri"/>
                <a:cs typeface="Calibri"/>
              </a:rPr>
              <a:t>a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o</a:t>
            </a:r>
            <a:r>
              <a:rPr sz="2000" i="1" dirty="0"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mmer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20" dirty="0">
                <a:latin typeface="Calibri"/>
                <a:cs typeface="Calibri"/>
              </a:rPr>
              <a:t> S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endParaRPr sz="2000" dirty="0">
              <a:latin typeface="Calibri"/>
              <a:cs typeface="Calibri"/>
            </a:endParaRPr>
          </a:p>
          <a:p>
            <a:pPr marL="584200" marR="247015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endParaRPr sz="2000" dirty="0">
              <a:latin typeface="Calibri"/>
              <a:cs typeface="Calibri"/>
            </a:endParaRPr>
          </a:p>
          <a:p>
            <a:pPr marL="1041400" marR="508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spc="40" dirty="0">
                <a:latin typeface="Calibri"/>
                <a:cs typeface="Calibri"/>
              </a:rPr>
              <a:t>Allo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non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mme</a:t>
            </a:r>
            <a:r>
              <a:rPr sz="2000" spc="-10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ili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</a:p>
          <a:p>
            <a:pPr marL="584200" marR="10464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 </a:t>
            </a:r>
            <a:r>
              <a:rPr sz="2000" spc="45" dirty="0">
                <a:latin typeface="Calibri"/>
                <a:cs typeface="Calibri"/>
              </a:rPr>
              <a:t>und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!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Q</a:t>
            </a:r>
            <a:r>
              <a:rPr dirty="0">
                <a:latin typeface="Calibri"/>
                <a:cs typeface="Calibri"/>
              </a:rPr>
              <a:t>L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</a:p>
        </p:txBody>
      </p:sp>
      <p:sp>
        <p:nvSpPr>
          <p:cNvPr id="4" name="object 4"/>
          <p:cNvSpPr/>
          <p:nvPr/>
        </p:nvSpPr>
        <p:spPr>
          <a:xfrm>
            <a:off x="7391400" y="3009900"/>
            <a:ext cx="12446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9200" y="4318000"/>
            <a:ext cx="1155700" cy="66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9200" y="4216400"/>
            <a:ext cx="1195705" cy="12700"/>
          </a:xfrm>
          <a:custGeom>
            <a:avLst/>
            <a:gdLst/>
            <a:ahLst/>
            <a:cxnLst/>
            <a:rect l="l" t="t" r="r" b="b"/>
            <a:pathLst>
              <a:path w="1195704" h="12700">
                <a:moveTo>
                  <a:pt x="0" y="12681"/>
                </a:moveTo>
                <a:lnTo>
                  <a:pt x="1195550" y="0"/>
                </a:lnTo>
              </a:path>
            </a:pathLst>
          </a:custGeom>
          <a:ln w="50800">
            <a:solidFill>
              <a:srgbClr val="0B5A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9609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317490" cy="421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Q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10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1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ve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107FA7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20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107</a:t>
            </a:fld>
            <a:endParaRPr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3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89570" cy="4744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I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g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Q</a:t>
            </a:r>
            <a:r>
              <a:rPr sz="2000" b="1" spc="-50" dirty="0">
                <a:latin typeface="Calibri"/>
                <a:cs typeface="Calibri"/>
              </a:rPr>
              <a:t>L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und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marR="691515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s;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R</a:t>
            </a:r>
            <a:r>
              <a:rPr sz="2000" b="1" spc="35" dirty="0">
                <a:latin typeface="Calibri"/>
                <a:cs typeface="Calibri"/>
              </a:rPr>
              <a:t>DD 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marR="67818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A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 </a:t>
            </a:r>
            <a:r>
              <a:rPr sz="2000" b="1" spc="20" dirty="0">
                <a:latin typeface="Calibri"/>
                <a:cs typeface="Calibri"/>
              </a:rPr>
              <a:t>und</a:t>
            </a:r>
            <a:r>
              <a:rPr sz="2000" b="1" spc="-15" dirty="0">
                <a:latin typeface="Calibri"/>
                <a:cs typeface="Calibri"/>
              </a:rPr>
              <a:t>er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g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77800" marR="508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 li</a:t>
            </a:r>
            <a:r>
              <a:rPr sz="2000" b="1" spc="-65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la</a:t>
            </a:r>
            <a:endParaRPr sz="2000">
              <a:latin typeface="Calibri"/>
              <a:cs typeface="Calibri"/>
            </a:endParaRPr>
          </a:p>
          <a:p>
            <a:pPr marL="583565" marR="252729" indent="-1651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240" dirty="0">
                <a:latin typeface="Calibri"/>
                <a:cs typeface="Calibri"/>
              </a:rPr>
              <a:t>a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41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877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317490" cy="421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Q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10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1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ve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107FA7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24907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14247" y="3523866"/>
            <a:ext cx="2877820" cy="0"/>
          </a:xfrm>
          <a:custGeom>
            <a:avLst/>
            <a:gdLst/>
            <a:ahLst/>
            <a:cxnLst/>
            <a:rect l="l" t="t" r="r" b="b"/>
            <a:pathLst>
              <a:path w="2877820">
                <a:moveTo>
                  <a:pt x="0" y="0"/>
                </a:moveTo>
                <a:lnTo>
                  <a:pt x="287742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4247" y="3798186"/>
            <a:ext cx="2877820" cy="0"/>
          </a:xfrm>
          <a:custGeom>
            <a:avLst/>
            <a:gdLst/>
            <a:ahLst/>
            <a:cxnLst/>
            <a:rect l="l" t="t" r="r" b="b"/>
            <a:pathLst>
              <a:path w="2877820">
                <a:moveTo>
                  <a:pt x="0" y="0"/>
                </a:moveTo>
                <a:lnTo>
                  <a:pt x="287742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14247" y="4072506"/>
            <a:ext cx="2877820" cy="0"/>
          </a:xfrm>
          <a:custGeom>
            <a:avLst/>
            <a:gdLst/>
            <a:ahLst/>
            <a:cxnLst/>
            <a:rect l="l" t="t" r="r" b="b"/>
            <a:pathLst>
              <a:path w="2877820">
                <a:moveTo>
                  <a:pt x="0" y="0"/>
                </a:moveTo>
                <a:lnTo>
                  <a:pt x="287742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23772" y="3240021"/>
            <a:ext cx="0" cy="1116330"/>
          </a:xfrm>
          <a:custGeom>
            <a:avLst/>
            <a:gdLst/>
            <a:ahLst/>
            <a:cxnLst/>
            <a:rect l="l" t="t" r="r" b="b"/>
            <a:pathLst>
              <a:path h="1116329">
                <a:moveTo>
                  <a:pt x="0" y="0"/>
                </a:moveTo>
                <a:lnTo>
                  <a:pt x="0" y="11163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82151" y="3240021"/>
            <a:ext cx="0" cy="1116330"/>
          </a:xfrm>
          <a:custGeom>
            <a:avLst/>
            <a:gdLst/>
            <a:ahLst/>
            <a:cxnLst/>
            <a:rect l="l" t="t" r="r" b="b"/>
            <a:pathLst>
              <a:path h="1116329">
                <a:moveTo>
                  <a:pt x="0" y="0"/>
                </a:moveTo>
                <a:lnTo>
                  <a:pt x="0" y="11163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4247" y="3249546"/>
            <a:ext cx="2877820" cy="0"/>
          </a:xfrm>
          <a:custGeom>
            <a:avLst/>
            <a:gdLst/>
            <a:ahLst/>
            <a:cxnLst/>
            <a:rect l="l" t="t" r="r" b="b"/>
            <a:pathLst>
              <a:path w="2877820">
                <a:moveTo>
                  <a:pt x="0" y="0"/>
                </a:moveTo>
                <a:lnTo>
                  <a:pt x="287742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4247" y="4346826"/>
            <a:ext cx="2877820" cy="0"/>
          </a:xfrm>
          <a:custGeom>
            <a:avLst/>
            <a:gdLst/>
            <a:ahLst/>
            <a:cxnLst/>
            <a:rect l="l" t="t" r="r" b="b"/>
            <a:pathLst>
              <a:path w="2877820">
                <a:moveTo>
                  <a:pt x="0" y="0"/>
                </a:moveTo>
                <a:lnTo>
                  <a:pt x="287742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02512" y="3310265"/>
            <a:ext cx="2679700" cy="1000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1200" b="1" spc="-25" dirty="0">
                <a:latin typeface="Courier New"/>
                <a:cs typeface="Courier New"/>
              </a:rPr>
              <a:t>I'v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neve</a:t>
            </a:r>
            <a:r>
              <a:rPr sz="1200" b="1" dirty="0">
                <a:latin typeface="Courier New"/>
                <a:cs typeface="Courier New"/>
              </a:rPr>
              <a:t>r</a:t>
            </a:r>
            <a:r>
              <a:rPr sz="1200" b="1" spc="1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see</a:t>
            </a:r>
            <a:r>
              <a:rPr sz="1200" b="1" dirty="0">
                <a:latin typeface="Courier New"/>
                <a:cs typeface="Courier New"/>
              </a:rPr>
              <a:t>n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purpl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cow. </a:t>
            </a:r>
            <a:r>
              <a:rPr sz="1200" b="1" dirty="0">
                <a:latin typeface="Courier New"/>
                <a:cs typeface="Courier New"/>
              </a:rPr>
              <a:t>I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neve</a:t>
            </a:r>
            <a:r>
              <a:rPr sz="1200" b="1" dirty="0">
                <a:latin typeface="Courier New"/>
                <a:cs typeface="Courier New"/>
              </a:rPr>
              <a:t>r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hop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t</a:t>
            </a:r>
            <a:r>
              <a:rPr sz="1200" b="1" dirty="0">
                <a:latin typeface="Courier New"/>
                <a:cs typeface="Courier New"/>
              </a:rPr>
              <a:t>o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se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one;</a:t>
            </a:r>
            <a:endParaRPr sz="1200">
              <a:latin typeface="Courier New"/>
              <a:cs typeface="Courier New"/>
            </a:endParaRPr>
          </a:p>
          <a:p>
            <a:pPr marL="12700" marR="183515">
              <a:lnSpc>
                <a:spcPct val="150000"/>
              </a:lnSpc>
            </a:pPr>
            <a:r>
              <a:rPr sz="1200" b="1" spc="-25" dirty="0">
                <a:latin typeface="Courier New"/>
                <a:cs typeface="Courier New"/>
              </a:rPr>
              <a:t>Bu</a:t>
            </a:r>
            <a:r>
              <a:rPr sz="1200" b="1" dirty="0">
                <a:latin typeface="Courier New"/>
                <a:cs typeface="Courier New"/>
              </a:rPr>
              <a:t>t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ca</a:t>
            </a:r>
            <a:r>
              <a:rPr sz="1200" b="1" dirty="0">
                <a:latin typeface="Courier New"/>
                <a:cs typeface="Courier New"/>
              </a:rPr>
              <a:t>n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tel</a:t>
            </a:r>
            <a:r>
              <a:rPr sz="1200" b="1" dirty="0">
                <a:latin typeface="Courier New"/>
                <a:cs typeface="Courier New"/>
              </a:rPr>
              <a:t>l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you</a:t>
            </a:r>
            <a:r>
              <a:rPr sz="1200" b="1" dirty="0">
                <a:latin typeface="Courier New"/>
                <a:cs typeface="Courier New"/>
              </a:rPr>
              <a:t>,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anyhow, I'</a:t>
            </a:r>
            <a:r>
              <a:rPr sz="1200" b="1" dirty="0">
                <a:latin typeface="Courier New"/>
                <a:cs typeface="Courier New"/>
              </a:rPr>
              <a:t>d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rathe</a:t>
            </a:r>
            <a:r>
              <a:rPr sz="1200" b="1" dirty="0">
                <a:latin typeface="Courier New"/>
                <a:cs typeface="Courier New"/>
              </a:rPr>
              <a:t>r</a:t>
            </a:r>
            <a:r>
              <a:rPr sz="1200" b="1" spc="1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se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tha</a:t>
            </a:r>
            <a:r>
              <a:rPr sz="1200" b="1" dirty="0">
                <a:latin typeface="Courier New"/>
                <a:cs typeface="Courier New"/>
              </a:rPr>
              <a:t>n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b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one.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45" dirty="0">
                <a:latin typeface="Calibri"/>
                <a:cs typeface="Calibri"/>
              </a:rPr>
              <a:t>il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-10" dirty="0">
                <a:latin typeface="Calibri"/>
                <a:cs typeface="Calibri"/>
              </a:rPr>
              <a:t>B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ed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D</a:t>
            </a:r>
          </a:p>
        </p:txBody>
      </p:sp>
      <p:sp>
        <p:nvSpPr>
          <p:cNvPr id="11" name="object 11"/>
          <p:cNvSpPr/>
          <p:nvPr/>
        </p:nvSpPr>
        <p:spPr>
          <a:xfrm>
            <a:off x="5854700" y="1282700"/>
            <a:ext cx="2997200" cy="168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7400" y="1308100"/>
            <a:ext cx="2781300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24550" y="1327150"/>
            <a:ext cx="2857500" cy="1554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24550" y="1327150"/>
            <a:ext cx="2857500" cy="1554480"/>
          </a:xfrm>
          <a:custGeom>
            <a:avLst/>
            <a:gdLst/>
            <a:ahLst/>
            <a:cxnLst/>
            <a:rect l="l" t="t" r="r" b="b"/>
            <a:pathLst>
              <a:path w="2857500" h="1554480">
                <a:moveTo>
                  <a:pt x="2857500" y="0"/>
                </a:moveTo>
                <a:lnTo>
                  <a:pt x="0" y="0"/>
                </a:lnTo>
                <a:lnTo>
                  <a:pt x="0" y="1470687"/>
                </a:lnTo>
                <a:lnTo>
                  <a:pt x="203954" y="1506193"/>
                </a:lnTo>
                <a:lnTo>
                  <a:pt x="388620" y="1531306"/>
                </a:lnTo>
                <a:lnTo>
                  <a:pt x="556140" y="1546955"/>
                </a:lnTo>
                <a:lnTo>
                  <a:pt x="708660" y="1554064"/>
                </a:lnTo>
                <a:lnTo>
                  <a:pt x="848320" y="1553563"/>
                </a:lnTo>
                <a:lnTo>
                  <a:pt x="977264" y="1546376"/>
                </a:lnTo>
                <a:lnTo>
                  <a:pt x="1097637" y="1533432"/>
                </a:lnTo>
                <a:lnTo>
                  <a:pt x="1211579" y="1515657"/>
                </a:lnTo>
                <a:lnTo>
                  <a:pt x="1321236" y="1493977"/>
                </a:lnTo>
                <a:lnTo>
                  <a:pt x="1428750" y="1469321"/>
                </a:lnTo>
                <a:lnTo>
                  <a:pt x="1759862" y="1386754"/>
                </a:lnTo>
                <a:lnTo>
                  <a:pt x="1880234" y="1359456"/>
                </a:lnTo>
                <a:lnTo>
                  <a:pt x="2009179" y="1333815"/>
                </a:lnTo>
                <a:lnTo>
                  <a:pt x="2148840" y="1310758"/>
                </a:lnTo>
                <a:lnTo>
                  <a:pt x="2301359" y="1291211"/>
                </a:lnTo>
                <a:lnTo>
                  <a:pt x="2468880" y="1276101"/>
                </a:lnTo>
                <a:lnTo>
                  <a:pt x="2653545" y="1266356"/>
                </a:lnTo>
                <a:lnTo>
                  <a:pt x="2857500" y="1262901"/>
                </a:lnTo>
                <a:lnTo>
                  <a:pt x="28575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24550" y="1327150"/>
            <a:ext cx="2857500" cy="1554480"/>
          </a:xfrm>
          <a:custGeom>
            <a:avLst/>
            <a:gdLst/>
            <a:ahLst/>
            <a:cxnLst/>
            <a:rect l="l" t="t" r="r" b="b"/>
            <a:pathLst>
              <a:path w="2857500" h="1554480">
                <a:moveTo>
                  <a:pt x="0" y="0"/>
                </a:moveTo>
                <a:lnTo>
                  <a:pt x="2857500" y="0"/>
                </a:lnTo>
                <a:lnTo>
                  <a:pt x="2857500" y="1262902"/>
                </a:lnTo>
                <a:lnTo>
                  <a:pt x="2653545" y="1266356"/>
                </a:lnTo>
                <a:lnTo>
                  <a:pt x="2468880" y="1276101"/>
                </a:lnTo>
                <a:lnTo>
                  <a:pt x="2301359" y="1291211"/>
                </a:lnTo>
                <a:lnTo>
                  <a:pt x="2148840" y="1310758"/>
                </a:lnTo>
                <a:lnTo>
                  <a:pt x="2009179" y="1333815"/>
                </a:lnTo>
                <a:lnTo>
                  <a:pt x="1880235" y="1359456"/>
                </a:lnTo>
                <a:lnTo>
                  <a:pt x="1759862" y="1386754"/>
                </a:lnTo>
                <a:lnTo>
                  <a:pt x="1645920" y="1414782"/>
                </a:lnTo>
                <a:lnTo>
                  <a:pt x="1536263" y="1442613"/>
                </a:lnTo>
                <a:lnTo>
                  <a:pt x="1428750" y="1469321"/>
                </a:lnTo>
                <a:lnTo>
                  <a:pt x="1321236" y="1493977"/>
                </a:lnTo>
                <a:lnTo>
                  <a:pt x="1211580" y="1515657"/>
                </a:lnTo>
                <a:lnTo>
                  <a:pt x="1097637" y="1533432"/>
                </a:lnTo>
                <a:lnTo>
                  <a:pt x="977265" y="1546376"/>
                </a:lnTo>
                <a:lnTo>
                  <a:pt x="848320" y="1553563"/>
                </a:lnTo>
                <a:lnTo>
                  <a:pt x="708660" y="1554065"/>
                </a:lnTo>
                <a:lnTo>
                  <a:pt x="556140" y="1546955"/>
                </a:lnTo>
                <a:lnTo>
                  <a:pt x="388620" y="1531306"/>
                </a:lnTo>
                <a:lnTo>
                  <a:pt x="203954" y="1506193"/>
                </a:lnTo>
                <a:lnTo>
                  <a:pt x="0" y="147068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48350" y="1174750"/>
            <a:ext cx="1358900" cy="2667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ct val="100000"/>
              </a:lnSpc>
            </a:pPr>
            <a:r>
              <a:rPr sz="1200" spc="45" dirty="0">
                <a:latin typeface="Calibri"/>
                <a:cs typeface="Calibri"/>
              </a:rPr>
              <a:t>F</a:t>
            </a:r>
            <a:r>
              <a:rPr sz="1200" spc="20" dirty="0">
                <a:latin typeface="Calibri"/>
                <a:cs typeface="Calibri"/>
              </a:rPr>
              <a:t>il</a:t>
            </a:r>
            <a:r>
              <a:rPr sz="1200" spc="-5" dirty="0">
                <a:latin typeface="Calibri"/>
                <a:cs typeface="Calibri"/>
              </a:rPr>
              <a:t>e: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pu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2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65" dirty="0">
                <a:latin typeface="Calibri"/>
                <a:cs typeface="Calibri"/>
              </a:rPr>
              <a:t>w</a:t>
            </a:r>
            <a:r>
              <a:rPr sz="1200" spc="-5" dirty="0">
                <a:latin typeface="Calibri"/>
                <a:cs typeface="Calibri"/>
              </a:rPr>
              <a:t>.t</a:t>
            </a:r>
            <a:r>
              <a:rPr sz="1200" spc="-20" dirty="0">
                <a:latin typeface="Calibri"/>
                <a:cs typeface="Calibri"/>
              </a:rPr>
              <a:t>x</a:t>
            </a:r>
            <a:r>
              <a:rPr sz="1200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48350" y="2978150"/>
            <a:ext cx="1003300" cy="279400"/>
          </a:xfrm>
          <a:custGeom>
            <a:avLst/>
            <a:gdLst/>
            <a:ahLst/>
            <a:cxnLst/>
            <a:rect l="l" t="t" r="r" b="b"/>
            <a:pathLst>
              <a:path w="1003300" h="279400">
                <a:moveTo>
                  <a:pt x="0" y="0"/>
                </a:moveTo>
                <a:lnTo>
                  <a:pt x="1003300" y="0"/>
                </a:lnTo>
                <a:lnTo>
                  <a:pt x="10033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48350" y="2978150"/>
            <a:ext cx="1003300" cy="279400"/>
          </a:xfrm>
          <a:custGeom>
            <a:avLst/>
            <a:gdLst/>
            <a:ahLst/>
            <a:cxnLst/>
            <a:rect l="l" t="t" r="r" b="b"/>
            <a:pathLst>
              <a:path w="1003300" h="279400">
                <a:moveTo>
                  <a:pt x="0" y="0"/>
                </a:moveTo>
                <a:lnTo>
                  <a:pt x="1003300" y="0"/>
                </a:lnTo>
                <a:lnTo>
                  <a:pt x="10033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921649" y="3026396"/>
            <a:ext cx="8350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45" dirty="0">
                <a:latin typeface="Calibri"/>
                <a:cs typeface="Calibri"/>
              </a:rPr>
              <a:t>R</a:t>
            </a:r>
            <a:r>
              <a:rPr sz="1200" spc="-40" dirty="0">
                <a:latin typeface="Calibri"/>
                <a:cs typeface="Calibri"/>
              </a:rPr>
              <a:t>DD</a:t>
            </a:r>
            <a:r>
              <a:rPr sz="1200" spc="-5" dirty="0">
                <a:latin typeface="Calibri"/>
                <a:cs typeface="Calibri"/>
              </a:rPr>
              <a:t>: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m</a:t>
            </a:r>
            <a:r>
              <a:rPr sz="1200" spc="-50" dirty="0">
                <a:latin typeface="Calibri"/>
                <a:cs typeface="Calibri"/>
              </a:rPr>
              <a:t>y</a:t>
            </a:r>
            <a:r>
              <a:rPr sz="1200" spc="-35" dirty="0">
                <a:latin typeface="Calibri"/>
                <a:cs typeface="Calibri"/>
              </a:rPr>
              <a:t>d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7500" y="1282700"/>
            <a:ext cx="5435600" cy="3594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3700" y="1397000"/>
            <a:ext cx="5346700" cy="3289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1950" y="1327150"/>
            <a:ext cx="5295900" cy="3454400"/>
          </a:xfrm>
          <a:custGeom>
            <a:avLst/>
            <a:gdLst/>
            <a:ahLst/>
            <a:cxnLst/>
            <a:rect l="l" t="t" r="r" b="b"/>
            <a:pathLst>
              <a:path w="5295900" h="3454400">
                <a:moveTo>
                  <a:pt x="0" y="0"/>
                </a:moveTo>
                <a:lnTo>
                  <a:pt x="5295900" y="0"/>
                </a:lnTo>
                <a:lnTo>
                  <a:pt x="5295900" y="3454400"/>
                </a:lnTo>
                <a:lnTo>
                  <a:pt x="0" y="34544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1950" y="1327150"/>
            <a:ext cx="5295900" cy="3454400"/>
          </a:xfrm>
          <a:custGeom>
            <a:avLst/>
            <a:gdLst/>
            <a:ahLst/>
            <a:cxnLst/>
            <a:rect l="l" t="t" r="r" b="b"/>
            <a:pathLst>
              <a:path w="5295900" h="3454400">
                <a:moveTo>
                  <a:pt x="0" y="0"/>
                </a:moveTo>
                <a:lnTo>
                  <a:pt x="5295900" y="0"/>
                </a:lnTo>
                <a:lnTo>
                  <a:pt x="5295900" y="3454400"/>
                </a:lnTo>
                <a:lnTo>
                  <a:pt x="0" y="3454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D8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1701" y="1502272"/>
            <a:ext cx="4597400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va</a:t>
            </a:r>
            <a:r>
              <a:rPr sz="1400" b="1" dirty="0">
                <a:latin typeface="Courier New"/>
                <a:cs typeface="Courier New"/>
              </a:rPr>
              <a:t>l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mydat</a:t>
            </a:r>
            <a:r>
              <a:rPr sz="1400" b="1" dirty="0">
                <a:latin typeface="Courier New"/>
                <a:cs typeface="Courier New"/>
              </a:rPr>
              <a:t>a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sc.textFil</a:t>
            </a:r>
            <a:r>
              <a:rPr sz="1400" b="1" spc="-40" dirty="0"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("</a:t>
            </a:r>
            <a:r>
              <a:rPr sz="1400" b="1" spc="55" dirty="0">
                <a:latin typeface="Courier New"/>
                <a:cs typeface="Courier New"/>
              </a:rPr>
              <a:t>p</a:t>
            </a:r>
            <a:r>
              <a:rPr sz="1400" b="1" spc="-45" dirty="0">
                <a:latin typeface="Courier New"/>
                <a:cs typeface="Courier New"/>
              </a:rPr>
              <a:t>ur</a:t>
            </a:r>
            <a:r>
              <a:rPr sz="1400" b="1" spc="55" dirty="0">
                <a:latin typeface="Courier New"/>
                <a:cs typeface="Courier New"/>
              </a:rPr>
              <a:t>p</a:t>
            </a:r>
            <a:r>
              <a:rPr sz="1400" b="1" spc="-45" dirty="0">
                <a:latin typeface="Courier New"/>
                <a:cs typeface="Courier New"/>
              </a:rPr>
              <a:t>le</a:t>
            </a:r>
            <a:r>
              <a:rPr sz="1400" b="1" spc="55" dirty="0">
                <a:latin typeface="Courier New"/>
                <a:cs typeface="Courier New"/>
              </a:rPr>
              <a:t>c</a:t>
            </a:r>
            <a:r>
              <a:rPr sz="1400" b="1" spc="-45" dirty="0">
                <a:latin typeface="Courier New"/>
                <a:cs typeface="Courier New"/>
              </a:rPr>
              <a:t>o</a:t>
            </a:r>
            <a:r>
              <a:rPr sz="1400" b="1" spc="55" dirty="0">
                <a:latin typeface="Courier New"/>
                <a:cs typeface="Courier New"/>
              </a:rPr>
              <a:t>w</a:t>
            </a:r>
            <a:r>
              <a:rPr sz="1400" b="1" spc="-45" dirty="0">
                <a:latin typeface="Courier New"/>
                <a:cs typeface="Courier New"/>
              </a:rPr>
              <a:t>.t</a:t>
            </a:r>
            <a:r>
              <a:rPr sz="1400" b="1" spc="60" dirty="0">
                <a:latin typeface="Courier New"/>
                <a:cs typeface="Courier New"/>
              </a:rPr>
              <a:t>x</a:t>
            </a:r>
            <a:r>
              <a:rPr sz="1400" b="1" spc="-40" dirty="0">
                <a:latin typeface="Courier New"/>
                <a:cs typeface="Courier New"/>
              </a:rPr>
              <a:t>t</a:t>
            </a:r>
            <a:r>
              <a:rPr sz="1400" b="1" spc="-45" dirty="0">
                <a:latin typeface="Courier New"/>
                <a:cs typeface="Courier New"/>
              </a:rPr>
              <a:t>")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BFBFBF"/>
                </a:solidFill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15</a:t>
            </a:r>
            <a:r>
              <a:rPr sz="1400" b="1" spc="-40" dirty="0">
                <a:solidFill>
                  <a:srgbClr val="BFBFBF"/>
                </a:solidFill>
                <a:latin typeface="Courier New"/>
                <a:cs typeface="Courier New"/>
              </a:rPr>
              <a:t>/</a:t>
            </a: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01/2</a:t>
            </a:r>
            <a:r>
              <a:rPr sz="1400" b="1" dirty="0">
                <a:solidFill>
                  <a:srgbClr val="BFBFBF"/>
                </a:solidFill>
                <a:latin typeface="Courier New"/>
                <a:cs typeface="Courier New"/>
              </a:rPr>
              <a:t>9</a:t>
            </a:r>
            <a:r>
              <a:rPr sz="1400" b="1" spc="22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06:20:3</a:t>
            </a:r>
            <a:r>
              <a:rPr sz="1400" b="1" dirty="0">
                <a:solidFill>
                  <a:srgbClr val="BFBFBF"/>
                </a:solidFill>
                <a:latin typeface="Courier New"/>
                <a:cs typeface="Courier New"/>
              </a:rPr>
              <a:t>7</a:t>
            </a:r>
            <a:r>
              <a:rPr sz="1400" b="1" spc="32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INF</a:t>
            </a:r>
            <a:r>
              <a:rPr sz="1400" b="1" dirty="0">
                <a:solidFill>
                  <a:srgbClr val="BFBFBF"/>
                </a:solidFill>
                <a:latin typeface="Courier New"/>
                <a:cs typeface="Courier New"/>
              </a:rPr>
              <a:t>O</a:t>
            </a:r>
            <a:r>
              <a:rPr sz="1400" b="1" spc="12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storage.Memory</a:t>
            </a:r>
            <a:r>
              <a:rPr sz="1400" b="1" spc="60" dirty="0">
                <a:solidFill>
                  <a:srgbClr val="BFBFBF"/>
                </a:solidFill>
                <a:latin typeface="Courier New"/>
                <a:cs typeface="Courier New"/>
              </a:rPr>
              <a:t>S</a:t>
            </a: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to</a:t>
            </a:r>
            <a:r>
              <a:rPr sz="1400" b="1" spc="60" dirty="0">
                <a:solidFill>
                  <a:srgbClr val="BFBFBF"/>
                </a:solidFill>
                <a:latin typeface="Courier New"/>
                <a:cs typeface="Courier New"/>
              </a:rPr>
              <a:t>r</a:t>
            </a: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e</a:t>
            </a:r>
            <a:r>
              <a:rPr sz="1400" b="1" dirty="0">
                <a:solidFill>
                  <a:srgbClr val="BFBFBF"/>
                </a:solidFill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1101" y="2165259"/>
            <a:ext cx="1790700" cy="62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8200"/>
              </a:lnSpc>
            </a:pP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Bloc</a:t>
            </a:r>
            <a:r>
              <a:rPr sz="1400" b="1" dirty="0">
                <a:solidFill>
                  <a:srgbClr val="BFBFBF"/>
                </a:solidFill>
                <a:latin typeface="Courier New"/>
                <a:cs typeface="Courier New"/>
              </a:rPr>
              <a:t>k</a:t>
            </a:r>
            <a:r>
              <a:rPr sz="1400" b="1" spc="12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broadcast_0 memor</a:t>
            </a:r>
            <a:r>
              <a:rPr sz="1400" b="1" dirty="0">
                <a:solidFill>
                  <a:srgbClr val="BFBFBF"/>
                </a:solidFill>
                <a:latin typeface="Courier New"/>
                <a:cs typeface="Courier New"/>
              </a:rPr>
              <a:t>y</a:t>
            </a:r>
            <a:r>
              <a:rPr sz="1400" b="1" spc="22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400" b="1" spc="-40" dirty="0">
                <a:solidFill>
                  <a:srgbClr val="BFBFB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estimated M</a:t>
            </a:r>
            <a:r>
              <a:rPr sz="1400" b="1" spc="-40" dirty="0">
                <a:solidFill>
                  <a:srgbClr val="BFBFBF"/>
                </a:solidFill>
                <a:latin typeface="Courier New"/>
                <a:cs typeface="Courier New"/>
              </a:rPr>
              <a:t>B</a:t>
            </a:r>
            <a:r>
              <a:rPr sz="1400" b="1" dirty="0">
                <a:solidFill>
                  <a:srgbClr val="BFBFB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28802" y="2165259"/>
            <a:ext cx="2032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store</a:t>
            </a:r>
            <a:r>
              <a:rPr sz="1400" b="1" dirty="0">
                <a:solidFill>
                  <a:srgbClr val="BFBFBF"/>
                </a:solidFill>
                <a:latin typeface="Courier New"/>
                <a:cs typeface="Courier New"/>
              </a:rPr>
              <a:t>d</a:t>
            </a:r>
            <a:r>
              <a:rPr sz="1400" b="1" spc="12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a</a:t>
            </a:r>
            <a:r>
              <a:rPr sz="1400" b="1" dirty="0">
                <a:solidFill>
                  <a:srgbClr val="BFBFBF"/>
                </a:solidFill>
                <a:latin typeface="Courier New"/>
                <a:cs typeface="Courier New"/>
              </a:rPr>
              <a:t>s</a:t>
            </a:r>
            <a:r>
              <a:rPr sz="1400" b="1" spc="12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value</a:t>
            </a:r>
            <a:r>
              <a:rPr sz="1400" b="1" dirty="0">
                <a:solidFill>
                  <a:srgbClr val="BFBFBF"/>
                </a:solidFill>
                <a:latin typeface="Courier New"/>
                <a:cs typeface="Courier New"/>
              </a:rPr>
              <a:t>s</a:t>
            </a:r>
            <a:r>
              <a:rPr sz="1400" b="1" spc="12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to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28802" y="2381159"/>
            <a:ext cx="26543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siz</a:t>
            </a:r>
            <a:r>
              <a:rPr sz="1400" b="1" dirty="0">
                <a:solidFill>
                  <a:srgbClr val="BFBFBF"/>
                </a:solidFill>
                <a:latin typeface="Courier New"/>
                <a:cs typeface="Courier New"/>
              </a:rPr>
              <a:t>e</a:t>
            </a:r>
            <a:r>
              <a:rPr sz="1400" b="1" spc="12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151.</a:t>
            </a:r>
            <a:r>
              <a:rPr sz="1400" b="1" dirty="0">
                <a:solidFill>
                  <a:srgbClr val="BFBFBF"/>
                </a:solidFill>
                <a:latin typeface="Courier New"/>
                <a:cs typeface="Courier New"/>
              </a:rPr>
              <a:t>4</a:t>
            </a:r>
            <a:r>
              <a:rPr sz="1400" b="1" spc="12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KB</a:t>
            </a:r>
            <a:r>
              <a:rPr sz="1400" b="1" dirty="0">
                <a:solidFill>
                  <a:srgbClr val="BFBFBF"/>
                </a:solidFill>
                <a:latin typeface="Courier New"/>
                <a:cs typeface="Courier New"/>
              </a:rPr>
              <a:t>,</a:t>
            </a:r>
            <a:r>
              <a:rPr sz="1400" b="1" spc="2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fre</a:t>
            </a:r>
            <a:r>
              <a:rPr sz="1400" b="1" dirty="0">
                <a:solidFill>
                  <a:srgbClr val="BFBFBF"/>
                </a:solidFill>
                <a:latin typeface="Courier New"/>
                <a:cs typeface="Courier New"/>
              </a:rPr>
              <a:t>e</a:t>
            </a:r>
            <a:r>
              <a:rPr sz="1400" b="1" spc="12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296.8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1701" y="3000872"/>
            <a:ext cx="172720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mydata.coun</a:t>
            </a:r>
            <a:r>
              <a:rPr sz="1400" b="1" spc="-40" dirty="0">
                <a:latin typeface="Courier New"/>
                <a:cs typeface="Courier New"/>
              </a:rPr>
              <a:t>t</a:t>
            </a:r>
            <a:r>
              <a:rPr sz="1400" b="1" spc="-45" dirty="0">
                <a:latin typeface="Courier New"/>
                <a:cs typeface="Courier New"/>
              </a:rPr>
              <a:t>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1701" y="3447960"/>
            <a:ext cx="179070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dirty="0">
                <a:solidFill>
                  <a:srgbClr val="BFBFBF"/>
                </a:solidFill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39"/>
              </a:lnSpc>
            </a:pP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15</a:t>
            </a:r>
            <a:r>
              <a:rPr sz="1400" b="1" spc="-40" dirty="0">
                <a:solidFill>
                  <a:srgbClr val="BFBFBF"/>
                </a:solidFill>
                <a:latin typeface="Courier New"/>
                <a:cs typeface="Courier New"/>
              </a:rPr>
              <a:t>/</a:t>
            </a: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01/2</a:t>
            </a:r>
            <a:r>
              <a:rPr sz="1400" b="1" dirty="0">
                <a:solidFill>
                  <a:srgbClr val="BFBFBF"/>
                </a:solidFill>
                <a:latin typeface="Courier New"/>
                <a:cs typeface="Courier New"/>
              </a:rPr>
              <a:t>9</a:t>
            </a:r>
            <a:r>
              <a:rPr sz="1400" b="1" spc="22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06:27:37</a:t>
            </a:r>
            <a:endParaRPr sz="1400">
              <a:latin typeface="Courier New"/>
              <a:cs typeface="Courier New"/>
            </a:endParaRPr>
          </a:p>
          <a:p>
            <a:pPr marL="291465" marR="17145">
              <a:lnSpc>
                <a:spcPct val="101200"/>
              </a:lnSpc>
              <a:tabLst>
                <a:tab pos="1574165" algn="l"/>
              </a:tabLst>
            </a:pP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finished</a:t>
            </a:r>
            <a:r>
              <a:rPr sz="1400" b="1" dirty="0">
                <a:solidFill>
                  <a:srgbClr val="BFBFBF"/>
                </a:solidFill>
                <a:latin typeface="Courier New"/>
                <a:cs typeface="Courier New"/>
              </a:rPr>
              <a:t>:</a:t>
            </a:r>
            <a:r>
              <a:rPr sz="1400" b="1" spc="32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take 0.16048207</a:t>
            </a:r>
            <a:r>
              <a:rPr sz="1400" b="1" dirty="0">
                <a:solidFill>
                  <a:srgbClr val="BFBFBF"/>
                </a:solidFill>
                <a:latin typeface="Courier New"/>
                <a:cs typeface="Courier New"/>
              </a:rPr>
              <a:t>8	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11302" y="3651160"/>
            <a:ext cx="302260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7465">
              <a:lnSpc>
                <a:spcPct val="101200"/>
              </a:lnSpc>
            </a:pP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INF</a:t>
            </a:r>
            <a:r>
              <a:rPr sz="1400" b="1" dirty="0">
                <a:solidFill>
                  <a:srgbClr val="BFBFBF"/>
                </a:solidFill>
                <a:latin typeface="Courier New"/>
                <a:cs typeface="Courier New"/>
              </a:rPr>
              <a:t>O</a:t>
            </a:r>
            <a:r>
              <a:rPr sz="1400" b="1" spc="12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spark.SparkCon</a:t>
            </a:r>
            <a:r>
              <a:rPr sz="1400" b="1" spc="60" dirty="0">
                <a:solidFill>
                  <a:srgbClr val="BFBFB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ex</a:t>
            </a:r>
            <a:r>
              <a:rPr sz="1400" b="1" spc="55" dirty="0">
                <a:solidFill>
                  <a:srgbClr val="BFBFBF"/>
                </a:solidFill>
                <a:latin typeface="Courier New"/>
                <a:cs typeface="Courier New"/>
              </a:rPr>
              <a:t>t</a:t>
            </a:r>
            <a:r>
              <a:rPr sz="1400" b="1" dirty="0">
                <a:solidFill>
                  <a:srgbClr val="BFBFBF"/>
                </a:solidFill>
                <a:latin typeface="Courier New"/>
                <a:cs typeface="Courier New"/>
              </a:rPr>
              <a:t>:</a:t>
            </a:r>
            <a:r>
              <a:rPr sz="1400" b="1" spc="415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Job a</a:t>
            </a:r>
            <a:r>
              <a:rPr sz="1400" b="1" dirty="0">
                <a:solidFill>
                  <a:srgbClr val="BFBFBF"/>
                </a:solidFill>
                <a:latin typeface="Courier New"/>
                <a:cs typeface="Courier New"/>
              </a:rPr>
              <a:t>t</a:t>
            </a:r>
            <a:r>
              <a:rPr sz="1400" b="1" spc="2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&lt;stdi</a:t>
            </a:r>
            <a:r>
              <a:rPr sz="1400" b="1" spc="-40" dirty="0">
                <a:solidFill>
                  <a:srgbClr val="BFBFBF"/>
                </a:solidFill>
                <a:latin typeface="Courier New"/>
                <a:cs typeface="Courier New"/>
              </a:rPr>
              <a:t>n</a:t>
            </a: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&gt;:1</a:t>
            </a:r>
            <a:r>
              <a:rPr sz="1400" b="1" dirty="0">
                <a:solidFill>
                  <a:srgbClr val="BFBFBF"/>
                </a:solidFill>
                <a:latin typeface="Courier New"/>
                <a:cs typeface="Courier New"/>
              </a:rPr>
              <a:t>,</a:t>
            </a:r>
            <a:r>
              <a:rPr sz="1400" b="1" spc="320" dirty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BFBFBF"/>
                </a:solidFill>
                <a:latin typeface="Courier New"/>
                <a:cs typeface="Courier New"/>
              </a:rPr>
              <a:t>took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1701" y="4298860"/>
            <a:ext cx="1327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124700" y="2476500"/>
            <a:ext cx="546100" cy="977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07250" y="2520950"/>
            <a:ext cx="381000" cy="838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07250" y="2520950"/>
            <a:ext cx="381000" cy="838200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647700"/>
                </a:moveTo>
                <a:lnTo>
                  <a:pt x="95250" y="6477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647700"/>
                </a:lnTo>
                <a:lnTo>
                  <a:pt x="381000" y="647700"/>
                </a:lnTo>
                <a:lnTo>
                  <a:pt x="190500" y="838200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02100" y="11557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02100" y="11557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174521" y="1218368"/>
            <a:ext cx="11906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11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003165" cy="179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ali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43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5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Us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Q</a:t>
            </a:r>
            <a:r>
              <a:rPr dirty="0">
                <a:latin typeface="Calibri"/>
                <a:cs typeface="Calibri"/>
              </a:rPr>
              <a:t>L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3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28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795" y="2417572"/>
            <a:ext cx="502729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5" dirty="0" smtClean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-20" dirty="0" smtClean="0">
                <a:solidFill>
                  <a:srgbClr val="0B5A79"/>
                </a:solidFill>
                <a:latin typeface="Calibri"/>
                <a:cs typeface="Calibri"/>
              </a:rPr>
              <a:t>gg</a:t>
            </a:r>
            <a:r>
              <a:rPr sz="3000" spc="-50" dirty="0" smtClean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3000" dirty="0" smtClean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r>
              <a:rPr sz="3000" spc="-120" dirty="0" smtClean="0">
                <a:solidFill>
                  <a:srgbClr val="0B5A79"/>
                </a:solidFill>
                <a:latin typeface="Calibri"/>
                <a:cs typeface="Calibri"/>
              </a:rPr>
              <a:t>g</a:t>
            </a:r>
            <a:r>
              <a:rPr sz="3000" spc="-40" dirty="0" smtClean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-5" dirty="0" smtClean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spc="10" dirty="0" smtClean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25" dirty="0" smtClean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spc="-5" dirty="0" smtClean="0">
                <a:solidFill>
                  <a:srgbClr val="0B5A79"/>
                </a:solidFill>
                <a:latin typeface="Calibri"/>
                <a:cs typeface="Calibri"/>
              </a:rPr>
              <a:t>g</a:t>
            </a:r>
            <a:r>
              <a:rPr sz="3000" spc="110" dirty="0" smtClean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-50" dirty="0" smtClean="0">
                <a:solidFill>
                  <a:srgbClr val="0B5A79"/>
                </a:solidFill>
                <a:latin typeface="Calibri"/>
                <a:cs typeface="Calibri"/>
              </a:rPr>
              <a:t>D</a:t>
            </a:r>
            <a:r>
              <a:rPr sz="3000" spc="-40" dirty="0" smtClean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-5" dirty="0" smtClean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dirty="0" smtClean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2945919"/>
            <a:ext cx="11703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2DA6C9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er</a:t>
            </a:r>
            <a:r>
              <a:rPr sz="2000" spc="-150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sz="2000" spc="-20" dirty="0" smtClean="0">
                <a:solidFill>
                  <a:srgbClr val="2DA6C9"/>
                </a:solidFill>
                <a:latin typeface="Calibri"/>
                <a:cs typeface="Calibri"/>
              </a:rPr>
              <a:t>1</a:t>
            </a:r>
            <a:r>
              <a:rPr lang="en-US" sz="2000" spc="-5" dirty="0" smtClean="0">
                <a:solidFill>
                  <a:srgbClr val="2DA6C9"/>
                </a:solidFill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3960"/>
            <a:ext cx="6692900" cy="172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ic</a:t>
            </a:r>
            <a:r>
              <a:rPr sz="2000" b="1" spc="11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-r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509507" y="6407910"/>
            <a:ext cx="3060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14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A</a:t>
            </a:r>
            <a:r>
              <a:rPr spc="-35" dirty="0"/>
              <a:t>gg</a:t>
            </a:r>
            <a:r>
              <a:rPr spc="-45" dirty="0"/>
              <a:t>r</a:t>
            </a:r>
            <a:r>
              <a:rPr dirty="0"/>
              <a:t>e</a:t>
            </a:r>
            <a:r>
              <a:rPr spc="-35" dirty="0"/>
              <a:t>g</a:t>
            </a:r>
            <a:r>
              <a:rPr spc="-50" dirty="0"/>
              <a:t>a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25" dirty="0"/>
              <a:t> </a:t>
            </a:r>
            <a:r>
              <a:rPr spc="20" dirty="0"/>
              <a:t>D</a:t>
            </a:r>
            <a:r>
              <a:rPr spc="-50" dirty="0"/>
              <a:t>a</a:t>
            </a:r>
            <a:r>
              <a:rPr spc="-5" dirty="0"/>
              <a:t>t</a:t>
            </a:r>
            <a:r>
              <a:rPr dirty="0"/>
              <a:t>a</a:t>
            </a:r>
            <a:r>
              <a:rPr spc="-95" dirty="0"/>
              <a:t> </a:t>
            </a:r>
            <a:r>
              <a:rPr spc="-25" dirty="0"/>
              <a:t>w</a:t>
            </a:r>
            <a:r>
              <a:rPr spc="50" dirty="0"/>
              <a:t>i</a:t>
            </a:r>
            <a:r>
              <a:rPr spc="-5" dirty="0"/>
              <a:t>t</a:t>
            </a:r>
            <a:r>
              <a:rPr dirty="0"/>
              <a:t>h</a:t>
            </a:r>
            <a:r>
              <a:rPr spc="-5" dirty="0"/>
              <a:t> </a:t>
            </a:r>
            <a:r>
              <a:rPr spc="-145" dirty="0"/>
              <a:t>P</a:t>
            </a:r>
            <a:r>
              <a:rPr spc="-50" dirty="0"/>
              <a:t>a</a:t>
            </a:r>
            <a:r>
              <a:rPr spc="50" dirty="0"/>
              <a:t>i</a:t>
            </a:r>
            <a:r>
              <a:rPr spc="-5" dirty="0"/>
              <a:t>r</a:t>
            </a:r>
            <a:r>
              <a:rPr spc="20" dirty="0"/>
              <a:t> </a:t>
            </a:r>
            <a:r>
              <a:rPr spc="-5" dirty="0"/>
              <a:t>R</a:t>
            </a:r>
            <a:r>
              <a:rPr spc="20" dirty="0"/>
              <a:t>DD</a:t>
            </a:r>
            <a:r>
              <a:rPr dirty="0"/>
              <a:t>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12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112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923915" cy="284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gg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ir</a:t>
            </a:r>
            <a:r>
              <a:rPr sz="2000" b="1" spc="-6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DD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5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85" dirty="0">
                <a:latin typeface="Calibri"/>
                <a:cs typeface="Calibri"/>
              </a:rPr>
              <a:t>V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ir</a:t>
            </a:r>
            <a:r>
              <a:rPr sz="2000" b="1" spc="-1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du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664835" cy="309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marR="861694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y-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5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ms</a:t>
            </a:r>
            <a:endParaRPr sz="2000">
              <a:latin typeface="Calibri"/>
              <a:cs typeface="Calibri"/>
            </a:endParaRPr>
          </a:p>
          <a:p>
            <a:pPr marL="584200" marR="628015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aila</a:t>
            </a:r>
            <a:r>
              <a:rPr sz="2000" spc="-5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8756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latin typeface="Calibri"/>
                <a:cs typeface="Calibri"/>
              </a:rPr>
              <a:t>e.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.,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oup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oun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P</a:t>
            </a:r>
            <a:r>
              <a:rPr spc="-55" dirty="0"/>
              <a:t>a</a:t>
            </a:r>
            <a:r>
              <a:rPr spc="50" dirty="0"/>
              <a:t>i</a:t>
            </a:r>
            <a:r>
              <a:rPr spc="-5" dirty="0"/>
              <a:t>r</a:t>
            </a:r>
            <a:r>
              <a:rPr spc="120" dirty="0"/>
              <a:t> </a:t>
            </a:r>
            <a:r>
              <a:rPr spc="-5" dirty="0"/>
              <a:t>R</a:t>
            </a:r>
            <a:r>
              <a:rPr spc="20" dirty="0"/>
              <a:t>DD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6324600" y="1574800"/>
            <a:ext cx="2209800" cy="149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62617" y="1318633"/>
            <a:ext cx="8394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P</a:t>
            </a:r>
            <a:r>
              <a:rPr sz="1800" spc="2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63642" y="1607828"/>
          <a:ext cx="2053767" cy="1341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3767"/>
              </a:tblGrid>
              <a:tr h="33527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3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key1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val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4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3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key2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val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4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3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key3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val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4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534909" cy="248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30" dirty="0">
                <a:latin typeface="Calibri"/>
                <a:cs typeface="Calibri"/>
              </a:rPr>
              <a:t>/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hou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 s</a:t>
            </a:r>
            <a:r>
              <a:rPr sz="2000" spc="45" dirty="0">
                <a:latin typeface="Calibri"/>
                <a:cs typeface="Calibri"/>
              </a:rPr>
              <a:t>hou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ir</a:t>
            </a:r>
            <a:r>
              <a:rPr sz="2000" b="1" spc="-1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map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flatMa</a:t>
            </a:r>
            <a:r>
              <a:rPr sz="2000" b="1" dirty="0">
                <a:latin typeface="Courier New"/>
                <a:cs typeface="Courier New"/>
              </a:rPr>
              <a:t>p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/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flatMapValues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keyBy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C</a:t>
            </a:r>
            <a:r>
              <a:rPr spc="-45" dirty="0"/>
              <a:t>r</a:t>
            </a:r>
            <a:r>
              <a:rPr dirty="0"/>
              <a:t>e</a:t>
            </a:r>
            <a:r>
              <a:rPr spc="-50" dirty="0"/>
              <a:t>a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75" dirty="0"/>
              <a:t> </a:t>
            </a:r>
            <a:r>
              <a:rPr spc="-145" dirty="0"/>
              <a:t>P</a:t>
            </a:r>
            <a:r>
              <a:rPr spc="-50" dirty="0"/>
              <a:t>a</a:t>
            </a:r>
            <a:r>
              <a:rPr spc="45" dirty="0"/>
              <a:t>i</a:t>
            </a:r>
            <a:r>
              <a:rPr spc="-5" dirty="0"/>
              <a:t>r</a:t>
            </a:r>
            <a:r>
              <a:rPr spc="20" dirty="0"/>
              <a:t> </a:t>
            </a:r>
            <a:r>
              <a:rPr spc="-5" dirty="0"/>
              <a:t>R</a:t>
            </a:r>
            <a:r>
              <a:rPr spc="20" dirty="0"/>
              <a:t>DD</a:t>
            </a:r>
            <a:r>
              <a:rPr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0" y="4191000"/>
            <a:ext cx="4368800" cy="149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7242" y="1196354"/>
            <a:ext cx="57416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ir</a:t>
            </a:r>
            <a:r>
              <a:rPr sz="2000" b="1" spc="-1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ile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-5" dirty="0"/>
              <a:t>A</a:t>
            </a:r>
            <a:r>
              <a:rPr spc="-35" dirty="0"/>
              <a:t> </a:t>
            </a:r>
            <a:r>
              <a:rPr spc="-5" dirty="0"/>
              <a:t>S</a:t>
            </a:r>
            <a:r>
              <a:rPr spc="45" dirty="0"/>
              <a:t>i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-150" dirty="0"/>
              <a:t>P</a:t>
            </a:r>
            <a:r>
              <a:rPr spc="-55" dirty="0"/>
              <a:t>a</a:t>
            </a:r>
            <a:r>
              <a:rPr spc="45" dirty="0"/>
              <a:t>i</a:t>
            </a:r>
            <a:r>
              <a:rPr spc="-5" dirty="0"/>
              <a:t>r</a:t>
            </a:r>
            <a:r>
              <a:rPr spc="20" dirty="0"/>
              <a:t> </a:t>
            </a:r>
            <a:r>
              <a:rPr spc="-5" dirty="0"/>
              <a:t>R</a:t>
            </a:r>
            <a:r>
              <a:rPr spc="20" dirty="0"/>
              <a:t>D</a:t>
            </a:r>
            <a:r>
              <a:rPr dirty="0"/>
              <a:t>D</a:t>
            </a:r>
          </a:p>
        </p:txBody>
      </p:sp>
      <p:sp>
        <p:nvSpPr>
          <p:cNvPr id="10" name="object 10"/>
          <p:cNvSpPr/>
          <p:nvPr/>
        </p:nvSpPr>
        <p:spPr>
          <a:xfrm>
            <a:off x="381000" y="4203700"/>
            <a:ext cx="3644900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600" y="4343400"/>
            <a:ext cx="3479800" cy="134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0850" y="4248150"/>
            <a:ext cx="3505200" cy="1805305"/>
          </a:xfrm>
          <a:custGeom>
            <a:avLst/>
            <a:gdLst/>
            <a:ahLst/>
            <a:cxnLst/>
            <a:rect l="l" t="t" r="r" b="b"/>
            <a:pathLst>
              <a:path w="3505200" h="1805304">
                <a:moveTo>
                  <a:pt x="3505200" y="0"/>
                </a:moveTo>
                <a:lnTo>
                  <a:pt x="0" y="0"/>
                </a:lnTo>
                <a:lnTo>
                  <a:pt x="0" y="1707896"/>
                </a:lnTo>
                <a:lnTo>
                  <a:pt x="250183" y="1749128"/>
                </a:lnTo>
                <a:lnTo>
                  <a:pt x="476707" y="1778292"/>
                </a:lnTo>
                <a:lnTo>
                  <a:pt x="682199" y="1796464"/>
                </a:lnTo>
                <a:lnTo>
                  <a:pt x="869289" y="1804720"/>
                </a:lnTo>
                <a:lnTo>
                  <a:pt x="1040606" y="1804138"/>
                </a:lnTo>
                <a:lnTo>
                  <a:pt x="1198778" y="1795792"/>
                </a:lnTo>
                <a:lnTo>
                  <a:pt x="1346434" y="1780760"/>
                </a:lnTo>
                <a:lnTo>
                  <a:pt x="1486204" y="1760118"/>
                </a:lnTo>
                <a:lnTo>
                  <a:pt x="1620716" y="1734942"/>
                </a:lnTo>
                <a:lnTo>
                  <a:pt x="1752600" y="1706308"/>
                </a:lnTo>
                <a:lnTo>
                  <a:pt x="2158765" y="1610425"/>
                </a:lnTo>
                <a:lnTo>
                  <a:pt x="2306421" y="1578724"/>
                </a:lnTo>
                <a:lnTo>
                  <a:pt x="2464593" y="1548947"/>
                </a:lnTo>
                <a:lnTo>
                  <a:pt x="2635910" y="1522171"/>
                </a:lnTo>
                <a:lnTo>
                  <a:pt x="2823000" y="1499471"/>
                </a:lnTo>
                <a:lnTo>
                  <a:pt x="3028492" y="1481924"/>
                </a:lnTo>
                <a:lnTo>
                  <a:pt x="3255016" y="1470607"/>
                </a:lnTo>
                <a:lnTo>
                  <a:pt x="3505200" y="1466596"/>
                </a:lnTo>
                <a:lnTo>
                  <a:pt x="35052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0850" y="4248150"/>
            <a:ext cx="3505200" cy="1805305"/>
          </a:xfrm>
          <a:custGeom>
            <a:avLst/>
            <a:gdLst/>
            <a:ahLst/>
            <a:cxnLst/>
            <a:rect l="l" t="t" r="r" b="b"/>
            <a:pathLst>
              <a:path w="3505200" h="1805304">
                <a:moveTo>
                  <a:pt x="0" y="0"/>
                </a:moveTo>
                <a:lnTo>
                  <a:pt x="3505200" y="0"/>
                </a:lnTo>
                <a:lnTo>
                  <a:pt x="3505200" y="1466596"/>
                </a:lnTo>
                <a:lnTo>
                  <a:pt x="3255016" y="1470607"/>
                </a:lnTo>
                <a:lnTo>
                  <a:pt x="3028492" y="1481924"/>
                </a:lnTo>
                <a:lnTo>
                  <a:pt x="2823000" y="1499471"/>
                </a:lnTo>
                <a:lnTo>
                  <a:pt x="2635910" y="1522171"/>
                </a:lnTo>
                <a:lnTo>
                  <a:pt x="2464593" y="1548947"/>
                </a:lnTo>
                <a:lnTo>
                  <a:pt x="2306421" y="1578724"/>
                </a:lnTo>
                <a:lnTo>
                  <a:pt x="2158765" y="1610425"/>
                </a:lnTo>
                <a:lnTo>
                  <a:pt x="2018995" y="1642973"/>
                </a:lnTo>
                <a:lnTo>
                  <a:pt x="1884483" y="1675293"/>
                </a:lnTo>
                <a:lnTo>
                  <a:pt x="1752600" y="1706308"/>
                </a:lnTo>
                <a:lnTo>
                  <a:pt x="1620716" y="1734942"/>
                </a:lnTo>
                <a:lnTo>
                  <a:pt x="1486204" y="1760118"/>
                </a:lnTo>
                <a:lnTo>
                  <a:pt x="1346434" y="1780760"/>
                </a:lnTo>
                <a:lnTo>
                  <a:pt x="1198778" y="1795792"/>
                </a:lnTo>
                <a:lnTo>
                  <a:pt x="1040606" y="1804138"/>
                </a:lnTo>
                <a:lnTo>
                  <a:pt x="869289" y="1804720"/>
                </a:lnTo>
                <a:lnTo>
                  <a:pt x="682199" y="1796464"/>
                </a:lnTo>
                <a:lnTo>
                  <a:pt x="476707" y="1778292"/>
                </a:lnTo>
                <a:lnTo>
                  <a:pt x="250183" y="1749128"/>
                </a:lnTo>
                <a:lnTo>
                  <a:pt x="0" y="17078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68700" y="4584700"/>
            <a:ext cx="1054100" cy="749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8550" y="4641850"/>
            <a:ext cx="914400" cy="596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38550" y="4641850"/>
            <a:ext cx="914400" cy="596900"/>
          </a:xfrm>
          <a:custGeom>
            <a:avLst/>
            <a:gdLst/>
            <a:ahLst/>
            <a:cxnLst/>
            <a:rect l="l" t="t" r="r" b="b"/>
            <a:pathLst>
              <a:path w="914400" h="596900">
                <a:moveTo>
                  <a:pt x="0" y="149225"/>
                </a:moveTo>
                <a:lnTo>
                  <a:pt x="615950" y="149225"/>
                </a:lnTo>
                <a:lnTo>
                  <a:pt x="615950" y="0"/>
                </a:lnTo>
                <a:lnTo>
                  <a:pt x="914400" y="298450"/>
                </a:lnTo>
                <a:lnTo>
                  <a:pt x="615950" y="596900"/>
                </a:lnTo>
                <a:lnTo>
                  <a:pt x="615950" y="447675"/>
                </a:lnTo>
                <a:lnTo>
                  <a:pt x="0" y="447675"/>
                </a:lnTo>
                <a:lnTo>
                  <a:pt x="0" y="1492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800" y="2857500"/>
            <a:ext cx="7556500" cy="1270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" y="2933700"/>
            <a:ext cx="5638800" cy="1155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6600" y="2917825"/>
            <a:ext cx="7416800" cy="1130300"/>
          </a:xfrm>
          <a:custGeom>
            <a:avLst/>
            <a:gdLst/>
            <a:ahLst/>
            <a:cxnLst/>
            <a:rect l="l" t="t" r="r" b="b"/>
            <a:pathLst>
              <a:path w="7416800" h="1130300">
                <a:moveTo>
                  <a:pt x="0" y="0"/>
                </a:moveTo>
                <a:lnTo>
                  <a:pt x="7416798" y="0"/>
                </a:lnTo>
                <a:lnTo>
                  <a:pt x="7416798" y="1130300"/>
                </a:lnTo>
                <a:lnTo>
                  <a:pt x="0" y="11303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0250" y="2901950"/>
            <a:ext cx="7416800" cy="1130300"/>
          </a:xfrm>
          <a:custGeom>
            <a:avLst/>
            <a:gdLst/>
            <a:ahLst/>
            <a:cxnLst/>
            <a:rect l="l" t="t" r="r" b="b"/>
            <a:pathLst>
              <a:path w="7416800" h="1130300">
                <a:moveTo>
                  <a:pt x="0" y="0"/>
                </a:moveTo>
                <a:lnTo>
                  <a:pt x="7416799" y="0"/>
                </a:lnTo>
                <a:lnTo>
                  <a:pt x="7416799" y="1130300"/>
                </a:lnTo>
                <a:lnTo>
                  <a:pt x="0" y="1130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81100" y="2752062"/>
            <a:ext cx="6743700" cy="1146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"/>
              </a:spcBef>
            </a:pPr>
            <a:endParaRPr sz="2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map(field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20" dirty="0">
                <a:latin typeface="Courier New"/>
                <a:cs typeface="Courier New"/>
              </a:rPr>
              <a:t>(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fields(0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)</a:t>
            </a:r>
            <a:r>
              <a:rPr sz="1800" b="1" spc="15" dirty="0">
                <a:latin typeface="Courier New"/>
                <a:cs typeface="Courier New"/>
              </a:rPr>
              <a:t>,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fie</a:t>
            </a:r>
            <a:r>
              <a:rPr sz="1800" b="1" spc="-85" dirty="0">
                <a:solidFill>
                  <a:srgbClr val="A40040"/>
                </a:solidFill>
                <a:latin typeface="Courier New"/>
                <a:cs typeface="Courier New"/>
              </a:rPr>
              <a:t>l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ds(</a:t>
            </a:r>
            <a:r>
              <a:rPr sz="1800" b="1" spc="-8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800" b="1" spc="20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800" b="1" spc="15" dirty="0">
                <a:latin typeface="Courier New"/>
                <a:cs typeface="Courier New"/>
              </a:rPr>
              <a:t>))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7243" y="4473819"/>
            <a:ext cx="1803400" cy="10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499"/>
              </a:lnSpc>
            </a:pPr>
            <a:r>
              <a:rPr sz="1700" b="1" spc="-25" dirty="0">
                <a:latin typeface="Courier New"/>
                <a:cs typeface="Courier New"/>
              </a:rPr>
              <a:t>user00</a:t>
            </a:r>
            <a:r>
              <a:rPr sz="1700" b="1" spc="-20" dirty="0">
                <a:latin typeface="Courier New"/>
                <a:cs typeface="Courier New"/>
              </a:rPr>
              <a:t>1</a:t>
            </a:r>
            <a:r>
              <a:rPr sz="1700" spc="-25" dirty="0">
                <a:solidFill>
                  <a:srgbClr val="7F7F7F"/>
                </a:solidFill>
                <a:latin typeface="Courier New"/>
                <a:cs typeface="Courier New"/>
              </a:rPr>
              <a:t>\t</a:t>
            </a:r>
            <a:r>
              <a:rPr sz="1700" b="1" spc="-25" dirty="0">
                <a:latin typeface="Courier New"/>
                <a:cs typeface="Courier New"/>
              </a:rPr>
              <a:t>Fred user09</a:t>
            </a:r>
            <a:r>
              <a:rPr sz="1700" b="1" spc="-20" dirty="0">
                <a:latin typeface="Courier New"/>
                <a:cs typeface="Courier New"/>
              </a:rPr>
              <a:t>0</a:t>
            </a:r>
            <a:r>
              <a:rPr sz="1700" spc="-25" dirty="0">
                <a:solidFill>
                  <a:srgbClr val="7F7F7F"/>
                </a:solidFill>
                <a:latin typeface="Courier New"/>
                <a:cs typeface="Courier New"/>
              </a:rPr>
              <a:t>\t</a:t>
            </a:r>
            <a:r>
              <a:rPr sz="1700" b="1" spc="-25" dirty="0">
                <a:latin typeface="Courier New"/>
                <a:cs typeface="Courier New"/>
              </a:rPr>
              <a:t>Bugs user11</a:t>
            </a:r>
            <a:r>
              <a:rPr sz="1700" b="1" spc="-20" dirty="0">
                <a:latin typeface="Courier New"/>
                <a:cs typeface="Courier New"/>
              </a:rPr>
              <a:t>1</a:t>
            </a:r>
            <a:r>
              <a:rPr sz="1700" spc="-25" dirty="0">
                <a:solidFill>
                  <a:srgbClr val="7F7F7F"/>
                </a:solidFill>
                <a:latin typeface="Courier New"/>
                <a:cs typeface="Courier New"/>
              </a:rPr>
              <a:t>\t</a:t>
            </a:r>
            <a:r>
              <a:rPr sz="1700" b="1" spc="-25" dirty="0">
                <a:latin typeface="Courier New"/>
                <a:cs typeface="Courier New"/>
              </a:rPr>
              <a:t>Harry</a:t>
            </a:r>
            <a:endParaRPr sz="1700">
              <a:latin typeface="Courier New"/>
              <a:cs typeface="Courier New"/>
            </a:endParaRPr>
          </a:p>
          <a:p>
            <a:pPr marL="12700" algn="just">
              <a:lnSpc>
                <a:spcPts val="2000"/>
              </a:lnSpc>
            </a:pPr>
            <a:r>
              <a:rPr sz="1700" b="1" dirty="0">
                <a:latin typeface="Courier New"/>
                <a:cs typeface="Courier New"/>
              </a:rPr>
              <a:t>…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56043" y="4473819"/>
            <a:ext cx="12954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1700" b="1" spc="-25" dirty="0">
                <a:latin typeface="Courier New"/>
                <a:cs typeface="Courier New"/>
              </a:rPr>
              <a:t>Flintstone Bunny Potter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6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42695" y="4227635"/>
          <a:ext cx="4212861" cy="1341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2861"/>
              </a:tblGrid>
              <a:tr h="33527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3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user001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600" b="1" spc="4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re</a:t>
                      </a:r>
                      <a:r>
                        <a:rPr sz="16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spc="-32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4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Flintsto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b="1" spc="3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3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user090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b="1" spc="4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ug</a:t>
                      </a:r>
                      <a:r>
                        <a:rPr sz="16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b="1" spc="-32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4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Bunn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3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user111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600" b="1" spc="4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ar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600" b="1" spc="-32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4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Potte</a:t>
                      </a:r>
                      <a:r>
                        <a:rPr sz="1600" b="1" spc="3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870727" y="3021118"/>
          <a:ext cx="4464068" cy="585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216"/>
                <a:gridCol w="1639484"/>
                <a:gridCol w="2581368"/>
              </a:tblGrid>
              <a:tr h="3111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va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user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sc.textFil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i="1" spc="-8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800" b="1" i="1" spc="20" dirty="0">
                          <a:latin typeface="Courier New"/>
                          <a:cs typeface="Courier New"/>
                        </a:rPr>
                        <a:t>il</a:t>
                      </a:r>
                      <a:r>
                        <a:rPr sz="1800" b="1" i="1" spc="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80" dirty="0">
                          <a:latin typeface="Courier New"/>
                          <a:cs typeface="Courier New"/>
                        </a:rPr>
                        <a:t>).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2E7ED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map(lin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2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=&gt;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line.spli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('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\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t').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2E7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-55" dirty="0"/>
              <a:t>K</a:t>
            </a:r>
            <a:r>
              <a:rPr dirty="0"/>
              <a:t>e</a:t>
            </a:r>
            <a:r>
              <a:rPr spc="0" dirty="0"/>
              <a:t>y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75" dirty="0"/>
              <a:t> </a:t>
            </a:r>
            <a:r>
              <a:rPr spc="-145" dirty="0"/>
              <a:t>W</a:t>
            </a:r>
            <a:r>
              <a:rPr dirty="0"/>
              <a:t>eb</a:t>
            </a:r>
            <a:r>
              <a:rPr spc="-5" dirty="0"/>
              <a:t> </a:t>
            </a:r>
            <a:r>
              <a:rPr spc="-10" dirty="0"/>
              <a:t>L</a:t>
            </a:r>
            <a:r>
              <a:rPr spc="35" dirty="0"/>
              <a:t>o</a:t>
            </a:r>
            <a:r>
              <a:rPr spc="-40" dirty="0"/>
              <a:t>g</a:t>
            </a:r>
            <a:r>
              <a:rPr dirty="0"/>
              <a:t>s</a:t>
            </a:r>
            <a:r>
              <a:rPr spc="15" dirty="0"/>
              <a:t> </a:t>
            </a:r>
            <a:r>
              <a:rPr spc="35" dirty="0"/>
              <a:t>b</a:t>
            </a:r>
            <a:r>
              <a:rPr spc="-5" dirty="0"/>
              <a:t>y</a:t>
            </a:r>
            <a:r>
              <a:rPr spc="-35" dirty="0"/>
              <a:t> </a:t>
            </a:r>
            <a:r>
              <a:rPr spc="-45" dirty="0"/>
              <a:t>U</a:t>
            </a:r>
            <a:r>
              <a:rPr spc="-40" dirty="0"/>
              <a:t>s</a:t>
            </a:r>
            <a:r>
              <a:rPr dirty="0"/>
              <a:t>e</a:t>
            </a:r>
            <a:r>
              <a:rPr spc="-5" dirty="0"/>
              <a:t>r</a:t>
            </a:r>
            <a:r>
              <a:rPr spc="20" dirty="0"/>
              <a:t> </a:t>
            </a:r>
            <a:r>
              <a:rPr spc="-10" dirty="0"/>
              <a:t>I</a:t>
            </a:r>
            <a:r>
              <a:rPr dirty="0"/>
              <a:t>D</a:t>
            </a:r>
          </a:p>
        </p:txBody>
      </p:sp>
      <p:sp>
        <p:nvSpPr>
          <p:cNvPr id="3" name="object 3"/>
          <p:cNvSpPr/>
          <p:nvPr/>
        </p:nvSpPr>
        <p:spPr>
          <a:xfrm>
            <a:off x="393700" y="3289300"/>
            <a:ext cx="82550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300" y="3263900"/>
            <a:ext cx="7213600" cy="128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550" y="3333750"/>
            <a:ext cx="8115300" cy="1079500"/>
          </a:xfrm>
          <a:custGeom>
            <a:avLst/>
            <a:gdLst/>
            <a:ahLst/>
            <a:cxnLst/>
            <a:rect l="l" t="t" r="r" b="b"/>
            <a:pathLst>
              <a:path w="8115300" h="1079500">
                <a:moveTo>
                  <a:pt x="0" y="0"/>
                </a:moveTo>
                <a:lnTo>
                  <a:pt x="8115300" y="0"/>
                </a:lnTo>
                <a:lnTo>
                  <a:pt x="8115300" y="1079500"/>
                </a:lnTo>
                <a:lnTo>
                  <a:pt x="0" y="1079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3550" y="3333750"/>
            <a:ext cx="8115300" cy="1079500"/>
          </a:xfrm>
          <a:custGeom>
            <a:avLst/>
            <a:gdLst/>
            <a:ahLst/>
            <a:cxnLst/>
            <a:rect l="l" t="t" r="r" b="b"/>
            <a:pathLst>
              <a:path w="8115300" h="1079500">
                <a:moveTo>
                  <a:pt x="0" y="0"/>
                </a:moveTo>
                <a:lnTo>
                  <a:pt x="8115300" y="0"/>
                </a:lnTo>
                <a:lnTo>
                  <a:pt x="8115300" y="1079500"/>
                </a:lnTo>
                <a:lnTo>
                  <a:pt x="0" y="1079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9048" y="3384821"/>
            <a:ext cx="1862455" cy="96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56.38.234</a:t>
            </a:r>
            <a:r>
              <a:rPr sz="1600" b="1" spc="-60" dirty="0">
                <a:solidFill>
                  <a:srgbClr val="7F7F7F"/>
                </a:solidFill>
                <a:latin typeface="Courier New"/>
                <a:cs typeface="Courier New"/>
              </a:rPr>
              <a:t>.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18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8</a:t>
            </a:r>
            <a:r>
              <a:rPr sz="1600" b="1" spc="-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–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56.38.234</a:t>
            </a:r>
            <a:r>
              <a:rPr sz="1600" b="1" spc="-60" dirty="0">
                <a:solidFill>
                  <a:srgbClr val="7F7F7F"/>
                </a:solidFill>
                <a:latin typeface="Courier New"/>
                <a:cs typeface="Courier New"/>
              </a:rPr>
              <a:t>.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18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8</a:t>
            </a:r>
            <a:r>
              <a:rPr sz="1600" b="1" spc="-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–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  <a:spcBef>
                <a:spcPts val="80"/>
              </a:spcBef>
            </a:pP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203.146.1</a:t>
            </a:r>
            <a:r>
              <a:rPr sz="1600" b="1" spc="-60" dirty="0">
                <a:solidFill>
                  <a:srgbClr val="7F7F7F"/>
                </a:solidFill>
                <a:latin typeface="Courier New"/>
                <a:cs typeface="Courier New"/>
              </a:rPr>
              <a:t>7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.5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9</a:t>
            </a:r>
            <a:r>
              <a:rPr sz="1600" b="1" spc="-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–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4848" y="3384821"/>
            <a:ext cx="4910455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</a:rPr>
              <a:t>9978</a:t>
            </a:r>
            <a:r>
              <a:rPr sz="1600" b="1" dirty="0">
                <a:latin typeface="Courier New"/>
                <a:cs typeface="Courier New"/>
              </a:rPr>
              <a:t>8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"GE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600" b="1" spc="-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/KBDOC-00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1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5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7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.h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m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600" b="1" spc="-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HTTP/1.0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sz="1600" b="1" spc="-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</a:rPr>
              <a:t>9978</a:t>
            </a:r>
            <a:r>
              <a:rPr sz="1600" b="1" dirty="0">
                <a:latin typeface="Courier New"/>
                <a:cs typeface="Courier New"/>
              </a:rPr>
              <a:t>8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"GE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600" b="1" spc="-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/theme.cs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s</a:t>
            </a:r>
            <a:r>
              <a:rPr sz="1600" b="1" spc="-3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HTTP/1.0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sz="1600" b="1" spc="-3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35" dirty="0">
                <a:latin typeface="Courier New"/>
                <a:cs typeface="Courier New"/>
              </a:rPr>
              <a:t>2525</a:t>
            </a:r>
            <a:r>
              <a:rPr sz="1600" b="1" dirty="0">
                <a:latin typeface="Courier New"/>
                <a:cs typeface="Courier New"/>
              </a:rPr>
              <a:t>4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"GE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600" b="1" spc="-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/KBDOC-00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2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3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0</a:t>
            </a:r>
            <a:r>
              <a:rPr sz="1600" b="1" spc="40" dirty="0">
                <a:solidFill>
                  <a:srgbClr val="7F7F7F"/>
                </a:solidFill>
                <a:latin typeface="Courier New"/>
                <a:cs typeface="Courier New"/>
              </a:rPr>
              <a:t>.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h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m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600" b="1" spc="-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HTTP/1.0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sz="1600" b="1" spc="-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49500" y="3302000"/>
            <a:ext cx="939800" cy="1079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25700" y="3352800"/>
            <a:ext cx="787400" cy="927100"/>
          </a:xfrm>
          <a:custGeom>
            <a:avLst/>
            <a:gdLst/>
            <a:ahLst/>
            <a:cxnLst/>
            <a:rect l="l" t="t" r="r" b="b"/>
            <a:pathLst>
              <a:path w="787400" h="927100">
                <a:moveTo>
                  <a:pt x="0" y="131235"/>
                </a:moveTo>
                <a:lnTo>
                  <a:pt x="7038" y="88723"/>
                </a:lnTo>
                <a:lnTo>
                  <a:pt x="26596" y="52018"/>
                </a:lnTo>
                <a:lnTo>
                  <a:pt x="56336" y="23458"/>
                </a:lnTo>
                <a:lnTo>
                  <a:pt x="93919" y="5381"/>
                </a:lnTo>
                <a:lnTo>
                  <a:pt x="656164" y="0"/>
                </a:lnTo>
                <a:lnTo>
                  <a:pt x="670835" y="810"/>
                </a:lnTo>
                <a:lnTo>
                  <a:pt x="711672" y="12282"/>
                </a:lnTo>
                <a:lnTo>
                  <a:pt x="745921" y="35493"/>
                </a:lnTo>
                <a:lnTo>
                  <a:pt x="771247" y="68107"/>
                </a:lnTo>
                <a:lnTo>
                  <a:pt x="785311" y="107786"/>
                </a:lnTo>
                <a:lnTo>
                  <a:pt x="787400" y="795864"/>
                </a:lnTo>
                <a:lnTo>
                  <a:pt x="786589" y="810535"/>
                </a:lnTo>
                <a:lnTo>
                  <a:pt x="775117" y="851372"/>
                </a:lnTo>
                <a:lnTo>
                  <a:pt x="751906" y="885621"/>
                </a:lnTo>
                <a:lnTo>
                  <a:pt x="719292" y="910947"/>
                </a:lnTo>
                <a:lnTo>
                  <a:pt x="679613" y="925011"/>
                </a:lnTo>
                <a:lnTo>
                  <a:pt x="131235" y="927100"/>
                </a:lnTo>
                <a:lnTo>
                  <a:pt x="116564" y="926289"/>
                </a:lnTo>
                <a:lnTo>
                  <a:pt x="75727" y="914817"/>
                </a:lnTo>
                <a:lnTo>
                  <a:pt x="41478" y="891606"/>
                </a:lnTo>
                <a:lnTo>
                  <a:pt x="16152" y="858992"/>
                </a:lnTo>
                <a:lnTo>
                  <a:pt x="2088" y="819313"/>
                </a:lnTo>
                <a:lnTo>
                  <a:pt x="0" y="131235"/>
                </a:lnTo>
                <a:close/>
              </a:path>
            </a:pathLst>
          </a:custGeom>
          <a:ln w="254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2500" y="1054100"/>
            <a:ext cx="7442200" cy="1041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3300" y="1155700"/>
            <a:ext cx="6019800" cy="88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6950" y="1098550"/>
            <a:ext cx="7302500" cy="901700"/>
          </a:xfrm>
          <a:custGeom>
            <a:avLst/>
            <a:gdLst/>
            <a:ahLst/>
            <a:cxnLst/>
            <a:rect l="l" t="t" r="r" b="b"/>
            <a:pathLst>
              <a:path w="7302500" h="901700">
                <a:moveTo>
                  <a:pt x="0" y="0"/>
                </a:moveTo>
                <a:lnTo>
                  <a:pt x="7302500" y="0"/>
                </a:lnTo>
                <a:lnTo>
                  <a:pt x="7302500" y="901700"/>
                </a:lnTo>
                <a:lnTo>
                  <a:pt x="0" y="9017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6950" y="1098550"/>
            <a:ext cx="7302500" cy="901700"/>
          </a:xfrm>
          <a:custGeom>
            <a:avLst/>
            <a:gdLst/>
            <a:ahLst/>
            <a:cxnLst/>
            <a:rect l="l" t="t" r="r" b="b"/>
            <a:pathLst>
              <a:path w="7302500" h="901700">
                <a:moveTo>
                  <a:pt x="0" y="0"/>
                </a:moveTo>
                <a:lnTo>
                  <a:pt x="7302500" y="0"/>
                </a:lnTo>
                <a:lnTo>
                  <a:pt x="7302500" y="901700"/>
                </a:lnTo>
                <a:lnTo>
                  <a:pt x="0" y="901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C9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6400" y="4724400"/>
            <a:ext cx="8267700" cy="149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25900" y="4152900"/>
            <a:ext cx="711200" cy="711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8450" y="4197350"/>
            <a:ext cx="546100" cy="571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8450" y="4197350"/>
            <a:ext cx="546100" cy="571500"/>
          </a:xfrm>
          <a:custGeom>
            <a:avLst/>
            <a:gdLst/>
            <a:ahLst/>
            <a:cxnLst/>
            <a:rect l="l" t="t" r="r" b="b"/>
            <a:pathLst>
              <a:path w="546100" h="571500">
                <a:moveTo>
                  <a:pt x="0" y="298450"/>
                </a:moveTo>
                <a:lnTo>
                  <a:pt x="136525" y="298450"/>
                </a:lnTo>
                <a:lnTo>
                  <a:pt x="136525" y="0"/>
                </a:lnTo>
                <a:lnTo>
                  <a:pt x="409575" y="0"/>
                </a:lnTo>
                <a:lnTo>
                  <a:pt x="409575" y="298450"/>
                </a:lnTo>
                <a:lnTo>
                  <a:pt x="546100" y="298450"/>
                </a:lnTo>
                <a:lnTo>
                  <a:pt x="273050" y="571500"/>
                </a:lnTo>
                <a:lnTo>
                  <a:pt x="0" y="2984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2500" y="2159000"/>
            <a:ext cx="7442200" cy="1041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3300" y="2260600"/>
            <a:ext cx="5207000" cy="889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6950" y="2203450"/>
            <a:ext cx="7302500" cy="901700"/>
          </a:xfrm>
          <a:custGeom>
            <a:avLst/>
            <a:gdLst/>
            <a:ahLst/>
            <a:cxnLst/>
            <a:rect l="l" t="t" r="r" b="b"/>
            <a:pathLst>
              <a:path w="7302500" h="901700">
                <a:moveTo>
                  <a:pt x="0" y="0"/>
                </a:moveTo>
                <a:lnTo>
                  <a:pt x="7302500" y="0"/>
                </a:lnTo>
                <a:lnTo>
                  <a:pt x="7302500" y="901700"/>
                </a:lnTo>
                <a:lnTo>
                  <a:pt x="0" y="9017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6950" y="2203450"/>
            <a:ext cx="7302500" cy="901700"/>
          </a:xfrm>
          <a:custGeom>
            <a:avLst/>
            <a:gdLst/>
            <a:ahLst/>
            <a:cxnLst/>
            <a:rect l="l" t="t" r="r" b="b"/>
            <a:pathLst>
              <a:path w="7302500" h="901700">
                <a:moveTo>
                  <a:pt x="0" y="0"/>
                </a:moveTo>
                <a:lnTo>
                  <a:pt x="7302500" y="0"/>
                </a:lnTo>
                <a:lnTo>
                  <a:pt x="7302500" y="901700"/>
                </a:lnTo>
                <a:lnTo>
                  <a:pt x="0" y="901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C9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81800" y="9906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81800" y="9906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81800" y="21463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81800" y="21463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62779" y="1057655"/>
            <a:ext cx="7019290" cy="2299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  <a:p>
            <a:pPr marR="3711575" algn="ctr">
              <a:lnSpc>
                <a:spcPts val="2130"/>
              </a:lnSpc>
              <a:spcBef>
                <a:spcPts val="85"/>
              </a:spcBef>
            </a:pPr>
            <a:r>
              <a:rPr sz="1800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800" spc="3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sc.textFil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(</a:t>
            </a:r>
            <a:r>
              <a:rPr sz="1800" b="1" spc="-80" dirty="0">
                <a:latin typeface="Courier New"/>
                <a:cs typeface="Courier New"/>
              </a:rPr>
              <a:t>l</a:t>
            </a:r>
            <a:r>
              <a:rPr sz="1800" b="1" spc="20" dirty="0">
                <a:latin typeface="Courier New"/>
                <a:cs typeface="Courier New"/>
              </a:rPr>
              <a:t>o</a:t>
            </a:r>
            <a:r>
              <a:rPr sz="1800" b="1" spc="15" dirty="0">
                <a:latin typeface="Courier New"/>
                <a:cs typeface="Courier New"/>
              </a:rPr>
              <a:t>g</a:t>
            </a:r>
            <a:r>
              <a:rPr sz="1800" b="1" i="1" spc="15" dirty="0">
                <a:latin typeface="Courier New"/>
                <a:cs typeface="Courier New"/>
              </a:rPr>
              <a:t>f</a:t>
            </a:r>
            <a:r>
              <a:rPr sz="1800" b="1" i="1" spc="-85" dirty="0">
                <a:latin typeface="Courier New"/>
                <a:cs typeface="Courier New"/>
              </a:rPr>
              <a:t>i</a:t>
            </a:r>
            <a:r>
              <a:rPr sz="1800" b="1" i="1" spc="15" dirty="0">
                <a:latin typeface="Courier New"/>
                <a:cs typeface="Courier New"/>
              </a:rPr>
              <a:t>l</a:t>
            </a:r>
            <a:r>
              <a:rPr sz="1800" b="1" i="1" spc="20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3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292100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.keyB</a:t>
            </a:r>
            <a:r>
              <a:rPr sz="1800" b="1" spc="20" dirty="0">
                <a:latin typeface="Courier New"/>
                <a:cs typeface="Courier New"/>
              </a:rPr>
              <a:t>y</a:t>
            </a:r>
            <a:r>
              <a:rPr sz="1800" b="1" spc="15" dirty="0">
                <a:latin typeface="Courier New"/>
                <a:cs typeface="Courier New"/>
              </a:rPr>
              <a:t>(lambd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3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line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line.spli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'</a:t>
            </a:r>
            <a:r>
              <a:rPr sz="1800" b="1" spc="-3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')[2]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600">
              <a:latin typeface="Times New Roman"/>
              <a:cs typeface="Times New Roman"/>
            </a:endParaRPr>
          </a:p>
          <a:p>
            <a:pPr marR="139700" algn="r">
              <a:lnSpc>
                <a:spcPts val="154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 marR="3797935" algn="ctr">
              <a:lnSpc>
                <a:spcPts val="1989"/>
              </a:lnSpc>
            </a:pPr>
            <a:r>
              <a:rPr sz="1800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800" spc="3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sc.textFil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(</a:t>
            </a:r>
            <a:r>
              <a:rPr sz="1800" b="1" spc="-80" dirty="0">
                <a:latin typeface="Courier New"/>
                <a:cs typeface="Courier New"/>
              </a:rPr>
              <a:t>l</a:t>
            </a:r>
            <a:r>
              <a:rPr sz="1800" b="1" spc="20" dirty="0">
                <a:latin typeface="Courier New"/>
                <a:cs typeface="Courier New"/>
              </a:rPr>
              <a:t>o</a:t>
            </a:r>
            <a:r>
              <a:rPr sz="1800" b="1" spc="15" dirty="0">
                <a:latin typeface="Courier New"/>
                <a:cs typeface="Courier New"/>
              </a:rPr>
              <a:t>g</a:t>
            </a:r>
            <a:r>
              <a:rPr sz="1800" b="1" i="1" spc="15" dirty="0">
                <a:latin typeface="Courier New"/>
                <a:cs typeface="Courier New"/>
              </a:rPr>
              <a:t>f</a:t>
            </a:r>
            <a:r>
              <a:rPr sz="1800" b="1" i="1" spc="-85" dirty="0">
                <a:latin typeface="Courier New"/>
                <a:cs typeface="Courier New"/>
              </a:rPr>
              <a:t>i</a:t>
            </a:r>
            <a:r>
              <a:rPr sz="1800" b="1" i="1" spc="15" dirty="0">
                <a:latin typeface="Courier New"/>
                <a:cs typeface="Courier New"/>
              </a:rPr>
              <a:t>l</a:t>
            </a:r>
            <a:r>
              <a:rPr sz="1800" b="1" i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).</a:t>
            </a:r>
            <a:endParaRPr sz="1800">
              <a:latin typeface="Courier New"/>
              <a:cs typeface="Courier New"/>
            </a:endParaRPr>
          </a:p>
          <a:p>
            <a:pPr marL="1325245" indent="-1033780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keyB</a:t>
            </a:r>
            <a:r>
              <a:rPr sz="1800" b="1" spc="20" dirty="0">
                <a:latin typeface="Courier New"/>
                <a:cs typeface="Courier New"/>
              </a:rPr>
              <a:t>y</a:t>
            </a:r>
            <a:r>
              <a:rPr sz="1800" b="1" spc="15" dirty="0">
                <a:latin typeface="Courier New"/>
                <a:cs typeface="Courier New"/>
              </a:rPr>
              <a:t>(lin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2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line.spli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'</a:t>
            </a:r>
            <a:r>
              <a:rPr sz="1800" b="1" spc="-2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')(2)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R="3673475" algn="ctr">
              <a:lnSpc>
                <a:spcPct val="100000"/>
              </a:lnSpc>
              <a:spcBef>
                <a:spcPts val="1285"/>
              </a:spcBef>
            </a:pPr>
            <a:r>
              <a:rPr sz="1800" spc="35" dirty="0">
                <a:solidFill>
                  <a:srgbClr val="2DA6C9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2DA6C9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2DA6C9"/>
                </a:solidFill>
                <a:latin typeface="Calibri"/>
                <a:cs typeface="Calibri"/>
              </a:rPr>
              <a:t>er</a:t>
            </a:r>
            <a:r>
              <a:rPr sz="1800" spc="-35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2DA6C9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DA6C9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7</a:t>
            </a: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38977" y="4758345"/>
          <a:ext cx="8120515" cy="1341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459"/>
                <a:gridCol w="742910"/>
                <a:gridCol w="609609"/>
                <a:gridCol w="3929537"/>
              </a:tblGrid>
              <a:tr h="33527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3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99788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56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38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4.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spc="-3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–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99788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"GET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/KBDOC-001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ht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4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3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99788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56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38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4.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spc="-3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–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99788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"GET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/theme.css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3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25254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.1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17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6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600" b="1" spc="-3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–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25254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"GET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/KBDOC-002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ht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4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 gridSpan="4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100" y="3162300"/>
            <a:ext cx="4254500" cy="256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700" y="3302000"/>
            <a:ext cx="3937000" cy="187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950" y="3206750"/>
            <a:ext cx="4114800" cy="2431415"/>
          </a:xfrm>
          <a:custGeom>
            <a:avLst/>
            <a:gdLst/>
            <a:ahLst/>
            <a:cxnLst/>
            <a:rect l="l" t="t" r="r" b="b"/>
            <a:pathLst>
              <a:path w="4114800" h="2431415">
                <a:moveTo>
                  <a:pt x="4114800" y="0"/>
                </a:moveTo>
                <a:lnTo>
                  <a:pt x="0" y="0"/>
                </a:lnTo>
                <a:lnTo>
                  <a:pt x="0" y="2300916"/>
                </a:lnTo>
                <a:lnTo>
                  <a:pt x="293693" y="2356464"/>
                </a:lnTo>
                <a:lnTo>
                  <a:pt x="559612" y="2395755"/>
                </a:lnTo>
                <a:lnTo>
                  <a:pt x="800842" y="2420236"/>
                </a:lnTo>
                <a:lnTo>
                  <a:pt x="1020470" y="2431360"/>
                </a:lnTo>
                <a:lnTo>
                  <a:pt x="1221581" y="2430575"/>
                </a:lnTo>
                <a:lnTo>
                  <a:pt x="1407261" y="2419332"/>
                </a:lnTo>
                <a:lnTo>
                  <a:pt x="1580597" y="2399080"/>
                </a:lnTo>
                <a:lnTo>
                  <a:pt x="1744675" y="2371270"/>
                </a:lnTo>
                <a:lnTo>
                  <a:pt x="1902580" y="2337352"/>
                </a:lnTo>
                <a:lnTo>
                  <a:pt x="2057400" y="2298776"/>
                </a:lnTo>
                <a:lnTo>
                  <a:pt x="2534202" y="2169600"/>
                </a:lnTo>
                <a:lnTo>
                  <a:pt x="2707538" y="2126892"/>
                </a:lnTo>
                <a:lnTo>
                  <a:pt x="2893218" y="2086776"/>
                </a:lnTo>
                <a:lnTo>
                  <a:pt x="3094329" y="2050702"/>
                </a:lnTo>
                <a:lnTo>
                  <a:pt x="3313957" y="2020121"/>
                </a:lnTo>
                <a:lnTo>
                  <a:pt x="3555187" y="1996481"/>
                </a:lnTo>
                <a:lnTo>
                  <a:pt x="3821106" y="1981234"/>
                </a:lnTo>
                <a:lnTo>
                  <a:pt x="4114800" y="1975830"/>
                </a:lnTo>
                <a:lnTo>
                  <a:pt x="41148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950" y="3206750"/>
            <a:ext cx="4114800" cy="2431415"/>
          </a:xfrm>
          <a:custGeom>
            <a:avLst/>
            <a:gdLst/>
            <a:ahLst/>
            <a:cxnLst/>
            <a:rect l="l" t="t" r="r" b="b"/>
            <a:pathLst>
              <a:path w="4114800" h="2431415">
                <a:moveTo>
                  <a:pt x="0" y="0"/>
                </a:moveTo>
                <a:lnTo>
                  <a:pt x="4114800" y="0"/>
                </a:lnTo>
                <a:lnTo>
                  <a:pt x="4114800" y="1975831"/>
                </a:lnTo>
                <a:lnTo>
                  <a:pt x="3821106" y="1981235"/>
                </a:lnTo>
                <a:lnTo>
                  <a:pt x="3555187" y="1996482"/>
                </a:lnTo>
                <a:lnTo>
                  <a:pt x="3313957" y="2020121"/>
                </a:lnTo>
                <a:lnTo>
                  <a:pt x="3094329" y="2050703"/>
                </a:lnTo>
                <a:lnTo>
                  <a:pt x="2893218" y="2086776"/>
                </a:lnTo>
                <a:lnTo>
                  <a:pt x="2707538" y="2126892"/>
                </a:lnTo>
                <a:lnTo>
                  <a:pt x="2534202" y="2169600"/>
                </a:lnTo>
                <a:lnTo>
                  <a:pt x="2370124" y="2213450"/>
                </a:lnTo>
                <a:lnTo>
                  <a:pt x="2212219" y="2256992"/>
                </a:lnTo>
                <a:lnTo>
                  <a:pt x="2057400" y="2298776"/>
                </a:lnTo>
                <a:lnTo>
                  <a:pt x="1902580" y="2337352"/>
                </a:lnTo>
                <a:lnTo>
                  <a:pt x="1744675" y="2371270"/>
                </a:lnTo>
                <a:lnTo>
                  <a:pt x="1580597" y="2399080"/>
                </a:lnTo>
                <a:lnTo>
                  <a:pt x="1407261" y="2419331"/>
                </a:lnTo>
                <a:lnTo>
                  <a:pt x="1221581" y="2430575"/>
                </a:lnTo>
                <a:lnTo>
                  <a:pt x="1020470" y="2431360"/>
                </a:lnTo>
                <a:lnTo>
                  <a:pt x="800842" y="2420236"/>
                </a:lnTo>
                <a:lnTo>
                  <a:pt x="559612" y="2395754"/>
                </a:lnTo>
                <a:lnTo>
                  <a:pt x="293693" y="2356464"/>
                </a:lnTo>
                <a:lnTo>
                  <a:pt x="0" y="230091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7242" y="1196354"/>
            <a:ext cx="6261100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npu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5" dirty="0">
                <a:latin typeface="Calibri"/>
                <a:cs typeface="Calibri"/>
              </a:rPr>
              <a:t>u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po</a:t>
            </a:r>
            <a:r>
              <a:rPr sz="2000" spc="1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od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sz="2000" spc="40" dirty="0">
                <a:latin typeface="Calibri"/>
                <a:cs typeface="Calibri"/>
              </a:rPr>
              <a:t> 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40040"/>
                </a:solidFill>
                <a:latin typeface="Calibri"/>
                <a:cs typeface="Calibri"/>
              </a:rPr>
              <a:t>la</a:t>
            </a:r>
            <a:r>
              <a:rPr sz="2000" spc="30" dirty="0">
                <a:solidFill>
                  <a:srgbClr val="A40040"/>
                </a:solidFill>
                <a:latin typeface="Calibri"/>
                <a:cs typeface="Calibri"/>
              </a:rPr>
              <a:t>t</a:t>
            </a:r>
            <a:r>
              <a:rPr sz="2000" spc="25" dirty="0">
                <a:solidFill>
                  <a:srgbClr val="A40040"/>
                </a:solidFill>
                <a:latin typeface="Calibri"/>
                <a:cs typeface="Calibri"/>
              </a:rPr>
              <a:t>/</a:t>
            </a:r>
            <a:r>
              <a:rPr sz="2000" spc="40" dirty="0">
                <a:solidFill>
                  <a:srgbClr val="A40040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40040"/>
                </a:solidFill>
                <a:latin typeface="Calibri"/>
                <a:cs typeface="Calibri"/>
              </a:rPr>
              <a:t>on</a:t>
            </a:r>
            <a:r>
              <a:rPr sz="2000" spc="-5" dirty="0">
                <a:solidFill>
                  <a:srgbClr val="A40040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Q</a:t>
            </a:r>
            <a:r>
              <a:rPr spc="35" dirty="0"/>
              <a:t>u</a:t>
            </a:r>
            <a:r>
              <a:rPr dirty="0"/>
              <a:t>e</a:t>
            </a:r>
            <a:r>
              <a:rPr spc="-40" dirty="0"/>
              <a:t>s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0" dirty="0"/>
              <a:t>o</a:t>
            </a:r>
            <a:r>
              <a:rPr dirty="0"/>
              <a:t>n</a:t>
            </a:r>
            <a:r>
              <a:rPr spc="-105" dirty="0"/>
              <a:t> </a:t>
            </a:r>
            <a:r>
              <a:rPr spc="-25" dirty="0"/>
              <a:t>1</a:t>
            </a:r>
            <a:r>
              <a:rPr spc="-5" dirty="0"/>
              <a:t>:</a:t>
            </a:r>
            <a:r>
              <a:rPr spc="10" dirty="0"/>
              <a:t> </a:t>
            </a:r>
            <a:r>
              <a:rPr spc="-145" dirty="0"/>
              <a:t>P</a:t>
            </a:r>
            <a:r>
              <a:rPr spc="-50" dirty="0"/>
              <a:t>a</a:t>
            </a:r>
            <a:r>
              <a:rPr spc="45" dirty="0"/>
              <a:t>i</a:t>
            </a:r>
            <a:r>
              <a:rPr spc="-45" dirty="0"/>
              <a:t>r</a:t>
            </a:r>
            <a:r>
              <a:rPr dirty="0"/>
              <a:t>s</a:t>
            </a:r>
            <a:r>
              <a:rPr spc="15" dirty="0"/>
              <a:t> </a:t>
            </a:r>
            <a:r>
              <a:rPr spc="-45" dirty="0"/>
              <a:t>W</a:t>
            </a:r>
            <a:r>
              <a:rPr spc="45" dirty="0"/>
              <a:t>i</a:t>
            </a:r>
            <a:r>
              <a:rPr spc="-5" dirty="0"/>
              <a:t>t</a:t>
            </a:r>
            <a:r>
              <a:rPr dirty="0"/>
              <a:t>h</a:t>
            </a:r>
            <a:r>
              <a:rPr spc="-5" dirty="0"/>
              <a:t> </a:t>
            </a:r>
            <a:r>
              <a:rPr spc="20" dirty="0"/>
              <a:t>C</a:t>
            </a:r>
            <a:r>
              <a:rPr spc="30" dirty="0"/>
              <a:t>o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ex</a:t>
            </a:r>
            <a:r>
              <a:rPr spc="-185" dirty="0"/>
              <a:t> </a:t>
            </a:r>
            <a:r>
              <a:rPr spc="-65" dirty="0"/>
              <a:t>V</a:t>
            </a:r>
            <a:r>
              <a:rPr spc="-50" dirty="0"/>
              <a:t>a</a:t>
            </a:r>
            <a:r>
              <a:rPr spc="45" dirty="0"/>
              <a:t>l</a:t>
            </a:r>
            <a:r>
              <a:rPr spc="35" dirty="0"/>
              <a:t>u</a:t>
            </a:r>
            <a:r>
              <a:rPr dirty="0"/>
              <a:t>es</a:t>
            </a:r>
          </a:p>
        </p:txBody>
      </p:sp>
      <p:sp>
        <p:nvSpPr>
          <p:cNvPr id="9" name="object 9"/>
          <p:cNvSpPr/>
          <p:nvPr/>
        </p:nvSpPr>
        <p:spPr>
          <a:xfrm>
            <a:off x="4711700" y="3149600"/>
            <a:ext cx="4076700" cy="184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52480" y="3537141"/>
            <a:ext cx="3935729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14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52480" y="3872421"/>
            <a:ext cx="3935729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14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52480" y="4207701"/>
            <a:ext cx="3935729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14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52480" y="4542981"/>
            <a:ext cx="3935729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14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2005" y="3192336"/>
            <a:ext cx="0" cy="1695450"/>
          </a:xfrm>
          <a:custGeom>
            <a:avLst/>
            <a:gdLst/>
            <a:ahLst/>
            <a:cxnLst/>
            <a:rect l="l" t="t" r="r" b="b"/>
            <a:pathLst>
              <a:path h="1695450">
                <a:moveTo>
                  <a:pt x="0" y="0"/>
                </a:moveTo>
                <a:lnTo>
                  <a:pt x="0" y="16954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78102" y="3192336"/>
            <a:ext cx="0" cy="1695450"/>
          </a:xfrm>
          <a:custGeom>
            <a:avLst/>
            <a:gdLst/>
            <a:ahLst/>
            <a:cxnLst/>
            <a:rect l="l" t="t" r="r" b="b"/>
            <a:pathLst>
              <a:path h="1695450">
                <a:moveTo>
                  <a:pt x="0" y="0"/>
                </a:moveTo>
                <a:lnTo>
                  <a:pt x="0" y="16954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52480" y="3201861"/>
            <a:ext cx="3935729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14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52480" y="4878261"/>
            <a:ext cx="3935729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14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40745" y="3263347"/>
            <a:ext cx="3729354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00210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(4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3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.0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0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5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8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95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-7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.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0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13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02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00211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(4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3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.0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0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5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8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95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-7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.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0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13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02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40745" y="3933907"/>
            <a:ext cx="37293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00212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(4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3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.0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0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5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8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95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-7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.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0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13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02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40745" y="4269187"/>
            <a:ext cx="3729354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00213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(4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3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.0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0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5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8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95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-7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.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0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13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02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b="1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49700" y="3581400"/>
            <a:ext cx="1054100" cy="749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40200" y="3683000"/>
            <a:ext cx="5080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19550" y="3638550"/>
            <a:ext cx="914400" cy="596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19550" y="3638550"/>
            <a:ext cx="914400" cy="596900"/>
          </a:xfrm>
          <a:custGeom>
            <a:avLst/>
            <a:gdLst/>
            <a:ahLst/>
            <a:cxnLst/>
            <a:rect l="l" t="t" r="r" b="b"/>
            <a:pathLst>
              <a:path w="914400" h="596900">
                <a:moveTo>
                  <a:pt x="0" y="149225"/>
                </a:moveTo>
                <a:lnTo>
                  <a:pt x="615950" y="149225"/>
                </a:lnTo>
                <a:lnTo>
                  <a:pt x="615950" y="0"/>
                </a:lnTo>
                <a:lnTo>
                  <a:pt x="914400" y="298450"/>
                </a:lnTo>
                <a:lnTo>
                  <a:pt x="615950" y="596900"/>
                </a:lnTo>
                <a:lnTo>
                  <a:pt x="615950" y="447675"/>
                </a:lnTo>
                <a:lnTo>
                  <a:pt x="0" y="447675"/>
                </a:lnTo>
                <a:lnTo>
                  <a:pt x="0" y="1492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333754" y="3819132"/>
            <a:ext cx="1314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8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1037" y="3378870"/>
          <a:ext cx="3625779" cy="1641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605"/>
                <a:gridCol w="1396984"/>
                <a:gridCol w="1419190"/>
              </a:tblGrid>
              <a:tr h="2984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00210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43.005895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-71.013202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00211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43.005895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-71.013202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00212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43.005895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-71.013202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00213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43.005895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-71.013202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  <a:tr h="5617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00214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00" b="1" dirty="0">
                          <a:latin typeface="Calibri"/>
                          <a:cs typeface="Calibri"/>
                        </a:rPr>
                        <a:t>…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43.005895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-71.013202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A</a:t>
            </a:r>
            <a:r>
              <a:rPr spc="35" dirty="0"/>
              <a:t>n</a:t>
            </a:r>
            <a:r>
              <a:rPr spc="-40" dirty="0"/>
              <a:t>s</a:t>
            </a:r>
            <a:r>
              <a:rPr spc="-25" dirty="0"/>
              <a:t>w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25" dirty="0"/>
              <a:t>1</a:t>
            </a:r>
            <a:r>
              <a:rPr spc="-5" dirty="0"/>
              <a:t>:</a:t>
            </a:r>
            <a:r>
              <a:rPr spc="15" dirty="0"/>
              <a:t> </a:t>
            </a:r>
            <a:r>
              <a:rPr spc="-145" dirty="0"/>
              <a:t>P</a:t>
            </a:r>
            <a:r>
              <a:rPr spc="-50" dirty="0"/>
              <a:t>a</a:t>
            </a:r>
            <a:r>
              <a:rPr spc="50" dirty="0"/>
              <a:t>i</a:t>
            </a:r>
            <a:r>
              <a:rPr spc="-45" dirty="0"/>
              <a:t>r</a:t>
            </a:r>
            <a:r>
              <a:rPr dirty="0"/>
              <a:t>s</a:t>
            </a:r>
            <a:r>
              <a:rPr spc="114" dirty="0"/>
              <a:t> </a:t>
            </a:r>
            <a:r>
              <a:rPr spc="-40" dirty="0"/>
              <a:t>W</a:t>
            </a:r>
            <a:r>
              <a:rPr spc="45" dirty="0"/>
              <a:t>i</a:t>
            </a:r>
            <a:r>
              <a:rPr spc="-5" dirty="0"/>
              <a:t>t</a:t>
            </a:r>
            <a:r>
              <a:rPr dirty="0"/>
              <a:t>h</a:t>
            </a:r>
            <a:r>
              <a:rPr spc="-5" dirty="0"/>
              <a:t> </a:t>
            </a:r>
            <a:r>
              <a:rPr spc="20" dirty="0"/>
              <a:t>C</a:t>
            </a:r>
            <a:r>
              <a:rPr spc="35" dirty="0"/>
              <a:t>o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ex</a:t>
            </a:r>
            <a:r>
              <a:rPr spc="-185" dirty="0"/>
              <a:t> </a:t>
            </a:r>
            <a:r>
              <a:rPr spc="-65" dirty="0"/>
              <a:t>V</a:t>
            </a:r>
            <a:r>
              <a:rPr spc="-55" dirty="0"/>
              <a:t>a</a:t>
            </a:r>
            <a:r>
              <a:rPr spc="45" dirty="0"/>
              <a:t>l</a:t>
            </a:r>
            <a:r>
              <a:rPr spc="35" dirty="0"/>
              <a:t>u</a:t>
            </a:r>
            <a:r>
              <a:rPr dirty="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556000"/>
            <a:ext cx="4038600" cy="219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9100" y="3683000"/>
            <a:ext cx="3937000" cy="162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7050" y="3600450"/>
            <a:ext cx="3898900" cy="2068195"/>
          </a:xfrm>
          <a:custGeom>
            <a:avLst/>
            <a:gdLst/>
            <a:ahLst/>
            <a:cxnLst/>
            <a:rect l="l" t="t" r="r" b="b"/>
            <a:pathLst>
              <a:path w="3898900" h="2068195">
                <a:moveTo>
                  <a:pt x="3898900" y="0"/>
                </a:moveTo>
                <a:lnTo>
                  <a:pt x="0" y="0"/>
                </a:lnTo>
                <a:lnTo>
                  <a:pt x="0" y="1956964"/>
                </a:lnTo>
                <a:lnTo>
                  <a:pt x="278283" y="2004209"/>
                </a:lnTo>
                <a:lnTo>
                  <a:pt x="530250" y="2037626"/>
                </a:lnTo>
                <a:lnTo>
                  <a:pt x="758823" y="2058448"/>
                </a:lnTo>
                <a:lnTo>
                  <a:pt x="966927" y="2067909"/>
                </a:lnTo>
                <a:lnTo>
                  <a:pt x="1157485" y="2067241"/>
                </a:lnTo>
                <a:lnTo>
                  <a:pt x="1333423" y="2057679"/>
                </a:lnTo>
                <a:lnTo>
                  <a:pt x="1497664" y="2040454"/>
                </a:lnTo>
                <a:lnTo>
                  <a:pt x="1653133" y="2016802"/>
                </a:lnTo>
                <a:lnTo>
                  <a:pt x="1802753" y="1987954"/>
                </a:lnTo>
                <a:lnTo>
                  <a:pt x="1949450" y="1955144"/>
                </a:lnTo>
                <a:lnTo>
                  <a:pt x="2401235" y="1845278"/>
                </a:lnTo>
                <a:lnTo>
                  <a:pt x="2565476" y="1808954"/>
                </a:lnTo>
                <a:lnTo>
                  <a:pt x="2741414" y="1774835"/>
                </a:lnTo>
                <a:lnTo>
                  <a:pt x="2931972" y="1744154"/>
                </a:lnTo>
                <a:lnTo>
                  <a:pt x="3140076" y="1718144"/>
                </a:lnTo>
                <a:lnTo>
                  <a:pt x="3368649" y="1698038"/>
                </a:lnTo>
                <a:lnTo>
                  <a:pt x="3620616" y="1685070"/>
                </a:lnTo>
                <a:lnTo>
                  <a:pt x="3898900" y="1680474"/>
                </a:lnTo>
                <a:lnTo>
                  <a:pt x="38989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7050" y="3600450"/>
            <a:ext cx="3898900" cy="2068195"/>
          </a:xfrm>
          <a:custGeom>
            <a:avLst/>
            <a:gdLst/>
            <a:ahLst/>
            <a:cxnLst/>
            <a:rect l="l" t="t" r="r" b="b"/>
            <a:pathLst>
              <a:path w="3898900" h="2068195">
                <a:moveTo>
                  <a:pt x="0" y="0"/>
                </a:moveTo>
                <a:lnTo>
                  <a:pt x="3898900" y="0"/>
                </a:lnTo>
                <a:lnTo>
                  <a:pt x="3898900" y="1680475"/>
                </a:lnTo>
                <a:lnTo>
                  <a:pt x="3620616" y="1685071"/>
                </a:lnTo>
                <a:lnTo>
                  <a:pt x="3368649" y="1698039"/>
                </a:lnTo>
                <a:lnTo>
                  <a:pt x="3140076" y="1718144"/>
                </a:lnTo>
                <a:lnTo>
                  <a:pt x="2931972" y="1744154"/>
                </a:lnTo>
                <a:lnTo>
                  <a:pt x="2741414" y="1774836"/>
                </a:lnTo>
                <a:lnTo>
                  <a:pt x="2565476" y="1808955"/>
                </a:lnTo>
                <a:lnTo>
                  <a:pt x="2401235" y="1845279"/>
                </a:lnTo>
                <a:lnTo>
                  <a:pt x="2245766" y="1882574"/>
                </a:lnTo>
                <a:lnTo>
                  <a:pt x="2096146" y="1919607"/>
                </a:lnTo>
                <a:lnTo>
                  <a:pt x="1949450" y="1955145"/>
                </a:lnTo>
                <a:lnTo>
                  <a:pt x="1802753" y="1987954"/>
                </a:lnTo>
                <a:lnTo>
                  <a:pt x="1653133" y="2016802"/>
                </a:lnTo>
                <a:lnTo>
                  <a:pt x="1497664" y="2040454"/>
                </a:lnTo>
                <a:lnTo>
                  <a:pt x="1333423" y="2057679"/>
                </a:lnTo>
                <a:lnTo>
                  <a:pt x="1157485" y="2067241"/>
                </a:lnTo>
                <a:lnTo>
                  <a:pt x="966927" y="2067909"/>
                </a:lnTo>
                <a:lnTo>
                  <a:pt x="758823" y="2058448"/>
                </a:lnTo>
                <a:lnTo>
                  <a:pt x="530250" y="2037626"/>
                </a:lnTo>
                <a:lnTo>
                  <a:pt x="278283" y="2004209"/>
                </a:lnTo>
                <a:lnTo>
                  <a:pt x="0" y="19569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1700" y="3556000"/>
            <a:ext cx="4076700" cy="182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52480" y="3935333"/>
            <a:ext cx="3935729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14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52480" y="4270613"/>
            <a:ext cx="3935729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14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52480" y="4605893"/>
            <a:ext cx="3935729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14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52480" y="4941173"/>
            <a:ext cx="3935729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14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2005" y="3590528"/>
            <a:ext cx="0" cy="1695450"/>
          </a:xfrm>
          <a:custGeom>
            <a:avLst/>
            <a:gdLst/>
            <a:ahLst/>
            <a:cxnLst/>
            <a:rect l="l" t="t" r="r" b="b"/>
            <a:pathLst>
              <a:path h="1695450">
                <a:moveTo>
                  <a:pt x="0" y="0"/>
                </a:moveTo>
                <a:lnTo>
                  <a:pt x="0" y="16954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78102" y="3590528"/>
            <a:ext cx="0" cy="1695450"/>
          </a:xfrm>
          <a:custGeom>
            <a:avLst/>
            <a:gdLst/>
            <a:ahLst/>
            <a:cxnLst/>
            <a:rect l="l" t="t" r="r" b="b"/>
            <a:pathLst>
              <a:path h="1695450">
                <a:moveTo>
                  <a:pt x="0" y="0"/>
                </a:moveTo>
                <a:lnTo>
                  <a:pt x="0" y="16954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2480" y="3600053"/>
            <a:ext cx="3935729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14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52480" y="5276453"/>
            <a:ext cx="3935729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14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40745" y="3661538"/>
            <a:ext cx="3729354" cy="156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00210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(4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3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.0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0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5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8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95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-7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.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0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13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02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01014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(4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.1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7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0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7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31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-7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.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6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04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8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42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01062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(4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.3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4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32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-7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.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6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79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5</a:t>
            </a:r>
            <a:r>
              <a:rPr sz="1600" b="1" spc="40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01263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(4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.3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9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9</a:t>
            </a:r>
            <a:r>
              <a:rPr sz="1600" b="1" spc="40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7</a:t>
            </a:r>
            <a:r>
              <a:rPr sz="1600" b="1" spc="40" dirty="0">
                <a:solidFill>
                  <a:srgbClr val="A40040"/>
                </a:solidFill>
                <a:latin typeface="Courier New"/>
                <a:cs typeface="Courier New"/>
              </a:rPr>
              <a:t>3.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spc="40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8</a:t>
            </a:r>
            <a:r>
              <a:rPr sz="1600" b="1" spc="40" dirty="0">
                <a:solidFill>
                  <a:srgbClr val="A40040"/>
                </a:solidFill>
                <a:latin typeface="Courier New"/>
                <a:cs typeface="Courier New"/>
              </a:rPr>
              <a:t>48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3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b="1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03700" y="4140200"/>
            <a:ext cx="901700" cy="749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73550" y="4197350"/>
            <a:ext cx="762000" cy="596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73550" y="4197350"/>
            <a:ext cx="762000" cy="596900"/>
          </a:xfrm>
          <a:custGeom>
            <a:avLst/>
            <a:gdLst/>
            <a:ahLst/>
            <a:cxnLst/>
            <a:rect l="l" t="t" r="r" b="b"/>
            <a:pathLst>
              <a:path w="762000" h="596900">
                <a:moveTo>
                  <a:pt x="0" y="149225"/>
                </a:moveTo>
                <a:lnTo>
                  <a:pt x="463550" y="149225"/>
                </a:lnTo>
                <a:lnTo>
                  <a:pt x="463550" y="0"/>
                </a:lnTo>
                <a:lnTo>
                  <a:pt x="762000" y="298450"/>
                </a:lnTo>
                <a:lnTo>
                  <a:pt x="463550" y="596900"/>
                </a:lnTo>
                <a:lnTo>
                  <a:pt x="463550" y="447675"/>
                </a:lnTo>
                <a:lnTo>
                  <a:pt x="0" y="447675"/>
                </a:lnTo>
                <a:lnTo>
                  <a:pt x="0" y="1492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06920" y="6080109"/>
            <a:ext cx="7124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5" dirty="0">
                <a:solidFill>
                  <a:srgbClr val="2DA6C9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2DA6C9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2DA6C9"/>
                </a:solidFill>
                <a:latin typeface="Calibri"/>
                <a:cs typeface="Calibri"/>
              </a:rPr>
              <a:t>er</a:t>
            </a:r>
            <a:r>
              <a:rPr sz="1800" spc="-35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2DA6C9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DA6C9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2600" y="1028700"/>
            <a:ext cx="8280400" cy="1282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0700" y="1130300"/>
            <a:ext cx="7950200" cy="1168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7050" y="1073150"/>
            <a:ext cx="8140700" cy="1143000"/>
          </a:xfrm>
          <a:custGeom>
            <a:avLst/>
            <a:gdLst/>
            <a:ahLst/>
            <a:cxnLst/>
            <a:rect l="l" t="t" r="r" b="b"/>
            <a:pathLst>
              <a:path w="8140700" h="1143000">
                <a:moveTo>
                  <a:pt x="0" y="0"/>
                </a:moveTo>
                <a:lnTo>
                  <a:pt x="8140700" y="0"/>
                </a:lnTo>
                <a:lnTo>
                  <a:pt x="81407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7050" y="1073150"/>
            <a:ext cx="8140700" cy="1143000"/>
          </a:xfrm>
          <a:custGeom>
            <a:avLst/>
            <a:gdLst/>
            <a:ahLst/>
            <a:cxnLst/>
            <a:rect l="l" t="t" r="r" b="b"/>
            <a:pathLst>
              <a:path w="8140700" h="1143000">
                <a:moveTo>
                  <a:pt x="0" y="0"/>
                </a:moveTo>
                <a:lnTo>
                  <a:pt x="8140700" y="0"/>
                </a:lnTo>
                <a:lnTo>
                  <a:pt x="81407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C9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8000" y="2286000"/>
            <a:ext cx="8267700" cy="1244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6100" y="2387600"/>
            <a:ext cx="7454900" cy="1155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24700" y="10287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24700" y="10287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0449" y="1093002"/>
            <a:ext cx="7840345" cy="98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47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1800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800" spc="3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sc.textFil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(</a:t>
            </a:r>
            <a:r>
              <a:rPr sz="1800" b="1" i="1" spc="-80" dirty="0">
                <a:latin typeface="Courier New"/>
                <a:cs typeface="Courier New"/>
              </a:rPr>
              <a:t>f</a:t>
            </a:r>
            <a:r>
              <a:rPr sz="1800" b="1" i="1" spc="20" dirty="0">
                <a:latin typeface="Courier New"/>
                <a:cs typeface="Courier New"/>
              </a:rPr>
              <a:t>il</a:t>
            </a:r>
            <a:r>
              <a:rPr sz="1800" b="1" i="1" spc="15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36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152400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.map(lambd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line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line.spli</a:t>
            </a:r>
            <a:r>
              <a:rPr sz="1800" b="1" spc="20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()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latin typeface="Courier New"/>
                <a:cs typeface="Courier New"/>
              </a:rPr>
              <a:t>.map(lambd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fields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20" dirty="0">
                <a:latin typeface="Courier New"/>
                <a:cs typeface="Courier New"/>
              </a:rPr>
              <a:t>(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fields[0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]</a:t>
            </a:r>
            <a:r>
              <a:rPr sz="1800" b="1" spc="15" dirty="0">
                <a:latin typeface="Courier New"/>
                <a:cs typeface="Courier New"/>
              </a:rPr>
              <a:t>,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(f</a:t>
            </a:r>
            <a:r>
              <a:rPr sz="1800" b="1" spc="-85" dirty="0">
                <a:solidFill>
                  <a:srgbClr val="A40040"/>
                </a:solidFill>
                <a:latin typeface="Courier New"/>
                <a:cs typeface="Courier New"/>
              </a:rPr>
              <a:t>i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eld</a:t>
            </a:r>
            <a:r>
              <a:rPr sz="1800" b="1" spc="-85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[1]</a:t>
            </a:r>
            <a:r>
              <a:rPr sz="1800" b="1" spc="-85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fie</a:t>
            </a:r>
            <a:r>
              <a:rPr sz="1800" b="1" spc="-85" dirty="0">
                <a:solidFill>
                  <a:srgbClr val="A40040"/>
                </a:solidFill>
                <a:latin typeface="Courier New"/>
                <a:cs typeface="Courier New"/>
              </a:rPr>
              <a:t>l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ds[</a:t>
            </a:r>
            <a:r>
              <a:rPr sz="1800" b="1" spc="-8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]</a:t>
            </a:r>
            <a:r>
              <a:rPr sz="1800" b="1" spc="20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800" b="1" spc="15" dirty="0">
                <a:latin typeface="Courier New"/>
                <a:cs typeface="Courier New"/>
              </a:rPr>
              <a:t>))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9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34454" y="3759171"/>
          <a:ext cx="3668109" cy="1387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935"/>
                <a:gridCol w="1396984"/>
                <a:gridCol w="1419190"/>
              </a:tblGrid>
              <a:tr h="29845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00210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43.005895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-71.013202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01014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42.170731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-72.604842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01062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42.324232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-72.67915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  <a:tr h="261832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01263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42.3929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Courier New"/>
                          <a:cs typeface="Courier New"/>
                        </a:rPr>
                        <a:t>-73.228483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  <a:tr h="306282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Calibri"/>
                          <a:cs typeface="Calibri"/>
                        </a:rPr>
                        <a:t>…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46100" y="2247900"/>
          <a:ext cx="8150225" cy="1405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2250"/>
                <a:gridCol w="1577975"/>
              </a:tblGrid>
              <a:tr h="69850">
                <a:tc>
                  <a:txBody>
                    <a:bodyPr/>
                    <a:lstStyle/>
                    <a:p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5400">
                      <a:solidFill>
                        <a:srgbClr val="107FA7"/>
                      </a:solidFill>
                      <a:prstDash val="solid"/>
                    </a:lnR>
                    <a:lnB w="12700">
                      <a:solidFill>
                        <a:srgbClr val="2C91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25400">
                      <a:solidFill>
                        <a:srgbClr val="107FA7"/>
                      </a:solidFill>
                      <a:prstDash val="solid"/>
                    </a:lnT>
                    <a:lnB w="12700">
                      <a:solidFill>
                        <a:srgbClr val="2C91B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C91B4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12700">
                      <a:solidFill>
                        <a:srgbClr val="2C91B4"/>
                      </a:solidFill>
                      <a:prstDash val="solid"/>
                    </a:lnT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9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2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T w="12700">
                      <a:solidFill>
                        <a:srgbClr val="2C91B4"/>
                      </a:solidFill>
                      <a:prstDash val="solid"/>
                    </a:lnT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857250">
                <a:tc gridSpan="2">
                  <a:txBody>
                    <a:bodyPr/>
                    <a:lstStyle/>
                    <a:p>
                      <a:pPr marL="165100">
                        <a:lnSpc>
                          <a:spcPts val="2130"/>
                        </a:lnSpc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3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sc.textFil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i="1" spc="-8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800" b="1" i="1" spc="20" dirty="0">
                          <a:latin typeface="Courier New"/>
                          <a:cs typeface="Courier New"/>
                        </a:rPr>
                        <a:t>il</a:t>
                      </a:r>
                      <a:r>
                        <a:rPr sz="1800" b="1" i="1" spc="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80" dirty="0">
                          <a:latin typeface="Courier New"/>
                          <a:cs typeface="Courier New"/>
                        </a:rPr>
                        <a:t>).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  <a:p>
                      <a:pPr marL="622300">
                        <a:lnSpc>
                          <a:spcPts val="213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map(lin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line.spli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('\t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)).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  <a:p>
                      <a:pPr marL="6223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map(field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2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b="1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1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fields(0</a:t>
                      </a:r>
                      <a:r>
                        <a:rPr sz="1800" b="1" spc="2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8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8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iel</a:t>
                      </a:r>
                      <a:r>
                        <a:rPr sz="1800" b="1" spc="-8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s(1</a:t>
                      </a:r>
                      <a:r>
                        <a:rPr sz="1800" b="1" spc="-8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,fi</a:t>
                      </a:r>
                      <a:r>
                        <a:rPr sz="1800" b="1" spc="-8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lds</a:t>
                      </a:r>
                      <a:r>
                        <a:rPr sz="1800" b="1" spc="-8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2)</a:t>
                      </a:r>
                      <a:r>
                        <a:rPr sz="1800" b="1" spc="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b="1" spc="-80" dirty="0">
                          <a:latin typeface="Courier New"/>
                          <a:cs typeface="Courier New"/>
                        </a:rPr>
                        <a:t>))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C91B4"/>
                      </a:solidFill>
                      <a:prstDash val="solid"/>
                    </a:lnL>
                    <a:lnB w="12700">
                      <a:solidFill>
                        <a:srgbClr val="2C91B4"/>
                      </a:solidFill>
                      <a:prstDash val="solid"/>
                    </a:lnB>
                    <a:solidFill>
                      <a:srgbClr val="D2E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32766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95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642" y="2222272"/>
            <a:ext cx="257619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642" y="3593872"/>
            <a:ext cx="3569970" cy="59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w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rre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242" y="4866654"/>
            <a:ext cx="3350895" cy="933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ts val="2350"/>
              </a:lnSpc>
              <a:spcBef>
                <a:spcPts val="300"/>
              </a:spcBef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spc="2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3565">
              <a:lnSpc>
                <a:spcPts val="2350"/>
              </a:lnSpc>
            </a:pPr>
            <a:r>
              <a:rPr sz="2000" b="1" spc="-5" dirty="0">
                <a:latin typeface="Courier New"/>
                <a:cs typeface="Courier New"/>
              </a:rPr>
              <a:t>count()</a:t>
            </a: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7" name="object 7"/>
          <p:cNvSpPr/>
          <p:nvPr/>
        </p:nvSpPr>
        <p:spPr>
          <a:xfrm>
            <a:off x="6667500" y="1841500"/>
            <a:ext cx="6604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37350" y="1885950"/>
            <a:ext cx="520700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37350" y="1885950"/>
            <a:ext cx="520700" cy="546100"/>
          </a:xfrm>
          <a:custGeom>
            <a:avLst/>
            <a:gdLst/>
            <a:ahLst/>
            <a:cxnLst/>
            <a:rect l="l" t="t" r="r" b="b"/>
            <a:pathLst>
              <a:path w="520700" h="546100">
                <a:moveTo>
                  <a:pt x="0" y="0"/>
                </a:moveTo>
                <a:lnTo>
                  <a:pt x="520700" y="27305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80000" y="1676400"/>
            <a:ext cx="1625600" cy="1066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1860" y="1954003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>
                <a:moveTo>
                  <a:pt x="0" y="0"/>
                </a:moveTo>
                <a:lnTo>
                  <a:pt x="148178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21860" y="2182603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>
                <a:moveTo>
                  <a:pt x="0" y="0"/>
                </a:moveTo>
                <a:lnTo>
                  <a:pt x="148178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21860" y="2411203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>
                <a:moveTo>
                  <a:pt x="0" y="0"/>
                </a:moveTo>
                <a:lnTo>
                  <a:pt x="148178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31385" y="1873249"/>
            <a:ext cx="0" cy="776605"/>
          </a:xfrm>
          <a:custGeom>
            <a:avLst/>
            <a:gdLst/>
            <a:ahLst/>
            <a:cxnLst/>
            <a:rect l="l" t="t" r="r" b="b"/>
            <a:pathLst>
              <a:path h="776605">
                <a:moveTo>
                  <a:pt x="0" y="77607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94115" y="1715878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56250" y="1725403"/>
            <a:ext cx="1047750" cy="0"/>
          </a:xfrm>
          <a:custGeom>
            <a:avLst/>
            <a:gdLst/>
            <a:ahLst/>
            <a:cxnLst/>
            <a:rect l="l" t="t" r="r" b="b"/>
            <a:pathLst>
              <a:path w="1047750">
                <a:moveTo>
                  <a:pt x="0" y="0"/>
                </a:moveTo>
                <a:lnTo>
                  <a:pt x="104739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21860" y="2639803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>
                <a:moveTo>
                  <a:pt x="0" y="0"/>
                </a:moveTo>
                <a:lnTo>
                  <a:pt x="1481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442648" y="2044964"/>
            <a:ext cx="51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5" dirty="0">
                <a:latin typeface="Calibri"/>
                <a:cs typeface="Calibri"/>
              </a:rPr>
              <a:t>v</a:t>
            </a:r>
            <a:r>
              <a:rPr sz="1800" i="1" spc="-25" dirty="0">
                <a:latin typeface="Calibri"/>
                <a:cs typeface="Calibri"/>
              </a:rPr>
              <a:t>a</a:t>
            </a:r>
            <a:r>
              <a:rPr sz="1800" i="1" spc="-15" dirty="0">
                <a:latin typeface="Calibri"/>
                <a:cs typeface="Calibri"/>
              </a:rPr>
              <a:t>l</a:t>
            </a:r>
            <a:r>
              <a:rPr sz="1800" i="1" spc="-25" dirty="0">
                <a:latin typeface="Calibri"/>
                <a:cs typeface="Calibri"/>
              </a:rPr>
              <a:t>u</a:t>
            </a:r>
            <a:r>
              <a:rPr sz="1800" i="1" spc="-5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99050" y="1593850"/>
            <a:ext cx="457200" cy="279400"/>
          </a:xfrm>
          <a:custGeom>
            <a:avLst/>
            <a:gdLst/>
            <a:ahLst/>
            <a:cxnLst/>
            <a:rect l="l" t="t" r="r" b="b"/>
            <a:pathLst>
              <a:path w="457200" h="279400">
                <a:moveTo>
                  <a:pt x="0" y="0"/>
                </a:moveTo>
                <a:lnTo>
                  <a:pt x="457200" y="0"/>
                </a:lnTo>
                <a:lnTo>
                  <a:pt x="4572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99050" y="1593850"/>
            <a:ext cx="457200" cy="279400"/>
          </a:xfrm>
          <a:custGeom>
            <a:avLst/>
            <a:gdLst/>
            <a:ahLst/>
            <a:cxnLst/>
            <a:rect l="l" t="t" r="r" b="b"/>
            <a:pathLst>
              <a:path w="457200" h="279400">
                <a:moveTo>
                  <a:pt x="0" y="0"/>
                </a:moveTo>
                <a:lnTo>
                  <a:pt x="457200" y="0"/>
                </a:lnTo>
                <a:lnTo>
                  <a:pt x="4572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66936" y="1640753"/>
            <a:ext cx="2971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45" dirty="0">
                <a:latin typeface="Calibri"/>
                <a:cs typeface="Calibri"/>
              </a:rPr>
              <a:t>R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05400" y="3492500"/>
            <a:ext cx="1625600" cy="106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44713" y="3770326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>
                <a:moveTo>
                  <a:pt x="0" y="0"/>
                </a:moveTo>
                <a:lnTo>
                  <a:pt x="148177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44713" y="3998926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>
                <a:moveTo>
                  <a:pt x="0" y="0"/>
                </a:moveTo>
                <a:lnTo>
                  <a:pt x="148177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44713" y="4227526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>
                <a:moveTo>
                  <a:pt x="0" y="0"/>
                </a:moveTo>
                <a:lnTo>
                  <a:pt x="148177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54238" y="3689350"/>
            <a:ext cx="0" cy="776605"/>
          </a:xfrm>
          <a:custGeom>
            <a:avLst/>
            <a:gdLst/>
            <a:ahLst/>
            <a:cxnLst/>
            <a:rect l="l" t="t" r="r" b="b"/>
            <a:pathLst>
              <a:path h="776604">
                <a:moveTo>
                  <a:pt x="0" y="77630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16968" y="3532201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48350" y="3541726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>
                <a:moveTo>
                  <a:pt x="0" y="0"/>
                </a:moveTo>
                <a:lnTo>
                  <a:pt x="77814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44713" y="4456126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>
                <a:moveTo>
                  <a:pt x="0" y="0"/>
                </a:moveTo>
                <a:lnTo>
                  <a:pt x="1481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23100" y="3492500"/>
            <a:ext cx="1625600" cy="1066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64223" y="3770326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>
                <a:moveTo>
                  <a:pt x="0" y="0"/>
                </a:moveTo>
                <a:lnTo>
                  <a:pt x="148178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64223" y="3998926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>
                <a:moveTo>
                  <a:pt x="0" y="0"/>
                </a:moveTo>
                <a:lnTo>
                  <a:pt x="148178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64223" y="4227526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>
                <a:moveTo>
                  <a:pt x="0" y="0"/>
                </a:moveTo>
                <a:lnTo>
                  <a:pt x="148178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73749" y="3676650"/>
            <a:ext cx="0" cy="789305"/>
          </a:xfrm>
          <a:custGeom>
            <a:avLst/>
            <a:gdLst/>
            <a:ahLst/>
            <a:cxnLst/>
            <a:rect l="l" t="t" r="r" b="b"/>
            <a:pathLst>
              <a:path h="789304">
                <a:moveTo>
                  <a:pt x="0" y="78900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36478" y="3532201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27950" y="3541726"/>
            <a:ext cx="818515" cy="0"/>
          </a:xfrm>
          <a:custGeom>
            <a:avLst/>
            <a:gdLst/>
            <a:ahLst/>
            <a:cxnLst/>
            <a:rect l="l" t="t" r="r" b="b"/>
            <a:pathLst>
              <a:path w="818515">
                <a:moveTo>
                  <a:pt x="0" y="0"/>
                </a:moveTo>
                <a:lnTo>
                  <a:pt x="81805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64223" y="4456126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>
                <a:moveTo>
                  <a:pt x="0" y="0"/>
                </a:moveTo>
                <a:lnTo>
                  <a:pt x="1481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62700" y="3683000"/>
            <a:ext cx="927100" cy="54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32550" y="3740150"/>
            <a:ext cx="787400" cy="393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32550" y="3740150"/>
            <a:ext cx="787400" cy="393700"/>
          </a:xfrm>
          <a:custGeom>
            <a:avLst/>
            <a:gdLst/>
            <a:ahLst/>
            <a:cxnLst/>
            <a:rect l="l" t="t" r="r" b="b"/>
            <a:pathLst>
              <a:path w="787400" h="393700">
                <a:moveTo>
                  <a:pt x="0" y="98425"/>
                </a:moveTo>
                <a:lnTo>
                  <a:pt x="590550" y="98425"/>
                </a:lnTo>
                <a:lnTo>
                  <a:pt x="590550" y="0"/>
                </a:lnTo>
                <a:lnTo>
                  <a:pt x="787400" y="196850"/>
                </a:lnTo>
                <a:lnTo>
                  <a:pt x="590550" y="393700"/>
                </a:lnTo>
                <a:lnTo>
                  <a:pt x="590550" y="295275"/>
                </a:lnTo>
                <a:lnTo>
                  <a:pt x="0" y="295275"/>
                </a:lnTo>
                <a:lnTo>
                  <a:pt x="0" y="984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53250" y="3397250"/>
            <a:ext cx="774700" cy="279400"/>
          </a:xfrm>
          <a:custGeom>
            <a:avLst/>
            <a:gdLst/>
            <a:ahLst/>
            <a:cxnLst/>
            <a:rect l="l" t="t" r="r" b="b"/>
            <a:pathLst>
              <a:path w="774700" h="279400">
                <a:moveTo>
                  <a:pt x="0" y="0"/>
                </a:moveTo>
                <a:lnTo>
                  <a:pt x="774700" y="0"/>
                </a:lnTo>
                <a:lnTo>
                  <a:pt x="7747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53250" y="3397250"/>
            <a:ext cx="774700" cy="279400"/>
          </a:xfrm>
          <a:custGeom>
            <a:avLst/>
            <a:gdLst/>
            <a:ahLst/>
            <a:cxnLst/>
            <a:rect l="l" t="t" r="r" b="b"/>
            <a:pathLst>
              <a:path w="774700" h="279400">
                <a:moveTo>
                  <a:pt x="0" y="0"/>
                </a:moveTo>
                <a:lnTo>
                  <a:pt x="774700" y="0"/>
                </a:lnTo>
                <a:lnTo>
                  <a:pt x="7747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021244" y="3444443"/>
            <a:ext cx="6146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ew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45" dirty="0">
                <a:latin typeface="Calibri"/>
                <a:cs typeface="Calibri"/>
              </a:rPr>
              <a:t>R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060950" y="3409950"/>
            <a:ext cx="787400" cy="279400"/>
          </a:xfrm>
          <a:custGeom>
            <a:avLst/>
            <a:gdLst/>
            <a:ahLst/>
            <a:cxnLst/>
            <a:rect l="l" t="t" r="r" b="b"/>
            <a:pathLst>
              <a:path w="787400" h="279400">
                <a:moveTo>
                  <a:pt x="0" y="0"/>
                </a:moveTo>
                <a:lnTo>
                  <a:pt x="787400" y="0"/>
                </a:lnTo>
                <a:lnTo>
                  <a:pt x="7874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60950" y="3409950"/>
            <a:ext cx="787400" cy="279400"/>
          </a:xfrm>
          <a:custGeom>
            <a:avLst/>
            <a:gdLst/>
            <a:ahLst/>
            <a:cxnLst/>
            <a:rect l="l" t="t" r="r" b="b"/>
            <a:pathLst>
              <a:path w="787400" h="279400">
                <a:moveTo>
                  <a:pt x="0" y="0"/>
                </a:moveTo>
                <a:lnTo>
                  <a:pt x="787400" y="0"/>
                </a:lnTo>
                <a:lnTo>
                  <a:pt x="7874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133521" y="3457074"/>
            <a:ext cx="6273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30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45" dirty="0">
                <a:latin typeface="Calibri"/>
                <a:cs typeface="Calibri"/>
              </a:rPr>
              <a:t>R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12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923915" cy="284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gg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ir</a:t>
            </a:r>
            <a:r>
              <a:rPr sz="2000" b="1" spc="-6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DD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y-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729095" cy="365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-r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b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4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-r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ilit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17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M</a:t>
            </a:r>
            <a:r>
              <a:rPr spc="-55" dirty="0"/>
              <a:t>a</a:t>
            </a:r>
            <a:r>
              <a:rPr spc="35" dirty="0"/>
              <a:t>p</a:t>
            </a:r>
            <a:r>
              <a:rPr spc="-35" dirty="0"/>
              <a:t>-</a:t>
            </a:r>
            <a:r>
              <a:rPr spc="-10" dirty="0"/>
              <a:t>R</a:t>
            </a:r>
            <a:r>
              <a:rPr dirty="0"/>
              <a:t>e</a:t>
            </a:r>
            <a:r>
              <a:rPr spc="35" dirty="0"/>
              <a:t>du</a:t>
            </a:r>
            <a:r>
              <a:rPr spc="-20" dirty="0"/>
              <a:t>c</a:t>
            </a:r>
            <a:r>
              <a:rPr spc="-5" dirty="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880100" cy="330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-r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ir</a:t>
            </a:r>
            <a:r>
              <a:rPr sz="2000" b="1" spc="-1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“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”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map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flatMap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filter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keyBy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8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reduceByKey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sortByKey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mean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18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M</a:t>
            </a:r>
            <a:r>
              <a:rPr spc="-55" dirty="0"/>
              <a:t>a</a:t>
            </a:r>
            <a:r>
              <a:rPr spc="35" dirty="0"/>
              <a:t>p</a:t>
            </a:r>
            <a:r>
              <a:rPr spc="-35" dirty="0"/>
              <a:t>-</a:t>
            </a:r>
            <a:r>
              <a:rPr spc="-10" dirty="0"/>
              <a:t>R</a:t>
            </a:r>
            <a:r>
              <a:rPr dirty="0"/>
              <a:t>e</a:t>
            </a:r>
            <a:r>
              <a:rPr spc="35" dirty="0"/>
              <a:t>du</a:t>
            </a:r>
            <a:r>
              <a:rPr spc="-20" dirty="0"/>
              <a:t>c</a:t>
            </a:r>
            <a:r>
              <a:rPr spc="-5" dirty="0"/>
              <a:t>e</a:t>
            </a:r>
            <a:r>
              <a:rPr spc="-140" dirty="0"/>
              <a:t> </a:t>
            </a:r>
            <a:r>
              <a:rPr spc="45" dirty="0"/>
              <a:t>i</a:t>
            </a:r>
            <a:r>
              <a:rPr dirty="0"/>
              <a:t>n</a:t>
            </a:r>
            <a:r>
              <a:rPr spc="-5" dirty="0"/>
              <a:t> 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M</a:t>
            </a:r>
            <a:r>
              <a:rPr spc="-55" dirty="0"/>
              <a:t>a</a:t>
            </a:r>
            <a:r>
              <a:rPr spc="35" dirty="0"/>
              <a:t>p</a:t>
            </a:r>
            <a:r>
              <a:rPr spc="-35" dirty="0"/>
              <a:t>-</a:t>
            </a:r>
            <a:r>
              <a:rPr spc="-10" dirty="0"/>
              <a:t>R</a:t>
            </a:r>
            <a:r>
              <a:rPr dirty="0"/>
              <a:t>e</a:t>
            </a:r>
            <a:r>
              <a:rPr spc="35" dirty="0"/>
              <a:t>du</a:t>
            </a:r>
            <a:r>
              <a:rPr spc="-20" dirty="0"/>
              <a:t>c</a:t>
            </a:r>
            <a:r>
              <a:rPr spc="-5" dirty="0"/>
              <a:t>e</a:t>
            </a:r>
            <a:r>
              <a:rPr spc="-140" dirty="0"/>
              <a:t> </a:t>
            </a:r>
            <a:r>
              <a:rPr spc="25" dirty="0"/>
              <a:t>E</a:t>
            </a:r>
            <a:r>
              <a:rPr spc="-40" dirty="0"/>
              <a:t>x</a:t>
            </a:r>
            <a:r>
              <a:rPr spc="-50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10" dirty="0"/>
              <a:t> </a:t>
            </a:r>
            <a:r>
              <a:rPr spc="-140" dirty="0"/>
              <a:t>W</a:t>
            </a:r>
            <a:r>
              <a:rPr spc="30" dirty="0"/>
              <a:t>o</a:t>
            </a:r>
            <a:r>
              <a:rPr spc="-45" dirty="0"/>
              <a:t>r</a:t>
            </a:r>
            <a:r>
              <a:rPr dirty="0"/>
              <a:t>d</a:t>
            </a:r>
            <a:r>
              <a:rPr spc="-5" dirty="0"/>
              <a:t> </a:t>
            </a:r>
            <a:r>
              <a:rPr spc="20" dirty="0"/>
              <a:t>C</a:t>
            </a:r>
            <a:r>
              <a:rPr spc="30" dirty="0"/>
              <a:t>o</a:t>
            </a:r>
            <a:r>
              <a:rPr spc="35" dirty="0"/>
              <a:t>un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943100"/>
            <a:ext cx="4254500" cy="158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" y="2070100"/>
            <a:ext cx="40132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450" y="1987550"/>
            <a:ext cx="4114800" cy="1454150"/>
          </a:xfrm>
          <a:custGeom>
            <a:avLst/>
            <a:gdLst/>
            <a:ahLst/>
            <a:cxnLst/>
            <a:rect l="l" t="t" r="r" b="b"/>
            <a:pathLst>
              <a:path w="4114800" h="1454150">
                <a:moveTo>
                  <a:pt x="4114800" y="0"/>
                </a:moveTo>
                <a:lnTo>
                  <a:pt x="0" y="0"/>
                </a:lnTo>
                <a:lnTo>
                  <a:pt x="0" y="1375804"/>
                </a:lnTo>
                <a:lnTo>
                  <a:pt x="293693" y="1409019"/>
                </a:lnTo>
                <a:lnTo>
                  <a:pt x="559612" y="1432512"/>
                </a:lnTo>
                <a:lnTo>
                  <a:pt x="800842" y="1447151"/>
                </a:lnTo>
                <a:lnTo>
                  <a:pt x="1020470" y="1453802"/>
                </a:lnTo>
                <a:lnTo>
                  <a:pt x="1221581" y="1453333"/>
                </a:lnTo>
                <a:lnTo>
                  <a:pt x="1407261" y="1446610"/>
                </a:lnTo>
                <a:lnTo>
                  <a:pt x="1580597" y="1434501"/>
                </a:lnTo>
                <a:lnTo>
                  <a:pt x="1744675" y="1417873"/>
                </a:lnTo>
                <a:lnTo>
                  <a:pt x="1902580" y="1397592"/>
                </a:lnTo>
                <a:lnTo>
                  <a:pt x="2057400" y="1374526"/>
                </a:lnTo>
                <a:lnTo>
                  <a:pt x="2534202" y="1297287"/>
                </a:lnTo>
                <a:lnTo>
                  <a:pt x="2707538" y="1271750"/>
                </a:lnTo>
                <a:lnTo>
                  <a:pt x="2893218" y="1247763"/>
                </a:lnTo>
                <a:lnTo>
                  <a:pt x="3094329" y="1226193"/>
                </a:lnTo>
                <a:lnTo>
                  <a:pt x="3313957" y="1207908"/>
                </a:lnTo>
                <a:lnTo>
                  <a:pt x="3555187" y="1193773"/>
                </a:lnTo>
                <a:lnTo>
                  <a:pt x="3821106" y="1184656"/>
                </a:lnTo>
                <a:lnTo>
                  <a:pt x="4114800" y="1181425"/>
                </a:lnTo>
                <a:lnTo>
                  <a:pt x="41148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450" y="1987550"/>
            <a:ext cx="4114800" cy="1454150"/>
          </a:xfrm>
          <a:custGeom>
            <a:avLst/>
            <a:gdLst/>
            <a:ahLst/>
            <a:cxnLst/>
            <a:rect l="l" t="t" r="r" b="b"/>
            <a:pathLst>
              <a:path w="4114800" h="1454150">
                <a:moveTo>
                  <a:pt x="0" y="0"/>
                </a:moveTo>
                <a:lnTo>
                  <a:pt x="4114800" y="0"/>
                </a:lnTo>
                <a:lnTo>
                  <a:pt x="4114800" y="1181425"/>
                </a:lnTo>
                <a:lnTo>
                  <a:pt x="3821106" y="1184656"/>
                </a:lnTo>
                <a:lnTo>
                  <a:pt x="3555187" y="1193773"/>
                </a:lnTo>
                <a:lnTo>
                  <a:pt x="3313957" y="1207908"/>
                </a:lnTo>
                <a:lnTo>
                  <a:pt x="3094329" y="1226193"/>
                </a:lnTo>
                <a:lnTo>
                  <a:pt x="2893218" y="1247763"/>
                </a:lnTo>
                <a:lnTo>
                  <a:pt x="2707538" y="1271750"/>
                </a:lnTo>
                <a:lnTo>
                  <a:pt x="2534202" y="1297287"/>
                </a:lnTo>
                <a:lnTo>
                  <a:pt x="2370124" y="1323506"/>
                </a:lnTo>
                <a:lnTo>
                  <a:pt x="2212219" y="1349542"/>
                </a:lnTo>
                <a:lnTo>
                  <a:pt x="2057400" y="1374526"/>
                </a:lnTo>
                <a:lnTo>
                  <a:pt x="1902580" y="1397592"/>
                </a:lnTo>
                <a:lnTo>
                  <a:pt x="1744675" y="1417873"/>
                </a:lnTo>
                <a:lnTo>
                  <a:pt x="1580597" y="1434501"/>
                </a:lnTo>
                <a:lnTo>
                  <a:pt x="1407261" y="1446610"/>
                </a:lnTo>
                <a:lnTo>
                  <a:pt x="1221581" y="1453333"/>
                </a:lnTo>
                <a:lnTo>
                  <a:pt x="1020470" y="1453802"/>
                </a:lnTo>
                <a:lnTo>
                  <a:pt x="800842" y="1447151"/>
                </a:lnTo>
                <a:lnTo>
                  <a:pt x="559612" y="1432513"/>
                </a:lnTo>
                <a:lnTo>
                  <a:pt x="293693" y="1409019"/>
                </a:lnTo>
                <a:lnTo>
                  <a:pt x="0" y="137580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3026" y="2199153"/>
            <a:ext cx="36576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25" dirty="0">
                <a:latin typeface="Courier New"/>
                <a:cs typeface="Courier New"/>
              </a:rPr>
              <a:t>th</a:t>
            </a:r>
            <a:r>
              <a:rPr sz="1700" b="1" dirty="0">
                <a:latin typeface="Courier New"/>
                <a:cs typeface="Courier New"/>
              </a:rPr>
              <a:t>e</a:t>
            </a:r>
            <a:r>
              <a:rPr sz="1700" b="1" spc="60" dirty="0">
                <a:latin typeface="Courier New"/>
                <a:cs typeface="Courier New"/>
              </a:rPr>
              <a:t> </a:t>
            </a:r>
            <a:r>
              <a:rPr sz="1700" b="1" spc="-25" dirty="0">
                <a:latin typeface="Courier New"/>
                <a:cs typeface="Courier New"/>
              </a:rPr>
              <a:t>ca</a:t>
            </a:r>
            <a:r>
              <a:rPr sz="1700" b="1" dirty="0">
                <a:latin typeface="Courier New"/>
                <a:cs typeface="Courier New"/>
              </a:rPr>
              <a:t>t</a:t>
            </a:r>
            <a:r>
              <a:rPr sz="1700" b="1" spc="60" dirty="0">
                <a:latin typeface="Courier New"/>
                <a:cs typeface="Courier New"/>
              </a:rPr>
              <a:t> </a:t>
            </a:r>
            <a:r>
              <a:rPr sz="1700" b="1" spc="-25" dirty="0">
                <a:latin typeface="Courier New"/>
                <a:cs typeface="Courier New"/>
              </a:rPr>
              <a:t>sa</a:t>
            </a:r>
            <a:r>
              <a:rPr sz="1700" b="1" dirty="0">
                <a:latin typeface="Courier New"/>
                <a:cs typeface="Courier New"/>
              </a:rPr>
              <a:t>t</a:t>
            </a:r>
            <a:r>
              <a:rPr sz="1700" b="1" spc="60" dirty="0">
                <a:latin typeface="Courier New"/>
                <a:cs typeface="Courier New"/>
              </a:rPr>
              <a:t> </a:t>
            </a:r>
            <a:r>
              <a:rPr sz="1700" b="1" spc="-25" dirty="0">
                <a:latin typeface="Courier New"/>
                <a:cs typeface="Courier New"/>
              </a:rPr>
              <a:t>o</a:t>
            </a:r>
            <a:r>
              <a:rPr sz="1700" b="1" dirty="0">
                <a:latin typeface="Courier New"/>
                <a:cs typeface="Courier New"/>
              </a:rPr>
              <a:t>n</a:t>
            </a:r>
            <a:r>
              <a:rPr sz="1700" b="1" spc="60" dirty="0">
                <a:latin typeface="Courier New"/>
                <a:cs typeface="Courier New"/>
              </a:rPr>
              <a:t> </a:t>
            </a:r>
            <a:r>
              <a:rPr sz="1700" b="1" spc="-25" dirty="0">
                <a:latin typeface="Courier New"/>
                <a:cs typeface="Courier New"/>
              </a:rPr>
              <a:t>th</a:t>
            </a:r>
            <a:r>
              <a:rPr sz="1700" b="1" dirty="0">
                <a:latin typeface="Courier New"/>
                <a:cs typeface="Courier New"/>
              </a:rPr>
              <a:t>e</a:t>
            </a:r>
            <a:r>
              <a:rPr sz="1700" b="1" spc="60" dirty="0">
                <a:latin typeface="Courier New"/>
                <a:cs typeface="Courier New"/>
              </a:rPr>
              <a:t> </a:t>
            </a:r>
            <a:r>
              <a:rPr sz="1700" b="1" spc="-25" dirty="0">
                <a:latin typeface="Courier New"/>
                <a:cs typeface="Courier New"/>
              </a:rPr>
              <a:t>mat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700" b="1" spc="-25" dirty="0">
                <a:latin typeface="Courier New"/>
                <a:cs typeface="Courier New"/>
              </a:rPr>
              <a:t>th</a:t>
            </a:r>
            <a:r>
              <a:rPr sz="1700" b="1" dirty="0">
                <a:latin typeface="Courier New"/>
                <a:cs typeface="Courier New"/>
              </a:rPr>
              <a:t>e</a:t>
            </a:r>
            <a:r>
              <a:rPr sz="1700" b="1" spc="60" dirty="0">
                <a:latin typeface="Courier New"/>
                <a:cs typeface="Courier New"/>
              </a:rPr>
              <a:t> </a:t>
            </a:r>
            <a:r>
              <a:rPr sz="1700" b="1" spc="-25" dirty="0">
                <a:latin typeface="Courier New"/>
                <a:cs typeface="Courier New"/>
              </a:rPr>
              <a:t>aardvar</a:t>
            </a:r>
            <a:r>
              <a:rPr sz="1700" b="1" dirty="0">
                <a:latin typeface="Courier New"/>
                <a:cs typeface="Courier New"/>
              </a:rPr>
              <a:t>k</a:t>
            </a:r>
            <a:r>
              <a:rPr sz="1700" b="1" spc="160" dirty="0">
                <a:latin typeface="Courier New"/>
                <a:cs typeface="Courier New"/>
              </a:rPr>
              <a:t> </a:t>
            </a:r>
            <a:r>
              <a:rPr sz="1700" b="1" spc="-25" dirty="0">
                <a:latin typeface="Courier New"/>
                <a:cs typeface="Courier New"/>
              </a:rPr>
              <a:t>sa</a:t>
            </a:r>
            <a:r>
              <a:rPr sz="1700" b="1" dirty="0">
                <a:latin typeface="Courier New"/>
                <a:cs typeface="Courier New"/>
              </a:rPr>
              <a:t>t</a:t>
            </a:r>
            <a:r>
              <a:rPr sz="1700" b="1" spc="60" dirty="0">
                <a:latin typeface="Courier New"/>
                <a:cs typeface="Courier New"/>
              </a:rPr>
              <a:t> </a:t>
            </a:r>
            <a:r>
              <a:rPr sz="1700" b="1" spc="-25" dirty="0">
                <a:latin typeface="Courier New"/>
                <a:cs typeface="Courier New"/>
              </a:rPr>
              <a:t>o</a:t>
            </a:r>
            <a:r>
              <a:rPr sz="1700" b="1" dirty="0">
                <a:latin typeface="Courier New"/>
                <a:cs typeface="Courier New"/>
              </a:rPr>
              <a:t>n</a:t>
            </a:r>
            <a:r>
              <a:rPr sz="1700" b="1" spc="60" dirty="0">
                <a:latin typeface="Courier New"/>
                <a:cs typeface="Courier New"/>
              </a:rPr>
              <a:t> </a:t>
            </a:r>
            <a:r>
              <a:rPr sz="1700" b="1" spc="-25" dirty="0">
                <a:latin typeface="Courier New"/>
                <a:cs typeface="Courier New"/>
              </a:rPr>
              <a:t>th</a:t>
            </a:r>
            <a:r>
              <a:rPr sz="1700" b="1" dirty="0">
                <a:latin typeface="Courier New"/>
                <a:cs typeface="Courier New"/>
              </a:rPr>
              <a:t>e</a:t>
            </a:r>
            <a:r>
              <a:rPr sz="1700" b="1" spc="60" dirty="0">
                <a:latin typeface="Courier New"/>
                <a:cs typeface="Courier New"/>
              </a:rPr>
              <a:t> </a:t>
            </a:r>
            <a:r>
              <a:rPr sz="1700" b="1" spc="-25" dirty="0">
                <a:latin typeface="Courier New"/>
                <a:cs typeface="Courier New"/>
              </a:rPr>
              <a:t>sofa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324" y="1681742"/>
            <a:ext cx="101091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4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npu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15692" y="1109284"/>
            <a:ext cx="5975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es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07000" y="2260600"/>
            <a:ext cx="1066800" cy="749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0200" y="2362200"/>
            <a:ext cx="5080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76850" y="2317750"/>
            <a:ext cx="927100" cy="596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76850" y="2317750"/>
            <a:ext cx="927100" cy="596900"/>
          </a:xfrm>
          <a:custGeom>
            <a:avLst/>
            <a:gdLst/>
            <a:ahLst/>
            <a:cxnLst/>
            <a:rect l="l" t="t" r="r" b="b"/>
            <a:pathLst>
              <a:path w="927100" h="596900">
                <a:moveTo>
                  <a:pt x="0" y="149225"/>
                </a:moveTo>
                <a:lnTo>
                  <a:pt x="628650" y="149225"/>
                </a:lnTo>
                <a:lnTo>
                  <a:pt x="628650" y="0"/>
                </a:lnTo>
                <a:lnTo>
                  <a:pt x="927100" y="298450"/>
                </a:lnTo>
                <a:lnTo>
                  <a:pt x="628650" y="596900"/>
                </a:lnTo>
                <a:lnTo>
                  <a:pt x="628650" y="447674"/>
                </a:lnTo>
                <a:lnTo>
                  <a:pt x="0" y="447674"/>
                </a:lnTo>
                <a:lnTo>
                  <a:pt x="0" y="1492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97485" y="2496485"/>
            <a:ext cx="1314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19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736914" y="1460794"/>
          <a:ext cx="1907621" cy="2374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340"/>
                <a:gridCol w="690281"/>
              </a:tblGrid>
              <a:tr h="346858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aardvark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</a:tr>
              <a:tr h="34214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</a:tr>
              <a:tr h="34214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mat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</a:tr>
              <a:tr h="34214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on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</a:tr>
              <a:tr h="33871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sat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sofa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</a:tr>
              <a:tr h="32713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the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-145" dirty="0"/>
              <a:t>W</a:t>
            </a:r>
            <a:r>
              <a:rPr spc="35" dirty="0"/>
              <a:t>o</a:t>
            </a:r>
            <a:r>
              <a:rPr spc="-45" dirty="0"/>
              <a:t>r</a:t>
            </a:r>
            <a:r>
              <a:rPr dirty="0"/>
              <a:t>d</a:t>
            </a:r>
            <a:r>
              <a:rPr spc="-5" dirty="0"/>
              <a:t> </a:t>
            </a:r>
            <a:r>
              <a:rPr spc="20" dirty="0"/>
              <a:t>C</a:t>
            </a:r>
            <a:r>
              <a:rPr spc="35" dirty="0"/>
              <a:t>oun</a:t>
            </a:r>
            <a:r>
              <a:rPr dirty="0"/>
              <a:t>t</a:t>
            </a:r>
            <a:r>
              <a:rPr spc="-150" dirty="0"/>
              <a:t> </a:t>
            </a:r>
            <a:r>
              <a:rPr spc="-30" dirty="0"/>
              <a:t>(</a:t>
            </a:r>
            <a:r>
              <a:rPr spc="-25" dirty="0"/>
              <a:t>1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15900" y="1346200"/>
            <a:ext cx="6261100" cy="187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000" y="1447800"/>
            <a:ext cx="4267200" cy="62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0350" y="1390650"/>
            <a:ext cx="6121400" cy="1739900"/>
          </a:xfrm>
          <a:custGeom>
            <a:avLst/>
            <a:gdLst/>
            <a:ahLst/>
            <a:cxnLst/>
            <a:rect l="l" t="t" r="r" b="b"/>
            <a:pathLst>
              <a:path w="6121400" h="1739900">
                <a:moveTo>
                  <a:pt x="0" y="0"/>
                </a:moveTo>
                <a:lnTo>
                  <a:pt x="6121400" y="0"/>
                </a:lnTo>
                <a:lnTo>
                  <a:pt x="61214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350" y="1390650"/>
            <a:ext cx="6121400" cy="1739900"/>
          </a:xfrm>
          <a:custGeom>
            <a:avLst/>
            <a:gdLst/>
            <a:ahLst/>
            <a:cxnLst/>
            <a:rect l="l" t="t" r="r" b="b"/>
            <a:pathLst>
              <a:path w="6121400" h="1739900">
                <a:moveTo>
                  <a:pt x="0" y="0"/>
                </a:moveTo>
                <a:lnTo>
                  <a:pt x="6121400" y="0"/>
                </a:lnTo>
                <a:lnTo>
                  <a:pt x="61214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C9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457" y="1590217"/>
            <a:ext cx="38842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&gt;</a:t>
            </a:r>
            <a:r>
              <a:rPr sz="1800" spc="35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count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sc.textFil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(</a:t>
            </a:r>
            <a:r>
              <a:rPr sz="1800" b="1" i="1" spc="15" dirty="0">
                <a:solidFill>
                  <a:srgbClr val="010000"/>
                </a:solidFill>
                <a:latin typeface="Courier New"/>
                <a:cs typeface="Courier New"/>
              </a:rPr>
              <a:t>fil</a:t>
            </a:r>
            <a:r>
              <a:rPr sz="1800" b="1" i="1" spc="-85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7500" y="3238500"/>
            <a:ext cx="2540000" cy="1193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1996" y="3804833"/>
            <a:ext cx="2409190" cy="0"/>
          </a:xfrm>
          <a:custGeom>
            <a:avLst/>
            <a:gdLst/>
            <a:ahLst/>
            <a:cxnLst/>
            <a:rect l="l" t="t" r="r" b="b"/>
            <a:pathLst>
              <a:path w="2409190">
                <a:moveTo>
                  <a:pt x="0" y="0"/>
                </a:moveTo>
                <a:lnTo>
                  <a:pt x="240919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21" y="3277148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3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51667" y="3277148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3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996" y="3286673"/>
            <a:ext cx="2409190" cy="0"/>
          </a:xfrm>
          <a:custGeom>
            <a:avLst/>
            <a:gdLst/>
            <a:ahLst/>
            <a:cxnLst/>
            <a:rect l="l" t="t" r="r" b="b"/>
            <a:pathLst>
              <a:path w="2409190">
                <a:moveTo>
                  <a:pt x="0" y="0"/>
                </a:moveTo>
                <a:lnTo>
                  <a:pt x="240919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1996" y="4322993"/>
            <a:ext cx="2409190" cy="0"/>
          </a:xfrm>
          <a:custGeom>
            <a:avLst/>
            <a:gdLst/>
            <a:ahLst/>
            <a:cxnLst/>
            <a:rect l="l" t="t" r="r" b="b"/>
            <a:pathLst>
              <a:path w="2409190">
                <a:moveTo>
                  <a:pt x="0" y="0"/>
                </a:moveTo>
                <a:lnTo>
                  <a:pt x="240919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0262" y="3341425"/>
            <a:ext cx="2032000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6045">
              <a:lnSpc>
                <a:spcPct val="101200"/>
              </a:lnSpc>
            </a:pPr>
            <a:r>
              <a:rPr sz="1400" b="1" spc="-45" dirty="0">
                <a:latin typeface="Courier New"/>
                <a:cs typeface="Courier New"/>
              </a:rPr>
              <a:t>th</a:t>
            </a:r>
            <a:r>
              <a:rPr sz="1400" b="1" dirty="0">
                <a:latin typeface="Courier New"/>
                <a:cs typeface="Courier New"/>
              </a:rPr>
              <a:t>e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ca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sa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o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the mat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1200"/>
              </a:lnSpc>
              <a:spcBef>
                <a:spcPts val="680"/>
              </a:spcBef>
            </a:pPr>
            <a:r>
              <a:rPr sz="1400" b="1" spc="-45" dirty="0">
                <a:latin typeface="Courier New"/>
                <a:cs typeface="Courier New"/>
              </a:rPr>
              <a:t>th</a:t>
            </a:r>
            <a:r>
              <a:rPr sz="1400" b="1" dirty="0">
                <a:latin typeface="Courier New"/>
                <a:cs typeface="Courier New"/>
              </a:rPr>
              <a:t>e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aardvar</a:t>
            </a:r>
            <a:r>
              <a:rPr sz="1400" b="1" dirty="0">
                <a:latin typeface="Courier New"/>
                <a:cs typeface="Courier New"/>
              </a:rPr>
              <a:t>k</a:t>
            </a:r>
            <a:r>
              <a:rPr sz="1400" b="1" spc="2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sa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on th</a:t>
            </a:r>
            <a:r>
              <a:rPr sz="1400" b="1" dirty="0">
                <a:latin typeface="Courier New"/>
                <a:cs typeface="Courier New"/>
              </a:rPr>
              <a:t>e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sofa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76800" y="1219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76800" y="1219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5540" y="1286255"/>
            <a:ext cx="13252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14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12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124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-145" dirty="0"/>
              <a:t>W</a:t>
            </a:r>
            <a:r>
              <a:rPr spc="35" dirty="0"/>
              <a:t>o</a:t>
            </a:r>
            <a:r>
              <a:rPr spc="-45" dirty="0"/>
              <a:t>r</a:t>
            </a:r>
            <a:r>
              <a:rPr dirty="0"/>
              <a:t>d</a:t>
            </a:r>
            <a:r>
              <a:rPr spc="-5" dirty="0"/>
              <a:t> </a:t>
            </a:r>
            <a:r>
              <a:rPr spc="20" dirty="0"/>
              <a:t>C</a:t>
            </a:r>
            <a:r>
              <a:rPr spc="35" dirty="0"/>
              <a:t>oun</a:t>
            </a:r>
            <a:r>
              <a:rPr dirty="0"/>
              <a:t>t</a:t>
            </a:r>
            <a:r>
              <a:rPr spc="-150" dirty="0"/>
              <a:t> </a:t>
            </a:r>
            <a:r>
              <a:rPr spc="-30" dirty="0"/>
              <a:t>(</a:t>
            </a:r>
            <a:r>
              <a:rPr spc="-20" dirty="0"/>
              <a:t>2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15900" y="1346200"/>
            <a:ext cx="6261100" cy="187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000" y="1447800"/>
            <a:ext cx="54991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0350" y="1390650"/>
            <a:ext cx="6121400" cy="1739900"/>
          </a:xfrm>
          <a:custGeom>
            <a:avLst/>
            <a:gdLst/>
            <a:ahLst/>
            <a:cxnLst/>
            <a:rect l="l" t="t" r="r" b="b"/>
            <a:pathLst>
              <a:path w="6121400" h="1739900">
                <a:moveTo>
                  <a:pt x="0" y="0"/>
                </a:moveTo>
                <a:lnTo>
                  <a:pt x="6121400" y="0"/>
                </a:lnTo>
                <a:lnTo>
                  <a:pt x="61214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350" y="1390650"/>
            <a:ext cx="6121400" cy="1739900"/>
          </a:xfrm>
          <a:custGeom>
            <a:avLst/>
            <a:gdLst/>
            <a:ahLst/>
            <a:cxnLst/>
            <a:rect l="l" t="t" r="r" b="b"/>
            <a:pathLst>
              <a:path w="6121400" h="1739900">
                <a:moveTo>
                  <a:pt x="0" y="0"/>
                </a:moveTo>
                <a:lnTo>
                  <a:pt x="6121400" y="0"/>
                </a:lnTo>
                <a:lnTo>
                  <a:pt x="61214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C9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2000" y="3238500"/>
            <a:ext cx="1295400" cy="2895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81300" y="3378200"/>
            <a:ext cx="533400" cy="55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1150" y="3435350"/>
            <a:ext cx="393700" cy="406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1150" y="3435350"/>
            <a:ext cx="393700" cy="406400"/>
          </a:xfrm>
          <a:custGeom>
            <a:avLst/>
            <a:gdLst/>
            <a:ahLst/>
            <a:cxnLst/>
            <a:rect l="l" t="t" r="r" b="b"/>
            <a:pathLst>
              <a:path w="393700" h="406400">
                <a:moveTo>
                  <a:pt x="0" y="101600"/>
                </a:moveTo>
                <a:lnTo>
                  <a:pt x="196850" y="101600"/>
                </a:lnTo>
                <a:lnTo>
                  <a:pt x="196850" y="0"/>
                </a:lnTo>
                <a:lnTo>
                  <a:pt x="393700" y="203200"/>
                </a:lnTo>
                <a:lnTo>
                  <a:pt x="196850" y="406400"/>
                </a:lnTo>
                <a:lnTo>
                  <a:pt x="196850" y="304800"/>
                </a:lnTo>
                <a:lnTo>
                  <a:pt x="0" y="304800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7500" y="3238500"/>
            <a:ext cx="2540000" cy="1193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996" y="3804833"/>
            <a:ext cx="2409190" cy="0"/>
          </a:xfrm>
          <a:custGeom>
            <a:avLst/>
            <a:gdLst/>
            <a:ahLst/>
            <a:cxnLst/>
            <a:rect l="l" t="t" r="r" b="b"/>
            <a:pathLst>
              <a:path w="2409190">
                <a:moveTo>
                  <a:pt x="0" y="0"/>
                </a:moveTo>
                <a:lnTo>
                  <a:pt x="240919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521" y="3277148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3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51667" y="3277148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3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1996" y="3286673"/>
            <a:ext cx="2409190" cy="0"/>
          </a:xfrm>
          <a:custGeom>
            <a:avLst/>
            <a:gdLst/>
            <a:ahLst/>
            <a:cxnLst/>
            <a:rect l="l" t="t" r="r" b="b"/>
            <a:pathLst>
              <a:path w="2409190">
                <a:moveTo>
                  <a:pt x="0" y="0"/>
                </a:moveTo>
                <a:lnTo>
                  <a:pt x="240919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1996" y="4322993"/>
            <a:ext cx="2409190" cy="0"/>
          </a:xfrm>
          <a:custGeom>
            <a:avLst/>
            <a:gdLst/>
            <a:ahLst/>
            <a:cxnLst/>
            <a:rect l="l" t="t" r="r" b="b"/>
            <a:pathLst>
              <a:path w="2409190">
                <a:moveTo>
                  <a:pt x="0" y="0"/>
                </a:moveTo>
                <a:lnTo>
                  <a:pt x="240919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2459" y="1286255"/>
            <a:ext cx="5858510" cy="824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545"/>
              </a:spcBef>
            </a:pPr>
            <a:r>
              <a:rPr sz="1800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800" spc="3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count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800" b="1" i="1" spc="15" dirty="0">
                <a:solidFill>
                  <a:srgbClr val="A6A6A6"/>
                </a:solidFill>
                <a:latin typeface="Courier New"/>
                <a:cs typeface="Courier New"/>
              </a:rPr>
              <a:t>fil</a:t>
            </a:r>
            <a:r>
              <a:rPr sz="1800" b="1" i="1" spc="-85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-2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292100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.flatMa</a:t>
            </a:r>
            <a:r>
              <a:rPr sz="1800" b="1" spc="20" dirty="0">
                <a:latin typeface="Courier New"/>
                <a:cs typeface="Courier New"/>
              </a:rPr>
              <a:t>p</a:t>
            </a:r>
            <a:r>
              <a:rPr sz="1800" b="1" spc="15" dirty="0">
                <a:latin typeface="Courier New"/>
                <a:cs typeface="Courier New"/>
              </a:rPr>
              <a:t>(lam</a:t>
            </a:r>
            <a:r>
              <a:rPr sz="1800" b="1" spc="-85" dirty="0">
                <a:latin typeface="Courier New"/>
                <a:cs typeface="Courier New"/>
              </a:rPr>
              <a:t>b</a:t>
            </a:r>
            <a:r>
              <a:rPr sz="1800" b="1" spc="15" dirty="0">
                <a:latin typeface="Courier New"/>
                <a:cs typeface="Courier New"/>
              </a:rPr>
              <a:t>d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2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line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line.spli</a:t>
            </a:r>
            <a:r>
              <a:rPr sz="1800" b="1" spc="20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())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0262" y="3341425"/>
            <a:ext cx="2032000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6045">
              <a:lnSpc>
                <a:spcPct val="101200"/>
              </a:lnSpc>
            </a:pPr>
            <a:r>
              <a:rPr sz="1400" b="1" spc="-45" dirty="0">
                <a:latin typeface="Courier New"/>
                <a:cs typeface="Courier New"/>
              </a:rPr>
              <a:t>th</a:t>
            </a:r>
            <a:r>
              <a:rPr sz="1400" b="1" dirty="0">
                <a:latin typeface="Courier New"/>
                <a:cs typeface="Courier New"/>
              </a:rPr>
              <a:t>e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ca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sa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o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the mat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1200"/>
              </a:lnSpc>
              <a:spcBef>
                <a:spcPts val="680"/>
              </a:spcBef>
            </a:pPr>
            <a:r>
              <a:rPr sz="1400" b="1" spc="-45" dirty="0">
                <a:latin typeface="Courier New"/>
                <a:cs typeface="Courier New"/>
              </a:rPr>
              <a:t>th</a:t>
            </a:r>
            <a:r>
              <a:rPr sz="1400" b="1" dirty="0">
                <a:latin typeface="Courier New"/>
                <a:cs typeface="Courier New"/>
              </a:rPr>
              <a:t>e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aardvar</a:t>
            </a:r>
            <a:r>
              <a:rPr sz="1400" b="1" dirty="0">
                <a:latin typeface="Courier New"/>
                <a:cs typeface="Courier New"/>
              </a:rPr>
              <a:t>k</a:t>
            </a:r>
            <a:r>
              <a:rPr sz="1400" b="1" spc="2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sa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on th</a:t>
            </a:r>
            <a:r>
              <a:rPr sz="1400" b="1" dirty="0">
                <a:latin typeface="Courier New"/>
                <a:cs typeface="Courier New"/>
              </a:rPr>
              <a:t>e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sofa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76800" y="1219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76800" y="1219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21</a:t>
            </a: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335385" y="3277148"/>
          <a:ext cx="1146805" cy="2743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805"/>
              </a:tblGrid>
              <a:tr h="30479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the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cat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sat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the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mat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the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aardvark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-145" dirty="0"/>
              <a:t>W</a:t>
            </a:r>
            <a:r>
              <a:rPr spc="35" dirty="0"/>
              <a:t>o</a:t>
            </a:r>
            <a:r>
              <a:rPr spc="-45" dirty="0"/>
              <a:t>r</a:t>
            </a:r>
            <a:r>
              <a:rPr dirty="0"/>
              <a:t>d</a:t>
            </a:r>
            <a:r>
              <a:rPr spc="-5" dirty="0"/>
              <a:t> </a:t>
            </a:r>
            <a:r>
              <a:rPr spc="20" dirty="0"/>
              <a:t>C</a:t>
            </a:r>
            <a:r>
              <a:rPr spc="35" dirty="0"/>
              <a:t>oun</a:t>
            </a:r>
            <a:r>
              <a:rPr dirty="0"/>
              <a:t>t</a:t>
            </a:r>
            <a:r>
              <a:rPr spc="-150" dirty="0"/>
              <a:t> </a:t>
            </a:r>
            <a:r>
              <a:rPr spc="-30" dirty="0"/>
              <a:t>(</a:t>
            </a:r>
            <a:r>
              <a:rPr spc="-20" dirty="0"/>
              <a:t>3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15900" y="1346200"/>
            <a:ext cx="6261100" cy="187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000" y="1447800"/>
            <a:ext cx="5740400" cy="116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0350" y="1390650"/>
            <a:ext cx="6121400" cy="1739900"/>
          </a:xfrm>
          <a:custGeom>
            <a:avLst/>
            <a:gdLst/>
            <a:ahLst/>
            <a:cxnLst/>
            <a:rect l="l" t="t" r="r" b="b"/>
            <a:pathLst>
              <a:path w="6121400" h="1739900">
                <a:moveTo>
                  <a:pt x="0" y="0"/>
                </a:moveTo>
                <a:lnTo>
                  <a:pt x="6121400" y="0"/>
                </a:lnTo>
                <a:lnTo>
                  <a:pt x="61214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350" y="1390650"/>
            <a:ext cx="6121400" cy="1739900"/>
          </a:xfrm>
          <a:custGeom>
            <a:avLst/>
            <a:gdLst/>
            <a:ahLst/>
            <a:cxnLst/>
            <a:rect l="l" t="t" r="r" b="b"/>
            <a:pathLst>
              <a:path w="6121400" h="1739900">
                <a:moveTo>
                  <a:pt x="0" y="0"/>
                </a:moveTo>
                <a:lnTo>
                  <a:pt x="6121400" y="0"/>
                </a:lnTo>
                <a:lnTo>
                  <a:pt x="61214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C9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459" y="1590217"/>
            <a:ext cx="535749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800" spc="3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count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800" b="1" i="1" spc="15" dirty="0">
                <a:solidFill>
                  <a:srgbClr val="A6A6A6"/>
                </a:solidFill>
                <a:latin typeface="Courier New"/>
                <a:cs typeface="Courier New"/>
              </a:rPr>
              <a:t>fil</a:t>
            </a:r>
            <a:r>
              <a:rPr sz="1800" b="1" i="1" spc="-85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-2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292100">
              <a:lnSpc>
                <a:spcPts val="2130"/>
              </a:lnSpc>
            </a:pP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.flatMa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(lam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b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800" b="1" spc="-2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line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800" b="1" spc="-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line.spli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()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-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292100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.map(lambd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a</a:t>
            </a:r>
            <a:r>
              <a:rPr sz="1800" b="1" spc="-2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word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: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(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word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))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27600" y="3238500"/>
            <a:ext cx="1727200" cy="2895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64846" y="3591473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983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64846" y="3896273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983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64846" y="4201073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983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64846" y="4505873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983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64846" y="4810673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983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64846" y="5115473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983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64846" y="5420273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983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64846" y="5725073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983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74371" y="3277148"/>
            <a:ext cx="0" cy="2752725"/>
          </a:xfrm>
          <a:custGeom>
            <a:avLst/>
            <a:gdLst/>
            <a:ahLst/>
            <a:cxnLst/>
            <a:rect l="l" t="t" r="r" b="b"/>
            <a:pathLst>
              <a:path h="2752725">
                <a:moveTo>
                  <a:pt x="0" y="0"/>
                </a:moveTo>
                <a:lnTo>
                  <a:pt x="0" y="27527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42305" y="3277148"/>
            <a:ext cx="0" cy="2752725"/>
          </a:xfrm>
          <a:custGeom>
            <a:avLst/>
            <a:gdLst/>
            <a:ahLst/>
            <a:cxnLst/>
            <a:rect l="l" t="t" r="r" b="b"/>
            <a:pathLst>
              <a:path h="2752725">
                <a:moveTo>
                  <a:pt x="0" y="0"/>
                </a:moveTo>
                <a:lnTo>
                  <a:pt x="0" y="27527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64846" y="3286673"/>
            <a:ext cx="1587500" cy="0"/>
          </a:xfrm>
          <a:custGeom>
            <a:avLst/>
            <a:gdLst/>
            <a:ahLst/>
            <a:cxnLst/>
            <a:rect l="l" t="t" r="r" b="b"/>
            <a:pathLst>
              <a:path w="1587500">
                <a:moveTo>
                  <a:pt x="0" y="0"/>
                </a:moveTo>
                <a:lnTo>
                  <a:pt x="158698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53111" y="3341425"/>
            <a:ext cx="8693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th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dirty="0">
                <a:latin typeface="Courier New"/>
                <a:cs typeface="Courier New"/>
              </a:rPr>
              <a:t>,</a:t>
            </a:r>
            <a:r>
              <a:rPr sz="1400" b="1" spc="114" dirty="0"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53111" y="3646225"/>
            <a:ext cx="8693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ca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400" b="1" dirty="0">
                <a:latin typeface="Courier New"/>
                <a:cs typeface="Courier New"/>
              </a:rPr>
              <a:t>,</a:t>
            </a:r>
            <a:r>
              <a:rPr sz="1400" b="1" spc="114" dirty="0"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53111" y="3951025"/>
            <a:ext cx="1402715" cy="172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sa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400" b="1" dirty="0">
                <a:latin typeface="Courier New"/>
                <a:cs typeface="Courier New"/>
              </a:rPr>
              <a:t>,</a:t>
            </a:r>
            <a:r>
              <a:rPr sz="1400" b="1" spc="114" dirty="0"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o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400" b="1" dirty="0">
                <a:latin typeface="Courier New"/>
                <a:cs typeface="Courier New"/>
              </a:rPr>
              <a:t>,</a:t>
            </a:r>
            <a:r>
              <a:rPr sz="1400" b="1" spc="114" dirty="0"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th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dirty="0">
                <a:latin typeface="Courier New"/>
                <a:cs typeface="Courier New"/>
              </a:rPr>
              <a:t>,</a:t>
            </a:r>
            <a:r>
              <a:rPr sz="1400" b="1" spc="114" dirty="0"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ma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400" b="1" dirty="0">
                <a:latin typeface="Courier New"/>
                <a:cs typeface="Courier New"/>
              </a:rPr>
              <a:t>,</a:t>
            </a:r>
            <a:r>
              <a:rPr sz="1400" b="1" spc="114" dirty="0"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th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dirty="0">
                <a:latin typeface="Courier New"/>
                <a:cs typeface="Courier New"/>
              </a:rPr>
              <a:t>,</a:t>
            </a:r>
            <a:r>
              <a:rPr sz="1400" b="1" spc="114" dirty="0"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aardvar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k</a:t>
            </a:r>
            <a:r>
              <a:rPr sz="1400" b="1" dirty="0">
                <a:latin typeface="Courier New"/>
                <a:cs typeface="Courier New"/>
              </a:rPr>
              <a:t>,</a:t>
            </a:r>
            <a:r>
              <a:rPr sz="1400" b="1" spc="315" dirty="0"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53111" y="5779825"/>
            <a:ext cx="1327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83100" y="3378200"/>
            <a:ext cx="520700" cy="55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52950" y="3435350"/>
            <a:ext cx="381000" cy="406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52950" y="3435350"/>
            <a:ext cx="381000" cy="406400"/>
          </a:xfrm>
          <a:custGeom>
            <a:avLst/>
            <a:gdLst/>
            <a:ahLst/>
            <a:cxnLst/>
            <a:rect l="l" t="t" r="r" b="b"/>
            <a:pathLst>
              <a:path w="381000" h="406400">
                <a:moveTo>
                  <a:pt x="0" y="101600"/>
                </a:moveTo>
                <a:lnTo>
                  <a:pt x="190500" y="101600"/>
                </a:lnTo>
                <a:lnTo>
                  <a:pt x="190500" y="0"/>
                </a:lnTo>
                <a:lnTo>
                  <a:pt x="381000" y="203200"/>
                </a:lnTo>
                <a:lnTo>
                  <a:pt x="190500" y="406400"/>
                </a:lnTo>
                <a:lnTo>
                  <a:pt x="190500" y="304800"/>
                </a:lnTo>
                <a:lnTo>
                  <a:pt x="0" y="304800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02000" y="3238500"/>
            <a:ext cx="1295400" cy="2895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81300" y="3378200"/>
            <a:ext cx="5334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51150" y="3435350"/>
            <a:ext cx="393700" cy="406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51150" y="3435350"/>
            <a:ext cx="393700" cy="406400"/>
          </a:xfrm>
          <a:custGeom>
            <a:avLst/>
            <a:gdLst/>
            <a:ahLst/>
            <a:cxnLst/>
            <a:rect l="l" t="t" r="r" b="b"/>
            <a:pathLst>
              <a:path w="393700" h="406400">
                <a:moveTo>
                  <a:pt x="0" y="101600"/>
                </a:moveTo>
                <a:lnTo>
                  <a:pt x="196850" y="101600"/>
                </a:lnTo>
                <a:lnTo>
                  <a:pt x="196850" y="0"/>
                </a:lnTo>
                <a:lnTo>
                  <a:pt x="393700" y="203200"/>
                </a:lnTo>
                <a:lnTo>
                  <a:pt x="196850" y="406400"/>
                </a:lnTo>
                <a:lnTo>
                  <a:pt x="196850" y="304800"/>
                </a:lnTo>
                <a:lnTo>
                  <a:pt x="0" y="304800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7500" y="3238500"/>
            <a:ext cx="2540000" cy="1193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1996" y="3804833"/>
            <a:ext cx="2409190" cy="0"/>
          </a:xfrm>
          <a:custGeom>
            <a:avLst/>
            <a:gdLst/>
            <a:ahLst/>
            <a:cxnLst/>
            <a:rect l="l" t="t" r="r" b="b"/>
            <a:pathLst>
              <a:path w="2409190">
                <a:moveTo>
                  <a:pt x="0" y="0"/>
                </a:moveTo>
                <a:lnTo>
                  <a:pt x="240919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1521" y="3277148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3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51667" y="3277148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3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1996" y="3286673"/>
            <a:ext cx="2409190" cy="0"/>
          </a:xfrm>
          <a:custGeom>
            <a:avLst/>
            <a:gdLst/>
            <a:ahLst/>
            <a:cxnLst/>
            <a:rect l="l" t="t" r="r" b="b"/>
            <a:pathLst>
              <a:path w="2409190">
                <a:moveTo>
                  <a:pt x="0" y="0"/>
                </a:moveTo>
                <a:lnTo>
                  <a:pt x="240919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1996" y="4322993"/>
            <a:ext cx="2409190" cy="0"/>
          </a:xfrm>
          <a:custGeom>
            <a:avLst/>
            <a:gdLst/>
            <a:ahLst/>
            <a:cxnLst/>
            <a:rect l="l" t="t" r="r" b="b"/>
            <a:pathLst>
              <a:path w="2409190">
                <a:moveTo>
                  <a:pt x="0" y="0"/>
                </a:moveTo>
                <a:lnTo>
                  <a:pt x="240919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40262" y="3341425"/>
            <a:ext cx="193103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400" b="1" spc="-45" dirty="0">
                <a:latin typeface="Courier New"/>
                <a:cs typeface="Courier New"/>
              </a:rPr>
              <a:t>th</a:t>
            </a:r>
            <a:r>
              <a:rPr sz="1400" b="1" dirty="0">
                <a:latin typeface="Courier New"/>
                <a:cs typeface="Courier New"/>
              </a:rPr>
              <a:t>e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ca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sa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o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the mat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0262" y="3859584"/>
            <a:ext cx="203200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400" b="1" spc="-45" dirty="0">
                <a:latin typeface="Courier New"/>
                <a:cs typeface="Courier New"/>
              </a:rPr>
              <a:t>th</a:t>
            </a:r>
            <a:r>
              <a:rPr sz="1400" b="1" dirty="0">
                <a:latin typeface="Courier New"/>
                <a:cs typeface="Courier New"/>
              </a:rPr>
              <a:t>e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aardvar</a:t>
            </a:r>
            <a:r>
              <a:rPr sz="1400" b="1" dirty="0">
                <a:latin typeface="Courier New"/>
                <a:cs typeface="Courier New"/>
              </a:rPr>
              <a:t>k</a:t>
            </a:r>
            <a:r>
              <a:rPr sz="1400" b="1" spc="2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sa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on th</a:t>
            </a:r>
            <a:r>
              <a:rPr sz="1400" b="1" dirty="0">
                <a:latin typeface="Courier New"/>
                <a:cs typeface="Courier New"/>
              </a:rPr>
              <a:t>e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sofa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019800" y="1930400"/>
            <a:ext cx="1143000" cy="1460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46800" y="1905000"/>
            <a:ext cx="914400" cy="1168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91621" y="1974850"/>
            <a:ext cx="1001328" cy="132111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91621" y="1974850"/>
            <a:ext cx="1001394" cy="1321435"/>
          </a:xfrm>
          <a:custGeom>
            <a:avLst/>
            <a:gdLst/>
            <a:ahLst/>
            <a:cxnLst/>
            <a:rect l="l" t="t" r="r" b="b"/>
            <a:pathLst>
              <a:path w="1001395" h="1321435">
                <a:moveTo>
                  <a:pt x="61528" y="0"/>
                </a:moveTo>
                <a:lnTo>
                  <a:pt x="218162" y="0"/>
                </a:lnTo>
                <a:lnTo>
                  <a:pt x="453111" y="0"/>
                </a:lnTo>
                <a:lnTo>
                  <a:pt x="1001328" y="0"/>
                </a:lnTo>
                <a:lnTo>
                  <a:pt x="1001328" y="540808"/>
                </a:lnTo>
                <a:lnTo>
                  <a:pt x="1001328" y="772583"/>
                </a:lnTo>
                <a:lnTo>
                  <a:pt x="1001328" y="927100"/>
                </a:lnTo>
                <a:lnTo>
                  <a:pt x="453111" y="927100"/>
                </a:lnTo>
                <a:lnTo>
                  <a:pt x="0" y="1321117"/>
                </a:lnTo>
                <a:lnTo>
                  <a:pt x="218162" y="927100"/>
                </a:lnTo>
                <a:lnTo>
                  <a:pt x="61528" y="927100"/>
                </a:lnTo>
                <a:lnTo>
                  <a:pt x="61528" y="772583"/>
                </a:lnTo>
                <a:lnTo>
                  <a:pt x="61528" y="540808"/>
                </a:lnTo>
                <a:lnTo>
                  <a:pt x="61528" y="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393530" y="2046465"/>
            <a:ext cx="42608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5" dirty="0">
                <a:latin typeface="Calibri"/>
                <a:cs typeface="Calibri"/>
              </a:rPr>
              <a:t>K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42730" y="2325865"/>
            <a:ext cx="533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25" dirty="0">
                <a:latin typeface="Calibri"/>
                <a:cs typeface="Calibri"/>
              </a:rPr>
              <a:t>V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380830" y="2592565"/>
            <a:ext cx="47053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P</a:t>
            </a:r>
            <a:r>
              <a:rPr sz="1800" spc="2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876800" y="1219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76800" y="1219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955540" y="1286255"/>
            <a:ext cx="13252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22</a:t>
            </a: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335385" y="3277148"/>
          <a:ext cx="1146805" cy="2743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805"/>
              </a:tblGrid>
              <a:tr h="30479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the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cat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sat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the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mat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the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aardvark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-145" dirty="0"/>
              <a:t>W</a:t>
            </a:r>
            <a:r>
              <a:rPr spc="35" dirty="0"/>
              <a:t>o</a:t>
            </a:r>
            <a:r>
              <a:rPr spc="-45" dirty="0"/>
              <a:t>r</a:t>
            </a:r>
            <a:r>
              <a:rPr dirty="0"/>
              <a:t>d</a:t>
            </a:r>
            <a:r>
              <a:rPr spc="-5" dirty="0"/>
              <a:t> </a:t>
            </a:r>
            <a:r>
              <a:rPr spc="20" dirty="0"/>
              <a:t>C</a:t>
            </a:r>
            <a:r>
              <a:rPr spc="35" dirty="0"/>
              <a:t>oun</a:t>
            </a:r>
            <a:r>
              <a:rPr dirty="0"/>
              <a:t>t</a:t>
            </a:r>
            <a:r>
              <a:rPr spc="-150" dirty="0"/>
              <a:t> </a:t>
            </a:r>
            <a:r>
              <a:rPr spc="-30" dirty="0"/>
              <a:t>(</a:t>
            </a:r>
            <a:r>
              <a:rPr spc="-20" dirty="0"/>
              <a:t>4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15900" y="1346200"/>
            <a:ext cx="6261100" cy="187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000" y="1447800"/>
            <a:ext cx="57404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0350" y="1390650"/>
            <a:ext cx="6121400" cy="1739900"/>
          </a:xfrm>
          <a:custGeom>
            <a:avLst/>
            <a:gdLst/>
            <a:ahLst/>
            <a:cxnLst/>
            <a:rect l="l" t="t" r="r" b="b"/>
            <a:pathLst>
              <a:path w="6121400" h="1739900">
                <a:moveTo>
                  <a:pt x="0" y="0"/>
                </a:moveTo>
                <a:lnTo>
                  <a:pt x="6121400" y="0"/>
                </a:lnTo>
                <a:lnTo>
                  <a:pt x="61214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350" y="1390650"/>
            <a:ext cx="6121400" cy="1739900"/>
          </a:xfrm>
          <a:custGeom>
            <a:avLst/>
            <a:gdLst/>
            <a:ahLst/>
            <a:cxnLst/>
            <a:rect l="l" t="t" r="r" b="b"/>
            <a:pathLst>
              <a:path w="6121400" h="1739900">
                <a:moveTo>
                  <a:pt x="0" y="0"/>
                </a:moveTo>
                <a:lnTo>
                  <a:pt x="6121400" y="0"/>
                </a:lnTo>
                <a:lnTo>
                  <a:pt x="61214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C9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83100" y="3378200"/>
            <a:ext cx="520700" cy="55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52950" y="3435350"/>
            <a:ext cx="381000" cy="406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2950" y="3435350"/>
            <a:ext cx="381000" cy="406400"/>
          </a:xfrm>
          <a:custGeom>
            <a:avLst/>
            <a:gdLst/>
            <a:ahLst/>
            <a:cxnLst/>
            <a:rect l="l" t="t" r="r" b="b"/>
            <a:pathLst>
              <a:path w="381000" h="406400">
                <a:moveTo>
                  <a:pt x="0" y="101600"/>
                </a:moveTo>
                <a:lnTo>
                  <a:pt x="190500" y="101600"/>
                </a:lnTo>
                <a:lnTo>
                  <a:pt x="190500" y="0"/>
                </a:lnTo>
                <a:lnTo>
                  <a:pt x="381000" y="203200"/>
                </a:lnTo>
                <a:lnTo>
                  <a:pt x="190500" y="406400"/>
                </a:lnTo>
                <a:lnTo>
                  <a:pt x="190500" y="304800"/>
                </a:lnTo>
                <a:lnTo>
                  <a:pt x="0" y="304800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35800" y="3213100"/>
            <a:ext cx="1866900" cy="228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3200" y="3378200"/>
            <a:ext cx="533400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3050" y="3435350"/>
            <a:ext cx="393700" cy="406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23050" y="3435350"/>
            <a:ext cx="393700" cy="406400"/>
          </a:xfrm>
          <a:custGeom>
            <a:avLst/>
            <a:gdLst/>
            <a:ahLst/>
            <a:cxnLst/>
            <a:rect l="l" t="t" r="r" b="b"/>
            <a:pathLst>
              <a:path w="393700" h="406400">
                <a:moveTo>
                  <a:pt x="0" y="101600"/>
                </a:moveTo>
                <a:lnTo>
                  <a:pt x="196850" y="101600"/>
                </a:lnTo>
                <a:lnTo>
                  <a:pt x="196850" y="0"/>
                </a:lnTo>
                <a:lnTo>
                  <a:pt x="393700" y="203200"/>
                </a:lnTo>
                <a:lnTo>
                  <a:pt x="196850" y="406400"/>
                </a:lnTo>
                <a:lnTo>
                  <a:pt x="196850" y="304800"/>
                </a:lnTo>
                <a:lnTo>
                  <a:pt x="0" y="304800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2000" y="3238500"/>
            <a:ext cx="1295400" cy="2895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81300" y="3378200"/>
            <a:ext cx="533400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1150" y="3435350"/>
            <a:ext cx="393700" cy="406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51150" y="3435350"/>
            <a:ext cx="393700" cy="406400"/>
          </a:xfrm>
          <a:custGeom>
            <a:avLst/>
            <a:gdLst/>
            <a:ahLst/>
            <a:cxnLst/>
            <a:rect l="l" t="t" r="r" b="b"/>
            <a:pathLst>
              <a:path w="393700" h="406400">
                <a:moveTo>
                  <a:pt x="0" y="101600"/>
                </a:moveTo>
                <a:lnTo>
                  <a:pt x="196850" y="101600"/>
                </a:lnTo>
                <a:lnTo>
                  <a:pt x="196850" y="0"/>
                </a:lnTo>
                <a:lnTo>
                  <a:pt x="393700" y="203200"/>
                </a:lnTo>
                <a:lnTo>
                  <a:pt x="196850" y="406400"/>
                </a:lnTo>
                <a:lnTo>
                  <a:pt x="196850" y="304800"/>
                </a:lnTo>
                <a:lnTo>
                  <a:pt x="0" y="304800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7500" y="3238500"/>
            <a:ext cx="2540000" cy="1193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1996" y="3804833"/>
            <a:ext cx="2409190" cy="0"/>
          </a:xfrm>
          <a:custGeom>
            <a:avLst/>
            <a:gdLst/>
            <a:ahLst/>
            <a:cxnLst/>
            <a:rect l="l" t="t" r="r" b="b"/>
            <a:pathLst>
              <a:path w="2409190">
                <a:moveTo>
                  <a:pt x="0" y="0"/>
                </a:moveTo>
                <a:lnTo>
                  <a:pt x="240919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521" y="3277148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3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51667" y="3277148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3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1996" y="3286673"/>
            <a:ext cx="2409190" cy="0"/>
          </a:xfrm>
          <a:custGeom>
            <a:avLst/>
            <a:gdLst/>
            <a:ahLst/>
            <a:cxnLst/>
            <a:rect l="l" t="t" r="r" b="b"/>
            <a:pathLst>
              <a:path w="2409190">
                <a:moveTo>
                  <a:pt x="0" y="0"/>
                </a:moveTo>
                <a:lnTo>
                  <a:pt x="240919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1996" y="4322993"/>
            <a:ext cx="2409190" cy="0"/>
          </a:xfrm>
          <a:custGeom>
            <a:avLst/>
            <a:gdLst/>
            <a:ahLst/>
            <a:cxnLst/>
            <a:rect l="l" t="t" r="r" b="b"/>
            <a:pathLst>
              <a:path w="2409190">
                <a:moveTo>
                  <a:pt x="0" y="0"/>
                </a:moveTo>
                <a:lnTo>
                  <a:pt x="240919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27600" y="3238500"/>
            <a:ext cx="1727200" cy="2895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22457" y="1286255"/>
            <a:ext cx="5858510" cy="138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545"/>
              </a:spcBef>
            </a:pPr>
            <a:r>
              <a:rPr sz="1800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800" spc="3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count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800" b="1" i="1" spc="15" dirty="0">
                <a:solidFill>
                  <a:srgbClr val="A6A6A6"/>
                </a:solidFill>
                <a:latin typeface="Courier New"/>
                <a:cs typeface="Courier New"/>
              </a:rPr>
              <a:t>fil</a:t>
            </a:r>
            <a:r>
              <a:rPr sz="1800" b="1" i="1" spc="-85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-2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292100">
              <a:lnSpc>
                <a:spcPts val="2130"/>
              </a:lnSpc>
            </a:pP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.flatMa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(lam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b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800" b="1" spc="-2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line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800" b="1" spc="-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line.spli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()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-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292100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.map(lambd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800" b="1" spc="-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word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800" b="1" spc="-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(word,1)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-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292100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.reduceByKe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y</a:t>
            </a:r>
            <a:r>
              <a:rPr sz="1800" b="1" spc="-80" dirty="0">
                <a:solidFill>
                  <a:srgbClr val="010000"/>
                </a:solidFill>
                <a:latin typeface="Courier New"/>
                <a:cs typeface="Courier New"/>
              </a:rPr>
              <a:t>(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lam</a:t>
            </a:r>
            <a:r>
              <a:rPr sz="1800" b="1" spc="-80" dirty="0">
                <a:solidFill>
                  <a:srgbClr val="010000"/>
                </a:solidFill>
                <a:latin typeface="Courier New"/>
                <a:cs typeface="Courier New"/>
              </a:rPr>
              <a:t>b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a</a:t>
            </a:r>
            <a:r>
              <a:rPr sz="1800" b="1" spc="-2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v1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v2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:</a:t>
            </a:r>
            <a:r>
              <a:rPr sz="1800" b="1" spc="-1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v1+v</a:t>
            </a:r>
            <a:r>
              <a:rPr sz="1800" b="1" spc="20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0262" y="3341425"/>
            <a:ext cx="2032000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6045">
              <a:lnSpc>
                <a:spcPct val="101200"/>
              </a:lnSpc>
            </a:pPr>
            <a:r>
              <a:rPr sz="1400" b="1" spc="-45" dirty="0">
                <a:latin typeface="Courier New"/>
                <a:cs typeface="Courier New"/>
              </a:rPr>
              <a:t>th</a:t>
            </a:r>
            <a:r>
              <a:rPr sz="1400" b="1" dirty="0">
                <a:latin typeface="Courier New"/>
                <a:cs typeface="Courier New"/>
              </a:rPr>
              <a:t>e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ca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sa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o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the mat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1200"/>
              </a:lnSpc>
              <a:spcBef>
                <a:spcPts val="680"/>
              </a:spcBef>
            </a:pPr>
            <a:r>
              <a:rPr sz="1400" b="1" spc="-45" dirty="0">
                <a:latin typeface="Courier New"/>
                <a:cs typeface="Courier New"/>
              </a:rPr>
              <a:t>th</a:t>
            </a:r>
            <a:r>
              <a:rPr sz="1400" b="1" dirty="0">
                <a:latin typeface="Courier New"/>
                <a:cs typeface="Courier New"/>
              </a:rPr>
              <a:t>e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aardvar</a:t>
            </a:r>
            <a:r>
              <a:rPr sz="1400" b="1" dirty="0">
                <a:latin typeface="Courier New"/>
                <a:cs typeface="Courier New"/>
              </a:rPr>
              <a:t>k</a:t>
            </a:r>
            <a:r>
              <a:rPr sz="1400" b="1" spc="2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sa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on th</a:t>
            </a:r>
            <a:r>
              <a:rPr sz="1400" b="1" dirty="0">
                <a:latin typeface="Courier New"/>
                <a:cs typeface="Courier New"/>
              </a:rPr>
              <a:t>e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sofa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76800" y="1219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76800" y="1219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23</a:t>
            </a: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7076854" y="3246667"/>
          <a:ext cx="1702297" cy="2133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2297"/>
              </a:tblGrid>
              <a:tr h="30479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aardvar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3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ca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ma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sa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sof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2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335385" y="3277148"/>
          <a:ext cx="1146805" cy="2743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805"/>
              </a:tblGrid>
              <a:tr h="30479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the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cat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sat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the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mat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the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aardvark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4964846" y="3277148"/>
          <a:ext cx="1567933" cy="2743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7933"/>
              </a:tblGrid>
              <a:tr h="30479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ca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sa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ma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aardvar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3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5"/>
            <a:ext cx="3670300" cy="1239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 </a:t>
            </a:r>
            <a:r>
              <a:rPr sz="2000" b="1" spc="-5" dirty="0">
                <a:latin typeface="Courier New"/>
                <a:cs typeface="Courier New"/>
              </a:rPr>
              <a:t>reduceByKe</a:t>
            </a:r>
            <a:r>
              <a:rPr sz="2000" b="1" dirty="0">
                <a:latin typeface="Courier New"/>
                <a:cs typeface="Courier New"/>
              </a:rPr>
              <a:t>y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</a:t>
            </a:r>
            <a:r>
              <a:rPr dirty="0"/>
              <a:t>e</a:t>
            </a:r>
            <a:r>
              <a:rPr spc="35" dirty="0"/>
              <a:t>du</a:t>
            </a:r>
            <a:r>
              <a:rPr spc="-20" dirty="0"/>
              <a:t>c</a:t>
            </a:r>
            <a:r>
              <a:rPr dirty="0"/>
              <a:t>e</a:t>
            </a:r>
            <a:r>
              <a:rPr spc="-15" dirty="0"/>
              <a:t>B</a:t>
            </a:r>
            <a:r>
              <a:rPr spc="0" dirty="0"/>
              <a:t>y</a:t>
            </a:r>
            <a:r>
              <a:rPr spc="-55" dirty="0"/>
              <a:t>K</a:t>
            </a:r>
            <a:r>
              <a:rPr dirty="0"/>
              <a:t>e</a:t>
            </a:r>
            <a:r>
              <a:rPr spc="-5" dirty="0"/>
              <a:t>y</a:t>
            </a:r>
            <a:r>
              <a:rPr spc="-130" dirty="0"/>
              <a:t> </a:t>
            </a:r>
            <a:r>
              <a:rPr spc="-30" dirty="0"/>
              <a:t>(</a:t>
            </a:r>
            <a:r>
              <a:rPr spc="-25" dirty="0"/>
              <a:t>1</a:t>
            </a:r>
            <a:r>
              <a:rPr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736600" y="2844800"/>
            <a:ext cx="1663700" cy="316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2932" y="3159512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>
                <a:moveTo>
                  <a:pt x="0" y="0"/>
                </a:moveTo>
                <a:lnTo>
                  <a:pt x="152665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2932" y="3433832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>
                <a:moveTo>
                  <a:pt x="0" y="0"/>
                </a:moveTo>
                <a:lnTo>
                  <a:pt x="152665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2932" y="3708152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>
                <a:moveTo>
                  <a:pt x="0" y="0"/>
                </a:moveTo>
                <a:lnTo>
                  <a:pt x="152665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2932" y="3982472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>
                <a:moveTo>
                  <a:pt x="0" y="0"/>
                </a:moveTo>
                <a:lnTo>
                  <a:pt x="152665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2932" y="4256792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>
                <a:moveTo>
                  <a:pt x="0" y="0"/>
                </a:moveTo>
                <a:lnTo>
                  <a:pt x="152665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932" y="4531112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>
                <a:moveTo>
                  <a:pt x="0" y="0"/>
                </a:moveTo>
                <a:lnTo>
                  <a:pt x="152665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932" y="4805432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>
                <a:moveTo>
                  <a:pt x="0" y="0"/>
                </a:moveTo>
                <a:lnTo>
                  <a:pt x="152665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2932" y="5079752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>
                <a:moveTo>
                  <a:pt x="0" y="0"/>
                </a:moveTo>
                <a:lnTo>
                  <a:pt x="152665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2932" y="5354072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>
                <a:moveTo>
                  <a:pt x="0" y="0"/>
                </a:moveTo>
                <a:lnTo>
                  <a:pt x="152665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2932" y="5628392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>
                <a:moveTo>
                  <a:pt x="0" y="0"/>
                </a:moveTo>
                <a:lnTo>
                  <a:pt x="152665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2457" y="2875667"/>
            <a:ext cx="0" cy="3027045"/>
          </a:xfrm>
          <a:custGeom>
            <a:avLst/>
            <a:gdLst/>
            <a:ahLst/>
            <a:cxnLst/>
            <a:rect l="l" t="t" r="r" b="b"/>
            <a:pathLst>
              <a:path h="3027045">
                <a:moveTo>
                  <a:pt x="0" y="0"/>
                </a:moveTo>
                <a:lnTo>
                  <a:pt x="0" y="302704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90063" y="2875667"/>
            <a:ext cx="0" cy="3027045"/>
          </a:xfrm>
          <a:custGeom>
            <a:avLst/>
            <a:gdLst/>
            <a:ahLst/>
            <a:cxnLst/>
            <a:rect l="l" t="t" r="r" b="b"/>
            <a:pathLst>
              <a:path h="3027045">
                <a:moveTo>
                  <a:pt x="0" y="0"/>
                </a:moveTo>
                <a:lnTo>
                  <a:pt x="0" y="302704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2932" y="2885192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>
                <a:moveTo>
                  <a:pt x="0" y="0"/>
                </a:moveTo>
                <a:lnTo>
                  <a:pt x="152665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61197" y="2945911"/>
            <a:ext cx="650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th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200" b="1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1197" y="3220232"/>
            <a:ext cx="6477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(cat,1)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1197" y="3494552"/>
            <a:ext cx="6477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(sat,1)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1197" y="3768872"/>
            <a:ext cx="1092200" cy="2098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(on,1)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th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200" b="1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(mat,1)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50000"/>
              </a:lnSpc>
            </a:pP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th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200" b="1" dirty="0">
                <a:latin typeface="Courier New"/>
                <a:cs typeface="Courier New"/>
              </a:rPr>
              <a:t>)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(aardvark,1) (sat,1)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(on,1)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th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200" b="1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92600" y="1130300"/>
            <a:ext cx="46609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68800" y="1257300"/>
            <a:ext cx="43815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337050" y="1174750"/>
            <a:ext cx="4521200" cy="1206500"/>
          </a:xfrm>
          <a:prstGeom prst="rect">
            <a:avLst/>
          </a:prstGeom>
          <a:solidFill>
            <a:srgbClr val="D2E7ED"/>
          </a:solidFill>
          <a:ln w="12700">
            <a:solidFill>
              <a:srgbClr val="2C91B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967105" algn="ctr">
              <a:lnSpc>
                <a:spcPct val="100000"/>
              </a:lnSpc>
            </a:pPr>
            <a:r>
              <a:rPr sz="1400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400" spc="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count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spc="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400" b="1" i="1" spc="-45" dirty="0">
                <a:solidFill>
                  <a:srgbClr val="A6A6A6"/>
                </a:solidFill>
                <a:latin typeface="Courier New"/>
                <a:cs typeface="Courier New"/>
              </a:rPr>
              <a:t>f</a:t>
            </a:r>
            <a:r>
              <a:rPr sz="1400" b="1" i="1" spc="60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400" b="1" i="1" spc="-45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400" b="1" i="1" spc="55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400" b="1" spc="4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400">
              <a:latin typeface="Courier New"/>
              <a:cs typeface="Courier New"/>
            </a:endParaRPr>
          </a:p>
          <a:p>
            <a:pPr marL="271780">
              <a:lnSpc>
                <a:spcPct val="100000"/>
              </a:lnSpc>
              <a:spcBef>
                <a:spcPts val="20"/>
              </a:spcBef>
              <a:tabLst>
                <a:tab pos="4106545" algn="l"/>
              </a:tabLst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.flatMa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(lam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b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4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line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line.spli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()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	</a:t>
            </a:r>
            <a:r>
              <a:rPr sz="1400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400">
              <a:latin typeface="Courier New"/>
              <a:cs typeface="Courier New"/>
            </a:endParaRPr>
          </a:p>
          <a:p>
            <a:pPr marL="271780">
              <a:lnSpc>
                <a:spcPct val="100000"/>
              </a:lnSpc>
              <a:spcBef>
                <a:spcPts val="20"/>
              </a:spcBef>
              <a:tabLst>
                <a:tab pos="1553845" algn="l"/>
              </a:tabLst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.ma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(lambd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a	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word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(word,1)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400" b="1" spc="3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400">
              <a:latin typeface="Courier New"/>
              <a:cs typeface="Courier New"/>
            </a:endParaRPr>
          </a:p>
          <a:p>
            <a:pPr marL="271780">
              <a:lnSpc>
                <a:spcPct val="100000"/>
              </a:lnSpc>
              <a:spcBef>
                <a:spcPts val="20"/>
              </a:spcBef>
              <a:tabLst>
                <a:tab pos="2404745" algn="l"/>
              </a:tabLst>
            </a:pP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.reduceByKe</a:t>
            </a:r>
            <a:r>
              <a:rPr sz="1400" b="1" spc="-40" dirty="0">
                <a:solidFill>
                  <a:srgbClr val="010000"/>
                </a:solidFill>
                <a:latin typeface="Courier New"/>
                <a:cs typeface="Courier New"/>
              </a:rPr>
              <a:t>y</a:t>
            </a:r>
            <a:r>
              <a:rPr sz="1400" b="1" spc="55" dirty="0">
                <a:solidFill>
                  <a:srgbClr val="010000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la</a:t>
            </a:r>
            <a:r>
              <a:rPr sz="1400" b="1" spc="55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b</a:t>
            </a:r>
            <a:r>
              <a:rPr sz="1400" b="1" spc="6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400" b="1" dirty="0">
                <a:solidFill>
                  <a:srgbClr val="010000"/>
                </a:solidFill>
                <a:latin typeface="Courier New"/>
                <a:cs typeface="Courier New"/>
              </a:rPr>
              <a:t>a	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v</a:t>
            </a:r>
            <a:r>
              <a:rPr sz="1400" b="1" spc="-40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v</a:t>
            </a:r>
            <a:r>
              <a:rPr sz="1400" b="1" spc="-40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400" b="1" dirty="0">
                <a:solidFill>
                  <a:srgbClr val="010000"/>
                </a:solidFill>
                <a:latin typeface="Courier New"/>
                <a:cs typeface="Courier New"/>
              </a:rPr>
              <a:t>:</a:t>
            </a:r>
            <a:r>
              <a:rPr sz="1400" b="1" spc="21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v1+v</a:t>
            </a:r>
            <a:r>
              <a:rPr sz="1400" b="1" spc="-40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400" b="1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78582" y="3009900"/>
            <a:ext cx="721360" cy="76200"/>
          </a:xfrm>
          <a:custGeom>
            <a:avLst/>
            <a:gdLst/>
            <a:ahLst/>
            <a:cxnLst/>
            <a:rect l="l" t="t" r="r" b="b"/>
            <a:pathLst>
              <a:path w="721360" h="76200">
                <a:moveTo>
                  <a:pt x="37517" y="0"/>
                </a:moveTo>
                <a:lnTo>
                  <a:pt x="1929" y="28444"/>
                </a:lnTo>
                <a:lnTo>
                  <a:pt x="0" y="44745"/>
                </a:lnTo>
                <a:lnTo>
                  <a:pt x="4689" y="57193"/>
                </a:lnTo>
                <a:lnTo>
                  <a:pt x="13576" y="67140"/>
                </a:lnTo>
                <a:lnTo>
                  <a:pt x="26059" y="73700"/>
                </a:lnTo>
                <a:lnTo>
                  <a:pt x="41534" y="75990"/>
                </a:lnTo>
                <a:lnTo>
                  <a:pt x="54087" y="72417"/>
                </a:lnTo>
                <a:lnTo>
                  <a:pt x="64457" y="65040"/>
                </a:lnTo>
                <a:lnTo>
                  <a:pt x="70357" y="50800"/>
                </a:lnTo>
                <a:lnTo>
                  <a:pt x="721364" y="50800"/>
                </a:lnTo>
                <a:lnTo>
                  <a:pt x="721364" y="25401"/>
                </a:lnTo>
                <a:lnTo>
                  <a:pt x="70357" y="25400"/>
                </a:lnTo>
                <a:lnTo>
                  <a:pt x="61662" y="8626"/>
                </a:lnTo>
                <a:lnTo>
                  <a:pt x="50561" y="2291"/>
                </a:lnTo>
                <a:lnTo>
                  <a:pt x="37517" y="0"/>
                </a:lnTo>
                <a:close/>
              </a:path>
              <a:path w="721360" h="76200">
                <a:moveTo>
                  <a:pt x="721364" y="50800"/>
                </a:moveTo>
                <a:lnTo>
                  <a:pt x="70357" y="50800"/>
                </a:lnTo>
                <a:lnTo>
                  <a:pt x="721364" y="50801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78582" y="4114800"/>
            <a:ext cx="721360" cy="76200"/>
          </a:xfrm>
          <a:custGeom>
            <a:avLst/>
            <a:gdLst/>
            <a:ahLst/>
            <a:cxnLst/>
            <a:rect l="l" t="t" r="r" b="b"/>
            <a:pathLst>
              <a:path w="721360" h="76200">
                <a:moveTo>
                  <a:pt x="37517" y="0"/>
                </a:moveTo>
                <a:lnTo>
                  <a:pt x="1929" y="28444"/>
                </a:lnTo>
                <a:lnTo>
                  <a:pt x="0" y="44745"/>
                </a:lnTo>
                <a:lnTo>
                  <a:pt x="4689" y="57193"/>
                </a:lnTo>
                <a:lnTo>
                  <a:pt x="13576" y="67139"/>
                </a:lnTo>
                <a:lnTo>
                  <a:pt x="26059" y="73700"/>
                </a:lnTo>
                <a:lnTo>
                  <a:pt x="41534" y="75990"/>
                </a:lnTo>
                <a:lnTo>
                  <a:pt x="54087" y="72417"/>
                </a:lnTo>
                <a:lnTo>
                  <a:pt x="64457" y="65040"/>
                </a:lnTo>
                <a:lnTo>
                  <a:pt x="70357" y="50800"/>
                </a:lnTo>
                <a:lnTo>
                  <a:pt x="721364" y="50800"/>
                </a:lnTo>
                <a:lnTo>
                  <a:pt x="721364" y="25401"/>
                </a:lnTo>
                <a:lnTo>
                  <a:pt x="70357" y="25400"/>
                </a:lnTo>
                <a:lnTo>
                  <a:pt x="61662" y="8626"/>
                </a:lnTo>
                <a:lnTo>
                  <a:pt x="50561" y="2291"/>
                </a:lnTo>
                <a:lnTo>
                  <a:pt x="37517" y="0"/>
                </a:lnTo>
                <a:close/>
              </a:path>
              <a:path w="721360" h="76200">
                <a:moveTo>
                  <a:pt x="721364" y="50800"/>
                </a:moveTo>
                <a:lnTo>
                  <a:pt x="70357" y="50800"/>
                </a:lnTo>
                <a:lnTo>
                  <a:pt x="721364" y="50801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01900" y="3048000"/>
            <a:ext cx="0" cy="1109345"/>
          </a:xfrm>
          <a:custGeom>
            <a:avLst/>
            <a:gdLst/>
            <a:ahLst/>
            <a:cxnLst/>
            <a:rect l="l" t="t" r="r" b="b"/>
            <a:pathLst>
              <a:path h="1109345">
                <a:moveTo>
                  <a:pt x="0" y="1108763"/>
                </a:moveTo>
                <a:lnTo>
                  <a:pt x="0" y="0"/>
                </a:lnTo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01900" y="3632200"/>
            <a:ext cx="859790" cy="0"/>
          </a:xfrm>
          <a:custGeom>
            <a:avLst/>
            <a:gdLst/>
            <a:ahLst/>
            <a:cxnLst/>
            <a:rect l="l" t="t" r="r" b="b"/>
            <a:pathLst>
              <a:path w="859789">
                <a:moveTo>
                  <a:pt x="0" y="0"/>
                </a:moveTo>
                <a:lnTo>
                  <a:pt x="859689" y="0"/>
                </a:lnTo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78582" y="4648200"/>
            <a:ext cx="1581150" cy="76200"/>
          </a:xfrm>
          <a:custGeom>
            <a:avLst/>
            <a:gdLst/>
            <a:ahLst/>
            <a:cxnLst/>
            <a:rect l="l" t="t" r="r" b="b"/>
            <a:pathLst>
              <a:path w="1581150" h="76200">
                <a:moveTo>
                  <a:pt x="37517" y="0"/>
                </a:moveTo>
                <a:lnTo>
                  <a:pt x="1929" y="28444"/>
                </a:lnTo>
                <a:lnTo>
                  <a:pt x="0" y="44745"/>
                </a:lnTo>
                <a:lnTo>
                  <a:pt x="4689" y="57193"/>
                </a:lnTo>
                <a:lnTo>
                  <a:pt x="13576" y="67139"/>
                </a:lnTo>
                <a:lnTo>
                  <a:pt x="26059" y="73700"/>
                </a:lnTo>
                <a:lnTo>
                  <a:pt x="41534" y="75990"/>
                </a:lnTo>
                <a:lnTo>
                  <a:pt x="54087" y="72417"/>
                </a:lnTo>
                <a:lnTo>
                  <a:pt x="64457" y="65040"/>
                </a:lnTo>
                <a:lnTo>
                  <a:pt x="70357" y="50800"/>
                </a:lnTo>
                <a:lnTo>
                  <a:pt x="1581053" y="50800"/>
                </a:lnTo>
                <a:lnTo>
                  <a:pt x="1581053" y="25401"/>
                </a:lnTo>
                <a:lnTo>
                  <a:pt x="70357" y="25400"/>
                </a:lnTo>
                <a:lnTo>
                  <a:pt x="61662" y="8626"/>
                </a:lnTo>
                <a:lnTo>
                  <a:pt x="50561" y="2291"/>
                </a:lnTo>
                <a:lnTo>
                  <a:pt x="37517" y="0"/>
                </a:lnTo>
                <a:close/>
              </a:path>
              <a:path w="1581150" h="76200">
                <a:moveTo>
                  <a:pt x="1581053" y="50800"/>
                </a:moveTo>
                <a:lnTo>
                  <a:pt x="70357" y="50800"/>
                </a:lnTo>
                <a:lnTo>
                  <a:pt x="1581053" y="50801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52800" y="3632199"/>
            <a:ext cx="0" cy="1054735"/>
          </a:xfrm>
          <a:custGeom>
            <a:avLst/>
            <a:gdLst/>
            <a:ahLst/>
            <a:cxnLst/>
            <a:rect l="l" t="t" r="r" b="b"/>
            <a:pathLst>
              <a:path h="1054735">
                <a:moveTo>
                  <a:pt x="0" y="1054225"/>
                </a:moveTo>
                <a:lnTo>
                  <a:pt x="1" y="0"/>
                </a:lnTo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78582" y="5727700"/>
            <a:ext cx="2541905" cy="76200"/>
          </a:xfrm>
          <a:custGeom>
            <a:avLst/>
            <a:gdLst/>
            <a:ahLst/>
            <a:cxnLst/>
            <a:rect l="l" t="t" r="r" b="b"/>
            <a:pathLst>
              <a:path w="2541904" h="76200">
                <a:moveTo>
                  <a:pt x="37517" y="0"/>
                </a:moveTo>
                <a:lnTo>
                  <a:pt x="1929" y="28444"/>
                </a:lnTo>
                <a:lnTo>
                  <a:pt x="0" y="44745"/>
                </a:lnTo>
                <a:lnTo>
                  <a:pt x="4689" y="57193"/>
                </a:lnTo>
                <a:lnTo>
                  <a:pt x="13577" y="67139"/>
                </a:lnTo>
                <a:lnTo>
                  <a:pt x="26059" y="73700"/>
                </a:lnTo>
                <a:lnTo>
                  <a:pt x="41534" y="75990"/>
                </a:lnTo>
                <a:lnTo>
                  <a:pt x="54087" y="72417"/>
                </a:lnTo>
                <a:lnTo>
                  <a:pt x="64457" y="65040"/>
                </a:lnTo>
                <a:lnTo>
                  <a:pt x="70357" y="50800"/>
                </a:lnTo>
                <a:lnTo>
                  <a:pt x="2541389" y="50800"/>
                </a:lnTo>
                <a:lnTo>
                  <a:pt x="2541389" y="25401"/>
                </a:lnTo>
                <a:lnTo>
                  <a:pt x="70357" y="25400"/>
                </a:lnTo>
                <a:lnTo>
                  <a:pt x="61662" y="8626"/>
                </a:lnTo>
                <a:lnTo>
                  <a:pt x="50561" y="2291"/>
                </a:lnTo>
                <a:lnTo>
                  <a:pt x="37517" y="0"/>
                </a:lnTo>
                <a:close/>
              </a:path>
              <a:path w="2541904" h="76200">
                <a:moveTo>
                  <a:pt x="2541389" y="50800"/>
                </a:moveTo>
                <a:lnTo>
                  <a:pt x="70357" y="50800"/>
                </a:lnTo>
                <a:lnTo>
                  <a:pt x="2541389" y="50801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65500" y="4292600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>
                <a:moveTo>
                  <a:pt x="0" y="0"/>
                </a:moveTo>
                <a:lnTo>
                  <a:pt x="958376" y="0"/>
                </a:lnTo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18000" y="4292600"/>
            <a:ext cx="10160" cy="1478915"/>
          </a:xfrm>
          <a:custGeom>
            <a:avLst/>
            <a:gdLst/>
            <a:ahLst/>
            <a:cxnLst/>
            <a:rect l="l" t="t" r="r" b="b"/>
            <a:pathLst>
              <a:path w="10160" h="1478914">
                <a:moveTo>
                  <a:pt x="9771" y="1478635"/>
                </a:moveTo>
                <a:lnTo>
                  <a:pt x="0" y="0"/>
                </a:lnTo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530819" y="3355568"/>
            <a:ext cx="7423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th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,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60847" y="4011109"/>
            <a:ext cx="7423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th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,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3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318000" y="4628742"/>
            <a:ext cx="1221105" cy="116839"/>
          </a:xfrm>
          <a:custGeom>
            <a:avLst/>
            <a:gdLst/>
            <a:ahLst/>
            <a:cxnLst/>
            <a:rect l="l" t="t" r="r" b="b"/>
            <a:pathLst>
              <a:path w="1221104" h="116839">
                <a:moveTo>
                  <a:pt x="0" y="44857"/>
                </a:moveTo>
                <a:lnTo>
                  <a:pt x="0" y="70257"/>
                </a:lnTo>
                <a:lnTo>
                  <a:pt x="1148494" y="70258"/>
                </a:lnTo>
                <a:lnTo>
                  <a:pt x="1106813" y="94573"/>
                </a:lnTo>
                <a:lnTo>
                  <a:pt x="1104766" y="102349"/>
                </a:lnTo>
                <a:lnTo>
                  <a:pt x="1111835" y="114466"/>
                </a:lnTo>
                <a:lnTo>
                  <a:pt x="1119611" y="116512"/>
                </a:lnTo>
                <a:lnTo>
                  <a:pt x="1220675" y="57558"/>
                </a:lnTo>
                <a:lnTo>
                  <a:pt x="1198904" y="44858"/>
                </a:lnTo>
                <a:lnTo>
                  <a:pt x="0" y="44857"/>
                </a:lnTo>
                <a:close/>
              </a:path>
              <a:path w="1221104" h="116839">
                <a:moveTo>
                  <a:pt x="1119182" y="0"/>
                </a:moveTo>
                <a:lnTo>
                  <a:pt x="1112895" y="1653"/>
                </a:lnTo>
                <a:lnTo>
                  <a:pt x="1110067" y="3680"/>
                </a:lnTo>
                <a:lnTo>
                  <a:pt x="1104766" y="12768"/>
                </a:lnTo>
                <a:lnTo>
                  <a:pt x="1106813" y="20544"/>
                </a:lnTo>
                <a:lnTo>
                  <a:pt x="1148494" y="44858"/>
                </a:lnTo>
                <a:lnTo>
                  <a:pt x="1198904" y="44858"/>
                </a:lnTo>
                <a:lnTo>
                  <a:pt x="1122640" y="370"/>
                </a:lnTo>
                <a:lnTo>
                  <a:pt x="1119182" y="0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409461" y="4442293"/>
            <a:ext cx="7423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th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,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4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499100" y="3378200"/>
            <a:ext cx="1866900" cy="208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24</a:t>
            </a: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5541812" y="3415901"/>
          <a:ext cx="1702296" cy="1920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2296"/>
              </a:tblGrid>
              <a:tr h="27432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(on,2)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(sofa</a:t>
                      </a:r>
                      <a:r>
                        <a:rPr sz="1200" b="1" spc="-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2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(mat,1)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(aardvark,1)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b="1" spc="-2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1200" b="1" spc="-2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200" b="1" spc="1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(cat,1)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(sat,2)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5"/>
            <a:ext cx="3696970" cy="127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26289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14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+</a:t>
            </a:r>
            <a:r>
              <a:rPr sz="2000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ve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-10" dirty="0">
                <a:latin typeface="Calibri"/>
                <a:cs typeface="Calibri"/>
              </a:rPr>
              <a:t>)</a:t>
            </a:r>
            <a:r>
              <a:rPr sz="2000" dirty="0">
                <a:latin typeface="Calibri"/>
                <a:cs typeface="Calibri"/>
              </a:rPr>
              <a:t>+z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+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</a:t>
            </a:r>
            <a:r>
              <a:rPr dirty="0"/>
              <a:t>e</a:t>
            </a:r>
            <a:r>
              <a:rPr spc="35" dirty="0"/>
              <a:t>du</a:t>
            </a:r>
            <a:r>
              <a:rPr spc="-20" dirty="0"/>
              <a:t>c</a:t>
            </a:r>
            <a:r>
              <a:rPr dirty="0"/>
              <a:t>e</a:t>
            </a:r>
            <a:r>
              <a:rPr spc="-15" dirty="0"/>
              <a:t>B</a:t>
            </a:r>
            <a:r>
              <a:rPr spc="0" dirty="0"/>
              <a:t>y</a:t>
            </a:r>
            <a:r>
              <a:rPr spc="-55" dirty="0"/>
              <a:t>K</a:t>
            </a:r>
            <a:r>
              <a:rPr dirty="0"/>
              <a:t>e</a:t>
            </a:r>
            <a:r>
              <a:rPr spc="-5" dirty="0"/>
              <a:t>y</a:t>
            </a:r>
            <a:r>
              <a:rPr spc="-130" dirty="0"/>
              <a:t> </a:t>
            </a:r>
            <a:r>
              <a:rPr spc="-30" dirty="0"/>
              <a:t>(</a:t>
            </a:r>
            <a:r>
              <a:rPr spc="-25" dirty="0"/>
              <a:t>2</a:t>
            </a:r>
            <a:r>
              <a:rPr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736600" y="2844800"/>
            <a:ext cx="1663700" cy="316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2932" y="3159512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>
                <a:moveTo>
                  <a:pt x="0" y="0"/>
                </a:moveTo>
                <a:lnTo>
                  <a:pt x="152665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2932" y="3433832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>
                <a:moveTo>
                  <a:pt x="0" y="0"/>
                </a:moveTo>
                <a:lnTo>
                  <a:pt x="152665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2932" y="3708152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>
                <a:moveTo>
                  <a:pt x="0" y="0"/>
                </a:moveTo>
                <a:lnTo>
                  <a:pt x="152665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2932" y="3982472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>
                <a:moveTo>
                  <a:pt x="0" y="0"/>
                </a:moveTo>
                <a:lnTo>
                  <a:pt x="152665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2932" y="4256792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>
                <a:moveTo>
                  <a:pt x="0" y="0"/>
                </a:moveTo>
                <a:lnTo>
                  <a:pt x="152665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932" y="4531112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>
                <a:moveTo>
                  <a:pt x="0" y="0"/>
                </a:moveTo>
                <a:lnTo>
                  <a:pt x="152665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932" y="4805432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>
                <a:moveTo>
                  <a:pt x="0" y="0"/>
                </a:moveTo>
                <a:lnTo>
                  <a:pt x="152665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2932" y="5079752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>
                <a:moveTo>
                  <a:pt x="0" y="0"/>
                </a:moveTo>
                <a:lnTo>
                  <a:pt x="152665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2932" y="5354072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>
                <a:moveTo>
                  <a:pt x="0" y="0"/>
                </a:moveTo>
                <a:lnTo>
                  <a:pt x="152665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2932" y="5628392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>
                <a:moveTo>
                  <a:pt x="0" y="0"/>
                </a:moveTo>
                <a:lnTo>
                  <a:pt x="152665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2457" y="2875667"/>
            <a:ext cx="0" cy="3027045"/>
          </a:xfrm>
          <a:custGeom>
            <a:avLst/>
            <a:gdLst/>
            <a:ahLst/>
            <a:cxnLst/>
            <a:rect l="l" t="t" r="r" b="b"/>
            <a:pathLst>
              <a:path h="3027045">
                <a:moveTo>
                  <a:pt x="0" y="0"/>
                </a:moveTo>
                <a:lnTo>
                  <a:pt x="0" y="302704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90063" y="2875667"/>
            <a:ext cx="0" cy="3027045"/>
          </a:xfrm>
          <a:custGeom>
            <a:avLst/>
            <a:gdLst/>
            <a:ahLst/>
            <a:cxnLst/>
            <a:rect l="l" t="t" r="r" b="b"/>
            <a:pathLst>
              <a:path h="3027045">
                <a:moveTo>
                  <a:pt x="0" y="0"/>
                </a:moveTo>
                <a:lnTo>
                  <a:pt x="0" y="302704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2932" y="2885192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>
                <a:moveTo>
                  <a:pt x="0" y="0"/>
                </a:moveTo>
                <a:lnTo>
                  <a:pt x="152665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61197" y="2945911"/>
            <a:ext cx="6508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th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200" b="1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1197" y="3220232"/>
            <a:ext cx="6477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(cat,1)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1197" y="3494552"/>
            <a:ext cx="6477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(sat,1)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1197" y="3768872"/>
            <a:ext cx="650875" cy="1000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(on,1)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th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200" b="1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(mat,1)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th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200" b="1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1197" y="4866152"/>
            <a:ext cx="1092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(aardvark,1)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1197" y="5140472"/>
            <a:ext cx="650875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(sat,1)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(on,1)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th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200" b="1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92600" y="1130300"/>
            <a:ext cx="46609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68800" y="1257300"/>
            <a:ext cx="43815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337050" y="1174750"/>
            <a:ext cx="4521200" cy="1206500"/>
          </a:xfrm>
          <a:prstGeom prst="rect">
            <a:avLst/>
          </a:prstGeom>
          <a:solidFill>
            <a:srgbClr val="D2E7ED"/>
          </a:solidFill>
          <a:ln w="12700">
            <a:solidFill>
              <a:srgbClr val="2C91B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967105" algn="ctr">
              <a:lnSpc>
                <a:spcPct val="100000"/>
              </a:lnSpc>
            </a:pPr>
            <a:r>
              <a:rPr sz="1400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400" spc="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count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spc="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400" b="1" i="1" spc="-45" dirty="0">
                <a:solidFill>
                  <a:srgbClr val="A6A6A6"/>
                </a:solidFill>
                <a:latin typeface="Courier New"/>
                <a:cs typeface="Courier New"/>
              </a:rPr>
              <a:t>f</a:t>
            </a:r>
            <a:r>
              <a:rPr sz="1400" b="1" i="1" spc="60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400" b="1" i="1" spc="-45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400" b="1" i="1" spc="55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400" b="1" spc="4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400">
              <a:latin typeface="Courier New"/>
              <a:cs typeface="Courier New"/>
            </a:endParaRPr>
          </a:p>
          <a:p>
            <a:pPr marL="271780">
              <a:lnSpc>
                <a:spcPct val="100000"/>
              </a:lnSpc>
              <a:spcBef>
                <a:spcPts val="20"/>
              </a:spcBef>
              <a:tabLst>
                <a:tab pos="4106545" algn="l"/>
              </a:tabLst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.flatMa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(lam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b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4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line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line.spli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()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	</a:t>
            </a:r>
            <a:r>
              <a:rPr sz="1400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400">
              <a:latin typeface="Courier New"/>
              <a:cs typeface="Courier New"/>
            </a:endParaRPr>
          </a:p>
          <a:p>
            <a:pPr marL="271780">
              <a:lnSpc>
                <a:spcPct val="100000"/>
              </a:lnSpc>
              <a:spcBef>
                <a:spcPts val="20"/>
              </a:spcBef>
              <a:tabLst>
                <a:tab pos="1553845" algn="l"/>
              </a:tabLst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.ma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(lambd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a	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word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(word,1)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400" b="1" spc="3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400">
              <a:latin typeface="Courier New"/>
              <a:cs typeface="Courier New"/>
            </a:endParaRPr>
          </a:p>
          <a:p>
            <a:pPr marL="271780">
              <a:lnSpc>
                <a:spcPct val="100000"/>
              </a:lnSpc>
              <a:spcBef>
                <a:spcPts val="20"/>
              </a:spcBef>
              <a:tabLst>
                <a:tab pos="2404745" algn="l"/>
              </a:tabLst>
            </a:pP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.reduceByKe</a:t>
            </a:r>
            <a:r>
              <a:rPr sz="1400" b="1" spc="-40" dirty="0">
                <a:solidFill>
                  <a:srgbClr val="010000"/>
                </a:solidFill>
                <a:latin typeface="Courier New"/>
                <a:cs typeface="Courier New"/>
              </a:rPr>
              <a:t>y</a:t>
            </a:r>
            <a:r>
              <a:rPr sz="1400" b="1" spc="55" dirty="0">
                <a:solidFill>
                  <a:srgbClr val="010000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la</a:t>
            </a:r>
            <a:r>
              <a:rPr sz="1400" b="1" spc="55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b</a:t>
            </a:r>
            <a:r>
              <a:rPr sz="1400" b="1" spc="6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400" b="1" dirty="0">
                <a:solidFill>
                  <a:srgbClr val="010000"/>
                </a:solidFill>
                <a:latin typeface="Courier New"/>
                <a:cs typeface="Courier New"/>
              </a:rPr>
              <a:t>a	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v</a:t>
            </a:r>
            <a:r>
              <a:rPr sz="1400" b="1" spc="-40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v</a:t>
            </a:r>
            <a:r>
              <a:rPr sz="1400" b="1" spc="-40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400" b="1" dirty="0">
                <a:solidFill>
                  <a:srgbClr val="010000"/>
                </a:solidFill>
                <a:latin typeface="Courier New"/>
                <a:cs typeface="Courier New"/>
              </a:rPr>
              <a:t>:</a:t>
            </a:r>
            <a:r>
              <a:rPr sz="1400" b="1" spc="21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v1+v</a:t>
            </a:r>
            <a:r>
              <a:rPr sz="1400" b="1" spc="-40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400" b="1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78582" y="3009900"/>
            <a:ext cx="721360" cy="76200"/>
          </a:xfrm>
          <a:custGeom>
            <a:avLst/>
            <a:gdLst/>
            <a:ahLst/>
            <a:cxnLst/>
            <a:rect l="l" t="t" r="r" b="b"/>
            <a:pathLst>
              <a:path w="721360" h="76200">
                <a:moveTo>
                  <a:pt x="37517" y="0"/>
                </a:moveTo>
                <a:lnTo>
                  <a:pt x="1929" y="28444"/>
                </a:lnTo>
                <a:lnTo>
                  <a:pt x="0" y="44745"/>
                </a:lnTo>
                <a:lnTo>
                  <a:pt x="4689" y="57193"/>
                </a:lnTo>
                <a:lnTo>
                  <a:pt x="13576" y="67140"/>
                </a:lnTo>
                <a:lnTo>
                  <a:pt x="26059" y="73700"/>
                </a:lnTo>
                <a:lnTo>
                  <a:pt x="41534" y="75990"/>
                </a:lnTo>
                <a:lnTo>
                  <a:pt x="54087" y="72417"/>
                </a:lnTo>
                <a:lnTo>
                  <a:pt x="64457" y="65040"/>
                </a:lnTo>
                <a:lnTo>
                  <a:pt x="70357" y="50800"/>
                </a:lnTo>
                <a:lnTo>
                  <a:pt x="721364" y="50800"/>
                </a:lnTo>
                <a:lnTo>
                  <a:pt x="721364" y="25401"/>
                </a:lnTo>
                <a:lnTo>
                  <a:pt x="70357" y="25400"/>
                </a:lnTo>
                <a:lnTo>
                  <a:pt x="61662" y="8626"/>
                </a:lnTo>
                <a:lnTo>
                  <a:pt x="50561" y="2291"/>
                </a:lnTo>
                <a:lnTo>
                  <a:pt x="37517" y="0"/>
                </a:lnTo>
                <a:close/>
              </a:path>
              <a:path w="721360" h="76200">
                <a:moveTo>
                  <a:pt x="721364" y="50800"/>
                </a:moveTo>
                <a:lnTo>
                  <a:pt x="70357" y="50800"/>
                </a:lnTo>
                <a:lnTo>
                  <a:pt x="721364" y="50801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78582" y="4114800"/>
            <a:ext cx="721360" cy="76200"/>
          </a:xfrm>
          <a:custGeom>
            <a:avLst/>
            <a:gdLst/>
            <a:ahLst/>
            <a:cxnLst/>
            <a:rect l="l" t="t" r="r" b="b"/>
            <a:pathLst>
              <a:path w="721360" h="76200">
                <a:moveTo>
                  <a:pt x="37517" y="0"/>
                </a:moveTo>
                <a:lnTo>
                  <a:pt x="1929" y="28444"/>
                </a:lnTo>
                <a:lnTo>
                  <a:pt x="0" y="44745"/>
                </a:lnTo>
                <a:lnTo>
                  <a:pt x="4689" y="57193"/>
                </a:lnTo>
                <a:lnTo>
                  <a:pt x="13576" y="67139"/>
                </a:lnTo>
                <a:lnTo>
                  <a:pt x="26059" y="73700"/>
                </a:lnTo>
                <a:lnTo>
                  <a:pt x="41534" y="75990"/>
                </a:lnTo>
                <a:lnTo>
                  <a:pt x="54087" y="72417"/>
                </a:lnTo>
                <a:lnTo>
                  <a:pt x="64457" y="65040"/>
                </a:lnTo>
                <a:lnTo>
                  <a:pt x="70357" y="50800"/>
                </a:lnTo>
                <a:lnTo>
                  <a:pt x="721364" y="50800"/>
                </a:lnTo>
                <a:lnTo>
                  <a:pt x="721364" y="25401"/>
                </a:lnTo>
                <a:lnTo>
                  <a:pt x="70357" y="25400"/>
                </a:lnTo>
                <a:lnTo>
                  <a:pt x="61662" y="8626"/>
                </a:lnTo>
                <a:lnTo>
                  <a:pt x="50561" y="2291"/>
                </a:lnTo>
                <a:lnTo>
                  <a:pt x="37517" y="0"/>
                </a:lnTo>
                <a:close/>
              </a:path>
              <a:path w="721360" h="76200">
                <a:moveTo>
                  <a:pt x="721364" y="50800"/>
                </a:moveTo>
                <a:lnTo>
                  <a:pt x="70357" y="50800"/>
                </a:lnTo>
                <a:lnTo>
                  <a:pt x="721364" y="50801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01900" y="3048000"/>
            <a:ext cx="0" cy="1109345"/>
          </a:xfrm>
          <a:custGeom>
            <a:avLst/>
            <a:gdLst/>
            <a:ahLst/>
            <a:cxnLst/>
            <a:rect l="l" t="t" r="r" b="b"/>
            <a:pathLst>
              <a:path h="1109345">
                <a:moveTo>
                  <a:pt x="0" y="1108763"/>
                </a:moveTo>
                <a:lnTo>
                  <a:pt x="0" y="0"/>
                </a:lnTo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01900" y="3632200"/>
            <a:ext cx="859790" cy="0"/>
          </a:xfrm>
          <a:custGeom>
            <a:avLst/>
            <a:gdLst/>
            <a:ahLst/>
            <a:cxnLst/>
            <a:rect l="l" t="t" r="r" b="b"/>
            <a:pathLst>
              <a:path w="859789">
                <a:moveTo>
                  <a:pt x="0" y="0"/>
                </a:moveTo>
                <a:lnTo>
                  <a:pt x="859689" y="0"/>
                </a:lnTo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78582" y="4648200"/>
            <a:ext cx="719455" cy="76200"/>
          </a:xfrm>
          <a:custGeom>
            <a:avLst/>
            <a:gdLst/>
            <a:ahLst/>
            <a:cxnLst/>
            <a:rect l="l" t="t" r="r" b="b"/>
            <a:pathLst>
              <a:path w="719455" h="76200">
                <a:moveTo>
                  <a:pt x="37517" y="0"/>
                </a:moveTo>
                <a:lnTo>
                  <a:pt x="1929" y="28444"/>
                </a:lnTo>
                <a:lnTo>
                  <a:pt x="0" y="44745"/>
                </a:lnTo>
                <a:lnTo>
                  <a:pt x="4689" y="57193"/>
                </a:lnTo>
                <a:lnTo>
                  <a:pt x="13576" y="67139"/>
                </a:lnTo>
                <a:lnTo>
                  <a:pt x="26059" y="73700"/>
                </a:lnTo>
                <a:lnTo>
                  <a:pt x="41534" y="75990"/>
                </a:lnTo>
                <a:lnTo>
                  <a:pt x="54087" y="72417"/>
                </a:lnTo>
                <a:lnTo>
                  <a:pt x="64457" y="65040"/>
                </a:lnTo>
                <a:lnTo>
                  <a:pt x="70357" y="50800"/>
                </a:lnTo>
                <a:lnTo>
                  <a:pt x="719405" y="50800"/>
                </a:lnTo>
                <a:lnTo>
                  <a:pt x="719405" y="25401"/>
                </a:lnTo>
                <a:lnTo>
                  <a:pt x="70357" y="25400"/>
                </a:lnTo>
                <a:lnTo>
                  <a:pt x="61662" y="8626"/>
                </a:lnTo>
                <a:lnTo>
                  <a:pt x="50561" y="2291"/>
                </a:lnTo>
                <a:lnTo>
                  <a:pt x="37517" y="0"/>
                </a:lnTo>
                <a:close/>
              </a:path>
              <a:path w="719455" h="76200">
                <a:moveTo>
                  <a:pt x="719405" y="50800"/>
                </a:moveTo>
                <a:lnTo>
                  <a:pt x="70357" y="50800"/>
                </a:lnTo>
                <a:lnTo>
                  <a:pt x="719405" y="50801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40100" y="3632200"/>
            <a:ext cx="10160" cy="1572895"/>
          </a:xfrm>
          <a:custGeom>
            <a:avLst/>
            <a:gdLst/>
            <a:ahLst/>
            <a:cxnLst/>
            <a:rect l="l" t="t" r="r" b="b"/>
            <a:pathLst>
              <a:path w="10160" h="1572895">
                <a:moveTo>
                  <a:pt x="9769" y="1572844"/>
                </a:moveTo>
                <a:lnTo>
                  <a:pt x="0" y="0"/>
                </a:lnTo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78582" y="5727700"/>
            <a:ext cx="721360" cy="76200"/>
          </a:xfrm>
          <a:custGeom>
            <a:avLst/>
            <a:gdLst/>
            <a:ahLst/>
            <a:cxnLst/>
            <a:rect l="l" t="t" r="r" b="b"/>
            <a:pathLst>
              <a:path w="721360" h="76200">
                <a:moveTo>
                  <a:pt x="37517" y="0"/>
                </a:moveTo>
                <a:lnTo>
                  <a:pt x="1929" y="28444"/>
                </a:lnTo>
                <a:lnTo>
                  <a:pt x="0" y="44745"/>
                </a:lnTo>
                <a:lnTo>
                  <a:pt x="4689" y="57193"/>
                </a:lnTo>
                <a:lnTo>
                  <a:pt x="13576" y="67139"/>
                </a:lnTo>
                <a:lnTo>
                  <a:pt x="26059" y="73700"/>
                </a:lnTo>
                <a:lnTo>
                  <a:pt x="41534" y="75990"/>
                </a:lnTo>
                <a:lnTo>
                  <a:pt x="54087" y="72417"/>
                </a:lnTo>
                <a:lnTo>
                  <a:pt x="64457" y="65040"/>
                </a:lnTo>
                <a:lnTo>
                  <a:pt x="70357" y="50800"/>
                </a:lnTo>
                <a:lnTo>
                  <a:pt x="721364" y="50800"/>
                </a:lnTo>
                <a:lnTo>
                  <a:pt x="721364" y="25401"/>
                </a:lnTo>
                <a:lnTo>
                  <a:pt x="70357" y="25400"/>
                </a:lnTo>
                <a:lnTo>
                  <a:pt x="61662" y="8626"/>
                </a:lnTo>
                <a:lnTo>
                  <a:pt x="50561" y="2291"/>
                </a:lnTo>
                <a:lnTo>
                  <a:pt x="37517" y="0"/>
                </a:lnTo>
                <a:close/>
              </a:path>
              <a:path w="721360" h="76200">
                <a:moveTo>
                  <a:pt x="721364" y="50800"/>
                </a:moveTo>
                <a:lnTo>
                  <a:pt x="70357" y="50800"/>
                </a:lnTo>
                <a:lnTo>
                  <a:pt x="721364" y="50801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530819" y="3355568"/>
            <a:ext cx="7423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th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,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40100" y="4616042"/>
            <a:ext cx="2214245" cy="116839"/>
          </a:xfrm>
          <a:custGeom>
            <a:avLst/>
            <a:gdLst/>
            <a:ahLst/>
            <a:cxnLst/>
            <a:rect l="l" t="t" r="r" b="b"/>
            <a:pathLst>
              <a:path w="2214245" h="116839">
                <a:moveTo>
                  <a:pt x="0" y="44857"/>
                </a:moveTo>
                <a:lnTo>
                  <a:pt x="0" y="70257"/>
                </a:lnTo>
                <a:lnTo>
                  <a:pt x="2141598" y="70258"/>
                </a:lnTo>
                <a:lnTo>
                  <a:pt x="2099917" y="94573"/>
                </a:lnTo>
                <a:lnTo>
                  <a:pt x="2097871" y="102349"/>
                </a:lnTo>
                <a:lnTo>
                  <a:pt x="2104939" y="114466"/>
                </a:lnTo>
                <a:lnTo>
                  <a:pt x="2112716" y="116512"/>
                </a:lnTo>
                <a:lnTo>
                  <a:pt x="2213780" y="57558"/>
                </a:lnTo>
                <a:lnTo>
                  <a:pt x="2192008" y="44858"/>
                </a:lnTo>
                <a:lnTo>
                  <a:pt x="0" y="44857"/>
                </a:lnTo>
                <a:close/>
              </a:path>
              <a:path w="2214245" h="116839">
                <a:moveTo>
                  <a:pt x="2112285" y="0"/>
                </a:moveTo>
                <a:lnTo>
                  <a:pt x="2106000" y="1653"/>
                </a:lnTo>
                <a:lnTo>
                  <a:pt x="2103172" y="3680"/>
                </a:lnTo>
                <a:lnTo>
                  <a:pt x="2097871" y="12768"/>
                </a:lnTo>
                <a:lnTo>
                  <a:pt x="2099917" y="20544"/>
                </a:lnTo>
                <a:lnTo>
                  <a:pt x="2141598" y="44858"/>
                </a:lnTo>
                <a:lnTo>
                  <a:pt x="2192008" y="44858"/>
                </a:lnTo>
                <a:lnTo>
                  <a:pt x="2115745" y="372"/>
                </a:lnTo>
                <a:lnTo>
                  <a:pt x="2112285" y="0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429584" y="4425486"/>
            <a:ext cx="7423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th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,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4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89200" y="5219700"/>
            <a:ext cx="859790" cy="0"/>
          </a:xfrm>
          <a:custGeom>
            <a:avLst/>
            <a:gdLst/>
            <a:ahLst/>
            <a:cxnLst/>
            <a:rect l="l" t="t" r="r" b="b"/>
            <a:pathLst>
              <a:path w="859789">
                <a:moveTo>
                  <a:pt x="0" y="0"/>
                </a:moveTo>
                <a:lnTo>
                  <a:pt x="859689" y="0"/>
                </a:lnTo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530819" y="4961432"/>
            <a:ext cx="7423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th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,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01900" y="4673599"/>
            <a:ext cx="0" cy="1094105"/>
          </a:xfrm>
          <a:custGeom>
            <a:avLst/>
            <a:gdLst/>
            <a:ahLst/>
            <a:cxnLst/>
            <a:rect l="l" t="t" r="r" b="b"/>
            <a:pathLst>
              <a:path h="1094104">
                <a:moveTo>
                  <a:pt x="0" y="1093565"/>
                </a:moveTo>
                <a:lnTo>
                  <a:pt x="0" y="0"/>
                </a:lnTo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99100" y="3378200"/>
            <a:ext cx="1866900" cy="208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25</a:t>
            </a: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5541812" y="3415901"/>
          <a:ext cx="1702296" cy="1920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2296"/>
              </a:tblGrid>
              <a:tr h="27432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(on,2)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(sofa</a:t>
                      </a:r>
                      <a:r>
                        <a:rPr sz="1200" b="1" spc="-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2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(mat,1)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(aardvark,1)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200" b="1" spc="-2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1200" b="1" spc="-2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200" b="1" spc="1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(cat,1)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(sat,2)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0" y="1196354"/>
            <a:ext cx="5145405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  <a:spcBef>
                <a:spcPts val="200"/>
              </a:spcBef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count(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640" y="1866672"/>
            <a:ext cx="5395595" cy="30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take(</a:t>
            </a:r>
            <a:r>
              <a:rPr sz="2000" b="1" i="1" spc="-5" dirty="0">
                <a:latin typeface="Courier New"/>
                <a:cs typeface="Courier New"/>
              </a:rPr>
              <a:t>n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rr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i="1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640" y="2209572"/>
            <a:ext cx="5311775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107FA7"/>
              </a:buClr>
              <a:buFont typeface="Lucida Sans Unicode"/>
              <a:buChar char="–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collect()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rr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saveAsTextFile(</a:t>
            </a:r>
            <a:r>
              <a:rPr sz="2000" b="1" i="1" spc="-5" dirty="0">
                <a:latin typeface="Courier New"/>
                <a:cs typeface="Courier New"/>
              </a:rPr>
              <a:t>file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15" dirty="0">
                <a:latin typeface="Calibri"/>
                <a:cs typeface="Calibri"/>
              </a:rPr>
              <a:t>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190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6" name="object 6"/>
          <p:cNvSpPr/>
          <p:nvPr/>
        </p:nvSpPr>
        <p:spPr>
          <a:xfrm>
            <a:off x="406400" y="3479800"/>
            <a:ext cx="4178300" cy="256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2600" y="3581400"/>
            <a:ext cx="3606800" cy="245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850" y="3524250"/>
            <a:ext cx="4038600" cy="2425700"/>
          </a:xfrm>
          <a:custGeom>
            <a:avLst/>
            <a:gdLst/>
            <a:ahLst/>
            <a:cxnLst/>
            <a:rect l="l" t="t" r="r" b="b"/>
            <a:pathLst>
              <a:path w="4038600" h="2425700">
                <a:moveTo>
                  <a:pt x="0" y="0"/>
                </a:moveTo>
                <a:lnTo>
                  <a:pt x="4038600" y="0"/>
                </a:lnTo>
                <a:lnTo>
                  <a:pt x="4038600" y="2425700"/>
                </a:lnTo>
                <a:lnTo>
                  <a:pt x="0" y="24257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850" y="3524250"/>
            <a:ext cx="4038600" cy="2425700"/>
          </a:xfrm>
          <a:custGeom>
            <a:avLst/>
            <a:gdLst/>
            <a:ahLst/>
            <a:cxnLst/>
            <a:rect l="l" t="t" r="r" b="b"/>
            <a:pathLst>
              <a:path w="4038600" h="2425700">
                <a:moveTo>
                  <a:pt x="0" y="0"/>
                </a:moveTo>
                <a:lnTo>
                  <a:pt x="4038600" y="0"/>
                </a:lnTo>
                <a:lnTo>
                  <a:pt x="4038600" y="2425700"/>
                </a:lnTo>
                <a:lnTo>
                  <a:pt x="0" y="2425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D8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8680" y="3695255"/>
            <a:ext cx="3239135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0" marR="5080" indent="-279400">
              <a:lnSpc>
                <a:spcPct val="1012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2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sc.textFil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ur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co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w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.t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x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")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680" y="4342955"/>
            <a:ext cx="172720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mydata.coun</a:t>
            </a:r>
            <a:r>
              <a:rPr sz="1400" b="1" spc="-40" dirty="0">
                <a:latin typeface="Courier New"/>
                <a:cs typeface="Courier New"/>
              </a:rPr>
              <a:t>t</a:t>
            </a:r>
            <a:r>
              <a:rPr sz="1400" b="1" spc="-45" dirty="0">
                <a:latin typeface="Courier New"/>
                <a:cs typeface="Courier New"/>
              </a:rPr>
              <a:t>() 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680" y="4977955"/>
            <a:ext cx="311150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ct val="1012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fo</a:t>
            </a:r>
            <a:r>
              <a:rPr sz="1400" b="1" dirty="0">
                <a:latin typeface="Courier New"/>
                <a:cs typeface="Courier New"/>
              </a:rPr>
              <a:t>r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lin</a:t>
            </a:r>
            <a:r>
              <a:rPr sz="1400" b="1" dirty="0">
                <a:latin typeface="Courier New"/>
                <a:cs typeface="Courier New"/>
              </a:rPr>
              <a:t>e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i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114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mydata.tak</a:t>
            </a:r>
            <a:r>
              <a:rPr sz="1400" b="1" spc="-40" dirty="0"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(2): prin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spc="2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line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8680" y="5425042"/>
            <a:ext cx="161353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I'v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neve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seen 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I</a:t>
            </a:r>
            <a:r>
              <a:rPr sz="1400" b="1" spc="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neve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hop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to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0475" y="5425042"/>
            <a:ext cx="138493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1200"/>
              </a:lnSpc>
            </a:pP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400" b="1" spc="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purpl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cow. se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one;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31100" y="1524000"/>
            <a:ext cx="6604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00950" y="1568450"/>
            <a:ext cx="520700" cy="546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00950" y="1568450"/>
            <a:ext cx="520700" cy="546100"/>
          </a:xfrm>
          <a:custGeom>
            <a:avLst/>
            <a:gdLst/>
            <a:ahLst/>
            <a:cxnLst/>
            <a:rect l="l" t="t" r="r" b="b"/>
            <a:pathLst>
              <a:path w="520700" h="546100">
                <a:moveTo>
                  <a:pt x="0" y="0"/>
                </a:moveTo>
                <a:lnTo>
                  <a:pt x="520700" y="27305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56300" y="1358900"/>
            <a:ext cx="1612900" cy="1066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86915" y="1635304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>
                <a:moveTo>
                  <a:pt x="0" y="0"/>
                </a:moveTo>
                <a:lnTo>
                  <a:pt x="148178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86915" y="1863904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>
                <a:moveTo>
                  <a:pt x="0" y="0"/>
                </a:moveTo>
                <a:lnTo>
                  <a:pt x="148178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86915" y="2092504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>
                <a:moveTo>
                  <a:pt x="0" y="0"/>
                </a:moveTo>
                <a:lnTo>
                  <a:pt x="148178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96440" y="1555750"/>
            <a:ext cx="0" cy="775335"/>
          </a:xfrm>
          <a:custGeom>
            <a:avLst/>
            <a:gdLst/>
            <a:ahLst/>
            <a:cxnLst/>
            <a:rect l="l" t="t" r="r" b="b"/>
            <a:pathLst>
              <a:path h="775335">
                <a:moveTo>
                  <a:pt x="0" y="77487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59171" y="1397179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19850" y="1406704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>
                <a:moveTo>
                  <a:pt x="0" y="0"/>
                </a:moveTo>
                <a:lnTo>
                  <a:pt x="104884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86915" y="2321104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>
                <a:moveTo>
                  <a:pt x="0" y="0"/>
                </a:moveTo>
                <a:lnTo>
                  <a:pt x="1481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07703" y="1726262"/>
            <a:ext cx="516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5" dirty="0">
                <a:latin typeface="Calibri"/>
                <a:cs typeface="Calibri"/>
              </a:rPr>
              <a:t>v</a:t>
            </a:r>
            <a:r>
              <a:rPr sz="1800" i="1" spc="-25" dirty="0">
                <a:latin typeface="Calibri"/>
                <a:cs typeface="Calibri"/>
              </a:rPr>
              <a:t>a</a:t>
            </a:r>
            <a:r>
              <a:rPr sz="1800" i="1" spc="-15" dirty="0">
                <a:latin typeface="Calibri"/>
                <a:cs typeface="Calibri"/>
              </a:rPr>
              <a:t>l</a:t>
            </a:r>
            <a:r>
              <a:rPr sz="1800" i="1" spc="-25" dirty="0">
                <a:latin typeface="Calibri"/>
                <a:cs typeface="Calibri"/>
              </a:rPr>
              <a:t>u</a:t>
            </a:r>
            <a:r>
              <a:rPr sz="1800" i="1" spc="-5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62650" y="1276350"/>
            <a:ext cx="457200" cy="279400"/>
          </a:xfrm>
          <a:custGeom>
            <a:avLst/>
            <a:gdLst/>
            <a:ahLst/>
            <a:cxnLst/>
            <a:rect l="l" t="t" r="r" b="b"/>
            <a:pathLst>
              <a:path w="457200" h="279400">
                <a:moveTo>
                  <a:pt x="0" y="0"/>
                </a:moveTo>
                <a:lnTo>
                  <a:pt x="457200" y="0"/>
                </a:lnTo>
                <a:lnTo>
                  <a:pt x="4572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62650" y="1276350"/>
            <a:ext cx="457200" cy="279400"/>
          </a:xfrm>
          <a:custGeom>
            <a:avLst/>
            <a:gdLst/>
            <a:ahLst/>
            <a:cxnLst/>
            <a:rect l="l" t="t" r="r" b="b"/>
            <a:pathLst>
              <a:path w="457200" h="279400">
                <a:moveTo>
                  <a:pt x="0" y="0"/>
                </a:moveTo>
                <a:lnTo>
                  <a:pt x="457200" y="0"/>
                </a:lnTo>
                <a:lnTo>
                  <a:pt x="4572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031990" y="1322052"/>
            <a:ext cx="2971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45" dirty="0">
                <a:latin typeface="Calibri"/>
                <a:cs typeface="Calibri"/>
              </a:rPr>
              <a:t>R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24400" y="3492500"/>
            <a:ext cx="4025900" cy="2552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00600" y="3594100"/>
            <a:ext cx="3708400" cy="2451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68850" y="3536950"/>
            <a:ext cx="3886200" cy="2413000"/>
          </a:xfrm>
          <a:custGeom>
            <a:avLst/>
            <a:gdLst/>
            <a:ahLst/>
            <a:cxnLst/>
            <a:rect l="l" t="t" r="r" b="b"/>
            <a:pathLst>
              <a:path w="3886200" h="2413000">
                <a:moveTo>
                  <a:pt x="0" y="0"/>
                </a:moveTo>
                <a:lnTo>
                  <a:pt x="3886200" y="0"/>
                </a:lnTo>
                <a:lnTo>
                  <a:pt x="3886200" y="2413000"/>
                </a:lnTo>
                <a:lnTo>
                  <a:pt x="0" y="24130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68850" y="3536950"/>
            <a:ext cx="3886200" cy="2413000"/>
          </a:xfrm>
          <a:custGeom>
            <a:avLst/>
            <a:gdLst/>
            <a:ahLst/>
            <a:cxnLst/>
            <a:rect l="l" t="t" r="r" b="b"/>
            <a:pathLst>
              <a:path w="3886200" h="2413000">
                <a:moveTo>
                  <a:pt x="0" y="0"/>
                </a:moveTo>
                <a:lnTo>
                  <a:pt x="3886200" y="0"/>
                </a:lnTo>
                <a:lnTo>
                  <a:pt x="3886200" y="2413000"/>
                </a:lnTo>
                <a:lnTo>
                  <a:pt x="0" y="241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D8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932993" y="3706662"/>
            <a:ext cx="3239135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0" marR="5080" indent="-279400">
              <a:lnSpc>
                <a:spcPct val="1012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sc.textFil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("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ur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co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w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.t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x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")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32993" y="4354362"/>
            <a:ext cx="172720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mydata.coun</a:t>
            </a:r>
            <a:r>
              <a:rPr sz="1400" b="1" spc="-40" dirty="0">
                <a:latin typeface="Courier New"/>
                <a:cs typeface="Courier New"/>
              </a:rPr>
              <a:t>t</a:t>
            </a:r>
            <a:r>
              <a:rPr sz="1400" b="1" spc="-45" dirty="0">
                <a:latin typeface="Courier New"/>
                <a:cs typeface="Courier New"/>
              </a:rPr>
              <a:t>() 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32993" y="4989362"/>
            <a:ext cx="1580515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 marR="5080" indent="-215900">
              <a:lnSpc>
                <a:spcPct val="1012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	</a:t>
            </a:r>
            <a:r>
              <a:rPr sz="1400" b="1" spc="-45" dirty="0">
                <a:latin typeface="Courier New"/>
                <a:cs typeface="Courier New"/>
              </a:rPr>
              <a:t>fo</a:t>
            </a:r>
            <a:r>
              <a:rPr sz="1400" b="1" dirty="0">
                <a:latin typeface="Courier New"/>
                <a:cs typeface="Courier New"/>
              </a:rPr>
              <a:t>r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(lin</a:t>
            </a:r>
            <a:r>
              <a:rPr sz="1400" b="1" dirty="0">
                <a:latin typeface="Courier New"/>
                <a:cs typeface="Courier New"/>
              </a:rPr>
              <a:t>e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&lt;</a:t>
            </a:r>
            <a:r>
              <a:rPr sz="1400" b="1" dirty="0">
                <a:latin typeface="Courier New"/>
                <a:cs typeface="Courier New"/>
              </a:rPr>
              <a:t>- </a:t>
            </a:r>
            <a:r>
              <a:rPr sz="1400" b="1" spc="-45" dirty="0">
                <a:latin typeface="Courier New"/>
                <a:cs typeface="Courier New"/>
              </a:rPr>
              <a:t>println(lin</a:t>
            </a:r>
            <a:r>
              <a:rPr sz="1400" b="1" spc="-40" dirty="0">
                <a:latin typeface="Courier New"/>
                <a:cs typeface="Courier New"/>
              </a:rPr>
              <a:t>e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96692" y="5004649"/>
            <a:ext cx="15678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mydata.tak</a:t>
            </a:r>
            <a:r>
              <a:rPr sz="1400" b="1" spc="-40" dirty="0"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(2</a:t>
            </a:r>
            <a:r>
              <a:rPr sz="1400" b="1" spc="60" dirty="0">
                <a:latin typeface="Courier New"/>
                <a:cs typeface="Courier New"/>
              </a:rPr>
              <a:t>)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32993" y="5436449"/>
            <a:ext cx="161353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I'v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neve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seen 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I</a:t>
            </a:r>
            <a:r>
              <a:rPr sz="1400" b="1" spc="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neve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hop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to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34788" y="5436449"/>
            <a:ext cx="138493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1200"/>
              </a:lnSpc>
            </a:pP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400" b="1" spc="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purpl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cow. se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one;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959100" y="3378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59100" y="3378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039854" y="3443493"/>
            <a:ext cx="13252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099300" y="3378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99300" y="3378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183032" y="3443493"/>
            <a:ext cx="11906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13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0" dirty="0"/>
              <a:t>W</a:t>
            </a:r>
            <a:r>
              <a:rPr spc="30" dirty="0"/>
              <a:t>o</a:t>
            </a:r>
            <a:r>
              <a:rPr spc="-45" dirty="0"/>
              <a:t>r</a:t>
            </a:r>
            <a:r>
              <a:rPr dirty="0"/>
              <a:t>d</a:t>
            </a:r>
            <a:r>
              <a:rPr spc="-5" dirty="0"/>
              <a:t> </a:t>
            </a:r>
            <a:r>
              <a:rPr spc="15" dirty="0"/>
              <a:t>C</a:t>
            </a:r>
            <a:r>
              <a:rPr spc="30" dirty="0"/>
              <a:t>o</a:t>
            </a:r>
            <a:r>
              <a:rPr spc="35" dirty="0"/>
              <a:t>un</a:t>
            </a:r>
            <a:r>
              <a:rPr dirty="0"/>
              <a:t>t</a:t>
            </a:r>
            <a:r>
              <a:rPr spc="-150" dirty="0"/>
              <a:t> </a:t>
            </a:r>
            <a:r>
              <a:rPr spc="-5" dirty="0"/>
              <a:t>R</a:t>
            </a:r>
            <a:r>
              <a:rPr dirty="0"/>
              <a:t>e</a:t>
            </a:r>
            <a:r>
              <a:rPr spc="-25" dirty="0"/>
              <a:t>c</a:t>
            </a:r>
            <a:r>
              <a:rPr spc="-50" dirty="0"/>
              <a:t>a</a:t>
            </a:r>
            <a:r>
              <a:rPr dirty="0"/>
              <a:t>p</a:t>
            </a:r>
            <a:r>
              <a:rPr spc="-5" dirty="0"/>
              <a:t> </a:t>
            </a:r>
            <a:r>
              <a:rPr spc="-30" dirty="0"/>
              <a:t>(</a:t>
            </a:r>
            <a:r>
              <a:rPr spc="-5" dirty="0"/>
              <a:t>t</a:t>
            </a:r>
            <a:r>
              <a:rPr spc="35" dirty="0"/>
              <a:t>h</a:t>
            </a:r>
            <a:r>
              <a:rPr spc="-5" dirty="0"/>
              <a:t>e</a:t>
            </a:r>
            <a:r>
              <a:rPr spc="-30" dirty="0"/>
              <a:t> </a:t>
            </a:r>
            <a:r>
              <a:rPr spc="-5" dirty="0"/>
              <a:t>S</a:t>
            </a:r>
            <a:r>
              <a:rPr spc="-20" dirty="0"/>
              <a:t>c</a:t>
            </a:r>
            <a:r>
              <a:rPr spc="-50" dirty="0"/>
              <a:t>a</a:t>
            </a:r>
            <a:r>
              <a:rPr spc="50" dirty="0"/>
              <a:t>l</a:t>
            </a:r>
            <a:r>
              <a:rPr dirty="0"/>
              <a:t>a</a:t>
            </a:r>
            <a:r>
              <a:rPr spc="5" dirty="0"/>
              <a:t> </a:t>
            </a:r>
            <a:r>
              <a:rPr spc="-65" dirty="0"/>
              <a:t>V</a:t>
            </a:r>
            <a:r>
              <a:rPr spc="5" dirty="0"/>
              <a:t>e</a:t>
            </a:r>
            <a:r>
              <a:rPr spc="-45" dirty="0"/>
              <a:t>r</a:t>
            </a:r>
            <a:r>
              <a:rPr spc="-40" dirty="0"/>
              <a:t>s</a:t>
            </a:r>
            <a:r>
              <a:rPr spc="45" dirty="0"/>
              <a:t>i</a:t>
            </a:r>
            <a:r>
              <a:rPr spc="30" dirty="0"/>
              <a:t>o</a:t>
            </a:r>
            <a:r>
              <a:rPr spc="35" dirty="0"/>
              <a:t>n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1104900" y="1435100"/>
            <a:ext cx="62357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1536700"/>
            <a:ext cx="53594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9350" y="1479550"/>
            <a:ext cx="6096000" cy="1460500"/>
          </a:xfrm>
          <a:custGeom>
            <a:avLst/>
            <a:gdLst/>
            <a:ahLst/>
            <a:cxnLst/>
            <a:rect l="l" t="t" r="r" b="b"/>
            <a:pathLst>
              <a:path w="6096000" h="1460500">
                <a:moveTo>
                  <a:pt x="0" y="0"/>
                </a:moveTo>
                <a:lnTo>
                  <a:pt x="6096000" y="0"/>
                </a:lnTo>
                <a:lnTo>
                  <a:pt x="6096000" y="1460500"/>
                </a:lnTo>
                <a:lnTo>
                  <a:pt x="0" y="14605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9350" y="1479550"/>
            <a:ext cx="6096000" cy="1460500"/>
          </a:xfrm>
          <a:custGeom>
            <a:avLst/>
            <a:gdLst/>
            <a:ahLst/>
            <a:cxnLst/>
            <a:rect l="l" t="t" r="r" b="b"/>
            <a:pathLst>
              <a:path w="6096000" h="1460500">
                <a:moveTo>
                  <a:pt x="0" y="0"/>
                </a:moveTo>
                <a:lnTo>
                  <a:pt x="6096000" y="0"/>
                </a:lnTo>
                <a:lnTo>
                  <a:pt x="6096000" y="1460500"/>
                </a:lnTo>
                <a:lnTo>
                  <a:pt x="0" y="1460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C9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4900" y="3810000"/>
            <a:ext cx="6235700" cy="158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3911600"/>
            <a:ext cx="4953000" cy="1435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9350" y="3854450"/>
            <a:ext cx="6096000" cy="1447800"/>
          </a:xfrm>
          <a:custGeom>
            <a:avLst/>
            <a:gdLst/>
            <a:ahLst/>
            <a:cxnLst/>
            <a:rect l="l" t="t" r="r" b="b"/>
            <a:pathLst>
              <a:path w="6096000" h="1447800">
                <a:moveTo>
                  <a:pt x="0" y="0"/>
                </a:moveTo>
                <a:lnTo>
                  <a:pt x="6096000" y="0"/>
                </a:lnTo>
                <a:lnTo>
                  <a:pt x="6096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9350" y="3854450"/>
            <a:ext cx="6096000" cy="1447800"/>
          </a:xfrm>
          <a:custGeom>
            <a:avLst/>
            <a:gdLst/>
            <a:ahLst/>
            <a:cxnLst/>
            <a:rect l="l" t="t" r="r" b="b"/>
            <a:pathLst>
              <a:path w="6096000" h="1447800">
                <a:moveTo>
                  <a:pt x="0" y="0"/>
                </a:moveTo>
                <a:lnTo>
                  <a:pt x="6096000" y="0"/>
                </a:lnTo>
                <a:lnTo>
                  <a:pt x="6096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C9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1200" y="13335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1200" y="13335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200" y="36830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1200" y="36830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18404" y="1397961"/>
            <a:ext cx="5842000" cy="3730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 marL="243840" marR="779145" indent="-139700">
              <a:lnSpc>
                <a:spcPct val="100299"/>
              </a:lnSpc>
              <a:spcBef>
                <a:spcPts val="350"/>
              </a:spcBef>
            </a:pPr>
            <a:r>
              <a:rPr sz="1800" dirty="0">
                <a:latin typeface="Courier New"/>
                <a:cs typeface="Courier New"/>
              </a:rPr>
              <a:t>&gt;</a:t>
            </a:r>
            <a:r>
              <a:rPr sz="1800" spc="3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va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count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sc.textFil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(</a:t>
            </a:r>
            <a:r>
              <a:rPr sz="1800" b="1" i="1" spc="15" dirty="0">
                <a:latin typeface="Courier New"/>
                <a:cs typeface="Courier New"/>
              </a:rPr>
              <a:t>fil</a:t>
            </a:r>
            <a:r>
              <a:rPr sz="1800" b="1" i="1" spc="-85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). flatMa</a:t>
            </a:r>
            <a:r>
              <a:rPr sz="1800" b="1" spc="20" dirty="0">
                <a:latin typeface="Courier New"/>
                <a:cs typeface="Courier New"/>
              </a:rPr>
              <a:t>p</a:t>
            </a:r>
            <a:r>
              <a:rPr sz="1800" b="1" spc="15" dirty="0">
                <a:latin typeface="Courier New"/>
                <a:cs typeface="Courier New"/>
              </a:rPr>
              <a:t>(lin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2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line.spli</a:t>
            </a:r>
            <a:r>
              <a:rPr sz="1800" b="1" spc="20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("\</a:t>
            </a:r>
            <a:r>
              <a:rPr sz="1800" b="1" spc="-85" dirty="0">
                <a:latin typeface="Courier New"/>
                <a:cs typeface="Courier New"/>
              </a:rPr>
              <a:t>\</a:t>
            </a:r>
            <a:r>
              <a:rPr sz="1800" b="1" spc="15" dirty="0">
                <a:latin typeface="Courier New"/>
                <a:cs typeface="Courier New"/>
              </a:rPr>
              <a:t>W")</a:t>
            </a:r>
            <a:r>
              <a:rPr sz="1800" b="1" spc="-85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Courier New"/>
                <a:cs typeface="Courier New"/>
              </a:rPr>
              <a:t>. </a:t>
            </a:r>
            <a:r>
              <a:rPr sz="1800" b="1" spc="15" dirty="0">
                <a:latin typeface="Courier New"/>
                <a:cs typeface="Courier New"/>
              </a:rPr>
              <a:t>map(wor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20" dirty="0">
                <a:latin typeface="Courier New"/>
                <a:cs typeface="Courier New"/>
              </a:rPr>
              <a:t>(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word</a:t>
            </a:r>
            <a:r>
              <a:rPr sz="1800" b="1" spc="15" dirty="0">
                <a:latin typeface="Courier New"/>
                <a:cs typeface="Courier New"/>
              </a:rPr>
              <a:t>,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800" b="1" spc="15" dirty="0">
                <a:latin typeface="Courier New"/>
                <a:cs typeface="Courier New"/>
              </a:rPr>
              <a:t>)). reduceByKe</a:t>
            </a:r>
            <a:r>
              <a:rPr sz="1800" b="1" spc="20" dirty="0">
                <a:latin typeface="Courier New"/>
                <a:cs typeface="Courier New"/>
              </a:rPr>
              <a:t>y</a:t>
            </a:r>
            <a:r>
              <a:rPr sz="1800" b="1" spc="15" dirty="0">
                <a:latin typeface="Courier New"/>
                <a:cs typeface="Courier New"/>
              </a:rPr>
              <a:t>(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(</a:t>
            </a:r>
            <a:r>
              <a:rPr sz="1800" b="1" spc="-85" dirty="0">
                <a:solidFill>
                  <a:srgbClr val="A40040"/>
                </a:solidFill>
                <a:latin typeface="Courier New"/>
                <a:cs typeface="Courier New"/>
              </a:rPr>
              <a:t>v</a:t>
            </a:r>
            <a:r>
              <a:rPr sz="1800" b="1" spc="20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,v</a:t>
            </a:r>
            <a:r>
              <a:rPr sz="1800" b="1" spc="-8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800" b="1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800" b="1" spc="-2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v1+v</a:t>
            </a:r>
            <a:r>
              <a:rPr sz="1800" b="1" spc="20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2000" spc="-25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 marL="243840" marR="1183005" indent="-139700">
              <a:lnSpc>
                <a:spcPts val="2100"/>
              </a:lnSpc>
              <a:spcBef>
                <a:spcPts val="620"/>
              </a:spcBef>
            </a:pPr>
            <a:r>
              <a:rPr sz="1800" dirty="0">
                <a:latin typeface="Courier New"/>
                <a:cs typeface="Courier New"/>
              </a:rPr>
              <a:t>&gt;</a:t>
            </a:r>
            <a:r>
              <a:rPr sz="1800" spc="3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va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count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sc.textFil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(</a:t>
            </a:r>
            <a:r>
              <a:rPr sz="1800" b="1" i="1" spc="15" dirty="0">
                <a:latin typeface="Courier New"/>
                <a:cs typeface="Courier New"/>
              </a:rPr>
              <a:t>fil</a:t>
            </a:r>
            <a:r>
              <a:rPr sz="1800" b="1" i="1" spc="-85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). flatMa</a:t>
            </a:r>
            <a:r>
              <a:rPr sz="1800" b="1" spc="20" dirty="0">
                <a:latin typeface="Courier New"/>
                <a:cs typeface="Courier New"/>
              </a:rPr>
              <a:t>p</a:t>
            </a:r>
            <a:r>
              <a:rPr sz="1800" b="1" spc="15" dirty="0">
                <a:latin typeface="Courier New"/>
                <a:cs typeface="Courier New"/>
              </a:rPr>
              <a:t>(_.spl</a:t>
            </a:r>
            <a:r>
              <a:rPr sz="1800" b="1" spc="-85" dirty="0">
                <a:latin typeface="Courier New"/>
                <a:cs typeface="Courier New"/>
              </a:rPr>
              <a:t>i</a:t>
            </a:r>
            <a:r>
              <a:rPr sz="1800" b="1" spc="20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("</a:t>
            </a:r>
            <a:r>
              <a:rPr sz="1800" b="1" spc="-85" dirty="0">
                <a:latin typeface="Courier New"/>
                <a:cs typeface="Courier New"/>
              </a:rPr>
              <a:t>\</a:t>
            </a:r>
            <a:r>
              <a:rPr sz="1800" b="1" spc="15" dirty="0">
                <a:latin typeface="Courier New"/>
                <a:cs typeface="Courier New"/>
              </a:rPr>
              <a:t>\W"</a:t>
            </a:r>
            <a:r>
              <a:rPr sz="1800" b="1" spc="-85" dirty="0">
                <a:latin typeface="Courier New"/>
                <a:cs typeface="Courier New"/>
              </a:rPr>
              <a:t>)</a:t>
            </a:r>
            <a:r>
              <a:rPr sz="1800" b="1" spc="15" dirty="0">
                <a:latin typeface="Courier New"/>
                <a:cs typeface="Courier New"/>
              </a:rPr>
              <a:t>).</a:t>
            </a:r>
            <a:endParaRPr sz="1800">
              <a:latin typeface="Courier New"/>
              <a:cs typeface="Courier New"/>
            </a:endParaRPr>
          </a:p>
          <a:p>
            <a:pPr marL="243840" marR="3369945">
              <a:lnSpc>
                <a:spcPts val="2200"/>
              </a:lnSpc>
              <a:spcBef>
                <a:spcPts val="20"/>
              </a:spcBef>
            </a:pPr>
            <a:r>
              <a:rPr sz="1800" b="1" spc="15" dirty="0">
                <a:latin typeface="Courier New"/>
                <a:cs typeface="Courier New"/>
              </a:rPr>
              <a:t>map(</a:t>
            </a:r>
            <a:r>
              <a:rPr sz="1800" b="1" spc="20" dirty="0">
                <a:latin typeface="Courier New"/>
                <a:cs typeface="Courier New"/>
              </a:rPr>
              <a:t>(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_</a:t>
            </a:r>
            <a:r>
              <a:rPr sz="1800" b="1" spc="15" dirty="0">
                <a:latin typeface="Courier New"/>
                <a:cs typeface="Courier New"/>
              </a:rPr>
              <a:t>,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800" b="1" spc="15" dirty="0">
                <a:latin typeface="Courier New"/>
                <a:cs typeface="Courier New"/>
              </a:rPr>
              <a:t>)). reduceByKe</a:t>
            </a:r>
            <a:r>
              <a:rPr sz="1800" b="1" spc="20" dirty="0">
                <a:latin typeface="Courier New"/>
                <a:cs typeface="Courier New"/>
              </a:rPr>
              <a:t>y</a:t>
            </a:r>
            <a:r>
              <a:rPr sz="1800" b="1" spc="15" dirty="0">
                <a:latin typeface="Courier New"/>
                <a:cs typeface="Courier New"/>
              </a:rPr>
              <a:t>(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_</a:t>
            </a:r>
            <a:r>
              <a:rPr sz="1800" b="1" spc="-85" dirty="0">
                <a:solidFill>
                  <a:srgbClr val="A40040"/>
                </a:solidFill>
                <a:latin typeface="Courier New"/>
                <a:cs typeface="Courier New"/>
              </a:rPr>
              <a:t>+</a:t>
            </a:r>
            <a:r>
              <a:rPr sz="1800" b="1" spc="20" dirty="0">
                <a:solidFill>
                  <a:srgbClr val="A40040"/>
                </a:solidFill>
                <a:latin typeface="Courier New"/>
                <a:cs typeface="Courier New"/>
              </a:rPr>
              <a:t>_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883525" cy="375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20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aila</a:t>
            </a:r>
            <a:r>
              <a:rPr sz="2000" spc="-5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max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min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sum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count</a:t>
            </a:r>
            <a:endParaRPr sz="2000">
              <a:latin typeface="Courier New"/>
              <a:cs typeface="Courier New"/>
            </a:endParaRPr>
          </a:p>
          <a:p>
            <a:pPr marL="177800" marR="508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-r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x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 </a:t>
            </a:r>
            <a:r>
              <a:rPr sz="2000" b="1" spc="25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27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W</a:t>
            </a:r>
            <a:r>
              <a:rPr spc="35" dirty="0"/>
              <a:t>h</a:t>
            </a:r>
            <a:r>
              <a:rPr spc="-5" dirty="0"/>
              <a:t>y</a:t>
            </a:r>
            <a:r>
              <a:rPr spc="-35" dirty="0"/>
              <a:t> </a:t>
            </a:r>
            <a:r>
              <a:rPr spc="20" dirty="0"/>
              <a:t>D</a:t>
            </a:r>
            <a:r>
              <a:rPr dirty="0"/>
              <a:t>o</a:t>
            </a:r>
            <a:r>
              <a:rPr spc="-10" dirty="0"/>
              <a:t> </a:t>
            </a:r>
            <a:r>
              <a:rPr spc="-145" dirty="0"/>
              <a:t>W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20" dirty="0"/>
              <a:t>C</a:t>
            </a:r>
            <a:r>
              <a:rPr spc="-55" dirty="0"/>
              <a:t>a</a:t>
            </a:r>
            <a:r>
              <a:rPr spc="-45" dirty="0"/>
              <a:t>r</a:t>
            </a:r>
            <a:r>
              <a:rPr spc="-5" dirty="0"/>
              <a:t>e</a:t>
            </a:r>
            <a:r>
              <a:rPr spc="60" dirty="0"/>
              <a:t> </a:t>
            </a:r>
            <a:r>
              <a:rPr spc="0" dirty="0"/>
              <a:t>A</a:t>
            </a:r>
            <a:r>
              <a:rPr spc="35" dirty="0"/>
              <a:t>bou</a:t>
            </a:r>
            <a:r>
              <a:rPr dirty="0"/>
              <a:t>t</a:t>
            </a:r>
            <a:r>
              <a:rPr spc="-150" dirty="0"/>
              <a:t> </a:t>
            </a:r>
            <a:r>
              <a:rPr spc="20" dirty="0"/>
              <a:t>C</a:t>
            </a:r>
            <a:r>
              <a:rPr spc="35" dirty="0"/>
              <a:t>oun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275" dirty="0"/>
              <a:t> </a:t>
            </a:r>
            <a:r>
              <a:rPr spc="-145" dirty="0"/>
              <a:t>W</a:t>
            </a:r>
            <a:r>
              <a:rPr spc="35" dirty="0"/>
              <a:t>o</a:t>
            </a:r>
            <a:r>
              <a:rPr spc="-45" dirty="0"/>
              <a:t>r</a:t>
            </a:r>
            <a:r>
              <a:rPr spc="35" dirty="0"/>
              <a:t>d</a:t>
            </a:r>
            <a:r>
              <a:rPr spc="-40" dirty="0"/>
              <a:t>s</a:t>
            </a:r>
            <a:r>
              <a:rPr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923915" cy="284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gg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ir</a:t>
            </a:r>
            <a:r>
              <a:rPr sz="2000" b="1" spc="-6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DD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y-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du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ir</a:t>
            </a:r>
            <a:r>
              <a:rPr sz="2000" b="1" spc="-1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28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P</a:t>
            </a:r>
            <a:r>
              <a:rPr spc="-55" dirty="0"/>
              <a:t>a</a:t>
            </a:r>
            <a:r>
              <a:rPr spc="50" dirty="0"/>
              <a:t>i</a:t>
            </a:r>
            <a:r>
              <a:rPr spc="-5" dirty="0"/>
              <a:t>r</a:t>
            </a:r>
            <a:r>
              <a:rPr spc="120" dirty="0"/>
              <a:t> </a:t>
            </a:r>
            <a:r>
              <a:rPr spc="-5" dirty="0"/>
              <a:t>R</a:t>
            </a:r>
            <a:r>
              <a:rPr spc="20" dirty="0"/>
              <a:t>D</a:t>
            </a:r>
            <a:r>
              <a:rPr dirty="0"/>
              <a:t>D</a:t>
            </a:r>
            <a:r>
              <a:rPr spc="-120" dirty="0"/>
              <a:t> </a:t>
            </a:r>
            <a:r>
              <a:rPr spc="10" dirty="0"/>
              <a:t>O</a:t>
            </a:r>
            <a:r>
              <a:rPr spc="35" dirty="0"/>
              <a:t>p</a:t>
            </a:r>
            <a:r>
              <a:rPr dirty="0"/>
              <a:t>e</a:t>
            </a:r>
            <a:r>
              <a:rPr spc="-45" dirty="0"/>
              <a:t>r</a:t>
            </a:r>
            <a:r>
              <a:rPr spc="-50" dirty="0"/>
              <a:t>a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30" dirty="0"/>
              <a:t>o</a:t>
            </a:r>
            <a:r>
              <a:rPr spc="35" dirty="0"/>
              <a:t>n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42" y="1183654"/>
            <a:ext cx="7957184" cy="306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202565" indent="-165100">
              <a:lnSpc>
                <a:spcPct val="1042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dd</a:t>
            </a:r>
            <a:r>
              <a:rPr sz="2000" b="1" dirty="0">
                <a:latin typeface="Calibri"/>
                <a:cs typeface="Calibri"/>
              </a:rPr>
              <a:t>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ma</a:t>
            </a:r>
            <a:r>
              <a:rPr sz="2000" b="1" dirty="0">
                <a:latin typeface="Courier New"/>
                <a:cs typeface="Courier New"/>
              </a:rPr>
              <a:t>p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reduc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ic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marR="297180" lvl="1" indent="-165100">
              <a:lnSpc>
                <a:spcPct val="104200"/>
              </a:lnSpc>
              <a:spcBef>
                <a:spcPts val="1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countByKe</a:t>
            </a:r>
            <a:r>
              <a:rPr sz="2000" b="1" dirty="0">
                <a:latin typeface="Courier New"/>
                <a:cs typeface="Courier New"/>
              </a:rPr>
              <a:t>y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oun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rre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 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groupByKe</a:t>
            </a:r>
            <a:r>
              <a:rPr sz="2000" b="1" dirty="0">
                <a:latin typeface="Courier New"/>
                <a:cs typeface="Courier New"/>
              </a:rPr>
              <a:t>y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ey</a:t>
            </a:r>
            <a:r>
              <a:rPr sz="2000" spc="40" dirty="0">
                <a:latin typeface="Calibri"/>
                <a:cs typeface="Calibri"/>
              </a:rPr>
              <a:t> 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sortByKe</a:t>
            </a:r>
            <a:r>
              <a:rPr sz="2000" b="1" dirty="0">
                <a:latin typeface="Courier New"/>
                <a:cs typeface="Courier New"/>
              </a:rPr>
              <a:t>y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42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joi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dirty="0">
                <a:latin typeface="Calibri"/>
                <a:cs typeface="Calibri"/>
              </a:rPr>
              <a:t>rs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30" dirty="0">
                <a:latin typeface="Calibri"/>
                <a:cs typeface="Calibri"/>
              </a:rPr>
              <a:t>at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-150" dirty="0"/>
              <a:t>P</a:t>
            </a:r>
            <a:r>
              <a:rPr spc="-55" dirty="0"/>
              <a:t>a</a:t>
            </a:r>
            <a:r>
              <a:rPr spc="45" dirty="0"/>
              <a:t>i</a:t>
            </a:r>
            <a:r>
              <a:rPr spc="-5" dirty="0"/>
              <a:t>r</a:t>
            </a:r>
            <a:r>
              <a:rPr spc="120" dirty="0"/>
              <a:t> </a:t>
            </a:r>
            <a:r>
              <a:rPr spc="-5" dirty="0"/>
              <a:t>R</a:t>
            </a:r>
            <a:r>
              <a:rPr spc="20" dirty="0"/>
              <a:t>D</a:t>
            </a:r>
            <a:r>
              <a:rPr dirty="0"/>
              <a:t>D</a:t>
            </a:r>
            <a:r>
              <a:rPr spc="-20" dirty="0"/>
              <a:t> </a:t>
            </a:r>
            <a:r>
              <a:rPr spc="10" dirty="0"/>
              <a:t>O</a:t>
            </a:r>
            <a:r>
              <a:rPr spc="35" dirty="0"/>
              <a:t>p</a:t>
            </a:r>
            <a:r>
              <a:rPr dirty="0"/>
              <a:t>e</a:t>
            </a:r>
            <a:r>
              <a:rPr spc="-45" dirty="0"/>
              <a:t>r</a:t>
            </a:r>
            <a:r>
              <a:rPr spc="-55" dirty="0"/>
              <a:t>a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5" dirty="0"/>
              <a:t>on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508000" y="2184400"/>
            <a:ext cx="2146300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6285" y="2559573"/>
            <a:ext cx="2012950" cy="0"/>
          </a:xfrm>
          <a:custGeom>
            <a:avLst/>
            <a:gdLst/>
            <a:ahLst/>
            <a:cxnLst/>
            <a:rect l="l" t="t" r="r" b="b"/>
            <a:pathLst>
              <a:path w="2012950">
                <a:moveTo>
                  <a:pt x="0" y="0"/>
                </a:moveTo>
                <a:lnTo>
                  <a:pt x="2012862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6285" y="2894853"/>
            <a:ext cx="2012950" cy="0"/>
          </a:xfrm>
          <a:custGeom>
            <a:avLst/>
            <a:gdLst/>
            <a:ahLst/>
            <a:cxnLst/>
            <a:rect l="l" t="t" r="r" b="b"/>
            <a:pathLst>
              <a:path w="2012950">
                <a:moveTo>
                  <a:pt x="0" y="0"/>
                </a:moveTo>
                <a:lnTo>
                  <a:pt x="2012862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6285" y="3230133"/>
            <a:ext cx="2012950" cy="0"/>
          </a:xfrm>
          <a:custGeom>
            <a:avLst/>
            <a:gdLst/>
            <a:ahLst/>
            <a:cxnLst/>
            <a:rect l="l" t="t" r="r" b="b"/>
            <a:pathLst>
              <a:path w="2012950">
                <a:moveTo>
                  <a:pt x="0" y="0"/>
                </a:moveTo>
                <a:lnTo>
                  <a:pt x="2012862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6285" y="3565413"/>
            <a:ext cx="2012950" cy="0"/>
          </a:xfrm>
          <a:custGeom>
            <a:avLst/>
            <a:gdLst/>
            <a:ahLst/>
            <a:cxnLst/>
            <a:rect l="l" t="t" r="r" b="b"/>
            <a:pathLst>
              <a:path w="2012950">
                <a:moveTo>
                  <a:pt x="0" y="0"/>
                </a:moveTo>
                <a:lnTo>
                  <a:pt x="2012862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6285" y="3900693"/>
            <a:ext cx="2012950" cy="0"/>
          </a:xfrm>
          <a:custGeom>
            <a:avLst/>
            <a:gdLst/>
            <a:ahLst/>
            <a:cxnLst/>
            <a:rect l="l" t="t" r="r" b="b"/>
            <a:pathLst>
              <a:path w="2012950">
                <a:moveTo>
                  <a:pt x="0" y="0"/>
                </a:moveTo>
                <a:lnTo>
                  <a:pt x="2012862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6285" y="4235973"/>
            <a:ext cx="2012950" cy="0"/>
          </a:xfrm>
          <a:custGeom>
            <a:avLst/>
            <a:gdLst/>
            <a:ahLst/>
            <a:cxnLst/>
            <a:rect l="l" t="t" r="r" b="b"/>
            <a:pathLst>
              <a:path w="2012950">
                <a:moveTo>
                  <a:pt x="0" y="0"/>
                </a:moveTo>
                <a:lnTo>
                  <a:pt x="2012862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5810" y="2214768"/>
            <a:ext cx="0" cy="2359660"/>
          </a:xfrm>
          <a:custGeom>
            <a:avLst/>
            <a:gdLst/>
            <a:ahLst/>
            <a:cxnLst/>
            <a:rect l="l" t="t" r="r" b="b"/>
            <a:pathLst>
              <a:path h="2359660">
                <a:moveTo>
                  <a:pt x="0" y="0"/>
                </a:moveTo>
                <a:lnTo>
                  <a:pt x="0" y="235966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49622" y="2214768"/>
            <a:ext cx="0" cy="2359660"/>
          </a:xfrm>
          <a:custGeom>
            <a:avLst/>
            <a:gdLst/>
            <a:ahLst/>
            <a:cxnLst/>
            <a:rect l="l" t="t" r="r" b="b"/>
            <a:pathLst>
              <a:path h="2359660">
                <a:moveTo>
                  <a:pt x="0" y="0"/>
                </a:moveTo>
                <a:lnTo>
                  <a:pt x="0" y="235966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6285" y="2224293"/>
            <a:ext cx="2012950" cy="0"/>
          </a:xfrm>
          <a:custGeom>
            <a:avLst/>
            <a:gdLst/>
            <a:ahLst/>
            <a:cxnLst/>
            <a:rect l="l" t="t" r="r" b="b"/>
            <a:pathLst>
              <a:path w="2012950">
                <a:moveTo>
                  <a:pt x="0" y="0"/>
                </a:moveTo>
                <a:lnTo>
                  <a:pt x="201286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6285" y="4571253"/>
            <a:ext cx="2012950" cy="0"/>
          </a:xfrm>
          <a:custGeom>
            <a:avLst/>
            <a:gdLst/>
            <a:ahLst/>
            <a:cxnLst/>
            <a:rect l="l" t="t" r="r" b="b"/>
            <a:pathLst>
              <a:path w="2012950">
                <a:moveTo>
                  <a:pt x="0" y="0"/>
                </a:moveTo>
                <a:lnTo>
                  <a:pt x="2012862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57600" y="4521200"/>
            <a:ext cx="5257800" cy="149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99249" y="4906533"/>
            <a:ext cx="5111115" cy="0"/>
          </a:xfrm>
          <a:custGeom>
            <a:avLst/>
            <a:gdLst/>
            <a:ahLst/>
            <a:cxnLst/>
            <a:rect l="l" t="t" r="r" b="b"/>
            <a:pathLst>
              <a:path w="5111115">
                <a:moveTo>
                  <a:pt x="0" y="0"/>
                </a:moveTo>
                <a:lnTo>
                  <a:pt x="5110722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99249" y="5241812"/>
            <a:ext cx="5111115" cy="0"/>
          </a:xfrm>
          <a:custGeom>
            <a:avLst/>
            <a:gdLst/>
            <a:ahLst/>
            <a:cxnLst/>
            <a:rect l="l" t="t" r="r" b="b"/>
            <a:pathLst>
              <a:path w="5111115">
                <a:moveTo>
                  <a:pt x="0" y="0"/>
                </a:moveTo>
                <a:lnTo>
                  <a:pt x="5110722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99249" y="5577093"/>
            <a:ext cx="5111115" cy="0"/>
          </a:xfrm>
          <a:custGeom>
            <a:avLst/>
            <a:gdLst/>
            <a:ahLst/>
            <a:cxnLst/>
            <a:rect l="l" t="t" r="r" b="b"/>
            <a:pathLst>
              <a:path w="5111115">
                <a:moveTo>
                  <a:pt x="0" y="0"/>
                </a:moveTo>
                <a:lnTo>
                  <a:pt x="5110722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08774" y="4561728"/>
            <a:ext cx="0" cy="1360170"/>
          </a:xfrm>
          <a:custGeom>
            <a:avLst/>
            <a:gdLst/>
            <a:ahLst/>
            <a:cxnLst/>
            <a:rect l="l" t="t" r="r" b="b"/>
            <a:pathLst>
              <a:path h="1360170">
                <a:moveTo>
                  <a:pt x="0" y="0"/>
                </a:moveTo>
                <a:lnTo>
                  <a:pt x="0" y="136017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00446" y="4561728"/>
            <a:ext cx="0" cy="1360170"/>
          </a:xfrm>
          <a:custGeom>
            <a:avLst/>
            <a:gdLst/>
            <a:ahLst/>
            <a:cxnLst/>
            <a:rect l="l" t="t" r="r" b="b"/>
            <a:pathLst>
              <a:path h="1360170">
                <a:moveTo>
                  <a:pt x="0" y="0"/>
                </a:moveTo>
                <a:lnTo>
                  <a:pt x="0" y="136017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99249" y="4571253"/>
            <a:ext cx="5111115" cy="0"/>
          </a:xfrm>
          <a:custGeom>
            <a:avLst/>
            <a:gdLst/>
            <a:ahLst/>
            <a:cxnLst/>
            <a:rect l="l" t="t" r="r" b="b"/>
            <a:pathLst>
              <a:path w="5111115">
                <a:moveTo>
                  <a:pt x="0" y="0"/>
                </a:moveTo>
                <a:lnTo>
                  <a:pt x="511072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99249" y="5912373"/>
            <a:ext cx="5111115" cy="0"/>
          </a:xfrm>
          <a:custGeom>
            <a:avLst/>
            <a:gdLst/>
            <a:ahLst/>
            <a:cxnLst/>
            <a:rect l="l" t="t" r="r" b="b"/>
            <a:pathLst>
              <a:path w="5111115">
                <a:moveTo>
                  <a:pt x="0" y="0"/>
                </a:moveTo>
                <a:lnTo>
                  <a:pt x="511072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4551" y="2285778"/>
            <a:ext cx="7745730" cy="358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977255" algn="just">
              <a:lnSpc>
                <a:spcPct val="137500"/>
              </a:lnSpc>
            </a:pP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00001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sk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u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01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0</a:t>
            </a:r>
            <a:r>
              <a:rPr sz="1600" b="1" dirty="0">
                <a:latin typeface="Courier New"/>
                <a:cs typeface="Courier New"/>
              </a:rPr>
              <a:t>) 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00001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sk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u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93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3</a:t>
            </a:r>
            <a:r>
              <a:rPr sz="1600" b="1" dirty="0">
                <a:latin typeface="Courier New"/>
                <a:cs typeface="Courier New"/>
              </a:rPr>
              <a:t>) 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00001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sk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u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02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dirty="0">
                <a:latin typeface="Courier New"/>
                <a:cs typeface="Courier New"/>
              </a:rPr>
              <a:t>) 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00002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sk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u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91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dirty="0">
                <a:latin typeface="Courier New"/>
                <a:cs typeface="Courier New"/>
              </a:rPr>
              <a:t>) 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00002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sk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u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33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600" b="1" dirty="0">
                <a:latin typeface="Courier New"/>
                <a:cs typeface="Courier New"/>
              </a:rPr>
              <a:t>) 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00003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sk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u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88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8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sz="1600" b="1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3165475" marR="5080">
              <a:lnSpc>
                <a:spcPct val="137500"/>
              </a:lnSpc>
            </a:pP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00002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[s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k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u9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sk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u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33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600" b="1" spc="40" dirty="0">
                <a:solidFill>
                  <a:srgbClr val="A40040"/>
                </a:solidFill>
                <a:latin typeface="Courier New"/>
                <a:cs typeface="Courier New"/>
              </a:rPr>
              <a:t>]</a:t>
            </a:r>
            <a:r>
              <a:rPr sz="1600" b="1" dirty="0">
                <a:latin typeface="Courier New"/>
                <a:cs typeface="Courier New"/>
              </a:rPr>
              <a:t>) 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00001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[s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k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u0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sk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u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01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0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ku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9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33</a:t>
            </a:r>
            <a:r>
              <a:rPr sz="1600" b="1" spc="-55" dirty="0">
                <a:solidFill>
                  <a:srgbClr val="A40040"/>
                </a:solidFill>
                <a:latin typeface="Courier New"/>
                <a:cs typeface="Courier New"/>
              </a:rPr>
              <a:t>]</a:t>
            </a:r>
            <a:r>
              <a:rPr sz="1600" b="1" dirty="0">
                <a:latin typeface="Courier New"/>
                <a:cs typeface="Courier New"/>
              </a:rPr>
              <a:t>) 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00003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[s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k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u8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8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8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sk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u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02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ku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0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10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k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u5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9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4</a:t>
            </a:r>
            <a:r>
              <a:rPr sz="1600" b="1" spc="45" dirty="0">
                <a:solidFill>
                  <a:srgbClr val="A40040"/>
                </a:solidFill>
                <a:latin typeface="Courier New"/>
                <a:cs typeface="Courier New"/>
              </a:rPr>
              <a:t>]</a:t>
            </a:r>
            <a:r>
              <a:rPr sz="1600" b="1" dirty="0">
                <a:latin typeface="Courier New"/>
                <a:cs typeface="Courier New"/>
              </a:rPr>
              <a:t>) 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00004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[s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k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u4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]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61000" y="1663700"/>
            <a:ext cx="2146300" cy="248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24100" y="1905000"/>
            <a:ext cx="3048000" cy="1689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60600" y="2324100"/>
            <a:ext cx="2882900" cy="1333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92640" y="1962104"/>
            <a:ext cx="2912745" cy="1537335"/>
          </a:xfrm>
          <a:custGeom>
            <a:avLst/>
            <a:gdLst/>
            <a:ahLst/>
            <a:cxnLst/>
            <a:rect l="l" t="t" r="r" b="b"/>
            <a:pathLst>
              <a:path w="2912745" h="1537335">
                <a:moveTo>
                  <a:pt x="2175475" y="0"/>
                </a:moveTo>
                <a:lnTo>
                  <a:pt x="2261613" y="282319"/>
                </a:lnTo>
                <a:lnTo>
                  <a:pt x="0" y="972346"/>
                </a:lnTo>
                <a:lnTo>
                  <a:pt x="172274" y="1536987"/>
                </a:lnTo>
                <a:lnTo>
                  <a:pt x="2433886" y="846959"/>
                </a:lnTo>
                <a:lnTo>
                  <a:pt x="2670342" y="846959"/>
                </a:lnTo>
                <a:lnTo>
                  <a:pt x="2912388" y="392366"/>
                </a:lnTo>
                <a:lnTo>
                  <a:pt x="2175475" y="0"/>
                </a:lnTo>
              </a:path>
              <a:path w="2912745" h="1537335">
                <a:moveTo>
                  <a:pt x="2670342" y="846959"/>
                </a:moveTo>
                <a:lnTo>
                  <a:pt x="2433886" y="846959"/>
                </a:lnTo>
              </a:path>
              <a:path w="2912745" h="1537335">
                <a:moveTo>
                  <a:pt x="2433886" y="846959"/>
                </a:moveTo>
                <a:lnTo>
                  <a:pt x="2670342" y="846959"/>
                </a:lnTo>
              </a:path>
              <a:path w="2912745" h="1537335">
                <a:moveTo>
                  <a:pt x="2670342" y="846959"/>
                </a:moveTo>
                <a:lnTo>
                  <a:pt x="2433886" y="846959"/>
                </a:lnTo>
                <a:lnTo>
                  <a:pt x="2520022" y="1129278"/>
                </a:lnTo>
                <a:lnTo>
                  <a:pt x="2670342" y="846959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92640" y="1962104"/>
            <a:ext cx="2912388" cy="15369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92640" y="1962104"/>
            <a:ext cx="2912745" cy="1537335"/>
          </a:xfrm>
          <a:custGeom>
            <a:avLst/>
            <a:gdLst/>
            <a:ahLst/>
            <a:cxnLst/>
            <a:rect l="l" t="t" r="r" b="b"/>
            <a:pathLst>
              <a:path w="2912745" h="1537335">
                <a:moveTo>
                  <a:pt x="2175475" y="0"/>
                </a:moveTo>
                <a:lnTo>
                  <a:pt x="2261613" y="282319"/>
                </a:lnTo>
                <a:lnTo>
                  <a:pt x="0" y="972346"/>
                </a:lnTo>
                <a:lnTo>
                  <a:pt x="172274" y="1536987"/>
                </a:lnTo>
                <a:lnTo>
                  <a:pt x="2433886" y="846959"/>
                </a:lnTo>
                <a:lnTo>
                  <a:pt x="2670342" y="846959"/>
                </a:lnTo>
                <a:lnTo>
                  <a:pt x="2912388" y="392366"/>
                </a:lnTo>
                <a:lnTo>
                  <a:pt x="2175475" y="0"/>
                </a:lnTo>
              </a:path>
              <a:path w="2912745" h="1537335">
                <a:moveTo>
                  <a:pt x="2670342" y="846959"/>
                </a:moveTo>
                <a:lnTo>
                  <a:pt x="2433886" y="846959"/>
                </a:lnTo>
              </a:path>
              <a:path w="2912745" h="1537335">
                <a:moveTo>
                  <a:pt x="2433886" y="846959"/>
                </a:moveTo>
                <a:lnTo>
                  <a:pt x="2670342" y="846959"/>
                </a:lnTo>
              </a:path>
              <a:path w="2912745" h="1537335">
                <a:moveTo>
                  <a:pt x="2670342" y="846959"/>
                </a:moveTo>
                <a:lnTo>
                  <a:pt x="2433886" y="846959"/>
                </a:lnTo>
                <a:lnTo>
                  <a:pt x="2520022" y="1129278"/>
                </a:lnTo>
                <a:lnTo>
                  <a:pt x="2670342" y="846959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92641" y="1962104"/>
            <a:ext cx="2912745" cy="1537335"/>
          </a:xfrm>
          <a:custGeom>
            <a:avLst/>
            <a:gdLst/>
            <a:ahLst/>
            <a:cxnLst/>
            <a:rect l="l" t="t" r="r" b="b"/>
            <a:pathLst>
              <a:path w="2912745" h="1537335">
                <a:moveTo>
                  <a:pt x="0" y="972346"/>
                </a:moveTo>
                <a:lnTo>
                  <a:pt x="2261612" y="282319"/>
                </a:lnTo>
                <a:lnTo>
                  <a:pt x="2175475" y="0"/>
                </a:lnTo>
                <a:lnTo>
                  <a:pt x="2912387" y="392366"/>
                </a:lnTo>
                <a:lnTo>
                  <a:pt x="2520023" y="1129278"/>
                </a:lnTo>
                <a:lnTo>
                  <a:pt x="2433886" y="846959"/>
                </a:lnTo>
                <a:lnTo>
                  <a:pt x="172273" y="1536986"/>
                </a:lnTo>
                <a:lnTo>
                  <a:pt x="0" y="972346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42247" y="2576110"/>
            <a:ext cx="2270939" cy="7513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84232" y="2584585"/>
            <a:ext cx="78740" cy="176530"/>
          </a:xfrm>
          <a:custGeom>
            <a:avLst/>
            <a:gdLst/>
            <a:ahLst/>
            <a:cxnLst/>
            <a:rect l="l" t="t" r="r" b="b"/>
            <a:pathLst>
              <a:path w="78739" h="176530">
                <a:moveTo>
                  <a:pt x="19886" y="0"/>
                </a:moveTo>
                <a:lnTo>
                  <a:pt x="2204" y="37410"/>
                </a:lnTo>
                <a:lnTo>
                  <a:pt x="0" y="62189"/>
                </a:lnTo>
                <a:lnTo>
                  <a:pt x="570" y="75183"/>
                </a:lnTo>
                <a:lnTo>
                  <a:pt x="12269" y="116950"/>
                </a:lnTo>
                <a:lnTo>
                  <a:pt x="35602" y="151099"/>
                </a:lnTo>
                <a:lnTo>
                  <a:pt x="64805" y="176166"/>
                </a:lnTo>
                <a:lnTo>
                  <a:pt x="67379" y="176315"/>
                </a:lnTo>
                <a:lnTo>
                  <a:pt x="73143" y="174556"/>
                </a:lnTo>
                <a:lnTo>
                  <a:pt x="75451" y="172685"/>
                </a:lnTo>
                <a:lnTo>
                  <a:pt x="78419" y="167111"/>
                </a:lnTo>
                <a:lnTo>
                  <a:pt x="78705" y="164223"/>
                </a:lnTo>
                <a:lnTo>
                  <a:pt x="77141" y="159099"/>
                </a:lnTo>
                <a:lnTo>
                  <a:pt x="75539" y="156904"/>
                </a:lnTo>
                <a:lnTo>
                  <a:pt x="72704" y="154401"/>
                </a:lnTo>
                <a:lnTo>
                  <a:pt x="64489" y="146656"/>
                </a:lnTo>
                <a:lnTo>
                  <a:pt x="39851" y="115597"/>
                </a:lnTo>
                <a:lnTo>
                  <a:pt x="25327" y="68380"/>
                </a:lnTo>
                <a:lnTo>
                  <a:pt x="24926" y="54577"/>
                </a:lnTo>
                <a:lnTo>
                  <a:pt x="25846" y="42736"/>
                </a:lnTo>
                <a:lnTo>
                  <a:pt x="27825" y="30079"/>
                </a:lnTo>
                <a:lnTo>
                  <a:pt x="30865" y="16606"/>
                </a:lnTo>
                <a:lnTo>
                  <a:pt x="31705" y="13238"/>
                </a:lnTo>
                <a:lnTo>
                  <a:pt x="31810" y="10521"/>
                </a:lnTo>
                <a:lnTo>
                  <a:pt x="30268" y="5468"/>
                </a:lnTo>
                <a:lnTo>
                  <a:pt x="28419" y="3232"/>
                </a:lnTo>
                <a:lnTo>
                  <a:pt x="22845" y="264"/>
                </a:lnTo>
                <a:lnTo>
                  <a:pt x="19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62200" y="3467100"/>
            <a:ext cx="2095500" cy="1358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8700" y="3429000"/>
            <a:ext cx="2108200" cy="138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36154" y="3525015"/>
            <a:ext cx="1951989" cy="1202055"/>
          </a:xfrm>
          <a:custGeom>
            <a:avLst/>
            <a:gdLst/>
            <a:ahLst/>
            <a:cxnLst/>
            <a:rect l="l" t="t" r="r" b="b"/>
            <a:pathLst>
              <a:path w="1951989" h="1202054">
                <a:moveTo>
                  <a:pt x="151216" y="0"/>
                </a:moveTo>
                <a:lnTo>
                  <a:pt x="0" y="331516"/>
                </a:lnTo>
                <a:lnTo>
                  <a:pt x="1544607" y="1036071"/>
                </a:lnTo>
                <a:lnTo>
                  <a:pt x="1468998" y="1201827"/>
                </a:lnTo>
                <a:lnTo>
                  <a:pt x="1951732" y="1021528"/>
                </a:lnTo>
                <a:lnTo>
                  <a:pt x="1833343" y="704554"/>
                </a:lnTo>
                <a:lnTo>
                  <a:pt x="1695824" y="704554"/>
                </a:lnTo>
                <a:lnTo>
                  <a:pt x="151216" y="0"/>
                </a:lnTo>
              </a:path>
              <a:path w="1951989" h="1202054">
                <a:moveTo>
                  <a:pt x="1695824" y="704554"/>
                </a:moveTo>
                <a:lnTo>
                  <a:pt x="1833343" y="704554"/>
                </a:lnTo>
              </a:path>
              <a:path w="1951989" h="1202054">
                <a:moveTo>
                  <a:pt x="1833343" y="704554"/>
                </a:moveTo>
                <a:lnTo>
                  <a:pt x="1695824" y="704554"/>
                </a:lnTo>
              </a:path>
              <a:path w="1951989" h="1202054">
                <a:moveTo>
                  <a:pt x="1771432" y="538794"/>
                </a:moveTo>
                <a:lnTo>
                  <a:pt x="1695824" y="704554"/>
                </a:lnTo>
                <a:lnTo>
                  <a:pt x="1833343" y="704554"/>
                </a:lnTo>
                <a:lnTo>
                  <a:pt x="1771432" y="538794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36154" y="3525015"/>
            <a:ext cx="1951732" cy="12018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36154" y="3525015"/>
            <a:ext cx="1951989" cy="1202055"/>
          </a:xfrm>
          <a:custGeom>
            <a:avLst/>
            <a:gdLst/>
            <a:ahLst/>
            <a:cxnLst/>
            <a:rect l="l" t="t" r="r" b="b"/>
            <a:pathLst>
              <a:path w="1951989" h="1202054">
                <a:moveTo>
                  <a:pt x="151216" y="0"/>
                </a:moveTo>
                <a:lnTo>
                  <a:pt x="0" y="331516"/>
                </a:lnTo>
                <a:lnTo>
                  <a:pt x="1544607" y="1036071"/>
                </a:lnTo>
                <a:lnTo>
                  <a:pt x="1468998" y="1201827"/>
                </a:lnTo>
                <a:lnTo>
                  <a:pt x="1951732" y="1021528"/>
                </a:lnTo>
                <a:lnTo>
                  <a:pt x="1833343" y="704554"/>
                </a:lnTo>
                <a:lnTo>
                  <a:pt x="1695824" y="704554"/>
                </a:lnTo>
                <a:lnTo>
                  <a:pt x="151216" y="0"/>
                </a:lnTo>
              </a:path>
              <a:path w="1951989" h="1202054">
                <a:moveTo>
                  <a:pt x="1695824" y="704554"/>
                </a:moveTo>
                <a:lnTo>
                  <a:pt x="1833343" y="704554"/>
                </a:lnTo>
              </a:path>
              <a:path w="1951989" h="1202054">
                <a:moveTo>
                  <a:pt x="1833343" y="704554"/>
                </a:moveTo>
                <a:lnTo>
                  <a:pt x="1695824" y="704554"/>
                </a:lnTo>
              </a:path>
              <a:path w="1951989" h="1202054">
                <a:moveTo>
                  <a:pt x="1771432" y="538794"/>
                </a:moveTo>
                <a:lnTo>
                  <a:pt x="1695824" y="704554"/>
                </a:lnTo>
                <a:lnTo>
                  <a:pt x="1833343" y="704554"/>
                </a:lnTo>
                <a:lnTo>
                  <a:pt x="1771432" y="538794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36154" y="3525015"/>
            <a:ext cx="1951989" cy="1202055"/>
          </a:xfrm>
          <a:custGeom>
            <a:avLst/>
            <a:gdLst/>
            <a:ahLst/>
            <a:cxnLst/>
            <a:rect l="l" t="t" r="r" b="b"/>
            <a:pathLst>
              <a:path w="1951989" h="1202054">
                <a:moveTo>
                  <a:pt x="151217" y="0"/>
                </a:moveTo>
                <a:lnTo>
                  <a:pt x="1695824" y="704554"/>
                </a:lnTo>
                <a:lnTo>
                  <a:pt x="1771433" y="538794"/>
                </a:lnTo>
                <a:lnTo>
                  <a:pt x="1951732" y="1021528"/>
                </a:lnTo>
                <a:lnTo>
                  <a:pt x="1468998" y="1201827"/>
                </a:lnTo>
                <a:lnTo>
                  <a:pt x="1544606" y="1036070"/>
                </a:lnTo>
                <a:lnTo>
                  <a:pt x="0" y="331516"/>
                </a:lnTo>
                <a:lnTo>
                  <a:pt x="151217" y="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79356" y="3714592"/>
            <a:ext cx="1491971" cy="7617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14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495559" y="1699475"/>
          <a:ext cx="1993811" cy="2346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811"/>
              </a:tblGrid>
              <a:tr h="33527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3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00004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sk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41</a:t>
                      </a:r>
                      <a:r>
                        <a:rPr sz="1600" b="1" spc="-6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3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00003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sk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88</a:t>
                      </a:r>
                      <a:r>
                        <a:rPr sz="1600" b="1" spc="-6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3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00003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sk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02</a:t>
                      </a:r>
                      <a:r>
                        <a:rPr sz="1600" b="1" spc="-6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3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00003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sk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01</a:t>
                      </a:r>
                      <a:r>
                        <a:rPr sz="1600" b="1" spc="-6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3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00003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sk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59</a:t>
                      </a:r>
                      <a:r>
                        <a:rPr sz="1600" b="1" spc="-6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3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00002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sk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91</a:t>
                      </a:r>
                      <a:r>
                        <a:rPr sz="1600" b="1" spc="-6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12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134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25" dirty="0"/>
              <a:t>J</a:t>
            </a:r>
            <a:r>
              <a:rPr spc="35" dirty="0"/>
              <a:t>o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254" dirty="0"/>
              <a:t>g</a:t>
            </a:r>
            <a:r>
              <a:rPr spc="35" dirty="0"/>
              <a:t>b</a:t>
            </a:r>
            <a:r>
              <a:rPr spc="-5" dirty="0"/>
              <a:t>y</a:t>
            </a:r>
            <a:r>
              <a:rPr spc="-35" dirty="0"/>
              <a:t> </a:t>
            </a:r>
            <a:r>
              <a:rPr spc="-55" dirty="0"/>
              <a:t>K</a:t>
            </a:r>
            <a:r>
              <a:rPr dirty="0"/>
              <a:t>e</a:t>
            </a:r>
            <a:r>
              <a:rPr spc="-5"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2070100"/>
            <a:ext cx="27305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3463" y="2449620"/>
            <a:ext cx="2597150" cy="0"/>
          </a:xfrm>
          <a:custGeom>
            <a:avLst/>
            <a:gdLst/>
            <a:ahLst/>
            <a:cxnLst/>
            <a:rect l="l" t="t" r="r" b="b"/>
            <a:pathLst>
              <a:path w="2597150">
                <a:moveTo>
                  <a:pt x="0" y="0"/>
                </a:moveTo>
                <a:lnTo>
                  <a:pt x="259694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3463" y="2784899"/>
            <a:ext cx="2597150" cy="0"/>
          </a:xfrm>
          <a:custGeom>
            <a:avLst/>
            <a:gdLst/>
            <a:ahLst/>
            <a:cxnLst/>
            <a:rect l="l" t="t" r="r" b="b"/>
            <a:pathLst>
              <a:path w="2597150">
                <a:moveTo>
                  <a:pt x="0" y="0"/>
                </a:moveTo>
                <a:lnTo>
                  <a:pt x="259694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3463" y="3120180"/>
            <a:ext cx="2597150" cy="0"/>
          </a:xfrm>
          <a:custGeom>
            <a:avLst/>
            <a:gdLst/>
            <a:ahLst/>
            <a:cxnLst/>
            <a:rect l="l" t="t" r="r" b="b"/>
            <a:pathLst>
              <a:path w="2597150">
                <a:moveTo>
                  <a:pt x="0" y="0"/>
                </a:moveTo>
                <a:lnTo>
                  <a:pt x="259694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3463" y="3455460"/>
            <a:ext cx="2597150" cy="0"/>
          </a:xfrm>
          <a:custGeom>
            <a:avLst/>
            <a:gdLst/>
            <a:ahLst/>
            <a:cxnLst/>
            <a:rect l="l" t="t" r="r" b="b"/>
            <a:pathLst>
              <a:path w="2597150">
                <a:moveTo>
                  <a:pt x="0" y="0"/>
                </a:moveTo>
                <a:lnTo>
                  <a:pt x="259694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62988" y="2104815"/>
            <a:ext cx="0" cy="1689100"/>
          </a:xfrm>
          <a:custGeom>
            <a:avLst/>
            <a:gdLst/>
            <a:ahLst/>
            <a:cxnLst/>
            <a:rect l="l" t="t" r="r" b="b"/>
            <a:pathLst>
              <a:path h="1689100">
                <a:moveTo>
                  <a:pt x="0" y="0"/>
                </a:moveTo>
                <a:lnTo>
                  <a:pt x="0" y="16891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0884" y="2104815"/>
            <a:ext cx="0" cy="1689100"/>
          </a:xfrm>
          <a:custGeom>
            <a:avLst/>
            <a:gdLst/>
            <a:ahLst/>
            <a:cxnLst/>
            <a:rect l="l" t="t" r="r" b="b"/>
            <a:pathLst>
              <a:path h="1689100">
                <a:moveTo>
                  <a:pt x="0" y="0"/>
                </a:moveTo>
                <a:lnTo>
                  <a:pt x="0" y="16891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2550" y="2114340"/>
            <a:ext cx="1228090" cy="0"/>
          </a:xfrm>
          <a:custGeom>
            <a:avLst/>
            <a:gdLst/>
            <a:ahLst/>
            <a:cxnLst/>
            <a:rect l="l" t="t" r="r" b="b"/>
            <a:pathLst>
              <a:path w="1228089">
                <a:moveTo>
                  <a:pt x="0" y="0"/>
                </a:moveTo>
                <a:lnTo>
                  <a:pt x="122785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58556" y="210481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3463" y="3790740"/>
            <a:ext cx="2597150" cy="0"/>
          </a:xfrm>
          <a:custGeom>
            <a:avLst/>
            <a:gdLst/>
            <a:ahLst/>
            <a:cxnLst/>
            <a:rect l="l" t="t" r="r" b="b"/>
            <a:pathLst>
              <a:path w="2597150">
                <a:moveTo>
                  <a:pt x="0" y="0"/>
                </a:moveTo>
                <a:lnTo>
                  <a:pt x="259694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1200" y="2057400"/>
            <a:ext cx="26543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53515" y="2438726"/>
            <a:ext cx="2520950" cy="0"/>
          </a:xfrm>
          <a:custGeom>
            <a:avLst/>
            <a:gdLst/>
            <a:ahLst/>
            <a:cxnLst/>
            <a:rect l="l" t="t" r="r" b="b"/>
            <a:pathLst>
              <a:path w="2520950">
                <a:moveTo>
                  <a:pt x="0" y="0"/>
                </a:moveTo>
                <a:lnTo>
                  <a:pt x="252079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53515" y="2774006"/>
            <a:ext cx="2520950" cy="0"/>
          </a:xfrm>
          <a:custGeom>
            <a:avLst/>
            <a:gdLst/>
            <a:ahLst/>
            <a:cxnLst/>
            <a:rect l="l" t="t" r="r" b="b"/>
            <a:pathLst>
              <a:path w="2520950">
                <a:moveTo>
                  <a:pt x="0" y="0"/>
                </a:moveTo>
                <a:lnTo>
                  <a:pt x="252079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53515" y="3109286"/>
            <a:ext cx="2520950" cy="0"/>
          </a:xfrm>
          <a:custGeom>
            <a:avLst/>
            <a:gdLst/>
            <a:ahLst/>
            <a:cxnLst/>
            <a:rect l="l" t="t" r="r" b="b"/>
            <a:pathLst>
              <a:path w="2520950">
                <a:moveTo>
                  <a:pt x="0" y="0"/>
                </a:moveTo>
                <a:lnTo>
                  <a:pt x="252079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53515" y="3444566"/>
            <a:ext cx="2520950" cy="0"/>
          </a:xfrm>
          <a:custGeom>
            <a:avLst/>
            <a:gdLst/>
            <a:ahLst/>
            <a:cxnLst/>
            <a:rect l="l" t="t" r="r" b="b"/>
            <a:pathLst>
              <a:path w="2520950">
                <a:moveTo>
                  <a:pt x="0" y="0"/>
                </a:moveTo>
                <a:lnTo>
                  <a:pt x="252079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3040" y="2093921"/>
            <a:ext cx="0" cy="1689100"/>
          </a:xfrm>
          <a:custGeom>
            <a:avLst/>
            <a:gdLst/>
            <a:ahLst/>
            <a:cxnLst/>
            <a:rect l="l" t="t" r="r" b="b"/>
            <a:pathLst>
              <a:path h="1689100">
                <a:moveTo>
                  <a:pt x="0" y="0"/>
                </a:moveTo>
                <a:lnTo>
                  <a:pt x="0" y="16890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64781" y="2093921"/>
            <a:ext cx="0" cy="1689100"/>
          </a:xfrm>
          <a:custGeom>
            <a:avLst/>
            <a:gdLst/>
            <a:ahLst/>
            <a:cxnLst/>
            <a:rect l="l" t="t" r="r" b="b"/>
            <a:pathLst>
              <a:path h="1689100">
                <a:moveTo>
                  <a:pt x="0" y="0"/>
                </a:moveTo>
                <a:lnTo>
                  <a:pt x="0" y="16890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35650" y="2103446"/>
            <a:ext cx="1238885" cy="0"/>
          </a:xfrm>
          <a:custGeom>
            <a:avLst/>
            <a:gdLst/>
            <a:ahLst/>
            <a:cxnLst/>
            <a:rect l="l" t="t" r="r" b="b"/>
            <a:pathLst>
              <a:path w="1238884">
                <a:moveTo>
                  <a:pt x="0" y="0"/>
                </a:moveTo>
                <a:lnTo>
                  <a:pt x="123865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59582" y="2093921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53515" y="3779846"/>
            <a:ext cx="2520950" cy="0"/>
          </a:xfrm>
          <a:custGeom>
            <a:avLst/>
            <a:gdLst/>
            <a:ahLst/>
            <a:cxnLst/>
            <a:rect l="l" t="t" r="r" b="b"/>
            <a:pathLst>
              <a:path w="2520950">
                <a:moveTo>
                  <a:pt x="0" y="0"/>
                </a:moveTo>
                <a:lnTo>
                  <a:pt x="252079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41728" y="2164930"/>
            <a:ext cx="5441315" cy="158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500"/>
              </a:lnSpc>
              <a:tabLst>
                <a:tab pos="3312160" algn="l"/>
              </a:tabLst>
            </a:pP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Casablan</a:t>
            </a:r>
            <a:r>
              <a:rPr sz="1600" b="1" spc="-60" dirty="0">
                <a:solidFill>
                  <a:srgbClr val="107FA7"/>
                </a:solidFill>
                <a:latin typeface="Courier New"/>
                <a:cs typeface="Courier New"/>
              </a:rPr>
              <a:t>c</a:t>
            </a:r>
            <a:r>
              <a:rPr sz="1600" b="1" spc="40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$</a:t>
            </a:r>
            <a:r>
              <a:rPr sz="1600" b="1" spc="40" dirty="0">
                <a:solidFill>
                  <a:srgbClr val="A40040"/>
                </a:solidFill>
                <a:latin typeface="Courier New"/>
                <a:cs typeface="Courier New"/>
              </a:rPr>
              <a:t>3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.</a:t>
            </a:r>
            <a:r>
              <a:rPr sz="1600" b="1" spc="40" dirty="0">
                <a:solidFill>
                  <a:srgbClr val="A40040"/>
                </a:solidFill>
                <a:latin typeface="Courier New"/>
                <a:cs typeface="Courier New"/>
              </a:rPr>
              <a:t>7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M</a:t>
            </a:r>
            <a:r>
              <a:rPr sz="1600" b="1" dirty="0">
                <a:latin typeface="Courier New"/>
                <a:cs typeface="Courier New"/>
              </a:rPr>
              <a:t>)	</a:t>
            </a:r>
            <a:r>
              <a:rPr sz="2400" b="1" spc="52" baseline="3472" dirty="0">
                <a:latin typeface="Courier New"/>
                <a:cs typeface="Courier New"/>
              </a:rPr>
              <a:t>(</a:t>
            </a:r>
            <a:r>
              <a:rPr sz="2400" b="1" spc="52" baseline="3472" dirty="0">
                <a:solidFill>
                  <a:srgbClr val="107FA7"/>
                </a:solidFill>
                <a:latin typeface="Courier New"/>
                <a:cs typeface="Courier New"/>
              </a:rPr>
              <a:t>Casablan</a:t>
            </a:r>
            <a:r>
              <a:rPr sz="2400" b="1" spc="-89" baseline="3472" dirty="0">
                <a:solidFill>
                  <a:srgbClr val="107FA7"/>
                </a:solidFill>
                <a:latin typeface="Courier New"/>
                <a:cs typeface="Courier New"/>
              </a:rPr>
              <a:t>c</a:t>
            </a:r>
            <a:r>
              <a:rPr sz="2400" b="1" spc="60" baseline="3472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2400" b="1" spc="52" baseline="3472" dirty="0">
                <a:latin typeface="Courier New"/>
                <a:cs typeface="Courier New"/>
              </a:rPr>
              <a:t>,</a:t>
            </a:r>
            <a:r>
              <a:rPr sz="2400" b="1" spc="-97" baseline="3472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2400" b="1" spc="60" baseline="3472" dirty="0">
                <a:solidFill>
                  <a:srgbClr val="A40040"/>
                </a:solidFill>
                <a:latin typeface="Courier New"/>
                <a:cs typeface="Courier New"/>
              </a:rPr>
              <a:t>9</a:t>
            </a:r>
            <a:r>
              <a:rPr sz="2400" b="1" spc="-97" baseline="3472" dirty="0">
                <a:solidFill>
                  <a:srgbClr val="A40040"/>
                </a:solidFill>
                <a:latin typeface="Courier New"/>
                <a:cs typeface="Courier New"/>
              </a:rPr>
              <a:t>4</a:t>
            </a:r>
            <a:r>
              <a:rPr sz="2400" b="1" spc="52" baseline="3472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2400" b="1" baseline="3472" dirty="0">
                <a:latin typeface="Courier New"/>
                <a:cs typeface="Courier New"/>
              </a:rPr>
              <a:t>) 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Sta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6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Wars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$77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5</a:t>
            </a:r>
            <a:r>
              <a:rPr sz="1600" b="1" spc="40" dirty="0">
                <a:solidFill>
                  <a:srgbClr val="A40040"/>
                </a:solidFill>
                <a:latin typeface="Courier New"/>
                <a:cs typeface="Courier New"/>
              </a:rPr>
              <a:t>M</a:t>
            </a:r>
            <a:r>
              <a:rPr sz="1600" b="1" dirty="0">
                <a:latin typeface="Courier New"/>
                <a:cs typeface="Courier New"/>
              </a:rPr>
              <a:t>)	</a:t>
            </a:r>
            <a:r>
              <a:rPr sz="2400" b="1" spc="52" baseline="3472" dirty="0">
                <a:latin typeface="Courier New"/>
                <a:cs typeface="Courier New"/>
              </a:rPr>
              <a:t>(</a:t>
            </a:r>
            <a:r>
              <a:rPr sz="2400" b="1" spc="52" baseline="3472" dirty="0">
                <a:solidFill>
                  <a:srgbClr val="107FA7"/>
                </a:solidFill>
                <a:latin typeface="Courier New"/>
                <a:cs typeface="Courier New"/>
              </a:rPr>
              <a:t>Sta</a:t>
            </a:r>
            <a:r>
              <a:rPr sz="2400" b="1" baseline="3472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2400" b="1" spc="-179" baseline="3472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2400" b="1" spc="52" baseline="3472" dirty="0">
                <a:solidFill>
                  <a:srgbClr val="107FA7"/>
                </a:solidFill>
                <a:latin typeface="Courier New"/>
                <a:cs typeface="Courier New"/>
              </a:rPr>
              <a:t>Wars</a:t>
            </a:r>
            <a:r>
              <a:rPr sz="2400" b="1" spc="52" baseline="3472" dirty="0">
                <a:latin typeface="Courier New"/>
                <a:cs typeface="Courier New"/>
              </a:rPr>
              <a:t>,</a:t>
            </a:r>
            <a:r>
              <a:rPr sz="2400" b="1" spc="52" baseline="3472" dirty="0">
                <a:solidFill>
                  <a:srgbClr val="A40040"/>
                </a:solidFill>
                <a:latin typeface="Courier New"/>
                <a:cs typeface="Courier New"/>
              </a:rPr>
              <a:t>197</a:t>
            </a:r>
            <a:r>
              <a:rPr sz="2400" b="1" spc="-89" baseline="3472" dirty="0">
                <a:solidFill>
                  <a:srgbClr val="A40040"/>
                </a:solidFill>
                <a:latin typeface="Courier New"/>
                <a:cs typeface="Courier New"/>
              </a:rPr>
              <a:t>7</a:t>
            </a:r>
            <a:r>
              <a:rPr sz="2400" b="1" baseline="3472" dirty="0">
                <a:latin typeface="Courier New"/>
                <a:cs typeface="Courier New"/>
              </a:rPr>
              <a:t>)</a:t>
            </a:r>
            <a:endParaRPr sz="2400" baseline="3472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312160" algn="l"/>
              </a:tabLst>
            </a:pP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Anni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600" b="1" spc="-2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Hal</a:t>
            </a:r>
            <a:r>
              <a:rPr sz="1600" b="1" spc="40" dirty="0">
                <a:solidFill>
                  <a:srgbClr val="107FA7"/>
                </a:solidFill>
                <a:latin typeface="Courier New"/>
                <a:cs typeface="Courier New"/>
              </a:rPr>
              <a:t>l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$38M</a:t>
            </a:r>
            <a:r>
              <a:rPr sz="1600" b="1" dirty="0">
                <a:latin typeface="Courier New"/>
                <a:cs typeface="Courier New"/>
              </a:rPr>
              <a:t>)	</a:t>
            </a:r>
            <a:r>
              <a:rPr sz="2400" b="1" spc="52" baseline="3472" dirty="0">
                <a:latin typeface="Courier New"/>
                <a:cs typeface="Courier New"/>
              </a:rPr>
              <a:t>(</a:t>
            </a:r>
            <a:r>
              <a:rPr sz="2400" b="1" spc="52" baseline="3472" dirty="0">
                <a:solidFill>
                  <a:srgbClr val="107FA7"/>
                </a:solidFill>
                <a:latin typeface="Courier New"/>
                <a:cs typeface="Courier New"/>
              </a:rPr>
              <a:t>Anni</a:t>
            </a:r>
            <a:r>
              <a:rPr sz="2400" b="1" baseline="3472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2400" b="1" spc="-337" baseline="3472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2400" b="1" spc="52" baseline="3472" dirty="0">
                <a:solidFill>
                  <a:srgbClr val="107FA7"/>
                </a:solidFill>
                <a:latin typeface="Courier New"/>
                <a:cs typeface="Courier New"/>
              </a:rPr>
              <a:t>Hal</a:t>
            </a:r>
            <a:r>
              <a:rPr sz="2400" b="1" spc="60" baseline="3472" dirty="0">
                <a:solidFill>
                  <a:srgbClr val="107FA7"/>
                </a:solidFill>
                <a:latin typeface="Courier New"/>
                <a:cs typeface="Courier New"/>
              </a:rPr>
              <a:t>l</a:t>
            </a:r>
            <a:r>
              <a:rPr sz="2400" b="1" spc="52" baseline="3472" dirty="0">
                <a:latin typeface="Courier New"/>
                <a:cs typeface="Courier New"/>
              </a:rPr>
              <a:t>,</a:t>
            </a:r>
            <a:r>
              <a:rPr sz="2400" b="1" spc="52" baseline="3472" dirty="0">
                <a:solidFill>
                  <a:srgbClr val="A40040"/>
                </a:solidFill>
                <a:latin typeface="Courier New"/>
                <a:cs typeface="Courier New"/>
              </a:rPr>
              <a:t>1977</a:t>
            </a:r>
            <a:r>
              <a:rPr sz="2400" b="1" baseline="3472" dirty="0">
                <a:latin typeface="Courier New"/>
                <a:cs typeface="Courier New"/>
              </a:rPr>
              <a:t>)</a:t>
            </a:r>
            <a:endParaRPr sz="2400" baseline="3472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312160" algn="l"/>
              </a:tabLst>
            </a:pP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Argo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$23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spc="40" dirty="0">
                <a:solidFill>
                  <a:srgbClr val="A40040"/>
                </a:solidFill>
                <a:latin typeface="Courier New"/>
                <a:cs typeface="Courier New"/>
              </a:rPr>
              <a:t>M</a:t>
            </a:r>
            <a:r>
              <a:rPr sz="1600" b="1" dirty="0">
                <a:latin typeface="Courier New"/>
                <a:cs typeface="Courier New"/>
              </a:rPr>
              <a:t>)	</a:t>
            </a:r>
            <a:r>
              <a:rPr sz="2400" b="1" spc="52" baseline="3472" dirty="0">
                <a:latin typeface="Courier New"/>
                <a:cs typeface="Courier New"/>
              </a:rPr>
              <a:t>(</a:t>
            </a:r>
            <a:r>
              <a:rPr sz="2400" b="1" spc="52" baseline="3472" dirty="0">
                <a:solidFill>
                  <a:srgbClr val="107FA7"/>
                </a:solidFill>
                <a:latin typeface="Courier New"/>
                <a:cs typeface="Courier New"/>
              </a:rPr>
              <a:t>Argo</a:t>
            </a:r>
            <a:r>
              <a:rPr sz="2400" b="1" spc="52" baseline="3472" dirty="0">
                <a:latin typeface="Courier New"/>
                <a:cs typeface="Courier New"/>
              </a:rPr>
              <a:t>,</a:t>
            </a:r>
            <a:r>
              <a:rPr sz="2400" b="1" spc="52" baseline="3472" dirty="0">
                <a:solidFill>
                  <a:srgbClr val="A40040"/>
                </a:solidFill>
                <a:latin typeface="Courier New"/>
                <a:cs typeface="Courier New"/>
              </a:rPr>
              <a:t>201</a:t>
            </a:r>
            <a:r>
              <a:rPr sz="2400" b="1" spc="-89" baseline="3472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2400" b="1" baseline="3472" dirty="0">
                <a:latin typeface="Courier New"/>
                <a:cs typeface="Courier New"/>
              </a:rPr>
              <a:t>)</a:t>
            </a:r>
            <a:endParaRPr sz="2400" baseline="3472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312160" algn="l"/>
              </a:tabLst>
            </a:pPr>
            <a:r>
              <a:rPr sz="1600" b="1" dirty="0">
                <a:latin typeface="Courier New"/>
                <a:cs typeface="Courier New"/>
              </a:rPr>
              <a:t>…	</a:t>
            </a:r>
            <a:r>
              <a:rPr sz="2400" b="1" baseline="3472" dirty="0">
                <a:latin typeface="Courier New"/>
                <a:cs typeface="Courier New"/>
              </a:rPr>
              <a:t>…</a:t>
            </a:r>
            <a:endParaRPr sz="2400" baseline="3472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27300" y="4254500"/>
            <a:ext cx="3568700" cy="181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65984" y="4630197"/>
            <a:ext cx="3433445" cy="0"/>
          </a:xfrm>
          <a:custGeom>
            <a:avLst/>
            <a:gdLst/>
            <a:ahLst/>
            <a:cxnLst/>
            <a:rect l="l" t="t" r="r" b="b"/>
            <a:pathLst>
              <a:path w="3433445">
                <a:moveTo>
                  <a:pt x="0" y="0"/>
                </a:moveTo>
                <a:lnTo>
                  <a:pt x="343331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5984" y="4965477"/>
            <a:ext cx="3433445" cy="0"/>
          </a:xfrm>
          <a:custGeom>
            <a:avLst/>
            <a:gdLst/>
            <a:ahLst/>
            <a:cxnLst/>
            <a:rect l="l" t="t" r="r" b="b"/>
            <a:pathLst>
              <a:path w="3433445">
                <a:moveTo>
                  <a:pt x="0" y="0"/>
                </a:moveTo>
                <a:lnTo>
                  <a:pt x="343331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5984" y="5300757"/>
            <a:ext cx="3433445" cy="0"/>
          </a:xfrm>
          <a:custGeom>
            <a:avLst/>
            <a:gdLst/>
            <a:ahLst/>
            <a:cxnLst/>
            <a:rect l="l" t="t" r="r" b="b"/>
            <a:pathLst>
              <a:path w="3433445">
                <a:moveTo>
                  <a:pt x="0" y="0"/>
                </a:moveTo>
                <a:lnTo>
                  <a:pt x="343331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65984" y="5636037"/>
            <a:ext cx="3433445" cy="0"/>
          </a:xfrm>
          <a:custGeom>
            <a:avLst/>
            <a:gdLst/>
            <a:ahLst/>
            <a:cxnLst/>
            <a:rect l="l" t="t" r="r" b="b"/>
            <a:pathLst>
              <a:path w="3433445">
                <a:moveTo>
                  <a:pt x="0" y="0"/>
                </a:moveTo>
                <a:lnTo>
                  <a:pt x="343331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75509" y="4285392"/>
            <a:ext cx="0" cy="1689100"/>
          </a:xfrm>
          <a:custGeom>
            <a:avLst/>
            <a:gdLst/>
            <a:ahLst/>
            <a:cxnLst/>
            <a:rect l="l" t="t" r="r" b="b"/>
            <a:pathLst>
              <a:path h="1689100">
                <a:moveTo>
                  <a:pt x="0" y="0"/>
                </a:moveTo>
                <a:lnTo>
                  <a:pt x="0" y="16890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89778" y="4285392"/>
            <a:ext cx="0" cy="1689100"/>
          </a:xfrm>
          <a:custGeom>
            <a:avLst/>
            <a:gdLst/>
            <a:ahLst/>
            <a:cxnLst/>
            <a:rect l="l" t="t" r="r" b="b"/>
            <a:pathLst>
              <a:path h="1689100">
                <a:moveTo>
                  <a:pt x="0" y="0"/>
                </a:moveTo>
                <a:lnTo>
                  <a:pt x="0" y="16890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65984" y="4294917"/>
            <a:ext cx="3433445" cy="0"/>
          </a:xfrm>
          <a:custGeom>
            <a:avLst/>
            <a:gdLst/>
            <a:ahLst/>
            <a:cxnLst/>
            <a:rect l="l" t="t" r="r" b="b"/>
            <a:pathLst>
              <a:path w="3433445">
                <a:moveTo>
                  <a:pt x="0" y="0"/>
                </a:moveTo>
                <a:lnTo>
                  <a:pt x="343331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5984" y="5971317"/>
            <a:ext cx="3433445" cy="0"/>
          </a:xfrm>
          <a:custGeom>
            <a:avLst/>
            <a:gdLst/>
            <a:ahLst/>
            <a:cxnLst/>
            <a:rect l="l" t="t" r="r" b="b"/>
            <a:pathLst>
              <a:path w="3433445">
                <a:moveTo>
                  <a:pt x="0" y="0"/>
                </a:moveTo>
                <a:lnTo>
                  <a:pt x="343331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654249" y="4356403"/>
            <a:ext cx="3119755" cy="156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500"/>
              </a:lnSpc>
            </a:pP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Casablan</a:t>
            </a:r>
            <a:r>
              <a:rPr sz="1600" b="1" spc="-60" dirty="0">
                <a:solidFill>
                  <a:srgbClr val="107FA7"/>
                </a:solidFill>
                <a:latin typeface="Courier New"/>
                <a:cs typeface="Courier New"/>
              </a:rPr>
              <a:t>c</a:t>
            </a:r>
            <a:r>
              <a:rPr sz="1600" b="1" spc="40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(</a:t>
            </a:r>
            <a:r>
              <a:rPr sz="1600" b="1" spc="40" dirty="0">
                <a:solidFill>
                  <a:srgbClr val="A40040"/>
                </a:solidFill>
                <a:latin typeface="Courier New"/>
                <a:cs typeface="Courier New"/>
              </a:rPr>
              <a:t>$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3</a:t>
            </a:r>
            <a:r>
              <a:rPr sz="1600" b="1" spc="40" dirty="0">
                <a:solidFill>
                  <a:srgbClr val="A40040"/>
                </a:solidFill>
                <a:latin typeface="Courier New"/>
                <a:cs typeface="Courier New"/>
              </a:rPr>
              <a:t>.7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M</a:t>
            </a:r>
            <a:r>
              <a:rPr sz="1600" b="1" spc="40" dirty="0">
                <a:solidFill>
                  <a:srgbClr val="A40040"/>
                </a:solidFill>
                <a:latin typeface="Courier New"/>
                <a:cs typeface="Courier New"/>
              </a:rPr>
              <a:t>,1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9</a:t>
            </a:r>
            <a:r>
              <a:rPr sz="1600" b="1" spc="40" dirty="0">
                <a:solidFill>
                  <a:srgbClr val="A40040"/>
                </a:solidFill>
                <a:latin typeface="Courier New"/>
                <a:cs typeface="Courier New"/>
              </a:rPr>
              <a:t>4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) 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Sta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6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Wars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($7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7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5M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19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7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7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) 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Anni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600" b="1" spc="-2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Hal</a:t>
            </a:r>
            <a:r>
              <a:rPr sz="1600" b="1" spc="40" dirty="0">
                <a:solidFill>
                  <a:srgbClr val="107FA7"/>
                </a:solidFill>
                <a:latin typeface="Courier New"/>
                <a:cs typeface="Courier New"/>
              </a:rPr>
              <a:t>l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($38M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19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7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7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) 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Argo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($2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3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2M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0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12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b="1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17500" y="1092200"/>
            <a:ext cx="5638800" cy="825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8300" y="1193800"/>
            <a:ext cx="54991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61950" y="1136650"/>
            <a:ext cx="5499100" cy="685800"/>
          </a:xfrm>
          <a:prstGeom prst="rect">
            <a:avLst/>
          </a:prstGeom>
          <a:solidFill>
            <a:srgbClr val="D2E7ED"/>
          </a:solidFill>
          <a:ln w="12700">
            <a:solidFill>
              <a:srgbClr val="2C91B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5895">
              <a:lnSpc>
                <a:spcPct val="100000"/>
              </a:lnSpc>
            </a:pPr>
            <a:r>
              <a:rPr sz="1800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800" spc="3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movie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moviegross.joi</a:t>
            </a:r>
            <a:r>
              <a:rPr sz="1800" b="1" spc="20" dirty="0">
                <a:latin typeface="Courier New"/>
                <a:cs typeface="Courier New"/>
              </a:rPr>
              <a:t>n</a:t>
            </a:r>
            <a:r>
              <a:rPr sz="1800" b="1" spc="-85" dirty="0">
                <a:latin typeface="Courier New"/>
                <a:cs typeface="Courier New"/>
              </a:rPr>
              <a:t>(</a:t>
            </a:r>
            <a:r>
              <a:rPr sz="1800" b="1" spc="15" dirty="0">
                <a:latin typeface="Courier New"/>
                <a:cs typeface="Courier New"/>
              </a:rPr>
              <a:t>mov</a:t>
            </a:r>
            <a:r>
              <a:rPr sz="1800" b="1" spc="-85" dirty="0">
                <a:latin typeface="Courier New"/>
                <a:cs typeface="Courier New"/>
              </a:rPr>
              <a:t>i</a:t>
            </a:r>
            <a:r>
              <a:rPr sz="1800" b="1" spc="15" dirty="0">
                <a:latin typeface="Courier New"/>
                <a:cs typeface="Courier New"/>
              </a:rPr>
              <a:t>eye</a:t>
            </a:r>
            <a:r>
              <a:rPr sz="1800" b="1" spc="-85" dirty="0">
                <a:latin typeface="Courier New"/>
                <a:cs typeface="Courier New"/>
              </a:rPr>
              <a:t>a</a:t>
            </a:r>
            <a:r>
              <a:rPr sz="1800" b="1" spc="20" dirty="0">
                <a:latin typeface="Courier New"/>
                <a:cs typeface="Courier New"/>
              </a:rPr>
              <a:t>r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162300" y="3556000"/>
            <a:ext cx="685800" cy="812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32993" y="3607466"/>
            <a:ext cx="541020" cy="666750"/>
          </a:xfrm>
          <a:custGeom>
            <a:avLst/>
            <a:gdLst/>
            <a:ahLst/>
            <a:cxnLst/>
            <a:rect l="l" t="t" r="r" b="b"/>
            <a:pathLst>
              <a:path w="541020" h="666750">
                <a:moveTo>
                  <a:pt x="244092" y="0"/>
                </a:moveTo>
                <a:lnTo>
                  <a:pt x="0" y="117174"/>
                </a:lnTo>
                <a:lnTo>
                  <a:pt x="174621" y="480937"/>
                </a:lnTo>
                <a:lnTo>
                  <a:pt x="52574" y="539525"/>
                </a:lnTo>
                <a:lnTo>
                  <a:pt x="413840" y="666443"/>
                </a:lnTo>
                <a:lnTo>
                  <a:pt x="520177" y="363763"/>
                </a:lnTo>
                <a:lnTo>
                  <a:pt x="418713" y="363763"/>
                </a:lnTo>
                <a:lnTo>
                  <a:pt x="244092" y="0"/>
                </a:lnTo>
              </a:path>
              <a:path w="541020" h="666750">
                <a:moveTo>
                  <a:pt x="418713" y="363763"/>
                </a:moveTo>
                <a:lnTo>
                  <a:pt x="520177" y="363763"/>
                </a:lnTo>
              </a:path>
              <a:path w="541020" h="666750">
                <a:moveTo>
                  <a:pt x="520177" y="363763"/>
                </a:moveTo>
                <a:lnTo>
                  <a:pt x="418713" y="363763"/>
                </a:lnTo>
              </a:path>
              <a:path w="541020" h="666750">
                <a:moveTo>
                  <a:pt x="540759" y="305177"/>
                </a:moveTo>
                <a:lnTo>
                  <a:pt x="418713" y="363763"/>
                </a:lnTo>
                <a:lnTo>
                  <a:pt x="520177" y="363763"/>
                </a:lnTo>
                <a:lnTo>
                  <a:pt x="540759" y="305177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32993" y="3607466"/>
            <a:ext cx="540759" cy="666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32993" y="3607466"/>
            <a:ext cx="541020" cy="666750"/>
          </a:xfrm>
          <a:custGeom>
            <a:avLst/>
            <a:gdLst/>
            <a:ahLst/>
            <a:cxnLst/>
            <a:rect l="l" t="t" r="r" b="b"/>
            <a:pathLst>
              <a:path w="541020" h="666750">
                <a:moveTo>
                  <a:pt x="244092" y="0"/>
                </a:moveTo>
                <a:lnTo>
                  <a:pt x="0" y="117174"/>
                </a:lnTo>
                <a:lnTo>
                  <a:pt x="174621" y="480937"/>
                </a:lnTo>
                <a:lnTo>
                  <a:pt x="52574" y="539525"/>
                </a:lnTo>
                <a:lnTo>
                  <a:pt x="413840" y="666443"/>
                </a:lnTo>
                <a:lnTo>
                  <a:pt x="520177" y="363763"/>
                </a:lnTo>
                <a:lnTo>
                  <a:pt x="418713" y="363763"/>
                </a:lnTo>
                <a:lnTo>
                  <a:pt x="244092" y="0"/>
                </a:lnTo>
              </a:path>
              <a:path w="541020" h="666750">
                <a:moveTo>
                  <a:pt x="418713" y="363763"/>
                </a:moveTo>
                <a:lnTo>
                  <a:pt x="520177" y="363763"/>
                </a:lnTo>
              </a:path>
              <a:path w="541020" h="666750">
                <a:moveTo>
                  <a:pt x="520177" y="363763"/>
                </a:moveTo>
                <a:lnTo>
                  <a:pt x="418713" y="363763"/>
                </a:lnTo>
              </a:path>
              <a:path w="541020" h="666750">
                <a:moveTo>
                  <a:pt x="540759" y="305177"/>
                </a:moveTo>
                <a:lnTo>
                  <a:pt x="418713" y="363763"/>
                </a:lnTo>
                <a:lnTo>
                  <a:pt x="520177" y="363763"/>
                </a:lnTo>
                <a:lnTo>
                  <a:pt x="540759" y="305177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32994" y="3607467"/>
            <a:ext cx="541020" cy="666750"/>
          </a:xfrm>
          <a:custGeom>
            <a:avLst/>
            <a:gdLst/>
            <a:ahLst/>
            <a:cxnLst/>
            <a:rect l="l" t="t" r="r" b="b"/>
            <a:pathLst>
              <a:path w="541020" h="666750">
                <a:moveTo>
                  <a:pt x="52574" y="539524"/>
                </a:moveTo>
                <a:lnTo>
                  <a:pt x="174620" y="480937"/>
                </a:lnTo>
                <a:lnTo>
                  <a:pt x="0" y="117174"/>
                </a:lnTo>
                <a:lnTo>
                  <a:pt x="244092" y="0"/>
                </a:lnTo>
                <a:lnTo>
                  <a:pt x="418713" y="363763"/>
                </a:lnTo>
                <a:lnTo>
                  <a:pt x="540759" y="305176"/>
                </a:lnTo>
                <a:lnTo>
                  <a:pt x="413840" y="666443"/>
                </a:lnTo>
                <a:lnTo>
                  <a:pt x="52574" y="539524"/>
                </a:lnTo>
                <a:close/>
              </a:path>
            </a:pathLst>
          </a:custGeom>
          <a:ln w="12699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35500" y="3556000"/>
            <a:ext cx="698500" cy="774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08433" y="3604188"/>
            <a:ext cx="559435" cy="641985"/>
          </a:xfrm>
          <a:custGeom>
            <a:avLst/>
            <a:gdLst/>
            <a:ahLst/>
            <a:cxnLst/>
            <a:rect l="l" t="t" r="r" b="b"/>
            <a:pathLst>
              <a:path w="559435" h="641985">
                <a:moveTo>
                  <a:pt x="0" y="267696"/>
                </a:moveTo>
                <a:lnTo>
                  <a:pt x="83016" y="641501"/>
                </a:lnTo>
                <a:lnTo>
                  <a:pt x="456821" y="558483"/>
                </a:lnTo>
                <a:lnTo>
                  <a:pt x="342616" y="485787"/>
                </a:lnTo>
                <a:lnTo>
                  <a:pt x="435166" y="340393"/>
                </a:lnTo>
                <a:lnTo>
                  <a:pt x="114206" y="340393"/>
                </a:lnTo>
                <a:lnTo>
                  <a:pt x="0" y="267696"/>
                </a:lnTo>
              </a:path>
              <a:path w="559435" h="641985">
                <a:moveTo>
                  <a:pt x="114206" y="340393"/>
                </a:moveTo>
                <a:lnTo>
                  <a:pt x="435166" y="340393"/>
                </a:lnTo>
              </a:path>
              <a:path w="559435" h="641985">
                <a:moveTo>
                  <a:pt x="435166" y="340393"/>
                </a:moveTo>
                <a:lnTo>
                  <a:pt x="114206" y="340393"/>
                </a:lnTo>
              </a:path>
              <a:path w="559435" h="641985">
                <a:moveTo>
                  <a:pt x="330880" y="0"/>
                </a:moveTo>
                <a:lnTo>
                  <a:pt x="114206" y="340393"/>
                </a:lnTo>
                <a:lnTo>
                  <a:pt x="435166" y="340393"/>
                </a:lnTo>
                <a:lnTo>
                  <a:pt x="559292" y="145393"/>
                </a:lnTo>
                <a:lnTo>
                  <a:pt x="33088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08433" y="3604188"/>
            <a:ext cx="559292" cy="6415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08433" y="3604188"/>
            <a:ext cx="559435" cy="641985"/>
          </a:xfrm>
          <a:custGeom>
            <a:avLst/>
            <a:gdLst/>
            <a:ahLst/>
            <a:cxnLst/>
            <a:rect l="l" t="t" r="r" b="b"/>
            <a:pathLst>
              <a:path w="559435" h="641985">
                <a:moveTo>
                  <a:pt x="0" y="267696"/>
                </a:moveTo>
                <a:lnTo>
                  <a:pt x="83016" y="641501"/>
                </a:lnTo>
                <a:lnTo>
                  <a:pt x="456821" y="558483"/>
                </a:lnTo>
                <a:lnTo>
                  <a:pt x="342616" y="485787"/>
                </a:lnTo>
                <a:lnTo>
                  <a:pt x="435166" y="340393"/>
                </a:lnTo>
                <a:lnTo>
                  <a:pt x="114206" y="340393"/>
                </a:lnTo>
                <a:lnTo>
                  <a:pt x="0" y="267696"/>
                </a:lnTo>
              </a:path>
              <a:path w="559435" h="641985">
                <a:moveTo>
                  <a:pt x="114206" y="340393"/>
                </a:moveTo>
                <a:lnTo>
                  <a:pt x="435166" y="340393"/>
                </a:lnTo>
              </a:path>
              <a:path w="559435" h="641985">
                <a:moveTo>
                  <a:pt x="435166" y="340393"/>
                </a:moveTo>
                <a:lnTo>
                  <a:pt x="114206" y="340393"/>
                </a:lnTo>
              </a:path>
              <a:path w="559435" h="641985">
                <a:moveTo>
                  <a:pt x="330880" y="0"/>
                </a:moveTo>
                <a:lnTo>
                  <a:pt x="114206" y="340393"/>
                </a:lnTo>
                <a:lnTo>
                  <a:pt x="435166" y="340393"/>
                </a:lnTo>
                <a:lnTo>
                  <a:pt x="559292" y="145393"/>
                </a:lnTo>
                <a:lnTo>
                  <a:pt x="33088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08433" y="3604188"/>
            <a:ext cx="559435" cy="641985"/>
          </a:xfrm>
          <a:custGeom>
            <a:avLst/>
            <a:gdLst/>
            <a:ahLst/>
            <a:cxnLst/>
            <a:rect l="l" t="t" r="r" b="b"/>
            <a:pathLst>
              <a:path w="559435" h="641985">
                <a:moveTo>
                  <a:pt x="0" y="267696"/>
                </a:moveTo>
                <a:lnTo>
                  <a:pt x="114205" y="340393"/>
                </a:lnTo>
                <a:lnTo>
                  <a:pt x="330881" y="0"/>
                </a:lnTo>
                <a:lnTo>
                  <a:pt x="559292" y="145394"/>
                </a:lnTo>
                <a:lnTo>
                  <a:pt x="342616" y="485787"/>
                </a:lnTo>
                <a:lnTo>
                  <a:pt x="456821" y="558484"/>
                </a:lnTo>
                <a:lnTo>
                  <a:pt x="83016" y="641501"/>
                </a:lnTo>
                <a:lnTo>
                  <a:pt x="0" y="267696"/>
                </a:lnTo>
                <a:close/>
              </a:path>
            </a:pathLst>
          </a:custGeom>
          <a:ln w="12699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63650" y="1911350"/>
            <a:ext cx="1358900" cy="254000"/>
          </a:xfrm>
          <a:custGeom>
            <a:avLst/>
            <a:gdLst/>
            <a:ahLst/>
            <a:cxnLst/>
            <a:rect l="l" t="t" r="r" b="b"/>
            <a:pathLst>
              <a:path w="1358900" h="254000">
                <a:moveTo>
                  <a:pt x="0" y="0"/>
                </a:moveTo>
                <a:lnTo>
                  <a:pt x="1358900" y="0"/>
                </a:lnTo>
                <a:lnTo>
                  <a:pt x="13589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3650" y="1911350"/>
            <a:ext cx="1358900" cy="254000"/>
          </a:xfrm>
          <a:custGeom>
            <a:avLst/>
            <a:gdLst/>
            <a:ahLst/>
            <a:cxnLst/>
            <a:rect l="l" t="t" r="r" b="b"/>
            <a:pathLst>
              <a:path w="1358900" h="254000">
                <a:moveTo>
                  <a:pt x="0" y="0"/>
                </a:moveTo>
                <a:lnTo>
                  <a:pt x="1358900" y="0"/>
                </a:lnTo>
                <a:lnTo>
                  <a:pt x="13589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341728" y="1957139"/>
            <a:ext cx="123253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moviegross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565650" y="1949450"/>
            <a:ext cx="1270000" cy="254000"/>
          </a:xfrm>
          <a:custGeom>
            <a:avLst/>
            <a:gdLst/>
            <a:ahLst/>
            <a:cxnLst/>
            <a:rect l="l" t="t" r="r" b="b"/>
            <a:pathLst>
              <a:path w="1270000" h="254000">
                <a:moveTo>
                  <a:pt x="0" y="0"/>
                </a:moveTo>
                <a:lnTo>
                  <a:pt x="1270000" y="0"/>
                </a:lnTo>
                <a:lnTo>
                  <a:pt x="12700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65650" y="1949450"/>
            <a:ext cx="1270000" cy="254000"/>
          </a:xfrm>
          <a:custGeom>
            <a:avLst/>
            <a:gdLst/>
            <a:ahLst/>
            <a:cxnLst/>
            <a:rect l="l" t="t" r="r" b="b"/>
            <a:pathLst>
              <a:path w="1270000" h="254000">
                <a:moveTo>
                  <a:pt x="0" y="0"/>
                </a:moveTo>
                <a:lnTo>
                  <a:pt x="1270000" y="0"/>
                </a:lnTo>
                <a:lnTo>
                  <a:pt x="12700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641778" y="1990980"/>
            <a:ext cx="114363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movieyear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801995" cy="165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876300" lvl="1" indent="-4572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AutoNum type="arabicPeriod"/>
              <a:tabLst>
                <a:tab pos="8763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y-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876300" lvl="1" indent="-4572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AutoNum type="arabicPeriod"/>
              <a:tabLst>
                <a:tab pos="876300" algn="l"/>
              </a:tabLst>
            </a:pPr>
            <a:r>
              <a:rPr sz="2000" spc="-4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ey</a:t>
            </a:r>
            <a:endParaRPr sz="2000">
              <a:latin typeface="Calibri"/>
              <a:cs typeface="Calibri"/>
            </a:endParaRPr>
          </a:p>
          <a:p>
            <a:pPr marL="876300" lvl="1" indent="-4572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AutoNum type="arabicPeriod"/>
              <a:tabLst>
                <a:tab pos="8763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876300" lvl="1" indent="-4572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AutoNum type="arabicPeriod"/>
              <a:tabLst>
                <a:tab pos="8763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114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32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Us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25" dirty="0"/>
              <a:t> J</a:t>
            </a:r>
            <a:r>
              <a:rPr spc="35" dirty="0"/>
              <a:t>o</a:t>
            </a:r>
            <a:r>
              <a:rPr spc="45" dirty="0"/>
              <a:t>i</a:t>
            </a:r>
            <a:r>
              <a:rPr dirty="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25" dirty="0"/>
              <a:t>J</a:t>
            </a:r>
            <a:r>
              <a:rPr spc="35" dirty="0"/>
              <a:t>o</a:t>
            </a:r>
            <a:r>
              <a:rPr spc="45" dirty="0"/>
              <a:t>i</a:t>
            </a:r>
            <a:r>
              <a:rPr dirty="0"/>
              <a:t>n</a:t>
            </a:r>
            <a:r>
              <a:rPr spc="-105" dirty="0"/>
              <a:t> </a:t>
            </a:r>
            <a:r>
              <a:rPr spc="-145" dirty="0"/>
              <a:t>W</a:t>
            </a:r>
            <a:r>
              <a:rPr dirty="0"/>
              <a:t>eb</a:t>
            </a:r>
            <a:r>
              <a:rPr spc="-5" dirty="0"/>
              <a:t> </a:t>
            </a:r>
            <a:r>
              <a:rPr spc="-10" dirty="0"/>
              <a:t>L</a:t>
            </a:r>
            <a:r>
              <a:rPr spc="35" dirty="0"/>
              <a:t>o</a:t>
            </a:r>
            <a:r>
              <a:rPr spc="-5" dirty="0"/>
              <a:t>g</a:t>
            </a:r>
            <a:r>
              <a:rPr spc="25" dirty="0"/>
              <a:t> </a:t>
            </a:r>
            <a:r>
              <a:rPr spc="-45" dirty="0"/>
              <a:t>W</a:t>
            </a:r>
            <a:r>
              <a:rPr spc="45" dirty="0"/>
              <a:t>i</a:t>
            </a:r>
            <a:r>
              <a:rPr spc="-5" dirty="0"/>
              <a:t>t</a:t>
            </a:r>
            <a:r>
              <a:rPr dirty="0"/>
              <a:t>h</a:t>
            </a:r>
            <a:r>
              <a:rPr spc="-5" dirty="0"/>
              <a:t> </a:t>
            </a:r>
            <a:r>
              <a:rPr spc="-55" dirty="0"/>
              <a:t>K</a:t>
            </a:r>
            <a:r>
              <a:rPr spc="35" dirty="0"/>
              <a:t>no</a:t>
            </a:r>
            <a:r>
              <a:rPr spc="-25" dirty="0"/>
              <a:t>w</a:t>
            </a:r>
            <a:r>
              <a:rPr spc="45" dirty="0"/>
              <a:t>l</a:t>
            </a:r>
            <a:r>
              <a:rPr dirty="0"/>
              <a:t>e</a:t>
            </a:r>
            <a:r>
              <a:rPr spc="35" dirty="0"/>
              <a:t>d</a:t>
            </a:r>
            <a:r>
              <a:rPr spc="-40" dirty="0"/>
              <a:t>g</a:t>
            </a:r>
            <a:r>
              <a:rPr spc="-5" dirty="0"/>
              <a:t>e</a:t>
            </a:r>
            <a:r>
              <a:rPr spc="-140" dirty="0"/>
              <a:t> </a:t>
            </a:r>
            <a:r>
              <a:rPr spc="-10" dirty="0"/>
              <a:t>B</a:t>
            </a:r>
            <a:r>
              <a:rPr spc="-55" dirty="0"/>
              <a:t>a</a:t>
            </a:r>
            <a:r>
              <a:rPr spc="-40" dirty="0"/>
              <a:t>s</a:t>
            </a:r>
            <a:r>
              <a:rPr spc="-5" dirty="0"/>
              <a:t>e</a:t>
            </a:r>
            <a:r>
              <a:rPr spc="60" dirty="0"/>
              <a:t> </a:t>
            </a:r>
            <a:r>
              <a:rPr spc="0" dirty="0"/>
              <a:t>A</a:t>
            </a:r>
            <a:r>
              <a:rPr spc="-45" dirty="0"/>
              <a:t>r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-20" dirty="0"/>
              <a:t>c</a:t>
            </a:r>
            <a:r>
              <a:rPr spc="45" dirty="0"/>
              <a:t>l</a:t>
            </a:r>
            <a:r>
              <a:rPr dirty="0"/>
              <a:t>es</a:t>
            </a:r>
            <a:r>
              <a:rPr spc="-85" dirty="0"/>
              <a:t> </a:t>
            </a:r>
            <a:r>
              <a:rPr spc="-30" dirty="0"/>
              <a:t>(</a:t>
            </a:r>
            <a:r>
              <a:rPr spc="-25" dirty="0"/>
              <a:t>1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444500" y="1727200"/>
            <a:ext cx="8255000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9100" y="1714500"/>
            <a:ext cx="8077200" cy="176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350" y="1771650"/>
            <a:ext cx="8115300" cy="1574800"/>
          </a:xfrm>
          <a:custGeom>
            <a:avLst/>
            <a:gdLst/>
            <a:ahLst/>
            <a:cxnLst/>
            <a:rect l="l" t="t" r="r" b="b"/>
            <a:pathLst>
              <a:path w="8115300" h="1574800">
                <a:moveTo>
                  <a:pt x="0" y="0"/>
                </a:moveTo>
                <a:lnTo>
                  <a:pt x="8115300" y="0"/>
                </a:lnTo>
                <a:lnTo>
                  <a:pt x="8115300" y="1574800"/>
                </a:lnTo>
                <a:lnTo>
                  <a:pt x="0" y="15748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350" y="1771650"/>
            <a:ext cx="8115300" cy="1574800"/>
          </a:xfrm>
          <a:custGeom>
            <a:avLst/>
            <a:gdLst/>
            <a:ahLst/>
            <a:cxnLst/>
            <a:rect l="l" t="t" r="r" b="b"/>
            <a:pathLst>
              <a:path w="8115300" h="1574800">
                <a:moveTo>
                  <a:pt x="0" y="0"/>
                </a:moveTo>
                <a:lnTo>
                  <a:pt x="8115300" y="0"/>
                </a:lnTo>
                <a:lnTo>
                  <a:pt x="8115300" y="1574800"/>
                </a:lnTo>
                <a:lnTo>
                  <a:pt x="0" y="157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8900" y="4165600"/>
            <a:ext cx="6553200" cy="171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3500" y="4152900"/>
            <a:ext cx="6261100" cy="176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8750" y="4210050"/>
            <a:ext cx="6413500" cy="1574800"/>
          </a:xfrm>
          <a:custGeom>
            <a:avLst/>
            <a:gdLst/>
            <a:ahLst/>
            <a:cxnLst/>
            <a:rect l="l" t="t" r="r" b="b"/>
            <a:pathLst>
              <a:path w="6413500" h="1574800">
                <a:moveTo>
                  <a:pt x="0" y="0"/>
                </a:moveTo>
                <a:lnTo>
                  <a:pt x="6413500" y="0"/>
                </a:lnTo>
                <a:lnTo>
                  <a:pt x="6413500" y="1574800"/>
                </a:lnTo>
                <a:lnTo>
                  <a:pt x="0" y="15748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8750" y="4210050"/>
            <a:ext cx="6413500" cy="1574800"/>
          </a:xfrm>
          <a:custGeom>
            <a:avLst/>
            <a:gdLst/>
            <a:ahLst/>
            <a:cxnLst/>
            <a:rect l="l" t="t" r="r" b="b"/>
            <a:pathLst>
              <a:path w="6413500" h="1574800">
                <a:moveTo>
                  <a:pt x="0" y="0"/>
                </a:moveTo>
                <a:lnTo>
                  <a:pt x="6413500" y="0"/>
                </a:lnTo>
                <a:lnTo>
                  <a:pt x="6413500" y="1574800"/>
                </a:lnTo>
                <a:lnTo>
                  <a:pt x="0" y="157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76500" y="1536700"/>
            <a:ext cx="787400" cy="1930400"/>
          </a:xfrm>
          <a:custGeom>
            <a:avLst/>
            <a:gdLst/>
            <a:ahLst/>
            <a:cxnLst/>
            <a:rect l="l" t="t" r="r" b="b"/>
            <a:pathLst>
              <a:path w="787400" h="1930400">
                <a:moveTo>
                  <a:pt x="0" y="131235"/>
                </a:moveTo>
                <a:lnTo>
                  <a:pt x="7038" y="88722"/>
                </a:lnTo>
                <a:lnTo>
                  <a:pt x="26596" y="52018"/>
                </a:lnTo>
                <a:lnTo>
                  <a:pt x="56336" y="23458"/>
                </a:lnTo>
                <a:lnTo>
                  <a:pt x="93920" y="5381"/>
                </a:lnTo>
                <a:lnTo>
                  <a:pt x="656164" y="0"/>
                </a:lnTo>
                <a:lnTo>
                  <a:pt x="670836" y="810"/>
                </a:lnTo>
                <a:lnTo>
                  <a:pt x="711672" y="12282"/>
                </a:lnTo>
                <a:lnTo>
                  <a:pt x="745922" y="35494"/>
                </a:lnTo>
                <a:lnTo>
                  <a:pt x="771247" y="68108"/>
                </a:lnTo>
                <a:lnTo>
                  <a:pt x="785311" y="107786"/>
                </a:lnTo>
                <a:lnTo>
                  <a:pt x="787400" y="1799165"/>
                </a:lnTo>
                <a:lnTo>
                  <a:pt x="786589" y="1813836"/>
                </a:lnTo>
                <a:lnTo>
                  <a:pt x="775117" y="1854672"/>
                </a:lnTo>
                <a:lnTo>
                  <a:pt x="751905" y="1888922"/>
                </a:lnTo>
                <a:lnTo>
                  <a:pt x="719291" y="1914247"/>
                </a:lnTo>
                <a:lnTo>
                  <a:pt x="679612" y="1928311"/>
                </a:lnTo>
                <a:lnTo>
                  <a:pt x="131235" y="1930400"/>
                </a:lnTo>
                <a:lnTo>
                  <a:pt x="116563" y="1929589"/>
                </a:lnTo>
                <a:lnTo>
                  <a:pt x="75727" y="1918117"/>
                </a:lnTo>
                <a:lnTo>
                  <a:pt x="41477" y="1894906"/>
                </a:lnTo>
                <a:lnTo>
                  <a:pt x="16152" y="1862292"/>
                </a:lnTo>
                <a:lnTo>
                  <a:pt x="2088" y="1822613"/>
                </a:lnTo>
                <a:lnTo>
                  <a:pt x="0" y="131235"/>
                </a:lnTo>
                <a:close/>
              </a:path>
            </a:pathLst>
          </a:custGeom>
          <a:ln w="254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84600" y="1485900"/>
            <a:ext cx="2374900" cy="2082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350" y="1403350"/>
            <a:ext cx="965200" cy="368300"/>
          </a:xfrm>
          <a:custGeom>
            <a:avLst/>
            <a:gdLst/>
            <a:ahLst/>
            <a:cxnLst/>
            <a:rect l="l" t="t" r="r" b="b"/>
            <a:pathLst>
              <a:path w="965200" h="368300">
                <a:moveTo>
                  <a:pt x="0" y="0"/>
                </a:moveTo>
                <a:lnTo>
                  <a:pt x="965200" y="0"/>
                </a:lnTo>
                <a:lnTo>
                  <a:pt x="9652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350" y="1403350"/>
            <a:ext cx="965200" cy="368300"/>
          </a:xfrm>
          <a:custGeom>
            <a:avLst/>
            <a:gdLst/>
            <a:ahLst/>
            <a:cxnLst/>
            <a:rect l="l" t="t" r="r" b="b"/>
            <a:pathLst>
              <a:path w="965200" h="368300">
                <a:moveTo>
                  <a:pt x="0" y="0"/>
                </a:moveTo>
                <a:lnTo>
                  <a:pt x="965200" y="0"/>
                </a:lnTo>
                <a:lnTo>
                  <a:pt x="9652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3854450"/>
            <a:ext cx="685800" cy="368300"/>
          </a:xfrm>
          <a:custGeom>
            <a:avLst/>
            <a:gdLst/>
            <a:ahLst/>
            <a:cxnLst/>
            <a:rect l="l" t="t" r="r" b="b"/>
            <a:pathLst>
              <a:path w="685800" h="368300">
                <a:moveTo>
                  <a:pt x="0" y="0"/>
                </a:moveTo>
                <a:lnTo>
                  <a:pt x="685800" y="0"/>
                </a:lnTo>
                <a:lnTo>
                  <a:pt x="6858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3854450"/>
            <a:ext cx="685800" cy="368300"/>
          </a:xfrm>
          <a:custGeom>
            <a:avLst/>
            <a:gdLst/>
            <a:ahLst/>
            <a:cxnLst/>
            <a:rect l="l" t="t" r="r" b="b"/>
            <a:pathLst>
              <a:path w="685800" h="368300">
                <a:moveTo>
                  <a:pt x="0" y="0"/>
                </a:moveTo>
                <a:lnTo>
                  <a:pt x="685800" y="0"/>
                </a:lnTo>
                <a:lnTo>
                  <a:pt x="6858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20800" y="4165600"/>
            <a:ext cx="1625600" cy="171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7000" y="4216400"/>
            <a:ext cx="1473200" cy="1562100"/>
          </a:xfrm>
          <a:custGeom>
            <a:avLst/>
            <a:gdLst/>
            <a:ahLst/>
            <a:cxnLst/>
            <a:rect l="l" t="t" r="r" b="b"/>
            <a:pathLst>
              <a:path w="1473200" h="1562100">
                <a:moveTo>
                  <a:pt x="0" y="245538"/>
                </a:moveTo>
                <a:lnTo>
                  <a:pt x="3213" y="205711"/>
                </a:lnTo>
                <a:lnTo>
                  <a:pt x="12517" y="167929"/>
                </a:lnTo>
                <a:lnTo>
                  <a:pt x="27406" y="132699"/>
                </a:lnTo>
                <a:lnTo>
                  <a:pt x="59105" y="85744"/>
                </a:lnTo>
                <a:lnTo>
                  <a:pt x="100526" y="47374"/>
                </a:lnTo>
                <a:lnTo>
                  <a:pt x="149963" y="19295"/>
                </a:lnTo>
                <a:lnTo>
                  <a:pt x="186532" y="7136"/>
                </a:lnTo>
                <a:lnTo>
                  <a:pt x="225400" y="813"/>
                </a:lnTo>
                <a:lnTo>
                  <a:pt x="245538" y="0"/>
                </a:lnTo>
                <a:lnTo>
                  <a:pt x="1227661" y="0"/>
                </a:lnTo>
                <a:lnTo>
                  <a:pt x="1267488" y="3213"/>
                </a:lnTo>
                <a:lnTo>
                  <a:pt x="1305270" y="12517"/>
                </a:lnTo>
                <a:lnTo>
                  <a:pt x="1340500" y="27406"/>
                </a:lnTo>
                <a:lnTo>
                  <a:pt x="1387454" y="59105"/>
                </a:lnTo>
                <a:lnTo>
                  <a:pt x="1425825" y="100526"/>
                </a:lnTo>
                <a:lnTo>
                  <a:pt x="1453904" y="149963"/>
                </a:lnTo>
                <a:lnTo>
                  <a:pt x="1466063" y="186532"/>
                </a:lnTo>
                <a:lnTo>
                  <a:pt x="1472386" y="225400"/>
                </a:lnTo>
                <a:lnTo>
                  <a:pt x="1473200" y="245538"/>
                </a:lnTo>
                <a:lnTo>
                  <a:pt x="1473200" y="1316561"/>
                </a:lnTo>
                <a:lnTo>
                  <a:pt x="1469986" y="1356388"/>
                </a:lnTo>
                <a:lnTo>
                  <a:pt x="1460682" y="1394170"/>
                </a:lnTo>
                <a:lnTo>
                  <a:pt x="1445793" y="1429400"/>
                </a:lnTo>
                <a:lnTo>
                  <a:pt x="1414094" y="1476355"/>
                </a:lnTo>
                <a:lnTo>
                  <a:pt x="1372672" y="1514725"/>
                </a:lnTo>
                <a:lnTo>
                  <a:pt x="1323235" y="1542804"/>
                </a:lnTo>
                <a:lnTo>
                  <a:pt x="1286666" y="1554964"/>
                </a:lnTo>
                <a:lnTo>
                  <a:pt x="1247798" y="1561286"/>
                </a:lnTo>
                <a:lnTo>
                  <a:pt x="1227661" y="1562100"/>
                </a:lnTo>
                <a:lnTo>
                  <a:pt x="245538" y="1562100"/>
                </a:lnTo>
                <a:lnTo>
                  <a:pt x="205711" y="1558886"/>
                </a:lnTo>
                <a:lnTo>
                  <a:pt x="167929" y="1549582"/>
                </a:lnTo>
                <a:lnTo>
                  <a:pt x="132699" y="1534693"/>
                </a:lnTo>
                <a:lnTo>
                  <a:pt x="85744" y="1502994"/>
                </a:lnTo>
                <a:lnTo>
                  <a:pt x="47374" y="1461573"/>
                </a:lnTo>
                <a:lnTo>
                  <a:pt x="19295" y="1412136"/>
                </a:lnTo>
                <a:lnTo>
                  <a:pt x="7136" y="1375567"/>
                </a:lnTo>
                <a:lnTo>
                  <a:pt x="813" y="1336699"/>
                </a:lnTo>
                <a:lnTo>
                  <a:pt x="0" y="1316561"/>
                </a:lnTo>
                <a:lnTo>
                  <a:pt x="0" y="245538"/>
                </a:lnTo>
                <a:close/>
              </a:path>
            </a:pathLst>
          </a:custGeom>
          <a:ln w="254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95600" y="4203700"/>
            <a:ext cx="4953000" cy="1701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71800" y="4254500"/>
            <a:ext cx="4800600" cy="1549400"/>
          </a:xfrm>
          <a:custGeom>
            <a:avLst/>
            <a:gdLst/>
            <a:ahLst/>
            <a:cxnLst/>
            <a:rect l="l" t="t" r="r" b="b"/>
            <a:pathLst>
              <a:path w="4800600" h="1549400">
                <a:moveTo>
                  <a:pt x="0" y="258237"/>
                </a:moveTo>
                <a:lnTo>
                  <a:pt x="3379" y="216350"/>
                </a:lnTo>
                <a:lnTo>
                  <a:pt x="13165" y="176614"/>
                </a:lnTo>
                <a:lnTo>
                  <a:pt x="28823" y="139562"/>
                </a:lnTo>
                <a:lnTo>
                  <a:pt x="49824" y="105725"/>
                </a:lnTo>
                <a:lnTo>
                  <a:pt x="75635" y="75636"/>
                </a:lnTo>
                <a:lnTo>
                  <a:pt x="105725" y="49824"/>
                </a:lnTo>
                <a:lnTo>
                  <a:pt x="139562" y="28824"/>
                </a:lnTo>
                <a:lnTo>
                  <a:pt x="176614" y="13165"/>
                </a:lnTo>
                <a:lnTo>
                  <a:pt x="216349" y="3379"/>
                </a:lnTo>
                <a:lnTo>
                  <a:pt x="258237" y="0"/>
                </a:lnTo>
                <a:lnTo>
                  <a:pt x="4542363" y="0"/>
                </a:lnTo>
                <a:lnTo>
                  <a:pt x="4584250" y="3379"/>
                </a:lnTo>
                <a:lnTo>
                  <a:pt x="4623986" y="13165"/>
                </a:lnTo>
                <a:lnTo>
                  <a:pt x="4661038" y="28824"/>
                </a:lnTo>
                <a:lnTo>
                  <a:pt x="4694874" y="49824"/>
                </a:lnTo>
                <a:lnTo>
                  <a:pt x="4724964" y="75636"/>
                </a:lnTo>
                <a:lnTo>
                  <a:pt x="4750775" y="105725"/>
                </a:lnTo>
                <a:lnTo>
                  <a:pt x="4771776" y="139562"/>
                </a:lnTo>
                <a:lnTo>
                  <a:pt x="4787435" y="176614"/>
                </a:lnTo>
                <a:lnTo>
                  <a:pt x="4797220" y="216350"/>
                </a:lnTo>
                <a:lnTo>
                  <a:pt x="4800600" y="258237"/>
                </a:lnTo>
                <a:lnTo>
                  <a:pt x="4800600" y="1291162"/>
                </a:lnTo>
                <a:lnTo>
                  <a:pt x="4797220" y="1333049"/>
                </a:lnTo>
                <a:lnTo>
                  <a:pt x="4787435" y="1372785"/>
                </a:lnTo>
                <a:lnTo>
                  <a:pt x="4771776" y="1409837"/>
                </a:lnTo>
                <a:lnTo>
                  <a:pt x="4750775" y="1443674"/>
                </a:lnTo>
                <a:lnTo>
                  <a:pt x="4724964" y="1473763"/>
                </a:lnTo>
                <a:lnTo>
                  <a:pt x="4694874" y="1499575"/>
                </a:lnTo>
                <a:lnTo>
                  <a:pt x="4661038" y="1520575"/>
                </a:lnTo>
                <a:lnTo>
                  <a:pt x="4623986" y="1536234"/>
                </a:lnTo>
                <a:lnTo>
                  <a:pt x="4584250" y="1546020"/>
                </a:lnTo>
                <a:lnTo>
                  <a:pt x="4542363" y="1549400"/>
                </a:lnTo>
                <a:lnTo>
                  <a:pt x="258237" y="1549400"/>
                </a:lnTo>
                <a:lnTo>
                  <a:pt x="216349" y="1546020"/>
                </a:lnTo>
                <a:lnTo>
                  <a:pt x="176614" y="1536234"/>
                </a:lnTo>
                <a:lnTo>
                  <a:pt x="139562" y="1520575"/>
                </a:lnTo>
                <a:lnTo>
                  <a:pt x="105725" y="1499575"/>
                </a:lnTo>
                <a:lnTo>
                  <a:pt x="75635" y="1473763"/>
                </a:lnTo>
                <a:lnTo>
                  <a:pt x="49824" y="1443674"/>
                </a:lnTo>
                <a:lnTo>
                  <a:pt x="28823" y="1409837"/>
                </a:lnTo>
                <a:lnTo>
                  <a:pt x="13165" y="1372785"/>
                </a:lnTo>
                <a:lnTo>
                  <a:pt x="3379" y="1333049"/>
                </a:lnTo>
                <a:lnTo>
                  <a:pt x="0" y="1291162"/>
                </a:lnTo>
                <a:lnTo>
                  <a:pt x="0" y="258237"/>
                </a:lnTo>
                <a:close/>
              </a:path>
            </a:pathLst>
          </a:custGeom>
          <a:ln w="254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01706" y="3754354"/>
            <a:ext cx="5918200" cy="1960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1025">
              <a:lnSpc>
                <a:spcPts val="1445"/>
              </a:lnSpc>
            </a:pPr>
            <a:r>
              <a:rPr sz="1400" spc="-35" dirty="0">
                <a:solidFill>
                  <a:srgbClr val="A40040"/>
                </a:solidFill>
                <a:latin typeface="Calibri"/>
                <a:cs typeface="Calibri"/>
              </a:rPr>
              <a:t>j</a:t>
            </a:r>
            <a:r>
              <a:rPr sz="1400" spc="-40" dirty="0">
                <a:solidFill>
                  <a:srgbClr val="A40040"/>
                </a:solidFill>
                <a:latin typeface="Calibri"/>
                <a:cs typeface="Calibri"/>
              </a:rPr>
              <a:t>o</a:t>
            </a:r>
            <a:r>
              <a:rPr sz="1400" spc="-25" dirty="0">
                <a:solidFill>
                  <a:srgbClr val="A40040"/>
                </a:solidFill>
                <a:latin typeface="Calibri"/>
                <a:cs typeface="Calibri"/>
              </a:rPr>
              <a:t>i</a:t>
            </a:r>
            <a:r>
              <a:rPr sz="1400" dirty="0">
                <a:solidFill>
                  <a:srgbClr val="A40040"/>
                </a:solidFill>
                <a:latin typeface="Calibri"/>
                <a:cs typeface="Calibri"/>
              </a:rPr>
              <a:t>n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925"/>
              </a:lnSpc>
            </a:pPr>
            <a:r>
              <a:rPr sz="1800" spc="-20" dirty="0">
                <a:latin typeface="Calibri"/>
                <a:cs typeface="Calibri"/>
              </a:rPr>
              <a:t>k</a:t>
            </a:r>
            <a:r>
              <a:rPr sz="1800" spc="-45" dirty="0">
                <a:latin typeface="Calibri"/>
                <a:cs typeface="Calibri"/>
              </a:rPr>
              <a:t>b</a:t>
            </a:r>
            <a:r>
              <a:rPr sz="1800" spc="-15" dirty="0">
                <a:latin typeface="Calibri"/>
                <a:cs typeface="Calibri"/>
              </a:rPr>
              <a:t>li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</a:p>
          <a:p>
            <a:pPr marL="12700" marR="5080">
              <a:lnSpc>
                <a:spcPct val="100299"/>
              </a:lnSpc>
              <a:spcBef>
                <a:spcPts val="540"/>
              </a:spcBef>
            </a:pPr>
            <a:r>
              <a:rPr sz="1600" b="1" spc="35" dirty="0">
                <a:latin typeface="Courier New"/>
                <a:cs typeface="Courier New"/>
              </a:rPr>
              <a:t>KBDOC-001</a:t>
            </a:r>
            <a:r>
              <a:rPr sz="1600" b="1" spc="-65" dirty="0">
                <a:latin typeface="Courier New"/>
                <a:cs typeface="Courier New"/>
              </a:rPr>
              <a:t>5</a:t>
            </a:r>
            <a:r>
              <a:rPr sz="1600" b="1" spc="35" dirty="0">
                <a:latin typeface="Courier New"/>
                <a:cs typeface="Courier New"/>
              </a:rPr>
              <a:t>7</a:t>
            </a:r>
            <a:r>
              <a:rPr sz="1600" b="1" spc="40" dirty="0">
                <a:latin typeface="Courier New"/>
                <a:cs typeface="Courier New"/>
              </a:rPr>
              <a:t>: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40" dirty="0">
                <a:latin typeface="Courier New"/>
                <a:cs typeface="Courier New"/>
              </a:rPr>
              <a:t>o</a:t>
            </a:r>
            <a:r>
              <a:rPr sz="1600" b="1" spc="-65" dirty="0">
                <a:latin typeface="Courier New"/>
                <a:cs typeface="Courier New"/>
              </a:rPr>
              <a:t>n</a:t>
            </a:r>
            <a:r>
              <a:rPr sz="1600" b="1" spc="40" dirty="0">
                <a:latin typeface="Courier New"/>
                <a:cs typeface="Courier New"/>
              </a:rPr>
              <a:t>i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Novelt</a:t>
            </a:r>
            <a:r>
              <a:rPr sz="1600" b="1" dirty="0">
                <a:latin typeface="Courier New"/>
                <a:cs typeface="Courier New"/>
              </a:rPr>
              <a:t>y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Not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3</a:t>
            </a:r>
            <a:r>
              <a:rPr sz="1600" b="1" spc="7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-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Bac</a:t>
            </a:r>
            <a:r>
              <a:rPr sz="1600" b="1" dirty="0">
                <a:latin typeface="Courier New"/>
                <a:cs typeface="Courier New"/>
              </a:rPr>
              <a:t>k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u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files KBDOC-002</a:t>
            </a:r>
            <a:r>
              <a:rPr sz="1600" b="1" spc="-65" dirty="0">
                <a:latin typeface="Courier New"/>
                <a:cs typeface="Courier New"/>
              </a:rPr>
              <a:t>3</a:t>
            </a:r>
            <a:r>
              <a:rPr sz="1600" b="1" spc="35" dirty="0">
                <a:latin typeface="Courier New"/>
                <a:cs typeface="Courier New"/>
              </a:rPr>
              <a:t>0:</a:t>
            </a:r>
            <a:r>
              <a:rPr sz="1600" b="1" spc="-65" dirty="0">
                <a:latin typeface="Courier New"/>
                <a:cs typeface="Courier New"/>
              </a:rPr>
              <a:t>S</a:t>
            </a:r>
            <a:r>
              <a:rPr sz="1600" b="1" spc="35" dirty="0">
                <a:latin typeface="Courier New"/>
                <a:cs typeface="Courier New"/>
              </a:rPr>
              <a:t>o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re</a:t>
            </a:r>
            <a:r>
              <a:rPr sz="1600" b="1" spc="-65" dirty="0">
                <a:latin typeface="Courier New"/>
                <a:cs typeface="Courier New"/>
              </a:rPr>
              <a:t>n</a:t>
            </a:r>
            <a:r>
              <a:rPr sz="1600" b="1" spc="35" dirty="0">
                <a:latin typeface="Courier New"/>
                <a:cs typeface="Courier New"/>
              </a:rPr>
              <a:t>t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F33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-</a:t>
            </a:r>
            <a:r>
              <a:rPr sz="1600" b="1" spc="7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Transfe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Contacts KBDOC-000</a:t>
            </a:r>
            <a:r>
              <a:rPr sz="1600" b="1" spc="-65" dirty="0">
                <a:latin typeface="Courier New"/>
                <a:cs typeface="Courier New"/>
              </a:rPr>
              <a:t>5</a:t>
            </a:r>
            <a:r>
              <a:rPr sz="1600" b="1" spc="35" dirty="0">
                <a:latin typeface="Courier New"/>
                <a:cs typeface="Courier New"/>
              </a:rPr>
              <a:t>0:</a:t>
            </a:r>
            <a:r>
              <a:rPr sz="1600" b="1" spc="-65" dirty="0">
                <a:latin typeface="Courier New"/>
                <a:cs typeface="Courier New"/>
              </a:rPr>
              <a:t>T</a:t>
            </a:r>
            <a:r>
              <a:rPr sz="1600" b="1" spc="35" dirty="0">
                <a:latin typeface="Courier New"/>
                <a:cs typeface="Courier New"/>
              </a:rPr>
              <a:t>i</a:t>
            </a:r>
            <a:r>
              <a:rPr sz="1600" b="1" spc="-65" dirty="0">
                <a:latin typeface="Courier New"/>
                <a:cs typeface="Courier New"/>
              </a:rPr>
              <a:t>t</a:t>
            </a:r>
            <a:r>
              <a:rPr sz="1600" b="1" spc="35" dirty="0">
                <a:latin typeface="Courier New"/>
                <a:cs typeface="Courier New"/>
              </a:rPr>
              <a:t>an</a:t>
            </a:r>
            <a:r>
              <a:rPr sz="1600" b="1" spc="-65" dirty="0">
                <a:latin typeface="Courier New"/>
                <a:cs typeface="Courier New"/>
              </a:rPr>
              <a:t>i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100</a:t>
            </a:r>
            <a:r>
              <a:rPr sz="1600" b="1" dirty="0">
                <a:latin typeface="Courier New"/>
                <a:cs typeface="Courier New"/>
              </a:rPr>
              <a:t>0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-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Transfe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Contacts KBDOC-001</a:t>
            </a:r>
            <a:r>
              <a:rPr sz="1600" b="1" spc="-65" dirty="0">
                <a:latin typeface="Courier New"/>
                <a:cs typeface="Courier New"/>
              </a:rPr>
              <a:t>0</a:t>
            </a:r>
            <a:r>
              <a:rPr sz="1600" b="1" spc="35" dirty="0">
                <a:latin typeface="Courier New"/>
                <a:cs typeface="Courier New"/>
              </a:rPr>
              <a:t>7</a:t>
            </a:r>
            <a:r>
              <a:rPr sz="1600" b="1" spc="40" dirty="0">
                <a:latin typeface="Courier New"/>
                <a:cs typeface="Courier New"/>
              </a:rPr>
              <a:t>:</a:t>
            </a:r>
            <a:r>
              <a:rPr sz="1600" b="1" spc="-65" dirty="0">
                <a:latin typeface="Courier New"/>
                <a:cs typeface="Courier New"/>
              </a:rPr>
              <a:t>M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To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5.</a:t>
            </a:r>
            <a:r>
              <a:rPr sz="1600" b="1" dirty="0">
                <a:latin typeface="Courier New"/>
                <a:cs typeface="Courier New"/>
              </a:rPr>
              <a:t>0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-</a:t>
            </a:r>
            <a:r>
              <a:rPr sz="1600" b="1" spc="7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Transfe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Contacts KBDOC-003</a:t>
            </a:r>
            <a:r>
              <a:rPr sz="1600" b="1" spc="-65" dirty="0">
                <a:latin typeface="Courier New"/>
                <a:cs typeface="Courier New"/>
              </a:rPr>
              <a:t>0</a:t>
            </a:r>
            <a:r>
              <a:rPr sz="1600" b="1" spc="35" dirty="0">
                <a:latin typeface="Courier New"/>
                <a:cs typeface="Courier New"/>
              </a:rPr>
              <a:t>0:</a:t>
            </a:r>
            <a:r>
              <a:rPr sz="1600" b="1" spc="-65" dirty="0">
                <a:latin typeface="Courier New"/>
                <a:cs typeface="Courier New"/>
              </a:rPr>
              <a:t>i</a:t>
            </a:r>
            <a:r>
              <a:rPr sz="1600" b="1" spc="35" dirty="0">
                <a:latin typeface="Courier New"/>
                <a:cs typeface="Courier New"/>
              </a:rPr>
              <a:t>F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ui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5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–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overheats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900"/>
              </a:lnSpc>
            </a:pPr>
            <a:r>
              <a:rPr sz="1600" b="1" dirty="0">
                <a:latin typeface="Courier New"/>
                <a:cs typeface="Courier New"/>
              </a:rPr>
              <a:t>…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33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511785" y="3533033"/>
            <a:ext cx="7124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5" dirty="0">
                <a:solidFill>
                  <a:srgbClr val="2DA6C9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2DA6C9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2DA6C9"/>
                </a:solidFill>
                <a:latin typeface="Calibri"/>
                <a:cs typeface="Calibri"/>
              </a:rPr>
              <a:t>er</a:t>
            </a:r>
            <a:r>
              <a:rPr sz="1800" spc="-35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2DA6C9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DA6C9"/>
                </a:solidFill>
                <a:latin typeface="Calibri"/>
                <a:cs typeface="Calibri"/>
              </a:rPr>
              <a:t>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59450" y="3519665"/>
            <a:ext cx="13836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2DA6C9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2DA6C9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2DA6C9"/>
                </a:solidFill>
                <a:latin typeface="Calibri"/>
                <a:cs typeface="Calibri"/>
              </a:rPr>
              <a:t>qu</a:t>
            </a:r>
            <a:r>
              <a:rPr sz="1800" spc="-5" dirty="0">
                <a:solidFill>
                  <a:srgbClr val="2DA6C9"/>
                </a:solidFill>
                <a:latin typeface="Calibri"/>
                <a:cs typeface="Calibri"/>
              </a:rPr>
              <a:t>este</a:t>
            </a:r>
            <a:r>
              <a:rPr sz="1800" dirty="0">
                <a:solidFill>
                  <a:srgbClr val="2DA6C9"/>
                </a:solidFill>
                <a:latin typeface="Calibri"/>
                <a:cs typeface="Calibri"/>
              </a:rPr>
              <a:t>d</a:t>
            </a:r>
            <a:r>
              <a:rPr sz="1800" spc="45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DA6C9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2DA6C9"/>
                </a:solidFill>
                <a:latin typeface="Calibri"/>
                <a:cs typeface="Calibri"/>
              </a:rPr>
              <a:t>il</a:t>
            </a:r>
            <a:r>
              <a:rPr sz="1800" spc="-5" dirty="0">
                <a:solidFill>
                  <a:srgbClr val="2DA6C9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55132" y="5851039"/>
            <a:ext cx="8902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2DA6C9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2DA6C9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2DA6C9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2DA6C9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2DA6C9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2DA6C9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2DA6C9"/>
                </a:solidFill>
                <a:latin typeface="Calibri"/>
                <a:cs typeface="Calibri"/>
              </a:rPr>
              <a:t>e</a:t>
            </a:r>
            <a:r>
              <a:rPr sz="1800" spc="95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2DA6C9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DA6C9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22924" y="5872714"/>
            <a:ext cx="1092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2DA6C9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2DA6C9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2DA6C9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2DA6C9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2DA6C9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2DA6C9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2DA6C9"/>
                </a:solidFill>
                <a:latin typeface="Calibri"/>
                <a:cs typeface="Calibri"/>
              </a:rPr>
              <a:t>e</a:t>
            </a:r>
            <a:r>
              <a:rPr sz="1800" spc="95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DA6C9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2DA6C9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2DA6C9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2DA6C9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2DA6C9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14350" y="1403350"/>
          <a:ext cx="8115298" cy="1945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7124"/>
                <a:gridCol w="745430"/>
                <a:gridCol w="609619"/>
                <a:gridCol w="4773125"/>
              </a:tblGrid>
              <a:tr h="3683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378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56.38.234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18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spc="-3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–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99788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"GET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/KBDOC-00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.h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-3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HTTP/1.0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b="1" spc="-3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56.38.234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18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spc="-3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–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99788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"GET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/theme.cs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b="1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HTTP/1.0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b="1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203.146.1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.5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600" b="1" spc="-3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–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25254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"GET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/KBDOC-00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-3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HTTP/1.0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b="1" spc="-3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221.78.60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600" b="1" spc="-3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–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45402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"GET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/titanic_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0_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al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ht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-2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HTTP/1.0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b="1" spc="-3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  <a:tr h="544417">
                <a:tc>
                  <a:txBody>
                    <a:bodyPr/>
                    <a:lstStyle/>
                    <a:p>
                      <a:pPr marL="90805">
                        <a:lnSpc>
                          <a:spcPts val="191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65.187.25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.8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b="1" spc="-3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–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9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14242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"GET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/KBDOC-00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.h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-3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HTTP/1.0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b="1" spc="-3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400300" y="1485900"/>
            <a:ext cx="939800" cy="2082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60800" y="1536700"/>
            <a:ext cx="2222500" cy="1930400"/>
          </a:xfrm>
          <a:custGeom>
            <a:avLst/>
            <a:gdLst/>
            <a:ahLst/>
            <a:cxnLst/>
            <a:rect l="l" t="t" r="r" b="b"/>
            <a:pathLst>
              <a:path w="2222500" h="1930400">
                <a:moveTo>
                  <a:pt x="0" y="321740"/>
                </a:moveTo>
                <a:lnTo>
                  <a:pt x="4211" y="269552"/>
                </a:lnTo>
                <a:lnTo>
                  <a:pt x="16402" y="220045"/>
                </a:lnTo>
                <a:lnTo>
                  <a:pt x="35912" y="173882"/>
                </a:lnTo>
                <a:lnTo>
                  <a:pt x="62077" y="131724"/>
                </a:lnTo>
                <a:lnTo>
                  <a:pt x="94235" y="94235"/>
                </a:lnTo>
                <a:lnTo>
                  <a:pt x="131724" y="62077"/>
                </a:lnTo>
                <a:lnTo>
                  <a:pt x="173881" y="35912"/>
                </a:lnTo>
                <a:lnTo>
                  <a:pt x="220045" y="16402"/>
                </a:lnTo>
                <a:lnTo>
                  <a:pt x="269552" y="4211"/>
                </a:lnTo>
                <a:lnTo>
                  <a:pt x="321740" y="0"/>
                </a:lnTo>
                <a:lnTo>
                  <a:pt x="1900760" y="0"/>
                </a:lnTo>
                <a:lnTo>
                  <a:pt x="1952947" y="4211"/>
                </a:lnTo>
                <a:lnTo>
                  <a:pt x="2002454" y="16402"/>
                </a:lnTo>
                <a:lnTo>
                  <a:pt x="2048618" y="35912"/>
                </a:lnTo>
                <a:lnTo>
                  <a:pt x="2090775" y="62077"/>
                </a:lnTo>
                <a:lnTo>
                  <a:pt x="2128264" y="94235"/>
                </a:lnTo>
                <a:lnTo>
                  <a:pt x="2160422" y="131724"/>
                </a:lnTo>
                <a:lnTo>
                  <a:pt x="2186587" y="173882"/>
                </a:lnTo>
                <a:lnTo>
                  <a:pt x="2206097" y="220045"/>
                </a:lnTo>
                <a:lnTo>
                  <a:pt x="2218288" y="269552"/>
                </a:lnTo>
                <a:lnTo>
                  <a:pt x="2222500" y="321740"/>
                </a:lnTo>
                <a:lnTo>
                  <a:pt x="2222500" y="1608660"/>
                </a:lnTo>
                <a:lnTo>
                  <a:pt x="2218288" y="1660847"/>
                </a:lnTo>
                <a:lnTo>
                  <a:pt x="2206097" y="1710354"/>
                </a:lnTo>
                <a:lnTo>
                  <a:pt x="2186587" y="1756518"/>
                </a:lnTo>
                <a:lnTo>
                  <a:pt x="2160422" y="1798675"/>
                </a:lnTo>
                <a:lnTo>
                  <a:pt x="2128264" y="1836164"/>
                </a:lnTo>
                <a:lnTo>
                  <a:pt x="2090775" y="1868322"/>
                </a:lnTo>
                <a:lnTo>
                  <a:pt x="2048618" y="1894487"/>
                </a:lnTo>
                <a:lnTo>
                  <a:pt x="2002454" y="1913997"/>
                </a:lnTo>
                <a:lnTo>
                  <a:pt x="1952947" y="1926188"/>
                </a:lnTo>
                <a:lnTo>
                  <a:pt x="1900760" y="1930400"/>
                </a:lnTo>
                <a:lnTo>
                  <a:pt x="321740" y="1930400"/>
                </a:lnTo>
                <a:lnTo>
                  <a:pt x="269552" y="1926188"/>
                </a:lnTo>
                <a:lnTo>
                  <a:pt x="220045" y="1913997"/>
                </a:lnTo>
                <a:lnTo>
                  <a:pt x="173881" y="1894487"/>
                </a:lnTo>
                <a:lnTo>
                  <a:pt x="131724" y="1868322"/>
                </a:lnTo>
                <a:lnTo>
                  <a:pt x="94235" y="1836164"/>
                </a:lnTo>
                <a:lnTo>
                  <a:pt x="62077" y="1798675"/>
                </a:lnTo>
                <a:lnTo>
                  <a:pt x="35912" y="1756518"/>
                </a:lnTo>
                <a:lnTo>
                  <a:pt x="16402" y="1710354"/>
                </a:lnTo>
                <a:lnTo>
                  <a:pt x="4211" y="1660847"/>
                </a:lnTo>
                <a:lnTo>
                  <a:pt x="0" y="1608660"/>
                </a:lnTo>
                <a:lnTo>
                  <a:pt x="0" y="321740"/>
                </a:lnTo>
                <a:close/>
              </a:path>
            </a:pathLst>
          </a:custGeom>
          <a:ln w="254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17800" y="3280421"/>
            <a:ext cx="1134110" cy="1030605"/>
          </a:xfrm>
          <a:custGeom>
            <a:avLst/>
            <a:gdLst/>
            <a:ahLst/>
            <a:cxnLst/>
            <a:rect l="l" t="t" r="r" b="b"/>
            <a:pathLst>
              <a:path w="1134110" h="1030604">
                <a:moveTo>
                  <a:pt x="72986" y="903145"/>
                </a:moveTo>
                <a:lnTo>
                  <a:pt x="0" y="970313"/>
                </a:lnTo>
                <a:lnTo>
                  <a:pt x="79228" y="1029991"/>
                </a:lnTo>
                <a:lnTo>
                  <a:pt x="56348" y="980058"/>
                </a:lnTo>
                <a:lnTo>
                  <a:pt x="109202" y="972309"/>
                </a:lnTo>
                <a:lnTo>
                  <a:pt x="172119" y="954557"/>
                </a:lnTo>
                <a:lnTo>
                  <a:pt x="55299" y="954557"/>
                </a:lnTo>
                <a:lnTo>
                  <a:pt x="72986" y="903145"/>
                </a:lnTo>
                <a:close/>
              </a:path>
              <a:path w="1134110" h="1030604">
                <a:moveTo>
                  <a:pt x="1054721" y="0"/>
                </a:moveTo>
                <a:lnTo>
                  <a:pt x="1077624" y="49982"/>
                </a:lnTo>
                <a:lnTo>
                  <a:pt x="1026378" y="57336"/>
                </a:lnTo>
                <a:lnTo>
                  <a:pt x="921649" y="86772"/>
                </a:lnTo>
                <a:lnTo>
                  <a:pt x="823979" y="132501"/>
                </a:lnTo>
                <a:lnTo>
                  <a:pt x="736450" y="191846"/>
                </a:lnTo>
                <a:lnTo>
                  <a:pt x="662873" y="261678"/>
                </a:lnTo>
                <a:lnTo>
                  <a:pt x="631478" y="300556"/>
                </a:lnTo>
                <a:lnTo>
                  <a:pt x="605068" y="340862"/>
                </a:lnTo>
                <a:lnTo>
                  <a:pt x="583688" y="382675"/>
                </a:lnTo>
                <a:lnTo>
                  <a:pt x="567789" y="425688"/>
                </a:lnTo>
                <a:lnTo>
                  <a:pt x="557701" y="470184"/>
                </a:lnTo>
                <a:lnTo>
                  <a:pt x="551129" y="555744"/>
                </a:lnTo>
                <a:lnTo>
                  <a:pt x="541848" y="597145"/>
                </a:lnTo>
                <a:lnTo>
                  <a:pt x="527024" y="637174"/>
                </a:lnTo>
                <a:lnTo>
                  <a:pt x="506934" y="676419"/>
                </a:lnTo>
                <a:lnTo>
                  <a:pt x="481942" y="714531"/>
                </a:lnTo>
                <a:lnTo>
                  <a:pt x="452429" y="751150"/>
                </a:lnTo>
                <a:lnTo>
                  <a:pt x="381807" y="818099"/>
                </a:lnTo>
                <a:lnTo>
                  <a:pt x="297672" y="875203"/>
                </a:lnTo>
                <a:lnTo>
                  <a:pt x="203735" y="919245"/>
                </a:lnTo>
                <a:lnTo>
                  <a:pt x="102304" y="947864"/>
                </a:lnTo>
                <a:lnTo>
                  <a:pt x="55299" y="954557"/>
                </a:lnTo>
                <a:lnTo>
                  <a:pt x="172119" y="954557"/>
                </a:lnTo>
                <a:lnTo>
                  <a:pt x="212300" y="943220"/>
                </a:lnTo>
                <a:lnTo>
                  <a:pt x="309970" y="897491"/>
                </a:lnTo>
                <a:lnTo>
                  <a:pt x="397499" y="838146"/>
                </a:lnTo>
                <a:lnTo>
                  <a:pt x="472226" y="767063"/>
                </a:lnTo>
                <a:lnTo>
                  <a:pt x="503204" y="728426"/>
                </a:lnTo>
                <a:lnTo>
                  <a:pt x="529567" y="687947"/>
                </a:lnTo>
                <a:lnTo>
                  <a:pt x="550865" y="645933"/>
                </a:lnTo>
                <a:lnTo>
                  <a:pt x="566633" y="602701"/>
                </a:lnTo>
                <a:lnTo>
                  <a:pt x="576248" y="559807"/>
                </a:lnTo>
                <a:lnTo>
                  <a:pt x="582822" y="474230"/>
                </a:lnTo>
                <a:lnTo>
                  <a:pt x="591630" y="434449"/>
                </a:lnTo>
                <a:lnTo>
                  <a:pt x="606322" y="394202"/>
                </a:lnTo>
                <a:lnTo>
                  <a:pt x="626330" y="354756"/>
                </a:lnTo>
                <a:lnTo>
                  <a:pt x="651275" y="316470"/>
                </a:lnTo>
                <a:lnTo>
                  <a:pt x="680369" y="280092"/>
                </a:lnTo>
                <a:lnTo>
                  <a:pt x="752148" y="211889"/>
                </a:lnTo>
                <a:lnTo>
                  <a:pt x="836277" y="154788"/>
                </a:lnTo>
                <a:lnTo>
                  <a:pt x="930219" y="110745"/>
                </a:lnTo>
                <a:lnTo>
                  <a:pt x="1030013" y="82475"/>
                </a:lnTo>
                <a:lnTo>
                  <a:pt x="1078666" y="75387"/>
                </a:lnTo>
                <a:lnTo>
                  <a:pt x="1116880" y="75387"/>
                </a:lnTo>
                <a:lnTo>
                  <a:pt x="1133949" y="59678"/>
                </a:lnTo>
                <a:lnTo>
                  <a:pt x="1054721" y="0"/>
                </a:lnTo>
                <a:close/>
              </a:path>
              <a:path w="1134110" h="1030604">
                <a:moveTo>
                  <a:pt x="1116880" y="75387"/>
                </a:moveTo>
                <a:lnTo>
                  <a:pt x="1078666" y="75387"/>
                </a:lnTo>
                <a:lnTo>
                  <a:pt x="1060963" y="126846"/>
                </a:lnTo>
                <a:lnTo>
                  <a:pt x="1116880" y="75387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6200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-15" dirty="0">
                <a:solidFill>
                  <a:srgbClr val="107FA7"/>
                </a:solidFill>
                <a:latin typeface="Calibri"/>
                <a:cs typeface="Calibri"/>
              </a:rPr>
              <a:t>1.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0841" y="1546860"/>
            <a:ext cx="493839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y-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642" y="1877060"/>
            <a:ext cx="6896734" cy="166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indent="-457200">
              <a:lnSpc>
                <a:spcPct val="100000"/>
              </a:lnSpc>
              <a:buClr>
                <a:srgbClr val="107FA7"/>
              </a:buClr>
              <a:buAutoNum type="alphaLcPeriod"/>
              <a:tabLst>
                <a:tab pos="9271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107FA7"/>
                </a:solidFill>
                <a:latin typeface="Courier New"/>
                <a:cs typeface="Courier New"/>
              </a:rPr>
              <a:t>docid</a:t>
            </a:r>
            <a:r>
              <a:rPr sz="2000" b="1" spc="-5" dirty="0"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A40040"/>
                </a:solidFill>
                <a:latin typeface="Courier New"/>
                <a:cs typeface="Courier New"/>
              </a:rPr>
              <a:t>userid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927100" indent="-4572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AutoNum type="alphaLcPeriod"/>
              <a:tabLst>
                <a:tab pos="9271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107FA7"/>
                </a:solidFill>
                <a:latin typeface="Courier New"/>
                <a:cs typeface="Courier New"/>
              </a:rPr>
              <a:t>docid</a:t>
            </a:r>
            <a:r>
              <a:rPr sz="2000" b="1" spc="-5" dirty="0"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A40040"/>
                </a:solidFill>
                <a:latin typeface="Courier New"/>
                <a:cs typeface="Courier New"/>
              </a:rPr>
              <a:t>title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AutoNum type="arabicPeriod" startAt="2"/>
              <a:tabLst>
                <a:tab pos="469900" algn="l"/>
              </a:tabLst>
            </a:pPr>
            <a:r>
              <a:rPr sz="2000" spc="-4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07FA7"/>
                </a:solidFill>
                <a:latin typeface="Courier New"/>
                <a:cs typeface="Courier New"/>
              </a:rPr>
              <a:t>docid</a:t>
            </a:r>
            <a:endParaRPr sz="20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AutoNum type="arabicPeriod" startAt="2"/>
              <a:tabLst>
                <a:tab pos="4699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107FA7"/>
                </a:solidFill>
                <a:latin typeface="Courier New"/>
                <a:cs typeface="Courier New"/>
              </a:rPr>
              <a:t>userid</a:t>
            </a:r>
            <a:r>
              <a:rPr sz="2000" b="1" spc="-5" dirty="0"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A40040"/>
                </a:solidFill>
                <a:latin typeface="Courier New"/>
                <a:cs typeface="Courier New"/>
              </a:rPr>
              <a:t>title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AutoNum type="arabicPeriod" startAt="2"/>
              <a:tabLst>
                <a:tab pos="4699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25" dirty="0"/>
              <a:t>J</a:t>
            </a:r>
            <a:r>
              <a:rPr spc="35" dirty="0"/>
              <a:t>o</a:t>
            </a:r>
            <a:r>
              <a:rPr spc="45" dirty="0"/>
              <a:t>i</a:t>
            </a:r>
            <a:r>
              <a:rPr dirty="0"/>
              <a:t>n</a:t>
            </a:r>
            <a:r>
              <a:rPr spc="-105" dirty="0"/>
              <a:t> </a:t>
            </a:r>
            <a:r>
              <a:rPr spc="-145" dirty="0"/>
              <a:t>W</a:t>
            </a:r>
            <a:r>
              <a:rPr dirty="0"/>
              <a:t>eb</a:t>
            </a:r>
            <a:r>
              <a:rPr spc="-5" dirty="0"/>
              <a:t> </a:t>
            </a:r>
            <a:r>
              <a:rPr spc="-10" dirty="0"/>
              <a:t>L</a:t>
            </a:r>
            <a:r>
              <a:rPr spc="35" dirty="0"/>
              <a:t>o</a:t>
            </a:r>
            <a:r>
              <a:rPr spc="-5" dirty="0"/>
              <a:t>g</a:t>
            </a:r>
            <a:r>
              <a:rPr spc="25" dirty="0"/>
              <a:t> </a:t>
            </a:r>
            <a:r>
              <a:rPr spc="-45" dirty="0"/>
              <a:t>W</a:t>
            </a:r>
            <a:r>
              <a:rPr spc="45" dirty="0"/>
              <a:t>i</a:t>
            </a:r>
            <a:r>
              <a:rPr spc="-5" dirty="0"/>
              <a:t>t</a:t>
            </a:r>
            <a:r>
              <a:rPr dirty="0"/>
              <a:t>h</a:t>
            </a:r>
            <a:r>
              <a:rPr spc="-5" dirty="0"/>
              <a:t> </a:t>
            </a:r>
            <a:r>
              <a:rPr spc="-55" dirty="0"/>
              <a:t>K</a:t>
            </a:r>
            <a:r>
              <a:rPr spc="35" dirty="0"/>
              <a:t>no</a:t>
            </a:r>
            <a:r>
              <a:rPr spc="-25" dirty="0"/>
              <a:t>w</a:t>
            </a:r>
            <a:r>
              <a:rPr spc="45" dirty="0"/>
              <a:t>l</a:t>
            </a:r>
            <a:r>
              <a:rPr dirty="0"/>
              <a:t>e</a:t>
            </a:r>
            <a:r>
              <a:rPr spc="35" dirty="0"/>
              <a:t>d</a:t>
            </a:r>
            <a:r>
              <a:rPr spc="-40" dirty="0"/>
              <a:t>g</a:t>
            </a:r>
            <a:r>
              <a:rPr spc="-5" dirty="0"/>
              <a:t>e</a:t>
            </a:r>
            <a:r>
              <a:rPr spc="-140" dirty="0"/>
              <a:t> </a:t>
            </a:r>
            <a:r>
              <a:rPr spc="-10" dirty="0"/>
              <a:t>B</a:t>
            </a:r>
            <a:r>
              <a:rPr spc="-55" dirty="0"/>
              <a:t>a</a:t>
            </a:r>
            <a:r>
              <a:rPr spc="-40" dirty="0"/>
              <a:t>s</a:t>
            </a:r>
            <a:r>
              <a:rPr spc="-5" dirty="0"/>
              <a:t>e</a:t>
            </a:r>
            <a:r>
              <a:rPr spc="60" dirty="0"/>
              <a:t> </a:t>
            </a:r>
            <a:r>
              <a:rPr spc="0" dirty="0"/>
              <a:t>A</a:t>
            </a:r>
            <a:r>
              <a:rPr spc="-45" dirty="0"/>
              <a:t>r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-20" dirty="0"/>
              <a:t>c</a:t>
            </a:r>
            <a:r>
              <a:rPr spc="45" dirty="0"/>
              <a:t>l</a:t>
            </a:r>
            <a:r>
              <a:rPr dirty="0"/>
              <a:t>es</a:t>
            </a:r>
            <a:r>
              <a:rPr spc="-85" dirty="0"/>
              <a:t> </a:t>
            </a:r>
            <a:r>
              <a:rPr spc="-30" dirty="0"/>
              <a:t>(</a:t>
            </a:r>
            <a:r>
              <a:rPr spc="-25" dirty="0"/>
              <a:t>2</a:t>
            </a:r>
            <a:r>
              <a:rPr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</a:t>
            </a:r>
            <a:r>
              <a:rPr dirty="0"/>
              <a:t>ep</a:t>
            </a:r>
            <a:r>
              <a:rPr spc="-5" dirty="0"/>
              <a:t> </a:t>
            </a:r>
            <a:r>
              <a:rPr spc="-25" dirty="0"/>
              <a:t>1</a:t>
            </a:r>
            <a:r>
              <a:rPr spc="-50" dirty="0"/>
              <a:t>a</a:t>
            </a:r>
            <a:r>
              <a:rPr spc="-5" dirty="0"/>
              <a:t>:</a:t>
            </a:r>
            <a:r>
              <a:rPr spc="15" dirty="0"/>
              <a:t> </a:t>
            </a:r>
            <a:r>
              <a:rPr spc="45" dirty="0"/>
              <a:t>M</a:t>
            </a:r>
            <a:r>
              <a:rPr spc="-50" dirty="0"/>
              <a:t>a</a:t>
            </a:r>
            <a:r>
              <a:rPr dirty="0"/>
              <a:t>p</a:t>
            </a:r>
            <a:r>
              <a:rPr spc="-5" dirty="0"/>
              <a:t> </a:t>
            </a:r>
            <a:r>
              <a:rPr spc="-145" dirty="0"/>
              <a:t>W</a:t>
            </a:r>
            <a:r>
              <a:rPr dirty="0"/>
              <a:t>eb</a:t>
            </a:r>
            <a:r>
              <a:rPr spc="95" dirty="0"/>
              <a:t> </a:t>
            </a:r>
            <a:r>
              <a:rPr spc="-10" dirty="0"/>
              <a:t>L</a:t>
            </a:r>
            <a:r>
              <a:rPr spc="30" dirty="0"/>
              <a:t>o</a:t>
            </a:r>
            <a:r>
              <a:rPr spc="-5" dirty="0"/>
              <a:t>g</a:t>
            </a:r>
            <a:r>
              <a:rPr spc="-75" dirty="0"/>
              <a:t> </a:t>
            </a:r>
            <a:r>
              <a:rPr spc="-5" dirty="0"/>
              <a:t>R</a:t>
            </a:r>
            <a:r>
              <a:rPr dirty="0"/>
              <a:t>e</a:t>
            </a:r>
            <a:r>
              <a:rPr spc="35" dirty="0"/>
              <a:t>qu</a:t>
            </a:r>
            <a:r>
              <a:rPr dirty="0"/>
              <a:t>e</a:t>
            </a:r>
            <a:r>
              <a:rPr spc="-40" dirty="0"/>
              <a:t>s</a:t>
            </a:r>
            <a:r>
              <a:rPr spc="-5" dirty="0"/>
              <a:t>t</a:t>
            </a:r>
            <a:r>
              <a:rPr dirty="0"/>
              <a:t>s</a:t>
            </a:r>
            <a:r>
              <a:rPr spc="-85" dirty="0"/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-10" dirty="0"/>
              <a:t> </a:t>
            </a:r>
            <a:r>
              <a:rPr b="1" spc="-45" dirty="0">
                <a:latin typeface="Courier New"/>
                <a:cs typeface="Courier New"/>
              </a:rPr>
              <a:t>(docid,useri</a:t>
            </a:r>
            <a:r>
              <a:rPr b="1" spc="-40" dirty="0">
                <a:latin typeface="Courier New"/>
                <a:cs typeface="Courier New"/>
              </a:rPr>
              <a:t>d</a:t>
            </a:r>
            <a:r>
              <a:rPr b="1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317500" y="1130300"/>
            <a:ext cx="8496300" cy="255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2100" y="3644900"/>
            <a:ext cx="63500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3657600"/>
            <a:ext cx="6108700" cy="134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1950" y="3689350"/>
            <a:ext cx="6210300" cy="1206500"/>
          </a:xfrm>
          <a:custGeom>
            <a:avLst/>
            <a:gdLst/>
            <a:ahLst/>
            <a:cxnLst/>
            <a:rect l="l" t="t" r="r" b="b"/>
            <a:pathLst>
              <a:path w="6210300" h="1206500">
                <a:moveTo>
                  <a:pt x="0" y="0"/>
                </a:moveTo>
                <a:lnTo>
                  <a:pt x="6210300" y="0"/>
                </a:lnTo>
                <a:lnTo>
                  <a:pt x="6210300" y="1206500"/>
                </a:lnTo>
                <a:lnTo>
                  <a:pt x="0" y="1206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50" y="3689350"/>
            <a:ext cx="6210300" cy="1206500"/>
          </a:xfrm>
          <a:custGeom>
            <a:avLst/>
            <a:gdLst/>
            <a:ahLst/>
            <a:cxnLst/>
            <a:rect l="l" t="t" r="r" b="b"/>
            <a:pathLst>
              <a:path w="6210300" h="1206500">
                <a:moveTo>
                  <a:pt x="0" y="0"/>
                </a:moveTo>
                <a:lnTo>
                  <a:pt x="6210300" y="0"/>
                </a:lnTo>
                <a:lnTo>
                  <a:pt x="6210300" y="1206500"/>
                </a:lnTo>
                <a:lnTo>
                  <a:pt x="0" y="1206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26246" y="4235450"/>
            <a:ext cx="1014730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20"/>
              </a:lnSpc>
            </a:pPr>
            <a:r>
              <a:rPr sz="1200" b="1" spc="-25" dirty="0">
                <a:latin typeface="Courier New"/>
                <a:cs typeface="Courier New"/>
              </a:rPr>
              <a:t>HTTP/1.0"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ts val="1420"/>
              </a:lnSpc>
            </a:pPr>
            <a:r>
              <a:rPr sz="1200" b="1" spc="-25" dirty="0">
                <a:latin typeface="Courier New"/>
                <a:cs typeface="Courier New"/>
              </a:rPr>
              <a:t>.0</a:t>
            </a:r>
            <a:r>
              <a:rPr sz="1200" b="1" dirty="0">
                <a:latin typeface="Courier New"/>
                <a:cs typeface="Courier New"/>
              </a:rPr>
              <a:t>"</a:t>
            </a:r>
            <a:r>
              <a:rPr sz="1200" b="1" spc="26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5261" y="4292891"/>
            <a:ext cx="117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59000" y="4622800"/>
            <a:ext cx="3086100" cy="106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28903" y="4668216"/>
            <a:ext cx="2950210" cy="920115"/>
          </a:xfrm>
          <a:custGeom>
            <a:avLst/>
            <a:gdLst/>
            <a:ahLst/>
            <a:cxnLst/>
            <a:rect l="l" t="t" r="r" b="b"/>
            <a:pathLst>
              <a:path w="2950210" h="920114">
                <a:moveTo>
                  <a:pt x="53348" y="0"/>
                </a:moveTo>
                <a:lnTo>
                  <a:pt x="0" y="360448"/>
                </a:lnTo>
                <a:lnTo>
                  <a:pt x="2562578" y="739728"/>
                </a:lnTo>
                <a:lnTo>
                  <a:pt x="2535902" y="919953"/>
                </a:lnTo>
                <a:lnTo>
                  <a:pt x="2949702" y="612852"/>
                </a:lnTo>
                <a:lnTo>
                  <a:pt x="2776354" y="379279"/>
                </a:lnTo>
                <a:lnTo>
                  <a:pt x="2615926" y="379279"/>
                </a:lnTo>
                <a:lnTo>
                  <a:pt x="53348" y="0"/>
                </a:lnTo>
              </a:path>
              <a:path w="2950210" h="920114">
                <a:moveTo>
                  <a:pt x="2615926" y="379279"/>
                </a:moveTo>
                <a:lnTo>
                  <a:pt x="2776354" y="379279"/>
                </a:lnTo>
              </a:path>
              <a:path w="2950210" h="920114">
                <a:moveTo>
                  <a:pt x="2776354" y="379279"/>
                </a:moveTo>
                <a:lnTo>
                  <a:pt x="2615926" y="379279"/>
                </a:lnTo>
              </a:path>
              <a:path w="2950210" h="920114">
                <a:moveTo>
                  <a:pt x="2642600" y="199054"/>
                </a:moveTo>
                <a:lnTo>
                  <a:pt x="2615926" y="379279"/>
                </a:lnTo>
                <a:lnTo>
                  <a:pt x="2776354" y="379279"/>
                </a:lnTo>
                <a:lnTo>
                  <a:pt x="2642600" y="199054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28903" y="4668216"/>
            <a:ext cx="2949702" cy="9199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28903" y="4668216"/>
            <a:ext cx="2950210" cy="920115"/>
          </a:xfrm>
          <a:custGeom>
            <a:avLst/>
            <a:gdLst/>
            <a:ahLst/>
            <a:cxnLst/>
            <a:rect l="l" t="t" r="r" b="b"/>
            <a:pathLst>
              <a:path w="2950210" h="920114">
                <a:moveTo>
                  <a:pt x="53348" y="0"/>
                </a:moveTo>
                <a:lnTo>
                  <a:pt x="0" y="360448"/>
                </a:lnTo>
                <a:lnTo>
                  <a:pt x="2562578" y="739728"/>
                </a:lnTo>
                <a:lnTo>
                  <a:pt x="2535902" y="919953"/>
                </a:lnTo>
                <a:lnTo>
                  <a:pt x="2949702" y="612852"/>
                </a:lnTo>
                <a:lnTo>
                  <a:pt x="2776354" y="379279"/>
                </a:lnTo>
                <a:lnTo>
                  <a:pt x="2615926" y="379279"/>
                </a:lnTo>
                <a:lnTo>
                  <a:pt x="53348" y="0"/>
                </a:lnTo>
              </a:path>
              <a:path w="2950210" h="920114">
                <a:moveTo>
                  <a:pt x="2615926" y="379279"/>
                </a:moveTo>
                <a:lnTo>
                  <a:pt x="2776354" y="379279"/>
                </a:lnTo>
              </a:path>
              <a:path w="2950210" h="920114">
                <a:moveTo>
                  <a:pt x="2776354" y="379279"/>
                </a:moveTo>
                <a:lnTo>
                  <a:pt x="2615926" y="379279"/>
                </a:lnTo>
              </a:path>
              <a:path w="2950210" h="920114">
                <a:moveTo>
                  <a:pt x="2642600" y="199054"/>
                </a:moveTo>
                <a:lnTo>
                  <a:pt x="2615926" y="379279"/>
                </a:lnTo>
                <a:lnTo>
                  <a:pt x="2776354" y="379279"/>
                </a:lnTo>
                <a:lnTo>
                  <a:pt x="2642600" y="199054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28902" y="4668216"/>
            <a:ext cx="2950210" cy="920115"/>
          </a:xfrm>
          <a:custGeom>
            <a:avLst/>
            <a:gdLst/>
            <a:ahLst/>
            <a:cxnLst/>
            <a:rect l="l" t="t" r="r" b="b"/>
            <a:pathLst>
              <a:path w="2950210" h="920114">
                <a:moveTo>
                  <a:pt x="53348" y="0"/>
                </a:moveTo>
                <a:lnTo>
                  <a:pt x="2615926" y="379279"/>
                </a:lnTo>
                <a:lnTo>
                  <a:pt x="2642601" y="199054"/>
                </a:lnTo>
                <a:lnTo>
                  <a:pt x="2949701" y="612852"/>
                </a:lnTo>
                <a:lnTo>
                  <a:pt x="2535903" y="919953"/>
                </a:lnTo>
                <a:lnTo>
                  <a:pt x="2562577" y="739728"/>
                </a:lnTo>
                <a:lnTo>
                  <a:pt x="0" y="360449"/>
                </a:lnTo>
                <a:lnTo>
                  <a:pt x="53348" y="0"/>
                </a:lnTo>
                <a:close/>
              </a:path>
            </a:pathLst>
          </a:custGeom>
          <a:ln w="12699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38750" y="4235450"/>
            <a:ext cx="901700" cy="342900"/>
          </a:xfrm>
          <a:custGeom>
            <a:avLst/>
            <a:gdLst/>
            <a:ahLst/>
            <a:cxnLst/>
            <a:rect l="l" t="t" r="r" b="b"/>
            <a:pathLst>
              <a:path w="901700" h="342900">
                <a:moveTo>
                  <a:pt x="0" y="0"/>
                </a:moveTo>
                <a:lnTo>
                  <a:pt x="901700" y="0"/>
                </a:lnTo>
                <a:lnTo>
                  <a:pt x="9017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38750" y="4235450"/>
            <a:ext cx="901700" cy="342900"/>
          </a:xfrm>
          <a:custGeom>
            <a:avLst/>
            <a:gdLst/>
            <a:ahLst/>
            <a:cxnLst/>
            <a:rect l="l" t="t" r="r" b="b"/>
            <a:pathLst>
              <a:path w="901700" h="342900">
                <a:moveTo>
                  <a:pt x="0" y="0"/>
                </a:moveTo>
                <a:lnTo>
                  <a:pt x="901700" y="0"/>
                </a:lnTo>
                <a:lnTo>
                  <a:pt x="9017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63358" y="4296111"/>
            <a:ext cx="1054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94300" y="4533900"/>
            <a:ext cx="3162300" cy="1485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125" y="4574926"/>
            <a:ext cx="3010535" cy="335280"/>
          </a:xfrm>
          <a:custGeom>
            <a:avLst/>
            <a:gdLst/>
            <a:ahLst/>
            <a:cxnLst/>
            <a:rect l="l" t="t" r="r" b="b"/>
            <a:pathLst>
              <a:path w="3010534" h="335279">
                <a:moveTo>
                  <a:pt x="0" y="0"/>
                </a:moveTo>
                <a:lnTo>
                  <a:pt x="3010190" y="0"/>
                </a:lnTo>
                <a:lnTo>
                  <a:pt x="301019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38125" y="4910206"/>
            <a:ext cx="3010535" cy="335280"/>
          </a:xfrm>
          <a:custGeom>
            <a:avLst/>
            <a:gdLst/>
            <a:ahLst/>
            <a:cxnLst/>
            <a:rect l="l" t="t" r="r" b="b"/>
            <a:pathLst>
              <a:path w="3010534" h="335279">
                <a:moveTo>
                  <a:pt x="0" y="0"/>
                </a:moveTo>
                <a:lnTo>
                  <a:pt x="3010190" y="0"/>
                </a:lnTo>
                <a:lnTo>
                  <a:pt x="301019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38125" y="5245486"/>
            <a:ext cx="3010535" cy="335280"/>
          </a:xfrm>
          <a:custGeom>
            <a:avLst/>
            <a:gdLst/>
            <a:ahLst/>
            <a:cxnLst/>
            <a:rect l="l" t="t" r="r" b="b"/>
            <a:pathLst>
              <a:path w="3010534" h="335279">
                <a:moveTo>
                  <a:pt x="0" y="0"/>
                </a:moveTo>
                <a:lnTo>
                  <a:pt x="3010190" y="0"/>
                </a:lnTo>
                <a:lnTo>
                  <a:pt x="301019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38125" y="5580765"/>
            <a:ext cx="3010535" cy="335280"/>
          </a:xfrm>
          <a:custGeom>
            <a:avLst/>
            <a:gdLst/>
            <a:ahLst/>
            <a:cxnLst/>
            <a:rect l="l" t="t" r="r" b="b"/>
            <a:pathLst>
              <a:path w="3010534" h="335279">
                <a:moveTo>
                  <a:pt x="0" y="0"/>
                </a:moveTo>
                <a:lnTo>
                  <a:pt x="3010190" y="0"/>
                </a:lnTo>
                <a:lnTo>
                  <a:pt x="301019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28599" y="4910205"/>
            <a:ext cx="3029585" cy="0"/>
          </a:xfrm>
          <a:custGeom>
            <a:avLst/>
            <a:gdLst/>
            <a:ahLst/>
            <a:cxnLst/>
            <a:rect l="l" t="t" r="r" b="b"/>
            <a:pathLst>
              <a:path w="3029584">
                <a:moveTo>
                  <a:pt x="0" y="0"/>
                </a:moveTo>
                <a:lnTo>
                  <a:pt x="3029241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28599" y="5245486"/>
            <a:ext cx="3029585" cy="0"/>
          </a:xfrm>
          <a:custGeom>
            <a:avLst/>
            <a:gdLst/>
            <a:ahLst/>
            <a:cxnLst/>
            <a:rect l="l" t="t" r="r" b="b"/>
            <a:pathLst>
              <a:path w="3029584">
                <a:moveTo>
                  <a:pt x="0" y="0"/>
                </a:moveTo>
                <a:lnTo>
                  <a:pt x="3029241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28599" y="5580765"/>
            <a:ext cx="3029585" cy="0"/>
          </a:xfrm>
          <a:custGeom>
            <a:avLst/>
            <a:gdLst/>
            <a:ahLst/>
            <a:cxnLst/>
            <a:rect l="l" t="t" r="r" b="b"/>
            <a:pathLst>
              <a:path w="3029584">
                <a:moveTo>
                  <a:pt x="0" y="0"/>
                </a:moveTo>
                <a:lnTo>
                  <a:pt x="3029241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38124" y="4565401"/>
            <a:ext cx="0" cy="1353820"/>
          </a:xfrm>
          <a:custGeom>
            <a:avLst/>
            <a:gdLst/>
            <a:ahLst/>
            <a:cxnLst/>
            <a:rect l="l" t="t" r="r" b="b"/>
            <a:pathLst>
              <a:path h="1353820">
                <a:moveTo>
                  <a:pt x="0" y="0"/>
                </a:moveTo>
                <a:lnTo>
                  <a:pt x="0" y="135382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48315" y="4565401"/>
            <a:ext cx="0" cy="1353820"/>
          </a:xfrm>
          <a:custGeom>
            <a:avLst/>
            <a:gdLst/>
            <a:ahLst/>
            <a:cxnLst/>
            <a:rect l="l" t="t" r="r" b="b"/>
            <a:pathLst>
              <a:path h="1353820">
                <a:moveTo>
                  <a:pt x="0" y="0"/>
                </a:moveTo>
                <a:lnTo>
                  <a:pt x="0" y="135382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28599" y="4574926"/>
            <a:ext cx="3029585" cy="0"/>
          </a:xfrm>
          <a:custGeom>
            <a:avLst/>
            <a:gdLst/>
            <a:ahLst/>
            <a:cxnLst/>
            <a:rect l="l" t="t" r="r" b="b"/>
            <a:pathLst>
              <a:path w="3029584">
                <a:moveTo>
                  <a:pt x="0" y="0"/>
                </a:moveTo>
                <a:lnTo>
                  <a:pt x="302924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28599" y="5916046"/>
            <a:ext cx="3029585" cy="0"/>
          </a:xfrm>
          <a:custGeom>
            <a:avLst/>
            <a:gdLst/>
            <a:ahLst/>
            <a:cxnLst/>
            <a:rect l="l" t="t" r="r" b="b"/>
            <a:pathLst>
              <a:path w="3029584">
                <a:moveTo>
                  <a:pt x="0" y="0"/>
                </a:moveTo>
                <a:lnTo>
                  <a:pt x="3029241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35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316864" y="4636411"/>
            <a:ext cx="2383155" cy="1234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7365" algn="just">
              <a:lnSpc>
                <a:spcPct val="137500"/>
              </a:lnSpc>
            </a:pP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O</a:t>
            </a:r>
            <a:r>
              <a:rPr sz="1600" b="1" spc="40" dirty="0">
                <a:solidFill>
                  <a:srgbClr val="107FA7"/>
                </a:solidFill>
                <a:latin typeface="Courier New"/>
                <a:cs typeface="Courier New"/>
              </a:rPr>
              <a:t>C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-00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1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5</a:t>
            </a:r>
            <a:r>
              <a:rPr sz="1600" b="1" spc="40" dirty="0">
                <a:solidFill>
                  <a:srgbClr val="107FA7"/>
                </a:solidFill>
                <a:latin typeface="Courier New"/>
                <a:cs typeface="Courier New"/>
              </a:rPr>
              <a:t>7</a:t>
            </a:r>
            <a:r>
              <a:rPr sz="1600" b="1" spc="-6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9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9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78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8</a:t>
            </a:r>
            <a:r>
              <a:rPr sz="1600" b="1" dirty="0">
                <a:latin typeface="Courier New"/>
                <a:cs typeface="Courier New"/>
              </a:rPr>
              <a:t>) 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KBDOC-00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2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0</a:t>
            </a:r>
            <a:r>
              <a:rPr sz="1600" b="1" spc="40" dirty="0">
                <a:solidFill>
                  <a:srgbClr val="107FA7"/>
                </a:solidFill>
                <a:latin typeface="Courier New"/>
                <a:cs typeface="Courier New"/>
              </a:rPr>
              <a:t>3</a:t>
            </a:r>
            <a:r>
              <a:rPr sz="1600" b="1" spc="-6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5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25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4</a:t>
            </a:r>
            <a:r>
              <a:rPr sz="1600" b="1" dirty="0">
                <a:latin typeface="Courier New"/>
                <a:cs typeface="Courier New"/>
              </a:rPr>
              <a:t>) 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KBDOC-00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1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0</a:t>
            </a:r>
            <a:r>
              <a:rPr sz="1600" b="1" spc="40" dirty="0">
                <a:solidFill>
                  <a:srgbClr val="107FA7"/>
                </a:solidFill>
                <a:latin typeface="Courier New"/>
                <a:cs typeface="Courier New"/>
              </a:rPr>
              <a:t>7</a:t>
            </a:r>
            <a:r>
              <a:rPr sz="1600" b="1" spc="-6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4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24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b="1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55600" y="1041400"/>
          <a:ext cx="8378825" cy="2703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0850"/>
                <a:gridCol w="1577975"/>
              </a:tblGrid>
              <a:tr h="120650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5400">
                      <a:solidFill>
                        <a:srgbClr val="107FA7"/>
                      </a:solidFill>
                      <a:prstDash val="solid"/>
                    </a:lnR>
                    <a:lnB w="12700">
                      <a:solidFill>
                        <a:srgbClr val="2C91B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T w="25400">
                      <a:solidFill>
                        <a:srgbClr val="107FA7"/>
                      </a:solidFill>
                      <a:prstDash val="solid"/>
                    </a:lnT>
                    <a:lnB w="12700">
                      <a:solidFill>
                        <a:srgbClr val="2C91B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C91B4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12700">
                      <a:solidFill>
                        <a:srgbClr val="2C91B4"/>
                      </a:solidFill>
                      <a:prstDash val="solid"/>
                    </a:lnT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9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3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4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ho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T w="12700">
                      <a:solidFill>
                        <a:srgbClr val="2C91B4"/>
                      </a:solidFill>
                      <a:prstDash val="solid"/>
                    </a:lnT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2216150">
                <a:tc gridSpan="2">
                  <a:txBody>
                    <a:bodyPr/>
                    <a:lstStyle/>
                    <a:p>
                      <a:pPr marL="175895">
                        <a:lnSpc>
                          <a:spcPts val="191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impor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re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75895">
                        <a:lnSpc>
                          <a:spcPts val="191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de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getReque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tD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):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171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retur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re.searc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(r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DO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-[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]*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ro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p(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75895">
                        <a:lnSpc>
                          <a:spcPts val="191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kbreq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b="1" spc="-1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sc.textFi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i="1" spc="35" dirty="0">
                          <a:latin typeface="Courier New"/>
                          <a:cs typeface="Courier New"/>
                        </a:rPr>
                        <a:t>lo</a:t>
                      </a:r>
                      <a:r>
                        <a:rPr sz="1600" b="1" i="1" spc="-6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600" b="1" i="1" spc="35" dirty="0">
                          <a:latin typeface="Courier New"/>
                          <a:cs typeface="Courier New"/>
                        </a:rPr>
                        <a:t>fi</a:t>
                      </a:r>
                      <a:r>
                        <a:rPr sz="1600" b="1" i="1" spc="-6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i="1" spc="4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600" b="1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17195">
                        <a:lnSpc>
                          <a:spcPts val="19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.filter(la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b="1" spc="-2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line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600" b="1" spc="-2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KBDOC-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b="1" spc="-2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line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6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17195">
                        <a:lnSpc>
                          <a:spcPts val="191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.map(lambd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b="1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line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6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3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getRequ</a:t>
                      </a:r>
                      <a:r>
                        <a:rPr sz="1600" b="1" spc="-6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3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b="1" spc="-6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3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r>
                        <a:rPr sz="1600" b="1" spc="-6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b="1" spc="3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(l</a:t>
                      </a:r>
                      <a:r>
                        <a:rPr sz="1600" b="1" spc="-6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b="1" spc="3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b="1" spc="-6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4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4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b="1" spc="4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pl</a:t>
                      </a:r>
                      <a:r>
                        <a:rPr sz="1600" b="1" spc="-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t(</a:t>
                      </a:r>
                      <a:r>
                        <a:rPr sz="16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b="1" spc="-32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')[2]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600" b="1" spc="-2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171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.distinct()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C91B4"/>
                      </a:solidFill>
                      <a:prstDash val="solid"/>
                    </a:lnL>
                    <a:lnB w="12700">
                      <a:solidFill>
                        <a:srgbClr val="2C91B4"/>
                      </a:solidFill>
                      <a:prstDash val="solid"/>
                    </a:lnB>
                    <a:solidFill>
                      <a:srgbClr val="D2E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61950" y="3689350"/>
          <a:ext cx="5552232" cy="1334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432"/>
                <a:gridCol w="749390"/>
                <a:gridCol w="463524"/>
                <a:gridCol w="3022886"/>
              </a:tblGrid>
              <a:tr h="23524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56.38.234.188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–</a:t>
                      </a:r>
                      <a:r>
                        <a:rPr sz="12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99788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"GET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tabLst>
                          <a:tab pos="1701164" algn="l"/>
                        </a:tabLst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/KBDO</a:t>
                      </a:r>
                      <a:r>
                        <a:rPr sz="1200" b="1" spc="-2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-00157.htm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l	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HTTP/1.0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200" b="1" spc="2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56.38.234.188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–</a:t>
                      </a:r>
                      <a:r>
                        <a:rPr sz="12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99788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"GET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200" b="1" spc="-2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theme.cs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200" b="1" spc="2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HTTP/1.0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200" b="1" spc="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203.146.17.59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–</a:t>
                      </a:r>
                      <a:r>
                        <a:rPr sz="12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25254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"GET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/KBDO</a:t>
                      </a:r>
                      <a:r>
                        <a:rPr sz="1200" b="1" spc="-2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-00230</a:t>
                      </a:r>
                      <a:r>
                        <a:rPr sz="1200" b="1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htm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200" b="1" spc="3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HTTP/1.0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200" b="1" spc="2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221.78.60.155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–</a:t>
                      </a:r>
                      <a:r>
                        <a:rPr sz="12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45402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"GET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tabLst>
                          <a:tab pos="2514600" algn="l"/>
                        </a:tabLst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/titanic_4000_sales.h</a:t>
                      </a:r>
                      <a:r>
                        <a:rPr sz="1200" b="1" spc="7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l	</a:t>
                      </a:r>
                      <a:r>
                        <a:rPr sz="2400" spc="-44" baseline="-13888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2400" spc="-67" baseline="-13888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60" baseline="-13888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aseline="-13888" dirty="0">
                          <a:latin typeface="Calibri"/>
                          <a:cs typeface="Calibri"/>
                        </a:rPr>
                        <a:t>eq</a:t>
                      </a:r>
                      <a:endParaRPr sz="2400" baseline="-13888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65.187.255.81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–</a:t>
                      </a:r>
                      <a:r>
                        <a:rPr sz="12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14242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"GET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tabLst>
                          <a:tab pos="1701164" algn="l"/>
                        </a:tabLst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/KBDO</a:t>
                      </a:r>
                      <a:r>
                        <a:rPr sz="1200" b="1" spc="-2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-00107.htm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l	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HTTP/1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</a:tr>
              <a:tr h="3041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3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KBD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45100" y="1498600"/>
            <a:ext cx="16256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86335" y="1769499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>
                <a:moveTo>
                  <a:pt x="0" y="0"/>
                </a:moveTo>
                <a:lnTo>
                  <a:pt x="148178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86335" y="1998099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>
                <a:moveTo>
                  <a:pt x="0" y="0"/>
                </a:moveTo>
                <a:lnTo>
                  <a:pt x="148178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86335" y="2226699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>
                <a:moveTo>
                  <a:pt x="0" y="0"/>
                </a:moveTo>
                <a:lnTo>
                  <a:pt x="148178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5860" y="1682750"/>
            <a:ext cx="0" cy="782320"/>
          </a:xfrm>
          <a:custGeom>
            <a:avLst/>
            <a:gdLst/>
            <a:ahLst/>
            <a:cxnLst/>
            <a:rect l="l" t="t" r="r" b="b"/>
            <a:pathLst>
              <a:path h="782319">
                <a:moveTo>
                  <a:pt x="0" y="78207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8590" y="1531375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4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88050" y="1540900"/>
            <a:ext cx="780415" cy="0"/>
          </a:xfrm>
          <a:custGeom>
            <a:avLst/>
            <a:gdLst/>
            <a:ahLst/>
            <a:cxnLst/>
            <a:rect l="l" t="t" r="r" b="b"/>
            <a:pathLst>
              <a:path w="780415">
                <a:moveTo>
                  <a:pt x="0" y="0"/>
                </a:moveTo>
                <a:lnTo>
                  <a:pt x="78006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86335" y="2455299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>
                <a:moveTo>
                  <a:pt x="0" y="0"/>
                </a:moveTo>
                <a:lnTo>
                  <a:pt x="1481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5500" y="1498600"/>
            <a:ext cx="161290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05846" y="1769499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>
                <a:moveTo>
                  <a:pt x="0" y="0"/>
                </a:moveTo>
                <a:lnTo>
                  <a:pt x="148178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05846" y="1998099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>
                <a:moveTo>
                  <a:pt x="0" y="0"/>
                </a:moveTo>
                <a:lnTo>
                  <a:pt x="148178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05846" y="2226699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>
                <a:moveTo>
                  <a:pt x="0" y="0"/>
                </a:moveTo>
                <a:lnTo>
                  <a:pt x="148178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15371" y="1670050"/>
            <a:ext cx="0" cy="795020"/>
          </a:xfrm>
          <a:custGeom>
            <a:avLst/>
            <a:gdLst/>
            <a:ahLst/>
            <a:cxnLst/>
            <a:rect l="l" t="t" r="r" b="b"/>
            <a:pathLst>
              <a:path h="795019">
                <a:moveTo>
                  <a:pt x="0" y="79477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78101" y="1531375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4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80350" y="1540900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2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05846" y="2455299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>
                <a:moveTo>
                  <a:pt x="0" y="0"/>
                </a:moveTo>
                <a:lnTo>
                  <a:pt x="1481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02400" y="1676400"/>
            <a:ext cx="927100" cy="55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72250" y="1733550"/>
            <a:ext cx="787400" cy="406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72250" y="1733550"/>
            <a:ext cx="787400" cy="406400"/>
          </a:xfrm>
          <a:custGeom>
            <a:avLst/>
            <a:gdLst/>
            <a:ahLst/>
            <a:cxnLst/>
            <a:rect l="l" t="t" r="r" b="b"/>
            <a:pathLst>
              <a:path w="787400" h="406400">
                <a:moveTo>
                  <a:pt x="0" y="101600"/>
                </a:moveTo>
                <a:lnTo>
                  <a:pt x="584200" y="101600"/>
                </a:lnTo>
                <a:lnTo>
                  <a:pt x="584200" y="0"/>
                </a:lnTo>
                <a:lnTo>
                  <a:pt x="787400" y="203200"/>
                </a:lnTo>
                <a:lnTo>
                  <a:pt x="584200" y="406400"/>
                </a:lnTo>
                <a:lnTo>
                  <a:pt x="584200" y="304800"/>
                </a:lnTo>
                <a:lnTo>
                  <a:pt x="0" y="304800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92950" y="1390650"/>
            <a:ext cx="787400" cy="279400"/>
          </a:xfrm>
          <a:custGeom>
            <a:avLst/>
            <a:gdLst/>
            <a:ahLst/>
            <a:cxnLst/>
            <a:rect l="l" t="t" r="r" b="b"/>
            <a:pathLst>
              <a:path w="787400" h="279400">
                <a:moveTo>
                  <a:pt x="0" y="0"/>
                </a:moveTo>
                <a:lnTo>
                  <a:pt x="787400" y="0"/>
                </a:lnTo>
                <a:lnTo>
                  <a:pt x="7874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92950" y="1390650"/>
            <a:ext cx="787400" cy="279400"/>
          </a:xfrm>
          <a:custGeom>
            <a:avLst/>
            <a:gdLst/>
            <a:ahLst/>
            <a:cxnLst/>
            <a:rect l="l" t="t" r="r" b="b"/>
            <a:pathLst>
              <a:path w="787400" h="279400">
                <a:moveTo>
                  <a:pt x="0" y="0"/>
                </a:moveTo>
                <a:lnTo>
                  <a:pt x="787400" y="0"/>
                </a:lnTo>
                <a:lnTo>
                  <a:pt x="7874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00650" y="1403350"/>
            <a:ext cx="787400" cy="279400"/>
          </a:xfrm>
          <a:custGeom>
            <a:avLst/>
            <a:gdLst/>
            <a:ahLst/>
            <a:cxnLst/>
            <a:rect l="l" t="t" r="r" b="b"/>
            <a:pathLst>
              <a:path w="787400" h="279400">
                <a:moveTo>
                  <a:pt x="0" y="0"/>
                </a:moveTo>
                <a:lnTo>
                  <a:pt x="787400" y="0"/>
                </a:lnTo>
                <a:lnTo>
                  <a:pt x="7874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27242" y="1196354"/>
            <a:ext cx="4410710" cy="237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95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5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marR="889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7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ed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2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190" dirty="0">
                <a:latin typeface="Calibri"/>
                <a:cs typeface="Calibri"/>
              </a:rPr>
              <a:t> </a:t>
            </a:r>
            <a:r>
              <a:rPr spc="-70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162865" y="1443617"/>
            <a:ext cx="6146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ew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45" dirty="0">
                <a:latin typeface="Calibri"/>
                <a:cs typeface="Calibri"/>
              </a:rPr>
              <a:t>R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00650" y="1403350"/>
            <a:ext cx="787400" cy="279400"/>
          </a:xfrm>
          <a:custGeom>
            <a:avLst/>
            <a:gdLst/>
            <a:ahLst/>
            <a:cxnLst/>
            <a:rect l="l" t="t" r="r" b="b"/>
            <a:pathLst>
              <a:path w="787400" h="279400">
                <a:moveTo>
                  <a:pt x="0" y="0"/>
                </a:moveTo>
                <a:lnTo>
                  <a:pt x="787400" y="0"/>
                </a:lnTo>
                <a:lnTo>
                  <a:pt x="7874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75145" y="1456248"/>
            <a:ext cx="6273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45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30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45" dirty="0">
                <a:latin typeface="Calibri"/>
                <a:cs typeface="Calibri"/>
              </a:rPr>
              <a:t>R</a:t>
            </a:r>
            <a:r>
              <a:rPr sz="1200" spc="-4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14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3642" y="3609101"/>
            <a:ext cx="7309484" cy="156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4200"/>
              </a:lnSpc>
              <a:buClr>
                <a:srgbClr val="107FA7"/>
              </a:buClr>
              <a:buFont typeface="Lucida Sans Unicode"/>
              <a:buChar char="–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map(</a:t>
            </a:r>
            <a:r>
              <a:rPr sz="2000" b="1" i="1" spc="-5" dirty="0">
                <a:latin typeface="Courier New"/>
                <a:cs typeface="Courier New"/>
              </a:rPr>
              <a:t>function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77800" marR="742315" indent="-165100">
              <a:lnSpc>
                <a:spcPct val="102099"/>
              </a:lnSpc>
              <a:spcBef>
                <a:spcPts val="150"/>
              </a:spcBef>
              <a:buClr>
                <a:srgbClr val="107FA7"/>
              </a:buClr>
              <a:buFont typeface="Lucida Sans Unicode"/>
              <a:buChar char="–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filter(</a:t>
            </a:r>
            <a:r>
              <a:rPr sz="2000" b="1" i="1" spc="-5" dirty="0">
                <a:latin typeface="Courier New"/>
                <a:cs typeface="Courier New"/>
              </a:rPr>
              <a:t>function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 e</a:t>
            </a:r>
            <a:r>
              <a:rPr sz="2000" spc="25" dirty="0">
                <a:latin typeface="Calibri"/>
                <a:cs typeface="Calibri"/>
              </a:rPr>
              <a:t>x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45" dirty="0">
                <a:latin typeface="Calibri"/>
                <a:cs typeface="Calibri"/>
              </a:rPr>
              <a:t>oo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</a:t>
            </a:r>
            <a:r>
              <a:rPr dirty="0"/>
              <a:t>ep</a:t>
            </a:r>
            <a:r>
              <a:rPr spc="-5" dirty="0"/>
              <a:t> </a:t>
            </a:r>
            <a:r>
              <a:rPr spc="-20" dirty="0"/>
              <a:t>1</a:t>
            </a:r>
            <a:r>
              <a:rPr spc="35" dirty="0"/>
              <a:t>b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45" dirty="0"/>
              <a:t>M</a:t>
            </a:r>
            <a:r>
              <a:rPr spc="-55" dirty="0"/>
              <a:t>a</a:t>
            </a:r>
            <a:r>
              <a:rPr dirty="0"/>
              <a:t>p</a:t>
            </a:r>
            <a:r>
              <a:rPr spc="-5" dirty="0"/>
              <a:t> </a:t>
            </a:r>
            <a:r>
              <a:rPr spc="-55" dirty="0"/>
              <a:t>K</a:t>
            </a:r>
            <a:r>
              <a:rPr spc="-5" dirty="0"/>
              <a:t>B</a:t>
            </a:r>
            <a:r>
              <a:rPr spc="50" dirty="0"/>
              <a:t> </a:t>
            </a:r>
            <a:r>
              <a:rPr spc="-10" dirty="0"/>
              <a:t>I</a:t>
            </a:r>
            <a:r>
              <a:rPr spc="35" dirty="0"/>
              <a:t>nd</a:t>
            </a:r>
            <a:r>
              <a:rPr dirty="0"/>
              <a:t>ex</a:t>
            </a:r>
            <a:r>
              <a:rPr spc="-85" dirty="0"/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-10" dirty="0"/>
              <a:t> </a:t>
            </a:r>
            <a:r>
              <a:rPr b="1" spc="-45" dirty="0">
                <a:latin typeface="Courier New"/>
                <a:cs typeface="Courier New"/>
              </a:rPr>
              <a:t>(doci</a:t>
            </a:r>
            <a:r>
              <a:rPr b="1" spc="-40" dirty="0">
                <a:latin typeface="Courier New"/>
                <a:cs typeface="Courier New"/>
              </a:rPr>
              <a:t>d</a:t>
            </a:r>
            <a:r>
              <a:rPr b="1" spc="-45" dirty="0">
                <a:latin typeface="Courier New"/>
                <a:cs typeface="Courier New"/>
              </a:rPr>
              <a:t>,titl</a:t>
            </a:r>
            <a:r>
              <a:rPr b="1" spc="-40" dirty="0">
                <a:latin typeface="Courier New"/>
                <a:cs typeface="Courier New"/>
              </a:rPr>
              <a:t>e</a:t>
            </a:r>
            <a:r>
              <a:rPr b="1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130300"/>
            <a:ext cx="792480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2100" y="2565400"/>
            <a:ext cx="655320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2565400"/>
            <a:ext cx="4711700" cy="135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1950" y="2609850"/>
            <a:ext cx="6413500" cy="1193800"/>
          </a:xfrm>
          <a:custGeom>
            <a:avLst/>
            <a:gdLst/>
            <a:ahLst/>
            <a:cxnLst/>
            <a:rect l="l" t="t" r="r" b="b"/>
            <a:pathLst>
              <a:path w="6413500" h="1193800">
                <a:moveTo>
                  <a:pt x="0" y="0"/>
                </a:moveTo>
                <a:lnTo>
                  <a:pt x="6413500" y="0"/>
                </a:lnTo>
                <a:lnTo>
                  <a:pt x="6413500" y="1193800"/>
                </a:lnTo>
                <a:lnTo>
                  <a:pt x="0" y="11938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50" y="2609850"/>
            <a:ext cx="6413500" cy="1193800"/>
          </a:xfrm>
          <a:custGeom>
            <a:avLst/>
            <a:gdLst/>
            <a:ahLst/>
            <a:cxnLst/>
            <a:rect l="l" t="t" r="r" b="b"/>
            <a:pathLst>
              <a:path w="6413500" h="1193800">
                <a:moveTo>
                  <a:pt x="0" y="0"/>
                </a:moveTo>
                <a:lnTo>
                  <a:pt x="6413500" y="0"/>
                </a:lnTo>
                <a:lnTo>
                  <a:pt x="6413500" y="1193800"/>
                </a:lnTo>
                <a:lnTo>
                  <a:pt x="0" y="1193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0262" y="2661929"/>
            <a:ext cx="443230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  <a:tabLst>
                <a:tab pos="1675764" algn="l"/>
                <a:tab pos="1942464" algn="l"/>
              </a:tabLst>
            </a:pPr>
            <a:r>
              <a:rPr sz="1200" b="1" spc="-25" dirty="0">
                <a:latin typeface="Courier New"/>
                <a:cs typeface="Courier New"/>
              </a:rPr>
              <a:t>KBDO</a:t>
            </a:r>
            <a:r>
              <a:rPr sz="1200" b="1" spc="-20" dirty="0">
                <a:latin typeface="Courier New"/>
                <a:cs typeface="Courier New"/>
              </a:rPr>
              <a:t>C</a:t>
            </a:r>
            <a:r>
              <a:rPr sz="1200" b="1" spc="-25" dirty="0">
                <a:latin typeface="Courier New"/>
                <a:cs typeface="Courier New"/>
              </a:rPr>
              <a:t>-00157</a:t>
            </a:r>
            <a:r>
              <a:rPr sz="1200" b="1" spc="-20" dirty="0">
                <a:latin typeface="Courier New"/>
                <a:cs typeface="Courier New"/>
              </a:rPr>
              <a:t>:</a:t>
            </a:r>
            <a:r>
              <a:rPr sz="1200" b="1" spc="-25" dirty="0">
                <a:latin typeface="Courier New"/>
                <a:cs typeface="Courier New"/>
              </a:rPr>
              <a:t>Roni</a:t>
            </a:r>
            <a:r>
              <a:rPr sz="1200" b="1" dirty="0">
                <a:latin typeface="Courier New"/>
                <a:cs typeface="Courier New"/>
              </a:rPr>
              <a:t>n	</a:t>
            </a:r>
            <a:r>
              <a:rPr sz="1200" b="1" spc="-25" dirty="0">
                <a:latin typeface="Courier New"/>
                <a:cs typeface="Courier New"/>
              </a:rPr>
              <a:t>Novelt</a:t>
            </a:r>
            <a:r>
              <a:rPr sz="1200" b="1" dirty="0">
                <a:latin typeface="Courier New"/>
                <a:cs typeface="Courier New"/>
              </a:rPr>
              <a:t>y</a:t>
            </a:r>
            <a:r>
              <a:rPr sz="1200" b="1" spc="1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Not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3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-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Bac</a:t>
            </a:r>
            <a:r>
              <a:rPr sz="1200" b="1" dirty="0">
                <a:latin typeface="Courier New"/>
                <a:cs typeface="Courier New"/>
              </a:rPr>
              <a:t>k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u</a:t>
            </a:r>
            <a:r>
              <a:rPr sz="1200" b="1" dirty="0">
                <a:latin typeface="Courier New"/>
                <a:cs typeface="Courier New"/>
              </a:rPr>
              <a:t>p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files KBDO</a:t>
            </a:r>
            <a:r>
              <a:rPr sz="1200" b="1" spc="-20" dirty="0">
                <a:latin typeface="Courier New"/>
                <a:cs typeface="Courier New"/>
              </a:rPr>
              <a:t>C</a:t>
            </a:r>
            <a:r>
              <a:rPr sz="1200" b="1" spc="-25" dirty="0">
                <a:latin typeface="Courier New"/>
                <a:cs typeface="Courier New"/>
              </a:rPr>
              <a:t>-00230:Sorrent</a:t>
            </a:r>
            <a:r>
              <a:rPr sz="1200" b="1" dirty="0">
                <a:latin typeface="Courier New"/>
                <a:cs typeface="Courier New"/>
              </a:rPr>
              <a:t>o	</a:t>
            </a:r>
            <a:r>
              <a:rPr sz="1200" b="1" spc="-25" dirty="0">
                <a:latin typeface="Courier New"/>
                <a:cs typeface="Courier New"/>
              </a:rPr>
              <a:t>F33</a:t>
            </a:r>
            <a:r>
              <a:rPr sz="1200" b="1" dirty="0">
                <a:latin typeface="Courier New"/>
                <a:cs typeface="Courier New"/>
              </a:rPr>
              <a:t>L</a:t>
            </a:r>
            <a:r>
              <a:rPr sz="1200" b="1" spc="16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-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Transfe</a:t>
            </a:r>
            <a:r>
              <a:rPr sz="1200" b="1" dirty="0">
                <a:latin typeface="Courier New"/>
                <a:cs typeface="Courier New"/>
              </a:rPr>
              <a:t>r</a:t>
            </a:r>
            <a:r>
              <a:rPr sz="1200" b="1" spc="1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Contacts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262" y="3017529"/>
            <a:ext cx="1714500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1200" b="1" spc="-25" dirty="0">
                <a:latin typeface="Courier New"/>
                <a:cs typeface="Courier New"/>
              </a:rPr>
              <a:t>KBDO</a:t>
            </a:r>
            <a:r>
              <a:rPr sz="1200" b="1" spc="-20" dirty="0">
                <a:latin typeface="Courier New"/>
                <a:cs typeface="Courier New"/>
              </a:rPr>
              <a:t>C</a:t>
            </a:r>
            <a:r>
              <a:rPr sz="1200" b="1" spc="-25" dirty="0">
                <a:latin typeface="Courier New"/>
                <a:cs typeface="Courier New"/>
              </a:rPr>
              <a:t>-00050:Titanic KBDO</a:t>
            </a:r>
            <a:r>
              <a:rPr sz="1200" b="1" spc="-20" dirty="0">
                <a:latin typeface="Courier New"/>
                <a:cs typeface="Courier New"/>
              </a:rPr>
              <a:t>C</a:t>
            </a:r>
            <a:r>
              <a:rPr sz="1200" b="1" spc="-25" dirty="0">
                <a:latin typeface="Courier New"/>
                <a:cs typeface="Courier New"/>
              </a:rPr>
              <a:t>-00107</a:t>
            </a:r>
            <a:r>
              <a:rPr sz="1200" b="1" spc="-20" dirty="0">
                <a:latin typeface="Courier New"/>
                <a:cs typeface="Courier New"/>
              </a:rPr>
              <a:t>:</a:t>
            </a:r>
            <a:r>
              <a:rPr sz="1200" b="1" spc="-25" dirty="0">
                <a:latin typeface="Courier New"/>
                <a:cs typeface="Courier New"/>
              </a:rPr>
              <a:t>MeeToo KBDO</a:t>
            </a:r>
            <a:r>
              <a:rPr sz="1200" b="1" spc="-20" dirty="0">
                <a:latin typeface="Courier New"/>
                <a:cs typeface="Courier New"/>
              </a:rPr>
              <a:t>C</a:t>
            </a:r>
            <a:r>
              <a:rPr sz="1200" b="1" spc="-25" dirty="0">
                <a:latin typeface="Courier New"/>
                <a:cs typeface="Courier New"/>
              </a:rPr>
              <a:t>-00206</a:t>
            </a:r>
            <a:r>
              <a:rPr sz="1200" b="1" spc="-20" dirty="0">
                <a:latin typeface="Courier New"/>
                <a:cs typeface="Courier New"/>
              </a:rPr>
              <a:t>:</a:t>
            </a:r>
            <a:r>
              <a:rPr sz="1200" b="1" spc="-25" dirty="0">
                <a:latin typeface="Courier New"/>
                <a:cs typeface="Courier New"/>
              </a:rPr>
              <a:t>iFruit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2877" y="3017529"/>
            <a:ext cx="229870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ct val="100000"/>
              </a:lnSpc>
            </a:pPr>
            <a:r>
              <a:rPr sz="1200" b="1" spc="-25" dirty="0">
                <a:latin typeface="Courier New"/>
                <a:cs typeface="Courier New"/>
              </a:rPr>
              <a:t>100</a:t>
            </a:r>
            <a:r>
              <a:rPr sz="1200" b="1" dirty="0">
                <a:latin typeface="Courier New"/>
                <a:cs typeface="Courier New"/>
              </a:rPr>
              <a:t>0</a:t>
            </a:r>
            <a:r>
              <a:rPr sz="1200" b="1" spc="6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-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Transfe</a:t>
            </a:r>
            <a:r>
              <a:rPr sz="1200" b="1" dirty="0">
                <a:latin typeface="Courier New"/>
                <a:cs typeface="Courier New"/>
              </a:rPr>
              <a:t>r</a:t>
            </a:r>
            <a:r>
              <a:rPr sz="1200" b="1" spc="1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Contacts</a:t>
            </a:r>
            <a:endParaRPr sz="1200">
              <a:latin typeface="Courier New"/>
              <a:cs typeface="Courier New"/>
            </a:endParaRPr>
          </a:p>
          <a:p>
            <a:pPr marL="12700" marR="182880">
              <a:lnSpc>
                <a:spcPts val="1400"/>
              </a:lnSpc>
              <a:spcBef>
                <a:spcPts val="140"/>
              </a:spcBef>
            </a:pPr>
            <a:r>
              <a:rPr sz="1200" b="1" spc="-25" dirty="0">
                <a:latin typeface="Courier New"/>
                <a:cs typeface="Courier New"/>
              </a:rPr>
              <a:t>5.</a:t>
            </a:r>
            <a:r>
              <a:rPr sz="1200" b="1" dirty="0">
                <a:latin typeface="Courier New"/>
                <a:cs typeface="Courier New"/>
              </a:rPr>
              <a:t>0</a:t>
            </a:r>
            <a:r>
              <a:rPr sz="1200" b="1" spc="6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-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Transfe</a:t>
            </a:r>
            <a:r>
              <a:rPr sz="1200" b="1" dirty="0">
                <a:latin typeface="Courier New"/>
                <a:cs typeface="Courier New"/>
              </a:rPr>
              <a:t>r</a:t>
            </a:r>
            <a:r>
              <a:rPr sz="1200" b="1" spc="2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Contacts 5</a:t>
            </a:r>
            <a:r>
              <a:rPr sz="1200" b="1" dirty="0">
                <a:latin typeface="Courier New"/>
                <a:cs typeface="Courier New"/>
              </a:rPr>
              <a:t>A</a:t>
            </a:r>
            <a:r>
              <a:rPr sz="1200" b="1" spc="6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–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overheats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62150" y="3968750"/>
            <a:ext cx="889000" cy="342900"/>
          </a:xfrm>
          <a:custGeom>
            <a:avLst/>
            <a:gdLst/>
            <a:ahLst/>
            <a:cxnLst/>
            <a:rect l="l" t="t" r="r" b="b"/>
            <a:pathLst>
              <a:path w="889000" h="342900">
                <a:moveTo>
                  <a:pt x="0" y="0"/>
                </a:moveTo>
                <a:lnTo>
                  <a:pt x="889000" y="0"/>
                </a:lnTo>
                <a:lnTo>
                  <a:pt x="8890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62150" y="3968750"/>
            <a:ext cx="889000" cy="342900"/>
          </a:xfrm>
          <a:custGeom>
            <a:avLst/>
            <a:gdLst/>
            <a:ahLst/>
            <a:cxnLst/>
            <a:rect l="l" t="t" r="r" b="b"/>
            <a:pathLst>
              <a:path w="889000" h="342900">
                <a:moveTo>
                  <a:pt x="0" y="0"/>
                </a:moveTo>
                <a:lnTo>
                  <a:pt x="889000" y="0"/>
                </a:lnTo>
                <a:lnTo>
                  <a:pt x="8890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5000" y="4254500"/>
            <a:ext cx="6629400" cy="18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1789" y="4304554"/>
            <a:ext cx="6470015" cy="335280"/>
          </a:xfrm>
          <a:custGeom>
            <a:avLst/>
            <a:gdLst/>
            <a:ahLst/>
            <a:cxnLst/>
            <a:rect l="l" t="t" r="r" b="b"/>
            <a:pathLst>
              <a:path w="6470015" h="335279">
                <a:moveTo>
                  <a:pt x="0" y="0"/>
                </a:moveTo>
                <a:lnTo>
                  <a:pt x="6469528" y="0"/>
                </a:lnTo>
                <a:lnTo>
                  <a:pt x="6469528" y="335278"/>
                </a:lnTo>
                <a:lnTo>
                  <a:pt x="0" y="3352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51789" y="4639833"/>
            <a:ext cx="6470015" cy="335280"/>
          </a:xfrm>
          <a:custGeom>
            <a:avLst/>
            <a:gdLst/>
            <a:ahLst/>
            <a:cxnLst/>
            <a:rect l="l" t="t" r="r" b="b"/>
            <a:pathLst>
              <a:path w="6470015" h="335279">
                <a:moveTo>
                  <a:pt x="0" y="0"/>
                </a:moveTo>
                <a:lnTo>
                  <a:pt x="6469528" y="0"/>
                </a:lnTo>
                <a:lnTo>
                  <a:pt x="6469528" y="335281"/>
                </a:lnTo>
                <a:lnTo>
                  <a:pt x="0" y="3352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51789" y="4975114"/>
            <a:ext cx="6470015" cy="335280"/>
          </a:xfrm>
          <a:custGeom>
            <a:avLst/>
            <a:gdLst/>
            <a:ahLst/>
            <a:cxnLst/>
            <a:rect l="l" t="t" r="r" b="b"/>
            <a:pathLst>
              <a:path w="6470015" h="335279">
                <a:moveTo>
                  <a:pt x="0" y="0"/>
                </a:moveTo>
                <a:lnTo>
                  <a:pt x="6469528" y="0"/>
                </a:lnTo>
                <a:lnTo>
                  <a:pt x="6469528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51789" y="5310394"/>
            <a:ext cx="6470015" cy="335280"/>
          </a:xfrm>
          <a:custGeom>
            <a:avLst/>
            <a:gdLst/>
            <a:ahLst/>
            <a:cxnLst/>
            <a:rect l="l" t="t" r="r" b="b"/>
            <a:pathLst>
              <a:path w="6470015" h="335279">
                <a:moveTo>
                  <a:pt x="0" y="0"/>
                </a:moveTo>
                <a:lnTo>
                  <a:pt x="6469528" y="0"/>
                </a:lnTo>
                <a:lnTo>
                  <a:pt x="6469528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51789" y="5645673"/>
            <a:ext cx="6470015" cy="335280"/>
          </a:xfrm>
          <a:custGeom>
            <a:avLst/>
            <a:gdLst/>
            <a:ahLst/>
            <a:cxnLst/>
            <a:rect l="l" t="t" r="r" b="b"/>
            <a:pathLst>
              <a:path w="6470015" h="335279">
                <a:moveTo>
                  <a:pt x="0" y="0"/>
                </a:moveTo>
                <a:lnTo>
                  <a:pt x="6469528" y="0"/>
                </a:lnTo>
                <a:lnTo>
                  <a:pt x="6469528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42264" y="4639834"/>
            <a:ext cx="6489065" cy="0"/>
          </a:xfrm>
          <a:custGeom>
            <a:avLst/>
            <a:gdLst/>
            <a:ahLst/>
            <a:cxnLst/>
            <a:rect l="l" t="t" r="r" b="b"/>
            <a:pathLst>
              <a:path w="6489065">
                <a:moveTo>
                  <a:pt x="0" y="0"/>
                </a:moveTo>
                <a:lnTo>
                  <a:pt x="648857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42264" y="4975114"/>
            <a:ext cx="6489065" cy="0"/>
          </a:xfrm>
          <a:custGeom>
            <a:avLst/>
            <a:gdLst/>
            <a:ahLst/>
            <a:cxnLst/>
            <a:rect l="l" t="t" r="r" b="b"/>
            <a:pathLst>
              <a:path w="6489065">
                <a:moveTo>
                  <a:pt x="0" y="0"/>
                </a:moveTo>
                <a:lnTo>
                  <a:pt x="648857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42264" y="5310394"/>
            <a:ext cx="6489065" cy="0"/>
          </a:xfrm>
          <a:custGeom>
            <a:avLst/>
            <a:gdLst/>
            <a:ahLst/>
            <a:cxnLst/>
            <a:rect l="l" t="t" r="r" b="b"/>
            <a:pathLst>
              <a:path w="6489065">
                <a:moveTo>
                  <a:pt x="0" y="0"/>
                </a:moveTo>
                <a:lnTo>
                  <a:pt x="648857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42264" y="5645674"/>
            <a:ext cx="6489065" cy="0"/>
          </a:xfrm>
          <a:custGeom>
            <a:avLst/>
            <a:gdLst/>
            <a:ahLst/>
            <a:cxnLst/>
            <a:rect l="l" t="t" r="r" b="b"/>
            <a:pathLst>
              <a:path w="6489065">
                <a:moveTo>
                  <a:pt x="0" y="0"/>
                </a:moveTo>
                <a:lnTo>
                  <a:pt x="648857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51789" y="4295029"/>
            <a:ext cx="0" cy="1689100"/>
          </a:xfrm>
          <a:custGeom>
            <a:avLst/>
            <a:gdLst/>
            <a:ahLst/>
            <a:cxnLst/>
            <a:rect l="l" t="t" r="r" b="b"/>
            <a:pathLst>
              <a:path h="1689100">
                <a:moveTo>
                  <a:pt x="0" y="0"/>
                </a:moveTo>
                <a:lnTo>
                  <a:pt x="0" y="16891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21317" y="4295029"/>
            <a:ext cx="0" cy="1689100"/>
          </a:xfrm>
          <a:custGeom>
            <a:avLst/>
            <a:gdLst/>
            <a:ahLst/>
            <a:cxnLst/>
            <a:rect l="l" t="t" r="r" b="b"/>
            <a:pathLst>
              <a:path h="1689100">
                <a:moveTo>
                  <a:pt x="0" y="0"/>
                </a:moveTo>
                <a:lnTo>
                  <a:pt x="0" y="16891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42264" y="4304554"/>
            <a:ext cx="6489065" cy="0"/>
          </a:xfrm>
          <a:custGeom>
            <a:avLst/>
            <a:gdLst/>
            <a:ahLst/>
            <a:cxnLst/>
            <a:rect l="l" t="t" r="r" b="b"/>
            <a:pathLst>
              <a:path w="6489065">
                <a:moveTo>
                  <a:pt x="0" y="0"/>
                </a:moveTo>
                <a:lnTo>
                  <a:pt x="648857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42264" y="5980954"/>
            <a:ext cx="6489065" cy="0"/>
          </a:xfrm>
          <a:custGeom>
            <a:avLst/>
            <a:gdLst/>
            <a:ahLst/>
            <a:cxnLst/>
            <a:rect l="l" t="t" r="r" b="b"/>
            <a:pathLst>
              <a:path w="6489065">
                <a:moveTo>
                  <a:pt x="0" y="0"/>
                </a:moveTo>
                <a:lnTo>
                  <a:pt x="648857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30529" y="4031024"/>
            <a:ext cx="6167755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r>
              <a:rPr sz="1600" spc="-30" dirty="0">
                <a:latin typeface="Calibri"/>
                <a:cs typeface="Calibri"/>
              </a:rPr>
              <a:t>k</a:t>
            </a:r>
            <a:r>
              <a:rPr sz="1600" spc="-45" dirty="0">
                <a:latin typeface="Calibri"/>
                <a:cs typeface="Calibri"/>
              </a:rPr>
              <a:t>b</a:t>
            </a:r>
            <a:r>
              <a:rPr sz="1600" spc="30" dirty="0">
                <a:latin typeface="Calibri"/>
                <a:cs typeface="Calibri"/>
              </a:rPr>
              <a:t>li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ts val="2640"/>
              </a:lnSpc>
              <a:spcBef>
                <a:spcPts val="130"/>
              </a:spcBef>
            </a:pP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KBDOC-00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1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5</a:t>
            </a:r>
            <a:r>
              <a:rPr sz="1600" b="1" spc="40" dirty="0">
                <a:solidFill>
                  <a:srgbClr val="107FA7"/>
                </a:solidFill>
                <a:latin typeface="Courier New"/>
                <a:cs typeface="Courier New"/>
              </a:rPr>
              <a:t>7</a:t>
            </a:r>
            <a:r>
              <a:rPr sz="1600" b="1" spc="-6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o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ni</a:t>
            </a:r>
            <a:r>
              <a:rPr sz="1600" b="1" dirty="0">
                <a:solidFill>
                  <a:srgbClr val="A40040"/>
                </a:solidFill>
                <a:latin typeface="Courier New"/>
                <a:cs typeface="Courier New"/>
              </a:rPr>
              <a:t>n</a:t>
            </a:r>
            <a:r>
              <a:rPr sz="1600" b="1" spc="-32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Novelt</a:t>
            </a:r>
            <a:r>
              <a:rPr sz="1600" b="1" dirty="0">
                <a:solidFill>
                  <a:srgbClr val="A40040"/>
                </a:solidFill>
                <a:latin typeface="Courier New"/>
                <a:cs typeface="Courier New"/>
              </a:rPr>
              <a:t>y</a:t>
            </a:r>
            <a:r>
              <a:rPr sz="1600" b="1" spc="-2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Not</a:t>
            </a:r>
            <a:r>
              <a:rPr sz="1600" b="1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600" b="1" spc="-1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A40040"/>
                </a:solidFill>
                <a:latin typeface="Courier New"/>
                <a:cs typeface="Courier New"/>
              </a:rPr>
              <a:t>3</a:t>
            </a:r>
            <a:r>
              <a:rPr sz="1600" b="1" spc="-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600" b="1" spc="7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Bac</a:t>
            </a:r>
            <a:r>
              <a:rPr sz="1600" b="1" dirty="0">
                <a:solidFill>
                  <a:srgbClr val="A40040"/>
                </a:solidFill>
                <a:latin typeface="Courier New"/>
                <a:cs typeface="Courier New"/>
              </a:rPr>
              <a:t>k</a:t>
            </a:r>
            <a:r>
              <a:rPr sz="1600" b="1" spc="-1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u</a:t>
            </a:r>
            <a:r>
              <a:rPr sz="1600" b="1" dirty="0">
                <a:solidFill>
                  <a:srgbClr val="A40040"/>
                </a:solidFill>
                <a:latin typeface="Courier New"/>
                <a:cs typeface="Courier New"/>
              </a:rPr>
              <a:t>p</a:t>
            </a:r>
            <a:r>
              <a:rPr sz="1600" b="1" spc="-2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file</a:t>
            </a:r>
            <a:r>
              <a:rPr sz="1600" b="1" spc="40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600" b="1" dirty="0">
                <a:latin typeface="Courier New"/>
                <a:cs typeface="Courier New"/>
              </a:rPr>
              <a:t>) 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KBDOC-00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2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3</a:t>
            </a:r>
            <a:r>
              <a:rPr sz="1600" b="1" spc="40" dirty="0">
                <a:solidFill>
                  <a:srgbClr val="107FA7"/>
                </a:solidFill>
                <a:latin typeface="Courier New"/>
                <a:cs typeface="Courier New"/>
              </a:rPr>
              <a:t>0</a:t>
            </a:r>
            <a:r>
              <a:rPr sz="1600" b="1" spc="-6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o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rr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nt</a:t>
            </a:r>
            <a:r>
              <a:rPr sz="1600" b="1" dirty="0">
                <a:solidFill>
                  <a:srgbClr val="A40040"/>
                </a:solidFill>
                <a:latin typeface="Courier New"/>
                <a:cs typeface="Courier New"/>
              </a:rPr>
              <a:t>o</a:t>
            </a:r>
            <a:r>
              <a:rPr sz="1600" b="1" spc="-32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F33</a:t>
            </a:r>
            <a:r>
              <a:rPr sz="1600" b="1" dirty="0">
                <a:solidFill>
                  <a:srgbClr val="A40040"/>
                </a:solidFill>
                <a:latin typeface="Courier New"/>
                <a:cs typeface="Courier New"/>
              </a:rPr>
              <a:t>L</a:t>
            </a:r>
            <a:r>
              <a:rPr sz="1600" b="1" spc="-1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600" b="1" spc="-2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Transfe</a:t>
            </a:r>
            <a:r>
              <a:rPr sz="1600" b="1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600" b="1" spc="-2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Contact</a:t>
            </a:r>
            <a:r>
              <a:rPr sz="1600" b="1" spc="40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600" b="1" dirty="0">
                <a:latin typeface="Courier New"/>
                <a:cs typeface="Courier New"/>
              </a:rPr>
              <a:t>) 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KBDOC-00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0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5</a:t>
            </a:r>
            <a:r>
              <a:rPr sz="1600" b="1" spc="40" dirty="0">
                <a:solidFill>
                  <a:srgbClr val="107FA7"/>
                </a:solidFill>
                <a:latin typeface="Courier New"/>
                <a:cs typeface="Courier New"/>
              </a:rPr>
              <a:t>0</a:t>
            </a:r>
            <a:r>
              <a:rPr sz="1600" b="1" spc="-6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T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ta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n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i</a:t>
            </a:r>
            <a:r>
              <a:rPr sz="1600" b="1" dirty="0">
                <a:solidFill>
                  <a:srgbClr val="A40040"/>
                </a:solidFill>
                <a:latin typeface="Courier New"/>
                <a:cs typeface="Courier New"/>
              </a:rPr>
              <a:t>c</a:t>
            </a:r>
            <a:r>
              <a:rPr sz="1600" b="1" spc="-3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100</a:t>
            </a:r>
            <a:r>
              <a:rPr sz="1600" b="1" dirty="0">
                <a:solidFill>
                  <a:srgbClr val="A40040"/>
                </a:solidFill>
                <a:latin typeface="Courier New"/>
                <a:cs typeface="Courier New"/>
              </a:rPr>
              <a:t>0</a:t>
            </a:r>
            <a:r>
              <a:rPr sz="1600" b="1" spc="-1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600" b="1" spc="7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Transfe</a:t>
            </a:r>
            <a:r>
              <a:rPr sz="1600" b="1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600" b="1" spc="-3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Contacts</a:t>
            </a:r>
            <a:r>
              <a:rPr sz="1600" b="1" dirty="0">
                <a:latin typeface="Courier New"/>
                <a:cs typeface="Courier New"/>
              </a:rPr>
              <a:t>) 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KBDOC-00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1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0</a:t>
            </a:r>
            <a:r>
              <a:rPr sz="1600" b="1" spc="40" dirty="0">
                <a:solidFill>
                  <a:srgbClr val="107FA7"/>
                </a:solidFill>
                <a:latin typeface="Courier New"/>
                <a:cs typeface="Courier New"/>
              </a:rPr>
              <a:t>7</a:t>
            </a:r>
            <a:r>
              <a:rPr sz="1600" b="1" spc="-6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M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eT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o</a:t>
            </a:r>
            <a:r>
              <a:rPr sz="1600" b="1" dirty="0">
                <a:solidFill>
                  <a:srgbClr val="A40040"/>
                </a:solidFill>
                <a:latin typeface="Courier New"/>
                <a:cs typeface="Courier New"/>
              </a:rPr>
              <a:t>o</a:t>
            </a:r>
            <a:r>
              <a:rPr sz="1600" b="1" spc="-22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5.</a:t>
            </a:r>
            <a:r>
              <a:rPr sz="1600" b="1" dirty="0">
                <a:solidFill>
                  <a:srgbClr val="A40040"/>
                </a:solidFill>
                <a:latin typeface="Courier New"/>
                <a:cs typeface="Courier New"/>
              </a:rPr>
              <a:t>0</a:t>
            </a:r>
            <a:r>
              <a:rPr sz="1600" b="1" spc="-1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600" b="1" spc="-2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Transfe</a:t>
            </a:r>
            <a:r>
              <a:rPr sz="1600" b="1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600" b="1" spc="-2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Contact</a:t>
            </a:r>
            <a:r>
              <a:rPr sz="1600" b="1" spc="40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600" b="1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16300" y="3543300"/>
            <a:ext cx="901700" cy="914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98850" y="3587750"/>
            <a:ext cx="736600" cy="774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98850" y="3587750"/>
            <a:ext cx="736600" cy="774700"/>
          </a:xfrm>
          <a:custGeom>
            <a:avLst/>
            <a:gdLst/>
            <a:ahLst/>
            <a:cxnLst/>
            <a:rect l="l" t="t" r="r" b="b"/>
            <a:pathLst>
              <a:path w="736600" h="774700">
                <a:moveTo>
                  <a:pt x="552450" y="0"/>
                </a:moveTo>
                <a:lnTo>
                  <a:pt x="552450" y="406400"/>
                </a:lnTo>
                <a:lnTo>
                  <a:pt x="736600" y="406400"/>
                </a:lnTo>
                <a:lnTo>
                  <a:pt x="368299" y="774700"/>
                </a:lnTo>
                <a:lnTo>
                  <a:pt x="0" y="406400"/>
                </a:lnTo>
                <a:lnTo>
                  <a:pt x="184149" y="406400"/>
                </a:lnTo>
                <a:lnTo>
                  <a:pt x="184149" y="0"/>
                </a:lnTo>
                <a:lnTo>
                  <a:pt x="552450" y="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36</a:t>
            </a: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95300" y="1041400"/>
          <a:ext cx="7867649" cy="1598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450"/>
                <a:gridCol w="1517651"/>
                <a:gridCol w="82548"/>
              </a:tblGrid>
              <a:tr h="120650"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5400">
                      <a:solidFill>
                        <a:srgbClr val="107FA7"/>
                      </a:solidFill>
                      <a:prstDash val="solid"/>
                    </a:lnR>
                    <a:lnB w="12700">
                      <a:solidFill>
                        <a:srgbClr val="2C91B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25400">
                      <a:solidFill>
                        <a:srgbClr val="107FA7"/>
                      </a:solidFill>
                      <a:prstDash val="solid"/>
                    </a:lnT>
                    <a:lnB w="12700">
                      <a:solidFill>
                        <a:srgbClr val="2C91B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6850"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C91B4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12700">
                      <a:solidFill>
                        <a:srgbClr val="2C91B4"/>
                      </a:solidFill>
                      <a:prstDash val="solid"/>
                    </a:lnT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9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3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4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ho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12700">
                      <a:solidFill>
                        <a:srgbClr val="2C91B4"/>
                      </a:solidFill>
                      <a:prstDash val="solid"/>
                    </a:lnR>
                    <a:lnT w="12700">
                      <a:solidFill>
                        <a:srgbClr val="2C91B4"/>
                      </a:solidFill>
                      <a:prstDash val="solid"/>
                    </a:lnT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C91B4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1111250">
                <a:tc gridSpan="2">
                  <a:txBody>
                    <a:bodyPr/>
                    <a:lstStyle/>
                    <a:p>
                      <a:pPr marL="173990">
                        <a:lnSpc>
                          <a:spcPts val="213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kblis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sc.textFil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i="1" spc="15" dirty="0">
                          <a:latin typeface="Courier New"/>
                          <a:cs typeface="Courier New"/>
                        </a:rPr>
                        <a:t>kbl</a:t>
                      </a:r>
                      <a:r>
                        <a:rPr sz="1800" b="1" i="1" spc="-8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i="1" spc="15" dirty="0">
                          <a:latin typeface="Courier New"/>
                          <a:cs typeface="Courier New"/>
                        </a:rPr>
                        <a:t>stf</a:t>
                      </a:r>
                      <a:r>
                        <a:rPr sz="1800" b="1" i="1" spc="-8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i="1" spc="1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b="1" i="1" spc="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b="1" spc="-3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3690">
                        <a:lnSpc>
                          <a:spcPts val="213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.map(lambd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2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line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800" b="1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line.spli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(':')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b="1" spc="-3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36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.map(lambd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2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fields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800" b="1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1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fields</a:t>
                      </a:r>
                      <a:r>
                        <a:rPr sz="1800" b="1" spc="2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b="1" spc="1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0]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fi</a:t>
                      </a:r>
                      <a:r>
                        <a:rPr sz="1800" b="1" spc="-8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lds</a:t>
                      </a:r>
                      <a:r>
                        <a:rPr sz="1800" b="1" spc="-8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1]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))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C91B4"/>
                      </a:solidFill>
                      <a:prstDash val="solid"/>
                    </a:lnL>
                    <a:lnR w="12700">
                      <a:solidFill>
                        <a:srgbClr val="2C91B4"/>
                      </a:solidFill>
                      <a:prstDash val="solid"/>
                    </a:lnR>
                    <a:lnB w="12700">
                      <a:solidFill>
                        <a:srgbClr val="2C91B4"/>
                      </a:solidFill>
                      <a:prstDash val="solid"/>
                    </a:lnB>
                    <a:solidFill>
                      <a:srgbClr val="D2E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C91B4"/>
                      </a:solidFill>
                      <a:prstDash val="solid"/>
                    </a:lnL>
                    <a:lnT w="25400">
                      <a:solidFill>
                        <a:srgbClr val="107FA7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</a:t>
            </a:r>
            <a:r>
              <a:rPr dirty="0"/>
              <a:t>ep</a:t>
            </a:r>
            <a:r>
              <a:rPr spc="-5" dirty="0"/>
              <a:t> </a:t>
            </a:r>
            <a:r>
              <a:rPr spc="-25" dirty="0"/>
              <a:t>2</a:t>
            </a:r>
            <a:r>
              <a:rPr spc="-5" dirty="0"/>
              <a:t>:</a:t>
            </a:r>
            <a:r>
              <a:rPr spc="15" dirty="0"/>
              <a:t> </a:t>
            </a:r>
            <a:r>
              <a:rPr spc="30" dirty="0"/>
              <a:t>Jo</a:t>
            </a:r>
            <a:r>
              <a:rPr spc="45" dirty="0"/>
              <a:t>i</a:t>
            </a:r>
            <a:r>
              <a:rPr dirty="0"/>
              <a:t>n</a:t>
            </a:r>
            <a:r>
              <a:rPr spc="-204" dirty="0"/>
              <a:t> </a:t>
            </a:r>
            <a:r>
              <a:rPr spc="-15" dirty="0"/>
              <a:t>B</a:t>
            </a:r>
            <a:r>
              <a:rPr spc="-5" dirty="0"/>
              <a:t>y</a:t>
            </a:r>
            <a:r>
              <a:rPr spc="-30" dirty="0"/>
              <a:t> </a:t>
            </a:r>
            <a:r>
              <a:rPr spc="-55" dirty="0"/>
              <a:t>K</a:t>
            </a:r>
            <a:r>
              <a:rPr dirty="0"/>
              <a:t>e</a:t>
            </a:r>
            <a:r>
              <a:rPr spc="-5" dirty="0"/>
              <a:t>y</a:t>
            </a:r>
            <a:r>
              <a:rPr spc="70" dirty="0"/>
              <a:t> </a:t>
            </a:r>
            <a:r>
              <a:rPr b="1" spc="-45" dirty="0">
                <a:latin typeface="Courier New"/>
                <a:cs typeface="Courier New"/>
              </a:rPr>
              <a:t>docid</a:t>
            </a:r>
          </a:p>
        </p:txBody>
      </p:sp>
      <p:sp>
        <p:nvSpPr>
          <p:cNvPr id="3" name="object 3"/>
          <p:cNvSpPr/>
          <p:nvPr/>
        </p:nvSpPr>
        <p:spPr>
          <a:xfrm>
            <a:off x="215900" y="1346200"/>
            <a:ext cx="8470900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000" y="1447800"/>
            <a:ext cx="4953000" cy="62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0350" y="1390650"/>
            <a:ext cx="8331200" cy="1054100"/>
          </a:xfrm>
          <a:custGeom>
            <a:avLst/>
            <a:gdLst/>
            <a:ahLst/>
            <a:cxnLst/>
            <a:rect l="l" t="t" r="r" b="b"/>
            <a:pathLst>
              <a:path w="8331200" h="1054100">
                <a:moveTo>
                  <a:pt x="0" y="0"/>
                </a:moveTo>
                <a:lnTo>
                  <a:pt x="8331200" y="0"/>
                </a:lnTo>
                <a:lnTo>
                  <a:pt x="8331200" y="1054100"/>
                </a:lnTo>
                <a:lnTo>
                  <a:pt x="0" y="10541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350" y="1390650"/>
            <a:ext cx="8331200" cy="1054100"/>
          </a:xfrm>
          <a:custGeom>
            <a:avLst/>
            <a:gdLst/>
            <a:ahLst/>
            <a:cxnLst/>
            <a:rect l="l" t="t" r="r" b="b"/>
            <a:pathLst>
              <a:path w="8331200" h="1054100">
                <a:moveTo>
                  <a:pt x="0" y="0"/>
                </a:moveTo>
                <a:lnTo>
                  <a:pt x="8331200" y="0"/>
                </a:lnTo>
                <a:lnTo>
                  <a:pt x="8331200" y="1054100"/>
                </a:lnTo>
                <a:lnTo>
                  <a:pt x="0" y="1054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C9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457" y="1590217"/>
            <a:ext cx="18014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800" spc="3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titlereq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0157" y="1590217"/>
            <a:ext cx="26523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kbreqs.joi</a:t>
            </a:r>
            <a:r>
              <a:rPr sz="1800" b="1" spc="20" dirty="0">
                <a:latin typeface="Courier New"/>
                <a:cs typeface="Courier New"/>
              </a:rPr>
              <a:t>n</a:t>
            </a:r>
            <a:r>
              <a:rPr sz="1800" b="1" spc="15" dirty="0">
                <a:latin typeface="Courier New"/>
                <a:cs typeface="Courier New"/>
              </a:rPr>
              <a:t>(</a:t>
            </a:r>
            <a:r>
              <a:rPr sz="1800" b="1" spc="-80" dirty="0">
                <a:latin typeface="Courier New"/>
                <a:cs typeface="Courier New"/>
              </a:rPr>
              <a:t>k</a:t>
            </a:r>
            <a:r>
              <a:rPr sz="1800" b="1" spc="20" dirty="0">
                <a:latin typeface="Courier New"/>
                <a:cs typeface="Courier New"/>
              </a:rPr>
              <a:t>bli</a:t>
            </a:r>
            <a:r>
              <a:rPr sz="1800" b="1" spc="-80" dirty="0">
                <a:latin typeface="Courier New"/>
                <a:cs typeface="Courier New"/>
              </a:rPr>
              <a:t>s</a:t>
            </a:r>
            <a:r>
              <a:rPr sz="1800" b="1" spc="15" dirty="0">
                <a:latin typeface="Courier New"/>
                <a:cs typeface="Courier New"/>
              </a:rPr>
              <a:t>t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8250" y="2533650"/>
            <a:ext cx="901700" cy="342900"/>
          </a:xfrm>
          <a:custGeom>
            <a:avLst/>
            <a:gdLst/>
            <a:ahLst/>
            <a:cxnLst/>
            <a:rect l="l" t="t" r="r" b="b"/>
            <a:pathLst>
              <a:path w="901700" h="342900">
                <a:moveTo>
                  <a:pt x="0" y="0"/>
                </a:moveTo>
                <a:lnTo>
                  <a:pt x="901700" y="0"/>
                </a:lnTo>
                <a:lnTo>
                  <a:pt x="9017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8250" y="2533650"/>
            <a:ext cx="901700" cy="342900"/>
          </a:xfrm>
          <a:custGeom>
            <a:avLst/>
            <a:gdLst/>
            <a:ahLst/>
            <a:cxnLst/>
            <a:rect l="l" t="t" r="r" b="b"/>
            <a:pathLst>
              <a:path w="901700" h="342900">
                <a:moveTo>
                  <a:pt x="0" y="0"/>
                </a:moveTo>
                <a:lnTo>
                  <a:pt x="901700" y="0"/>
                </a:lnTo>
                <a:lnTo>
                  <a:pt x="9017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88729" y="2597955"/>
            <a:ext cx="4622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0" dirty="0">
                <a:latin typeface="Calibri"/>
                <a:cs typeface="Calibri"/>
              </a:rPr>
              <a:t>k</a:t>
            </a:r>
            <a:r>
              <a:rPr sz="1600" spc="-45" dirty="0">
                <a:latin typeface="Calibri"/>
                <a:cs typeface="Calibri"/>
              </a:rPr>
              <a:t>b</a:t>
            </a:r>
            <a:r>
              <a:rPr sz="1600" spc="30" dirty="0">
                <a:latin typeface="Calibri"/>
                <a:cs typeface="Calibri"/>
              </a:rPr>
              <a:t>li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21100" y="2806700"/>
            <a:ext cx="5181600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69894" y="2858193"/>
            <a:ext cx="5026660" cy="274320"/>
          </a:xfrm>
          <a:custGeom>
            <a:avLst/>
            <a:gdLst/>
            <a:ahLst/>
            <a:cxnLst/>
            <a:rect l="l" t="t" r="r" b="b"/>
            <a:pathLst>
              <a:path w="5026659" h="274319">
                <a:moveTo>
                  <a:pt x="0" y="0"/>
                </a:moveTo>
                <a:lnTo>
                  <a:pt x="5026526" y="0"/>
                </a:lnTo>
                <a:lnTo>
                  <a:pt x="5026526" y="274320"/>
                </a:ln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69894" y="3132513"/>
            <a:ext cx="5026660" cy="274320"/>
          </a:xfrm>
          <a:custGeom>
            <a:avLst/>
            <a:gdLst/>
            <a:ahLst/>
            <a:cxnLst/>
            <a:rect l="l" t="t" r="r" b="b"/>
            <a:pathLst>
              <a:path w="5026659" h="274320">
                <a:moveTo>
                  <a:pt x="0" y="0"/>
                </a:moveTo>
                <a:lnTo>
                  <a:pt x="5026526" y="0"/>
                </a:lnTo>
                <a:lnTo>
                  <a:pt x="5026526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69894" y="3406833"/>
            <a:ext cx="5026660" cy="274320"/>
          </a:xfrm>
          <a:custGeom>
            <a:avLst/>
            <a:gdLst/>
            <a:ahLst/>
            <a:cxnLst/>
            <a:rect l="l" t="t" r="r" b="b"/>
            <a:pathLst>
              <a:path w="5026659" h="274320">
                <a:moveTo>
                  <a:pt x="0" y="0"/>
                </a:moveTo>
                <a:lnTo>
                  <a:pt x="5026526" y="0"/>
                </a:lnTo>
                <a:lnTo>
                  <a:pt x="5026526" y="274320"/>
                </a:ln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69894" y="3681153"/>
            <a:ext cx="5026660" cy="274320"/>
          </a:xfrm>
          <a:custGeom>
            <a:avLst/>
            <a:gdLst/>
            <a:ahLst/>
            <a:cxnLst/>
            <a:rect l="l" t="t" r="r" b="b"/>
            <a:pathLst>
              <a:path w="5026659" h="274320">
                <a:moveTo>
                  <a:pt x="0" y="0"/>
                </a:moveTo>
                <a:lnTo>
                  <a:pt x="5026526" y="0"/>
                </a:lnTo>
                <a:lnTo>
                  <a:pt x="5026526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69894" y="3955473"/>
            <a:ext cx="5026660" cy="274320"/>
          </a:xfrm>
          <a:custGeom>
            <a:avLst/>
            <a:gdLst/>
            <a:ahLst/>
            <a:cxnLst/>
            <a:rect l="l" t="t" r="r" b="b"/>
            <a:pathLst>
              <a:path w="5026659" h="274320">
                <a:moveTo>
                  <a:pt x="0" y="0"/>
                </a:moveTo>
                <a:lnTo>
                  <a:pt x="5026526" y="0"/>
                </a:lnTo>
                <a:lnTo>
                  <a:pt x="5026526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60369" y="3132513"/>
            <a:ext cx="5045710" cy="0"/>
          </a:xfrm>
          <a:custGeom>
            <a:avLst/>
            <a:gdLst/>
            <a:ahLst/>
            <a:cxnLst/>
            <a:rect l="l" t="t" r="r" b="b"/>
            <a:pathLst>
              <a:path w="5045709">
                <a:moveTo>
                  <a:pt x="0" y="0"/>
                </a:moveTo>
                <a:lnTo>
                  <a:pt x="504557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60369" y="3406833"/>
            <a:ext cx="5045710" cy="0"/>
          </a:xfrm>
          <a:custGeom>
            <a:avLst/>
            <a:gdLst/>
            <a:ahLst/>
            <a:cxnLst/>
            <a:rect l="l" t="t" r="r" b="b"/>
            <a:pathLst>
              <a:path w="5045709">
                <a:moveTo>
                  <a:pt x="0" y="0"/>
                </a:moveTo>
                <a:lnTo>
                  <a:pt x="504557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60369" y="3681153"/>
            <a:ext cx="5045710" cy="0"/>
          </a:xfrm>
          <a:custGeom>
            <a:avLst/>
            <a:gdLst/>
            <a:ahLst/>
            <a:cxnLst/>
            <a:rect l="l" t="t" r="r" b="b"/>
            <a:pathLst>
              <a:path w="5045709">
                <a:moveTo>
                  <a:pt x="0" y="0"/>
                </a:moveTo>
                <a:lnTo>
                  <a:pt x="504557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60369" y="3955473"/>
            <a:ext cx="5045710" cy="0"/>
          </a:xfrm>
          <a:custGeom>
            <a:avLst/>
            <a:gdLst/>
            <a:ahLst/>
            <a:cxnLst/>
            <a:rect l="l" t="t" r="r" b="b"/>
            <a:pathLst>
              <a:path w="5045709">
                <a:moveTo>
                  <a:pt x="0" y="0"/>
                </a:moveTo>
                <a:lnTo>
                  <a:pt x="504557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69894" y="2848668"/>
            <a:ext cx="0" cy="1384300"/>
          </a:xfrm>
          <a:custGeom>
            <a:avLst/>
            <a:gdLst/>
            <a:ahLst/>
            <a:cxnLst/>
            <a:rect l="l" t="t" r="r" b="b"/>
            <a:pathLst>
              <a:path h="1384300">
                <a:moveTo>
                  <a:pt x="0" y="0"/>
                </a:moveTo>
                <a:lnTo>
                  <a:pt x="0" y="13843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96420" y="2848668"/>
            <a:ext cx="0" cy="1384300"/>
          </a:xfrm>
          <a:custGeom>
            <a:avLst/>
            <a:gdLst/>
            <a:ahLst/>
            <a:cxnLst/>
            <a:rect l="l" t="t" r="r" b="b"/>
            <a:pathLst>
              <a:path h="1384300">
                <a:moveTo>
                  <a:pt x="0" y="0"/>
                </a:moveTo>
                <a:lnTo>
                  <a:pt x="0" y="13843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60369" y="2858193"/>
            <a:ext cx="5045710" cy="0"/>
          </a:xfrm>
          <a:custGeom>
            <a:avLst/>
            <a:gdLst/>
            <a:ahLst/>
            <a:cxnLst/>
            <a:rect l="l" t="t" r="r" b="b"/>
            <a:pathLst>
              <a:path w="5045709">
                <a:moveTo>
                  <a:pt x="0" y="0"/>
                </a:moveTo>
                <a:lnTo>
                  <a:pt x="5045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60369" y="4229793"/>
            <a:ext cx="5045710" cy="0"/>
          </a:xfrm>
          <a:custGeom>
            <a:avLst/>
            <a:gdLst/>
            <a:ahLst/>
            <a:cxnLst/>
            <a:rect l="l" t="t" r="r" b="b"/>
            <a:pathLst>
              <a:path w="5045709">
                <a:moveTo>
                  <a:pt x="0" y="0"/>
                </a:moveTo>
                <a:lnTo>
                  <a:pt x="504557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48634" y="2918913"/>
            <a:ext cx="4613275" cy="1000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  <a:tabLst>
                <a:tab pos="1764664" algn="l"/>
                <a:tab pos="1853564" algn="l"/>
                <a:tab pos="1942464" algn="l"/>
                <a:tab pos="2044064" algn="l"/>
              </a:tabLst>
            </a:pP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KBDO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C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-0015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7</a:t>
            </a:r>
            <a:r>
              <a:rPr sz="1200" b="1" spc="-25" dirty="0"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Roni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n	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Novelt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y</a:t>
            </a:r>
            <a:r>
              <a:rPr sz="1200" b="1" spc="1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Not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200" b="1" spc="5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3</a:t>
            </a:r>
            <a:r>
              <a:rPr sz="1200" b="1" spc="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200" b="1" spc="-4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Bac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k</a:t>
            </a:r>
            <a:r>
              <a:rPr sz="1200" b="1" spc="5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u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p</a:t>
            </a:r>
            <a:r>
              <a:rPr sz="1200" b="1" spc="5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file</a:t>
            </a:r>
            <a:r>
              <a:rPr sz="1200" b="1" spc="-20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200" b="1" dirty="0">
                <a:latin typeface="Courier New"/>
                <a:cs typeface="Courier New"/>
              </a:rPr>
              <a:t>) </a:t>
            </a: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KBDO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C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-0023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0</a:t>
            </a:r>
            <a:r>
              <a:rPr sz="1200" b="1" spc="-25" dirty="0"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Sorrent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o		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F33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L</a:t>
            </a:r>
            <a:r>
              <a:rPr sz="1200" b="1" spc="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200" b="1" spc="-4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Transfe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200" b="1" spc="2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Contact</a:t>
            </a:r>
            <a:r>
              <a:rPr sz="1200" b="1" spc="-20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200" b="1" dirty="0">
                <a:latin typeface="Courier New"/>
                <a:cs typeface="Courier New"/>
              </a:rPr>
              <a:t>) </a:t>
            </a: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KBDO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C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-0005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0</a:t>
            </a:r>
            <a:r>
              <a:rPr sz="1200" b="1" spc="-25" dirty="0"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Titani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c		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100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0</a:t>
            </a:r>
            <a:r>
              <a:rPr sz="1200" b="1" spc="1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200" b="1" spc="-4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Transfe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200" b="1" spc="1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Contact</a:t>
            </a:r>
            <a:r>
              <a:rPr sz="1200" b="1" spc="-20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200" b="1" dirty="0">
                <a:latin typeface="Courier New"/>
                <a:cs typeface="Courier New"/>
              </a:rPr>
              <a:t>) </a:t>
            </a: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KBDO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C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-0010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7</a:t>
            </a:r>
            <a:r>
              <a:rPr sz="1200" b="1" spc="-25" dirty="0"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MeeTo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o		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5.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0</a:t>
            </a:r>
            <a:r>
              <a:rPr sz="1200" b="1" spc="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200" b="1" spc="5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Transfe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200" b="1" spc="1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Contact</a:t>
            </a:r>
            <a:r>
              <a:rPr sz="1200" b="1" spc="-20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200" b="1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6550" y="2520950"/>
            <a:ext cx="901700" cy="342900"/>
          </a:xfrm>
          <a:custGeom>
            <a:avLst/>
            <a:gdLst/>
            <a:ahLst/>
            <a:cxnLst/>
            <a:rect l="l" t="t" r="r" b="b"/>
            <a:pathLst>
              <a:path w="901700" h="342900">
                <a:moveTo>
                  <a:pt x="0" y="0"/>
                </a:moveTo>
                <a:lnTo>
                  <a:pt x="901700" y="0"/>
                </a:lnTo>
                <a:lnTo>
                  <a:pt x="9017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6550" y="2520950"/>
            <a:ext cx="901700" cy="342900"/>
          </a:xfrm>
          <a:custGeom>
            <a:avLst/>
            <a:gdLst/>
            <a:ahLst/>
            <a:cxnLst/>
            <a:rect l="l" t="t" r="r" b="b"/>
            <a:pathLst>
              <a:path w="901700" h="342900">
                <a:moveTo>
                  <a:pt x="0" y="0"/>
                </a:moveTo>
                <a:lnTo>
                  <a:pt x="901700" y="0"/>
                </a:lnTo>
                <a:lnTo>
                  <a:pt x="9017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9400" y="2806700"/>
            <a:ext cx="2679700" cy="1257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8674" y="2858193"/>
            <a:ext cx="2521585" cy="274320"/>
          </a:xfrm>
          <a:custGeom>
            <a:avLst/>
            <a:gdLst/>
            <a:ahLst/>
            <a:cxnLst/>
            <a:rect l="l" t="t" r="r" b="b"/>
            <a:pathLst>
              <a:path w="2521585" h="274319">
                <a:moveTo>
                  <a:pt x="0" y="0"/>
                </a:moveTo>
                <a:lnTo>
                  <a:pt x="2521094" y="0"/>
                </a:lnTo>
                <a:lnTo>
                  <a:pt x="2521094" y="274320"/>
                </a:ln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8674" y="3132513"/>
            <a:ext cx="2521585" cy="274320"/>
          </a:xfrm>
          <a:custGeom>
            <a:avLst/>
            <a:gdLst/>
            <a:ahLst/>
            <a:cxnLst/>
            <a:rect l="l" t="t" r="r" b="b"/>
            <a:pathLst>
              <a:path w="2521585" h="274320">
                <a:moveTo>
                  <a:pt x="0" y="0"/>
                </a:moveTo>
                <a:lnTo>
                  <a:pt x="2521094" y="0"/>
                </a:lnTo>
                <a:lnTo>
                  <a:pt x="2521094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8674" y="3406833"/>
            <a:ext cx="2521585" cy="274320"/>
          </a:xfrm>
          <a:custGeom>
            <a:avLst/>
            <a:gdLst/>
            <a:ahLst/>
            <a:cxnLst/>
            <a:rect l="l" t="t" r="r" b="b"/>
            <a:pathLst>
              <a:path w="2521585" h="274320">
                <a:moveTo>
                  <a:pt x="0" y="0"/>
                </a:moveTo>
                <a:lnTo>
                  <a:pt x="2521094" y="0"/>
                </a:lnTo>
                <a:lnTo>
                  <a:pt x="2521094" y="274320"/>
                </a:ln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8674" y="3681153"/>
            <a:ext cx="2521585" cy="274320"/>
          </a:xfrm>
          <a:custGeom>
            <a:avLst/>
            <a:gdLst/>
            <a:ahLst/>
            <a:cxnLst/>
            <a:rect l="l" t="t" r="r" b="b"/>
            <a:pathLst>
              <a:path w="2521585" h="274320">
                <a:moveTo>
                  <a:pt x="0" y="0"/>
                </a:moveTo>
                <a:lnTo>
                  <a:pt x="2521094" y="0"/>
                </a:lnTo>
                <a:lnTo>
                  <a:pt x="2521094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9149" y="3132513"/>
            <a:ext cx="2540635" cy="0"/>
          </a:xfrm>
          <a:custGeom>
            <a:avLst/>
            <a:gdLst/>
            <a:ahLst/>
            <a:cxnLst/>
            <a:rect l="l" t="t" r="r" b="b"/>
            <a:pathLst>
              <a:path w="2540635">
                <a:moveTo>
                  <a:pt x="0" y="0"/>
                </a:moveTo>
                <a:lnTo>
                  <a:pt x="254014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9149" y="3406833"/>
            <a:ext cx="2540635" cy="0"/>
          </a:xfrm>
          <a:custGeom>
            <a:avLst/>
            <a:gdLst/>
            <a:ahLst/>
            <a:cxnLst/>
            <a:rect l="l" t="t" r="r" b="b"/>
            <a:pathLst>
              <a:path w="2540635">
                <a:moveTo>
                  <a:pt x="0" y="0"/>
                </a:moveTo>
                <a:lnTo>
                  <a:pt x="254014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9149" y="3681153"/>
            <a:ext cx="2540635" cy="0"/>
          </a:xfrm>
          <a:custGeom>
            <a:avLst/>
            <a:gdLst/>
            <a:ahLst/>
            <a:cxnLst/>
            <a:rect l="l" t="t" r="r" b="b"/>
            <a:pathLst>
              <a:path w="2540635">
                <a:moveTo>
                  <a:pt x="0" y="0"/>
                </a:moveTo>
                <a:lnTo>
                  <a:pt x="254014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8674" y="2848668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98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49770" y="2848668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98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9149" y="2858193"/>
            <a:ext cx="2540635" cy="0"/>
          </a:xfrm>
          <a:custGeom>
            <a:avLst/>
            <a:gdLst/>
            <a:ahLst/>
            <a:cxnLst/>
            <a:rect l="l" t="t" r="r" b="b"/>
            <a:pathLst>
              <a:path w="2540635">
                <a:moveTo>
                  <a:pt x="0" y="0"/>
                </a:moveTo>
                <a:lnTo>
                  <a:pt x="254014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9149" y="3955473"/>
            <a:ext cx="2540635" cy="0"/>
          </a:xfrm>
          <a:custGeom>
            <a:avLst/>
            <a:gdLst/>
            <a:ahLst/>
            <a:cxnLst/>
            <a:rect l="l" t="t" r="r" b="b"/>
            <a:pathLst>
              <a:path w="2540635">
                <a:moveTo>
                  <a:pt x="0" y="0"/>
                </a:moveTo>
                <a:lnTo>
                  <a:pt x="254014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900" y="4495800"/>
            <a:ext cx="7251700" cy="1358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5230" y="4536682"/>
            <a:ext cx="7092950" cy="304800"/>
          </a:xfrm>
          <a:custGeom>
            <a:avLst/>
            <a:gdLst/>
            <a:ahLst/>
            <a:cxnLst/>
            <a:rect l="l" t="t" r="r" b="b"/>
            <a:pathLst>
              <a:path w="7092950" h="304800">
                <a:moveTo>
                  <a:pt x="0" y="0"/>
                </a:moveTo>
                <a:lnTo>
                  <a:pt x="7092525" y="0"/>
                </a:lnTo>
                <a:lnTo>
                  <a:pt x="709252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5230" y="4841482"/>
            <a:ext cx="7092950" cy="304800"/>
          </a:xfrm>
          <a:custGeom>
            <a:avLst/>
            <a:gdLst/>
            <a:ahLst/>
            <a:cxnLst/>
            <a:rect l="l" t="t" r="r" b="b"/>
            <a:pathLst>
              <a:path w="7092950" h="304800">
                <a:moveTo>
                  <a:pt x="0" y="0"/>
                </a:moveTo>
                <a:lnTo>
                  <a:pt x="7092525" y="0"/>
                </a:lnTo>
                <a:lnTo>
                  <a:pt x="709252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5230" y="5146282"/>
            <a:ext cx="7092950" cy="304800"/>
          </a:xfrm>
          <a:custGeom>
            <a:avLst/>
            <a:gdLst/>
            <a:ahLst/>
            <a:cxnLst/>
            <a:rect l="l" t="t" r="r" b="b"/>
            <a:pathLst>
              <a:path w="7092950" h="304800">
                <a:moveTo>
                  <a:pt x="0" y="0"/>
                </a:moveTo>
                <a:lnTo>
                  <a:pt x="7092525" y="0"/>
                </a:lnTo>
                <a:lnTo>
                  <a:pt x="7092525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5230" y="5451082"/>
            <a:ext cx="7092950" cy="304800"/>
          </a:xfrm>
          <a:custGeom>
            <a:avLst/>
            <a:gdLst/>
            <a:ahLst/>
            <a:cxnLst/>
            <a:rect l="l" t="t" r="r" b="b"/>
            <a:pathLst>
              <a:path w="7092950" h="304800">
                <a:moveTo>
                  <a:pt x="0" y="0"/>
                </a:moveTo>
                <a:lnTo>
                  <a:pt x="7092525" y="0"/>
                </a:lnTo>
                <a:lnTo>
                  <a:pt x="709252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5706" y="4841482"/>
            <a:ext cx="7112000" cy="0"/>
          </a:xfrm>
          <a:custGeom>
            <a:avLst/>
            <a:gdLst/>
            <a:ahLst/>
            <a:cxnLst/>
            <a:rect l="l" t="t" r="r" b="b"/>
            <a:pathLst>
              <a:path w="7112000">
                <a:moveTo>
                  <a:pt x="0" y="0"/>
                </a:moveTo>
                <a:lnTo>
                  <a:pt x="711157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5706" y="5146282"/>
            <a:ext cx="7112000" cy="0"/>
          </a:xfrm>
          <a:custGeom>
            <a:avLst/>
            <a:gdLst/>
            <a:ahLst/>
            <a:cxnLst/>
            <a:rect l="l" t="t" r="r" b="b"/>
            <a:pathLst>
              <a:path w="7112000">
                <a:moveTo>
                  <a:pt x="0" y="0"/>
                </a:moveTo>
                <a:lnTo>
                  <a:pt x="711157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5706" y="5451082"/>
            <a:ext cx="7112000" cy="0"/>
          </a:xfrm>
          <a:custGeom>
            <a:avLst/>
            <a:gdLst/>
            <a:ahLst/>
            <a:cxnLst/>
            <a:rect l="l" t="t" r="r" b="b"/>
            <a:pathLst>
              <a:path w="7112000">
                <a:moveTo>
                  <a:pt x="0" y="0"/>
                </a:moveTo>
                <a:lnTo>
                  <a:pt x="711157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5231" y="4527157"/>
            <a:ext cx="0" cy="1231900"/>
          </a:xfrm>
          <a:custGeom>
            <a:avLst/>
            <a:gdLst/>
            <a:ahLst/>
            <a:cxnLst/>
            <a:rect l="l" t="t" r="r" b="b"/>
            <a:pathLst>
              <a:path h="1231900">
                <a:moveTo>
                  <a:pt x="0" y="0"/>
                </a:moveTo>
                <a:lnTo>
                  <a:pt x="0" y="12319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67756" y="4527157"/>
            <a:ext cx="0" cy="1231900"/>
          </a:xfrm>
          <a:custGeom>
            <a:avLst/>
            <a:gdLst/>
            <a:ahLst/>
            <a:cxnLst/>
            <a:rect l="l" t="t" r="r" b="b"/>
            <a:pathLst>
              <a:path h="1231900">
                <a:moveTo>
                  <a:pt x="0" y="0"/>
                </a:moveTo>
                <a:lnTo>
                  <a:pt x="0" y="12319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5706" y="4536682"/>
            <a:ext cx="7112000" cy="0"/>
          </a:xfrm>
          <a:custGeom>
            <a:avLst/>
            <a:gdLst/>
            <a:ahLst/>
            <a:cxnLst/>
            <a:rect l="l" t="t" r="r" b="b"/>
            <a:pathLst>
              <a:path w="7112000">
                <a:moveTo>
                  <a:pt x="0" y="0"/>
                </a:moveTo>
                <a:lnTo>
                  <a:pt x="71115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5706" y="5755882"/>
            <a:ext cx="7112000" cy="0"/>
          </a:xfrm>
          <a:custGeom>
            <a:avLst/>
            <a:gdLst/>
            <a:ahLst/>
            <a:cxnLst/>
            <a:rect l="l" t="t" r="r" b="b"/>
            <a:pathLst>
              <a:path w="7112000">
                <a:moveTo>
                  <a:pt x="0" y="0"/>
                </a:moveTo>
                <a:lnTo>
                  <a:pt x="711157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53971" y="4016194"/>
            <a:ext cx="6165215" cy="1692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435" algn="ctr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2900"/>
              </a:lnSpc>
              <a:spcBef>
                <a:spcPts val="935"/>
              </a:spcBef>
              <a:tabLst>
                <a:tab pos="2780030" algn="l"/>
              </a:tabLst>
            </a:pP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KBDO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C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-0015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7</a:t>
            </a:r>
            <a:r>
              <a:rPr sz="1400" b="1" spc="-45" dirty="0">
                <a:latin typeface="Courier New"/>
                <a:cs typeface="Courier New"/>
              </a:rPr>
              <a:t>,</a:t>
            </a:r>
            <a:r>
              <a:rPr sz="1400" b="1" spc="55" dirty="0">
                <a:solidFill>
                  <a:srgbClr val="A40040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99</a:t>
            </a:r>
            <a:r>
              <a:rPr sz="1400" b="1" spc="55" dirty="0">
                <a:solidFill>
                  <a:srgbClr val="A40040"/>
                </a:solidFill>
                <a:latin typeface="Courier New"/>
                <a:cs typeface="Courier New"/>
              </a:rPr>
              <a:t>7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8</a:t>
            </a:r>
            <a:r>
              <a:rPr sz="1400" b="1" spc="55" dirty="0">
                <a:solidFill>
                  <a:srgbClr val="A40040"/>
                </a:solidFill>
                <a:latin typeface="Courier New"/>
                <a:cs typeface="Courier New"/>
              </a:rPr>
              <a:t>8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,R</a:t>
            </a:r>
            <a:r>
              <a:rPr sz="1400" b="1" spc="55" dirty="0">
                <a:solidFill>
                  <a:srgbClr val="A40040"/>
                </a:solidFill>
                <a:latin typeface="Courier New"/>
                <a:cs typeface="Courier New"/>
              </a:rPr>
              <a:t>o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ni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n	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Novelt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y</a:t>
            </a:r>
            <a:r>
              <a:rPr sz="1400" b="1" spc="21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Not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400" b="1" spc="114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3</a:t>
            </a:r>
            <a:r>
              <a:rPr sz="1400" b="1" spc="-7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400" b="1" spc="1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Bac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k</a:t>
            </a:r>
            <a:r>
              <a:rPr sz="1400" b="1" spc="1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u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p</a:t>
            </a:r>
            <a:r>
              <a:rPr sz="1400" b="1" spc="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files)</a:t>
            </a:r>
            <a:r>
              <a:rPr sz="1400" b="1" dirty="0">
                <a:latin typeface="Courier New"/>
                <a:cs typeface="Courier New"/>
              </a:rPr>
              <a:t>) </a:t>
            </a: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KBDO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C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-0023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0</a:t>
            </a:r>
            <a:r>
              <a:rPr sz="1400" b="1" spc="-45" dirty="0">
                <a:latin typeface="Courier New"/>
                <a:cs typeface="Courier New"/>
              </a:rPr>
              <a:t>,</a:t>
            </a:r>
            <a:r>
              <a:rPr sz="1400" b="1" spc="55" dirty="0">
                <a:solidFill>
                  <a:srgbClr val="A40040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25</a:t>
            </a:r>
            <a:r>
              <a:rPr sz="1400" b="1" spc="5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5</a:t>
            </a:r>
            <a:r>
              <a:rPr sz="1400" b="1" spc="55" dirty="0">
                <a:solidFill>
                  <a:srgbClr val="A40040"/>
                </a:solidFill>
                <a:latin typeface="Courier New"/>
                <a:cs typeface="Courier New"/>
              </a:rPr>
              <a:t>4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,S</a:t>
            </a:r>
            <a:r>
              <a:rPr sz="1400" b="1" spc="55" dirty="0">
                <a:solidFill>
                  <a:srgbClr val="A40040"/>
                </a:solidFill>
                <a:latin typeface="Courier New"/>
                <a:cs typeface="Courier New"/>
              </a:rPr>
              <a:t>o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rr</a:t>
            </a:r>
            <a:r>
              <a:rPr sz="1400" b="1" spc="55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n</a:t>
            </a:r>
            <a:r>
              <a:rPr sz="1400" b="1" spc="60" dirty="0">
                <a:solidFill>
                  <a:srgbClr val="A40040"/>
                </a:solidFill>
                <a:latin typeface="Courier New"/>
                <a:cs typeface="Courier New"/>
              </a:rPr>
              <a:t>t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o</a:t>
            </a:r>
            <a:r>
              <a:rPr sz="1400" b="1" spc="41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F33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L</a:t>
            </a:r>
            <a:r>
              <a:rPr sz="1400" b="1" spc="12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400" b="1" spc="1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Transfe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400" b="1" spc="2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Contacts</a:t>
            </a:r>
            <a:r>
              <a:rPr sz="1400" b="1" spc="-40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latin typeface="Courier New"/>
                <a:cs typeface="Courier New"/>
              </a:rPr>
              <a:t>) </a:t>
            </a: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KBDO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C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-0010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7</a:t>
            </a:r>
            <a:r>
              <a:rPr sz="1400" b="1" spc="-45" dirty="0">
                <a:latin typeface="Courier New"/>
                <a:cs typeface="Courier New"/>
              </a:rPr>
              <a:t>,</a:t>
            </a:r>
            <a:r>
              <a:rPr sz="1400" b="1" spc="55" dirty="0">
                <a:solidFill>
                  <a:srgbClr val="A40040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14</a:t>
            </a:r>
            <a:r>
              <a:rPr sz="1400" b="1" spc="5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4</a:t>
            </a:r>
            <a:r>
              <a:rPr sz="1400" b="1" spc="5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,M</a:t>
            </a:r>
            <a:r>
              <a:rPr sz="1400" b="1" spc="55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eT</a:t>
            </a:r>
            <a:r>
              <a:rPr sz="1400" b="1" spc="60" dirty="0">
                <a:solidFill>
                  <a:srgbClr val="A40040"/>
                </a:solidFill>
                <a:latin typeface="Courier New"/>
                <a:cs typeface="Courier New"/>
              </a:rPr>
              <a:t>o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o</a:t>
            </a:r>
            <a:r>
              <a:rPr sz="1400" b="1" spc="41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5.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0</a:t>
            </a:r>
            <a:r>
              <a:rPr sz="1400" b="1" spc="12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400" b="1" spc="-8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Transfe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400" b="1" spc="3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Contacts</a:t>
            </a:r>
            <a:r>
              <a:rPr sz="1400" b="1" spc="-40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4009" y="2579378"/>
            <a:ext cx="575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0" dirty="0">
                <a:latin typeface="Calibri"/>
                <a:cs typeface="Calibri"/>
              </a:rPr>
              <a:t>k</a:t>
            </a:r>
            <a:r>
              <a:rPr sz="1600" spc="-45" dirty="0">
                <a:latin typeface="Calibri"/>
                <a:cs typeface="Calibri"/>
              </a:rPr>
              <a:t>b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45" dirty="0">
                <a:latin typeface="Calibri"/>
                <a:cs typeface="Calibri"/>
              </a:rPr>
              <a:t>q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7415" y="2918913"/>
            <a:ext cx="1717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KBDO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C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-0015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7</a:t>
            </a:r>
            <a:r>
              <a:rPr sz="1200" b="1" spc="-25" dirty="0"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9978</a:t>
            </a:r>
            <a:r>
              <a:rPr sz="1200" b="1" spc="-20" dirty="0">
                <a:solidFill>
                  <a:srgbClr val="A40040"/>
                </a:solidFill>
                <a:latin typeface="Courier New"/>
                <a:cs typeface="Courier New"/>
              </a:rPr>
              <a:t>8</a:t>
            </a:r>
            <a:r>
              <a:rPr sz="1200" b="1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7415" y="3193232"/>
            <a:ext cx="1717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KBDO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C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-0023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0</a:t>
            </a:r>
            <a:r>
              <a:rPr sz="1200" b="1" spc="-25" dirty="0"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2525</a:t>
            </a:r>
            <a:r>
              <a:rPr sz="1200" b="1" spc="-20" dirty="0">
                <a:solidFill>
                  <a:srgbClr val="A40040"/>
                </a:solidFill>
                <a:latin typeface="Courier New"/>
                <a:cs typeface="Courier New"/>
              </a:rPr>
              <a:t>4</a:t>
            </a:r>
            <a:r>
              <a:rPr sz="1200" b="1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07415" y="3467552"/>
            <a:ext cx="1717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KBDO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C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-0010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7</a:t>
            </a:r>
            <a:r>
              <a:rPr sz="1200" b="1" spc="-25" dirty="0"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1424</a:t>
            </a:r>
            <a:r>
              <a:rPr sz="1200" b="1" spc="-20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200" b="1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07415" y="3741873"/>
            <a:ext cx="117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739900" y="3822700"/>
            <a:ext cx="698500" cy="812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17091" y="3876253"/>
            <a:ext cx="544195" cy="666750"/>
          </a:xfrm>
          <a:custGeom>
            <a:avLst/>
            <a:gdLst/>
            <a:ahLst/>
            <a:cxnLst/>
            <a:rect l="l" t="t" r="r" b="b"/>
            <a:pathLst>
              <a:path w="544194" h="666750">
                <a:moveTo>
                  <a:pt x="301575" y="0"/>
                </a:moveTo>
                <a:lnTo>
                  <a:pt x="29660" y="81793"/>
                </a:lnTo>
                <a:lnTo>
                  <a:pt x="135957" y="435166"/>
                </a:lnTo>
                <a:lnTo>
                  <a:pt x="0" y="476063"/>
                </a:lnTo>
                <a:lnTo>
                  <a:pt x="353707" y="666184"/>
                </a:lnTo>
                <a:lnTo>
                  <a:pt x="521846" y="353373"/>
                </a:lnTo>
                <a:lnTo>
                  <a:pt x="407871" y="353373"/>
                </a:lnTo>
                <a:lnTo>
                  <a:pt x="301575" y="0"/>
                </a:lnTo>
              </a:path>
              <a:path w="544194" h="666750">
                <a:moveTo>
                  <a:pt x="407871" y="353373"/>
                </a:moveTo>
                <a:lnTo>
                  <a:pt x="521846" y="353373"/>
                </a:lnTo>
              </a:path>
              <a:path w="544194" h="666750">
                <a:moveTo>
                  <a:pt x="521846" y="353373"/>
                </a:moveTo>
                <a:lnTo>
                  <a:pt x="407871" y="353373"/>
                </a:lnTo>
              </a:path>
              <a:path w="544194" h="666750">
                <a:moveTo>
                  <a:pt x="543829" y="312477"/>
                </a:moveTo>
                <a:lnTo>
                  <a:pt x="407871" y="353373"/>
                </a:lnTo>
                <a:lnTo>
                  <a:pt x="521846" y="353373"/>
                </a:lnTo>
                <a:lnTo>
                  <a:pt x="543829" y="312477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17091" y="3876253"/>
            <a:ext cx="543829" cy="6661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17091" y="3876253"/>
            <a:ext cx="544195" cy="666750"/>
          </a:xfrm>
          <a:custGeom>
            <a:avLst/>
            <a:gdLst/>
            <a:ahLst/>
            <a:cxnLst/>
            <a:rect l="l" t="t" r="r" b="b"/>
            <a:pathLst>
              <a:path w="544194" h="666750">
                <a:moveTo>
                  <a:pt x="301575" y="0"/>
                </a:moveTo>
                <a:lnTo>
                  <a:pt x="29660" y="81793"/>
                </a:lnTo>
                <a:lnTo>
                  <a:pt x="135957" y="435166"/>
                </a:lnTo>
                <a:lnTo>
                  <a:pt x="0" y="476063"/>
                </a:lnTo>
                <a:lnTo>
                  <a:pt x="353707" y="666184"/>
                </a:lnTo>
                <a:lnTo>
                  <a:pt x="521846" y="353373"/>
                </a:lnTo>
                <a:lnTo>
                  <a:pt x="407871" y="353373"/>
                </a:lnTo>
                <a:lnTo>
                  <a:pt x="301575" y="0"/>
                </a:lnTo>
              </a:path>
              <a:path w="544194" h="666750">
                <a:moveTo>
                  <a:pt x="407871" y="353373"/>
                </a:moveTo>
                <a:lnTo>
                  <a:pt x="521846" y="353373"/>
                </a:lnTo>
              </a:path>
              <a:path w="544194" h="666750">
                <a:moveTo>
                  <a:pt x="521846" y="353373"/>
                </a:moveTo>
                <a:lnTo>
                  <a:pt x="407871" y="353373"/>
                </a:lnTo>
              </a:path>
              <a:path w="544194" h="666750">
                <a:moveTo>
                  <a:pt x="543829" y="312477"/>
                </a:moveTo>
                <a:lnTo>
                  <a:pt x="407871" y="353373"/>
                </a:lnTo>
                <a:lnTo>
                  <a:pt x="521846" y="353373"/>
                </a:lnTo>
                <a:lnTo>
                  <a:pt x="543829" y="312477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17092" y="3876253"/>
            <a:ext cx="544195" cy="666750"/>
          </a:xfrm>
          <a:custGeom>
            <a:avLst/>
            <a:gdLst/>
            <a:ahLst/>
            <a:cxnLst/>
            <a:rect l="l" t="t" r="r" b="b"/>
            <a:pathLst>
              <a:path w="544194" h="666750">
                <a:moveTo>
                  <a:pt x="301575" y="0"/>
                </a:moveTo>
                <a:lnTo>
                  <a:pt x="407871" y="353373"/>
                </a:lnTo>
                <a:lnTo>
                  <a:pt x="543828" y="312477"/>
                </a:lnTo>
                <a:lnTo>
                  <a:pt x="353706" y="666184"/>
                </a:lnTo>
                <a:lnTo>
                  <a:pt x="0" y="476063"/>
                </a:lnTo>
                <a:lnTo>
                  <a:pt x="135956" y="435166"/>
                </a:lnTo>
                <a:lnTo>
                  <a:pt x="29660" y="81793"/>
                </a:lnTo>
                <a:lnTo>
                  <a:pt x="301575" y="0"/>
                </a:lnTo>
                <a:close/>
              </a:path>
            </a:pathLst>
          </a:custGeom>
          <a:ln w="12699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84600" y="3835400"/>
            <a:ext cx="698500" cy="800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60901" y="3880860"/>
            <a:ext cx="538480" cy="664210"/>
          </a:xfrm>
          <a:custGeom>
            <a:avLst/>
            <a:gdLst/>
            <a:ahLst/>
            <a:cxnLst/>
            <a:rect l="l" t="t" r="r" b="b"/>
            <a:pathLst>
              <a:path w="538479" h="664210">
                <a:moveTo>
                  <a:pt x="0" y="304044"/>
                </a:moveTo>
                <a:lnTo>
                  <a:pt x="177962" y="664022"/>
                </a:lnTo>
                <a:lnTo>
                  <a:pt x="537941" y="486059"/>
                </a:lnTo>
                <a:lnTo>
                  <a:pt x="403456" y="440555"/>
                </a:lnTo>
                <a:lnTo>
                  <a:pt x="434248" y="349548"/>
                </a:lnTo>
                <a:lnTo>
                  <a:pt x="134485" y="349548"/>
                </a:lnTo>
                <a:lnTo>
                  <a:pt x="0" y="304044"/>
                </a:lnTo>
              </a:path>
              <a:path w="538479" h="664210">
                <a:moveTo>
                  <a:pt x="134485" y="349548"/>
                </a:moveTo>
                <a:lnTo>
                  <a:pt x="434248" y="349548"/>
                </a:lnTo>
              </a:path>
              <a:path w="538479" h="664210">
                <a:moveTo>
                  <a:pt x="434248" y="349548"/>
                </a:moveTo>
                <a:lnTo>
                  <a:pt x="134485" y="349548"/>
                </a:lnTo>
              </a:path>
              <a:path w="538479" h="664210">
                <a:moveTo>
                  <a:pt x="252755" y="0"/>
                </a:moveTo>
                <a:lnTo>
                  <a:pt x="134485" y="349548"/>
                </a:lnTo>
                <a:lnTo>
                  <a:pt x="434248" y="349548"/>
                </a:lnTo>
                <a:lnTo>
                  <a:pt x="521727" y="91008"/>
                </a:lnTo>
                <a:lnTo>
                  <a:pt x="252755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60901" y="3880860"/>
            <a:ext cx="537941" cy="6640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60901" y="3880860"/>
            <a:ext cx="538480" cy="664210"/>
          </a:xfrm>
          <a:custGeom>
            <a:avLst/>
            <a:gdLst/>
            <a:ahLst/>
            <a:cxnLst/>
            <a:rect l="l" t="t" r="r" b="b"/>
            <a:pathLst>
              <a:path w="538479" h="664210">
                <a:moveTo>
                  <a:pt x="0" y="304044"/>
                </a:moveTo>
                <a:lnTo>
                  <a:pt x="177962" y="664022"/>
                </a:lnTo>
                <a:lnTo>
                  <a:pt x="537941" y="486059"/>
                </a:lnTo>
                <a:lnTo>
                  <a:pt x="403456" y="440555"/>
                </a:lnTo>
                <a:lnTo>
                  <a:pt x="434248" y="349548"/>
                </a:lnTo>
                <a:lnTo>
                  <a:pt x="134485" y="349548"/>
                </a:lnTo>
                <a:lnTo>
                  <a:pt x="0" y="304044"/>
                </a:lnTo>
              </a:path>
              <a:path w="538479" h="664210">
                <a:moveTo>
                  <a:pt x="134485" y="349548"/>
                </a:moveTo>
                <a:lnTo>
                  <a:pt x="434248" y="349548"/>
                </a:lnTo>
              </a:path>
              <a:path w="538479" h="664210">
                <a:moveTo>
                  <a:pt x="434248" y="349548"/>
                </a:moveTo>
                <a:lnTo>
                  <a:pt x="134485" y="349548"/>
                </a:lnTo>
              </a:path>
              <a:path w="538479" h="664210">
                <a:moveTo>
                  <a:pt x="252755" y="0"/>
                </a:moveTo>
                <a:lnTo>
                  <a:pt x="134485" y="349548"/>
                </a:lnTo>
                <a:lnTo>
                  <a:pt x="434248" y="349548"/>
                </a:lnTo>
                <a:lnTo>
                  <a:pt x="521727" y="91008"/>
                </a:lnTo>
                <a:lnTo>
                  <a:pt x="252755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60901" y="3880860"/>
            <a:ext cx="538480" cy="664210"/>
          </a:xfrm>
          <a:custGeom>
            <a:avLst/>
            <a:gdLst/>
            <a:ahLst/>
            <a:cxnLst/>
            <a:rect l="l" t="t" r="r" b="b"/>
            <a:pathLst>
              <a:path w="538479" h="664210">
                <a:moveTo>
                  <a:pt x="521727" y="91007"/>
                </a:moveTo>
                <a:lnTo>
                  <a:pt x="403456" y="440555"/>
                </a:lnTo>
                <a:lnTo>
                  <a:pt x="537941" y="486058"/>
                </a:lnTo>
                <a:lnTo>
                  <a:pt x="177963" y="664021"/>
                </a:lnTo>
                <a:lnTo>
                  <a:pt x="0" y="304044"/>
                </a:lnTo>
                <a:lnTo>
                  <a:pt x="134485" y="349547"/>
                </a:lnTo>
                <a:lnTo>
                  <a:pt x="252756" y="0"/>
                </a:lnTo>
                <a:lnTo>
                  <a:pt x="521727" y="91007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73900" y="1219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073900" y="1219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146396" y="1286255"/>
            <a:ext cx="13252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37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</a:t>
            </a:r>
            <a:r>
              <a:rPr dirty="0"/>
              <a:t>ep</a:t>
            </a:r>
            <a:r>
              <a:rPr spc="-5" dirty="0"/>
              <a:t> </a:t>
            </a:r>
            <a:r>
              <a:rPr spc="-25" dirty="0"/>
              <a:t>3</a:t>
            </a:r>
            <a:r>
              <a:rPr spc="-5" dirty="0"/>
              <a:t>:</a:t>
            </a:r>
            <a:r>
              <a:rPr spc="15" dirty="0"/>
              <a:t> </a:t>
            </a:r>
            <a:r>
              <a:rPr spc="45" dirty="0"/>
              <a:t>M</a:t>
            </a:r>
            <a:r>
              <a:rPr spc="-50" dirty="0"/>
              <a:t>a</a:t>
            </a:r>
            <a:r>
              <a:rPr dirty="0"/>
              <a:t>p</a:t>
            </a:r>
            <a:r>
              <a:rPr spc="-5" dirty="0"/>
              <a:t> R</a:t>
            </a:r>
            <a:r>
              <a:rPr dirty="0"/>
              <a:t>e</a:t>
            </a:r>
            <a:r>
              <a:rPr spc="-40" dirty="0"/>
              <a:t>s</a:t>
            </a:r>
            <a:r>
              <a:rPr spc="35" dirty="0"/>
              <a:t>u</a:t>
            </a:r>
            <a:r>
              <a:rPr spc="50" dirty="0"/>
              <a:t>l</a:t>
            </a:r>
            <a:r>
              <a:rPr dirty="0"/>
              <a:t>t</a:t>
            </a:r>
            <a:r>
              <a:rPr spc="-150" dirty="0"/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-10" dirty="0"/>
              <a:t> </a:t>
            </a:r>
            <a:r>
              <a:rPr spc="20" dirty="0"/>
              <a:t>D</a:t>
            </a:r>
            <a:r>
              <a:rPr dirty="0"/>
              <a:t>e</a:t>
            </a:r>
            <a:r>
              <a:rPr spc="-40" dirty="0"/>
              <a:t>s</a:t>
            </a:r>
            <a:r>
              <a:rPr spc="50" dirty="0"/>
              <a:t>i</a:t>
            </a:r>
            <a:r>
              <a:rPr spc="-45" dirty="0"/>
              <a:t>r</a:t>
            </a:r>
            <a:r>
              <a:rPr dirty="0"/>
              <a:t>ed</a:t>
            </a:r>
            <a:r>
              <a:rPr spc="-5" dirty="0"/>
              <a:t> F</a:t>
            </a:r>
            <a:r>
              <a:rPr spc="30" dirty="0"/>
              <a:t>o</a:t>
            </a:r>
            <a:r>
              <a:rPr spc="-45" dirty="0"/>
              <a:t>r</a:t>
            </a:r>
            <a:r>
              <a:rPr spc="-25" dirty="0"/>
              <a:t>m</a:t>
            </a:r>
            <a:r>
              <a:rPr spc="-50" dirty="0"/>
              <a:t>a</a:t>
            </a:r>
            <a:r>
              <a:rPr dirty="0"/>
              <a:t>t</a:t>
            </a:r>
            <a:r>
              <a:rPr spc="-50" dirty="0"/>
              <a:t> </a:t>
            </a:r>
            <a:r>
              <a:rPr b="1" spc="-45" dirty="0">
                <a:latin typeface="Courier New"/>
                <a:cs typeface="Courier New"/>
              </a:rPr>
              <a:t>(userid,titl</a:t>
            </a:r>
            <a:r>
              <a:rPr b="1" spc="-40" dirty="0">
                <a:latin typeface="Courier New"/>
                <a:cs typeface="Courier New"/>
              </a:rPr>
              <a:t>e</a:t>
            </a:r>
            <a:r>
              <a:rPr b="1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15900" y="1346200"/>
            <a:ext cx="8470900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000" y="1447800"/>
            <a:ext cx="77851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0350" y="1390650"/>
            <a:ext cx="8331200" cy="1054100"/>
          </a:xfrm>
          <a:custGeom>
            <a:avLst/>
            <a:gdLst/>
            <a:ahLst/>
            <a:cxnLst/>
            <a:rect l="l" t="t" r="r" b="b"/>
            <a:pathLst>
              <a:path w="8331200" h="1054100">
                <a:moveTo>
                  <a:pt x="0" y="0"/>
                </a:moveTo>
                <a:lnTo>
                  <a:pt x="8331200" y="0"/>
                </a:lnTo>
                <a:lnTo>
                  <a:pt x="8331200" y="1054100"/>
                </a:lnTo>
                <a:lnTo>
                  <a:pt x="0" y="10541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350" y="1390650"/>
            <a:ext cx="8331200" cy="1054100"/>
          </a:xfrm>
          <a:custGeom>
            <a:avLst/>
            <a:gdLst/>
            <a:ahLst/>
            <a:cxnLst/>
            <a:rect l="l" t="t" r="r" b="b"/>
            <a:pathLst>
              <a:path w="8331200" h="1054100">
                <a:moveTo>
                  <a:pt x="0" y="0"/>
                </a:moveTo>
                <a:lnTo>
                  <a:pt x="8331200" y="0"/>
                </a:lnTo>
                <a:lnTo>
                  <a:pt x="8331200" y="1054100"/>
                </a:lnTo>
                <a:lnTo>
                  <a:pt x="0" y="1054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C9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500" y="2755900"/>
            <a:ext cx="5664200" cy="142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1521" y="2797502"/>
            <a:ext cx="5516245" cy="457200"/>
          </a:xfrm>
          <a:custGeom>
            <a:avLst/>
            <a:gdLst/>
            <a:ahLst/>
            <a:cxnLst/>
            <a:rect l="l" t="t" r="r" b="b"/>
            <a:pathLst>
              <a:path w="5516245" h="457200">
                <a:moveTo>
                  <a:pt x="0" y="0"/>
                </a:moveTo>
                <a:lnTo>
                  <a:pt x="5515809" y="0"/>
                </a:lnTo>
                <a:lnTo>
                  <a:pt x="5515809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521" y="3254702"/>
            <a:ext cx="5516245" cy="274320"/>
          </a:xfrm>
          <a:custGeom>
            <a:avLst/>
            <a:gdLst/>
            <a:ahLst/>
            <a:cxnLst/>
            <a:rect l="l" t="t" r="r" b="b"/>
            <a:pathLst>
              <a:path w="5516245" h="274320">
                <a:moveTo>
                  <a:pt x="0" y="0"/>
                </a:moveTo>
                <a:lnTo>
                  <a:pt x="5515809" y="0"/>
                </a:lnTo>
                <a:lnTo>
                  <a:pt x="5515809" y="274320"/>
                </a:ln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21" y="3529022"/>
            <a:ext cx="5516245" cy="274320"/>
          </a:xfrm>
          <a:custGeom>
            <a:avLst/>
            <a:gdLst/>
            <a:ahLst/>
            <a:cxnLst/>
            <a:rect l="l" t="t" r="r" b="b"/>
            <a:pathLst>
              <a:path w="5516245" h="274320">
                <a:moveTo>
                  <a:pt x="0" y="0"/>
                </a:moveTo>
                <a:lnTo>
                  <a:pt x="5515809" y="0"/>
                </a:lnTo>
                <a:lnTo>
                  <a:pt x="5515809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1521" y="3803342"/>
            <a:ext cx="5516245" cy="274320"/>
          </a:xfrm>
          <a:custGeom>
            <a:avLst/>
            <a:gdLst/>
            <a:ahLst/>
            <a:cxnLst/>
            <a:rect l="l" t="t" r="r" b="b"/>
            <a:pathLst>
              <a:path w="5516245" h="274320">
                <a:moveTo>
                  <a:pt x="0" y="0"/>
                </a:moveTo>
                <a:lnTo>
                  <a:pt x="5515809" y="0"/>
                </a:lnTo>
                <a:lnTo>
                  <a:pt x="5515809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996" y="3254702"/>
            <a:ext cx="5535295" cy="0"/>
          </a:xfrm>
          <a:custGeom>
            <a:avLst/>
            <a:gdLst/>
            <a:ahLst/>
            <a:cxnLst/>
            <a:rect l="l" t="t" r="r" b="b"/>
            <a:pathLst>
              <a:path w="5535295">
                <a:moveTo>
                  <a:pt x="0" y="0"/>
                </a:moveTo>
                <a:lnTo>
                  <a:pt x="553486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1996" y="3529022"/>
            <a:ext cx="5535295" cy="0"/>
          </a:xfrm>
          <a:custGeom>
            <a:avLst/>
            <a:gdLst/>
            <a:ahLst/>
            <a:cxnLst/>
            <a:rect l="l" t="t" r="r" b="b"/>
            <a:pathLst>
              <a:path w="5535295">
                <a:moveTo>
                  <a:pt x="0" y="0"/>
                </a:moveTo>
                <a:lnTo>
                  <a:pt x="553486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1996" y="3803342"/>
            <a:ext cx="5535295" cy="0"/>
          </a:xfrm>
          <a:custGeom>
            <a:avLst/>
            <a:gdLst/>
            <a:ahLst/>
            <a:cxnLst/>
            <a:rect l="l" t="t" r="r" b="b"/>
            <a:pathLst>
              <a:path w="5535295">
                <a:moveTo>
                  <a:pt x="0" y="0"/>
                </a:moveTo>
                <a:lnTo>
                  <a:pt x="553486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521" y="2787977"/>
            <a:ext cx="0" cy="1292860"/>
          </a:xfrm>
          <a:custGeom>
            <a:avLst/>
            <a:gdLst/>
            <a:ahLst/>
            <a:cxnLst/>
            <a:rect l="l" t="t" r="r" b="b"/>
            <a:pathLst>
              <a:path h="1292860">
                <a:moveTo>
                  <a:pt x="0" y="0"/>
                </a:moveTo>
                <a:lnTo>
                  <a:pt x="0" y="129286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77331" y="2787977"/>
            <a:ext cx="0" cy="1292860"/>
          </a:xfrm>
          <a:custGeom>
            <a:avLst/>
            <a:gdLst/>
            <a:ahLst/>
            <a:cxnLst/>
            <a:rect l="l" t="t" r="r" b="b"/>
            <a:pathLst>
              <a:path h="1292860">
                <a:moveTo>
                  <a:pt x="0" y="0"/>
                </a:moveTo>
                <a:lnTo>
                  <a:pt x="0" y="129286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1996" y="2797502"/>
            <a:ext cx="5535295" cy="0"/>
          </a:xfrm>
          <a:custGeom>
            <a:avLst/>
            <a:gdLst/>
            <a:ahLst/>
            <a:cxnLst/>
            <a:rect l="l" t="t" r="r" b="b"/>
            <a:pathLst>
              <a:path w="5535295">
                <a:moveTo>
                  <a:pt x="0" y="0"/>
                </a:moveTo>
                <a:lnTo>
                  <a:pt x="553486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1996" y="4077662"/>
            <a:ext cx="5535295" cy="0"/>
          </a:xfrm>
          <a:custGeom>
            <a:avLst/>
            <a:gdLst/>
            <a:ahLst/>
            <a:cxnLst/>
            <a:rect l="l" t="t" r="r" b="b"/>
            <a:pathLst>
              <a:path w="5535295">
                <a:moveTo>
                  <a:pt x="0" y="0"/>
                </a:moveTo>
                <a:lnTo>
                  <a:pt x="553486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4800" y="4432300"/>
            <a:ext cx="5676900" cy="137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20448" y="4479009"/>
            <a:ext cx="5516245" cy="304800"/>
          </a:xfrm>
          <a:custGeom>
            <a:avLst/>
            <a:gdLst/>
            <a:ahLst/>
            <a:cxnLst/>
            <a:rect l="l" t="t" r="r" b="b"/>
            <a:pathLst>
              <a:path w="5516245" h="304800">
                <a:moveTo>
                  <a:pt x="0" y="0"/>
                </a:moveTo>
                <a:lnTo>
                  <a:pt x="5515810" y="0"/>
                </a:lnTo>
                <a:lnTo>
                  <a:pt x="551581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20448" y="4783809"/>
            <a:ext cx="5516245" cy="304800"/>
          </a:xfrm>
          <a:custGeom>
            <a:avLst/>
            <a:gdLst/>
            <a:ahLst/>
            <a:cxnLst/>
            <a:rect l="l" t="t" r="r" b="b"/>
            <a:pathLst>
              <a:path w="5516245" h="304800">
                <a:moveTo>
                  <a:pt x="0" y="0"/>
                </a:moveTo>
                <a:lnTo>
                  <a:pt x="5515810" y="0"/>
                </a:lnTo>
                <a:lnTo>
                  <a:pt x="551581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20448" y="5088609"/>
            <a:ext cx="5516245" cy="304800"/>
          </a:xfrm>
          <a:custGeom>
            <a:avLst/>
            <a:gdLst/>
            <a:ahLst/>
            <a:cxnLst/>
            <a:rect l="l" t="t" r="r" b="b"/>
            <a:pathLst>
              <a:path w="5516245" h="304800">
                <a:moveTo>
                  <a:pt x="0" y="0"/>
                </a:moveTo>
                <a:lnTo>
                  <a:pt x="5515810" y="0"/>
                </a:lnTo>
                <a:lnTo>
                  <a:pt x="551581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20448" y="5393409"/>
            <a:ext cx="5516245" cy="304800"/>
          </a:xfrm>
          <a:custGeom>
            <a:avLst/>
            <a:gdLst/>
            <a:ahLst/>
            <a:cxnLst/>
            <a:rect l="l" t="t" r="r" b="b"/>
            <a:pathLst>
              <a:path w="5516245" h="304800">
                <a:moveTo>
                  <a:pt x="0" y="0"/>
                </a:moveTo>
                <a:lnTo>
                  <a:pt x="5515810" y="0"/>
                </a:lnTo>
                <a:lnTo>
                  <a:pt x="551581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10923" y="4783809"/>
            <a:ext cx="5535295" cy="0"/>
          </a:xfrm>
          <a:custGeom>
            <a:avLst/>
            <a:gdLst/>
            <a:ahLst/>
            <a:cxnLst/>
            <a:rect l="l" t="t" r="r" b="b"/>
            <a:pathLst>
              <a:path w="5535295">
                <a:moveTo>
                  <a:pt x="0" y="0"/>
                </a:moveTo>
                <a:lnTo>
                  <a:pt x="553485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0923" y="5088609"/>
            <a:ext cx="5535295" cy="0"/>
          </a:xfrm>
          <a:custGeom>
            <a:avLst/>
            <a:gdLst/>
            <a:ahLst/>
            <a:cxnLst/>
            <a:rect l="l" t="t" r="r" b="b"/>
            <a:pathLst>
              <a:path w="5535295">
                <a:moveTo>
                  <a:pt x="0" y="0"/>
                </a:moveTo>
                <a:lnTo>
                  <a:pt x="553485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10923" y="5393409"/>
            <a:ext cx="5535295" cy="0"/>
          </a:xfrm>
          <a:custGeom>
            <a:avLst/>
            <a:gdLst/>
            <a:ahLst/>
            <a:cxnLst/>
            <a:rect l="l" t="t" r="r" b="b"/>
            <a:pathLst>
              <a:path w="5535295">
                <a:moveTo>
                  <a:pt x="0" y="0"/>
                </a:moveTo>
                <a:lnTo>
                  <a:pt x="553485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20448" y="4469484"/>
            <a:ext cx="0" cy="1231900"/>
          </a:xfrm>
          <a:custGeom>
            <a:avLst/>
            <a:gdLst/>
            <a:ahLst/>
            <a:cxnLst/>
            <a:rect l="l" t="t" r="r" b="b"/>
            <a:pathLst>
              <a:path h="1231900">
                <a:moveTo>
                  <a:pt x="0" y="0"/>
                </a:moveTo>
                <a:lnTo>
                  <a:pt x="0" y="12319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36258" y="4469484"/>
            <a:ext cx="0" cy="1231900"/>
          </a:xfrm>
          <a:custGeom>
            <a:avLst/>
            <a:gdLst/>
            <a:ahLst/>
            <a:cxnLst/>
            <a:rect l="l" t="t" r="r" b="b"/>
            <a:pathLst>
              <a:path h="1231900">
                <a:moveTo>
                  <a:pt x="0" y="0"/>
                </a:moveTo>
                <a:lnTo>
                  <a:pt x="0" y="12319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10923" y="4479009"/>
            <a:ext cx="5535295" cy="0"/>
          </a:xfrm>
          <a:custGeom>
            <a:avLst/>
            <a:gdLst/>
            <a:ahLst/>
            <a:cxnLst/>
            <a:rect l="l" t="t" r="r" b="b"/>
            <a:pathLst>
              <a:path w="5535295">
                <a:moveTo>
                  <a:pt x="0" y="0"/>
                </a:moveTo>
                <a:lnTo>
                  <a:pt x="553485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10923" y="5698209"/>
            <a:ext cx="5535295" cy="0"/>
          </a:xfrm>
          <a:custGeom>
            <a:avLst/>
            <a:gdLst/>
            <a:ahLst/>
            <a:cxnLst/>
            <a:rect l="l" t="t" r="r" b="b"/>
            <a:pathLst>
              <a:path w="5535295">
                <a:moveTo>
                  <a:pt x="0" y="0"/>
                </a:moveTo>
                <a:lnTo>
                  <a:pt x="553485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99188" y="4533762"/>
            <a:ext cx="1244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9978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8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,Ronin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83427" y="4533762"/>
            <a:ext cx="32950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Novelt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y</a:t>
            </a:r>
            <a:r>
              <a:rPr sz="1400" b="1" spc="2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Not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400" b="1" spc="1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3</a:t>
            </a:r>
            <a:r>
              <a:rPr sz="1400" b="1" spc="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400" b="1" spc="-8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Bac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k</a:t>
            </a:r>
            <a:r>
              <a:rPr sz="1400" b="1" spc="1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u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p</a:t>
            </a:r>
            <a:r>
              <a:rPr sz="1400" b="1" spc="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files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99188" y="4838562"/>
            <a:ext cx="4349115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2900"/>
              </a:lnSpc>
              <a:tabLst>
                <a:tab pos="1497965" algn="l"/>
              </a:tabLst>
            </a:pP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2525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4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,Sorren</a:t>
            </a:r>
            <a:r>
              <a:rPr sz="1400" b="1" spc="60" dirty="0">
                <a:solidFill>
                  <a:srgbClr val="A40040"/>
                </a:solidFill>
                <a:latin typeface="Courier New"/>
                <a:cs typeface="Courier New"/>
              </a:rPr>
              <a:t>t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o</a:t>
            </a:r>
            <a:r>
              <a:rPr sz="1400" b="1" spc="41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F33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400" b="1" spc="1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Transfe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400" b="1" spc="2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Contact</a:t>
            </a:r>
            <a:r>
              <a:rPr sz="1400" b="1" spc="-40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400" b="1" dirty="0">
                <a:latin typeface="Courier New"/>
                <a:cs typeface="Courier New"/>
              </a:rPr>
              <a:t>) </a:t>
            </a: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1424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2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,MeeTo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o	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5.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0</a:t>
            </a:r>
            <a:r>
              <a:rPr sz="1400" b="1" spc="1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400" b="1" spc="1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Transfe</a:t>
            </a:r>
            <a:r>
              <a:rPr sz="1400" b="1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400" b="1" spc="2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Contact</a:t>
            </a:r>
            <a:r>
              <a:rPr sz="1400" b="1" spc="-40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54300" y="3835400"/>
            <a:ext cx="711200" cy="812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30992" y="3888237"/>
            <a:ext cx="558165" cy="668020"/>
          </a:xfrm>
          <a:custGeom>
            <a:avLst/>
            <a:gdLst/>
            <a:ahLst/>
            <a:cxnLst/>
            <a:rect l="l" t="t" r="r" b="b"/>
            <a:pathLst>
              <a:path w="558164" h="668020">
                <a:moveTo>
                  <a:pt x="348763" y="0"/>
                </a:moveTo>
                <a:lnTo>
                  <a:pt x="69899" y="53503"/>
                </a:lnTo>
                <a:lnTo>
                  <a:pt x="139432" y="415908"/>
                </a:lnTo>
                <a:lnTo>
                  <a:pt x="0" y="442659"/>
                </a:lnTo>
                <a:lnTo>
                  <a:pt x="332366" y="668020"/>
                </a:lnTo>
                <a:lnTo>
                  <a:pt x="539588" y="362404"/>
                </a:lnTo>
                <a:lnTo>
                  <a:pt x="418296" y="362404"/>
                </a:lnTo>
                <a:lnTo>
                  <a:pt x="348763" y="0"/>
                </a:lnTo>
              </a:path>
              <a:path w="558164" h="668020">
                <a:moveTo>
                  <a:pt x="418296" y="362404"/>
                </a:moveTo>
                <a:lnTo>
                  <a:pt x="539588" y="362404"/>
                </a:lnTo>
              </a:path>
              <a:path w="558164" h="668020">
                <a:moveTo>
                  <a:pt x="539588" y="362404"/>
                </a:moveTo>
                <a:lnTo>
                  <a:pt x="418296" y="362404"/>
                </a:lnTo>
              </a:path>
              <a:path w="558164" h="668020">
                <a:moveTo>
                  <a:pt x="557726" y="335653"/>
                </a:moveTo>
                <a:lnTo>
                  <a:pt x="418296" y="362404"/>
                </a:lnTo>
                <a:lnTo>
                  <a:pt x="539588" y="362404"/>
                </a:lnTo>
                <a:lnTo>
                  <a:pt x="557726" y="335653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30992" y="3888237"/>
            <a:ext cx="557726" cy="6680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30992" y="3888237"/>
            <a:ext cx="558165" cy="668020"/>
          </a:xfrm>
          <a:custGeom>
            <a:avLst/>
            <a:gdLst/>
            <a:ahLst/>
            <a:cxnLst/>
            <a:rect l="l" t="t" r="r" b="b"/>
            <a:pathLst>
              <a:path w="558164" h="668020">
                <a:moveTo>
                  <a:pt x="348763" y="0"/>
                </a:moveTo>
                <a:lnTo>
                  <a:pt x="69899" y="53503"/>
                </a:lnTo>
                <a:lnTo>
                  <a:pt x="139432" y="415908"/>
                </a:lnTo>
                <a:lnTo>
                  <a:pt x="0" y="442659"/>
                </a:lnTo>
                <a:lnTo>
                  <a:pt x="332366" y="668020"/>
                </a:lnTo>
                <a:lnTo>
                  <a:pt x="539588" y="362404"/>
                </a:lnTo>
                <a:lnTo>
                  <a:pt x="418296" y="362404"/>
                </a:lnTo>
                <a:lnTo>
                  <a:pt x="348763" y="0"/>
                </a:lnTo>
              </a:path>
              <a:path w="558164" h="668020">
                <a:moveTo>
                  <a:pt x="418296" y="362404"/>
                </a:moveTo>
                <a:lnTo>
                  <a:pt x="539588" y="362404"/>
                </a:lnTo>
              </a:path>
              <a:path w="558164" h="668020">
                <a:moveTo>
                  <a:pt x="539588" y="362404"/>
                </a:moveTo>
                <a:lnTo>
                  <a:pt x="418296" y="362404"/>
                </a:lnTo>
              </a:path>
              <a:path w="558164" h="668020">
                <a:moveTo>
                  <a:pt x="557726" y="335653"/>
                </a:moveTo>
                <a:lnTo>
                  <a:pt x="418296" y="362404"/>
                </a:lnTo>
                <a:lnTo>
                  <a:pt x="539588" y="362404"/>
                </a:lnTo>
                <a:lnTo>
                  <a:pt x="557726" y="335653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0993" y="3888237"/>
            <a:ext cx="558165" cy="668020"/>
          </a:xfrm>
          <a:custGeom>
            <a:avLst/>
            <a:gdLst/>
            <a:ahLst/>
            <a:cxnLst/>
            <a:rect l="l" t="t" r="r" b="b"/>
            <a:pathLst>
              <a:path w="558164" h="668020">
                <a:moveTo>
                  <a:pt x="348763" y="0"/>
                </a:moveTo>
                <a:lnTo>
                  <a:pt x="418295" y="362404"/>
                </a:lnTo>
                <a:lnTo>
                  <a:pt x="557727" y="335652"/>
                </a:lnTo>
                <a:lnTo>
                  <a:pt x="332366" y="668019"/>
                </a:lnTo>
                <a:lnTo>
                  <a:pt x="0" y="442659"/>
                </a:lnTo>
                <a:lnTo>
                  <a:pt x="139431" y="415908"/>
                </a:lnTo>
                <a:lnTo>
                  <a:pt x="69899" y="53503"/>
                </a:lnTo>
                <a:lnTo>
                  <a:pt x="348763" y="0"/>
                </a:lnTo>
                <a:close/>
              </a:path>
            </a:pathLst>
          </a:custGeom>
          <a:ln w="12699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73900" y="1219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73900" y="1219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22457" y="1286255"/>
            <a:ext cx="8049259" cy="824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545"/>
              </a:spcBef>
            </a:pPr>
            <a:r>
              <a:rPr sz="1800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800" spc="3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titlereq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800" b="1" spc="-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800" b="1" spc="3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kbreqs.joi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n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800" b="1" spc="-80" dirty="0">
                <a:solidFill>
                  <a:srgbClr val="A6A6A6"/>
                </a:solidFill>
                <a:latin typeface="Courier New"/>
                <a:cs typeface="Courier New"/>
              </a:rPr>
              <a:t>k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bli</a:t>
            </a:r>
            <a:r>
              <a:rPr sz="1800" b="1" spc="-8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-2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292100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.map(lambd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20" dirty="0">
                <a:latin typeface="Courier New"/>
                <a:cs typeface="Courier New"/>
              </a:rPr>
              <a:t>(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doci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800" b="1" spc="15" dirty="0">
                <a:latin typeface="Courier New"/>
                <a:cs typeface="Courier New"/>
              </a:rPr>
              <a:t>,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(user</a:t>
            </a:r>
            <a:r>
              <a:rPr sz="1800" b="1" spc="-85" dirty="0">
                <a:solidFill>
                  <a:srgbClr val="A40040"/>
                </a:solidFill>
                <a:latin typeface="Courier New"/>
                <a:cs typeface="Courier New"/>
              </a:rPr>
              <a:t>i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d,t</a:t>
            </a:r>
            <a:r>
              <a:rPr sz="1800" b="1" spc="-85" dirty="0">
                <a:solidFill>
                  <a:srgbClr val="A40040"/>
                </a:solidFill>
                <a:latin typeface="Courier New"/>
                <a:cs typeface="Courier New"/>
              </a:rPr>
              <a:t>i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tl</a:t>
            </a:r>
            <a:r>
              <a:rPr sz="1800" b="1" spc="20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800" b="1" spc="-85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800" b="1" spc="15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265" dirty="0">
                <a:latin typeface="Courier New"/>
                <a:cs typeface="Courier New"/>
              </a:rPr>
              <a:t> </a:t>
            </a:r>
            <a:r>
              <a:rPr sz="1800" b="1" spc="20" dirty="0">
                <a:latin typeface="Courier New"/>
                <a:cs typeface="Courier New"/>
              </a:rPr>
              <a:t>(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useri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800" b="1" spc="15" dirty="0">
                <a:latin typeface="Courier New"/>
                <a:cs typeface="Courier New"/>
              </a:rPr>
              <a:t>,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titl</a:t>
            </a:r>
            <a:r>
              <a:rPr sz="1800" b="1" spc="-80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))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38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440262" y="2858221"/>
            <a:ext cx="5057775" cy="118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39420">
              <a:lnSpc>
                <a:spcPts val="1400"/>
              </a:lnSpc>
              <a:tabLst>
                <a:tab pos="2412365" algn="l"/>
              </a:tabLst>
            </a:pP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KBDO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C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-0015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7</a:t>
            </a:r>
            <a:r>
              <a:rPr sz="1200" b="1" spc="-25" dirty="0"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(99788,</a:t>
            </a:r>
            <a:r>
              <a:rPr sz="1200" b="1" spc="75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oni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n	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Novelt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y</a:t>
            </a:r>
            <a:r>
              <a:rPr sz="1200" b="1" spc="1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Not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200" b="1" spc="5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3</a:t>
            </a:r>
            <a:r>
              <a:rPr sz="1200" b="1" spc="-4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200" b="1" spc="5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Bac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k</a:t>
            </a:r>
            <a:r>
              <a:rPr sz="1200" b="1" spc="5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up files</a:t>
            </a:r>
            <a:r>
              <a:rPr sz="1200" b="1" spc="-20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200" b="1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50000"/>
              </a:lnSpc>
              <a:tabLst>
                <a:tab pos="2501265" algn="l"/>
                <a:tab pos="2679065" algn="l"/>
              </a:tabLst>
            </a:pP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KBDO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C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-0023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0</a:t>
            </a:r>
            <a:r>
              <a:rPr sz="1200" b="1" spc="-25" dirty="0"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(25254,</a:t>
            </a:r>
            <a:r>
              <a:rPr sz="1200" b="1" spc="75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orr</a:t>
            </a:r>
            <a:r>
              <a:rPr sz="1200" b="1" spc="75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nt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o	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F33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L</a:t>
            </a:r>
            <a:r>
              <a:rPr sz="1200" b="1" spc="1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200" b="1" spc="-4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Transfe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200" b="1" spc="1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Contacts</a:t>
            </a:r>
            <a:r>
              <a:rPr sz="1200" b="1" spc="-20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200" b="1" dirty="0">
                <a:latin typeface="Courier New"/>
                <a:cs typeface="Courier New"/>
              </a:rPr>
              <a:t>) </a:t>
            </a: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KBDO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C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-0010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7</a:t>
            </a:r>
            <a:r>
              <a:rPr sz="1200" b="1" spc="-25" dirty="0"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(14242,</a:t>
            </a:r>
            <a:r>
              <a:rPr sz="1200" b="1" spc="75" dirty="0">
                <a:solidFill>
                  <a:srgbClr val="A40040"/>
                </a:solidFill>
                <a:latin typeface="Courier New"/>
                <a:cs typeface="Courier New"/>
              </a:rPr>
              <a:t>M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eeT</a:t>
            </a:r>
            <a:r>
              <a:rPr sz="1200" b="1" spc="75" dirty="0">
                <a:solidFill>
                  <a:srgbClr val="A40040"/>
                </a:solidFill>
                <a:latin typeface="Courier New"/>
                <a:cs typeface="Courier New"/>
              </a:rPr>
              <a:t>o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o	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5.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0</a:t>
            </a:r>
            <a:r>
              <a:rPr sz="1200" b="1" spc="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200" b="1" spc="-4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Transfe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200" b="1" spc="2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Contacts</a:t>
            </a:r>
            <a:r>
              <a:rPr sz="1200" b="1" spc="-20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200" b="1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</a:t>
            </a:r>
            <a:r>
              <a:rPr dirty="0"/>
              <a:t>ep</a:t>
            </a:r>
            <a:r>
              <a:rPr spc="-5" dirty="0"/>
              <a:t> </a:t>
            </a:r>
            <a:r>
              <a:rPr spc="-25" dirty="0"/>
              <a:t>4</a:t>
            </a:r>
            <a:r>
              <a:rPr spc="-5" dirty="0"/>
              <a:t>:</a:t>
            </a:r>
            <a:r>
              <a:rPr spc="15" dirty="0"/>
              <a:t> </a:t>
            </a:r>
            <a:r>
              <a:rPr spc="20" dirty="0"/>
              <a:t>C</a:t>
            </a:r>
            <a:r>
              <a:rPr spc="35" dirty="0"/>
              <a:t>on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5" dirty="0"/>
              <a:t>nu</a:t>
            </a:r>
            <a:r>
              <a:rPr spc="-5" dirty="0"/>
              <a:t>e</a:t>
            </a:r>
            <a:r>
              <a:rPr spc="-240" dirty="0"/>
              <a:t> </a:t>
            </a:r>
            <a:r>
              <a:rPr spc="-45" dirty="0"/>
              <a:t>Pr</a:t>
            </a:r>
            <a:r>
              <a:rPr spc="35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40" dirty="0"/>
              <a:t>ss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80" dirty="0"/>
              <a:t> </a:t>
            </a:r>
            <a:r>
              <a:rPr dirty="0"/>
              <a:t>–</a:t>
            </a:r>
            <a:r>
              <a:rPr spc="60" dirty="0"/>
              <a:t> </a:t>
            </a:r>
            <a:r>
              <a:rPr spc="-20" dirty="0"/>
              <a:t>G</a:t>
            </a:r>
            <a:r>
              <a:rPr spc="-45" dirty="0"/>
              <a:t>r</a:t>
            </a:r>
            <a:r>
              <a:rPr spc="35" dirty="0"/>
              <a:t>ou</a:t>
            </a:r>
            <a:r>
              <a:rPr dirty="0"/>
              <a:t>p</a:t>
            </a:r>
            <a:r>
              <a:rPr spc="-105" dirty="0"/>
              <a:t> </a:t>
            </a:r>
            <a:r>
              <a:rPr spc="30" dirty="0"/>
              <a:t>T</a:t>
            </a:r>
            <a:r>
              <a:rPr spc="45" dirty="0"/>
              <a:t>i</a:t>
            </a:r>
            <a:r>
              <a:rPr spc="-5" dirty="0"/>
              <a:t>t</a:t>
            </a:r>
            <a:r>
              <a:rPr spc="45" dirty="0"/>
              <a:t>l</a:t>
            </a:r>
            <a:r>
              <a:rPr dirty="0"/>
              <a:t>es</a:t>
            </a:r>
            <a:r>
              <a:rPr spc="-185" dirty="0"/>
              <a:t> </a:t>
            </a:r>
            <a:r>
              <a:rPr spc="35" dirty="0"/>
              <a:t>b</a:t>
            </a:r>
            <a:r>
              <a:rPr spc="-5" dirty="0"/>
              <a:t>y</a:t>
            </a:r>
            <a:r>
              <a:rPr spc="-35" dirty="0"/>
              <a:t> </a:t>
            </a:r>
            <a:r>
              <a:rPr spc="-45" dirty="0"/>
              <a:t>U</a:t>
            </a:r>
            <a:r>
              <a:rPr spc="-40" dirty="0"/>
              <a:t>s</a:t>
            </a:r>
            <a:r>
              <a:rPr dirty="0"/>
              <a:t>e</a:t>
            </a:r>
            <a:r>
              <a:rPr spc="-5" dirty="0"/>
              <a:t>r</a:t>
            </a:r>
            <a:r>
              <a:rPr spc="120" dirty="0"/>
              <a:t> </a:t>
            </a:r>
            <a:r>
              <a:rPr spc="-10" dirty="0"/>
              <a:t>I</a:t>
            </a:r>
            <a:r>
              <a:rPr dirty="0"/>
              <a:t>D</a:t>
            </a:r>
          </a:p>
        </p:txBody>
      </p:sp>
      <p:sp>
        <p:nvSpPr>
          <p:cNvPr id="3" name="object 3"/>
          <p:cNvSpPr/>
          <p:nvPr/>
        </p:nvSpPr>
        <p:spPr>
          <a:xfrm>
            <a:off x="215900" y="1346200"/>
            <a:ext cx="8470900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000" y="1447800"/>
            <a:ext cx="7924800" cy="116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0350" y="1390650"/>
            <a:ext cx="8331200" cy="1054100"/>
          </a:xfrm>
          <a:custGeom>
            <a:avLst/>
            <a:gdLst/>
            <a:ahLst/>
            <a:cxnLst/>
            <a:rect l="l" t="t" r="r" b="b"/>
            <a:pathLst>
              <a:path w="8331200" h="1054100">
                <a:moveTo>
                  <a:pt x="0" y="0"/>
                </a:moveTo>
                <a:lnTo>
                  <a:pt x="8331200" y="0"/>
                </a:lnTo>
                <a:lnTo>
                  <a:pt x="8331200" y="1054100"/>
                </a:lnTo>
                <a:lnTo>
                  <a:pt x="0" y="10541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350" y="1390650"/>
            <a:ext cx="8331200" cy="1054100"/>
          </a:xfrm>
          <a:custGeom>
            <a:avLst/>
            <a:gdLst/>
            <a:ahLst/>
            <a:cxnLst/>
            <a:rect l="l" t="t" r="r" b="b"/>
            <a:pathLst>
              <a:path w="8331200" h="1054100">
                <a:moveTo>
                  <a:pt x="0" y="0"/>
                </a:moveTo>
                <a:lnTo>
                  <a:pt x="8331200" y="0"/>
                </a:lnTo>
                <a:lnTo>
                  <a:pt x="8331200" y="1054100"/>
                </a:lnTo>
                <a:lnTo>
                  <a:pt x="0" y="1054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C9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500" y="2654300"/>
            <a:ext cx="5664200" cy="1244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1521" y="2700474"/>
            <a:ext cx="5516245" cy="274320"/>
          </a:xfrm>
          <a:custGeom>
            <a:avLst/>
            <a:gdLst/>
            <a:ahLst/>
            <a:cxnLst/>
            <a:rect l="l" t="t" r="r" b="b"/>
            <a:pathLst>
              <a:path w="5516245" h="274319">
                <a:moveTo>
                  <a:pt x="0" y="0"/>
                </a:moveTo>
                <a:lnTo>
                  <a:pt x="5515809" y="0"/>
                </a:lnTo>
                <a:lnTo>
                  <a:pt x="5515809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521" y="2974794"/>
            <a:ext cx="5516245" cy="274320"/>
          </a:xfrm>
          <a:custGeom>
            <a:avLst/>
            <a:gdLst/>
            <a:ahLst/>
            <a:cxnLst/>
            <a:rect l="l" t="t" r="r" b="b"/>
            <a:pathLst>
              <a:path w="5516245" h="274319">
                <a:moveTo>
                  <a:pt x="0" y="0"/>
                </a:moveTo>
                <a:lnTo>
                  <a:pt x="5515809" y="0"/>
                </a:lnTo>
                <a:lnTo>
                  <a:pt x="5515809" y="274320"/>
                </a:ln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21" y="3249114"/>
            <a:ext cx="5516245" cy="274320"/>
          </a:xfrm>
          <a:custGeom>
            <a:avLst/>
            <a:gdLst/>
            <a:ahLst/>
            <a:cxnLst/>
            <a:rect l="l" t="t" r="r" b="b"/>
            <a:pathLst>
              <a:path w="5516245" h="274320">
                <a:moveTo>
                  <a:pt x="0" y="0"/>
                </a:moveTo>
                <a:lnTo>
                  <a:pt x="5515809" y="0"/>
                </a:lnTo>
                <a:lnTo>
                  <a:pt x="5515809" y="274319"/>
                </a:lnTo>
                <a:lnTo>
                  <a:pt x="0" y="2743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1521" y="3523434"/>
            <a:ext cx="5516245" cy="274320"/>
          </a:xfrm>
          <a:custGeom>
            <a:avLst/>
            <a:gdLst/>
            <a:ahLst/>
            <a:cxnLst/>
            <a:rect l="l" t="t" r="r" b="b"/>
            <a:pathLst>
              <a:path w="5516245" h="274320">
                <a:moveTo>
                  <a:pt x="0" y="0"/>
                </a:moveTo>
                <a:lnTo>
                  <a:pt x="5515809" y="0"/>
                </a:lnTo>
                <a:lnTo>
                  <a:pt x="5515809" y="274320"/>
                </a:ln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996" y="2974794"/>
            <a:ext cx="5535295" cy="0"/>
          </a:xfrm>
          <a:custGeom>
            <a:avLst/>
            <a:gdLst/>
            <a:ahLst/>
            <a:cxnLst/>
            <a:rect l="l" t="t" r="r" b="b"/>
            <a:pathLst>
              <a:path w="5535295">
                <a:moveTo>
                  <a:pt x="0" y="0"/>
                </a:moveTo>
                <a:lnTo>
                  <a:pt x="553486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1996" y="3249114"/>
            <a:ext cx="5535295" cy="0"/>
          </a:xfrm>
          <a:custGeom>
            <a:avLst/>
            <a:gdLst/>
            <a:ahLst/>
            <a:cxnLst/>
            <a:rect l="l" t="t" r="r" b="b"/>
            <a:pathLst>
              <a:path w="5535295">
                <a:moveTo>
                  <a:pt x="0" y="0"/>
                </a:moveTo>
                <a:lnTo>
                  <a:pt x="553486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1996" y="3523434"/>
            <a:ext cx="5535295" cy="0"/>
          </a:xfrm>
          <a:custGeom>
            <a:avLst/>
            <a:gdLst/>
            <a:ahLst/>
            <a:cxnLst/>
            <a:rect l="l" t="t" r="r" b="b"/>
            <a:pathLst>
              <a:path w="5535295">
                <a:moveTo>
                  <a:pt x="0" y="0"/>
                </a:moveTo>
                <a:lnTo>
                  <a:pt x="553486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521" y="2690949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98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77331" y="2690949"/>
            <a:ext cx="0" cy="1109980"/>
          </a:xfrm>
          <a:custGeom>
            <a:avLst/>
            <a:gdLst/>
            <a:ahLst/>
            <a:cxnLst/>
            <a:rect l="l" t="t" r="r" b="b"/>
            <a:pathLst>
              <a:path h="1109979">
                <a:moveTo>
                  <a:pt x="0" y="0"/>
                </a:moveTo>
                <a:lnTo>
                  <a:pt x="0" y="110998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1996" y="2700474"/>
            <a:ext cx="5535295" cy="0"/>
          </a:xfrm>
          <a:custGeom>
            <a:avLst/>
            <a:gdLst/>
            <a:ahLst/>
            <a:cxnLst/>
            <a:rect l="l" t="t" r="r" b="b"/>
            <a:pathLst>
              <a:path w="5535295">
                <a:moveTo>
                  <a:pt x="0" y="0"/>
                </a:moveTo>
                <a:lnTo>
                  <a:pt x="553486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1996" y="3797754"/>
            <a:ext cx="5535295" cy="0"/>
          </a:xfrm>
          <a:custGeom>
            <a:avLst/>
            <a:gdLst/>
            <a:ahLst/>
            <a:cxnLst/>
            <a:rect l="l" t="t" r="r" b="b"/>
            <a:pathLst>
              <a:path w="5535295">
                <a:moveTo>
                  <a:pt x="0" y="0"/>
                </a:moveTo>
                <a:lnTo>
                  <a:pt x="553486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00300" y="3797300"/>
            <a:ext cx="5397500" cy="2324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43327" y="3840007"/>
            <a:ext cx="5243195" cy="518159"/>
          </a:xfrm>
          <a:custGeom>
            <a:avLst/>
            <a:gdLst/>
            <a:ahLst/>
            <a:cxnLst/>
            <a:rect l="l" t="t" r="r" b="b"/>
            <a:pathLst>
              <a:path w="5243195" h="518160">
                <a:moveTo>
                  <a:pt x="0" y="0"/>
                </a:moveTo>
                <a:lnTo>
                  <a:pt x="5242993" y="0"/>
                </a:lnTo>
                <a:lnTo>
                  <a:pt x="5242993" y="518160"/>
                </a:lnTo>
                <a:lnTo>
                  <a:pt x="0" y="5181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43327" y="4358167"/>
            <a:ext cx="5243195" cy="304800"/>
          </a:xfrm>
          <a:custGeom>
            <a:avLst/>
            <a:gdLst/>
            <a:ahLst/>
            <a:cxnLst/>
            <a:rect l="l" t="t" r="r" b="b"/>
            <a:pathLst>
              <a:path w="5243195" h="304800">
                <a:moveTo>
                  <a:pt x="0" y="0"/>
                </a:moveTo>
                <a:lnTo>
                  <a:pt x="5242993" y="0"/>
                </a:lnTo>
                <a:lnTo>
                  <a:pt x="5242993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43327" y="4662967"/>
            <a:ext cx="5243195" cy="944880"/>
          </a:xfrm>
          <a:custGeom>
            <a:avLst/>
            <a:gdLst/>
            <a:ahLst/>
            <a:cxnLst/>
            <a:rect l="l" t="t" r="r" b="b"/>
            <a:pathLst>
              <a:path w="5243195" h="944879">
                <a:moveTo>
                  <a:pt x="0" y="0"/>
                </a:moveTo>
                <a:lnTo>
                  <a:pt x="5242993" y="0"/>
                </a:lnTo>
                <a:lnTo>
                  <a:pt x="5242993" y="944879"/>
                </a:lnTo>
                <a:lnTo>
                  <a:pt x="0" y="9448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43327" y="5607847"/>
            <a:ext cx="5243195" cy="412750"/>
          </a:xfrm>
          <a:custGeom>
            <a:avLst/>
            <a:gdLst/>
            <a:ahLst/>
            <a:cxnLst/>
            <a:rect l="l" t="t" r="r" b="b"/>
            <a:pathLst>
              <a:path w="5243195" h="412750">
                <a:moveTo>
                  <a:pt x="0" y="0"/>
                </a:moveTo>
                <a:lnTo>
                  <a:pt x="5242993" y="0"/>
                </a:lnTo>
                <a:lnTo>
                  <a:pt x="5242993" y="412236"/>
                </a:lnTo>
                <a:lnTo>
                  <a:pt x="0" y="4122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27200" y="3670300"/>
            <a:ext cx="685800" cy="800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99498" y="3722698"/>
            <a:ext cx="535305" cy="657860"/>
          </a:xfrm>
          <a:custGeom>
            <a:avLst/>
            <a:gdLst/>
            <a:ahLst/>
            <a:cxnLst/>
            <a:rect l="l" t="t" r="r" b="b"/>
            <a:pathLst>
              <a:path w="535305" h="657860">
                <a:moveTo>
                  <a:pt x="262225" y="0"/>
                </a:moveTo>
                <a:lnTo>
                  <a:pt x="0" y="108927"/>
                </a:lnTo>
                <a:lnTo>
                  <a:pt x="141561" y="449709"/>
                </a:lnTo>
                <a:lnTo>
                  <a:pt x="10449" y="504174"/>
                </a:lnTo>
                <a:lnTo>
                  <a:pt x="381603" y="657470"/>
                </a:lnTo>
                <a:lnTo>
                  <a:pt x="512404" y="340780"/>
                </a:lnTo>
                <a:lnTo>
                  <a:pt x="403787" y="340780"/>
                </a:lnTo>
                <a:lnTo>
                  <a:pt x="262225" y="0"/>
                </a:lnTo>
              </a:path>
              <a:path w="535305" h="657860">
                <a:moveTo>
                  <a:pt x="403787" y="340780"/>
                </a:moveTo>
                <a:lnTo>
                  <a:pt x="512404" y="340780"/>
                </a:lnTo>
              </a:path>
              <a:path w="535305" h="657860">
                <a:moveTo>
                  <a:pt x="512404" y="340780"/>
                </a:moveTo>
                <a:lnTo>
                  <a:pt x="403787" y="340780"/>
                </a:lnTo>
              </a:path>
              <a:path w="535305" h="657860">
                <a:moveTo>
                  <a:pt x="534899" y="286316"/>
                </a:moveTo>
                <a:lnTo>
                  <a:pt x="403787" y="340780"/>
                </a:lnTo>
                <a:lnTo>
                  <a:pt x="512404" y="340780"/>
                </a:lnTo>
                <a:lnTo>
                  <a:pt x="534899" y="286316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9498" y="3722698"/>
            <a:ext cx="534899" cy="6574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99498" y="3722698"/>
            <a:ext cx="535305" cy="657860"/>
          </a:xfrm>
          <a:custGeom>
            <a:avLst/>
            <a:gdLst/>
            <a:ahLst/>
            <a:cxnLst/>
            <a:rect l="l" t="t" r="r" b="b"/>
            <a:pathLst>
              <a:path w="535305" h="657860">
                <a:moveTo>
                  <a:pt x="262225" y="0"/>
                </a:moveTo>
                <a:lnTo>
                  <a:pt x="0" y="108927"/>
                </a:lnTo>
                <a:lnTo>
                  <a:pt x="141561" y="449709"/>
                </a:lnTo>
                <a:lnTo>
                  <a:pt x="10449" y="504174"/>
                </a:lnTo>
                <a:lnTo>
                  <a:pt x="381603" y="657470"/>
                </a:lnTo>
                <a:lnTo>
                  <a:pt x="512404" y="340780"/>
                </a:lnTo>
                <a:lnTo>
                  <a:pt x="403787" y="340780"/>
                </a:lnTo>
                <a:lnTo>
                  <a:pt x="262225" y="0"/>
                </a:lnTo>
              </a:path>
              <a:path w="535305" h="657860">
                <a:moveTo>
                  <a:pt x="403787" y="340780"/>
                </a:moveTo>
                <a:lnTo>
                  <a:pt x="512404" y="340780"/>
                </a:lnTo>
              </a:path>
              <a:path w="535305" h="657860">
                <a:moveTo>
                  <a:pt x="512404" y="340780"/>
                </a:moveTo>
                <a:lnTo>
                  <a:pt x="403787" y="340780"/>
                </a:lnTo>
              </a:path>
              <a:path w="535305" h="657860">
                <a:moveTo>
                  <a:pt x="534899" y="286316"/>
                </a:moveTo>
                <a:lnTo>
                  <a:pt x="403787" y="340780"/>
                </a:lnTo>
                <a:lnTo>
                  <a:pt x="512404" y="340780"/>
                </a:lnTo>
                <a:lnTo>
                  <a:pt x="534899" y="286316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99498" y="3722698"/>
            <a:ext cx="535305" cy="657860"/>
          </a:xfrm>
          <a:custGeom>
            <a:avLst/>
            <a:gdLst/>
            <a:ahLst/>
            <a:cxnLst/>
            <a:rect l="l" t="t" r="r" b="b"/>
            <a:pathLst>
              <a:path w="535305" h="657860">
                <a:moveTo>
                  <a:pt x="262225" y="0"/>
                </a:moveTo>
                <a:lnTo>
                  <a:pt x="403787" y="340781"/>
                </a:lnTo>
                <a:lnTo>
                  <a:pt x="534899" y="286317"/>
                </a:lnTo>
                <a:lnTo>
                  <a:pt x="381602" y="657470"/>
                </a:lnTo>
                <a:lnTo>
                  <a:pt x="10449" y="504175"/>
                </a:lnTo>
                <a:lnTo>
                  <a:pt x="141561" y="449710"/>
                </a:lnTo>
                <a:lnTo>
                  <a:pt x="0" y="108929"/>
                </a:lnTo>
                <a:lnTo>
                  <a:pt x="262225" y="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9900" y="4660900"/>
            <a:ext cx="1803400" cy="1054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9100" y="4622800"/>
            <a:ext cx="1638300" cy="1168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9750" y="4705350"/>
            <a:ext cx="1663700" cy="914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73900" y="1219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22457" y="1286255"/>
            <a:ext cx="8049259" cy="2475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545"/>
              </a:spcBef>
            </a:pPr>
            <a:r>
              <a:rPr sz="1800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800" spc="3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titlereq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800" b="1" spc="-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800" b="1" spc="3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kbreqs.joi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n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800" b="1" spc="-80" dirty="0">
                <a:solidFill>
                  <a:srgbClr val="A6A6A6"/>
                </a:solidFill>
                <a:latin typeface="Courier New"/>
                <a:cs typeface="Courier New"/>
              </a:rPr>
              <a:t>k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bli</a:t>
            </a:r>
            <a:r>
              <a:rPr sz="1800" b="1" spc="-8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-2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292100">
              <a:lnSpc>
                <a:spcPts val="2130"/>
              </a:lnSpc>
            </a:pP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.map(lambd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800" b="1" spc="-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doci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,(user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d,t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tl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spc="-80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800" b="1" spc="-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(userid,titl</a:t>
            </a:r>
            <a:r>
              <a:rPr sz="1800" b="1" spc="-8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800" b="1" spc="-2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800">
              <a:latin typeface="Courier New"/>
              <a:cs typeface="Courier New"/>
            </a:endParaRPr>
          </a:p>
          <a:p>
            <a:pPr marL="292100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latin typeface="Courier New"/>
                <a:cs typeface="Courier New"/>
              </a:rPr>
              <a:t>.groupByKey()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900">
              <a:latin typeface="Times New Roman"/>
              <a:cs typeface="Times New Roman"/>
            </a:endParaRPr>
          </a:p>
          <a:p>
            <a:pPr marL="30480" marR="3969385">
              <a:lnSpc>
                <a:spcPct val="150000"/>
              </a:lnSpc>
              <a:tabLst>
                <a:tab pos="1503045" algn="l"/>
              </a:tabLst>
            </a:pP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9978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8</a:t>
            </a:r>
            <a:r>
              <a:rPr sz="1200" b="1" spc="-25" dirty="0"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Roni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n</a:t>
            </a:r>
            <a:r>
              <a:rPr sz="1200" b="1" spc="2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Novelt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y</a:t>
            </a:r>
            <a:r>
              <a:rPr sz="1200" b="1" spc="1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Not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200" b="1" spc="1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3</a:t>
            </a:r>
            <a:r>
              <a:rPr sz="1200" b="1" spc="-4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200" b="1" spc="5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Bac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k</a:t>
            </a:r>
            <a:r>
              <a:rPr sz="1200" b="1" spc="5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u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p</a:t>
            </a:r>
            <a:r>
              <a:rPr sz="1200" b="1" spc="5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file</a:t>
            </a:r>
            <a:r>
              <a:rPr sz="1200" b="1" spc="-20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200" b="1" dirty="0">
                <a:latin typeface="Courier New"/>
                <a:cs typeface="Courier New"/>
              </a:rPr>
              <a:t>) </a:t>
            </a: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2525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4</a:t>
            </a:r>
            <a:r>
              <a:rPr sz="1200" b="1" spc="-25" dirty="0"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Sorrent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o	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F33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L</a:t>
            </a:r>
            <a:r>
              <a:rPr sz="1200" b="1" spc="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200" b="1" spc="5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Transfe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200" b="1" spc="1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Contact</a:t>
            </a:r>
            <a:r>
              <a:rPr sz="1200" b="1" spc="-20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200" b="1" dirty="0">
                <a:latin typeface="Courier New"/>
                <a:cs typeface="Courier New"/>
              </a:rPr>
              <a:t>) </a:t>
            </a: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1424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2</a:t>
            </a:r>
            <a:r>
              <a:rPr sz="1200" b="1" spc="-25" dirty="0">
                <a:latin typeface="Courier New"/>
                <a:cs typeface="Courier New"/>
              </a:rPr>
              <a:t>,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MeeTo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o</a:t>
            </a:r>
            <a:r>
              <a:rPr sz="1200" b="1" spc="3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5.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0</a:t>
            </a:r>
            <a:r>
              <a:rPr sz="1200" b="1" spc="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200" b="1" spc="-4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Transfe</a:t>
            </a:r>
            <a:r>
              <a:rPr sz="1200" b="1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200" b="1" spc="1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40040"/>
                </a:solidFill>
                <a:latin typeface="Courier New"/>
                <a:cs typeface="Courier New"/>
              </a:rPr>
              <a:t>Contact</a:t>
            </a:r>
            <a:r>
              <a:rPr sz="1200" b="1" spc="-20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200" b="1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30480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9750" y="4705350"/>
            <a:ext cx="1663700" cy="914400"/>
          </a:xfrm>
          <a:prstGeom prst="rect">
            <a:avLst/>
          </a:prstGeom>
          <a:ln w="12700">
            <a:solidFill>
              <a:srgbClr val="36035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280" marR="329565" algn="just">
              <a:lnSpc>
                <a:spcPct val="99500"/>
              </a:lnSpc>
            </a:pP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55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te: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25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-55" dirty="0">
                <a:latin typeface="Calibri"/>
                <a:cs typeface="Calibri"/>
              </a:rPr>
              <a:t>g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oup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 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te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b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073900" y="1219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39</a:t>
            </a: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2433802" y="3830482"/>
          <a:ext cx="5242994" cy="2180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2994"/>
              </a:tblGrid>
              <a:tr h="518160">
                <a:tc>
                  <a:txBody>
                    <a:bodyPr/>
                    <a:lstStyle/>
                    <a:p>
                      <a:pPr marL="513080" marR="371475" indent="-431800">
                        <a:lnSpc>
                          <a:spcPts val="1600"/>
                        </a:lnSpc>
                        <a:tabLst>
                          <a:tab pos="1567180" algn="l"/>
                        </a:tabLst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9978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[Roni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n	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Novelt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400" b="1" spc="2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1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400" b="1" spc="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Bac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400" b="1" spc="1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400" b="1" spc="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files, Roni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b="1" spc="1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400" b="1" spc="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overheating</a:t>
                      </a:r>
                      <a:r>
                        <a:rPr sz="1400" b="1" spc="-4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2525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,[Sorre</a:t>
                      </a:r>
                      <a:r>
                        <a:rPr sz="1400" b="1" spc="6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b="1" spc="4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F33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b="1" spc="1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Transfe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400" b="1" spc="2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Contacts</a:t>
                      </a:r>
                      <a:r>
                        <a:rPr sz="1400" b="1" spc="-4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marL="513080" marR="1031875" indent="-431800">
                        <a:lnSpc>
                          <a:spcPts val="1600"/>
                        </a:lnSpc>
                        <a:tabLst>
                          <a:tab pos="1681480" algn="l"/>
                        </a:tabLst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1424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-4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MeeTo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o	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5.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b="1" spc="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Transfe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400" b="1" spc="2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Contacts, MeeTo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b="1" spc="1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5.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b="1" spc="1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b="1" spc="-8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Bac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400" b="1" spc="1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400" b="1" spc="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files,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3080">
                        <a:lnSpc>
                          <a:spcPts val="166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iFrui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b="1" spc="1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Bac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400" b="1" spc="1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400" b="1" spc="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files,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130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MeeTo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b="1" spc="1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3.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b="1" spc="1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b="1" spc="-8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Transfe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400" b="1" spc="3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Contacts</a:t>
                      </a:r>
                      <a:r>
                        <a:rPr sz="1400" b="1" spc="-4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12237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10" dirty="0"/>
              <a:t>O</a:t>
            </a:r>
            <a:r>
              <a:rPr spc="35" dirty="0"/>
              <a:t>u</a:t>
            </a:r>
            <a:r>
              <a:rPr spc="-5" dirty="0"/>
              <a:t>t</a:t>
            </a:r>
            <a:r>
              <a:rPr spc="35" dirty="0"/>
              <a:t>pu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215900" y="1346200"/>
            <a:ext cx="7924800" cy="436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000" y="1447800"/>
            <a:ext cx="6451600" cy="445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0350" y="1390650"/>
            <a:ext cx="7785100" cy="4229100"/>
          </a:xfrm>
          <a:custGeom>
            <a:avLst/>
            <a:gdLst/>
            <a:ahLst/>
            <a:cxnLst/>
            <a:rect l="l" t="t" r="r" b="b"/>
            <a:pathLst>
              <a:path w="7785100" h="4229100">
                <a:moveTo>
                  <a:pt x="0" y="0"/>
                </a:moveTo>
                <a:lnTo>
                  <a:pt x="7785101" y="0"/>
                </a:lnTo>
                <a:lnTo>
                  <a:pt x="7785101" y="4229100"/>
                </a:lnTo>
                <a:lnTo>
                  <a:pt x="0" y="42291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350" y="1390650"/>
            <a:ext cx="7785100" cy="4229100"/>
          </a:xfrm>
          <a:custGeom>
            <a:avLst/>
            <a:gdLst/>
            <a:ahLst/>
            <a:cxnLst/>
            <a:rect l="l" t="t" r="r" b="b"/>
            <a:pathLst>
              <a:path w="7785100" h="4229100">
                <a:moveTo>
                  <a:pt x="0" y="0"/>
                </a:moveTo>
                <a:lnTo>
                  <a:pt x="7785101" y="0"/>
                </a:lnTo>
                <a:lnTo>
                  <a:pt x="7785101" y="4229100"/>
                </a:lnTo>
                <a:lnTo>
                  <a:pt x="0" y="4229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C9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49858" y="3670106"/>
            <a:ext cx="427672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acts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157" y="4600117"/>
            <a:ext cx="359410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MeeTo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o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5.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1</a:t>
            </a:r>
            <a:r>
              <a:rPr sz="1800" b="1" spc="-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800" b="1" spc="3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Bac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k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u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p</a:t>
            </a:r>
            <a:r>
              <a:rPr sz="1800" b="1" spc="4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files iFrui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1</a:t>
            </a:r>
            <a:r>
              <a:rPr sz="1800" b="1" spc="3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Bac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k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u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p</a:t>
            </a:r>
            <a:r>
              <a:rPr sz="1800" b="1" spc="-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files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457" y="5158917"/>
            <a:ext cx="427990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2130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MeeTo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o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3.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1</a:t>
            </a:r>
            <a:r>
              <a:rPr sz="1800" b="1" spc="-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800" b="1" spc="3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Transfe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800" b="1" spc="-2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Contacts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</a:pP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22800" y="3149600"/>
            <a:ext cx="4318000" cy="2197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67872" y="3196681"/>
            <a:ext cx="4158615" cy="473709"/>
          </a:xfrm>
          <a:custGeom>
            <a:avLst/>
            <a:gdLst/>
            <a:ahLst/>
            <a:cxnLst/>
            <a:rect l="l" t="t" r="r" b="b"/>
            <a:pathLst>
              <a:path w="4158615" h="473710">
                <a:moveTo>
                  <a:pt x="0" y="0"/>
                </a:moveTo>
                <a:lnTo>
                  <a:pt x="4158272" y="0"/>
                </a:lnTo>
                <a:lnTo>
                  <a:pt x="4158272" y="473425"/>
                </a:lnTo>
                <a:lnTo>
                  <a:pt x="0" y="4734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67872" y="3670106"/>
            <a:ext cx="4158615" cy="278765"/>
          </a:xfrm>
          <a:custGeom>
            <a:avLst/>
            <a:gdLst/>
            <a:ahLst/>
            <a:cxnLst/>
            <a:rect l="l" t="t" r="r" b="b"/>
            <a:pathLst>
              <a:path w="4158615" h="278764">
                <a:moveTo>
                  <a:pt x="0" y="0"/>
                </a:moveTo>
                <a:lnTo>
                  <a:pt x="4158272" y="0"/>
                </a:lnTo>
                <a:lnTo>
                  <a:pt x="4158272" y="278485"/>
                </a:lnTo>
                <a:lnTo>
                  <a:pt x="0" y="2784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67872" y="3948592"/>
            <a:ext cx="4158615" cy="881380"/>
          </a:xfrm>
          <a:custGeom>
            <a:avLst/>
            <a:gdLst/>
            <a:ahLst/>
            <a:cxnLst/>
            <a:rect l="l" t="t" r="r" b="b"/>
            <a:pathLst>
              <a:path w="4158615" h="881379">
                <a:moveTo>
                  <a:pt x="0" y="0"/>
                </a:moveTo>
                <a:lnTo>
                  <a:pt x="4158272" y="0"/>
                </a:lnTo>
                <a:lnTo>
                  <a:pt x="4158272" y="881221"/>
                </a:lnTo>
                <a:lnTo>
                  <a:pt x="0" y="8812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67872" y="4829813"/>
            <a:ext cx="4158615" cy="412750"/>
          </a:xfrm>
          <a:custGeom>
            <a:avLst/>
            <a:gdLst/>
            <a:ahLst/>
            <a:cxnLst/>
            <a:rect l="l" t="t" r="r" b="b"/>
            <a:pathLst>
              <a:path w="4158615" h="412750">
                <a:moveTo>
                  <a:pt x="0" y="0"/>
                </a:moveTo>
                <a:lnTo>
                  <a:pt x="4158272" y="0"/>
                </a:lnTo>
                <a:lnTo>
                  <a:pt x="4158272" y="412236"/>
                </a:lnTo>
                <a:lnTo>
                  <a:pt x="0" y="4122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58347" y="3670106"/>
            <a:ext cx="4177665" cy="0"/>
          </a:xfrm>
          <a:custGeom>
            <a:avLst/>
            <a:gdLst/>
            <a:ahLst/>
            <a:cxnLst/>
            <a:rect l="l" t="t" r="r" b="b"/>
            <a:pathLst>
              <a:path w="4177665">
                <a:moveTo>
                  <a:pt x="0" y="0"/>
                </a:moveTo>
                <a:lnTo>
                  <a:pt x="4177322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58347" y="3948591"/>
            <a:ext cx="4177665" cy="0"/>
          </a:xfrm>
          <a:custGeom>
            <a:avLst/>
            <a:gdLst/>
            <a:ahLst/>
            <a:cxnLst/>
            <a:rect l="l" t="t" r="r" b="b"/>
            <a:pathLst>
              <a:path w="4177665">
                <a:moveTo>
                  <a:pt x="0" y="0"/>
                </a:moveTo>
                <a:lnTo>
                  <a:pt x="4177322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8347" y="4829813"/>
            <a:ext cx="4177665" cy="0"/>
          </a:xfrm>
          <a:custGeom>
            <a:avLst/>
            <a:gdLst/>
            <a:ahLst/>
            <a:cxnLst/>
            <a:rect l="l" t="t" r="r" b="b"/>
            <a:pathLst>
              <a:path w="4177665">
                <a:moveTo>
                  <a:pt x="0" y="0"/>
                </a:moveTo>
                <a:lnTo>
                  <a:pt x="4177322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67872" y="3187156"/>
            <a:ext cx="0" cy="2058670"/>
          </a:xfrm>
          <a:custGeom>
            <a:avLst/>
            <a:gdLst/>
            <a:ahLst/>
            <a:cxnLst/>
            <a:rect l="l" t="t" r="r" b="b"/>
            <a:pathLst>
              <a:path h="2058670">
                <a:moveTo>
                  <a:pt x="0" y="0"/>
                </a:moveTo>
                <a:lnTo>
                  <a:pt x="0" y="20580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26144" y="3187156"/>
            <a:ext cx="0" cy="2058670"/>
          </a:xfrm>
          <a:custGeom>
            <a:avLst/>
            <a:gdLst/>
            <a:ahLst/>
            <a:cxnLst/>
            <a:rect l="l" t="t" r="r" b="b"/>
            <a:pathLst>
              <a:path h="2058670">
                <a:moveTo>
                  <a:pt x="0" y="0"/>
                </a:moveTo>
                <a:lnTo>
                  <a:pt x="0" y="20580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58347" y="3196681"/>
            <a:ext cx="4177665" cy="0"/>
          </a:xfrm>
          <a:custGeom>
            <a:avLst/>
            <a:gdLst/>
            <a:ahLst/>
            <a:cxnLst/>
            <a:rect l="l" t="t" r="r" b="b"/>
            <a:pathLst>
              <a:path w="4177665">
                <a:moveTo>
                  <a:pt x="0" y="0"/>
                </a:moveTo>
                <a:lnTo>
                  <a:pt x="417732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58347" y="5242050"/>
            <a:ext cx="4177665" cy="0"/>
          </a:xfrm>
          <a:custGeom>
            <a:avLst/>
            <a:gdLst/>
            <a:ahLst/>
            <a:cxnLst/>
            <a:rect l="l" t="t" r="r" b="b"/>
            <a:pathLst>
              <a:path w="4177665">
                <a:moveTo>
                  <a:pt x="0" y="0"/>
                </a:moveTo>
                <a:lnTo>
                  <a:pt x="4177322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089513" y="3419135"/>
            <a:ext cx="207835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Roni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n</a:t>
            </a:r>
            <a:r>
              <a:rPr sz="1100" b="1" spc="-2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3</a:t>
            </a:r>
            <a:r>
              <a:rPr sz="1100" b="1" spc="-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100" b="1" spc="-2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A40040"/>
                </a:solidFill>
                <a:latin typeface="Courier New"/>
                <a:cs typeface="Courier New"/>
              </a:rPr>
              <a:t>overheati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n</a:t>
            </a:r>
            <a:r>
              <a:rPr sz="1100" b="1" spc="-60" dirty="0">
                <a:solidFill>
                  <a:srgbClr val="A40040"/>
                </a:solidFill>
                <a:latin typeface="Courier New"/>
                <a:cs typeface="Courier New"/>
              </a:rPr>
              <a:t>g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]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46613" y="3727459"/>
            <a:ext cx="367855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35" dirty="0">
                <a:latin typeface="Courier New"/>
                <a:cs typeface="Courier New"/>
              </a:rPr>
              <a:t>(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2525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4</a:t>
            </a:r>
            <a:r>
              <a:rPr sz="1100" b="1" spc="40" dirty="0">
                <a:solidFill>
                  <a:srgbClr val="A40040"/>
                </a:solidFill>
                <a:latin typeface="Courier New"/>
                <a:cs typeface="Courier New"/>
              </a:rPr>
              <a:t>,[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100" b="1" spc="-60" dirty="0">
                <a:solidFill>
                  <a:srgbClr val="A40040"/>
                </a:solidFill>
                <a:latin typeface="Courier New"/>
                <a:cs typeface="Courier New"/>
              </a:rPr>
              <a:t>o</a:t>
            </a:r>
            <a:r>
              <a:rPr sz="1100" b="1" spc="40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100" b="1" spc="-60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n</a:t>
            </a:r>
            <a:r>
              <a:rPr sz="1100" b="1" spc="-60" dirty="0">
                <a:solidFill>
                  <a:srgbClr val="A40040"/>
                </a:solidFill>
                <a:latin typeface="Courier New"/>
                <a:cs typeface="Courier New"/>
              </a:rPr>
              <a:t>t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o</a:t>
            </a:r>
            <a:r>
              <a:rPr sz="1100" b="1" spc="-22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F33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L</a:t>
            </a:r>
            <a:r>
              <a:rPr sz="1100" b="1" spc="-1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100" b="1" spc="-2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Transfe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100" b="1" spc="-2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A40040"/>
                </a:solidFill>
                <a:latin typeface="Courier New"/>
                <a:cs typeface="Courier New"/>
              </a:rPr>
              <a:t>Contact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100" b="1" spc="-60" dirty="0">
                <a:solidFill>
                  <a:srgbClr val="A40040"/>
                </a:solidFill>
                <a:latin typeface="Courier New"/>
                <a:cs typeface="Courier New"/>
              </a:rPr>
              <a:t>]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46613" y="4005945"/>
            <a:ext cx="335343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35" dirty="0">
                <a:latin typeface="Courier New"/>
                <a:cs typeface="Courier New"/>
              </a:rPr>
              <a:t>(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1424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2</a:t>
            </a:r>
            <a:r>
              <a:rPr sz="1100" b="1" spc="40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[M</a:t>
            </a:r>
            <a:r>
              <a:rPr sz="1100" b="1" spc="-60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100" b="1" spc="40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T</a:t>
            </a:r>
            <a:r>
              <a:rPr sz="1100" b="1" spc="-60" dirty="0">
                <a:solidFill>
                  <a:srgbClr val="A40040"/>
                </a:solidFill>
                <a:latin typeface="Courier New"/>
                <a:cs typeface="Courier New"/>
              </a:rPr>
              <a:t>o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o</a:t>
            </a:r>
            <a:r>
              <a:rPr sz="1100" b="1" spc="-22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5.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0</a:t>
            </a:r>
            <a:r>
              <a:rPr sz="1100" b="1" spc="-1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100" b="1" spc="-2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Transfe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100" b="1" spc="-2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A40040"/>
                </a:solidFill>
                <a:latin typeface="Courier New"/>
                <a:cs typeface="Courier New"/>
              </a:rPr>
              <a:t>Contacts,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89513" y="4171045"/>
            <a:ext cx="2751455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b="1" spc="40" dirty="0">
                <a:solidFill>
                  <a:srgbClr val="A40040"/>
                </a:solidFill>
                <a:latin typeface="Courier New"/>
                <a:cs typeface="Courier New"/>
              </a:rPr>
              <a:t>MeeTo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o</a:t>
            </a:r>
            <a:r>
              <a:rPr sz="1100" b="1" spc="-22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5.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100" b="1" spc="-1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100" b="1" spc="7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Bac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k</a:t>
            </a:r>
            <a:r>
              <a:rPr sz="1100" b="1" spc="-1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u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p</a:t>
            </a:r>
            <a:r>
              <a:rPr sz="1100" b="1" spc="-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A40040"/>
                </a:solidFill>
                <a:latin typeface="Courier New"/>
                <a:cs typeface="Courier New"/>
              </a:rPr>
              <a:t>files, iFrui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t</a:t>
            </a:r>
            <a:r>
              <a:rPr sz="1100" b="1" spc="-22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100" b="1" spc="-2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100" b="1" spc="-2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Bac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k</a:t>
            </a:r>
            <a:r>
              <a:rPr sz="1100" b="1" spc="-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u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p</a:t>
            </a:r>
            <a:r>
              <a:rPr sz="1100" b="1" spc="-12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A40040"/>
                </a:solidFill>
                <a:latin typeface="Courier New"/>
                <a:cs typeface="Courier New"/>
              </a:rPr>
              <a:t>files, MeeTo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o</a:t>
            </a:r>
            <a:r>
              <a:rPr sz="1100" b="1" spc="-22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3.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1</a:t>
            </a:r>
            <a:r>
              <a:rPr sz="1100" b="1" spc="-1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100" b="1" spc="7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Transfe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100" b="1" spc="-2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A40040"/>
                </a:solidFill>
                <a:latin typeface="Courier New"/>
                <a:cs typeface="Courier New"/>
              </a:rPr>
              <a:t>Contac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t</a:t>
            </a:r>
            <a:r>
              <a:rPr sz="1100" b="1" spc="-60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]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46613" y="4887166"/>
            <a:ext cx="10985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Courier New"/>
                <a:cs typeface="Courier New"/>
              </a:rPr>
              <a:t>…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553200" y="1219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3200" y="1219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2457" y="1286255"/>
            <a:ext cx="7534909" cy="1929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  <a:p>
            <a:pPr marL="292100" marR="1471295" indent="-279400">
              <a:lnSpc>
                <a:spcPts val="2100"/>
              </a:lnSpc>
              <a:spcBef>
                <a:spcPts val="665"/>
              </a:spcBef>
            </a:pPr>
            <a:r>
              <a:rPr sz="1800" dirty="0">
                <a:latin typeface="Courier New"/>
                <a:cs typeface="Courier New"/>
              </a:rPr>
              <a:t>&gt;</a:t>
            </a:r>
            <a:r>
              <a:rPr sz="1800" spc="3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fo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(userid,titl</a:t>
            </a:r>
            <a:r>
              <a:rPr sz="1800" b="1" spc="-80" dirty="0">
                <a:latin typeface="Courier New"/>
                <a:cs typeface="Courier New"/>
              </a:rPr>
              <a:t>e</a:t>
            </a:r>
            <a:r>
              <a:rPr sz="1800" b="1" spc="20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2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titlereqs.tak</a:t>
            </a:r>
            <a:r>
              <a:rPr sz="1800" b="1" spc="-8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(10</a:t>
            </a:r>
            <a:r>
              <a:rPr sz="1800" b="1" spc="-85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Courier New"/>
                <a:cs typeface="Courier New"/>
              </a:rPr>
              <a:t>: </a:t>
            </a:r>
            <a:r>
              <a:rPr sz="1800" b="1" spc="15" dirty="0">
                <a:latin typeface="Courier New"/>
                <a:cs typeface="Courier New"/>
              </a:rPr>
              <a:t>prin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'use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i</a:t>
            </a:r>
            <a:r>
              <a:rPr sz="1800" b="1" spc="20" dirty="0">
                <a:latin typeface="Courier New"/>
                <a:cs typeface="Courier New"/>
              </a:rPr>
              <a:t>d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20" dirty="0">
                <a:latin typeface="Courier New"/>
                <a:cs typeface="Courier New"/>
              </a:rPr>
              <a:t>'</a:t>
            </a:r>
            <a:r>
              <a:rPr sz="1800" b="1" spc="15" dirty="0">
                <a:latin typeface="Courier New"/>
                <a:cs typeface="Courier New"/>
              </a:rPr>
              <a:t>,userid</a:t>
            </a:r>
            <a:endParaRPr sz="1800">
              <a:latin typeface="Courier New"/>
              <a:cs typeface="Courier New"/>
            </a:endParaRPr>
          </a:p>
          <a:p>
            <a:pPr marL="12700" indent="279400">
              <a:lnSpc>
                <a:spcPts val="2140"/>
              </a:lnSpc>
            </a:pPr>
            <a:r>
              <a:rPr sz="1800" b="1" spc="15" dirty="0">
                <a:latin typeface="Courier New"/>
                <a:cs typeface="Courier New"/>
              </a:rPr>
              <a:t>fo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titl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titles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prin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20" dirty="0">
                <a:latin typeface="Courier New"/>
                <a:cs typeface="Courier New"/>
              </a:rPr>
              <a:t>'</a:t>
            </a:r>
            <a:r>
              <a:rPr sz="1800" b="1" spc="15" dirty="0">
                <a:latin typeface="Courier New"/>
                <a:cs typeface="Courier New"/>
              </a:rPr>
              <a:t>\t',title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use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id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: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99788</a:t>
            </a:r>
            <a:endParaRPr sz="180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Roni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Novelt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y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Not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3</a:t>
            </a:r>
            <a:r>
              <a:rPr sz="1800" b="1" spc="4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Bac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k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u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p</a:t>
            </a:r>
            <a:r>
              <a:rPr sz="1800" b="1" spc="-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files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14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2457" y="3228517"/>
            <a:ext cx="4279900" cy="135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84580" indent="139700">
              <a:lnSpc>
                <a:spcPct val="101899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Roni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3</a:t>
            </a:r>
            <a:r>
              <a:rPr sz="1800" b="1" spc="4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–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overheating use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i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: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25254</a:t>
            </a:r>
            <a:endParaRPr sz="1800">
              <a:latin typeface="Courier New"/>
              <a:cs typeface="Courier New"/>
            </a:endParaRPr>
          </a:p>
          <a:p>
            <a:pPr marL="12700" marR="145415" indent="139700">
              <a:lnSpc>
                <a:spcPts val="2100"/>
              </a:lnSpc>
              <a:spcBef>
                <a:spcPts val="160"/>
              </a:spcBef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Sorrent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o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F33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L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800" b="1" spc="3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Transfe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Cont use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i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: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14242</a:t>
            </a:r>
            <a:endParaRPr sz="1800">
              <a:latin typeface="Courier New"/>
              <a:cs typeface="Courier New"/>
            </a:endParaRPr>
          </a:p>
          <a:p>
            <a:pPr marL="152400">
              <a:lnSpc>
                <a:spcPts val="2140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MeeTo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o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5.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0</a:t>
            </a:r>
            <a:r>
              <a:rPr sz="1800" b="1" spc="-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800" b="1" spc="3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Transfe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800" b="1" spc="-2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Contacts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46613" y="3254035"/>
            <a:ext cx="383603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35" dirty="0">
                <a:latin typeface="Courier New"/>
                <a:cs typeface="Courier New"/>
              </a:rPr>
              <a:t>(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9978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8</a:t>
            </a:r>
            <a:r>
              <a:rPr sz="1100" b="1" spc="35" dirty="0">
                <a:latin typeface="Courier New"/>
                <a:cs typeface="Courier New"/>
              </a:rPr>
              <a:t>,</a:t>
            </a:r>
            <a:r>
              <a:rPr sz="1100" b="1" spc="40" dirty="0">
                <a:solidFill>
                  <a:srgbClr val="A40040"/>
                </a:solidFill>
                <a:latin typeface="Courier New"/>
                <a:cs typeface="Courier New"/>
              </a:rPr>
              <a:t>[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100" b="1" spc="-60" dirty="0">
                <a:solidFill>
                  <a:srgbClr val="A40040"/>
                </a:solidFill>
                <a:latin typeface="Courier New"/>
                <a:cs typeface="Courier New"/>
              </a:rPr>
              <a:t>o</a:t>
            </a:r>
            <a:r>
              <a:rPr sz="1100" b="1" spc="40" dirty="0">
                <a:solidFill>
                  <a:srgbClr val="A40040"/>
                </a:solidFill>
                <a:latin typeface="Courier New"/>
                <a:cs typeface="Courier New"/>
              </a:rPr>
              <a:t>ni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n</a:t>
            </a:r>
            <a:r>
              <a:rPr sz="1100" b="1" spc="-32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Novelt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y</a:t>
            </a:r>
            <a:r>
              <a:rPr sz="1100" b="1" spc="-2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Not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100" b="1" spc="-1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3</a:t>
            </a:r>
            <a:r>
              <a:rPr sz="1100" b="1" spc="-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-</a:t>
            </a:r>
            <a:r>
              <a:rPr sz="1100" b="1" spc="-2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Bac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k</a:t>
            </a:r>
            <a:r>
              <a:rPr sz="1100" b="1" spc="-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A40040"/>
                </a:solidFill>
                <a:latin typeface="Courier New"/>
                <a:cs typeface="Courier New"/>
              </a:rPr>
              <a:t>u</a:t>
            </a:r>
            <a:r>
              <a:rPr sz="1100" b="1" dirty="0">
                <a:solidFill>
                  <a:srgbClr val="A40040"/>
                </a:solidFill>
                <a:latin typeface="Courier New"/>
                <a:cs typeface="Courier New"/>
              </a:rPr>
              <a:t>p</a:t>
            </a:r>
            <a:r>
              <a:rPr sz="1100" b="1" spc="-12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A40040"/>
                </a:solidFill>
                <a:latin typeface="Courier New"/>
                <a:cs typeface="Courier New"/>
              </a:rPr>
              <a:t>files,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12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144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52475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ilit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/>
              <a:t>A</a:t>
            </a:r>
            <a:r>
              <a:rPr spc="-45" dirty="0"/>
              <a:t>s</a:t>
            </a:r>
            <a:r>
              <a:rPr spc="50" dirty="0"/>
              <a:t>i</a:t>
            </a:r>
            <a:r>
              <a:rPr spc="35" dirty="0"/>
              <a:t>d</a:t>
            </a:r>
            <a:r>
              <a:rPr dirty="0"/>
              <a:t>e</a:t>
            </a:r>
            <a:r>
              <a:rPr spc="-5" dirty="0"/>
              <a:t>:</a:t>
            </a:r>
            <a:r>
              <a:rPr spc="-85" dirty="0"/>
              <a:t> </a:t>
            </a:r>
            <a:r>
              <a:rPr spc="10" dirty="0"/>
              <a:t>A</a:t>
            </a:r>
            <a:r>
              <a:rPr spc="35" dirty="0"/>
              <a:t>n</a:t>
            </a:r>
            <a:r>
              <a:rPr spc="30" dirty="0"/>
              <a:t>o</a:t>
            </a:r>
            <a:r>
              <a:rPr spc="35" dirty="0"/>
              <a:t>n</a:t>
            </a:r>
            <a:r>
              <a:rPr spc="0" dirty="0"/>
              <a:t>y</a:t>
            </a:r>
            <a:r>
              <a:rPr spc="-25" dirty="0"/>
              <a:t>m</a:t>
            </a:r>
            <a:r>
              <a:rPr spc="30" dirty="0"/>
              <a:t>o</a:t>
            </a:r>
            <a:r>
              <a:rPr spc="35" dirty="0"/>
              <a:t>u</a:t>
            </a:r>
            <a:r>
              <a:rPr dirty="0"/>
              <a:t>s</a:t>
            </a:r>
            <a:r>
              <a:rPr spc="-280" dirty="0"/>
              <a:t> </a:t>
            </a:r>
            <a:r>
              <a:rPr spc="-5" dirty="0"/>
              <a:t>F</a:t>
            </a:r>
            <a:r>
              <a:rPr spc="35" dirty="0"/>
              <a:t>un</a:t>
            </a:r>
            <a:r>
              <a:rPr spc="-25" dirty="0"/>
              <a:t>c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30" dirty="0"/>
              <a:t>o</a:t>
            </a:r>
            <a:r>
              <a:rPr dirty="0"/>
              <a:t>n</a:t>
            </a:r>
            <a:r>
              <a:rPr spc="-105" dirty="0"/>
              <a:t> </a:t>
            </a:r>
            <a:r>
              <a:rPr spc="-14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0" dirty="0"/>
              <a:t>a</a:t>
            </a:r>
            <a:r>
              <a:rPr spc="-25" dirty="0"/>
              <a:t>m</a:t>
            </a:r>
            <a:r>
              <a:rPr dirty="0"/>
              <a:t>e</a:t>
            </a:r>
            <a:r>
              <a:rPr spc="-5" dirty="0"/>
              <a:t>t</a:t>
            </a:r>
            <a:r>
              <a:rPr dirty="0"/>
              <a:t>e</a:t>
            </a:r>
            <a:r>
              <a:rPr spc="-45" dirty="0"/>
              <a:t>r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1549400" y="1651000"/>
            <a:ext cx="7048500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2900" y="1765300"/>
            <a:ext cx="68453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93850" y="1695450"/>
            <a:ext cx="6908800" cy="609600"/>
          </a:xfrm>
          <a:prstGeom prst="rect">
            <a:avLst/>
          </a:prstGeom>
          <a:solidFill>
            <a:srgbClr val="D2E7ED"/>
          </a:solidFill>
          <a:ln w="12700">
            <a:solidFill>
              <a:srgbClr val="2C91B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map(lambd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docid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(u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er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d,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i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l</a:t>
            </a:r>
            <a:r>
              <a:rPr sz="1600" b="1" spc="40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600" b="1" spc="35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userid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t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tl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97000" y="4686300"/>
            <a:ext cx="3721100" cy="137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8226" y="4735976"/>
            <a:ext cx="3564890" cy="304800"/>
          </a:xfrm>
          <a:custGeom>
            <a:avLst/>
            <a:gdLst/>
            <a:ahLst/>
            <a:cxnLst/>
            <a:rect l="l" t="t" r="r" b="b"/>
            <a:pathLst>
              <a:path w="3564890" h="304800">
                <a:moveTo>
                  <a:pt x="0" y="0"/>
                </a:moveTo>
                <a:lnTo>
                  <a:pt x="3564674" y="0"/>
                </a:lnTo>
                <a:lnTo>
                  <a:pt x="356467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8226" y="5040776"/>
            <a:ext cx="3564890" cy="304800"/>
          </a:xfrm>
          <a:custGeom>
            <a:avLst/>
            <a:gdLst/>
            <a:ahLst/>
            <a:cxnLst/>
            <a:rect l="l" t="t" r="r" b="b"/>
            <a:pathLst>
              <a:path w="3564890" h="304800">
                <a:moveTo>
                  <a:pt x="0" y="0"/>
                </a:moveTo>
                <a:lnTo>
                  <a:pt x="3564674" y="0"/>
                </a:lnTo>
                <a:lnTo>
                  <a:pt x="356467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8226" y="5345576"/>
            <a:ext cx="3564890" cy="304800"/>
          </a:xfrm>
          <a:custGeom>
            <a:avLst/>
            <a:gdLst/>
            <a:ahLst/>
            <a:cxnLst/>
            <a:rect l="l" t="t" r="r" b="b"/>
            <a:pathLst>
              <a:path w="3564890" h="304800">
                <a:moveTo>
                  <a:pt x="0" y="0"/>
                </a:moveTo>
                <a:lnTo>
                  <a:pt x="3564674" y="0"/>
                </a:lnTo>
                <a:lnTo>
                  <a:pt x="356467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8226" y="5650376"/>
            <a:ext cx="3564890" cy="304800"/>
          </a:xfrm>
          <a:custGeom>
            <a:avLst/>
            <a:gdLst/>
            <a:ahLst/>
            <a:cxnLst/>
            <a:rect l="l" t="t" r="r" b="b"/>
            <a:pathLst>
              <a:path w="3564890" h="304800">
                <a:moveTo>
                  <a:pt x="0" y="0"/>
                </a:moveTo>
                <a:lnTo>
                  <a:pt x="3564674" y="0"/>
                </a:lnTo>
                <a:lnTo>
                  <a:pt x="356467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8701" y="5040776"/>
            <a:ext cx="3583940" cy="0"/>
          </a:xfrm>
          <a:custGeom>
            <a:avLst/>
            <a:gdLst/>
            <a:ahLst/>
            <a:cxnLst/>
            <a:rect l="l" t="t" r="r" b="b"/>
            <a:pathLst>
              <a:path w="3583940">
                <a:moveTo>
                  <a:pt x="0" y="0"/>
                </a:moveTo>
                <a:lnTo>
                  <a:pt x="3583724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28701" y="5345576"/>
            <a:ext cx="3583940" cy="0"/>
          </a:xfrm>
          <a:custGeom>
            <a:avLst/>
            <a:gdLst/>
            <a:ahLst/>
            <a:cxnLst/>
            <a:rect l="l" t="t" r="r" b="b"/>
            <a:pathLst>
              <a:path w="3583940">
                <a:moveTo>
                  <a:pt x="0" y="0"/>
                </a:moveTo>
                <a:lnTo>
                  <a:pt x="3583724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28701" y="5650376"/>
            <a:ext cx="3583940" cy="0"/>
          </a:xfrm>
          <a:custGeom>
            <a:avLst/>
            <a:gdLst/>
            <a:ahLst/>
            <a:cxnLst/>
            <a:rect l="l" t="t" r="r" b="b"/>
            <a:pathLst>
              <a:path w="3583940">
                <a:moveTo>
                  <a:pt x="0" y="0"/>
                </a:moveTo>
                <a:lnTo>
                  <a:pt x="3583724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38226" y="4726451"/>
            <a:ext cx="0" cy="1231900"/>
          </a:xfrm>
          <a:custGeom>
            <a:avLst/>
            <a:gdLst/>
            <a:ahLst/>
            <a:cxnLst/>
            <a:rect l="l" t="t" r="r" b="b"/>
            <a:pathLst>
              <a:path h="1231900">
                <a:moveTo>
                  <a:pt x="0" y="0"/>
                </a:moveTo>
                <a:lnTo>
                  <a:pt x="0" y="12318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02900" y="4726451"/>
            <a:ext cx="0" cy="1231900"/>
          </a:xfrm>
          <a:custGeom>
            <a:avLst/>
            <a:gdLst/>
            <a:ahLst/>
            <a:cxnLst/>
            <a:rect l="l" t="t" r="r" b="b"/>
            <a:pathLst>
              <a:path h="1231900">
                <a:moveTo>
                  <a:pt x="0" y="0"/>
                </a:moveTo>
                <a:lnTo>
                  <a:pt x="0" y="12318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01" y="4735976"/>
            <a:ext cx="3583940" cy="0"/>
          </a:xfrm>
          <a:custGeom>
            <a:avLst/>
            <a:gdLst/>
            <a:ahLst/>
            <a:cxnLst/>
            <a:rect l="l" t="t" r="r" b="b"/>
            <a:pathLst>
              <a:path w="3583940">
                <a:moveTo>
                  <a:pt x="0" y="0"/>
                </a:moveTo>
                <a:lnTo>
                  <a:pt x="358372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01" y="5955176"/>
            <a:ext cx="3583940" cy="0"/>
          </a:xfrm>
          <a:custGeom>
            <a:avLst/>
            <a:gdLst/>
            <a:ahLst/>
            <a:cxnLst/>
            <a:rect l="l" t="t" r="r" b="b"/>
            <a:pathLst>
              <a:path w="3583940">
                <a:moveTo>
                  <a:pt x="0" y="0"/>
                </a:moveTo>
                <a:lnTo>
                  <a:pt x="3583724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16966" y="4790728"/>
            <a:ext cx="3053715" cy="111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2900"/>
              </a:lnSpc>
            </a:pP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KBDO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C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-0015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7</a:t>
            </a:r>
            <a:r>
              <a:rPr sz="1400" b="1" spc="-45" dirty="0">
                <a:latin typeface="Courier New"/>
                <a:cs typeface="Courier New"/>
              </a:rPr>
              <a:t>,</a:t>
            </a:r>
            <a:r>
              <a:rPr sz="1400" b="1" spc="55" dirty="0">
                <a:solidFill>
                  <a:srgbClr val="A40040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99</a:t>
            </a:r>
            <a:r>
              <a:rPr sz="1400" b="1" spc="55" dirty="0">
                <a:solidFill>
                  <a:srgbClr val="A40040"/>
                </a:solidFill>
                <a:latin typeface="Courier New"/>
                <a:cs typeface="Courier New"/>
              </a:rPr>
              <a:t>7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8</a:t>
            </a:r>
            <a:r>
              <a:rPr sz="1400" b="1" spc="60" dirty="0">
                <a:solidFill>
                  <a:srgbClr val="A40040"/>
                </a:solidFill>
                <a:latin typeface="Courier New"/>
                <a:cs typeface="Courier New"/>
              </a:rPr>
              <a:t>8</a:t>
            </a:r>
            <a:r>
              <a:rPr sz="1400" b="1" spc="-40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400" b="1" i="1" spc="-45" dirty="0">
                <a:solidFill>
                  <a:srgbClr val="A40040"/>
                </a:solidFill>
                <a:latin typeface="Courier New"/>
                <a:cs typeface="Courier New"/>
              </a:rPr>
              <a:t>…</a:t>
            </a:r>
            <a:r>
              <a:rPr sz="1400" b="1" i="1" spc="60" dirty="0">
                <a:solidFill>
                  <a:srgbClr val="A40040"/>
                </a:solidFill>
                <a:latin typeface="Courier New"/>
                <a:cs typeface="Courier New"/>
              </a:rPr>
              <a:t>t</a:t>
            </a:r>
            <a:r>
              <a:rPr sz="1400" b="1" i="1" spc="-45" dirty="0">
                <a:solidFill>
                  <a:srgbClr val="A40040"/>
                </a:solidFill>
                <a:latin typeface="Courier New"/>
                <a:cs typeface="Courier New"/>
              </a:rPr>
              <a:t>it</a:t>
            </a:r>
            <a:r>
              <a:rPr sz="1400" b="1" i="1" spc="60" dirty="0">
                <a:solidFill>
                  <a:srgbClr val="A40040"/>
                </a:solidFill>
                <a:latin typeface="Courier New"/>
                <a:cs typeface="Courier New"/>
              </a:rPr>
              <a:t>l</a:t>
            </a:r>
            <a:r>
              <a:rPr sz="1400" b="1" i="1" spc="-45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400" b="1" i="1" spc="55" dirty="0">
                <a:solidFill>
                  <a:srgbClr val="A40040"/>
                </a:solidFill>
                <a:latin typeface="Courier New"/>
                <a:cs typeface="Courier New"/>
              </a:rPr>
              <a:t>…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latin typeface="Courier New"/>
                <a:cs typeface="Courier New"/>
              </a:rPr>
              <a:t>) </a:t>
            </a: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KBDO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C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-0023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0</a:t>
            </a:r>
            <a:r>
              <a:rPr sz="1400" b="1" spc="-45" dirty="0">
                <a:latin typeface="Courier New"/>
                <a:cs typeface="Courier New"/>
              </a:rPr>
              <a:t>,</a:t>
            </a:r>
            <a:r>
              <a:rPr sz="1400" b="1" spc="55" dirty="0">
                <a:solidFill>
                  <a:srgbClr val="A40040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25</a:t>
            </a:r>
            <a:r>
              <a:rPr sz="1400" b="1" spc="5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5</a:t>
            </a:r>
            <a:r>
              <a:rPr sz="1400" b="1" spc="60" dirty="0">
                <a:solidFill>
                  <a:srgbClr val="A40040"/>
                </a:solidFill>
                <a:latin typeface="Courier New"/>
                <a:cs typeface="Courier New"/>
              </a:rPr>
              <a:t>4</a:t>
            </a:r>
            <a:r>
              <a:rPr sz="1400" b="1" spc="-40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400" b="1" i="1" spc="-45" dirty="0">
                <a:solidFill>
                  <a:srgbClr val="A40040"/>
                </a:solidFill>
                <a:latin typeface="Courier New"/>
                <a:cs typeface="Courier New"/>
              </a:rPr>
              <a:t>…</a:t>
            </a:r>
            <a:r>
              <a:rPr sz="1400" b="1" i="1" spc="60" dirty="0">
                <a:solidFill>
                  <a:srgbClr val="A40040"/>
                </a:solidFill>
                <a:latin typeface="Courier New"/>
                <a:cs typeface="Courier New"/>
              </a:rPr>
              <a:t>t</a:t>
            </a:r>
            <a:r>
              <a:rPr sz="1400" b="1" i="1" spc="-45" dirty="0">
                <a:solidFill>
                  <a:srgbClr val="A40040"/>
                </a:solidFill>
                <a:latin typeface="Courier New"/>
                <a:cs typeface="Courier New"/>
              </a:rPr>
              <a:t>it</a:t>
            </a:r>
            <a:r>
              <a:rPr sz="1400" b="1" i="1" spc="60" dirty="0">
                <a:solidFill>
                  <a:srgbClr val="A40040"/>
                </a:solidFill>
                <a:latin typeface="Courier New"/>
                <a:cs typeface="Courier New"/>
              </a:rPr>
              <a:t>l</a:t>
            </a:r>
            <a:r>
              <a:rPr sz="1400" b="1" i="1" spc="-45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400" b="1" i="1" spc="55" dirty="0">
                <a:solidFill>
                  <a:srgbClr val="A40040"/>
                </a:solidFill>
                <a:latin typeface="Courier New"/>
                <a:cs typeface="Courier New"/>
              </a:rPr>
              <a:t>…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latin typeface="Courier New"/>
                <a:cs typeface="Courier New"/>
              </a:rPr>
              <a:t>) </a:t>
            </a: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KBDO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C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-0010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7</a:t>
            </a:r>
            <a:r>
              <a:rPr sz="1400" b="1" spc="-45" dirty="0">
                <a:latin typeface="Courier New"/>
                <a:cs typeface="Courier New"/>
              </a:rPr>
              <a:t>,</a:t>
            </a:r>
            <a:r>
              <a:rPr sz="1400" b="1" spc="55" dirty="0">
                <a:solidFill>
                  <a:srgbClr val="A40040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14</a:t>
            </a:r>
            <a:r>
              <a:rPr sz="1400" b="1" spc="5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4</a:t>
            </a:r>
            <a:r>
              <a:rPr sz="1400" b="1" spc="60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400" b="1" spc="-40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400" b="1" i="1" spc="-45" dirty="0">
                <a:solidFill>
                  <a:srgbClr val="A40040"/>
                </a:solidFill>
                <a:latin typeface="Courier New"/>
                <a:cs typeface="Courier New"/>
              </a:rPr>
              <a:t>…</a:t>
            </a:r>
            <a:r>
              <a:rPr sz="1400" b="1" i="1" spc="60" dirty="0">
                <a:solidFill>
                  <a:srgbClr val="A40040"/>
                </a:solidFill>
                <a:latin typeface="Courier New"/>
                <a:cs typeface="Courier New"/>
              </a:rPr>
              <a:t>t</a:t>
            </a:r>
            <a:r>
              <a:rPr sz="1400" b="1" i="1" spc="-45" dirty="0">
                <a:solidFill>
                  <a:srgbClr val="A40040"/>
                </a:solidFill>
                <a:latin typeface="Courier New"/>
                <a:cs typeface="Courier New"/>
              </a:rPr>
              <a:t>it</a:t>
            </a:r>
            <a:r>
              <a:rPr sz="1400" b="1" i="1" spc="60" dirty="0">
                <a:solidFill>
                  <a:srgbClr val="A40040"/>
                </a:solidFill>
                <a:latin typeface="Courier New"/>
                <a:cs typeface="Courier New"/>
              </a:rPr>
              <a:t>l</a:t>
            </a:r>
            <a:r>
              <a:rPr sz="1400" b="1" i="1" spc="-45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400" b="1" i="1" spc="55" dirty="0">
                <a:solidFill>
                  <a:srgbClr val="A40040"/>
                </a:solidFill>
                <a:latin typeface="Courier New"/>
                <a:cs typeface="Courier New"/>
              </a:rPr>
              <a:t>…</a:t>
            </a:r>
            <a:r>
              <a:rPr sz="1400" b="1" spc="-45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49400" y="2628900"/>
            <a:ext cx="70485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2900" y="2743200"/>
            <a:ext cx="50546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593850" y="2673350"/>
            <a:ext cx="6908800" cy="622300"/>
          </a:xfrm>
          <a:prstGeom prst="rect">
            <a:avLst/>
          </a:prstGeom>
          <a:solidFill>
            <a:srgbClr val="D2E7ED"/>
          </a:solidFill>
          <a:ln w="12700">
            <a:solidFill>
              <a:srgbClr val="2C91B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map(pai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0B5A79"/>
                </a:solidFill>
                <a:latin typeface="Courier New"/>
                <a:cs typeface="Courier New"/>
              </a:rPr>
              <a:t>pair._2</a:t>
            </a:r>
            <a:r>
              <a:rPr sz="1600" b="1" spc="-60" dirty="0">
                <a:solidFill>
                  <a:srgbClr val="0B5A79"/>
                </a:solidFill>
                <a:latin typeface="Courier New"/>
                <a:cs typeface="Courier New"/>
              </a:rPr>
              <a:t>.</a:t>
            </a:r>
            <a:r>
              <a:rPr sz="1600" b="1" spc="35" dirty="0">
                <a:solidFill>
                  <a:srgbClr val="0B5A79"/>
                </a:solidFill>
                <a:latin typeface="Courier New"/>
                <a:cs typeface="Courier New"/>
              </a:rPr>
              <a:t>_</a:t>
            </a:r>
            <a:r>
              <a:rPr sz="1600" b="1" spc="40" dirty="0">
                <a:solidFill>
                  <a:srgbClr val="0B5A79"/>
                </a:solidFill>
                <a:latin typeface="Courier New"/>
                <a:cs typeface="Courier New"/>
              </a:rPr>
              <a:t>1</a:t>
            </a:r>
            <a:r>
              <a:rPr sz="1600" b="1" spc="-6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pa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.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_2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.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_</a:t>
            </a:r>
            <a:r>
              <a:rPr sz="1600" b="1" spc="40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600" b="1" spc="-65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49400" y="3721100"/>
            <a:ext cx="7048500" cy="800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93850" y="3765550"/>
            <a:ext cx="6908800" cy="660400"/>
          </a:xfrm>
          <a:prstGeom prst="rect">
            <a:avLst/>
          </a:prstGeom>
          <a:solidFill>
            <a:srgbClr val="D2E7ED"/>
          </a:solidFill>
          <a:ln w="12700">
            <a:solidFill>
              <a:srgbClr val="2C91B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&gt;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map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sz="1600" b="1" spc="35" dirty="0">
                <a:latin typeface="Courier New"/>
                <a:cs typeface="Courier New"/>
              </a:rPr>
              <a:t>cas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docid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(u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id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ti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l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userid</a:t>
            </a:r>
            <a:r>
              <a:rPr sz="1600" b="1" spc="35" dirty="0"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t</a:t>
            </a:r>
            <a:r>
              <a:rPr sz="1600" b="1" spc="-65" dirty="0">
                <a:solidFill>
                  <a:srgbClr val="A40040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tl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)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68970" y="3412754"/>
            <a:ext cx="32575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107FA7"/>
                </a:solidFill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0893" y="1906338"/>
            <a:ext cx="6661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3980" y="2823400"/>
            <a:ext cx="5035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ca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32500" y="4686300"/>
            <a:ext cx="2184400" cy="137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80714" y="4735976"/>
            <a:ext cx="2024380" cy="304800"/>
          </a:xfrm>
          <a:custGeom>
            <a:avLst/>
            <a:gdLst/>
            <a:ahLst/>
            <a:cxnLst/>
            <a:rect l="l" t="t" r="r" b="b"/>
            <a:pathLst>
              <a:path w="2024379" h="304800">
                <a:moveTo>
                  <a:pt x="0" y="0"/>
                </a:moveTo>
                <a:lnTo>
                  <a:pt x="2024194" y="0"/>
                </a:lnTo>
                <a:lnTo>
                  <a:pt x="20241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80714" y="5040776"/>
            <a:ext cx="2024380" cy="304800"/>
          </a:xfrm>
          <a:custGeom>
            <a:avLst/>
            <a:gdLst/>
            <a:ahLst/>
            <a:cxnLst/>
            <a:rect l="l" t="t" r="r" b="b"/>
            <a:pathLst>
              <a:path w="2024379" h="304800">
                <a:moveTo>
                  <a:pt x="0" y="0"/>
                </a:moveTo>
                <a:lnTo>
                  <a:pt x="2024194" y="0"/>
                </a:lnTo>
                <a:lnTo>
                  <a:pt x="20241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80714" y="5345576"/>
            <a:ext cx="2024380" cy="304800"/>
          </a:xfrm>
          <a:custGeom>
            <a:avLst/>
            <a:gdLst/>
            <a:ahLst/>
            <a:cxnLst/>
            <a:rect l="l" t="t" r="r" b="b"/>
            <a:pathLst>
              <a:path w="2024379" h="304800">
                <a:moveTo>
                  <a:pt x="0" y="0"/>
                </a:moveTo>
                <a:lnTo>
                  <a:pt x="2024194" y="0"/>
                </a:lnTo>
                <a:lnTo>
                  <a:pt x="20241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80714" y="5650376"/>
            <a:ext cx="2024380" cy="304800"/>
          </a:xfrm>
          <a:custGeom>
            <a:avLst/>
            <a:gdLst/>
            <a:ahLst/>
            <a:cxnLst/>
            <a:rect l="l" t="t" r="r" b="b"/>
            <a:pathLst>
              <a:path w="2024379" h="304800">
                <a:moveTo>
                  <a:pt x="0" y="0"/>
                </a:moveTo>
                <a:lnTo>
                  <a:pt x="2024194" y="0"/>
                </a:lnTo>
                <a:lnTo>
                  <a:pt x="202419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00600" y="4902200"/>
            <a:ext cx="1358900" cy="876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70450" y="4959350"/>
            <a:ext cx="1219200" cy="723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70450" y="4959350"/>
            <a:ext cx="1219200" cy="723900"/>
          </a:xfrm>
          <a:custGeom>
            <a:avLst/>
            <a:gdLst/>
            <a:ahLst/>
            <a:cxnLst/>
            <a:rect l="l" t="t" r="r" b="b"/>
            <a:pathLst>
              <a:path w="1219200" h="723900">
                <a:moveTo>
                  <a:pt x="0" y="180974"/>
                </a:moveTo>
                <a:lnTo>
                  <a:pt x="857250" y="180974"/>
                </a:lnTo>
                <a:lnTo>
                  <a:pt x="857250" y="0"/>
                </a:lnTo>
                <a:lnTo>
                  <a:pt x="1219200" y="361950"/>
                </a:lnTo>
                <a:lnTo>
                  <a:pt x="857250" y="723900"/>
                </a:lnTo>
                <a:lnTo>
                  <a:pt x="857250" y="542925"/>
                </a:lnTo>
                <a:lnTo>
                  <a:pt x="0" y="542925"/>
                </a:lnTo>
                <a:lnTo>
                  <a:pt x="0" y="180974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41</a:t>
            </a: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6071189" y="4726451"/>
          <a:ext cx="2024194" cy="1219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194"/>
              </a:tblGrid>
              <a:tr h="30479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9978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i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…title</a:t>
                      </a:r>
                      <a:r>
                        <a:rPr sz="1400" b="1" i="1" spc="6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2525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i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…title</a:t>
                      </a:r>
                      <a:r>
                        <a:rPr sz="1400" b="1" i="1" spc="6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1424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i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…title</a:t>
                      </a:r>
                      <a:r>
                        <a:rPr sz="1400" b="1" i="1" spc="6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708900" cy="309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key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value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lookup(</a:t>
            </a:r>
            <a:r>
              <a:rPr sz="2000" b="1" i="1" spc="-5" dirty="0">
                <a:latin typeface="Courier New"/>
                <a:cs typeface="Courier New"/>
              </a:rPr>
              <a:t>key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ey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42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leftOuterJoin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rightOuterJoi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fullOuterJoi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584200" marR="322580" lvl="1" indent="-165100">
              <a:lnSpc>
                <a:spcPct val="104200"/>
              </a:lnSpc>
              <a:spcBef>
                <a:spcPts val="1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mapValues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flatMapValue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5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3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PairRDDFunction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5" dirty="0">
                <a:latin typeface="Calibri"/>
                <a:cs typeface="Calibri"/>
              </a:rPr>
              <a:t>st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42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O</a:t>
            </a:r>
            <a:r>
              <a:rPr spc="-5" dirty="0"/>
              <a:t>t</a:t>
            </a:r>
            <a:r>
              <a:rPr spc="35" dirty="0"/>
              <a:t>h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45" dirty="0"/>
              <a:t>P</a:t>
            </a:r>
            <a:r>
              <a:rPr spc="-50" dirty="0"/>
              <a:t>a</a:t>
            </a:r>
            <a:r>
              <a:rPr spc="45" dirty="0"/>
              <a:t>i</a:t>
            </a:r>
            <a:r>
              <a:rPr spc="-5" dirty="0"/>
              <a:t>r</a:t>
            </a:r>
            <a:r>
              <a:rPr spc="120" dirty="0"/>
              <a:t> </a:t>
            </a:r>
            <a:r>
              <a:rPr spc="10" dirty="0"/>
              <a:t>O</a:t>
            </a:r>
            <a:r>
              <a:rPr spc="35" dirty="0"/>
              <a:t>p</a:t>
            </a:r>
            <a:r>
              <a:rPr dirty="0"/>
              <a:t>e</a:t>
            </a:r>
            <a:r>
              <a:rPr spc="-45" dirty="0"/>
              <a:t>r</a:t>
            </a:r>
            <a:r>
              <a:rPr spc="-50" dirty="0"/>
              <a:t>a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0" dirty="0"/>
              <a:t>o</a:t>
            </a:r>
            <a:r>
              <a:rPr spc="35" dirty="0"/>
              <a:t>n</a:t>
            </a:r>
            <a:r>
              <a:rPr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923915" cy="284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gg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ir</a:t>
            </a:r>
            <a:r>
              <a:rPr sz="2000" b="1" spc="-6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DD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y-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du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43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886700" cy="3233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85" dirty="0">
                <a:latin typeface="Calibri"/>
                <a:cs typeface="Calibri"/>
              </a:rPr>
              <a:t>V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s)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ir</a:t>
            </a:r>
            <a:r>
              <a:rPr sz="2000" b="1" spc="-1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-r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doo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 m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marR="5003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2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oup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44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ss</a:t>
            </a:r>
            <a:r>
              <a:rPr dirty="0"/>
              <a:t>e</a:t>
            </a:r>
            <a:r>
              <a:rPr spc="35" dirty="0"/>
              <a:t>n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-55" dirty="0"/>
              <a:t>a</a:t>
            </a:r>
            <a:r>
              <a:rPr dirty="0"/>
              <a:t>l</a:t>
            </a:r>
            <a:r>
              <a:rPr spc="5" dirty="0"/>
              <a:t> </a:t>
            </a:r>
            <a:r>
              <a:rPr spc="-45" dirty="0"/>
              <a:t>P</a:t>
            </a:r>
            <a:r>
              <a:rPr spc="35" dirty="0"/>
              <a:t>o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t</a:t>
            </a:r>
            <a:r>
              <a:rPr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6040120" cy="284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gg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ir</a:t>
            </a:r>
            <a:r>
              <a:rPr sz="2000" b="1" spc="-6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DD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y-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du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95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2297" y="3342524"/>
            <a:ext cx="2877820" cy="0"/>
          </a:xfrm>
          <a:custGeom>
            <a:avLst/>
            <a:gdLst/>
            <a:ahLst/>
            <a:cxnLst/>
            <a:rect l="l" t="t" r="r" b="b"/>
            <a:pathLst>
              <a:path w="2877820">
                <a:moveTo>
                  <a:pt x="0" y="0"/>
                </a:moveTo>
                <a:lnTo>
                  <a:pt x="287742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2297" y="3616844"/>
            <a:ext cx="2877820" cy="0"/>
          </a:xfrm>
          <a:custGeom>
            <a:avLst/>
            <a:gdLst/>
            <a:ahLst/>
            <a:cxnLst/>
            <a:rect l="l" t="t" r="r" b="b"/>
            <a:pathLst>
              <a:path w="2877820">
                <a:moveTo>
                  <a:pt x="0" y="0"/>
                </a:moveTo>
                <a:lnTo>
                  <a:pt x="287742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2297" y="3891164"/>
            <a:ext cx="2877820" cy="0"/>
          </a:xfrm>
          <a:custGeom>
            <a:avLst/>
            <a:gdLst/>
            <a:ahLst/>
            <a:cxnLst/>
            <a:rect l="l" t="t" r="r" b="b"/>
            <a:pathLst>
              <a:path w="2877820">
                <a:moveTo>
                  <a:pt x="0" y="0"/>
                </a:moveTo>
                <a:lnTo>
                  <a:pt x="287742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1822" y="3058679"/>
            <a:ext cx="0" cy="1116330"/>
          </a:xfrm>
          <a:custGeom>
            <a:avLst/>
            <a:gdLst/>
            <a:ahLst/>
            <a:cxnLst/>
            <a:rect l="l" t="t" r="r" b="b"/>
            <a:pathLst>
              <a:path h="1116329">
                <a:moveTo>
                  <a:pt x="0" y="0"/>
                </a:moveTo>
                <a:lnTo>
                  <a:pt x="0" y="11163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70201" y="3058679"/>
            <a:ext cx="0" cy="1116330"/>
          </a:xfrm>
          <a:custGeom>
            <a:avLst/>
            <a:gdLst/>
            <a:ahLst/>
            <a:cxnLst/>
            <a:rect l="l" t="t" r="r" b="b"/>
            <a:pathLst>
              <a:path h="1116329">
                <a:moveTo>
                  <a:pt x="0" y="0"/>
                </a:moveTo>
                <a:lnTo>
                  <a:pt x="0" y="11163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2297" y="3068204"/>
            <a:ext cx="2877820" cy="0"/>
          </a:xfrm>
          <a:custGeom>
            <a:avLst/>
            <a:gdLst/>
            <a:ahLst/>
            <a:cxnLst/>
            <a:rect l="l" t="t" r="r" b="b"/>
            <a:pathLst>
              <a:path w="2877820">
                <a:moveTo>
                  <a:pt x="0" y="0"/>
                </a:moveTo>
                <a:lnTo>
                  <a:pt x="287742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02297" y="4165484"/>
            <a:ext cx="2877820" cy="0"/>
          </a:xfrm>
          <a:custGeom>
            <a:avLst/>
            <a:gdLst/>
            <a:ahLst/>
            <a:cxnLst/>
            <a:rect l="l" t="t" r="r" b="b"/>
            <a:pathLst>
              <a:path w="2877820">
                <a:moveTo>
                  <a:pt x="0" y="0"/>
                </a:moveTo>
                <a:lnTo>
                  <a:pt x="287742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90562" y="3128923"/>
            <a:ext cx="2679700" cy="1000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1200" b="1" spc="-25" dirty="0">
                <a:latin typeface="Courier New"/>
                <a:cs typeface="Courier New"/>
              </a:rPr>
              <a:t>I'V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NEVE</a:t>
            </a:r>
            <a:r>
              <a:rPr sz="1200" b="1" dirty="0">
                <a:latin typeface="Courier New"/>
                <a:cs typeface="Courier New"/>
              </a:rPr>
              <a:t>R</a:t>
            </a:r>
            <a:r>
              <a:rPr sz="1200" b="1" spc="1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SEE</a:t>
            </a:r>
            <a:r>
              <a:rPr sz="1200" b="1" dirty="0">
                <a:latin typeface="Courier New"/>
                <a:cs typeface="Courier New"/>
              </a:rPr>
              <a:t>N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PURPL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COW. </a:t>
            </a:r>
            <a:r>
              <a:rPr sz="1200" b="1" dirty="0">
                <a:latin typeface="Courier New"/>
                <a:cs typeface="Courier New"/>
              </a:rPr>
              <a:t>I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NEVE</a:t>
            </a:r>
            <a:r>
              <a:rPr sz="1200" b="1" dirty="0">
                <a:latin typeface="Courier New"/>
                <a:cs typeface="Courier New"/>
              </a:rPr>
              <a:t>R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HOP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T</a:t>
            </a:r>
            <a:r>
              <a:rPr sz="1200" b="1" dirty="0">
                <a:latin typeface="Courier New"/>
                <a:cs typeface="Courier New"/>
              </a:rPr>
              <a:t>O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SE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ONE;</a:t>
            </a:r>
            <a:endParaRPr sz="1200">
              <a:latin typeface="Courier New"/>
              <a:cs typeface="Courier New"/>
            </a:endParaRPr>
          </a:p>
          <a:p>
            <a:pPr marL="12700" marR="183515">
              <a:lnSpc>
                <a:spcPct val="150000"/>
              </a:lnSpc>
            </a:pPr>
            <a:r>
              <a:rPr sz="1200" b="1" spc="-25" dirty="0">
                <a:latin typeface="Courier New"/>
                <a:cs typeface="Courier New"/>
              </a:rPr>
              <a:t>BU</a:t>
            </a:r>
            <a:r>
              <a:rPr sz="1200" b="1" dirty="0">
                <a:latin typeface="Courier New"/>
                <a:cs typeface="Courier New"/>
              </a:rPr>
              <a:t>T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CA</a:t>
            </a:r>
            <a:r>
              <a:rPr sz="1200" b="1" dirty="0">
                <a:latin typeface="Courier New"/>
                <a:cs typeface="Courier New"/>
              </a:rPr>
              <a:t>N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TEL</a:t>
            </a:r>
            <a:r>
              <a:rPr sz="1200" b="1" dirty="0">
                <a:latin typeface="Courier New"/>
                <a:cs typeface="Courier New"/>
              </a:rPr>
              <a:t>L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YOU</a:t>
            </a:r>
            <a:r>
              <a:rPr sz="1200" b="1" dirty="0">
                <a:latin typeface="Courier New"/>
                <a:cs typeface="Courier New"/>
              </a:rPr>
              <a:t>,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ANYHOW, I'</a:t>
            </a:r>
            <a:r>
              <a:rPr sz="1200" b="1" dirty="0">
                <a:latin typeface="Courier New"/>
                <a:cs typeface="Courier New"/>
              </a:rPr>
              <a:t>D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RATHE</a:t>
            </a:r>
            <a:r>
              <a:rPr sz="1200" b="1" dirty="0">
                <a:latin typeface="Courier New"/>
                <a:cs typeface="Courier New"/>
              </a:rPr>
              <a:t>R</a:t>
            </a:r>
            <a:r>
              <a:rPr sz="1200" b="1" spc="1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SE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THA</a:t>
            </a:r>
            <a:r>
              <a:rPr sz="1200" b="1" dirty="0">
                <a:latin typeface="Courier New"/>
                <a:cs typeface="Courier New"/>
              </a:rPr>
              <a:t>N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B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ONE.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b="1" spc="-45" dirty="0">
                <a:latin typeface="Courier New"/>
                <a:cs typeface="Courier New"/>
              </a:rPr>
              <a:t>ma</a:t>
            </a:r>
            <a:r>
              <a:rPr b="1" dirty="0">
                <a:latin typeface="Courier New"/>
                <a:cs typeface="Courier New"/>
              </a:rPr>
              <a:t>p</a:t>
            </a:r>
            <a:r>
              <a:rPr b="1" spc="-780" dirty="0">
                <a:latin typeface="Courier New"/>
                <a:cs typeface="Courier New"/>
              </a:rPr>
              <a:t> 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b="1" spc="-45" dirty="0">
                <a:latin typeface="Courier New"/>
                <a:cs typeface="Courier New"/>
              </a:rPr>
              <a:t>filte</a:t>
            </a:r>
            <a:r>
              <a:rPr b="1" dirty="0">
                <a:latin typeface="Courier New"/>
                <a:cs typeface="Courier New"/>
              </a:rPr>
              <a:t>r</a:t>
            </a:r>
            <a:r>
              <a:rPr b="1" spc="-780" dirty="0">
                <a:latin typeface="Courier New"/>
                <a:cs typeface="Courier New"/>
              </a:rPr>
              <a:t> </a:t>
            </a:r>
            <a:r>
              <a:rPr spc="-70" dirty="0">
                <a:latin typeface="Calibri"/>
                <a:cs typeface="Calibri"/>
              </a:rPr>
              <a:t>T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12" name="object 12"/>
          <p:cNvSpPr/>
          <p:nvPr/>
        </p:nvSpPr>
        <p:spPr>
          <a:xfrm>
            <a:off x="4279900" y="2146300"/>
            <a:ext cx="54610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2450" y="2190750"/>
            <a:ext cx="381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62450" y="2190750"/>
            <a:ext cx="381000" cy="889000"/>
          </a:xfrm>
          <a:custGeom>
            <a:avLst/>
            <a:gdLst/>
            <a:ahLst/>
            <a:cxnLst/>
            <a:rect l="l" t="t" r="r" b="b"/>
            <a:pathLst>
              <a:path w="381000" h="889000">
                <a:moveTo>
                  <a:pt x="0" y="698500"/>
                </a:moveTo>
                <a:lnTo>
                  <a:pt x="95249" y="698500"/>
                </a:lnTo>
                <a:lnTo>
                  <a:pt x="95249" y="0"/>
                </a:lnTo>
                <a:lnTo>
                  <a:pt x="285750" y="0"/>
                </a:lnTo>
                <a:lnTo>
                  <a:pt x="285750" y="698500"/>
                </a:lnTo>
                <a:lnTo>
                  <a:pt x="381000" y="698500"/>
                </a:lnTo>
                <a:lnTo>
                  <a:pt x="190500" y="889000"/>
                </a:lnTo>
                <a:lnTo>
                  <a:pt x="0" y="6985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79900" y="4127500"/>
            <a:ext cx="5461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62450" y="4171950"/>
            <a:ext cx="381000" cy="1003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62450" y="4171950"/>
            <a:ext cx="381000" cy="1003300"/>
          </a:xfrm>
          <a:custGeom>
            <a:avLst/>
            <a:gdLst/>
            <a:ahLst/>
            <a:cxnLst/>
            <a:rect l="l" t="t" r="r" b="b"/>
            <a:pathLst>
              <a:path w="381000" h="1003300">
                <a:moveTo>
                  <a:pt x="0" y="812800"/>
                </a:moveTo>
                <a:lnTo>
                  <a:pt x="95250" y="8128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812800"/>
                </a:lnTo>
                <a:lnTo>
                  <a:pt x="381000" y="812800"/>
                </a:lnTo>
                <a:lnTo>
                  <a:pt x="190500" y="1003300"/>
                </a:lnTo>
                <a:lnTo>
                  <a:pt x="0" y="812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5100" y="4356100"/>
            <a:ext cx="4292600" cy="571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2100" y="4445000"/>
            <a:ext cx="4013200" cy="44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9550" y="4400550"/>
            <a:ext cx="4152900" cy="431800"/>
          </a:xfrm>
          <a:prstGeom prst="rect">
            <a:avLst/>
          </a:prstGeom>
          <a:solidFill>
            <a:srgbClr val="D2E7ED"/>
          </a:solidFill>
          <a:ln w="12700">
            <a:solidFill>
              <a:srgbClr val="1D87A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2565">
              <a:lnSpc>
                <a:spcPct val="100000"/>
              </a:lnSpc>
              <a:tabLst>
                <a:tab pos="1497965" algn="l"/>
              </a:tabLst>
            </a:pPr>
            <a:r>
              <a:rPr sz="1200" b="1" spc="-25" dirty="0">
                <a:latin typeface="Courier New"/>
                <a:cs typeface="Courier New"/>
              </a:rPr>
              <a:t>filter(lambd</a:t>
            </a:r>
            <a:r>
              <a:rPr sz="1200" b="1" dirty="0">
                <a:latin typeface="Courier New"/>
                <a:cs typeface="Courier New"/>
              </a:rPr>
              <a:t>a	</a:t>
            </a:r>
            <a:r>
              <a:rPr sz="1200" b="1" spc="-25" dirty="0">
                <a:latin typeface="Courier New"/>
                <a:cs typeface="Courier New"/>
              </a:rPr>
              <a:t>line</a:t>
            </a:r>
            <a:r>
              <a:rPr sz="1200" b="1" dirty="0">
                <a:latin typeface="Courier New"/>
                <a:cs typeface="Courier New"/>
              </a:rPr>
              <a:t>:</a:t>
            </a:r>
            <a:r>
              <a:rPr sz="1200" b="1" spc="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line.startswit</a:t>
            </a:r>
            <a:r>
              <a:rPr sz="1200" b="1" spc="-20" dirty="0">
                <a:latin typeface="Courier New"/>
                <a:cs typeface="Courier New"/>
              </a:rPr>
              <a:t>h</a:t>
            </a:r>
            <a:r>
              <a:rPr sz="1200" b="1" spc="-25" dirty="0">
                <a:latin typeface="Courier New"/>
                <a:cs typeface="Courier New"/>
              </a:rPr>
              <a:t>('I'))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400" y="2286000"/>
            <a:ext cx="3517900" cy="546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55700" y="2362200"/>
            <a:ext cx="3022600" cy="444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58850" y="2330450"/>
            <a:ext cx="3378200" cy="406400"/>
          </a:xfrm>
          <a:prstGeom prst="rect">
            <a:avLst/>
          </a:prstGeom>
          <a:solidFill>
            <a:srgbClr val="D2E7ED"/>
          </a:solidFill>
          <a:ln w="12700">
            <a:solidFill>
              <a:srgbClr val="1D87A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3055">
              <a:lnSpc>
                <a:spcPct val="100000"/>
              </a:lnSpc>
            </a:pPr>
            <a:r>
              <a:rPr sz="1200" b="1" spc="-25" dirty="0">
                <a:latin typeface="Courier New"/>
                <a:cs typeface="Courier New"/>
              </a:rPr>
              <a:t>map(lambd</a:t>
            </a:r>
            <a:r>
              <a:rPr sz="1200" b="1" dirty="0">
                <a:latin typeface="Courier New"/>
                <a:cs typeface="Courier New"/>
              </a:rPr>
              <a:t>a</a:t>
            </a:r>
            <a:r>
              <a:rPr sz="1200" b="1" spc="2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line</a:t>
            </a:r>
            <a:r>
              <a:rPr sz="1200" b="1" dirty="0">
                <a:latin typeface="Courier New"/>
                <a:cs typeface="Courier New"/>
              </a:rPr>
              <a:t>:</a:t>
            </a:r>
            <a:r>
              <a:rPr sz="1200" b="1" spc="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line.uppe</a:t>
            </a:r>
            <a:r>
              <a:rPr sz="1200" b="1" spc="-20" dirty="0">
                <a:latin typeface="Courier New"/>
                <a:cs typeface="Courier New"/>
              </a:rPr>
              <a:t>r</a:t>
            </a:r>
            <a:r>
              <a:rPr sz="1200" b="1" spc="-25" dirty="0">
                <a:latin typeface="Courier New"/>
                <a:cs typeface="Courier New"/>
              </a:rPr>
              <a:t>())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99000" y="2286000"/>
            <a:ext cx="3556000" cy="546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03800" y="2362200"/>
            <a:ext cx="2921000" cy="444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43450" y="2330450"/>
            <a:ext cx="3416300" cy="406400"/>
          </a:xfrm>
          <a:prstGeom prst="rect">
            <a:avLst/>
          </a:prstGeom>
          <a:solidFill>
            <a:srgbClr val="D2E7ED"/>
          </a:solidFill>
          <a:ln w="12700">
            <a:solidFill>
              <a:srgbClr val="1D87A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000">
              <a:lnSpc>
                <a:spcPct val="100000"/>
              </a:lnSpc>
            </a:pPr>
            <a:r>
              <a:rPr sz="1200" b="1" spc="-25" dirty="0">
                <a:latin typeface="Courier New"/>
                <a:cs typeface="Courier New"/>
              </a:rPr>
              <a:t>map(lin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1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=</a:t>
            </a:r>
            <a:r>
              <a:rPr sz="1200" b="1" dirty="0">
                <a:latin typeface="Courier New"/>
                <a:cs typeface="Courier New"/>
              </a:rPr>
              <a:t>&gt;</a:t>
            </a:r>
            <a:r>
              <a:rPr sz="1200" b="1" spc="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line.toUpperCas</a:t>
            </a:r>
            <a:r>
              <a:rPr sz="1200" b="1" spc="-20" dirty="0">
                <a:latin typeface="Courier New"/>
                <a:cs typeface="Courier New"/>
              </a:rPr>
              <a:t>e</a:t>
            </a:r>
            <a:r>
              <a:rPr sz="1200" b="1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11700" y="4368800"/>
            <a:ext cx="3886200" cy="558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64100" y="4457700"/>
            <a:ext cx="3556000" cy="431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56150" y="4413250"/>
            <a:ext cx="3746500" cy="419100"/>
          </a:xfrm>
          <a:prstGeom prst="rect">
            <a:avLst/>
          </a:prstGeom>
          <a:solidFill>
            <a:srgbClr val="D2E7ED"/>
          </a:solidFill>
          <a:ln w="12700">
            <a:solidFill>
              <a:srgbClr val="1D87A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7965">
              <a:lnSpc>
                <a:spcPct val="100000"/>
              </a:lnSpc>
            </a:pPr>
            <a:r>
              <a:rPr sz="1200" b="1" spc="-25" dirty="0">
                <a:latin typeface="Courier New"/>
                <a:cs typeface="Courier New"/>
              </a:rPr>
              <a:t>filter(lin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2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=</a:t>
            </a:r>
            <a:r>
              <a:rPr sz="1200" b="1" dirty="0">
                <a:latin typeface="Courier New"/>
                <a:cs typeface="Courier New"/>
              </a:rPr>
              <a:t>&gt;</a:t>
            </a:r>
            <a:r>
              <a:rPr sz="1200" b="1" spc="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line.startsWit</a:t>
            </a:r>
            <a:r>
              <a:rPr sz="1200" b="1" spc="-20" dirty="0">
                <a:latin typeface="Courier New"/>
                <a:cs typeface="Courier New"/>
              </a:rPr>
              <a:t>h</a:t>
            </a:r>
            <a:r>
              <a:rPr sz="1200" b="1" spc="-25" dirty="0">
                <a:latin typeface="Courier New"/>
                <a:cs typeface="Courier New"/>
              </a:rPr>
              <a:t>('I'))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15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2600" y="1066800"/>
            <a:ext cx="1600200" cy="330200"/>
          </a:xfrm>
          <a:prstGeom prst="rect">
            <a:avLst/>
          </a:prstGeom>
          <a:solidFill>
            <a:srgbClr val="F2F2F2"/>
          </a:solidFill>
          <a:ln w="25400">
            <a:solidFill>
              <a:srgbClr val="107F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99300" y="1092200"/>
            <a:ext cx="1600200" cy="317500"/>
          </a:xfrm>
          <a:prstGeom prst="rect">
            <a:avLst/>
          </a:prstGeom>
          <a:solidFill>
            <a:srgbClr val="F2F2F2"/>
          </a:solidFill>
          <a:ln w="25400">
            <a:solidFill>
              <a:srgbClr val="107F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102297" y="1080038"/>
          <a:ext cx="2858378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8378"/>
              </a:tblGrid>
              <a:tr h="27432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I'v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neve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b="1" spc="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see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purpl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b="1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cow.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neve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hop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one;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Bu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ca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tel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you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anyhow,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I'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rathe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b="1" spc="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tha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one.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102297" y="5155270"/>
          <a:ext cx="2858378" cy="822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8378"/>
              </a:tblGrid>
              <a:tr h="27432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I'V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NEVE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b="1" spc="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SEE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PURPL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b="1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COW.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NEVE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HOP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ONE;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I'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RATHE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b="1" spc="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THA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ONE.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275195" cy="145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x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y-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cc</a:t>
            </a:r>
            <a:r>
              <a:rPr sz="2000" spc="45" dirty="0">
                <a:latin typeface="Calibri"/>
                <a:cs typeface="Calibri"/>
              </a:rPr>
              <a:t>oun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14</a:t>
            </a:r>
            <a:r>
              <a:rPr spc="30" dirty="0"/>
              <a:t>-</a:t>
            </a:r>
            <a:r>
              <a:rPr spc="-5" dirty="0"/>
              <a:t>46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-55" dirty="0"/>
              <a:t>a</a:t>
            </a:r>
            <a:r>
              <a:rPr spc="35" dirty="0"/>
              <a:t>nd</a:t>
            </a:r>
            <a:r>
              <a:rPr spc="-40" dirty="0"/>
              <a:t>s</a:t>
            </a:r>
            <a:r>
              <a:rPr spc="-35" dirty="0"/>
              <a:t>-</a:t>
            </a:r>
            <a:r>
              <a:rPr spc="10" dirty="0"/>
              <a:t>O</a:t>
            </a:r>
            <a:r>
              <a:rPr dirty="0"/>
              <a:t>n</a:t>
            </a:r>
            <a:r>
              <a:rPr spc="-5" dirty="0"/>
              <a:t> </a:t>
            </a:r>
            <a:r>
              <a:rPr spc="25" dirty="0"/>
              <a:t>E</a:t>
            </a:r>
            <a:r>
              <a:rPr spc="-145" dirty="0"/>
              <a:t>x</a:t>
            </a:r>
            <a:r>
              <a:rPr dirty="0"/>
              <a:t>e</a:t>
            </a:r>
            <a:r>
              <a:rPr spc="-45" dirty="0"/>
              <a:t>r</a:t>
            </a:r>
            <a:r>
              <a:rPr spc="-20" dirty="0"/>
              <a:t>c</a:t>
            </a:r>
            <a:r>
              <a:rPr spc="45" dirty="0"/>
              <a:t>i</a:t>
            </a:r>
            <a:r>
              <a:rPr spc="-40" dirty="0"/>
              <a:t>s</a:t>
            </a:r>
            <a:r>
              <a:rPr dirty="0"/>
              <a:t>e</a:t>
            </a:r>
            <a:r>
              <a:rPr spc="-5" dirty="0"/>
              <a:t>:</a:t>
            </a:r>
            <a:r>
              <a:rPr spc="114" dirty="0"/>
              <a:t> </a:t>
            </a:r>
            <a:r>
              <a:rPr spc="-45" dirty="0"/>
              <a:t>Us</a:t>
            </a:r>
            <a:r>
              <a:rPr spc="-5" dirty="0"/>
              <a:t>e</a:t>
            </a:r>
            <a:r>
              <a:rPr spc="60" dirty="0"/>
              <a:t> </a:t>
            </a:r>
            <a:r>
              <a:rPr spc="-150" dirty="0"/>
              <a:t>P</a:t>
            </a:r>
            <a:r>
              <a:rPr spc="-55" dirty="0"/>
              <a:t>a</a:t>
            </a:r>
            <a:r>
              <a:rPr spc="45" dirty="0"/>
              <a:t>i</a:t>
            </a:r>
            <a:r>
              <a:rPr spc="-5" dirty="0"/>
              <a:t>r</a:t>
            </a:r>
            <a:r>
              <a:rPr spc="20" dirty="0"/>
              <a:t> </a:t>
            </a:r>
            <a:r>
              <a:rPr spc="-5" dirty="0"/>
              <a:t>R</a:t>
            </a:r>
            <a:r>
              <a:rPr spc="20" dirty="0"/>
              <a:t>DD</a:t>
            </a:r>
            <a:r>
              <a:rPr dirty="0"/>
              <a:t>s</a:t>
            </a:r>
            <a:r>
              <a:rPr spc="15" dirty="0"/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-110" dirty="0"/>
              <a:t> </a:t>
            </a:r>
            <a:r>
              <a:rPr spc="25" dirty="0"/>
              <a:t>J</a:t>
            </a:r>
            <a:r>
              <a:rPr spc="35" dirty="0"/>
              <a:t>o</a:t>
            </a:r>
            <a:r>
              <a:rPr spc="45" dirty="0"/>
              <a:t>i</a:t>
            </a:r>
            <a:r>
              <a:rPr dirty="0"/>
              <a:t>n</a:t>
            </a:r>
            <a:r>
              <a:rPr spc="-105" dirty="0"/>
              <a:t> </a:t>
            </a:r>
            <a:r>
              <a:rPr spc="-75" dirty="0"/>
              <a:t>T</a:t>
            </a:r>
            <a:r>
              <a:rPr spc="-25" dirty="0"/>
              <a:t>w</a:t>
            </a:r>
            <a:r>
              <a:rPr dirty="0"/>
              <a:t>o</a:t>
            </a:r>
            <a:r>
              <a:rPr spc="-10" dirty="0"/>
              <a:t> </a:t>
            </a:r>
            <a:r>
              <a:rPr spc="20" dirty="0"/>
              <a:t>D</a:t>
            </a:r>
            <a:r>
              <a:rPr spc="-55" dirty="0"/>
              <a:t>a</a:t>
            </a:r>
            <a:r>
              <a:rPr spc="-5" dirty="0"/>
              <a:t>t</a:t>
            </a:r>
            <a:r>
              <a:rPr spc="-55" dirty="0"/>
              <a:t>a</a:t>
            </a:r>
            <a:r>
              <a:rPr spc="-40" dirty="0"/>
              <a:t>s</a:t>
            </a:r>
            <a:r>
              <a:rPr dirty="0"/>
              <a:t>e</a:t>
            </a:r>
            <a:r>
              <a:rPr spc="-5" dirty="0"/>
              <a:t>t</a:t>
            </a:r>
            <a:r>
              <a:rPr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38728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" dirty="0">
                <a:latin typeface="Calibri"/>
                <a:cs typeface="Calibri"/>
              </a:rPr>
              <a:t>l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i="1" spc="30" dirty="0">
                <a:latin typeface="Calibri"/>
                <a:cs typeface="Calibri"/>
              </a:rPr>
              <a:t>a</a:t>
            </a:r>
            <a:r>
              <a:rPr sz="2000" b="1" i="1" spc="-30" dirty="0">
                <a:latin typeface="Calibri"/>
                <a:cs typeface="Calibri"/>
              </a:rPr>
              <a:t>c</a:t>
            </a:r>
            <a:r>
              <a:rPr sz="2000" b="1" i="1" dirty="0">
                <a:latin typeface="Calibri"/>
                <a:cs typeface="Calibri"/>
              </a:rPr>
              <a:t>ti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dirty="0">
                <a:latin typeface="Calibri"/>
                <a:cs typeface="Calibri"/>
              </a:rPr>
              <a:t>n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L</a:t>
            </a:r>
            <a:r>
              <a:rPr spc="-50" dirty="0">
                <a:latin typeface="Calibri"/>
                <a:cs typeface="Calibri"/>
              </a:rPr>
              <a:t>az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5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1300" y="2336800"/>
            <a:ext cx="5207000" cy="2527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D8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7035" y="2590816"/>
            <a:ext cx="1670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846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846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57111" y="2276855"/>
            <a:ext cx="11906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16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7137" y="268493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77137" y="292877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7137" y="317261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86662" y="2533650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89233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3432" y="2431573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6350" y="2441098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59">
                <a:moveTo>
                  <a:pt x="0" y="0"/>
                </a:moveTo>
                <a:lnTo>
                  <a:pt x="18766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7137" y="341645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7242" y="1196354"/>
            <a:ext cx="38728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" dirty="0">
                <a:latin typeface="Calibri"/>
                <a:cs typeface="Calibri"/>
              </a:rPr>
              <a:t>l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i="1" spc="30" dirty="0">
                <a:latin typeface="Calibri"/>
                <a:cs typeface="Calibri"/>
              </a:rPr>
              <a:t>a</a:t>
            </a:r>
            <a:r>
              <a:rPr sz="2000" b="1" i="1" spc="-30" dirty="0">
                <a:latin typeface="Calibri"/>
                <a:cs typeface="Calibri"/>
              </a:rPr>
              <a:t>c</a:t>
            </a:r>
            <a:r>
              <a:rPr sz="2000" b="1" i="1" dirty="0">
                <a:latin typeface="Calibri"/>
                <a:cs typeface="Calibri"/>
              </a:rPr>
              <a:t>ti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dirty="0">
                <a:latin typeface="Calibri"/>
                <a:cs typeface="Calibri"/>
              </a:rPr>
              <a:t>n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L</a:t>
            </a:r>
            <a:r>
              <a:rPr spc="-50" dirty="0">
                <a:latin typeface="Calibri"/>
                <a:cs typeface="Calibri"/>
              </a:rPr>
              <a:t>az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5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11" name="object 11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43700" y="1981200"/>
            <a:ext cx="546100" cy="660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26250" y="2025650"/>
            <a:ext cx="381000" cy="520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26250" y="2025650"/>
            <a:ext cx="381000" cy="520700"/>
          </a:xfrm>
          <a:custGeom>
            <a:avLst/>
            <a:gdLst/>
            <a:ahLst/>
            <a:cxnLst/>
            <a:rect l="l" t="t" r="r" b="b"/>
            <a:pathLst>
              <a:path w="381000" h="520700">
                <a:moveTo>
                  <a:pt x="0" y="330200"/>
                </a:moveTo>
                <a:lnTo>
                  <a:pt x="95250" y="330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30200"/>
                </a:lnTo>
                <a:lnTo>
                  <a:pt x="381000" y="330200"/>
                </a:lnTo>
                <a:lnTo>
                  <a:pt x="190500" y="520700"/>
                </a:lnTo>
                <a:lnTo>
                  <a:pt x="0" y="330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16550" y="2266950"/>
            <a:ext cx="939800" cy="266700"/>
          </a:xfrm>
          <a:custGeom>
            <a:avLst/>
            <a:gdLst/>
            <a:ahLst/>
            <a:cxnLst/>
            <a:rect l="l" t="t" r="r" b="b"/>
            <a:pathLst>
              <a:path w="939800" h="266700">
                <a:moveTo>
                  <a:pt x="0" y="0"/>
                </a:moveTo>
                <a:lnTo>
                  <a:pt x="939800" y="0"/>
                </a:lnTo>
                <a:lnTo>
                  <a:pt x="9398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16550" y="2266950"/>
            <a:ext cx="939800" cy="266700"/>
          </a:xfrm>
          <a:custGeom>
            <a:avLst/>
            <a:gdLst/>
            <a:ahLst/>
            <a:cxnLst/>
            <a:rect l="l" t="t" r="r" b="b"/>
            <a:pathLst>
              <a:path w="939800" h="266700">
                <a:moveTo>
                  <a:pt x="0" y="0"/>
                </a:moveTo>
                <a:lnTo>
                  <a:pt x="939800" y="0"/>
                </a:lnTo>
                <a:lnTo>
                  <a:pt x="9398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93142" y="2319317"/>
            <a:ext cx="77851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1300" y="2336800"/>
            <a:ext cx="5207000" cy="2527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D8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47035" y="2590816"/>
            <a:ext cx="459740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va</a:t>
            </a:r>
            <a:r>
              <a:rPr sz="1400" b="1" dirty="0">
                <a:latin typeface="Courier New"/>
                <a:cs typeface="Courier New"/>
              </a:rPr>
              <a:t>l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mydat</a:t>
            </a:r>
            <a:r>
              <a:rPr sz="1400" b="1" dirty="0">
                <a:latin typeface="Courier New"/>
                <a:cs typeface="Courier New"/>
              </a:rPr>
              <a:t>a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sc.textFil</a:t>
            </a:r>
            <a:r>
              <a:rPr sz="1400" b="1" spc="-40" dirty="0"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("</a:t>
            </a:r>
            <a:r>
              <a:rPr sz="1400" b="1" spc="55" dirty="0">
                <a:latin typeface="Courier New"/>
                <a:cs typeface="Courier New"/>
              </a:rPr>
              <a:t>p</a:t>
            </a:r>
            <a:r>
              <a:rPr sz="1400" b="1" spc="-45" dirty="0">
                <a:latin typeface="Courier New"/>
                <a:cs typeface="Courier New"/>
              </a:rPr>
              <a:t>ur</a:t>
            </a:r>
            <a:r>
              <a:rPr sz="1400" b="1" spc="55" dirty="0">
                <a:latin typeface="Courier New"/>
                <a:cs typeface="Courier New"/>
              </a:rPr>
              <a:t>p</a:t>
            </a:r>
            <a:r>
              <a:rPr sz="1400" b="1" spc="-45" dirty="0">
                <a:latin typeface="Courier New"/>
                <a:cs typeface="Courier New"/>
              </a:rPr>
              <a:t>le</a:t>
            </a:r>
            <a:r>
              <a:rPr sz="1400" b="1" spc="55" dirty="0">
                <a:latin typeface="Courier New"/>
                <a:cs typeface="Courier New"/>
              </a:rPr>
              <a:t>c</a:t>
            </a:r>
            <a:r>
              <a:rPr sz="1400" b="1" spc="-45" dirty="0">
                <a:latin typeface="Courier New"/>
                <a:cs typeface="Courier New"/>
              </a:rPr>
              <a:t>o</a:t>
            </a:r>
            <a:r>
              <a:rPr sz="1400" b="1" spc="55" dirty="0">
                <a:latin typeface="Courier New"/>
                <a:cs typeface="Courier New"/>
              </a:rPr>
              <a:t>w</a:t>
            </a:r>
            <a:r>
              <a:rPr sz="1400" b="1" spc="-45" dirty="0">
                <a:latin typeface="Courier New"/>
                <a:cs typeface="Courier New"/>
              </a:rPr>
              <a:t>.t</a:t>
            </a:r>
            <a:r>
              <a:rPr sz="1400" b="1" spc="60" dirty="0">
                <a:latin typeface="Courier New"/>
                <a:cs typeface="Courier New"/>
              </a:rPr>
              <a:t>x</a:t>
            </a:r>
            <a:r>
              <a:rPr sz="1400" b="1" spc="-40" dirty="0">
                <a:latin typeface="Courier New"/>
                <a:cs typeface="Courier New"/>
              </a:rPr>
              <a:t>t</a:t>
            </a:r>
            <a:r>
              <a:rPr sz="1400" b="1" spc="-45" dirty="0">
                <a:latin typeface="Courier New"/>
                <a:cs typeface="Courier New"/>
              </a:rPr>
              <a:t>")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846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846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57111" y="2276855"/>
            <a:ext cx="11906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17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7137" y="268493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77137" y="292877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7137" y="317261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86662" y="2533650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89233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3432" y="2431573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6350" y="2441098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59">
                <a:moveTo>
                  <a:pt x="0" y="0"/>
                </a:moveTo>
                <a:lnTo>
                  <a:pt x="18766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7137" y="341645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73924" y="3934573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3924" y="4178412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3924" y="4422252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83449" y="3765550"/>
            <a:ext cx="0" cy="910590"/>
          </a:xfrm>
          <a:custGeom>
            <a:avLst/>
            <a:gdLst/>
            <a:ahLst/>
            <a:cxnLst/>
            <a:rect l="l" t="t" r="r" b="b"/>
            <a:pathLst>
              <a:path h="910589">
                <a:moveTo>
                  <a:pt x="0" y="91006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20219" y="3681207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1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72250" y="3690732"/>
            <a:ext cx="1657985" cy="0"/>
          </a:xfrm>
          <a:custGeom>
            <a:avLst/>
            <a:gdLst/>
            <a:ahLst/>
            <a:cxnLst/>
            <a:rect l="l" t="t" r="r" b="b"/>
            <a:pathLst>
              <a:path w="1657984">
                <a:moveTo>
                  <a:pt x="0" y="0"/>
                </a:moveTo>
                <a:lnTo>
                  <a:pt x="16574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3924" y="4666093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7242" y="1196354"/>
            <a:ext cx="38728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" dirty="0">
                <a:latin typeface="Calibri"/>
                <a:cs typeface="Calibri"/>
              </a:rPr>
              <a:t>l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i="1" spc="30" dirty="0">
                <a:latin typeface="Calibri"/>
                <a:cs typeface="Calibri"/>
              </a:rPr>
              <a:t>a</a:t>
            </a:r>
            <a:r>
              <a:rPr sz="2000" b="1" i="1" spc="-30" dirty="0">
                <a:latin typeface="Calibri"/>
                <a:cs typeface="Calibri"/>
              </a:rPr>
              <a:t>c</a:t>
            </a:r>
            <a:r>
              <a:rPr sz="2000" b="1" i="1" dirty="0">
                <a:latin typeface="Calibri"/>
                <a:cs typeface="Calibri"/>
              </a:rPr>
              <a:t>ti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dirty="0">
                <a:latin typeface="Calibri"/>
                <a:cs typeface="Calibri"/>
              </a:rPr>
              <a:t>n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L</a:t>
            </a:r>
            <a:r>
              <a:rPr spc="-50" dirty="0">
                <a:latin typeface="Calibri"/>
                <a:cs typeface="Calibri"/>
              </a:rPr>
              <a:t>az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5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3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18" name="object 18"/>
          <p:cNvSpPr/>
          <p:nvPr/>
        </p:nvSpPr>
        <p:spPr>
          <a:xfrm>
            <a:off x="6743700" y="33401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26250" y="33845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26250" y="33845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43700" y="1981200"/>
            <a:ext cx="546100" cy="660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26250" y="2025650"/>
            <a:ext cx="381000" cy="520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26250" y="2025650"/>
            <a:ext cx="381000" cy="520700"/>
          </a:xfrm>
          <a:custGeom>
            <a:avLst/>
            <a:gdLst/>
            <a:ahLst/>
            <a:cxnLst/>
            <a:rect l="l" t="t" r="r" b="b"/>
            <a:pathLst>
              <a:path w="381000" h="520700">
                <a:moveTo>
                  <a:pt x="0" y="330200"/>
                </a:moveTo>
                <a:lnTo>
                  <a:pt x="95250" y="330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30200"/>
                </a:lnTo>
                <a:lnTo>
                  <a:pt x="381000" y="330200"/>
                </a:lnTo>
                <a:lnTo>
                  <a:pt x="190500" y="520700"/>
                </a:lnTo>
                <a:lnTo>
                  <a:pt x="0" y="330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16550" y="2266950"/>
            <a:ext cx="939800" cy="266700"/>
          </a:xfrm>
          <a:custGeom>
            <a:avLst/>
            <a:gdLst/>
            <a:ahLst/>
            <a:cxnLst/>
            <a:rect l="l" t="t" r="r" b="b"/>
            <a:pathLst>
              <a:path w="939800" h="266700">
                <a:moveTo>
                  <a:pt x="0" y="0"/>
                </a:moveTo>
                <a:lnTo>
                  <a:pt x="939800" y="0"/>
                </a:lnTo>
                <a:lnTo>
                  <a:pt x="9398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16550" y="2266950"/>
            <a:ext cx="939800" cy="266700"/>
          </a:xfrm>
          <a:custGeom>
            <a:avLst/>
            <a:gdLst/>
            <a:ahLst/>
            <a:cxnLst/>
            <a:rect l="l" t="t" r="r" b="b"/>
            <a:pathLst>
              <a:path w="939800" h="266700">
                <a:moveTo>
                  <a:pt x="0" y="0"/>
                </a:moveTo>
                <a:lnTo>
                  <a:pt x="939800" y="0"/>
                </a:lnTo>
                <a:lnTo>
                  <a:pt x="9398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493142" y="2319317"/>
            <a:ext cx="77851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16550" y="3498850"/>
            <a:ext cx="1155700" cy="266700"/>
          </a:xfrm>
          <a:custGeom>
            <a:avLst/>
            <a:gdLst/>
            <a:ahLst/>
            <a:cxnLst/>
            <a:rect l="l" t="t" r="r" b="b"/>
            <a:pathLst>
              <a:path w="1155700" h="266700">
                <a:moveTo>
                  <a:pt x="0" y="0"/>
                </a:moveTo>
                <a:lnTo>
                  <a:pt x="1155700" y="0"/>
                </a:lnTo>
                <a:lnTo>
                  <a:pt x="11557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16550" y="3498850"/>
            <a:ext cx="1155700" cy="266700"/>
          </a:xfrm>
          <a:custGeom>
            <a:avLst/>
            <a:gdLst/>
            <a:ahLst/>
            <a:cxnLst/>
            <a:rect l="l" t="t" r="r" b="b"/>
            <a:pathLst>
              <a:path w="1155700" h="266700">
                <a:moveTo>
                  <a:pt x="0" y="0"/>
                </a:moveTo>
                <a:lnTo>
                  <a:pt x="1155700" y="0"/>
                </a:lnTo>
                <a:lnTo>
                  <a:pt x="11557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493142" y="3546671"/>
            <a:ext cx="97345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-50" dirty="0">
                <a:latin typeface="Calibri"/>
                <a:cs typeface="Calibri"/>
              </a:rPr>
              <a:t>_</a:t>
            </a:r>
            <a:r>
              <a:rPr sz="1100" spc="2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c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1300" y="2336800"/>
            <a:ext cx="5207000" cy="2527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D8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47035" y="2590816"/>
            <a:ext cx="4597400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sc.textFil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("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ur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le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c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o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w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.t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x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")</a:t>
            </a:r>
            <a:endParaRPr sz="1400">
              <a:latin typeface="Courier New"/>
              <a:cs typeface="Courier New"/>
            </a:endParaRPr>
          </a:p>
          <a:p>
            <a:pPr marL="292100" marR="691515" indent="-279400">
              <a:lnSpc>
                <a:spcPct val="119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va</a:t>
            </a:r>
            <a:r>
              <a:rPr sz="1400" b="1" dirty="0">
                <a:latin typeface="Courier New"/>
                <a:cs typeface="Courier New"/>
              </a:rPr>
              <a:t>l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mydata_u</a:t>
            </a:r>
            <a:r>
              <a:rPr sz="1400" b="1" dirty="0">
                <a:latin typeface="Courier New"/>
                <a:cs typeface="Courier New"/>
              </a:rPr>
              <a:t>c</a:t>
            </a:r>
            <a:r>
              <a:rPr sz="1400" b="1" spc="2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mydata.ma</a:t>
            </a:r>
            <a:r>
              <a:rPr sz="1400" b="1" spc="-40" dirty="0">
                <a:latin typeface="Courier New"/>
                <a:cs typeface="Courier New"/>
              </a:rPr>
              <a:t>p</a:t>
            </a:r>
            <a:r>
              <a:rPr sz="1400" b="1" spc="-45" dirty="0">
                <a:latin typeface="Courier New"/>
                <a:cs typeface="Courier New"/>
              </a:rPr>
              <a:t>(li</a:t>
            </a:r>
            <a:r>
              <a:rPr sz="1400" b="1" spc="60" dirty="0">
                <a:latin typeface="Courier New"/>
                <a:cs typeface="Courier New"/>
              </a:rPr>
              <a:t>n</a:t>
            </a:r>
            <a:r>
              <a:rPr sz="1400" b="1" dirty="0">
                <a:latin typeface="Courier New"/>
                <a:cs typeface="Courier New"/>
              </a:rPr>
              <a:t>e</a:t>
            </a:r>
            <a:r>
              <a:rPr sz="1400" b="1" spc="41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=&gt; line.toUpperC</a:t>
            </a:r>
            <a:r>
              <a:rPr sz="1400" b="1" spc="60" dirty="0">
                <a:latin typeface="Courier New"/>
                <a:cs typeface="Courier New"/>
              </a:rPr>
              <a:t>a</a:t>
            </a:r>
            <a:r>
              <a:rPr sz="1400" b="1" spc="-45" dirty="0">
                <a:latin typeface="Courier New"/>
                <a:cs typeface="Courier New"/>
              </a:rPr>
              <a:t>se</a:t>
            </a:r>
            <a:r>
              <a:rPr sz="1400" b="1" spc="55" dirty="0">
                <a:latin typeface="Courier New"/>
                <a:cs typeface="Courier New"/>
              </a:rPr>
              <a:t>(</a:t>
            </a:r>
            <a:r>
              <a:rPr sz="1400" b="1" spc="-45" dirty="0">
                <a:latin typeface="Courier New"/>
                <a:cs typeface="Courier New"/>
              </a:rPr>
              <a:t>)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846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846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857111" y="2276855"/>
            <a:ext cx="11906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18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7137" y="268493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77137" y="292877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7137" y="317261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86662" y="2533650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89233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3432" y="2431573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6350" y="2441098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59">
                <a:moveTo>
                  <a:pt x="0" y="0"/>
                </a:moveTo>
                <a:lnTo>
                  <a:pt x="18766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7137" y="341645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73924" y="3934573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3924" y="4178412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3924" y="4422252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83449" y="3765550"/>
            <a:ext cx="0" cy="910590"/>
          </a:xfrm>
          <a:custGeom>
            <a:avLst/>
            <a:gdLst/>
            <a:ahLst/>
            <a:cxnLst/>
            <a:rect l="l" t="t" r="r" b="b"/>
            <a:pathLst>
              <a:path h="910589">
                <a:moveTo>
                  <a:pt x="0" y="91006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20219" y="3681207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1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72250" y="3690732"/>
            <a:ext cx="1657985" cy="0"/>
          </a:xfrm>
          <a:custGeom>
            <a:avLst/>
            <a:gdLst/>
            <a:ahLst/>
            <a:cxnLst/>
            <a:rect l="l" t="t" r="r" b="b"/>
            <a:pathLst>
              <a:path w="1657984">
                <a:moveTo>
                  <a:pt x="0" y="0"/>
                </a:moveTo>
                <a:lnTo>
                  <a:pt x="16574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3924" y="4666093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7242" y="1196354"/>
            <a:ext cx="38728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" dirty="0">
                <a:latin typeface="Calibri"/>
                <a:cs typeface="Calibri"/>
              </a:rPr>
              <a:t>l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i="1" spc="30" dirty="0">
                <a:latin typeface="Calibri"/>
                <a:cs typeface="Calibri"/>
              </a:rPr>
              <a:t>a</a:t>
            </a:r>
            <a:r>
              <a:rPr sz="2000" b="1" i="1" spc="-30" dirty="0">
                <a:latin typeface="Calibri"/>
                <a:cs typeface="Calibri"/>
              </a:rPr>
              <a:t>c</a:t>
            </a:r>
            <a:r>
              <a:rPr sz="2000" b="1" i="1" dirty="0">
                <a:latin typeface="Calibri"/>
                <a:cs typeface="Calibri"/>
              </a:rPr>
              <a:t>ti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dirty="0">
                <a:latin typeface="Calibri"/>
                <a:cs typeface="Calibri"/>
              </a:rPr>
              <a:t>n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L</a:t>
            </a:r>
            <a:r>
              <a:rPr spc="-50" dirty="0">
                <a:latin typeface="Calibri"/>
                <a:cs typeface="Calibri"/>
              </a:rPr>
              <a:t>az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5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4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18" name="object 18"/>
          <p:cNvSpPr/>
          <p:nvPr/>
        </p:nvSpPr>
        <p:spPr>
          <a:xfrm>
            <a:off x="5577137" y="523419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77137" y="547803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6662" y="5022850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23432" y="4980825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84950" y="4990350"/>
            <a:ext cx="1648460" cy="0"/>
          </a:xfrm>
          <a:custGeom>
            <a:avLst/>
            <a:gdLst/>
            <a:ahLst/>
            <a:cxnLst/>
            <a:rect l="l" t="t" r="r" b="b"/>
            <a:pathLst>
              <a:path w="1648459">
                <a:moveTo>
                  <a:pt x="0" y="0"/>
                </a:moveTo>
                <a:lnTo>
                  <a:pt x="16480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77137" y="572187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43700" y="33401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26250" y="33845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26250" y="33845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43700" y="1981200"/>
            <a:ext cx="546100" cy="660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26250" y="2025650"/>
            <a:ext cx="381000" cy="520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26250" y="2025650"/>
            <a:ext cx="381000" cy="520700"/>
          </a:xfrm>
          <a:custGeom>
            <a:avLst/>
            <a:gdLst/>
            <a:ahLst/>
            <a:cxnLst/>
            <a:rect l="l" t="t" r="r" b="b"/>
            <a:pathLst>
              <a:path w="381000" h="520700">
                <a:moveTo>
                  <a:pt x="0" y="330200"/>
                </a:moveTo>
                <a:lnTo>
                  <a:pt x="95250" y="330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30200"/>
                </a:lnTo>
                <a:lnTo>
                  <a:pt x="381000" y="330200"/>
                </a:lnTo>
                <a:lnTo>
                  <a:pt x="190500" y="520700"/>
                </a:lnTo>
                <a:lnTo>
                  <a:pt x="0" y="330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43700" y="45974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26250" y="46418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26250" y="46418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16550" y="2266950"/>
            <a:ext cx="939800" cy="266700"/>
          </a:xfrm>
          <a:custGeom>
            <a:avLst/>
            <a:gdLst/>
            <a:ahLst/>
            <a:cxnLst/>
            <a:rect l="l" t="t" r="r" b="b"/>
            <a:pathLst>
              <a:path w="939800" h="266700">
                <a:moveTo>
                  <a:pt x="0" y="0"/>
                </a:moveTo>
                <a:lnTo>
                  <a:pt x="939800" y="0"/>
                </a:lnTo>
                <a:lnTo>
                  <a:pt x="9398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16550" y="2266950"/>
            <a:ext cx="939800" cy="266700"/>
          </a:xfrm>
          <a:custGeom>
            <a:avLst/>
            <a:gdLst/>
            <a:ahLst/>
            <a:cxnLst/>
            <a:rect l="l" t="t" r="r" b="b"/>
            <a:pathLst>
              <a:path w="939800" h="266700">
                <a:moveTo>
                  <a:pt x="0" y="0"/>
                </a:moveTo>
                <a:lnTo>
                  <a:pt x="939800" y="0"/>
                </a:lnTo>
                <a:lnTo>
                  <a:pt x="9398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493142" y="2319317"/>
            <a:ext cx="77851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416550" y="3498850"/>
            <a:ext cx="1155700" cy="266700"/>
          </a:xfrm>
          <a:custGeom>
            <a:avLst/>
            <a:gdLst/>
            <a:ahLst/>
            <a:cxnLst/>
            <a:rect l="l" t="t" r="r" b="b"/>
            <a:pathLst>
              <a:path w="1155700" h="266700">
                <a:moveTo>
                  <a:pt x="0" y="0"/>
                </a:moveTo>
                <a:lnTo>
                  <a:pt x="1155700" y="0"/>
                </a:lnTo>
                <a:lnTo>
                  <a:pt x="11557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16550" y="3498850"/>
            <a:ext cx="1155700" cy="266700"/>
          </a:xfrm>
          <a:custGeom>
            <a:avLst/>
            <a:gdLst/>
            <a:ahLst/>
            <a:cxnLst/>
            <a:rect l="l" t="t" r="r" b="b"/>
            <a:pathLst>
              <a:path w="1155700" h="266700">
                <a:moveTo>
                  <a:pt x="0" y="0"/>
                </a:moveTo>
                <a:lnTo>
                  <a:pt x="1155700" y="0"/>
                </a:lnTo>
                <a:lnTo>
                  <a:pt x="11557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493142" y="3546671"/>
            <a:ext cx="97345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-50" dirty="0">
                <a:latin typeface="Calibri"/>
                <a:cs typeface="Calibri"/>
              </a:rPr>
              <a:t>_</a:t>
            </a:r>
            <a:r>
              <a:rPr sz="1100" spc="2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c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416550" y="4768850"/>
            <a:ext cx="1168400" cy="254000"/>
          </a:xfrm>
          <a:custGeom>
            <a:avLst/>
            <a:gdLst/>
            <a:ahLst/>
            <a:cxnLst/>
            <a:rect l="l" t="t" r="r" b="b"/>
            <a:pathLst>
              <a:path w="1168400" h="254000">
                <a:moveTo>
                  <a:pt x="0" y="0"/>
                </a:moveTo>
                <a:lnTo>
                  <a:pt x="1168400" y="0"/>
                </a:lnTo>
                <a:lnTo>
                  <a:pt x="11684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16550" y="4768850"/>
            <a:ext cx="1168400" cy="254000"/>
          </a:xfrm>
          <a:custGeom>
            <a:avLst/>
            <a:gdLst/>
            <a:ahLst/>
            <a:cxnLst/>
            <a:rect l="l" t="t" r="r" b="b"/>
            <a:pathLst>
              <a:path w="1168400" h="254000">
                <a:moveTo>
                  <a:pt x="0" y="0"/>
                </a:moveTo>
                <a:lnTo>
                  <a:pt x="1168400" y="0"/>
                </a:lnTo>
                <a:lnTo>
                  <a:pt x="11684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493142" y="4811052"/>
            <a:ext cx="99949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-50" dirty="0">
                <a:latin typeface="Calibri"/>
                <a:cs typeface="Calibri"/>
              </a:rPr>
              <a:t>_</a:t>
            </a:r>
            <a:r>
              <a:rPr sz="1100" spc="-4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41300" y="2336800"/>
            <a:ext cx="5207000" cy="2527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D8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47035" y="2590816"/>
            <a:ext cx="4597400" cy="1247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sc.textFil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("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ur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le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c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o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w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.t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x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")</a:t>
            </a:r>
            <a:endParaRPr sz="1400">
              <a:latin typeface="Courier New"/>
              <a:cs typeface="Courier New"/>
            </a:endParaRPr>
          </a:p>
          <a:p>
            <a:pPr marL="292100" marR="691515" indent="-279400">
              <a:lnSpc>
                <a:spcPct val="119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mydata_u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c</a:t>
            </a:r>
            <a:r>
              <a:rPr sz="1400" b="1" spc="2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mydata.ma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(li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n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4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=&gt; line.toUpperC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se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va</a:t>
            </a:r>
            <a:r>
              <a:rPr sz="1400" b="1" dirty="0">
                <a:latin typeface="Courier New"/>
                <a:cs typeface="Courier New"/>
              </a:rPr>
              <a:t>l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mydata_fil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spc="3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mydata_uc.filt</a:t>
            </a:r>
            <a:r>
              <a:rPr sz="1400" b="1" spc="60" dirty="0"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r</a:t>
            </a:r>
            <a:r>
              <a:rPr sz="1400" b="1" spc="55" dirty="0">
                <a:latin typeface="Courier New"/>
                <a:cs typeface="Courier New"/>
              </a:rPr>
              <a:t>(</a:t>
            </a:r>
            <a:r>
              <a:rPr sz="1400" b="1" spc="-45" dirty="0">
                <a:latin typeface="Courier New"/>
                <a:cs typeface="Courier New"/>
              </a:rPr>
              <a:t>li</a:t>
            </a:r>
            <a:r>
              <a:rPr sz="1400" b="1" spc="60" dirty="0">
                <a:latin typeface="Courier New"/>
                <a:cs typeface="Courier New"/>
              </a:rPr>
              <a:t>ne</a:t>
            </a:r>
            <a:endParaRPr sz="1400">
              <a:latin typeface="Courier New"/>
              <a:cs typeface="Courier New"/>
            </a:endParaRPr>
          </a:p>
          <a:p>
            <a:pPr marL="292100">
              <a:lnSpc>
                <a:spcPct val="100000"/>
              </a:lnSpc>
              <a:spcBef>
                <a:spcPts val="420"/>
              </a:spcBef>
            </a:pPr>
            <a:r>
              <a:rPr sz="1400" b="1" spc="-45" dirty="0">
                <a:latin typeface="Courier New"/>
                <a:cs typeface="Courier New"/>
              </a:rPr>
              <a:t>=</a:t>
            </a:r>
            <a:r>
              <a:rPr sz="1400" b="1" dirty="0">
                <a:latin typeface="Courier New"/>
                <a:cs typeface="Courier New"/>
              </a:rPr>
              <a:t>&gt;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line.startsWi</a:t>
            </a:r>
            <a:r>
              <a:rPr sz="1400" b="1" spc="60" dirty="0">
                <a:latin typeface="Courier New"/>
                <a:cs typeface="Courier New"/>
              </a:rPr>
              <a:t>t</a:t>
            </a:r>
            <a:r>
              <a:rPr sz="1400" b="1" spc="-45" dirty="0">
                <a:latin typeface="Courier New"/>
                <a:cs typeface="Courier New"/>
              </a:rPr>
              <a:t>h</a:t>
            </a:r>
            <a:r>
              <a:rPr sz="1400" b="1" spc="55" dirty="0">
                <a:latin typeface="Courier New"/>
                <a:cs typeface="Courier New"/>
              </a:rPr>
              <a:t>(</a:t>
            </a:r>
            <a:r>
              <a:rPr sz="1400" b="1" spc="-45" dirty="0">
                <a:latin typeface="Courier New"/>
                <a:cs typeface="Courier New"/>
              </a:rPr>
              <a:t>"I</a:t>
            </a:r>
            <a:r>
              <a:rPr sz="1400" b="1" spc="60" dirty="0">
                <a:latin typeface="Courier New"/>
                <a:cs typeface="Courier New"/>
              </a:rPr>
              <a:t>"</a:t>
            </a:r>
            <a:r>
              <a:rPr sz="1400" b="1" spc="-40" dirty="0">
                <a:latin typeface="Courier New"/>
                <a:cs typeface="Courier New"/>
              </a:rPr>
              <a:t>)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7846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846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857111" y="2276855"/>
            <a:ext cx="11906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19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3960"/>
            <a:ext cx="6229350" cy="323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40" dirty="0">
                <a:latin typeface="Calibri"/>
                <a:cs typeface="Calibri"/>
              </a:rPr>
              <a:t>kC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5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ili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B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7137" y="268493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77137" y="292877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7137" y="317261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86662" y="2533650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89233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3432" y="2431573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6350" y="2441098"/>
            <a:ext cx="1877060" cy="0"/>
          </a:xfrm>
          <a:custGeom>
            <a:avLst/>
            <a:gdLst/>
            <a:ahLst/>
            <a:cxnLst/>
            <a:rect l="l" t="t" r="r" b="b"/>
            <a:pathLst>
              <a:path w="1877059">
                <a:moveTo>
                  <a:pt x="0" y="0"/>
                </a:moveTo>
                <a:lnTo>
                  <a:pt x="18766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7137" y="341645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73924" y="3934573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3924" y="4178412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3924" y="4422252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83449" y="3765550"/>
            <a:ext cx="0" cy="910590"/>
          </a:xfrm>
          <a:custGeom>
            <a:avLst/>
            <a:gdLst/>
            <a:ahLst/>
            <a:cxnLst/>
            <a:rect l="l" t="t" r="r" b="b"/>
            <a:pathLst>
              <a:path h="910589">
                <a:moveTo>
                  <a:pt x="0" y="91006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20219" y="3681207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1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72250" y="3690732"/>
            <a:ext cx="1657985" cy="0"/>
          </a:xfrm>
          <a:custGeom>
            <a:avLst/>
            <a:gdLst/>
            <a:ahLst/>
            <a:cxnLst/>
            <a:rect l="l" t="t" r="r" b="b"/>
            <a:pathLst>
              <a:path w="1657984">
                <a:moveTo>
                  <a:pt x="0" y="0"/>
                </a:moveTo>
                <a:lnTo>
                  <a:pt x="16574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3924" y="4666093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77137" y="523419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7137" y="547803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86662" y="5022850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23432" y="4980825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84950" y="4990350"/>
            <a:ext cx="1648460" cy="0"/>
          </a:xfrm>
          <a:custGeom>
            <a:avLst/>
            <a:gdLst/>
            <a:ahLst/>
            <a:cxnLst/>
            <a:rect l="l" t="t" r="r" b="b"/>
            <a:pathLst>
              <a:path w="1648459">
                <a:moveTo>
                  <a:pt x="0" y="0"/>
                </a:moveTo>
                <a:lnTo>
                  <a:pt x="16480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77137" y="572187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43700" y="33401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26250" y="33845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6250" y="33845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43700" y="1981200"/>
            <a:ext cx="546100" cy="660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26250" y="2025650"/>
            <a:ext cx="381000" cy="520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26250" y="2025650"/>
            <a:ext cx="381000" cy="520700"/>
          </a:xfrm>
          <a:custGeom>
            <a:avLst/>
            <a:gdLst/>
            <a:ahLst/>
            <a:cxnLst/>
            <a:rect l="l" t="t" r="r" b="b"/>
            <a:pathLst>
              <a:path w="381000" h="520700">
                <a:moveTo>
                  <a:pt x="0" y="330200"/>
                </a:moveTo>
                <a:lnTo>
                  <a:pt x="95250" y="330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30200"/>
                </a:lnTo>
                <a:lnTo>
                  <a:pt x="381000" y="330200"/>
                </a:lnTo>
                <a:lnTo>
                  <a:pt x="190500" y="520700"/>
                </a:lnTo>
                <a:lnTo>
                  <a:pt x="0" y="330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43700" y="45974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26250" y="46418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26250" y="46418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16550" y="4768850"/>
            <a:ext cx="1168400" cy="254000"/>
          </a:xfrm>
          <a:custGeom>
            <a:avLst/>
            <a:gdLst/>
            <a:ahLst/>
            <a:cxnLst/>
            <a:rect l="l" t="t" r="r" b="b"/>
            <a:pathLst>
              <a:path w="1168400" h="254000">
                <a:moveTo>
                  <a:pt x="0" y="0"/>
                </a:moveTo>
                <a:lnTo>
                  <a:pt x="1168400" y="0"/>
                </a:lnTo>
                <a:lnTo>
                  <a:pt x="11684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16550" y="4768850"/>
            <a:ext cx="1168400" cy="254000"/>
          </a:xfrm>
          <a:custGeom>
            <a:avLst/>
            <a:gdLst/>
            <a:ahLst/>
            <a:cxnLst/>
            <a:rect l="l" t="t" r="r" b="b"/>
            <a:pathLst>
              <a:path w="1168400" h="254000">
                <a:moveTo>
                  <a:pt x="0" y="0"/>
                </a:moveTo>
                <a:lnTo>
                  <a:pt x="1168400" y="0"/>
                </a:lnTo>
                <a:lnTo>
                  <a:pt x="11684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29400" y="5664200"/>
            <a:ext cx="812800" cy="558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99250" y="5708650"/>
            <a:ext cx="673100" cy="419100"/>
          </a:xfrm>
          <a:custGeom>
            <a:avLst/>
            <a:gdLst/>
            <a:ahLst/>
            <a:cxnLst/>
            <a:rect l="l" t="t" r="r" b="b"/>
            <a:pathLst>
              <a:path w="673100" h="419100">
                <a:moveTo>
                  <a:pt x="673100" y="0"/>
                </a:moveTo>
                <a:lnTo>
                  <a:pt x="0" y="0"/>
                </a:lnTo>
                <a:lnTo>
                  <a:pt x="336550" y="419100"/>
                </a:lnTo>
                <a:lnTo>
                  <a:pt x="6731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99250" y="5708650"/>
            <a:ext cx="673100" cy="419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99250" y="5708650"/>
            <a:ext cx="673100" cy="419100"/>
          </a:xfrm>
          <a:custGeom>
            <a:avLst/>
            <a:gdLst/>
            <a:ahLst/>
            <a:cxnLst/>
            <a:rect l="l" t="t" r="r" b="b"/>
            <a:pathLst>
              <a:path w="673100" h="419100">
                <a:moveTo>
                  <a:pt x="673100" y="0"/>
                </a:moveTo>
                <a:lnTo>
                  <a:pt x="336550" y="419100"/>
                </a:lnTo>
                <a:lnTo>
                  <a:pt x="0" y="0"/>
                </a:lnTo>
                <a:lnTo>
                  <a:pt x="673100" y="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16550" y="2266950"/>
            <a:ext cx="939800" cy="266700"/>
          </a:xfrm>
          <a:custGeom>
            <a:avLst/>
            <a:gdLst/>
            <a:ahLst/>
            <a:cxnLst/>
            <a:rect l="l" t="t" r="r" b="b"/>
            <a:pathLst>
              <a:path w="939800" h="266700">
                <a:moveTo>
                  <a:pt x="0" y="0"/>
                </a:moveTo>
                <a:lnTo>
                  <a:pt x="939800" y="0"/>
                </a:lnTo>
                <a:lnTo>
                  <a:pt x="9398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16550" y="2266950"/>
            <a:ext cx="939800" cy="266700"/>
          </a:xfrm>
          <a:custGeom>
            <a:avLst/>
            <a:gdLst/>
            <a:ahLst/>
            <a:cxnLst/>
            <a:rect l="l" t="t" r="r" b="b"/>
            <a:pathLst>
              <a:path w="939800" h="266700">
                <a:moveTo>
                  <a:pt x="0" y="0"/>
                </a:moveTo>
                <a:lnTo>
                  <a:pt x="939800" y="0"/>
                </a:lnTo>
                <a:lnTo>
                  <a:pt x="9398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16550" y="3498850"/>
            <a:ext cx="1155700" cy="266700"/>
          </a:xfrm>
          <a:custGeom>
            <a:avLst/>
            <a:gdLst/>
            <a:ahLst/>
            <a:cxnLst/>
            <a:rect l="l" t="t" r="r" b="b"/>
            <a:pathLst>
              <a:path w="1155700" h="266700">
                <a:moveTo>
                  <a:pt x="0" y="0"/>
                </a:moveTo>
                <a:lnTo>
                  <a:pt x="1155700" y="0"/>
                </a:lnTo>
                <a:lnTo>
                  <a:pt x="11557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16550" y="3498850"/>
            <a:ext cx="1155700" cy="266700"/>
          </a:xfrm>
          <a:custGeom>
            <a:avLst/>
            <a:gdLst/>
            <a:ahLst/>
            <a:cxnLst/>
            <a:rect l="l" t="t" r="r" b="b"/>
            <a:pathLst>
              <a:path w="1155700" h="266700">
                <a:moveTo>
                  <a:pt x="0" y="0"/>
                </a:moveTo>
                <a:lnTo>
                  <a:pt x="1155700" y="0"/>
                </a:lnTo>
                <a:lnTo>
                  <a:pt x="11557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93142" y="2319317"/>
            <a:ext cx="2407920" cy="336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40"/>
              </a:spcBef>
            </a:pPr>
            <a:r>
              <a:rPr sz="1000" b="1" spc="-5" dirty="0">
                <a:latin typeface="Courier New"/>
                <a:cs typeface="Courier New"/>
              </a:rPr>
              <a:t>I'v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see</a:t>
            </a:r>
            <a:r>
              <a:rPr sz="1000" b="1" dirty="0">
                <a:latin typeface="Courier New"/>
                <a:cs typeface="Courier New"/>
              </a:rPr>
              <a:t>n a </a:t>
            </a:r>
            <a:r>
              <a:rPr sz="1000" b="1" spc="-5" dirty="0">
                <a:latin typeface="Courier New"/>
                <a:cs typeface="Courier New"/>
              </a:rPr>
              <a:t>purpl</a:t>
            </a:r>
            <a:r>
              <a:rPr sz="1000" b="1" dirty="0">
                <a:latin typeface="Courier New"/>
                <a:cs typeface="Courier New"/>
              </a:rPr>
              <a:t>e cow.</a:t>
            </a:r>
            <a:endParaRPr sz="1000">
              <a:latin typeface="Courier New"/>
              <a:cs typeface="Courier New"/>
            </a:endParaRPr>
          </a:p>
          <a:p>
            <a:pPr marL="184785" marR="157480">
              <a:lnSpc>
                <a:spcPct val="160000"/>
              </a:lnSpc>
            </a:pPr>
            <a:r>
              <a:rPr sz="1000" b="1" dirty="0">
                <a:latin typeface="Courier New"/>
                <a:cs typeface="Courier New"/>
              </a:rPr>
              <a:t>I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hop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</a:t>
            </a:r>
            <a:r>
              <a:rPr sz="1000" b="1" dirty="0">
                <a:latin typeface="Courier New"/>
                <a:cs typeface="Courier New"/>
              </a:rPr>
              <a:t>o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one; </a:t>
            </a:r>
            <a:r>
              <a:rPr sz="1000" b="1" spc="-5" dirty="0">
                <a:latin typeface="Courier New"/>
                <a:cs typeface="Courier New"/>
              </a:rPr>
              <a:t>Bu</a:t>
            </a:r>
            <a:r>
              <a:rPr sz="1000" b="1" dirty="0">
                <a:latin typeface="Courier New"/>
                <a:cs typeface="Courier New"/>
              </a:rPr>
              <a:t>t I </a:t>
            </a:r>
            <a:r>
              <a:rPr sz="1000" b="1" spc="-5" dirty="0">
                <a:latin typeface="Courier New"/>
                <a:cs typeface="Courier New"/>
              </a:rPr>
              <a:t>ca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tel</a:t>
            </a:r>
            <a:r>
              <a:rPr sz="1000" b="1" dirty="0">
                <a:latin typeface="Courier New"/>
                <a:cs typeface="Courier New"/>
              </a:rPr>
              <a:t>l </a:t>
            </a:r>
            <a:r>
              <a:rPr sz="1000" b="1" spc="-5" dirty="0">
                <a:latin typeface="Courier New"/>
                <a:cs typeface="Courier New"/>
              </a:rPr>
              <a:t>you</a:t>
            </a:r>
            <a:r>
              <a:rPr sz="1000" b="1" dirty="0">
                <a:latin typeface="Courier New"/>
                <a:cs typeface="Courier New"/>
              </a:rPr>
              <a:t>, anyhow, </a:t>
            </a:r>
            <a:r>
              <a:rPr sz="1000" b="1" spc="-5" dirty="0">
                <a:latin typeface="Courier New"/>
                <a:cs typeface="Courier New"/>
              </a:rPr>
              <a:t>I'</a:t>
            </a:r>
            <a:r>
              <a:rPr sz="1000" b="1" dirty="0">
                <a:latin typeface="Courier New"/>
                <a:cs typeface="Courier New"/>
              </a:rPr>
              <a:t>d </a:t>
            </a:r>
            <a:r>
              <a:rPr sz="1000" b="1" spc="-5" dirty="0">
                <a:latin typeface="Courier New"/>
                <a:cs typeface="Courier New"/>
              </a:rPr>
              <a:t>rathe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tha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b</a:t>
            </a:r>
            <a:r>
              <a:rPr sz="1000" b="1" dirty="0">
                <a:latin typeface="Courier New"/>
                <a:cs typeface="Courier New"/>
              </a:rPr>
              <a:t>e one.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-50" dirty="0">
                <a:latin typeface="Calibri"/>
                <a:cs typeface="Calibri"/>
              </a:rPr>
              <a:t>_</a:t>
            </a:r>
            <a:r>
              <a:rPr sz="1100" spc="2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c</a:t>
            </a:r>
            <a:endParaRPr sz="1100">
              <a:latin typeface="Calibri"/>
              <a:cs typeface="Calibri"/>
            </a:endParaRPr>
          </a:p>
          <a:p>
            <a:pPr marL="181610">
              <a:lnSpc>
                <a:spcPct val="100000"/>
              </a:lnSpc>
              <a:spcBef>
                <a:spcPts val="215"/>
              </a:spcBef>
            </a:pPr>
            <a:r>
              <a:rPr sz="1000" b="1" spc="-5" dirty="0">
                <a:latin typeface="Courier New"/>
                <a:cs typeface="Courier New"/>
              </a:rPr>
              <a:t>I'V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SEE</a:t>
            </a:r>
            <a:r>
              <a:rPr sz="1000" b="1" dirty="0">
                <a:latin typeface="Courier New"/>
                <a:cs typeface="Courier New"/>
              </a:rPr>
              <a:t>N A </a:t>
            </a:r>
            <a:r>
              <a:rPr sz="1000" b="1" spc="-5" dirty="0">
                <a:latin typeface="Courier New"/>
                <a:cs typeface="Courier New"/>
              </a:rPr>
              <a:t>PURPL</a:t>
            </a:r>
            <a:r>
              <a:rPr sz="1000" b="1" dirty="0">
                <a:latin typeface="Courier New"/>
                <a:cs typeface="Courier New"/>
              </a:rPr>
              <a:t>E COW.</a:t>
            </a:r>
            <a:endParaRPr sz="1000">
              <a:latin typeface="Courier New"/>
              <a:cs typeface="Courier New"/>
            </a:endParaRPr>
          </a:p>
          <a:p>
            <a:pPr marL="181610" marR="160655">
              <a:lnSpc>
                <a:spcPct val="160000"/>
              </a:lnSpc>
            </a:pPr>
            <a:r>
              <a:rPr sz="1000" b="1" dirty="0">
                <a:latin typeface="Courier New"/>
                <a:cs typeface="Courier New"/>
              </a:rPr>
              <a:t>I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HOP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</a:t>
            </a:r>
            <a:r>
              <a:rPr sz="1000" b="1" dirty="0">
                <a:latin typeface="Courier New"/>
                <a:cs typeface="Courier New"/>
              </a:rPr>
              <a:t>O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ONE; </a:t>
            </a:r>
            <a:r>
              <a:rPr sz="1000" b="1" spc="-5" dirty="0">
                <a:latin typeface="Courier New"/>
                <a:cs typeface="Courier New"/>
              </a:rPr>
              <a:t>BU</a:t>
            </a:r>
            <a:r>
              <a:rPr sz="1000" b="1" dirty="0">
                <a:latin typeface="Courier New"/>
                <a:cs typeface="Courier New"/>
              </a:rPr>
              <a:t>T I </a:t>
            </a:r>
            <a:r>
              <a:rPr sz="1000" b="1" spc="-5" dirty="0">
                <a:latin typeface="Courier New"/>
                <a:cs typeface="Courier New"/>
              </a:rPr>
              <a:t>CA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TEL</a:t>
            </a:r>
            <a:r>
              <a:rPr sz="1000" b="1" dirty="0">
                <a:latin typeface="Courier New"/>
                <a:cs typeface="Courier New"/>
              </a:rPr>
              <a:t>L </a:t>
            </a:r>
            <a:r>
              <a:rPr sz="1000" b="1" spc="-5" dirty="0">
                <a:latin typeface="Courier New"/>
                <a:cs typeface="Courier New"/>
              </a:rPr>
              <a:t>YOU</a:t>
            </a:r>
            <a:r>
              <a:rPr sz="1000" b="1" dirty="0">
                <a:latin typeface="Courier New"/>
                <a:cs typeface="Courier New"/>
              </a:rPr>
              <a:t>, ANYHOW, </a:t>
            </a:r>
            <a:r>
              <a:rPr sz="1000" b="1" spc="-5" dirty="0">
                <a:latin typeface="Courier New"/>
                <a:cs typeface="Courier New"/>
              </a:rPr>
              <a:t>I'</a:t>
            </a:r>
            <a:r>
              <a:rPr sz="1000" b="1" dirty="0">
                <a:latin typeface="Courier New"/>
                <a:cs typeface="Courier New"/>
              </a:rPr>
              <a:t>D </a:t>
            </a:r>
            <a:r>
              <a:rPr sz="1000" b="1" spc="-5" dirty="0">
                <a:latin typeface="Courier New"/>
                <a:cs typeface="Courier New"/>
              </a:rPr>
              <a:t>RATHE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THA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B</a:t>
            </a:r>
            <a:r>
              <a:rPr sz="1000" b="1" dirty="0">
                <a:latin typeface="Courier New"/>
                <a:cs typeface="Courier New"/>
              </a:rPr>
              <a:t>E ONE.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-50" dirty="0">
                <a:latin typeface="Calibri"/>
                <a:cs typeface="Calibri"/>
              </a:rPr>
              <a:t>_</a:t>
            </a:r>
            <a:r>
              <a:rPr sz="1100" spc="-4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490"/>
              </a:spcBef>
            </a:pPr>
            <a:r>
              <a:rPr sz="1000" b="1" spc="-5" dirty="0">
                <a:latin typeface="Courier New"/>
                <a:cs typeface="Courier New"/>
              </a:rPr>
              <a:t>I'V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SEE</a:t>
            </a:r>
            <a:r>
              <a:rPr sz="1000" b="1" dirty="0">
                <a:latin typeface="Courier New"/>
                <a:cs typeface="Courier New"/>
              </a:rPr>
              <a:t>N A </a:t>
            </a:r>
            <a:r>
              <a:rPr sz="1000" b="1" spc="-5" dirty="0">
                <a:latin typeface="Courier New"/>
                <a:cs typeface="Courier New"/>
              </a:rPr>
              <a:t>PURPL</a:t>
            </a:r>
            <a:r>
              <a:rPr sz="1000" b="1" dirty="0">
                <a:latin typeface="Courier New"/>
                <a:cs typeface="Courier New"/>
              </a:rPr>
              <a:t>E COW.</a:t>
            </a:r>
            <a:endParaRPr sz="1000">
              <a:latin typeface="Courier New"/>
              <a:cs typeface="Courier New"/>
            </a:endParaRPr>
          </a:p>
          <a:p>
            <a:pPr marL="184785" marR="157480">
              <a:lnSpc>
                <a:spcPct val="160000"/>
              </a:lnSpc>
            </a:pPr>
            <a:r>
              <a:rPr sz="1000" b="1" dirty="0">
                <a:latin typeface="Courier New"/>
                <a:cs typeface="Courier New"/>
              </a:rPr>
              <a:t>I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HOP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</a:t>
            </a:r>
            <a:r>
              <a:rPr sz="1000" b="1" dirty="0">
                <a:latin typeface="Courier New"/>
                <a:cs typeface="Courier New"/>
              </a:rPr>
              <a:t>O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ONE; </a:t>
            </a:r>
            <a:r>
              <a:rPr sz="1000" b="1" spc="-5" dirty="0">
                <a:latin typeface="Courier New"/>
                <a:cs typeface="Courier New"/>
              </a:rPr>
              <a:t>I'</a:t>
            </a:r>
            <a:r>
              <a:rPr sz="1000" b="1" dirty="0">
                <a:latin typeface="Courier New"/>
                <a:cs typeface="Courier New"/>
              </a:rPr>
              <a:t>D </a:t>
            </a:r>
            <a:r>
              <a:rPr sz="1000" b="1" spc="-5" dirty="0">
                <a:latin typeface="Courier New"/>
                <a:cs typeface="Courier New"/>
              </a:rPr>
              <a:t>RATHE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THA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B</a:t>
            </a:r>
            <a:r>
              <a:rPr sz="1000" b="1" dirty="0">
                <a:latin typeface="Courier New"/>
                <a:cs typeface="Courier New"/>
              </a:rPr>
              <a:t>E ONE.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7242" y="1196354"/>
            <a:ext cx="38728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" dirty="0">
                <a:latin typeface="Calibri"/>
                <a:cs typeface="Calibri"/>
              </a:rPr>
              <a:t>l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i="1" spc="30" dirty="0">
                <a:latin typeface="Calibri"/>
                <a:cs typeface="Calibri"/>
              </a:rPr>
              <a:t>a</a:t>
            </a:r>
            <a:r>
              <a:rPr sz="2000" b="1" i="1" spc="-30" dirty="0">
                <a:latin typeface="Calibri"/>
                <a:cs typeface="Calibri"/>
              </a:rPr>
              <a:t>c</a:t>
            </a:r>
            <a:r>
              <a:rPr sz="2000" b="1" i="1" dirty="0">
                <a:latin typeface="Calibri"/>
                <a:cs typeface="Calibri"/>
              </a:rPr>
              <a:t>ti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dirty="0">
                <a:latin typeface="Calibri"/>
                <a:cs typeface="Calibri"/>
              </a:rPr>
              <a:t>n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L</a:t>
            </a:r>
            <a:r>
              <a:rPr spc="-50" dirty="0">
                <a:latin typeface="Calibri"/>
                <a:cs typeface="Calibri"/>
              </a:rPr>
              <a:t>az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5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41300" y="2336800"/>
            <a:ext cx="5207000" cy="2527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D8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47035" y="2590816"/>
            <a:ext cx="4597400" cy="175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sc.textFil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("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ur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le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c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o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w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.t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x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")</a:t>
            </a:r>
            <a:endParaRPr sz="1400">
              <a:latin typeface="Courier New"/>
              <a:cs typeface="Courier New"/>
            </a:endParaRPr>
          </a:p>
          <a:p>
            <a:pPr marL="292100" marR="691515" indent="-279400">
              <a:lnSpc>
                <a:spcPct val="119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mydata_u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c</a:t>
            </a:r>
            <a:r>
              <a:rPr sz="1400" b="1" spc="2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mydata.ma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(li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n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4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=&gt; line.toUpperC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se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mydata_fil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mydata_uc.filt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r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ne</a:t>
            </a:r>
            <a:endParaRPr sz="1400">
              <a:latin typeface="Courier New"/>
              <a:cs typeface="Courier New"/>
            </a:endParaRPr>
          </a:p>
          <a:p>
            <a:pPr marL="292100">
              <a:lnSpc>
                <a:spcPct val="100000"/>
              </a:lnSpc>
              <a:spcBef>
                <a:spcPts val="420"/>
              </a:spcBef>
            </a:pP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&gt;</a:t>
            </a:r>
            <a:r>
              <a:rPr sz="1400" b="1" spc="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line.startsWi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h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"I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 marR="2341880">
              <a:lnSpc>
                <a:spcPct val="119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mydata_filt.c</a:t>
            </a:r>
            <a:r>
              <a:rPr sz="1400" b="1" spc="60" dirty="0">
                <a:latin typeface="Courier New"/>
                <a:cs typeface="Courier New"/>
              </a:rPr>
              <a:t>o</a:t>
            </a:r>
            <a:r>
              <a:rPr sz="1400" b="1" spc="-45" dirty="0">
                <a:latin typeface="Courier New"/>
                <a:cs typeface="Courier New"/>
              </a:rPr>
              <a:t>un</a:t>
            </a:r>
            <a:r>
              <a:rPr sz="1400" b="1" spc="55" dirty="0">
                <a:latin typeface="Courier New"/>
                <a:cs typeface="Courier New"/>
              </a:rPr>
              <a:t>t</a:t>
            </a:r>
            <a:r>
              <a:rPr sz="1400" b="1" spc="-45" dirty="0">
                <a:latin typeface="Courier New"/>
                <a:cs typeface="Courier New"/>
              </a:rPr>
              <a:t>() 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7846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846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857111" y="2276855"/>
            <a:ext cx="11906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472103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12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12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20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459930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95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70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508000" y="1638300"/>
            <a:ext cx="8178800" cy="181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450" y="1682750"/>
            <a:ext cx="8039100" cy="1676400"/>
          </a:xfrm>
          <a:custGeom>
            <a:avLst/>
            <a:gdLst/>
            <a:ahLst/>
            <a:cxnLst/>
            <a:rect l="l" t="t" r="r" b="b"/>
            <a:pathLst>
              <a:path w="8039100" h="1676400">
                <a:moveTo>
                  <a:pt x="0" y="0"/>
                </a:moveTo>
                <a:lnTo>
                  <a:pt x="8039101" y="0"/>
                </a:lnTo>
                <a:lnTo>
                  <a:pt x="8039101" y="1676400"/>
                </a:lnTo>
                <a:lnTo>
                  <a:pt x="0" y="16764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2450" y="1682750"/>
            <a:ext cx="8039100" cy="1676400"/>
          </a:xfrm>
          <a:custGeom>
            <a:avLst/>
            <a:gdLst/>
            <a:ahLst/>
            <a:cxnLst/>
            <a:rect l="l" t="t" r="r" b="b"/>
            <a:pathLst>
              <a:path w="8039100" h="1676400">
                <a:moveTo>
                  <a:pt x="0" y="0"/>
                </a:moveTo>
                <a:lnTo>
                  <a:pt x="8039101" y="0"/>
                </a:lnTo>
                <a:lnTo>
                  <a:pt x="8039101" y="1676400"/>
                </a:lnTo>
                <a:lnTo>
                  <a:pt x="0" y="1676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D8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0992" y="1908460"/>
            <a:ext cx="7028180" cy="1222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</a:t>
            </a:r>
            <a:endParaRPr sz="1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</a:t>
            </a:r>
            <a:endParaRPr sz="1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pos="7105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mydata_fil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mydata_uc.filt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r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n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4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&gt;</a:t>
            </a:r>
            <a:r>
              <a:rPr sz="1400" b="1" spc="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line.startsWi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h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"I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R="4784725">
              <a:lnSpc>
                <a:spcPts val="2100"/>
              </a:lnSpc>
              <a:spcBef>
                <a:spcPts val="40"/>
              </a:spcBef>
              <a:tabLst>
                <a:tab pos="2787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mydata_filt.c</a:t>
            </a:r>
            <a:r>
              <a:rPr sz="1400" b="1" spc="60" dirty="0">
                <a:latin typeface="Courier New"/>
                <a:cs typeface="Courier New"/>
              </a:rPr>
              <a:t>o</a:t>
            </a:r>
            <a:r>
              <a:rPr sz="1400" b="1" spc="-45" dirty="0">
                <a:latin typeface="Courier New"/>
                <a:cs typeface="Courier New"/>
              </a:rPr>
              <a:t>un</a:t>
            </a:r>
            <a:r>
              <a:rPr sz="1400" b="1" spc="55" dirty="0">
                <a:latin typeface="Courier New"/>
                <a:cs typeface="Courier New"/>
              </a:rPr>
              <a:t>t</a:t>
            </a:r>
            <a:r>
              <a:rPr sz="1400" b="1" spc="-45" dirty="0">
                <a:latin typeface="Courier New"/>
                <a:cs typeface="Courier New"/>
              </a:rPr>
              <a:t>() 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392" y="1923747"/>
            <a:ext cx="567690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sc.textFil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ur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le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c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o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w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.t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x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")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19000"/>
              </a:lnSpc>
            </a:pP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mydata_u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c</a:t>
            </a:r>
            <a:r>
              <a:rPr sz="1400" b="1" spc="2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mydata.ma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(li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n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4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&gt;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line.toUpperC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()) val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8000" y="4038600"/>
            <a:ext cx="8178800" cy="128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2450" y="4083050"/>
            <a:ext cx="8039100" cy="1143000"/>
          </a:xfrm>
          <a:prstGeom prst="rect">
            <a:avLst/>
          </a:prstGeom>
          <a:solidFill>
            <a:srgbClr val="D2E7ED"/>
          </a:solidFill>
          <a:ln w="12700">
            <a:solidFill>
              <a:srgbClr val="1D87A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3085" marR="1140460" indent="-381000">
              <a:lnSpc>
                <a:spcPct val="119000"/>
              </a:lnSpc>
              <a:tabLst>
                <a:tab pos="451484" algn="l"/>
                <a:tab pos="183578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sc.textFile</a:t>
            </a:r>
            <a:r>
              <a:rPr sz="1400" b="1" spc="-40" dirty="0">
                <a:latin typeface="Courier New"/>
                <a:cs typeface="Courier New"/>
              </a:rPr>
              <a:t>(</a:t>
            </a:r>
            <a:r>
              <a:rPr sz="1400" b="1" spc="-45" dirty="0">
                <a:latin typeface="Courier New"/>
                <a:cs typeface="Courier New"/>
              </a:rPr>
              <a:t>"</a:t>
            </a:r>
            <a:r>
              <a:rPr sz="1400" b="1" spc="55" dirty="0">
                <a:latin typeface="Courier New"/>
                <a:cs typeface="Courier New"/>
              </a:rPr>
              <a:t>p</a:t>
            </a:r>
            <a:r>
              <a:rPr sz="1400" b="1" spc="-45" dirty="0">
                <a:latin typeface="Courier New"/>
                <a:cs typeface="Courier New"/>
              </a:rPr>
              <a:t>ur</a:t>
            </a:r>
            <a:r>
              <a:rPr sz="1400" b="1" spc="55" dirty="0">
                <a:latin typeface="Courier New"/>
                <a:cs typeface="Courier New"/>
              </a:rPr>
              <a:t>p</a:t>
            </a:r>
            <a:r>
              <a:rPr sz="1400" b="1" spc="-45" dirty="0">
                <a:latin typeface="Courier New"/>
                <a:cs typeface="Courier New"/>
              </a:rPr>
              <a:t>l</a:t>
            </a:r>
            <a:r>
              <a:rPr sz="1400" b="1" spc="55" dirty="0"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co</a:t>
            </a:r>
            <a:r>
              <a:rPr sz="1400" b="1" spc="55" dirty="0">
                <a:latin typeface="Courier New"/>
                <a:cs typeface="Courier New"/>
              </a:rPr>
              <a:t>w</a:t>
            </a:r>
            <a:r>
              <a:rPr sz="1400" b="1" spc="-45" dirty="0">
                <a:latin typeface="Courier New"/>
                <a:cs typeface="Courier New"/>
              </a:rPr>
              <a:t>.t</a:t>
            </a:r>
            <a:r>
              <a:rPr sz="1400" b="1" spc="60" dirty="0">
                <a:latin typeface="Courier New"/>
                <a:cs typeface="Courier New"/>
              </a:rPr>
              <a:t>x</a:t>
            </a:r>
            <a:r>
              <a:rPr sz="1400" b="1" spc="-40" dirty="0">
                <a:latin typeface="Courier New"/>
                <a:cs typeface="Courier New"/>
              </a:rPr>
              <a:t>t</a:t>
            </a:r>
            <a:r>
              <a:rPr sz="1400" b="1" spc="55" dirty="0">
                <a:latin typeface="Courier New"/>
                <a:cs typeface="Courier New"/>
              </a:rPr>
              <a:t>"</a:t>
            </a:r>
            <a:r>
              <a:rPr sz="1400" b="1" spc="-40" dirty="0">
                <a:latin typeface="Courier New"/>
                <a:cs typeface="Courier New"/>
              </a:rPr>
              <a:t>)</a:t>
            </a:r>
            <a:r>
              <a:rPr sz="1400" b="1" spc="-45" dirty="0">
                <a:latin typeface="Courier New"/>
                <a:cs typeface="Courier New"/>
              </a:rPr>
              <a:t>.</a:t>
            </a:r>
            <a:r>
              <a:rPr sz="1400" b="1" spc="60" dirty="0">
                <a:latin typeface="Courier New"/>
                <a:cs typeface="Courier New"/>
              </a:rPr>
              <a:t>m</a:t>
            </a:r>
            <a:r>
              <a:rPr sz="1400" b="1" spc="-45" dirty="0">
                <a:latin typeface="Courier New"/>
                <a:cs typeface="Courier New"/>
              </a:rPr>
              <a:t>ap</a:t>
            </a:r>
            <a:r>
              <a:rPr sz="1400" b="1" spc="55" dirty="0">
                <a:latin typeface="Courier New"/>
                <a:cs typeface="Courier New"/>
              </a:rPr>
              <a:t>(</a:t>
            </a:r>
            <a:r>
              <a:rPr sz="1400" b="1" spc="-45" dirty="0">
                <a:latin typeface="Courier New"/>
                <a:cs typeface="Courier New"/>
              </a:rPr>
              <a:t>l</a:t>
            </a:r>
            <a:r>
              <a:rPr sz="1400" b="1" spc="55" dirty="0">
                <a:latin typeface="Courier New"/>
                <a:cs typeface="Courier New"/>
              </a:rPr>
              <a:t>i</a:t>
            </a:r>
            <a:r>
              <a:rPr sz="1400" b="1" spc="-45" dirty="0">
                <a:latin typeface="Courier New"/>
                <a:cs typeface="Courier New"/>
              </a:rPr>
              <a:t>n</a:t>
            </a:r>
            <a:r>
              <a:rPr sz="1400" b="1" dirty="0">
                <a:latin typeface="Courier New"/>
                <a:cs typeface="Courier New"/>
              </a:rPr>
              <a:t>e</a:t>
            </a:r>
            <a:r>
              <a:rPr sz="1400" b="1" spc="41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=</a:t>
            </a:r>
            <a:r>
              <a:rPr sz="1400" b="1" dirty="0">
                <a:latin typeface="Courier New"/>
                <a:cs typeface="Courier New"/>
              </a:rPr>
              <a:t>&gt;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line.toUpper</a:t>
            </a:r>
            <a:r>
              <a:rPr sz="1400" b="1" spc="60" dirty="0">
                <a:latin typeface="Courier New"/>
                <a:cs typeface="Courier New"/>
              </a:rPr>
              <a:t>C</a:t>
            </a:r>
            <a:r>
              <a:rPr sz="1400" b="1" spc="-45" dirty="0">
                <a:latin typeface="Courier New"/>
                <a:cs typeface="Courier New"/>
              </a:rPr>
              <a:t>as</a:t>
            </a:r>
            <a:r>
              <a:rPr sz="1400" b="1" spc="55" dirty="0"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60" dirty="0">
                <a:latin typeface="Courier New"/>
                <a:cs typeface="Courier New"/>
              </a:rPr>
              <a:t>)</a:t>
            </a:r>
            <a:r>
              <a:rPr sz="1400" b="1" spc="-45" dirty="0">
                <a:latin typeface="Courier New"/>
                <a:cs typeface="Courier New"/>
              </a:rPr>
              <a:t>). filte</a:t>
            </a:r>
            <a:r>
              <a:rPr sz="1400" b="1" spc="-40" dirty="0">
                <a:latin typeface="Courier New"/>
                <a:cs typeface="Courier New"/>
              </a:rPr>
              <a:t>r</a:t>
            </a:r>
            <a:r>
              <a:rPr sz="1400" b="1" spc="-45" dirty="0">
                <a:latin typeface="Courier New"/>
                <a:cs typeface="Courier New"/>
              </a:rPr>
              <a:t>(lin</a:t>
            </a:r>
            <a:r>
              <a:rPr sz="1400" b="1" dirty="0">
                <a:latin typeface="Courier New"/>
                <a:cs typeface="Courier New"/>
              </a:rPr>
              <a:t>e	</a:t>
            </a:r>
            <a:r>
              <a:rPr sz="1400" b="1" spc="-45" dirty="0">
                <a:latin typeface="Courier New"/>
                <a:cs typeface="Courier New"/>
              </a:rPr>
              <a:t>=</a:t>
            </a:r>
            <a:r>
              <a:rPr sz="1400" b="1" dirty="0">
                <a:latin typeface="Courier New"/>
                <a:cs typeface="Courier New"/>
              </a:rPr>
              <a:t>&gt;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line.startsWi</a:t>
            </a:r>
            <a:r>
              <a:rPr sz="1400" b="1" spc="60" dirty="0">
                <a:latin typeface="Courier New"/>
                <a:cs typeface="Courier New"/>
              </a:rPr>
              <a:t>t</a:t>
            </a:r>
            <a:r>
              <a:rPr sz="1400" b="1" spc="-45" dirty="0">
                <a:latin typeface="Courier New"/>
                <a:cs typeface="Courier New"/>
              </a:rPr>
              <a:t>h(</a:t>
            </a:r>
            <a:r>
              <a:rPr sz="1400" b="1" spc="60" dirty="0">
                <a:latin typeface="Courier New"/>
                <a:cs typeface="Courier New"/>
              </a:rPr>
              <a:t>"</a:t>
            </a:r>
            <a:r>
              <a:rPr sz="1400" b="1" spc="-45" dirty="0">
                <a:latin typeface="Courier New"/>
                <a:cs typeface="Courier New"/>
              </a:rPr>
              <a:t>I</a:t>
            </a:r>
            <a:r>
              <a:rPr sz="1400" b="1" spc="60" dirty="0">
                <a:latin typeface="Courier New"/>
                <a:cs typeface="Courier New"/>
              </a:rPr>
              <a:t>"</a:t>
            </a:r>
            <a:r>
              <a:rPr sz="1400" b="1" spc="-45" dirty="0">
                <a:latin typeface="Courier New"/>
                <a:cs typeface="Courier New"/>
              </a:rPr>
              <a:t>))</a:t>
            </a:r>
            <a:r>
              <a:rPr sz="1400" b="1" spc="55" dirty="0">
                <a:latin typeface="Courier New"/>
                <a:cs typeface="Courier New"/>
              </a:rPr>
              <a:t>.</a:t>
            </a:r>
            <a:r>
              <a:rPr sz="1400" b="1" spc="-45" dirty="0">
                <a:latin typeface="Courier New"/>
                <a:cs typeface="Courier New"/>
              </a:rPr>
              <a:t>co</a:t>
            </a:r>
            <a:r>
              <a:rPr sz="1400" b="1" spc="55" dirty="0">
                <a:latin typeface="Courier New"/>
                <a:cs typeface="Courier New"/>
              </a:rPr>
              <a:t>u</a:t>
            </a:r>
            <a:r>
              <a:rPr sz="1400" b="1" spc="-45" dirty="0">
                <a:latin typeface="Courier New"/>
                <a:cs typeface="Courier New"/>
              </a:rPr>
              <a:t>n</a:t>
            </a:r>
            <a:r>
              <a:rPr sz="1400" b="1" spc="55" dirty="0">
                <a:latin typeface="Courier New"/>
                <a:cs typeface="Courier New"/>
              </a:rPr>
              <a:t>t</a:t>
            </a: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  <a:spcBef>
                <a:spcPts val="320"/>
              </a:spcBef>
            </a:pP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21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6883" y="3609126"/>
            <a:ext cx="21399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x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qu</a:t>
            </a:r>
            <a:r>
              <a:rPr sz="1800" spc="-15" dirty="0">
                <a:latin typeface="Calibri"/>
                <a:cs typeface="Calibri"/>
              </a:rPr>
              <a:t>iv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698615" cy="266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8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tabLst>
                <a:tab pos="482600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2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-8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sc.textFil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pu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r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ec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o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w.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x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")</a:t>
            </a:r>
            <a:endParaRPr sz="14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320"/>
              </a:spcBef>
              <a:tabLst>
                <a:tab pos="482600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mydata_u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c</a:t>
            </a:r>
            <a:r>
              <a:rPr sz="1400" b="1" spc="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mydata.ma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(lam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b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d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4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: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s.uppe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r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320"/>
              </a:spcBef>
              <a:tabLst>
                <a:tab pos="482600" algn="l"/>
                <a:tab pos="1765300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mydata_fil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t	=</a:t>
            </a:r>
            <a:r>
              <a:rPr sz="1400" b="1" spc="-8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mydata_uc.fi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te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r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(l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b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d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4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: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s.startswit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h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'I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'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203200" marR="4251960">
              <a:lnSpc>
                <a:spcPts val="2100"/>
              </a:lnSpc>
              <a:spcBef>
                <a:spcPts val="40"/>
              </a:spcBef>
              <a:tabLst>
                <a:tab pos="482600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mydata_filt.c</a:t>
            </a:r>
            <a:r>
              <a:rPr sz="1400" b="1" spc="60" dirty="0">
                <a:latin typeface="Courier New"/>
                <a:cs typeface="Courier New"/>
              </a:rPr>
              <a:t>o</a:t>
            </a:r>
            <a:r>
              <a:rPr sz="1400" b="1" spc="-45" dirty="0">
                <a:latin typeface="Courier New"/>
                <a:cs typeface="Courier New"/>
              </a:rPr>
              <a:t>un</a:t>
            </a:r>
            <a:r>
              <a:rPr sz="1400" b="1" spc="55" dirty="0">
                <a:latin typeface="Courier New"/>
                <a:cs typeface="Courier New"/>
              </a:rPr>
              <a:t>t</a:t>
            </a:r>
            <a:r>
              <a:rPr sz="1400" b="1" spc="-45" dirty="0">
                <a:latin typeface="Courier New"/>
                <a:cs typeface="Courier New"/>
              </a:rPr>
              <a:t>() 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550">
              <a:latin typeface="Times New Roman"/>
              <a:cs typeface="Times New Roman"/>
            </a:endParaRPr>
          </a:p>
          <a:p>
            <a:pPr marL="260223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x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qu</a:t>
            </a:r>
            <a:r>
              <a:rPr sz="1800" spc="-15" dirty="0">
                <a:latin typeface="Calibri"/>
                <a:cs typeface="Calibri"/>
              </a:rPr>
              <a:t>iv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70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50" dirty="0">
                <a:latin typeface="Calibri"/>
                <a:cs typeface="Calibri"/>
              </a:rPr>
              <a:t>P</a:t>
            </a:r>
            <a:r>
              <a:rPr spc="0" dirty="0">
                <a:latin typeface="Calibri"/>
                <a:cs typeface="Calibri"/>
              </a:rPr>
              <a:t>y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508000" y="1638300"/>
            <a:ext cx="8178800" cy="181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450" y="1682750"/>
            <a:ext cx="8039100" cy="1676400"/>
          </a:xfrm>
          <a:custGeom>
            <a:avLst/>
            <a:gdLst/>
            <a:ahLst/>
            <a:cxnLst/>
            <a:rect l="l" t="t" r="r" b="b"/>
            <a:pathLst>
              <a:path w="8039100" h="1676400">
                <a:moveTo>
                  <a:pt x="0" y="0"/>
                </a:moveTo>
                <a:lnTo>
                  <a:pt x="8039101" y="0"/>
                </a:lnTo>
                <a:lnTo>
                  <a:pt x="8039101" y="1676400"/>
                </a:lnTo>
                <a:lnTo>
                  <a:pt x="0" y="16764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2450" y="1682750"/>
            <a:ext cx="8039100" cy="1676400"/>
          </a:xfrm>
          <a:custGeom>
            <a:avLst/>
            <a:gdLst/>
            <a:ahLst/>
            <a:cxnLst/>
            <a:rect l="l" t="t" r="r" b="b"/>
            <a:pathLst>
              <a:path w="8039100" h="1676400">
                <a:moveTo>
                  <a:pt x="0" y="0"/>
                </a:moveTo>
                <a:lnTo>
                  <a:pt x="8039101" y="0"/>
                </a:lnTo>
                <a:lnTo>
                  <a:pt x="8039101" y="1676400"/>
                </a:lnTo>
                <a:lnTo>
                  <a:pt x="0" y="1676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D8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8000" y="4038600"/>
            <a:ext cx="8178800" cy="128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2450" y="4083050"/>
            <a:ext cx="8039100" cy="1143000"/>
          </a:xfrm>
          <a:prstGeom prst="rect">
            <a:avLst/>
          </a:prstGeom>
          <a:solidFill>
            <a:srgbClr val="D2E7ED"/>
          </a:solidFill>
          <a:ln w="12700">
            <a:solidFill>
              <a:srgbClr val="1D87A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085">
              <a:lnSpc>
                <a:spcPct val="100000"/>
              </a:lnSpc>
              <a:tabLst>
                <a:tab pos="451484" algn="l"/>
                <a:tab pos="6839584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sc.textFile</a:t>
            </a:r>
            <a:r>
              <a:rPr sz="1400" b="1" spc="-40" dirty="0">
                <a:latin typeface="Courier New"/>
                <a:cs typeface="Courier New"/>
              </a:rPr>
              <a:t>(</a:t>
            </a:r>
            <a:r>
              <a:rPr sz="1400" b="1" spc="-45" dirty="0">
                <a:latin typeface="Courier New"/>
                <a:cs typeface="Courier New"/>
              </a:rPr>
              <a:t>"</a:t>
            </a:r>
            <a:r>
              <a:rPr sz="1400" b="1" spc="55" dirty="0">
                <a:latin typeface="Courier New"/>
                <a:cs typeface="Courier New"/>
              </a:rPr>
              <a:t>p</a:t>
            </a:r>
            <a:r>
              <a:rPr sz="1400" b="1" spc="-45" dirty="0">
                <a:latin typeface="Courier New"/>
                <a:cs typeface="Courier New"/>
              </a:rPr>
              <a:t>ur</a:t>
            </a:r>
            <a:r>
              <a:rPr sz="1400" b="1" spc="55" dirty="0">
                <a:latin typeface="Courier New"/>
                <a:cs typeface="Courier New"/>
              </a:rPr>
              <a:t>p</a:t>
            </a:r>
            <a:r>
              <a:rPr sz="1400" b="1" spc="-45" dirty="0">
                <a:latin typeface="Courier New"/>
                <a:cs typeface="Courier New"/>
              </a:rPr>
              <a:t>l</a:t>
            </a:r>
            <a:r>
              <a:rPr sz="1400" b="1" spc="55" dirty="0"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co</a:t>
            </a:r>
            <a:r>
              <a:rPr sz="1400" b="1" spc="55" dirty="0">
                <a:latin typeface="Courier New"/>
                <a:cs typeface="Courier New"/>
              </a:rPr>
              <a:t>w</a:t>
            </a:r>
            <a:r>
              <a:rPr sz="1400" b="1" spc="-45" dirty="0">
                <a:latin typeface="Courier New"/>
                <a:cs typeface="Courier New"/>
              </a:rPr>
              <a:t>.t</a:t>
            </a:r>
            <a:r>
              <a:rPr sz="1400" b="1" spc="60" dirty="0">
                <a:latin typeface="Courier New"/>
                <a:cs typeface="Courier New"/>
              </a:rPr>
              <a:t>x</a:t>
            </a:r>
            <a:r>
              <a:rPr sz="1400" b="1" spc="-40" dirty="0">
                <a:latin typeface="Courier New"/>
                <a:cs typeface="Courier New"/>
              </a:rPr>
              <a:t>t</a:t>
            </a:r>
            <a:r>
              <a:rPr sz="1400" b="1" spc="55" dirty="0">
                <a:latin typeface="Courier New"/>
                <a:cs typeface="Courier New"/>
              </a:rPr>
              <a:t>"</a:t>
            </a:r>
            <a:r>
              <a:rPr sz="1400" b="1" spc="-40" dirty="0">
                <a:latin typeface="Courier New"/>
                <a:cs typeface="Courier New"/>
              </a:rPr>
              <a:t>)</a:t>
            </a:r>
            <a:r>
              <a:rPr sz="1400" b="1" spc="-45" dirty="0">
                <a:latin typeface="Courier New"/>
                <a:cs typeface="Courier New"/>
              </a:rPr>
              <a:t>.</a:t>
            </a:r>
            <a:r>
              <a:rPr sz="1400" b="1" spc="60" dirty="0">
                <a:latin typeface="Courier New"/>
                <a:cs typeface="Courier New"/>
              </a:rPr>
              <a:t>m</a:t>
            </a:r>
            <a:r>
              <a:rPr sz="1400" b="1" spc="-45" dirty="0">
                <a:latin typeface="Courier New"/>
                <a:cs typeface="Courier New"/>
              </a:rPr>
              <a:t>ap</a:t>
            </a:r>
            <a:r>
              <a:rPr sz="1400" b="1" spc="60" dirty="0">
                <a:latin typeface="Courier New"/>
                <a:cs typeface="Courier New"/>
              </a:rPr>
              <a:t>(</a:t>
            </a:r>
            <a:r>
              <a:rPr sz="1400" b="1" spc="-45" dirty="0">
                <a:latin typeface="Courier New"/>
                <a:cs typeface="Courier New"/>
              </a:rPr>
              <a:t>l</a:t>
            </a:r>
            <a:r>
              <a:rPr sz="1400" b="1" spc="60" dirty="0">
                <a:latin typeface="Courier New"/>
                <a:cs typeface="Courier New"/>
              </a:rPr>
              <a:t>a</a:t>
            </a:r>
            <a:r>
              <a:rPr sz="1400" b="1" spc="-45" dirty="0">
                <a:latin typeface="Courier New"/>
                <a:cs typeface="Courier New"/>
              </a:rPr>
              <a:t>mb</a:t>
            </a:r>
            <a:r>
              <a:rPr sz="1400" b="1" spc="60" dirty="0">
                <a:latin typeface="Courier New"/>
                <a:cs typeface="Courier New"/>
              </a:rPr>
              <a:t>d</a:t>
            </a:r>
            <a:r>
              <a:rPr sz="1400" b="1" dirty="0">
                <a:latin typeface="Courier New"/>
                <a:cs typeface="Courier New"/>
              </a:rPr>
              <a:t>a</a:t>
            </a:r>
            <a:r>
              <a:rPr sz="1400" b="1" spc="41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line</a:t>
            </a: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spc="114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line.uppe</a:t>
            </a:r>
            <a:r>
              <a:rPr sz="1400" b="1" spc="-40" dirty="0">
                <a:latin typeface="Courier New"/>
                <a:cs typeface="Courier New"/>
              </a:rPr>
              <a:t>r</a:t>
            </a:r>
            <a:r>
              <a:rPr sz="1400" b="1" spc="-45" dirty="0">
                <a:latin typeface="Courier New"/>
                <a:cs typeface="Courier New"/>
              </a:rPr>
              <a:t>()</a:t>
            </a:r>
            <a:r>
              <a:rPr sz="1400" b="1" dirty="0">
                <a:latin typeface="Courier New"/>
                <a:cs typeface="Courier New"/>
              </a:rPr>
              <a:t>)	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\</a:t>
            </a:r>
            <a:endParaRPr sz="1400">
              <a:latin typeface="Courier New"/>
              <a:cs typeface="Courier New"/>
            </a:endParaRPr>
          </a:p>
          <a:p>
            <a:pPr marL="387985">
              <a:lnSpc>
                <a:spcPct val="100000"/>
              </a:lnSpc>
              <a:spcBef>
                <a:spcPts val="320"/>
              </a:spcBef>
              <a:tabLst>
                <a:tab pos="1974850" algn="l"/>
              </a:tabLst>
            </a:pPr>
            <a:r>
              <a:rPr sz="1400" b="1" spc="-45" dirty="0">
                <a:latin typeface="Courier New"/>
                <a:cs typeface="Courier New"/>
              </a:rPr>
              <a:t>.filter(lambd</a:t>
            </a:r>
            <a:r>
              <a:rPr sz="1400" b="1" dirty="0">
                <a:latin typeface="Courier New"/>
                <a:cs typeface="Courier New"/>
              </a:rPr>
              <a:t>a	</a:t>
            </a:r>
            <a:r>
              <a:rPr sz="1400" b="1" spc="-45" dirty="0">
                <a:latin typeface="Courier New"/>
                <a:cs typeface="Courier New"/>
              </a:rPr>
              <a:t>line</a:t>
            </a: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spc="2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line.startswit</a:t>
            </a:r>
            <a:r>
              <a:rPr sz="1400" b="1" spc="60" dirty="0">
                <a:latin typeface="Courier New"/>
                <a:cs typeface="Courier New"/>
              </a:rPr>
              <a:t>h</a:t>
            </a:r>
            <a:r>
              <a:rPr sz="1400" b="1" spc="-45" dirty="0">
                <a:latin typeface="Courier New"/>
                <a:cs typeface="Courier New"/>
              </a:rPr>
              <a:t>('</a:t>
            </a:r>
            <a:r>
              <a:rPr sz="1400" b="1" spc="55" dirty="0">
                <a:latin typeface="Courier New"/>
                <a:cs typeface="Courier New"/>
              </a:rPr>
              <a:t>I</a:t>
            </a:r>
            <a:r>
              <a:rPr sz="1400" b="1" spc="-45" dirty="0">
                <a:latin typeface="Courier New"/>
                <a:cs typeface="Courier New"/>
              </a:rPr>
              <a:t>'</a:t>
            </a:r>
            <a:r>
              <a:rPr sz="1400" b="1" spc="55" dirty="0">
                <a:latin typeface="Courier New"/>
                <a:cs typeface="Courier New"/>
              </a:rPr>
              <a:t>)</a:t>
            </a:r>
            <a:r>
              <a:rPr sz="1400" b="1" spc="-45" dirty="0">
                <a:latin typeface="Courier New"/>
                <a:cs typeface="Courier New"/>
              </a:rPr>
              <a:t>).</a:t>
            </a:r>
            <a:r>
              <a:rPr sz="1400" b="1" spc="55" dirty="0">
                <a:latin typeface="Courier New"/>
                <a:cs typeface="Courier New"/>
              </a:rPr>
              <a:t>c</a:t>
            </a:r>
            <a:r>
              <a:rPr sz="1400" b="1" spc="-45" dirty="0">
                <a:latin typeface="Courier New"/>
                <a:cs typeface="Courier New"/>
              </a:rPr>
              <a:t>ou</a:t>
            </a:r>
            <a:r>
              <a:rPr sz="1400" b="1" spc="55" dirty="0">
                <a:latin typeface="Courier New"/>
                <a:cs typeface="Courier New"/>
              </a:rPr>
              <a:t>n</a:t>
            </a:r>
            <a:r>
              <a:rPr sz="1400" b="1" spc="-45" dirty="0">
                <a:latin typeface="Courier New"/>
                <a:cs typeface="Courier New"/>
              </a:rPr>
              <a:t>t</a:t>
            </a:r>
            <a:r>
              <a:rPr sz="1400" b="1" spc="60" dirty="0">
                <a:latin typeface="Courier New"/>
                <a:cs typeface="Courier New"/>
              </a:rPr>
              <a:t>()</a:t>
            </a:r>
            <a:endParaRPr sz="140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  <a:spcBef>
                <a:spcPts val="320"/>
              </a:spcBef>
            </a:pP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22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7137" y="268493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77137" y="292877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7137" y="317261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86662" y="2533650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89233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3432" y="2431573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3450" y="2441098"/>
            <a:ext cx="2219960" cy="0"/>
          </a:xfrm>
          <a:custGeom>
            <a:avLst/>
            <a:gdLst/>
            <a:ahLst/>
            <a:cxnLst/>
            <a:rect l="l" t="t" r="r" b="b"/>
            <a:pathLst>
              <a:path w="2219959">
                <a:moveTo>
                  <a:pt x="0" y="0"/>
                </a:moveTo>
                <a:lnTo>
                  <a:pt x="22195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7137" y="341645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73924" y="3934573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3924" y="4178412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3924" y="4422252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83449" y="3765550"/>
            <a:ext cx="0" cy="910590"/>
          </a:xfrm>
          <a:custGeom>
            <a:avLst/>
            <a:gdLst/>
            <a:ahLst/>
            <a:cxnLst/>
            <a:rect l="l" t="t" r="r" b="b"/>
            <a:pathLst>
              <a:path h="910589">
                <a:moveTo>
                  <a:pt x="0" y="91006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20219" y="3681207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1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13450" y="3690732"/>
            <a:ext cx="2216785" cy="0"/>
          </a:xfrm>
          <a:custGeom>
            <a:avLst/>
            <a:gdLst/>
            <a:ahLst/>
            <a:cxnLst/>
            <a:rect l="l" t="t" r="r" b="b"/>
            <a:pathLst>
              <a:path w="2216784">
                <a:moveTo>
                  <a:pt x="0" y="0"/>
                </a:moveTo>
                <a:lnTo>
                  <a:pt x="22162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3924" y="4666093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77137" y="523419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7137" y="547803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86662" y="5022850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23432" y="4980825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13450" y="4990350"/>
            <a:ext cx="2219960" cy="0"/>
          </a:xfrm>
          <a:custGeom>
            <a:avLst/>
            <a:gdLst/>
            <a:ahLst/>
            <a:cxnLst/>
            <a:rect l="l" t="t" r="r" b="b"/>
            <a:pathLst>
              <a:path w="2219959">
                <a:moveTo>
                  <a:pt x="0" y="0"/>
                </a:moveTo>
                <a:lnTo>
                  <a:pt x="22195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77137" y="572187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43700" y="33401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26250" y="33845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6250" y="33845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43700" y="1981200"/>
            <a:ext cx="546100" cy="660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26250" y="2025650"/>
            <a:ext cx="381000" cy="520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26250" y="2025650"/>
            <a:ext cx="381000" cy="520700"/>
          </a:xfrm>
          <a:custGeom>
            <a:avLst/>
            <a:gdLst/>
            <a:ahLst/>
            <a:cxnLst/>
            <a:rect l="l" t="t" r="r" b="b"/>
            <a:pathLst>
              <a:path w="381000" h="520700">
                <a:moveTo>
                  <a:pt x="0" y="330200"/>
                </a:moveTo>
                <a:lnTo>
                  <a:pt x="95250" y="330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30200"/>
                </a:lnTo>
                <a:lnTo>
                  <a:pt x="381000" y="330200"/>
                </a:lnTo>
                <a:lnTo>
                  <a:pt x="190500" y="520700"/>
                </a:lnTo>
                <a:lnTo>
                  <a:pt x="0" y="330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43700" y="45974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26250" y="46418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26250" y="46418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16550" y="4768850"/>
            <a:ext cx="596900" cy="254000"/>
          </a:xfrm>
          <a:custGeom>
            <a:avLst/>
            <a:gdLst/>
            <a:ahLst/>
            <a:cxnLst/>
            <a:rect l="l" t="t" r="r" b="b"/>
            <a:pathLst>
              <a:path w="596900" h="254000">
                <a:moveTo>
                  <a:pt x="0" y="0"/>
                </a:moveTo>
                <a:lnTo>
                  <a:pt x="596900" y="0"/>
                </a:lnTo>
                <a:lnTo>
                  <a:pt x="5969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16550" y="4768850"/>
            <a:ext cx="596900" cy="254000"/>
          </a:xfrm>
          <a:custGeom>
            <a:avLst/>
            <a:gdLst/>
            <a:ahLst/>
            <a:cxnLst/>
            <a:rect l="l" t="t" r="r" b="b"/>
            <a:pathLst>
              <a:path w="596900" h="254000">
                <a:moveTo>
                  <a:pt x="0" y="0"/>
                </a:moveTo>
                <a:lnTo>
                  <a:pt x="596900" y="0"/>
                </a:lnTo>
                <a:lnTo>
                  <a:pt x="5969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493142" y="4811052"/>
            <a:ext cx="43688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7</a:t>
            </a:r>
            <a:r>
              <a:rPr sz="1100" spc="-5" dirty="0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29400" y="5664200"/>
            <a:ext cx="812800" cy="558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99250" y="5708650"/>
            <a:ext cx="673100" cy="419100"/>
          </a:xfrm>
          <a:custGeom>
            <a:avLst/>
            <a:gdLst/>
            <a:ahLst/>
            <a:cxnLst/>
            <a:rect l="l" t="t" r="r" b="b"/>
            <a:pathLst>
              <a:path w="673100" h="419100">
                <a:moveTo>
                  <a:pt x="673100" y="0"/>
                </a:moveTo>
                <a:lnTo>
                  <a:pt x="0" y="0"/>
                </a:lnTo>
                <a:lnTo>
                  <a:pt x="336550" y="419100"/>
                </a:lnTo>
                <a:lnTo>
                  <a:pt x="6731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99250" y="5708650"/>
            <a:ext cx="673100" cy="419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99250" y="5708650"/>
            <a:ext cx="673100" cy="419100"/>
          </a:xfrm>
          <a:custGeom>
            <a:avLst/>
            <a:gdLst/>
            <a:ahLst/>
            <a:cxnLst/>
            <a:rect l="l" t="t" r="r" b="b"/>
            <a:pathLst>
              <a:path w="673100" h="419100">
                <a:moveTo>
                  <a:pt x="673100" y="0"/>
                </a:moveTo>
                <a:lnTo>
                  <a:pt x="336550" y="419100"/>
                </a:lnTo>
                <a:lnTo>
                  <a:pt x="0" y="0"/>
                </a:lnTo>
                <a:lnTo>
                  <a:pt x="673100" y="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16550" y="2266950"/>
            <a:ext cx="596900" cy="266700"/>
          </a:xfrm>
          <a:custGeom>
            <a:avLst/>
            <a:gdLst/>
            <a:ahLst/>
            <a:cxnLst/>
            <a:rect l="l" t="t" r="r" b="b"/>
            <a:pathLst>
              <a:path w="596900" h="266700">
                <a:moveTo>
                  <a:pt x="0" y="0"/>
                </a:moveTo>
                <a:lnTo>
                  <a:pt x="596900" y="0"/>
                </a:lnTo>
                <a:lnTo>
                  <a:pt x="5969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16550" y="2266950"/>
            <a:ext cx="596900" cy="266700"/>
          </a:xfrm>
          <a:custGeom>
            <a:avLst/>
            <a:gdLst/>
            <a:ahLst/>
            <a:cxnLst/>
            <a:rect l="l" t="t" r="r" b="b"/>
            <a:pathLst>
              <a:path w="596900" h="266700">
                <a:moveTo>
                  <a:pt x="0" y="0"/>
                </a:moveTo>
                <a:lnTo>
                  <a:pt x="596900" y="0"/>
                </a:lnTo>
                <a:lnTo>
                  <a:pt x="5969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493142" y="2319317"/>
            <a:ext cx="43688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5</a:t>
            </a:r>
            <a:r>
              <a:rPr sz="1100" spc="-5" dirty="0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416550" y="3498850"/>
            <a:ext cx="596900" cy="266700"/>
          </a:xfrm>
          <a:custGeom>
            <a:avLst/>
            <a:gdLst/>
            <a:ahLst/>
            <a:cxnLst/>
            <a:rect l="l" t="t" r="r" b="b"/>
            <a:pathLst>
              <a:path w="596900" h="266700">
                <a:moveTo>
                  <a:pt x="0" y="0"/>
                </a:moveTo>
                <a:lnTo>
                  <a:pt x="596900" y="0"/>
                </a:lnTo>
                <a:lnTo>
                  <a:pt x="5969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16550" y="3498850"/>
            <a:ext cx="596900" cy="266700"/>
          </a:xfrm>
          <a:custGeom>
            <a:avLst/>
            <a:gdLst/>
            <a:ahLst/>
            <a:cxnLst/>
            <a:rect l="l" t="t" r="r" b="b"/>
            <a:pathLst>
              <a:path w="596900" h="266700">
                <a:moveTo>
                  <a:pt x="0" y="0"/>
                </a:moveTo>
                <a:lnTo>
                  <a:pt x="596900" y="0"/>
                </a:lnTo>
                <a:lnTo>
                  <a:pt x="5969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493142" y="3546671"/>
            <a:ext cx="43688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6</a:t>
            </a:r>
            <a:r>
              <a:rPr sz="1100" spc="-5" dirty="0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06400" y="2908300"/>
            <a:ext cx="4927600" cy="3035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2600" y="3035300"/>
            <a:ext cx="4495800" cy="2819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0850" y="2952750"/>
            <a:ext cx="4787900" cy="2895600"/>
          </a:xfrm>
          <a:custGeom>
            <a:avLst/>
            <a:gdLst/>
            <a:ahLst/>
            <a:cxnLst/>
            <a:rect l="l" t="t" r="r" b="b"/>
            <a:pathLst>
              <a:path w="4787900" h="2895600">
                <a:moveTo>
                  <a:pt x="0" y="0"/>
                </a:moveTo>
                <a:lnTo>
                  <a:pt x="4787900" y="0"/>
                </a:lnTo>
                <a:lnTo>
                  <a:pt x="4787900" y="2895600"/>
                </a:lnTo>
                <a:lnTo>
                  <a:pt x="0" y="28956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0850" y="2952750"/>
            <a:ext cx="4787900" cy="2895600"/>
          </a:xfrm>
          <a:custGeom>
            <a:avLst/>
            <a:gdLst/>
            <a:ahLst/>
            <a:cxnLst/>
            <a:rect l="l" t="t" r="r" b="b"/>
            <a:pathLst>
              <a:path w="4787900" h="2895600">
                <a:moveTo>
                  <a:pt x="0" y="0"/>
                </a:moveTo>
                <a:lnTo>
                  <a:pt x="4787900" y="0"/>
                </a:lnTo>
                <a:lnTo>
                  <a:pt x="4787900" y="2895600"/>
                </a:lnTo>
                <a:lnTo>
                  <a:pt x="0" y="2895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D8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27242" y="1196354"/>
            <a:ext cx="4275455" cy="370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1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li</a:t>
            </a:r>
            <a:r>
              <a:rPr sz="2000" b="1" i="1" spc="35" dirty="0">
                <a:latin typeface="Calibri"/>
                <a:cs typeface="Calibri"/>
              </a:rPr>
              <a:t>n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30" dirty="0">
                <a:latin typeface="Calibri"/>
                <a:cs typeface="Calibri"/>
              </a:rPr>
              <a:t>ag</a:t>
            </a:r>
            <a:r>
              <a:rPr sz="2000" b="1" i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marR="73723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t </a:t>
            </a:r>
            <a:r>
              <a:rPr sz="2000" b="1" spc="2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nds</a:t>
            </a:r>
            <a:endParaRPr sz="2000">
              <a:latin typeface="Calibri"/>
              <a:cs typeface="Calibri"/>
            </a:endParaRPr>
          </a:p>
          <a:p>
            <a:pPr marL="177800" marR="405130" indent="-165100">
              <a:lnSpc>
                <a:spcPct val="1042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toDebugStrin</a:t>
            </a:r>
            <a:r>
              <a:rPr sz="2000" b="1" dirty="0">
                <a:latin typeface="Courier New"/>
                <a:cs typeface="Courier New"/>
              </a:rPr>
              <a:t>g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 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485140" marR="5080" indent="-381000">
              <a:lnSpc>
                <a:spcPct val="119000"/>
              </a:lnSpc>
              <a:spcBef>
                <a:spcPts val="1785"/>
              </a:spcBef>
              <a:tabLst>
                <a:tab pos="382905" algn="l"/>
                <a:tab pos="176720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mydata_fil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sc.textFil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pu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r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ec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o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w.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x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.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map(lin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&gt;</a:t>
            </a:r>
            <a:r>
              <a:rPr sz="1400" b="1" spc="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line.toUpperC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se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). filter(lin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e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&gt;</a:t>
            </a:r>
            <a:r>
              <a:rPr sz="1400" b="1" spc="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line.startsWi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h(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420"/>
              </a:spcBef>
              <a:tabLst>
                <a:tab pos="38290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mydata_filt.t</a:t>
            </a:r>
            <a:r>
              <a:rPr sz="1400" b="1" spc="60" dirty="0">
                <a:latin typeface="Courier New"/>
                <a:cs typeface="Courier New"/>
              </a:rPr>
              <a:t>o</a:t>
            </a:r>
            <a:r>
              <a:rPr sz="1400" b="1" spc="-45" dirty="0">
                <a:latin typeface="Courier New"/>
                <a:cs typeface="Courier New"/>
              </a:rPr>
              <a:t>De</a:t>
            </a:r>
            <a:r>
              <a:rPr sz="1400" b="1" spc="60" dirty="0">
                <a:latin typeface="Courier New"/>
                <a:cs typeface="Courier New"/>
              </a:rPr>
              <a:t>b</a:t>
            </a:r>
            <a:r>
              <a:rPr sz="1400" b="1" spc="-45" dirty="0">
                <a:latin typeface="Courier New"/>
                <a:cs typeface="Courier New"/>
              </a:rPr>
              <a:t>u</a:t>
            </a:r>
            <a:r>
              <a:rPr sz="1400" b="1" spc="60" dirty="0">
                <a:latin typeface="Courier New"/>
                <a:cs typeface="Courier New"/>
              </a:rPr>
              <a:t>g</a:t>
            </a:r>
            <a:r>
              <a:rPr sz="1400" b="1" spc="-45" dirty="0">
                <a:latin typeface="Courier New"/>
                <a:cs typeface="Courier New"/>
              </a:rPr>
              <a:t>St</a:t>
            </a:r>
            <a:r>
              <a:rPr sz="1400" b="1" spc="60" dirty="0">
                <a:latin typeface="Courier New"/>
                <a:cs typeface="Courier New"/>
              </a:rPr>
              <a:t>r</a:t>
            </a:r>
            <a:r>
              <a:rPr sz="1400" b="1" spc="-45" dirty="0">
                <a:latin typeface="Courier New"/>
                <a:cs typeface="Courier New"/>
              </a:rPr>
              <a:t>ing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(2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)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FilteredRD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[7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]</a:t>
            </a:r>
            <a:r>
              <a:rPr sz="1400" b="1" spc="41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400" b="1" spc="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filte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400" b="1" spc="2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b="1" spc="-45" dirty="0">
                <a:latin typeface="Courier New"/>
                <a:cs typeface="Courier New"/>
              </a:rPr>
              <a:t>toDebugStrin</a:t>
            </a:r>
            <a:r>
              <a:rPr b="1" dirty="0">
                <a:latin typeface="Courier New"/>
                <a:cs typeface="Courier New"/>
              </a:rPr>
              <a:t>g</a:t>
            </a:r>
            <a:r>
              <a:rPr b="1" spc="-480" dirty="0">
                <a:latin typeface="Courier New"/>
                <a:cs typeface="Courier New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20283" y="4954954"/>
            <a:ext cx="156210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|</a:t>
            </a:r>
            <a:r>
              <a:rPr sz="1400" b="1" spc="1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MappedRD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[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6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|</a:t>
            </a:r>
            <a:r>
              <a:rPr sz="1400" b="1" spc="1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purplecow.txt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|</a:t>
            </a:r>
            <a:r>
              <a:rPr sz="1400" b="1" spc="1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purplecow.txt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20447" y="4954954"/>
            <a:ext cx="161861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marR="5080" indent="-102235">
              <a:lnSpc>
                <a:spcPct val="119000"/>
              </a:lnSpc>
              <a:tabLst>
                <a:tab pos="1497965" algn="l"/>
              </a:tabLst>
            </a:pP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400" b="1" spc="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ma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p</a:t>
            </a:r>
            <a:r>
              <a:rPr sz="1400" b="1" spc="114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…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MappedRDD[5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]	…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HadoopRD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[4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]	…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902227" y="2387569"/>
            <a:ext cx="466725" cy="1228090"/>
          </a:xfrm>
          <a:custGeom>
            <a:avLst/>
            <a:gdLst/>
            <a:ahLst/>
            <a:cxnLst/>
            <a:rect l="l" t="t" r="r" b="b"/>
            <a:pathLst>
              <a:path w="466725" h="1228089">
                <a:moveTo>
                  <a:pt x="442773" y="27162"/>
                </a:moveTo>
                <a:lnTo>
                  <a:pt x="389199" y="27162"/>
                </a:lnTo>
                <a:lnTo>
                  <a:pt x="379379" y="33242"/>
                </a:lnTo>
                <a:lnTo>
                  <a:pt x="304253" y="87076"/>
                </a:lnTo>
                <a:lnTo>
                  <a:pt x="229180" y="149138"/>
                </a:lnTo>
                <a:lnTo>
                  <a:pt x="158244" y="217864"/>
                </a:lnTo>
                <a:lnTo>
                  <a:pt x="95556" y="291757"/>
                </a:lnTo>
                <a:lnTo>
                  <a:pt x="45567" y="368832"/>
                </a:lnTo>
                <a:lnTo>
                  <a:pt x="26435" y="408534"/>
                </a:lnTo>
                <a:lnTo>
                  <a:pt x="12057" y="448668"/>
                </a:lnTo>
                <a:lnTo>
                  <a:pt x="3180" y="487834"/>
                </a:lnTo>
                <a:lnTo>
                  <a:pt x="11" y="527349"/>
                </a:lnTo>
                <a:lnTo>
                  <a:pt x="0" y="529188"/>
                </a:lnTo>
                <a:lnTo>
                  <a:pt x="2741" y="569267"/>
                </a:lnTo>
                <a:lnTo>
                  <a:pt x="10290" y="609340"/>
                </a:lnTo>
                <a:lnTo>
                  <a:pt x="39075" y="692481"/>
                </a:lnTo>
                <a:lnTo>
                  <a:pt x="84098" y="778922"/>
                </a:lnTo>
                <a:lnTo>
                  <a:pt x="141467" y="866236"/>
                </a:lnTo>
                <a:lnTo>
                  <a:pt x="209113" y="955193"/>
                </a:lnTo>
                <a:lnTo>
                  <a:pt x="284439" y="1045394"/>
                </a:lnTo>
                <a:lnTo>
                  <a:pt x="364857" y="1136404"/>
                </a:lnTo>
                <a:lnTo>
                  <a:pt x="447767" y="1227764"/>
                </a:lnTo>
                <a:lnTo>
                  <a:pt x="466576" y="1210696"/>
                </a:lnTo>
                <a:lnTo>
                  <a:pt x="383666" y="1119334"/>
                </a:lnTo>
                <a:lnTo>
                  <a:pt x="303474" y="1028576"/>
                </a:lnTo>
                <a:lnTo>
                  <a:pt x="228608" y="938913"/>
                </a:lnTo>
                <a:lnTo>
                  <a:pt x="161688" y="850864"/>
                </a:lnTo>
                <a:lnTo>
                  <a:pt x="105329" y="764981"/>
                </a:lnTo>
                <a:lnTo>
                  <a:pt x="62566" y="682699"/>
                </a:lnTo>
                <a:lnTo>
                  <a:pt x="34963" y="603102"/>
                </a:lnTo>
                <a:lnTo>
                  <a:pt x="27702" y="564565"/>
                </a:lnTo>
                <a:lnTo>
                  <a:pt x="25450" y="529188"/>
                </a:lnTo>
                <a:lnTo>
                  <a:pt x="25490" y="527349"/>
                </a:lnTo>
                <a:lnTo>
                  <a:pt x="36828" y="454282"/>
                </a:lnTo>
                <a:lnTo>
                  <a:pt x="50327" y="417155"/>
                </a:lnTo>
                <a:lnTo>
                  <a:pt x="68431" y="379893"/>
                </a:lnTo>
                <a:lnTo>
                  <a:pt x="116851" y="305601"/>
                </a:lnTo>
                <a:lnTo>
                  <a:pt x="177595" y="234317"/>
                </a:lnTo>
                <a:lnTo>
                  <a:pt x="246843" y="167391"/>
                </a:lnTo>
                <a:lnTo>
                  <a:pt x="320429" y="106659"/>
                </a:lnTo>
                <a:lnTo>
                  <a:pt x="394168" y="53893"/>
                </a:lnTo>
                <a:lnTo>
                  <a:pt x="402534" y="48724"/>
                </a:lnTo>
                <a:lnTo>
                  <a:pt x="431304" y="48724"/>
                </a:lnTo>
                <a:lnTo>
                  <a:pt x="442773" y="27162"/>
                </a:lnTo>
                <a:close/>
              </a:path>
              <a:path w="466725" h="1228089">
                <a:moveTo>
                  <a:pt x="431304" y="48724"/>
                </a:moveTo>
                <a:lnTo>
                  <a:pt x="402534" y="48724"/>
                </a:lnTo>
                <a:lnTo>
                  <a:pt x="379851" y="91370"/>
                </a:lnTo>
                <a:lnTo>
                  <a:pt x="382201" y="99060"/>
                </a:lnTo>
                <a:lnTo>
                  <a:pt x="394586" y="105647"/>
                </a:lnTo>
                <a:lnTo>
                  <a:pt x="402276" y="103297"/>
                </a:lnTo>
                <a:lnTo>
                  <a:pt x="431304" y="48724"/>
                </a:lnTo>
                <a:close/>
              </a:path>
              <a:path w="466725" h="1228089">
                <a:moveTo>
                  <a:pt x="457221" y="0"/>
                </a:moveTo>
                <a:lnTo>
                  <a:pt x="340258" y="3017"/>
                </a:lnTo>
                <a:lnTo>
                  <a:pt x="334721" y="8848"/>
                </a:lnTo>
                <a:lnTo>
                  <a:pt x="335083" y="22871"/>
                </a:lnTo>
                <a:lnTo>
                  <a:pt x="340913" y="28408"/>
                </a:lnTo>
                <a:lnTo>
                  <a:pt x="389199" y="27162"/>
                </a:lnTo>
                <a:lnTo>
                  <a:pt x="442773" y="27162"/>
                </a:lnTo>
                <a:lnTo>
                  <a:pt x="457221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27627" y="3644869"/>
            <a:ext cx="466725" cy="1228090"/>
          </a:xfrm>
          <a:custGeom>
            <a:avLst/>
            <a:gdLst/>
            <a:ahLst/>
            <a:cxnLst/>
            <a:rect l="l" t="t" r="r" b="b"/>
            <a:pathLst>
              <a:path w="466725" h="1228089">
                <a:moveTo>
                  <a:pt x="442773" y="27162"/>
                </a:moveTo>
                <a:lnTo>
                  <a:pt x="389199" y="27162"/>
                </a:lnTo>
                <a:lnTo>
                  <a:pt x="379379" y="33242"/>
                </a:lnTo>
                <a:lnTo>
                  <a:pt x="304253" y="87076"/>
                </a:lnTo>
                <a:lnTo>
                  <a:pt x="229180" y="149138"/>
                </a:lnTo>
                <a:lnTo>
                  <a:pt x="158244" y="217864"/>
                </a:lnTo>
                <a:lnTo>
                  <a:pt x="95556" y="291757"/>
                </a:lnTo>
                <a:lnTo>
                  <a:pt x="45567" y="368832"/>
                </a:lnTo>
                <a:lnTo>
                  <a:pt x="26435" y="408534"/>
                </a:lnTo>
                <a:lnTo>
                  <a:pt x="12057" y="448668"/>
                </a:lnTo>
                <a:lnTo>
                  <a:pt x="3180" y="487834"/>
                </a:lnTo>
                <a:lnTo>
                  <a:pt x="11" y="527349"/>
                </a:lnTo>
                <a:lnTo>
                  <a:pt x="0" y="529188"/>
                </a:lnTo>
                <a:lnTo>
                  <a:pt x="2741" y="569268"/>
                </a:lnTo>
                <a:lnTo>
                  <a:pt x="10290" y="609340"/>
                </a:lnTo>
                <a:lnTo>
                  <a:pt x="39075" y="692481"/>
                </a:lnTo>
                <a:lnTo>
                  <a:pt x="84098" y="778922"/>
                </a:lnTo>
                <a:lnTo>
                  <a:pt x="141467" y="866236"/>
                </a:lnTo>
                <a:lnTo>
                  <a:pt x="209113" y="955193"/>
                </a:lnTo>
                <a:lnTo>
                  <a:pt x="284439" y="1045394"/>
                </a:lnTo>
                <a:lnTo>
                  <a:pt x="364857" y="1136404"/>
                </a:lnTo>
                <a:lnTo>
                  <a:pt x="447767" y="1227764"/>
                </a:lnTo>
                <a:lnTo>
                  <a:pt x="466576" y="1210696"/>
                </a:lnTo>
                <a:lnTo>
                  <a:pt x="383666" y="1119334"/>
                </a:lnTo>
                <a:lnTo>
                  <a:pt x="303474" y="1028576"/>
                </a:lnTo>
                <a:lnTo>
                  <a:pt x="228608" y="938913"/>
                </a:lnTo>
                <a:lnTo>
                  <a:pt x="161688" y="850864"/>
                </a:lnTo>
                <a:lnTo>
                  <a:pt x="105329" y="764981"/>
                </a:lnTo>
                <a:lnTo>
                  <a:pt x="62566" y="682699"/>
                </a:lnTo>
                <a:lnTo>
                  <a:pt x="34963" y="603102"/>
                </a:lnTo>
                <a:lnTo>
                  <a:pt x="27702" y="564565"/>
                </a:lnTo>
                <a:lnTo>
                  <a:pt x="25450" y="529188"/>
                </a:lnTo>
                <a:lnTo>
                  <a:pt x="25490" y="527349"/>
                </a:lnTo>
                <a:lnTo>
                  <a:pt x="36828" y="454282"/>
                </a:lnTo>
                <a:lnTo>
                  <a:pt x="50327" y="417155"/>
                </a:lnTo>
                <a:lnTo>
                  <a:pt x="68431" y="379893"/>
                </a:lnTo>
                <a:lnTo>
                  <a:pt x="116851" y="305601"/>
                </a:lnTo>
                <a:lnTo>
                  <a:pt x="177595" y="234317"/>
                </a:lnTo>
                <a:lnTo>
                  <a:pt x="246843" y="167391"/>
                </a:lnTo>
                <a:lnTo>
                  <a:pt x="320429" y="106659"/>
                </a:lnTo>
                <a:lnTo>
                  <a:pt x="394168" y="53893"/>
                </a:lnTo>
                <a:lnTo>
                  <a:pt x="402534" y="48724"/>
                </a:lnTo>
                <a:lnTo>
                  <a:pt x="431304" y="48724"/>
                </a:lnTo>
                <a:lnTo>
                  <a:pt x="442773" y="27162"/>
                </a:lnTo>
                <a:close/>
              </a:path>
              <a:path w="466725" h="1228089">
                <a:moveTo>
                  <a:pt x="431304" y="48724"/>
                </a:moveTo>
                <a:lnTo>
                  <a:pt x="402534" y="48724"/>
                </a:lnTo>
                <a:lnTo>
                  <a:pt x="379851" y="91370"/>
                </a:lnTo>
                <a:lnTo>
                  <a:pt x="382201" y="99059"/>
                </a:lnTo>
                <a:lnTo>
                  <a:pt x="394586" y="105647"/>
                </a:lnTo>
                <a:lnTo>
                  <a:pt x="402276" y="103297"/>
                </a:lnTo>
                <a:lnTo>
                  <a:pt x="431304" y="48724"/>
                </a:lnTo>
                <a:close/>
              </a:path>
              <a:path w="466725" h="1228089">
                <a:moveTo>
                  <a:pt x="457221" y="0"/>
                </a:moveTo>
                <a:lnTo>
                  <a:pt x="340258" y="3017"/>
                </a:lnTo>
                <a:lnTo>
                  <a:pt x="334721" y="8848"/>
                </a:lnTo>
                <a:lnTo>
                  <a:pt x="335083" y="22871"/>
                </a:lnTo>
                <a:lnTo>
                  <a:pt x="340913" y="28408"/>
                </a:lnTo>
                <a:lnTo>
                  <a:pt x="389199" y="27162"/>
                </a:lnTo>
                <a:lnTo>
                  <a:pt x="442773" y="27162"/>
                </a:lnTo>
                <a:lnTo>
                  <a:pt x="457221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13327" y="1142969"/>
            <a:ext cx="466725" cy="1228090"/>
          </a:xfrm>
          <a:custGeom>
            <a:avLst/>
            <a:gdLst/>
            <a:ahLst/>
            <a:cxnLst/>
            <a:rect l="l" t="t" r="r" b="b"/>
            <a:pathLst>
              <a:path w="466725" h="1228089">
                <a:moveTo>
                  <a:pt x="442773" y="27162"/>
                </a:moveTo>
                <a:lnTo>
                  <a:pt x="389199" y="27162"/>
                </a:lnTo>
                <a:lnTo>
                  <a:pt x="379379" y="33242"/>
                </a:lnTo>
                <a:lnTo>
                  <a:pt x="304253" y="87076"/>
                </a:lnTo>
                <a:lnTo>
                  <a:pt x="229180" y="149138"/>
                </a:lnTo>
                <a:lnTo>
                  <a:pt x="158244" y="217864"/>
                </a:lnTo>
                <a:lnTo>
                  <a:pt x="95556" y="291757"/>
                </a:lnTo>
                <a:lnTo>
                  <a:pt x="45567" y="368832"/>
                </a:lnTo>
                <a:lnTo>
                  <a:pt x="26435" y="408534"/>
                </a:lnTo>
                <a:lnTo>
                  <a:pt x="12057" y="448668"/>
                </a:lnTo>
                <a:lnTo>
                  <a:pt x="3180" y="487834"/>
                </a:lnTo>
                <a:lnTo>
                  <a:pt x="11" y="527349"/>
                </a:lnTo>
                <a:lnTo>
                  <a:pt x="0" y="529188"/>
                </a:lnTo>
                <a:lnTo>
                  <a:pt x="2741" y="569267"/>
                </a:lnTo>
                <a:lnTo>
                  <a:pt x="10290" y="609340"/>
                </a:lnTo>
                <a:lnTo>
                  <a:pt x="39075" y="692481"/>
                </a:lnTo>
                <a:lnTo>
                  <a:pt x="84098" y="778922"/>
                </a:lnTo>
                <a:lnTo>
                  <a:pt x="141467" y="866236"/>
                </a:lnTo>
                <a:lnTo>
                  <a:pt x="209113" y="955193"/>
                </a:lnTo>
                <a:lnTo>
                  <a:pt x="284439" y="1045394"/>
                </a:lnTo>
                <a:lnTo>
                  <a:pt x="364857" y="1136404"/>
                </a:lnTo>
                <a:lnTo>
                  <a:pt x="447767" y="1227764"/>
                </a:lnTo>
                <a:lnTo>
                  <a:pt x="466576" y="1210696"/>
                </a:lnTo>
                <a:lnTo>
                  <a:pt x="383666" y="1119334"/>
                </a:lnTo>
                <a:lnTo>
                  <a:pt x="303474" y="1028576"/>
                </a:lnTo>
                <a:lnTo>
                  <a:pt x="228608" y="938913"/>
                </a:lnTo>
                <a:lnTo>
                  <a:pt x="161688" y="850864"/>
                </a:lnTo>
                <a:lnTo>
                  <a:pt x="105329" y="764981"/>
                </a:lnTo>
                <a:lnTo>
                  <a:pt x="62566" y="682699"/>
                </a:lnTo>
                <a:lnTo>
                  <a:pt x="34963" y="603102"/>
                </a:lnTo>
                <a:lnTo>
                  <a:pt x="27702" y="564565"/>
                </a:lnTo>
                <a:lnTo>
                  <a:pt x="25450" y="529188"/>
                </a:lnTo>
                <a:lnTo>
                  <a:pt x="25490" y="527349"/>
                </a:lnTo>
                <a:lnTo>
                  <a:pt x="36828" y="454282"/>
                </a:lnTo>
                <a:lnTo>
                  <a:pt x="50327" y="417155"/>
                </a:lnTo>
                <a:lnTo>
                  <a:pt x="68431" y="379893"/>
                </a:lnTo>
                <a:lnTo>
                  <a:pt x="116851" y="305601"/>
                </a:lnTo>
                <a:lnTo>
                  <a:pt x="177595" y="234317"/>
                </a:lnTo>
                <a:lnTo>
                  <a:pt x="246843" y="167391"/>
                </a:lnTo>
                <a:lnTo>
                  <a:pt x="320429" y="106659"/>
                </a:lnTo>
                <a:lnTo>
                  <a:pt x="394168" y="53893"/>
                </a:lnTo>
                <a:lnTo>
                  <a:pt x="402534" y="48724"/>
                </a:lnTo>
                <a:lnTo>
                  <a:pt x="431304" y="48724"/>
                </a:lnTo>
                <a:lnTo>
                  <a:pt x="442773" y="27162"/>
                </a:lnTo>
                <a:close/>
              </a:path>
              <a:path w="466725" h="1228089">
                <a:moveTo>
                  <a:pt x="431304" y="48724"/>
                </a:moveTo>
                <a:lnTo>
                  <a:pt x="402534" y="48724"/>
                </a:lnTo>
                <a:lnTo>
                  <a:pt x="379851" y="91370"/>
                </a:lnTo>
                <a:lnTo>
                  <a:pt x="382201" y="99060"/>
                </a:lnTo>
                <a:lnTo>
                  <a:pt x="394586" y="105647"/>
                </a:lnTo>
                <a:lnTo>
                  <a:pt x="402276" y="103297"/>
                </a:lnTo>
                <a:lnTo>
                  <a:pt x="431304" y="48724"/>
                </a:lnTo>
                <a:close/>
              </a:path>
              <a:path w="466725" h="1228089">
                <a:moveTo>
                  <a:pt x="457221" y="0"/>
                </a:moveTo>
                <a:lnTo>
                  <a:pt x="340258" y="3017"/>
                </a:lnTo>
                <a:lnTo>
                  <a:pt x="334721" y="8848"/>
                </a:lnTo>
                <a:lnTo>
                  <a:pt x="335083" y="22871"/>
                </a:lnTo>
                <a:lnTo>
                  <a:pt x="340913" y="28408"/>
                </a:lnTo>
                <a:lnTo>
                  <a:pt x="389199" y="27162"/>
                </a:lnTo>
                <a:lnTo>
                  <a:pt x="442773" y="27162"/>
                </a:lnTo>
                <a:lnTo>
                  <a:pt x="457221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23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1" y="1183654"/>
            <a:ext cx="66802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toDebugStrin</a:t>
            </a:r>
            <a:r>
              <a:rPr sz="2000" b="1" dirty="0">
                <a:latin typeface="Courier New"/>
                <a:cs typeface="Courier New"/>
              </a:rPr>
              <a:t>g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6400" y="1689100"/>
            <a:ext cx="8191500" cy="133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7241" y="3596654"/>
            <a:ext cx="383794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prin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tti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16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9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tabLst>
                <a:tab pos="38290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prin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mydata_filt.</a:t>
            </a:r>
            <a:r>
              <a:rPr sz="1400" b="1" spc="60" dirty="0">
                <a:latin typeface="Courier New"/>
                <a:cs typeface="Courier New"/>
              </a:rPr>
              <a:t>t</a:t>
            </a:r>
            <a:r>
              <a:rPr sz="1400" b="1" spc="-45" dirty="0">
                <a:latin typeface="Courier New"/>
                <a:cs typeface="Courier New"/>
              </a:rPr>
              <a:t>oD</a:t>
            </a:r>
            <a:r>
              <a:rPr sz="1400" b="1" spc="60" dirty="0"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bu</a:t>
            </a:r>
            <a:r>
              <a:rPr sz="1400" b="1" spc="60" dirty="0">
                <a:latin typeface="Courier New"/>
                <a:cs typeface="Courier New"/>
              </a:rPr>
              <a:t>g</a:t>
            </a:r>
            <a:r>
              <a:rPr sz="1400" b="1" spc="-45" dirty="0">
                <a:latin typeface="Courier New"/>
                <a:cs typeface="Courier New"/>
              </a:rPr>
              <a:t>S</a:t>
            </a:r>
            <a:r>
              <a:rPr sz="1400" b="1" spc="60" dirty="0">
                <a:latin typeface="Courier New"/>
                <a:cs typeface="Courier New"/>
              </a:rPr>
              <a:t>t</a:t>
            </a:r>
            <a:r>
              <a:rPr sz="1400" b="1" spc="-45" dirty="0">
                <a:latin typeface="Courier New"/>
                <a:cs typeface="Courier New"/>
              </a:rPr>
              <a:t>ri</a:t>
            </a:r>
            <a:r>
              <a:rPr sz="1400" b="1" spc="60" dirty="0">
                <a:latin typeface="Courier New"/>
                <a:cs typeface="Courier New"/>
              </a:rPr>
              <a:t>n</a:t>
            </a:r>
            <a:r>
              <a:rPr sz="1400" b="1" spc="-45" dirty="0">
                <a:latin typeface="Courier New"/>
                <a:cs typeface="Courier New"/>
              </a:rPr>
              <a:t>g()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b="1" spc="-45" dirty="0">
                <a:latin typeface="Courier New"/>
                <a:cs typeface="Courier New"/>
              </a:rPr>
              <a:t>toDebugStrin</a:t>
            </a:r>
            <a:r>
              <a:rPr b="1" dirty="0">
                <a:latin typeface="Courier New"/>
                <a:cs typeface="Courier New"/>
              </a:rPr>
              <a:t>g</a:t>
            </a:r>
            <a:r>
              <a:rPr b="1" spc="-480" dirty="0">
                <a:latin typeface="Courier New"/>
                <a:cs typeface="Courier New"/>
              </a:rPr>
              <a:t> </a:t>
            </a:r>
            <a:r>
              <a:rPr spc="-35" dirty="0">
                <a:latin typeface="Calibri"/>
                <a:cs typeface="Calibri"/>
              </a:rPr>
              <a:t>(</a:t>
            </a:r>
            <a:r>
              <a:rPr spc="-50" dirty="0">
                <a:latin typeface="Calibri"/>
                <a:cs typeface="Calibri"/>
              </a:rPr>
              <a:t>P</a:t>
            </a:r>
            <a:r>
              <a:rPr spc="0" dirty="0">
                <a:latin typeface="Calibri"/>
                <a:cs typeface="Calibri"/>
              </a:rPr>
              <a:t>y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0850" y="1733550"/>
            <a:ext cx="8051800" cy="1193800"/>
          </a:xfrm>
          <a:prstGeom prst="rect">
            <a:avLst/>
          </a:prstGeom>
          <a:solidFill>
            <a:srgbClr val="D2E7ED"/>
          </a:solidFill>
          <a:ln w="12700">
            <a:solidFill>
              <a:srgbClr val="1D87A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990">
              <a:lnSpc>
                <a:spcPct val="100000"/>
              </a:lnSpc>
              <a:tabLst>
                <a:tab pos="453390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mydata_filt.t</a:t>
            </a:r>
            <a:r>
              <a:rPr sz="1400" b="1" spc="60" dirty="0">
                <a:latin typeface="Courier New"/>
                <a:cs typeface="Courier New"/>
              </a:rPr>
              <a:t>o</a:t>
            </a:r>
            <a:r>
              <a:rPr sz="1400" b="1" spc="-45" dirty="0">
                <a:latin typeface="Courier New"/>
                <a:cs typeface="Courier New"/>
              </a:rPr>
              <a:t>De</a:t>
            </a:r>
            <a:r>
              <a:rPr sz="1400" b="1" spc="60" dirty="0">
                <a:latin typeface="Courier New"/>
                <a:cs typeface="Courier New"/>
              </a:rPr>
              <a:t>b</a:t>
            </a:r>
            <a:r>
              <a:rPr sz="1400" b="1" spc="-45" dirty="0">
                <a:latin typeface="Courier New"/>
                <a:cs typeface="Courier New"/>
              </a:rPr>
              <a:t>u</a:t>
            </a:r>
            <a:r>
              <a:rPr sz="1400" b="1" spc="60" dirty="0">
                <a:latin typeface="Courier New"/>
                <a:cs typeface="Courier New"/>
              </a:rPr>
              <a:t>g</a:t>
            </a:r>
            <a:r>
              <a:rPr sz="1400" b="1" spc="-45" dirty="0">
                <a:latin typeface="Courier New"/>
                <a:cs typeface="Courier New"/>
              </a:rPr>
              <a:t>St</a:t>
            </a:r>
            <a:r>
              <a:rPr sz="1400" b="1" spc="60" dirty="0">
                <a:latin typeface="Courier New"/>
                <a:cs typeface="Courier New"/>
              </a:rPr>
              <a:t>r</a:t>
            </a:r>
            <a:r>
              <a:rPr sz="1400" b="1" spc="-45" dirty="0">
                <a:latin typeface="Courier New"/>
                <a:cs typeface="Courier New"/>
              </a:rPr>
              <a:t>in</a:t>
            </a:r>
            <a:r>
              <a:rPr sz="1400" b="1" spc="55" dirty="0">
                <a:latin typeface="Courier New"/>
                <a:cs typeface="Courier New"/>
              </a:rPr>
              <a:t>g</a:t>
            </a: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73990" marR="338455">
              <a:lnSpc>
                <a:spcPct val="119000"/>
              </a:lnSpc>
              <a:tabLst>
                <a:tab pos="2828290" algn="l"/>
                <a:tab pos="5177790" algn="l"/>
                <a:tab pos="6562090" algn="l"/>
              </a:tabLst>
            </a:pP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(1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)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PythonRD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[8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]</a:t>
            </a:r>
            <a:r>
              <a:rPr sz="1400" b="1" spc="3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RD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400" b="1" spc="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400" b="1" spc="1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…\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400" b="1" spc="114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|</a:t>
            </a:r>
            <a:r>
              <a:rPr sz="1400" b="1" spc="-8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purplecow.tx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t	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MappedRDD[7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]	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400" b="1" spc="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textFile a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400" b="1" spc="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…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[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]\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400" b="1" spc="114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|</a:t>
            </a:r>
            <a:r>
              <a:rPr sz="1400" b="1" spc="1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purplecow.tx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t	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HadoopRD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[6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]</a:t>
            </a:r>
            <a:r>
              <a:rPr sz="1400" b="1" spc="41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400" b="1" spc="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textFil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3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400" b="1" spc="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…[]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6400" y="4051300"/>
            <a:ext cx="8191500" cy="181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850" y="4095750"/>
            <a:ext cx="8051800" cy="1676400"/>
          </a:xfrm>
          <a:custGeom>
            <a:avLst/>
            <a:gdLst/>
            <a:ahLst/>
            <a:cxnLst/>
            <a:rect l="l" t="t" r="r" b="b"/>
            <a:pathLst>
              <a:path w="8051800" h="1676400">
                <a:moveTo>
                  <a:pt x="0" y="0"/>
                </a:moveTo>
                <a:lnTo>
                  <a:pt x="8051800" y="0"/>
                </a:lnTo>
                <a:lnTo>
                  <a:pt x="8051800" y="1676400"/>
                </a:lnTo>
                <a:lnTo>
                  <a:pt x="0" y="16764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850" y="4095750"/>
            <a:ext cx="8051800" cy="1676400"/>
          </a:xfrm>
          <a:custGeom>
            <a:avLst/>
            <a:gdLst/>
            <a:ahLst/>
            <a:cxnLst/>
            <a:rect l="l" t="t" r="r" b="b"/>
            <a:pathLst>
              <a:path w="8051800" h="1676400">
                <a:moveTo>
                  <a:pt x="0" y="0"/>
                </a:moveTo>
                <a:lnTo>
                  <a:pt x="8051800" y="0"/>
                </a:lnTo>
                <a:lnTo>
                  <a:pt x="8051800" y="1676400"/>
                </a:lnTo>
                <a:lnTo>
                  <a:pt x="0" y="1676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D8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24</a:t>
            </a:fld>
            <a:endParaRPr spc="-5" dirty="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96455" y="4540305"/>
          <a:ext cx="4964532" cy="80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2090"/>
                <a:gridCol w="1377904"/>
                <a:gridCol w="1824538"/>
              </a:tblGrid>
              <a:tr h="2667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(1</a:t>
                      </a:r>
                      <a:r>
                        <a:rPr sz="1400" b="1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spc="12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PythonRD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[8]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b="1" spc="12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RD</a:t>
                      </a:r>
                      <a:r>
                        <a:rPr sz="1400" b="1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400" b="1" spc="2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b="1" spc="1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2E7ED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400" b="1" spc="1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purplecow.txt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MappedRDD[7]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b="1" spc="2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textFil</a:t>
                      </a:r>
                      <a:r>
                        <a:rPr sz="1400" b="1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32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b="1" spc="2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2E7ED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400" b="1" spc="1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purplecow.txt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HadoopRD</a:t>
                      </a:r>
                      <a:r>
                        <a:rPr sz="1400" b="1" spc="-4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[6]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b="1" spc="2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textFil</a:t>
                      </a:r>
                      <a:r>
                        <a:rPr sz="1400" b="1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32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b="1" spc="20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107FA7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2E7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27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42" y="1196354"/>
            <a:ext cx="3813810" cy="896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m 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62188" y="1554718"/>
            <a:ext cx="208343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I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neve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r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hop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o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se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one;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Bu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t I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ca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n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tel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l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you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, anyhow,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I'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d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rathe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r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se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tha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n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b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one.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43700" y="1981200"/>
            <a:ext cx="546100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26250" y="2025650"/>
            <a:ext cx="381000" cy="546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26250" y="2025650"/>
            <a:ext cx="381000" cy="546100"/>
          </a:xfrm>
          <a:custGeom>
            <a:avLst/>
            <a:gdLst/>
            <a:ahLst/>
            <a:cxnLst/>
            <a:rect l="l" t="t" r="r" b="b"/>
            <a:pathLst>
              <a:path w="381000" h="546100">
                <a:moveTo>
                  <a:pt x="0" y="355600"/>
                </a:moveTo>
                <a:lnTo>
                  <a:pt x="95250" y="3556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55600"/>
                </a:lnTo>
                <a:lnTo>
                  <a:pt x="381000" y="355600"/>
                </a:lnTo>
                <a:lnTo>
                  <a:pt x="190500" y="546100"/>
                </a:lnTo>
                <a:lnTo>
                  <a:pt x="0" y="355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1300" y="2336800"/>
            <a:ext cx="5207000" cy="2527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D8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7035" y="2590816"/>
            <a:ext cx="4597400" cy="150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sc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.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textFil</a:t>
            </a:r>
            <a:r>
              <a:rPr sz="1400" b="1" spc="-4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("</a:t>
            </a:r>
            <a:r>
              <a:rPr sz="1400" b="1" spc="55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ur</a:t>
            </a:r>
            <a:r>
              <a:rPr sz="1400" b="1" spc="55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le</a:t>
            </a:r>
            <a:r>
              <a:rPr sz="1400" b="1" spc="5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400" b="1" spc="55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.t</a:t>
            </a:r>
            <a:r>
              <a:rPr sz="1400" b="1" spc="60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1400" b="1" spc="-4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")</a:t>
            </a:r>
            <a:endParaRPr sz="1400">
              <a:latin typeface="Courier New"/>
              <a:cs typeface="Courier New"/>
            </a:endParaRPr>
          </a:p>
          <a:p>
            <a:pPr marL="292100" marR="691515" indent="-279400">
              <a:lnSpc>
                <a:spcPct val="119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mydata_u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c</a:t>
            </a:r>
            <a:r>
              <a:rPr sz="1400" b="1" spc="2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mydata.ma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(li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n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4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=&gt; line.toUpperC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se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mydata_fil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mydata_uc.filt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r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ne</a:t>
            </a:r>
            <a:endParaRPr sz="1400">
              <a:latin typeface="Courier New"/>
              <a:cs typeface="Courier New"/>
            </a:endParaRPr>
          </a:p>
          <a:p>
            <a:pPr marL="292100">
              <a:lnSpc>
                <a:spcPct val="100000"/>
              </a:lnSpc>
              <a:spcBef>
                <a:spcPts val="420"/>
              </a:spcBef>
            </a:pP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&gt;</a:t>
            </a:r>
            <a:r>
              <a:rPr sz="1400" b="1" spc="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line.startsWi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h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"I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mydata_filt.t</a:t>
            </a:r>
            <a:r>
              <a:rPr sz="1400" b="1" spc="60" dirty="0">
                <a:latin typeface="Courier New"/>
                <a:cs typeface="Courier New"/>
              </a:rPr>
              <a:t>a</a:t>
            </a:r>
            <a:r>
              <a:rPr sz="1400" b="1" spc="-45" dirty="0">
                <a:latin typeface="Courier New"/>
                <a:cs typeface="Courier New"/>
              </a:rPr>
              <a:t>ke</a:t>
            </a:r>
            <a:r>
              <a:rPr sz="1400" b="1" spc="55" dirty="0">
                <a:latin typeface="Courier New"/>
                <a:cs typeface="Courier New"/>
              </a:rPr>
              <a:t>(</a:t>
            </a:r>
            <a:r>
              <a:rPr sz="1400" b="1" spc="-45" dirty="0">
                <a:latin typeface="Courier New"/>
                <a:cs typeface="Courier New"/>
              </a:rPr>
              <a:t>2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15000" y="25654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2774950" y="0"/>
                </a:moveTo>
                <a:lnTo>
                  <a:pt x="0" y="0"/>
                </a:lnTo>
                <a:lnTo>
                  <a:pt x="0" y="444500"/>
                </a:lnTo>
                <a:lnTo>
                  <a:pt x="2774950" y="444500"/>
                </a:lnTo>
                <a:lnTo>
                  <a:pt x="2997200" y="222250"/>
                </a:lnTo>
                <a:lnTo>
                  <a:pt x="2774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5654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0" y="0"/>
                </a:moveTo>
                <a:lnTo>
                  <a:pt x="2774950" y="0"/>
                </a:lnTo>
                <a:lnTo>
                  <a:pt x="2997200" y="222250"/>
                </a:lnTo>
                <a:lnTo>
                  <a:pt x="2774950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98239" y="2709666"/>
            <a:ext cx="22225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latin typeface="Courier New"/>
                <a:cs typeface="Courier New"/>
              </a:rPr>
              <a:t>I'v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neve</a:t>
            </a:r>
            <a:r>
              <a:rPr sz="1200" b="1" dirty="0">
                <a:latin typeface="Courier New"/>
                <a:cs typeface="Courier New"/>
              </a:rPr>
              <a:t>r</a:t>
            </a:r>
            <a:r>
              <a:rPr sz="1200" b="1" spc="1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see</a:t>
            </a:r>
            <a:r>
              <a:rPr sz="1200" b="1" dirty="0">
                <a:latin typeface="Courier New"/>
                <a:cs typeface="Courier New"/>
              </a:rPr>
              <a:t>n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purple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96660" y="2709666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latin typeface="Courier New"/>
                <a:cs typeface="Courier New"/>
              </a:rPr>
              <a:t>cow.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43700" y="2971800"/>
            <a:ext cx="546100" cy="546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26250" y="3016250"/>
            <a:ext cx="381000" cy="406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6250" y="3016250"/>
            <a:ext cx="381000" cy="406400"/>
          </a:xfrm>
          <a:custGeom>
            <a:avLst/>
            <a:gdLst/>
            <a:ahLst/>
            <a:cxnLst/>
            <a:rect l="l" t="t" r="r" b="b"/>
            <a:pathLst>
              <a:path w="381000" h="406400">
                <a:moveTo>
                  <a:pt x="0" y="215900"/>
                </a:moveTo>
                <a:lnTo>
                  <a:pt x="95250" y="2159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15900"/>
                </a:lnTo>
                <a:lnTo>
                  <a:pt x="381000" y="215900"/>
                </a:lnTo>
                <a:lnTo>
                  <a:pt x="190500" y="406400"/>
                </a:lnTo>
                <a:lnTo>
                  <a:pt x="0" y="2159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43700" y="3822700"/>
            <a:ext cx="546100" cy="546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26250" y="3867150"/>
            <a:ext cx="381000" cy="406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26250" y="3867150"/>
            <a:ext cx="381000" cy="406400"/>
          </a:xfrm>
          <a:custGeom>
            <a:avLst/>
            <a:gdLst/>
            <a:ahLst/>
            <a:cxnLst/>
            <a:rect l="l" t="t" r="r" b="b"/>
            <a:pathLst>
              <a:path w="381000" h="406400">
                <a:moveTo>
                  <a:pt x="0" y="215900"/>
                </a:moveTo>
                <a:lnTo>
                  <a:pt x="95250" y="2159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15900"/>
                </a:lnTo>
                <a:lnTo>
                  <a:pt x="381000" y="215900"/>
                </a:lnTo>
                <a:lnTo>
                  <a:pt x="190500" y="406400"/>
                </a:lnTo>
                <a:lnTo>
                  <a:pt x="0" y="2159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5000" y="34163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2774950" y="0"/>
                </a:moveTo>
                <a:lnTo>
                  <a:pt x="0" y="0"/>
                </a:lnTo>
                <a:lnTo>
                  <a:pt x="0" y="444500"/>
                </a:lnTo>
                <a:lnTo>
                  <a:pt x="2774950" y="444500"/>
                </a:lnTo>
                <a:lnTo>
                  <a:pt x="2997200" y="222250"/>
                </a:lnTo>
                <a:lnTo>
                  <a:pt x="2774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5000" y="34163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0" y="0"/>
                </a:moveTo>
                <a:lnTo>
                  <a:pt x="2774950" y="0"/>
                </a:lnTo>
                <a:lnTo>
                  <a:pt x="2997200" y="222250"/>
                </a:lnTo>
                <a:lnTo>
                  <a:pt x="2774950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15000" y="4241800"/>
            <a:ext cx="2997200" cy="457200"/>
          </a:xfrm>
          <a:custGeom>
            <a:avLst/>
            <a:gdLst/>
            <a:ahLst/>
            <a:cxnLst/>
            <a:rect l="l" t="t" r="r" b="b"/>
            <a:pathLst>
              <a:path w="2997200" h="457200">
                <a:moveTo>
                  <a:pt x="2768601" y="0"/>
                </a:moveTo>
                <a:lnTo>
                  <a:pt x="0" y="0"/>
                </a:lnTo>
                <a:lnTo>
                  <a:pt x="0" y="457200"/>
                </a:lnTo>
                <a:lnTo>
                  <a:pt x="2768601" y="457200"/>
                </a:lnTo>
                <a:lnTo>
                  <a:pt x="2997200" y="228600"/>
                </a:lnTo>
                <a:lnTo>
                  <a:pt x="2768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15000" y="4241800"/>
            <a:ext cx="2997200" cy="457200"/>
          </a:xfrm>
          <a:custGeom>
            <a:avLst/>
            <a:gdLst/>
            <a:ahLst/>
            <a:cxnLst/>
            <a:rect l="l" t="t" r="r" b="b"/>
            <a:pathLst>
              <a:path w="2997200" h="457200">
                <a:moveTo>
                  <a:pt x="0" y="0"/>
                </a:moveTo>
                <a:lnTo>
                  <a:pt x="2768602" y="0"/>
                </a:lnTo>
                <a:lnTo>
                  <a:pt x="2997200" y="228600"/>
                </a:lnTo>
                <a:lnTo>
                  <a:pt x="276860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608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608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935417" y="2276855"/>
            <a:ext cx="11906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25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27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42" y="1196354"/>
            <a:ext cx="3813810" cy="896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m 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62188" y="1554718"/>
            <a:ext cx="208343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I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neve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r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hop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o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se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one;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Bu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t I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ca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n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tel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l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you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, anyhow,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I'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d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rathe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r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se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tha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n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b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one.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1300" y="2336800"/>
            <a:ext cx="5207000" cy="2527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D8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7035" y="2590816"/>
            <a:ext cx="4597400" cy="150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sc.textFil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("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ur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le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c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o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w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.t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x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")</a:t>
            </a:r>
            <a:endParaRPr sz="1400">
              <a:latin typeface="Courier New"/>
              <a:cs typeface="Courier New"/>
            </a:endParaRPr>
          </a:p>
          <a:p>
            <a:pPr marL="292100" marR="691515" indent="-279400">
              <a:lnSpc>
                <a:spcPct val="119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mydata_u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c</a:t>
            </a:r>
            <a:r>
              <a:rPr sz="1400" b="1" spc="2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.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ma</a:t>
            </a:r>
            <a:r>
              <a:rPr sz="1400" b="1" spc="-40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(li</a:t>
            </a:r>
            <a:r>
              <a:rPr sz="1400" b="1" spc="6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4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400" b="1" spc="4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=&gt; line.toUpperC</a:t>
            </a:r>
            <a:r>
              <a:rPr sz="1400" b="1" spc="6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se</a:t>
            </a:r>
            <a:r>
              <a:rPr sz="1400" b="1" spc="5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mydata_fil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mydata_uc.filt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r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ne</a:t>
            </a:r>
            <a:endParaRPr sz="1400">
              <a:latin typeface="Courier New"/>
              <a:cs typeface="Courier New"/>
            </a:endParaRPr>
          </a:p>
          <a:p>
            <a:pPr marL="292100">
              <a:lnSpc>
                <a:spcPct val="100000"/>
              </a:lnSpc>
              <a:spcBef>
                <a:spcPts val="420"/>
              </a:spcBef>
            </a:pP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&gt;</a:t>
            </a:r>
            <a:r>
              <a:rPr sz="1400" b="1" spc="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line.startsWi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h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"I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mydata_filt.t</a:t>
            </a:r>
            <a:r>
              <a:rPr sz="1400" b="1" spc="60" dirty="0">
                <a:latin typeface="Courier New"/>
                <a:cs typeface="Courier New"/>
              </a:rPr>
              <a:t>a</a:t>
            </a:r>
            <a:r>
              <a:rPr sz="1400" b="1" spc="-45" dirty="0">
                <a:latin typeface="Courier New"/>
                <a:cs typeface="Courier New"/>
              </a:rPr>
              <a:t>ke</a:t>
            </a:r>
            <a:r>
              <a:rPr sz="1400" b="1" spc="55" dirty="0">
                <a:latin typeface="Courier New"/>
                <a:cs typeface="Courier New"/>
              </a:rPr>
              <a:t>(</a:t>
            </a:r>
            <a:r>
              <a:rPr sz="1400" b="1" spc="-45" dirty="0">
                <a:latin typeface="Courier New"/>
                <a:cs typeface="Courier New"/>
              </a:rPr>
              <a:t>2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43700" y="1981200"/>
            <a:ext cx="546100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26250" y="2025650"/>
            <a:ext cx="381000" cy="54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26250" y="2025650"/>
            <a:ext cx="381000" cy="546100"/>
          </a:xfrm>
          <a:custGeom>
            <a:avLst/>
            <a:gdLst/>
            <a:ahLst/>
            <a:cxnLst/>
            <a:rect l="l" t="t" r="r" b="b"/>
            <a:pathLst>
              <a:path w="381000" h="546100">
                <a:moveTo>
                  <a:pt x="0" y="355600"/>
                </a:moveTo>
                <a:lnTo>
                  <a:pt x="95250" y="3556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55600"/>
                </a:lnTo>
                <a:lnTo>
                  <a:pt x="381000" y="355600"/>
                </a:lnTo>
                <a:lnTo>
                  <a:pt x="190500" y="546100"/>
                </a:lnTo>
                <a:lnTo>
                  <a:pt x="0" y="355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25654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2774950" y="0"/>
                </a:moveTo>
                <a:lnTo>
                  <a:pt x="0" y="0"/>
                </a:lnTo>
                <a:lnTo>
                  <a:pt x="0" y="444500"/>
                </a:lnTo>
                <a:lnTo>
                  <a:pt x="2774950" y="444500"/>
                </a:lnTo>
                <a:lnTo>
                  <a:pt x="2997200" y="222250"/>
                </a:lnTo>
                <a:lnTo>
                  <a:pt x="2774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5654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0" y="0"/>
                </a:moveTo>
                <a:lnTo>
                  <a:pt x="2774950" y="0"/>
                </a:lnTo>
                <a:lnTo>
                  <a:pt x="2997200" y="222250"/>
                </a:lnTo>
                <a:lnTo>
                  <a:pt x="2774950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43700" y="2971800"/>
            <a:ext cx="546100" cy="546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26250" y="3016250"/>
            <a:ext cx="381000" cy="406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26250" y="3016250"/>
            <a:ext cx="381000" cy="406400"/>
          </a:xfrm>
          <a:custGeom>
            <a:avLst/>
            <a:gdLst/>
            <a:ahLst/>
            <a:cxnLst/>
            <a:rect l="l" t="t" r="r" b="b"/>
            <a:pathLst>
              <a:path w="381000" h="406400">
                <a:moveTo>
                  <a:pt x="0" y="215900"/>
                </a:moveTo>
                <a:lnTo>
                  <a:pt x="95250" y="2159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15900"/>
                </a:lnTo>
                <a:lnTo>
                  <a:pt x="381000" y="215900"/>
                </a:lnTo>
                <a:lnTo>
                  <a:pt x="190500" y="406400"/>
                </a:lnTo>
                <a:lnTo>
                  <a:pt x="0" y="2159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3822700"/>
            <a:ext cx="546100" cy="546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6250" y="3867150"/>
            <a:ext cx="381000" cy="406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26250" y="3867150"/>
            <a:ext cx="381000" cy="406400"/>
          </a:xfrm>
          <a:custGeom>
            <a:avLst/>
            <a:gdLst/>
            <a:ahLst/>
            <a:cxnLst/>
            <a:rect l="l" t="t" r="r" b="b"/>
            <a:pathLst>
              <a:path w="381000" h="406400">
                <a:moveTo>
                  <a:pt x="0" y="215900"/>
                </a:moveTo>
                <a:lnTo>
                  <a:pt x="95250" y="2159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15900"/>
                </a:lnTo>
                <a:lnTo>
                  <a:pt x="381000" y="215900"/>
                </a:lnTo>
                <a:lnTo>
                  <a:pt x="190500" y="406400"/>
                </a:lnTo>
                <a:lnTo>
                  <a:pt x="0" y="2159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15000" y="34163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2774950" y="0"/>
                </a:moveTo>
                <a:lnTo>
                  <a:pt x="0" y="0"/>
                </a:lnTo>
                <a:lnTo>
                  <a:pt x="0" y="444500"/>
                </a:lnTo>
                <a:lnTo>
                  <a:pt x="2774950" y="444500"/>
                </a:lnTo>
                <a:lnTo>
                  <a:pt x="2997200" y="222250"/>
                </a:lnTo>
                <a:lnTo>
                  <a:pt x="2774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15000" y="34163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0" y="0"/>
                </a:moveTo>
                <a:lnTo>
                  <a:pt x="2774950" y="0"/>
                </a:lnTo>
                <a:lnTo>
                  <a:pt x="2997200" y="222250"/>
                </a:lnTo>
                <a:lnTo>
                  <a:pt x="2774950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98239" y="3564630"/>
            <a:ext cx="22225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latin typeface="Courier New"/>
                <a:cs typeface="Courier New"/>
              </a:rPr>
              <a:t>I'V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NEVE</a:t>
            </a:r>
            <a:r>
              <a:rPr sz="1200" b="1" dirty="0">
                <a:latin typeface="Courier New"/>
                <a:cs typeface="Courier New"/>
              </a:rPr>
              <a:t>R</a:t>
            </a:r>
            <a:r>
              <a:rPr sz="1200" b="1" spc="1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SEE</a:t>
            </a:r>
            <a:r>
              <a:rPr sz="1200" b="1" dirty="0">
                <a:latin typeface="Courier New"/>
                <a:cs typeface="Courier New"/>
              </a:rPr>
              <a:t>N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PURPLE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96660" y="356463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latin typeface="Courier New"/>
                <a:cs typeface="Courier New"/>
              </a:rPr>
              <a:t>COW.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15000" y="4241800"/>
            <a:ext cx="2997200" cy="457200"/>
          </a:xfrm>
          <a:custGeom>
            <a:avLst/>
            <a:gdLst/>
            <a:ahLst/>
            <a:cxnLst/>
            <a:rect l="l" t="t" r="r" b="b"/>
            <a:pathLst>
              <a:path w="2997200" h="457200">
                <a:moveTo>
                  <a:pt x="2768601" y="0"/>
                </a:moveTo>
                <a:lnTo>
                  <a:pt x="0" y="0"/>
                </a:lnTo>
                <a:lnTo>
                  <a:pt x="0" y="457200"/>
                </a:lnTo>
                <a:lnTo>
                  <a:pt x="2768601" y="457200"/>
                </a:lnTo>
                <a:lnTo>
                  <a:pt x="2997200" y="228600"/>
                </a:lnTo>
                <a:lnTo>
                  <a:pt x="2768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15000" y="4241800"/>
            <a:ext cx="2997200" cy="457200"/>
          </a:xfrm>
          <a:custGeom>
            <a:avLst/>
            <a:gdLst/>
            <a:ahLst/>
            <a:cxnLst/>
            <a:rect l="l" t="t" r="r" b="b"/>
            <a:pathLst>
              <a:path w="2997200" h="457200">
                <a:moveTo>
                  <a:pt x="0" y="0"/>
                </a:moveTo>
                <a:lnTo>
                  <a:pt x="2768602" y="0"/>
                </a:lnTo>
                <a:lnTo>
                  <a:pt x="2997200" y="228600"/>
                </a:lnTo>
                <a:lnTo>
                  <a:pt x="276860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608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608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935417" y="2276855"/>
            <a:ext cx="11906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26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27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3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42" y="1196354"/>
            <a:ext cx="3813810" cy="896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m 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62188" y="1554718"/>
            <a:ext cx="208343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I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neve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r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hop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o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se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one;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Bu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t I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ca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n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tel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l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you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, anyhow,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I'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d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rathe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r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se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tha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n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b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one.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1300" y="2336800"/>
            <a:ext cx="5207000" cy="2527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D8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7035" y="2590816"/>
            <a:ext cx="4597400" cy="150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sc.textFil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("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ur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le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c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o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w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.t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x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")</a:t>
            </a:r>
            <a:endParaRPr sz="1400">
              <a:latin typeface="Courier New"/>
              <a:cs typeface="Courier New"/>
            </a:endParaRPr>
          </a:p>
          <a:p>
            <a:pPr marL="292100" marR="691515" indent="-279400">
              <a:lnSpc>
                <a:spcPct val="119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mydata_u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c</a:t>
            </a:r>
            <a:r>
              <a:rPr sz="1400" b="1" spc="2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mydata.ma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(li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n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4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=&gt; line.toUpperC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se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mydata_fil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mydata_uc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.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filt</a:t>
            </a:r>
            <a:r>
              <a:rPr sz="1400" b="1" spc="6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400" b="1" spc="5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li</a:t>
            </a:r>
            <a:r>
              <a:rPr sz="1400" b="1" spc="60" dirty="0">
                <a:solidFill>
                  <a:srgbClr val="0000FF"/>
                </a:solidFill>
                <a:latin typeface="Courier New"/>
                <a:cs typeface="Courier New"/>
              </a:rPr>
              <a:t>ne</a:t>
            </a:r>
            <a:endParaRPr sz="1400">
              <a:latin typeface="Courier New"/>
              <a:cs typeface="Courier New"/>
            </a:endParaRPr>
          </a:p>
          <a:p>
            <a:pPr marL="292100">
              <a:lnSpc>
                <a:spcPct val="100000"/>
              </a:lnSpc>
              <a:spcBef>
                <a:spcPts val="420"/>
              </a:spcBef>
            </a:pP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4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400" b="1" spc="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line.startsWi</a:t>
            </a:r>
            <a:r>
              <a:rPr sz="1400" b="1" spc="6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400" b="1" spc="5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"I</a:t>
            </a:r>
            <a:r>
              <a:rPr sz="1400" b="1" spc="6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b="1" spc="-4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mydata_filt.t</a:t>
            </a:r>
            <a:r>
              <a:rPr sz="1400" b="1" spc="60" dirty="0">
                <a:latin typeface="Courier New"/>
                <a:cs typeface="Courier New"/>
              </a:rPr>
              <a:t>a</a:t>
            </a:r>
            <a:r>
              <a:rPr sz="1400" b="1" spc="-45" dirty="0">
                <a:latin typeface="Courier New"/>
                <a:cs typeface="Courier New"/>
              </a:rPr>
              <a:t>ke</a:t>
            </a:r>
            <a:r>
              <a:rPr sz="1400" b="1" spc="55" dirty="0">
                <a:latin typeface="Courier New"/>
                <a:cs typeface="Courier New"/>
              </a:rPr>
              <a:t>(</a:t>
            </a:r>
            <a:r>
              <a:rPr sz="1400" b="1" spc="-45" dirty="0">
                <a:latin typeface="Courier New"/>
                <a:cs typeface="Courier New"/>
              </a:rPr>
              <a:t>2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43700" y="1981200"/>
            <a:ext cx="546100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26250" y="2025650"/>
            <a:ext cx="381000" cy="54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26250" y="2025650"/>
            <a:ext cx="381000" cy="546100"/>
          </a:xfrm>
          <a:custGeom>
            <a:avLst/>
            <a:gdLst/>
            <a:ahLst/>
            <a:cxnLst/>
            <a:rect l="l" t="t" r="r" b="b"/>
            <a:pathLst>
              <a:path w="381000" h="546100">
                <a:moveTo>
                  <a:pt x="0" y="355600"/>
                </a:moveTo>
                <a:lnTo>
                  <a:pt x="95250" y="3556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55600"/>
                </a:lnTo>
                <a:lnTo>
                  <a:pt x="381000" y="355600"/>
                </a:lnTo>
                <a:lnTo>
                  <a:pt x="190500" y="546100"/>
                </a:lnTo>
                <a:lnTo>
                  <a:pt x="0" y="355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43700" y="2971800"/>
            <a:ext cx="546100" cy="546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26250" y="3016250"/>
            <a:ext cx="381000" cy="406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26250" y="3016250"/>
            <a:ext cx="381000" cy="406400"/>
          </a:xfrm>
          <a:custGeom>
            <a:avLst/>
            <a:gdLst/>
            <a:ahLst/>
            <a:cxnLst/>
            <a:rect l="l" t="t" r="r" b="b"/>
            <a:pathLst>
              <a:path w="381000" h="406400">
                <a:moveTo>
                  <a:pt x="0" y="215900"/>
                </a:moveTo>
                <a:lnTo>
                  <a:pt x="95250" y="2159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15900"/>
                </a:lnTo>
                <a:lnTo>
                  <a:pt x="381000" y="215900"/>
                </a:lnTo>
                <a:lnTo>
                  <a:pt x="190500" y="406400"/>
                </a:lnTo>
                <a:lnTo>
                  <a:pt x="0" y="2159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3700" y="3822700"/>
            <a:ext cx="546100" cy="546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26250" y="3867150"/>
            <a:ext cx="381000" cy="406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26250" y="3867150"/>
            <a:ext cx="381000" cy="406400"/>
          </a:xfrm>
          <a:custGeom>
            <a:avLst/>
            <a:gdLst/>
            <a:ahLst/>
            <a:cxnLst/>
            <a:rect l="l" t="t" r="r" b="b"/>
            <a:pathLst>
              <a:path w="381000" h="406400">
                <a:moveTo>
                  <a:pt x="0" y="215900"/>
                </a:moveTo>
                <a:lnTo>
                  <a:pt x="95250" y="2159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15900"/>
                </a:lnTo>
                <a:lnTo>
                  <a:pt x="381000" y="215900"/>
                </a:lnTo>
                <a:lnTo>
                  <a:pt x="190500" y="406400"/>
                </a:lnTo>
                <a:lnTo>
                  <a:pt x="0" y="2159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15000" y="25654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2774950" y="0"/>
                </a:moveTo>
                <a:lnTo>
                  <a:pt x="0" y="0"/>
                </a:lnTo>
                <a:lnTo>
                  <a:pt x="0" y="444500"/>
                </a:lnTo>
                <a:lnTo>
                  <a:pt x="2774950" y="444500"/>
                </a:lnTo>
                <a:lnTo>
                  <a:pt x="2997200" y="222250"/>
                </a:lnTo>
                <a:lnTo>
                  <a:pt x="2774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15000" y="25654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0" y="0"/>
                </a:moveTo>
                <a:lnTo>
                  <a:pt x="2774950" y="0"/>
                </a:lnTo>
                <a:lnTo>
                  <a:pt x="2997200" y="222250"/>
                </a:lnTo>
                <a:lnTo>
                  <a:pt x="2774950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15000" y="34163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2774950" y="0"/>
                </a:moveTo>
                <a:lnTo>
                  <a:pt x="0" y="0"/>
                </a:lnTo>
                <a:lnTo>
                  <a:pt x="0" y="444500"/>
                </a:lnTo>
                <a:lnTo>
                  <a:pt x="2774950" y="444500"/>
                </a:lnTo>
                <a:lnTo>
                  <a:pt x="2997200" y="222250"/>
                </a:lnTo>
                <a:lnTo>
                  <a:pt x="2774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15000" y="34163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0" y="0"/>
                </a:moveTo>
                <a:lnTo>
                  <a:pt x="2774950" y="0"/>
                </a:lnTo>
                <a:lnTo>
                  <a:pt x="2997200" y="222250"/>
                </a:lnTo>
                <a:lnTo>
                  <a:pt x="2774950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5000" y="4241800"/>
            <a:ext cx="2997200" cy="457200"/>
          </a:xfrm>
          <a:custGeom>
            <a:avLst/>
            <a:gdLst/>
            <a:ahLst/>
            <a:cxnLst/>
            <a:rect l="l" t="t" r="r" b="b"/>
            <a:pathLst>
              <a:path w="2997200" h="457200">
                <a:moveTo>
                  <a:pt x="2768601" y="0"/>
                </a:moveTo>
                <a:lnTo>
                  <a:pt x="0" y="0"/>
                </a:lnTo>
                <a:lnTo>
                  <a:pt x="0" y="457200"/>
                </a:lnTo>
                <a:lnTo>
                  <a:pt x="2768601" y="457200"/>
                </a:lnTo>
                <a:lnTo>
                  <a:pt x="2997200" y="228600"/>
                </a:lnTo>
                <a:lnTo>
                  <a:pt x="2768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5000" y="4241800"/>
            <a:ext cx="2997200" cy="457200"/>
          </a:xfrm>
          <a:custGeom>
            <a:avLst/>
            <a:gdLst/>
            <a:ahLst/>
            <a:cxnLst/>
            <a:rect l="l" t="t" r="r" b="b"/>
            <a:pathLst>
              <a:path w="2997200" h="457200">
                <a:moveTo>
                  <a:pt x="0" y="0"/>
                </a:moveTo>
                <a:lnTo>
                  <a:pt x="2768602" y="0"/>
                </a:lnTo>
                <a:lnTo>
                  <a:pt x="2997200" y="228600"/>
                </a:lnTo>
                <a:lnTo>
                  <a:pt x="276860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98239" y="4393531"/>
            <a:ext cx="22225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latin typeface="Courier New"/>
                <a:cs typeface="Courier New"/>
              </a:rPr>
              <a:t>I'V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NEVE</a:t>
            </a:r>
            <a:r>
              <a:rPr sz="1200" b="1" dirty="0">
                <a:latin typeface="Courier New"/>
                <a:cs typeface="Courier New"/>
              </a:rPr>
              <a:t>R</a:t>
            </a:r>
            <a:r>
              <a:rPr sz="1200" b="1" spc="16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SEE</a:t>
            </a:r>
            <a:r>
              <a:rPr sz="1200" b="1" dirty="0">
                <a:latin typeface="Courier New"/>
                <a:cs typeface="Courier New"/>
              </a:rPr>
              <a:t>N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PURPLE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96660" y="4393531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latin typeface="Courier New"/>
                <a:cs typeface="Courier New"/>
              </a:rPr>
              <a:t>COW.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608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608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935417" y="2276855"/>
            <a:ext cx="11906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27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27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4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42" y="1196354"/>
            <a:ext cx="3813810" cy="896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m 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62188" y="1554718"/>
            <a:ext cx="208343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I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neve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r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hop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o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se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one;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Bu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t I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ca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n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tel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l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you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, anyhow,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I'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d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rathe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r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se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tha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n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b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one.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1300" y="2336800"/>
            <a:ext cx="5207000" cy="2527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D8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7035" y="2590816"/>
            <a:ext cx="4597400" cy="150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sc.textFil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("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ur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le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c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o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w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.t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x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")</a:t>
            </a:r>
            <a:endParaRPr sz="1400">
              <a:latin typeface="Courier New"/>
              <a:cs typeface="Courier New"/>
            </a:endParaRPr>
          </a:p>
          <a:p>
            <a:pPr marL="292100" marR="691515" indent="-279400">
              <a:lnSpc>
                <a:spcPct val="119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mydata_u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c</a:t>
            </a:r>
            <a:r>
              <a:rPr sz="1400" b="1" spc="2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mydata.ma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(li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n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4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=&gt; line.toUpperC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se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mydata_fil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mydata_uc.filt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r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ne</a:t>
            </a:r>
            <a:endParaRPr sz="1400">
              <a:latin typeface="Courier New"/>
              <a:cs typeface="Courier New"/>
            </a:endParaRPr>
          </a:p>
          <a:p>
            <a:pPr marL="292100">
              <a:lnSpc>
                <a:spcPct val="100000"/>
              </a:lnSpc>
              <a:spcBef>
                <a:spcPts val="420"/>
              </a:spcBef>
            </a:pP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&gt;</a:t>
            </a:r>
            <a:r>
              <a:rPr sz="1400" b="1" spc="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line.startsWi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h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"I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mydata_filt.t</a:t>
            </a:r>
            <a:r>
              <a:rPr sz="1400" b="1" spc="60" dirty="0">
                <a:latin typeface="Courier New"/>
                <a:cs typeface="Courier New"/>
              </a:rPr>
              <a:t>a</a:t>
            </a:r>
            <a:r>
              <a:rPr sz="1400" b="1" spc="-45" dirty="0">
                <a:latin typeface="Courier New"/>
                <a:cs typeface="Courier New"/>
              </a:rPr>
              <a:t>ke</a:t>
            </a:r>
            <a:r>
              <a:rPr sz="1400" b="1" spc="55" dirty="0">
                <a:latin typeface="Courier New"/>
                <a:cs typeface="Courier New"/>
              </a:rPr>
              <a:t>(</a:t>
            </a:r>
            <a:r>
              <a:rPr sz="1400" b="1" spc="-45" dirty="0">
                <a:latin typeface="Courier New"/>
                <a:cs typeface="Courier New"/>
              </a:rPr>
              <a:t>2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035" y="4142804"/>
            <a:ext cx="30867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I'V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NEVE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SEE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400" b="1" spc="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PURPL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COW.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92500" y="4127500"/>
            <a:ext cx="2286000" cy="444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70241" y="4230569"/>
            <a:ext cx="2048510" cy="252729"/>
          </a:xfrm>
          <a:custGeom>
            <a:avLst/>
            <a:gdLst/>
            <a:ahLst/>
            <a:cxnLst/>
            <a:rect l="l" t="t" r="r" b="b"/>
            <a:pathLst>
              <a:path w="2048510" h="252729">
                <a:moveTo>
                  <a:pt x="344521" y="68665"/>
                </a:moveTo>
                <a:lnTo>
                  <a:pt x="70692" y="68665"/>
                </a:lnTo>
                <a:lnTo>
                  <a:pt x="2045905" y="252670"/>
                </a:lnTo>
                <a:lnTo>
                  <a:pt x="2048261" y="227379"/>
                </a:lnTo>
                <a:lnTo>
                  <a:pt x="344521" y="68665"/>
                </a:lnTo>
                <a:close/>
              </a:path>
              <a:path w="2048510" h="252729">
                <a:moveTo>
                  <a:pt x="106097" y="0"/>
                </a:moveTo>
                <a:lnTo>
                  <a:pt x="0" y="49325"/>
                </a:lnTo>
                <a:lnTo>
                  <a:pt x="95159" y="117400"/>
                </a:lnTo>
                <a:lnTo>
                  <a:pt x="103092" y="116083"/>
                </a:lnTo>
                <a:lnTo>
                  <a:pt x="111254" y="104673"/>
                </a:lnTo>
                <a:lnTo>
                  <a:pt x="109937" y="96740"/>
                </a:lnTo>
                <a:lnTo>
                  <a:pt x="70692" y="68665"/>
                </a:lnTo>
                <a:lnTo>
                  <a:pt x="344521" y="68665"/>
                </a:lnTo>
                <a:lnTo>
                  <a:pt x="73047" y="43375"/>
                </a:lnTo>
                <a:lnTo>
                  <a:pt x="116804" y="23031"/>
                </a:lnTo>
                <a:lnTo>
                  <a:pt x="119564" y="15478"/>
                </a:lnTo>
                <a:lnTo>
                  <a:pt x="113649" y="2758"/>
                </a:lnTo>
                <a:lnTo>
                  <a:pt x="106097" y="0"/>
                </a:lnTo>
                <a:close/>
              </a:path>
            </a:pathLst>
          </a:custGeom>
          <a:solidFill>
            <a:srgbClr val="2DA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43700" y="1981200"/>
            <a:ext cx="546100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26250" y="2025650"/>
            <a:ext cx="381000" cy="546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26250" y="2025650"/>
            <a:ext cx="381000" cy="546100"/>
          </a:xfrm>
          <a:custGeom>
            <a:avLst/>
            <a:gdLst/>
            <a:ahLst/>
            <a:cxnLst/>
            <a:rect l="l" t="t" r="r" b="b"/>
            <a:pathLst>
              <a:path w="381000" h="546100">
                <a:moveTo>
                  <a:pt x="0" y="355600"/>
                </a:moveTo>
                <a:lnTo>
                  <a:pt x="95250" y="3556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55600"/>
                </a:lnTo>
                <a:lnTo>
                  <a:pt x="381000" y="355600"/>
                </a:lnTo>
                <a:lnTo>
                  <a:pt x="190500" y="546100"/>
                </a:lnTo>
                <a:lnTo>
                  <a:pt x="0" y="355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3700" y="2971800"/>
            <a:ext cx="546100" cy="546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26250" y="3016250"/>
            <a:ext cx="381000" cy="406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26250" y="3016250"/>
            <a:ext cx="381000" cy="406400"/>
          </a:xfrm>
          <a:custGeom>
            <a:avLst/>
            <a:gdLst/>
            <a:ahLst/>
            <a:cxnLst/>
            <a:rect l="l" t="t" r="r" b="b"/>
            <a:pathLst>
              <a:path w="381000" h="406400">
                <a:moveTo>
                  <a:pt x="0" y="215900"/>
                </a:moveTo>
                <a:lnTo>
                  <a:pt x="95250" y="2159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15900"/>
                </a:lnTo>
                <a:lnTo>
                  <a:pt x="381000" y="215900"/>
                </a:lnTo>
                <a:lnTo>
                  <a:pt x="190500" y="406400"/>
                </a:lnTo>
                <a:lnTo>
                  <a:pt x="0" y="2159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43700" y="3822700"/>
            <a:ext cx="546100" cy="546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26250" y="3867150"/>
            <a:ext cx="381000" cy="406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26250" y="3867150"/>
            <a:ext cx="381000" cy="406400"/>
          </a:xfrm>
          <a:custGeom>
            <a:avLst/>
            <a:gdLst/>
            <a:ahLst/>
            <a:cxnLst/>
            <a:rect l="l" t="t" r="r" b="b"/>
            <a:pathLst>
              <a:path w="381000" h="406400">
                <a:moveTo>
                  <a:pt x="0" y="215900"/>
                </a:moveTo>
                <a:lnTo>
                  <a:pt x="95250" y="2159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15900"/>
                </a:lnTo>
                <a:lnTo>
                  <a:pt x="381000" y="215900"/>
                </a:lnTo>
                <a:lnTo>
                  <a:pt x="190500" y="406400"/>
                </a:lnTo>
                <a:lnTo>
                  <a:pt x="0" y="2159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15000" y="25654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2774950" y="0"/>
                </a:moveTo>
                <a:lnTo>
                  <a:pt x="0" y="0"/>
                </a:lnTo>
                <a:lnTo>
                  <a:pt x="0" y="444500"/>
                </a:lnTo>
                <a:lnTo>
                  <a:pt x="2774950" y="444500"/>
                </a:lnTo>
                <a:lnTo>
                  <a:pt x="2997200" y="222250"/>
                </a:lnTo>
                <a:lnTo>
                  <a:pt x="2774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5000" y="25654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0" y="0"/>
                </a:moveTo>
                <a:lnTo>
                  <a:pt x="2774950" y="0"/>
                </a:lnTo>
                <a:lnTo>
                  <a:pt x="2997200" y="222250"/>
                </a:lnTo>
                <a:lnTo>
                  <a:pt x="2774950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5000" y="34163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2774950" y="0"/>
                </a:moveTo>
                <a:lnTo>
                  <a:pt x="0" y="0"/>
                </a:lnTo>
                <a:lnTo>
                  <a:pt x="0" y="444500"/>
                </a:lnTo>
                <a:lnTo>
                  <a:pt x="2774950" y="444500"/>
                </a:lnTo>
                <a:lnTo>
                  <a:pt x="2997200" y="222250"/>
                </a:lnTo>
                <a:lnTo>
                  <a:pt x="2774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15000" y="34163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0" y="0"/>
                </a:moveTo>
                <a:lnTo>
                  <a:pt x="2774950" y="0"/>
                </a:lnTo>
                <a:lnTo>
                  <a:pt x="2997200" y="222250"/>
                </a:lnTo>
                <a:lnTo>
                  <a:pt x="2774950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15000" y="4241800"/>
            <a:ext cx="2997200" cy="457200"/>
          </a:xfrm>
          <a:custGeom>
            <a:avLst/>
            <a:gdLst/>
            <a:ahLst/>
            <a:cxnLst/>
            <a:rect l="l" t="t" r="r" b="b"/>
            <a:pathLst>
              <a:path w="2997200" h="457200">
                <a:moveTo>
                  <a:pt x="2768601" y="0"/>
                </a:moveTo>
                <a:lnTo>
                  <a:pt x="0" y="0"/>
                </a:lnTo>
                <a:lnTo>
                  <a:pt x="0" y="457200"/>
                </a:lnTo>
                <a:lnTo>
                  <a:pt x="2768601" y="457200"/>
                </a:lnTo>
                <a:lnTo>
                  <a:pt x="2997200" y="228600"/>
                </a:lnTo>
                <a:lnTo>
                  <a:pt x="2768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15000" y="4241800"/>
            <a:ext cx="2997200" cy="457200"/>
          </a:xfrm>
          <a:custGeom>
            <a:avLst/>
            <a:gdLst/>
            <a:ahLst/>
            <a:cxnLst/>
            <a:rect l="l" t="t" r="r" b="b"/>
            <a:pathLst>
              <a:path w="2997200" h="457200">
                <a:moveTo>
                  <a:pt x="0" y="0"/>
                </a:moveTo>
                <a:lnTo>
                  <a:pt x="2768602" y="0"/>
                </a:lnTo>
                <a:lnTo>
                  <a:pt x="2997200" y="228600"/>
                </a:lnTo>
                <a:lnTo>
                  <a:pt x="276860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608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608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935417" y="2276855"/>
            <a:ext cx="11906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28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27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42" y="1196354"/>
            <a:ext cx="3813810" cy="896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m 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62188" y="1402318"/>
            <a:ext cx="22352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I'v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neve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r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see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n a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purpl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cow.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62188" y="1707118"/>
            <a:ext cx="20834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Bu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t I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ca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n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tel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l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you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, anyhow,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I'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d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rathe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r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se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tha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n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b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one.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1300" y="2336800"/>
            <a:ext cx="5207000" cy="2527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D8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7035" y="2590816"/>
            <a:ext cx="4597400" cy="150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sc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.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textFil</a:t>
            </a:r>
            <a:r>
              <a:rPr sz="1400" b="1" spc="-4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("</a:t>
            </a:r>
            <a:r>
              <a:rPr sz="1400" b="1" spc="55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ur</a:t>
            </a:r>
            <a:r>
              <a:rPr sz="1400" b="1" spc="55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le</a:t>
            </a:r>
            <a:r>
              <a:rPr sz="1400" b="1" spc="5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400" b="1" spc="55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.t</a:t>
            </a:r>
            <a:r>
              <a:rPr sz="1400" b="1" spc="60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1400" b="1" spc="-4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")</a:t>
            </a:r>
            <a:endParaRPr sz="1400">
              <a:latin typeface="Courier New"/>
              <a:cs typeface="Courier New"/>
            </a:endParaRPr>
          </a:p>
          <a:p>
            <a:pPr marL="292100" marR="691515" indent="-279400">
              <a:lnSpc>
                <a:spcPct val="119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mydata_u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c</a:t>
            </a:r>
            <a:r>
              <a:rPr sz="1400" b="1" spc="2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mydata.ma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(li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n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4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=&gt; line.toUpperC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se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mydata_fil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mydata_uc.filt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r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ne</a:t>
            </a:r>
            <a:endParaRPr sz="1400">
              <a:latin typeface="Courier New"/>
              <a:cs typeface="Courier New"/>
            </a:endParaRPr>
          </a:p>
          <a:p>
            <a:pPr marL="292100">
              <a:lnSpc>
                <a:spcPct val="100000"/>
              </a:lnSpc>
              <a:spcBef>
                <a:spcPts val="420"/>
              </a:spcBef>
            </a:pP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&gt;</a:t>
            </a:r>
            <a:r>
              <a:rPr sz="1400" b="1" spc="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line.startsWi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h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"I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mydata_filt.t</a:t>
            </a:r>
            <a:r>
              <a:rPr sz="1400" b="1" spc="60" dirty="0">
                <a:latin typeface="Courier New"/>
                <a:cs typeface="Courier New"/>
              </a:rPr>
              <a:t>a</a:t>
            </a:r>
            <a:r>
              <a:rPr sz="1400" b="1" spc="-45" dirty="0">
                <a:latin typeface="Courier New"/>
                <a:cs typeface="Courier New"/>
              </a:rPr>
              <a:t>ke</a:t>
            </a:r>
            <a:r>
              <a:rPr sz="1400" b="1" spc="55" dirty="0">
                <a:latin typeface="Courier New"/>
                <a:cs typeface="Courier New"/>
              </a:rPr>
              <a:t>(</a:t>
            </a:r>
            <a:r>
              <a:rPr sz="1400" b="1" spc="-45" dirty="0">
                <a:latin typeface="Courier New"/>
                <a:cs typeface="Courier New"/>
              </a:rPr>
              <a:t>2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7035" y="4142804"/>
            <a:ext cx="30867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I'V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NEVE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SEE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400" b="1" spc="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PURPL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COW.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43700" y="1981200"/>
            <a:ext cx="546100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26250" y="2025650"/>
            <a:ext cx="381000" cy="54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26250" y="2025650"/>
            <a:ext cx="381000" cy="546100"/>
          </a:xfrm>
          <a:custGeom>
            <a:avLst/>
            <a:gdLst/>
            <a:ahLst/>
            <a:cxnLst/>
            <a:rect l="l" t="t" r="r" b="b"/>
            <a:pathLst>
              <a:path w="381000" h="546100">
                <a:moveTo>
                  <a:pt x="0" y="355600"/>
                </a:moveTo>
                <a:lnTo>
                  <a:pt x="95250" y="3556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55600"/>
                </a:lnTo>
                <a:lnTo>
                  <a:pt x="381000" y="355600"/>
                </a:lnTo>
                <a:lnTo>
                  <a:pt x="190500" y="546100"/>
                </a:lnTo>
                <a:lnTo>
                  <a:pt x="0" y="355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43700" y="2971800"/>
            <a:ext cx="546100" cy="546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26250" y="3016250"/>
            <a:ext cx="381000" cy="406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26250" y="3016250"/>
            <a:ext cx="381000" cy="406400"/>
          </a:xfrm>
          <a:custGeom>
            <a:avLst/>
            <a:gdLst/>
            <a:ahLst/>
            <a:cxnLst/>
            <a:rect l="l" t="t" r="r" b="b"/>
            <a:pathLst>
              <a:path w="381000" h="406400">
                <a:moveTo>
                  <a:pt x="0" y="215900"/>
                </a:moveTo>
                <a:lnTo>
                  <a:pt x="95250" y="2159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15900"/>
                </a:lnTo>
                <a:lnTo>
                  <a:pt x="381000" y="215900"/>
                </a:lnTo>
                <a:lnTo>
                  <a:pt x="190500" y="406400"/>
                </a:lnTo>
                <a:lnTo>
                  <a:pt x="0" y="2159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3822700"/>
            <a:ext cx="546100" cy="546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6250" y="3867150"/>
            <a:ext cx="381000" cy="406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26250" y="3867150"/>
            <a:ext cx="381000" cy="406400"/>
          </a:xfrm>
          <a:custGeom>
            <a:avLst/>
            <a:gdLst/>
            <a:ahLst/>
            <a:cxnLst/>
            <a:rect l="l" t="t" r="r" b="b"/>
            <a:pathLst>
              <a:path w="381000" h="406400">
                <a:moveTo>
                  <a:pt x="0" y="215900"/>
                </a:moveTo>
                <a:lnTo>
                  <a:pt x="95250" y="2159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15900"/>
                </a:lnTo>
                <a:lnTo>
                  <a:pt x="381000" y="215900"/>
                </a:lnTo>
                <a:lnTo>
                  <a:pt x="190500" y="406400"/>
                </a:lnTo>
                <a:lnTo>
                  <a:pt x="0" y="2159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15000" y="25654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2774950" y="0"/>
                </a:moveTo>
                <a:lnTo>
                  <a:pt x="0" y="0"/>
                </a:lnTo>
                <a:lnTo>
                  <a:pt x="0" y="444500"/>
                </a:lnTo>
                <a:lnTo>
                  <a:pt x="2774950" y="444500"/>
                </a:lnTo>
                <a:lnTo>
                  <a:pt x="2997200" y="222250"/>
                </a:lnTo>
                <a:lnTo>
                  <a:pt x="2774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15000" y="25654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0" y="0"/>
                </a:moveTo>
                <a:lnTo>
                  <a:pt x="2774950" y="0"/>
                </a:lnTo>
                <a:lnTo>
                  <a:pt x="2997200" y="222250"/>
                </a:lnTo>
                <a:lnTo>
                  <a:pt x="2774950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98239" y="2709666"/>
            <a:ext cx="22225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I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neve</a:t>
            </a:r>
            <a:r>
              <a:rPr sz="1200" b="1" dirty="0">
                <a:latin typeface="Courier New"/>
                <a:cs typeface="Courier New"/>
              </a:rPr>
              <a:t>r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hop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t</a:t>
            </a:r>
            <a:r>
              <a:rPr sz="1200" b="1" dirty="0">
                <a:latin typeface="Courier New"/>
                <a:cs typeface="Courier New"/>
              </a:rPr>
              <a:t>o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se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one;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15000" y="34163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2774950" y="0"/>
                </a:moveTo>
                <a:lnTo>
                  <a:pt x="0" y="0"/>
                </a:lnTo>
                <a:lnTo>
                  <a:pt x="0" y="444500"/>
                </a:lnTo>
                <a:lnTo>
                  <a:pt x="2774950" y="444500"/>
                </a:lnTo>
                <a:lnTo>
                  <a:pt x="2997200" y="222250"/>
                </a:lnTo>
                <a:lnTo>
                  <a:pt x="2774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15000" y="34163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0" y="0"/>
                </a:moveTo>
                <a:lnTo>
                  <a:pt x="2774950" y="0"/>
                </a:lnTo>
                <a:lnTo>
                  <a:pt x="2997200" y="222250"/>
                </a:lnTo>
                <a:lnTo>
                  <a:pt x="2774950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15000" y="4241800"/>
            <a:ext cx="2997200" cy="457200"/>
          </a:xfrm>
          <a:custGeom>
            <a:avLst/>
            <a:gdLst/>
            <a:ahLst/>
            <a:cxnLst/>
            <a:rect l="l" t="t" r="r" b="b"/>
            <a:pathLst>
              <a:path w="2997200" h="457200">
                <a:moveTo>
                  <a:pt x="2768601" y="0"/>
                </a:moveTo>
                <a:lnTo>
                  <a:pt x="0" y="0"/>
                </a:lnTo>
                <a:lnTo>
                  <a:pt x="0" y="457200"/>
                </a:lnTo>
                <a:lnTo>
                  <a:pt x="2768601" y="457200"/>
                </a:lnTo>
                <a:lnTo>
                  <a:pt x="2997200" y="228600"/>
                </a:lnTo>
                <a:lnTo>
                  <a:pt x="2768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15000" y="4241800"/>
            <a:ext cx="2997200" cy="457200"/>
          </a:xfrm>
          <a:custGeom>
            <a:avLst/>
            <a:gdLst/>
            <a:ahLst/>
            <a:cxnLst/>
            <a:rect l="l" t="t" r="r" b="b"/>
            <a:pathLst>
              <a:path w="2997200" h="457200">
                <a:moveTo>
                  <a:pt x="0" y="0"/>
                </a:moveTo>
                <a:lnTo>
                  <a:pt x="2768602" y="0"/>
                </a:lnTo>
                <a:lnTo>
                  <a:pt x="2997200" y="228600"/>
                </a:lnTo>
                <a:lnTo>
                  <a:pt x="276860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608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608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935417" y="2276855"/>
            <a:ext cx="11906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29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4072890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B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(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bu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27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6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42" y="1196354"/>
            <a:ext cx="3813810" cy="896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m 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62188" y="1402318"/>
            <a:ext cx="22352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I'v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neve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r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see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n a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purpl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cow.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62188" y="1707118"/>
            <a:ext cx="20834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Bu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t I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ca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n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tel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l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you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, anyhow,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I'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d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rathe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r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se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tha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n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b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one.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1300" y="2336800"/>
            <a:ext cx="5207000" cy="2527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D8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7035" y="2590816"/>
            <a:ext cx="4597400" cy="150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sc.textFil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("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ur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le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c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o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w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.t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x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")</a:t>
            </a:r>
            <a:endParaRPr sz="1400">
              <a:latin typeface="Courier New"/>
              <a:cs typeface="Courier New"/>
            </a:endParaRPr>
          </a:p>
          <a:p>
            <a:pPr marL="292100" marR="691515" indent="-279400">
              <a:lnSpc>
                <a:spcPct val="119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mydata_u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c</a:t>
            </a:r>
            <a:r>
              <a:rPr sz="1400" b="1" spc="2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.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ma</a:t>
            </a:r>
            <a:r>
              <a:rPr sz="1400" b="1" spc="-40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(li</a:t>
            </a:r>
            <a:r>
              <a:rPr sz="1400" b="1" spc="6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4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400" b="1" spc="4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=&gt; line.toUpperC</a:t>
            </a:r>
            <a:r>
              <a:rPr sz="1400" b="1" spc="6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se</a:t>
            </a:r>
            <a:r>
              <a:rPr sz="1400" b="1" spc="5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mydata_fil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mydata_uc.filt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r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ne</a:t>
            </a:r>
            <a:endParaRPr sz="1400">
              <a:latin typeface="Courier New"/>
              <a:cs typeface="Courier New"/>
            </a:endParaRPr>
          </a:p>
          <a:p>
            <a:pPr marL="292100">
              <a:lnSpc>
                <a:spcPct val="100000"/>
              </a:lnSpc>
              <a:spcBef>
                <a:spcPts val="420"/>
              </a:spcBef>
            </a:pP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&gt;</a:t>
            </a:r>
            <a:r>
              <a:rPr sz="1400" b="1" spc="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line.startsWi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h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"I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mydata_filt.t</a:t>
            </a:r>
            <a:r>
              <a:rPr sz="1400" b="1" spc="60" dirty="0">
                <a:latin typeface="Courier New"/>
                <a:cs typeface="Courier New"/>
              </a:rPr>
              <a:t>a</a:t>
            </a:r>
            <a:r>
              <a:rPr sz="1400" b="1" spc="-45" dirty="0">
                <a:latin typeface="Courier New"/>
                <a:cs typeface="Courier New"/>
              </a:rPr>
              <a:t>ke</a:t>
            </a:r>
            <a:r>
              <a:rPr sz="1400" b="1" spc="55" dirty="0">
                <a:latin typeface="Courier New"/>
                <a:cs typeface="Courier New"/>
              </a:rPr>
              <a:t>(</a:t>
            </a:r>
            <a:r>
              <a:rPr sz="1400" b="1" spc="-45" dirty="0">
                <a:latin typeface="Courier New"/>
                <a:cs typeface="Courier New"/>
              </a:rPr>
              <a:t>2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7035" y="4142804"/>
            <a:ext cx="30867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I'V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NEVE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SEE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400" b="1" spc="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PURPL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COW.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43700" y="1981200"/>
            <a:ext cx="546100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26250" y="2025650"/>
            <a:ext cx="381000" cy="54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26250" y="2025650"/>
            <a:ext cx="381000" cy="546100"/>
          </a:xfrm>
          <a:custGeom>
            <a:avLst/>
            <a:gdLst/>
            <a:ahLst/>
            <a:cxnLst/>
            <a:rect l="l" t="t" r="r" b="b"/>
            <a:pathLst>
              <a:path w="381000" h="546100">
                <a:moveTo>
                  <a:pt x="0" y="355600"/>
                </a:moveTo>
                <a:lnTo>
                  <a:pt x="95250" y="3556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55600"/>
                </a:lnTo>
                <a:lnTo>
                  <a:pt x="381000" y="355600"/>
                </a:lnTo>
                <a:lnTo>
                  <a:pt x="190500" y="546100"/>
                </a:lnTo>
                <a:lnTo>
                  <a:pt x="0" y="355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43700" y="2971800"/>
            <a:ext cx="546100" cy="546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26250" y="3016250"/>
            <a:ext cx="381000" cy="406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26250" y="3016250"/>
            <a:ext cx="381000" cy="406400"/>
          </a:xfrm>
          <a:custGeom>
            <a:avLst/>
            <a:gdLst/>
            <a:ahLst/>
            <a:cxnLst/>
            <a:rect l="l" t="t" r="r" b="b"/>
            <a:pathLst>
              <a:path w="381000" h="406400">
                <a:moveTo>
                  <a:pt x="0" y="215900"/>
                </a:moveTo>
                <a:lnTo>
                  <a:pt x="95250" y="2159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15900"/>
                </a:lnTo>
                <a:lnTo>
                  <a:pt x="381000" y="215900"/>
                </a:lnTo>
                <a:lnTo>
                  <a:pt x="190500" y="406400"/>
                </a:lnTo>
                <a:lnTo>
                  <a:pt x="0" y="2159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3822700"/>
            <a:ext cx="546100" cy="546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6250" y="3867150"/>
            <a:ext cx="381000" cy="406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26250" y="3867150"/>
            <a:ext cx="381000" cy="406400"/>
          </a:xfrm>
          <a:custGeom>
            <a:avLst/>
            <a:gdLst/>
            <a:ahLst/>
            <a:cxnLst/>
            <a:rect l="l" t="t" r="r" b="b"/>
            <a:pathLst>
              <a:path w="381000" h="406400">
                <a:moveTo>
                  <a:pt x="0" y="215900"/>
                </a:moveTo>
                <a:lnTo>
                  <a:pt x="95250" y="2159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15900"/>
                </a:lnTo>
                <a:lnTo>
                  <a:pt x="381000" y="215900"/>
                </a:lnTo>
                <a:lnTo>
                  <a:pt x="190500" y="406400"/>
                </a:lnTo>
                <a:lnTo>
                  <a:pt x="0" y="2159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15000" y="25654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2774950" y="0"/>
                </a:moveTo>
                <a:lnTo>
                  <a:pt x="0" y="0"/>
                </a:lnTo>
                <a:lnTo>
                  <a:pt x="0" y="444500"/>
                </a:lnTo>
                <a:lnTo>
                  <a:pt x="2774950" y="444500"/>
                </a:lnTo>
                <a:lnTo>
                  <a:pt x="2997200" y="222250"/>
                </a:lnTo>
                <a:lnTo>
                  <a:pt x="2774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15000" y="25654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0" y="0"/>
                </a:moveTo>
                <a:lnTo>
                  <a:pt x="2774950" y="0"/>
                </a:lnTo>
                <a:lnTo>
                  <a:pt x="2997200" y="222250"/>
                </a:lnTo>
                <a:lnTo>
                  <a:pt x="2774950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5000" y="34163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2774950" y="0"/>
                </a:moveTo>
                <a:lnTo>
                  <a:pt x="0" y="0"/>
                </a:lnTo>
                <a:lnTo>
                  <a:pt x="0" y="444500"/>
                </a:lnTo>
                <a:lnTo>
                  <a:pt x="2774950" y="444500"/>
                </a:lnTo>
                <a:lnTo>
                  <a:pt x="2997200" y="222250"/>
                </a:lnTo>
                <a:lnTo>
                  <a:pt x="2774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5000" y="34163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0" y="0"/>
                </a:moveTo>
                <a:lnTo>
                  <a:pt x="2774950" y="0"/>
                </a:lnTo>
                <a:lnTo>
                  <a:pt x="2997200" y="222250"/>
                </a:lnTo>
                <a:lnTo>
                  <a:pt x="2774950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98239" y="3564630"/>
            <a:ext cx="22225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I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NEVE</a:t>
            </a:r>
            <a:r>
              <a:rPr sz="1200" b="1" dirty="0">
                <a:latin typeface="Courier New"/>
                <a:cs typeface="Courier New"/>
              </a:rPr>
              <a:t>R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HOP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T</a:t>
            </a:r>
            <a:r>
              <a:rPr sz="1200" b="1" dirty="0">
                <a:latin typeface="Courier New"/>
                <a:cs typeface="Courier New"/>
              </a:rPr>
              <a:t>O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SE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ONE;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15000" y="4241800"/>
            <a:ext cx="2997200" cy="457200"/>
          </a:xfrm>
          <a:custGeom>
            <a:avLst/>
            <a:gdLst/>
            <a:ahLst/>
            <a:cxnLst/>
            <a:rect l="l" t="t" r="r" b="b"/>
            <a:pathLst>
              <a:path w="2997200" h="457200">
                <a:moveTo>
                  <a:pt x="2768601" y="0"/>
                </a:moveTo>
                <a:lnTo>
                  <a:pt x="0" y="0"/>
                </a:lnTo>
                <a:lnTo>
                  <a:pt x="0" y="457200"/>
                </a:lnTo>
                <a:lnTo>
                  <a:pt x="2768601" y="457200"/>
                </a:lnTo>
                <a:lnTo>
                  <a:pt x="2997200" y="228600"/>
                </a:lnTo>
                <a:lnTo>
                  <a:pt x="2768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15000" y="4241800"/>
            <a:ext cx="2997200" cy="457200"/>
          </a:xfrm>
          <a:custGeom>
            <a:avLst/>
            <a:gdLst/>
            <a:ahLst/>
            <a:cxnLst/>
            <a:rect l="l" t="t" r="r" b="b"/>
            <a:pathLst>
              <a:path w="2997200" h="457200">
                <a:moveTo>
                  <a:pt x="0" y="0"/>
                </a:moveTo>
                <a:lnTo>
                  <a:pt x="2768602" y="0"/>
                </a:lnTo>
                <a:lnTo>
                  <a:pt x="2997200" y="228600"/>
                </a:lnTo>
                <a:lnTo>
                  <a:pt x="276860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608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608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935417" y="2276855"/>
            <a:ext cx="11906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72103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12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12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30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27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7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42" y="1196354"/>
            <a:ext cx="3813810" cy="896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m 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62188" y="1402318"/>
            <a:ext cx="22352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I'v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neve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r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see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n a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purpl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cow.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62188" y="1707118"/>
            <a:ext cx="20834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Bu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t I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ca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n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tel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l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you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, anyhow,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I'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d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rathe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r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se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tha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n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b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one.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1300" y="2336800"/>
            <a:ext cx="5207000" cy="2527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D8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7035" y="2590816"/>
            <a:ext cx="4597400" cy="150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sc.textFil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("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ur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le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c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o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w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.t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x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")</a:t>
            </a:r>
            <a:endParaRPr sz="1400">
              <a:latin typeface="Courier New"/>
              <a:cs typeface="Courier New"/>
            </a:endParaRPr>
          </a:p>
          <a:p>
            <a:pPr marL="292100" marR="691515" indent="-279400">
              <a:lnSpc>
                <a:spcPct val="119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mydata_u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c</a:t>
            </a:r>
            <a:r>
              <a:rPr sz="1400" b="1" spc="2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mydata.ma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(li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n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4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=&gt; line.toUpperC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se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mydata_fil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mydata_uc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.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filt</a:t>
            </a:r>
            <a:r>
              <a:rPr sz="1400" b="1" spc="6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400" b="1" spc="5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li</a:t>
            </a:r>
            <a:r>
              <a:rPr sz="1400" b="1" spc="60" dirty="0">
                <a:solidFill>
                  <a:srgbClr val="0000FF"/>
                </a:solidFill>
                <a:latin typeface="Courier New"/>
                <a:cs typeface="Courier New"/>
              </a:rPr>
              <a:t>ne</a:t>
            </a:r>
            <a:endParaRPr sz="1400">
              <a:latin typeface="Courier New"/>
              <a:cs typeface="Courier New"/>
            </a:endParaRPr>
          </a:p>
          <a:p>
            <a:pPr marL="292100">
              <a:lnSpc>
                <a:spcPct val="100000"/>
              </a:lnSpc>
              <a:spcBef>
                <a:spcPts val="420"/>
              </a:spcBef>
            </a:pP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4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400" b="1" spc="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line.startsWi</a:t>
            </a:r>
            <a:r>
              <a:rPr sz="1400" b="1" spc="6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400" b="1" spc="5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"I</a:t>
            </a:r>
            <a:r>
              <a:rPr sz="1400" b="1" spc="6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b="1" spc="-4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mydata_filt.t</a:t>
            </a:r>
            <a:r>
              <a:rPr sz="1400" b="1" spc="60" dirty="0">
                <a:latin typeface="Courier New"/>
                <a:cs typeface="Courier New"/>
              </a:rPr>
              <a:t>a</a:t>
            </a:r>
            <a:r>
              <a:rPr sz="1400" b="1" spc="-45" dirty="0">
                <a:latin typeface="Courier New"/>
                <a:cs typeface="Courier New"/>
              </a:rPr>
              <a:t>ke</a:t>
            </a:r>
            <a:r>
              <a:rPr sz="1400" b="1" spc="55" dirty="0">
                <a:latin typeface="Courier New"/>
                <a:cs typeface="Courier New"/>
              </a:rPr>
              <a:t>(</a:t>
            </a:r>
            <a:r>
              <a:rPr sz="1400" b="1" spc="-45" dirty="0">
                <a:latin typeface="Courier New"/>
                <a:cs typeface="Courier New"/>
              </a:rPr>
              <a:t>2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7035" y="4142804"/>
            <a:ext cx="30867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I'V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NEVE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SEE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400" b="1" spc="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PURPL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COW.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43700" y="1981200"/>
            <a:ext cx="546100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26250" y="2025650"/>
            <a:ext cx="381000" cy="54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26250" y="2025650"/>
            <a:ext cx="381000" cy="546100"/>
          </a:xfrm>
          <a:custGeom>
            <a:avLst/>
            <a:gdLst/>
            <a:ahLst/>
            <a:cxnLst/>
            <a:rect l="l" t="t" r="r" b="b"/>
            <a:pathLst>
              <a:path w="381000" h="546100">
                <a:moveTo>
                  <a:pt x="0" y="355600"/>
                </a:moveTo>
                <a:lnTo>
                  <a:pt x="95250" y="3556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55600"/>
                </a:lnTo>
                <a:lnTo>
                  <a:pt x="381000" y="355600"/>
                </a:lnTo>
                <a:lnTo>
                  <a:pt x="190500" y="546100"/>
                </a:lnTo>
                <a:lnTo>
                  <a:pt x="0" y="355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43700" y="2971800"/>
            <a:ext cx="546100" cy="546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26250" y="3016250"/>
            <a:ext cx="381000" cy="406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26250" y="3016250"/>
            <a:ext cx="381000" cy="406400"/>
          </a:xfrm>
          <a:custGeom>
            <a:avLst/>
            <a:gdLst/>
            <a:ahLst/>
            <a:cxnLst/>
            <a:rect l="l" t="t" r="r" b="b"/>
            <a:pathLst>
              <a:path w="381000" h="406400">
                <a:moveTo>
                  <a:pt x="0" y="215900"/>
                </a:moveTo>
                <a:lnTo>
                  <a:pt x="95250" y="2159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15900"/>
                </a:lnTo>
                <a:lnTo>
                  <a:pt x="381000" y="215900"/>
                </a:lnTo>
                <a:lnTo>
                  <a:pt x="190500" y="406400"/>
                </a:lnTo>
                <a:lnTo>
                  <a:pt x="0" y="2159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3822700"/>
            <a:ext cx="546100" cy="546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6250" y="3867150"/>
            <a:ext cx="381000" cy="406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26250" y="3867150"/>
            <a:ext cx="381000" cy="406400"/>
          </a:xfrm>
          <a:custGeom>
            <a:avLst/>
            <a:gdLst/>
            <a:ahLst/>
            <a:cxnLst/>
            <a:rect l="l" t="t" r="r" b="b"/>
            <a:pathLst>
              <a:path w="381000" h="406400">
                <a:moveTo>
                  <a:pt x="0" y="215900"/>
                </a:moveTo>
                <a:lnTo>
                  <a:pt x="95250" y="2159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15900"/>
                </a:lnTo>
                <a:lnTo>
                  <a:pt x="381000" y="215900"/>
                </a:lnTo>
                <a:lnTo>
                  <a:pt x="190500" y="406400"/>
                </a:lnTo>
                <a:lnTo>
                  <a:pt x="0" y="2159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15000" y="25654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2774950" y="0"/>
                </a:moveTo>
                <a:lnTo>
                  <a:pt x="0" y="0"/>
                </a:lnTo>
                <a:lnTo>
                  <a:pt x="0" y="444500"/>
                </a:lnTo>
                <a:lnTo>
                  <a:pt x="2774950" y="444500"/>
                </a:lnTo>
                <a:lnTo>
                  <a:pt x="2997200" y="222250"/>
                </a:lnTo>
                <a:lnTo>
                  <a:pt x="2774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15000" y="25654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0" y="0"/>
                </a:moveTo>
                <a:lnTo>
                  <a:pt x="2774950" y="0"/>
                </a:lnTo>
                <a:lnTo>
                  <a:pt x="2997200" y="222250"/>
                </a:lnTo>
                <a:lnTo>
                  <a:pt x="2774950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5000" y="34163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2774950" y="0"/>
                </a:moveTo>
                <a:lnTo>
                  <a:pt x="0" y="0"/>
                </a:lnTo>
                <a:lnTo>
                  <a:pt x="0" y="444500"/>
                </a:lnTo>
                <a:lnTo>
                  <a:pt x="2774950" y="444500"/>
                </a:lnTo>
                <a:lnTo>
                  <a:pt x="2997200" y="222250"/>
                </a:lnTo>
                <a:lnTo>
                  <a:pt x="2774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5000" y="34163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0" y="0"/>
                </a:moveTo>
                <a:lnTo>
                  <a:pt x="2774950" y="0"/>
                </a:lnTo>
                <a:lnTo>
                  <a:pt x="2997200" y="222250"/>
                </a:lnTo>
                <a:lnTo>
                  <a:pt x="2774950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15000" y="4241800"/>
            <a:ext cx="2997200" cy="457200"/>
          </a:xfrm>
          <a:custGeom>
            <a:avLst/>
            <a:gdLst/>
            <a:ahLst/>
            <a:cxnLst/>
            <a:rect l="l" t="t" r="r" b="b"/>
            <a:pathLst>
              <a:path w="2997200" h="457200">
                <a:moveTo>
                  <a:pt x="2768601" y="0"/>
                </a:moveTo>
                <a:lnTo>
                  <a:pt x="0" y="0"/>
                </a:lnTo>
                <a:lnTo>
                  <a:pt x="0" y="457200"/>
                </a:lnTo>
                <a:lnTo>
                  <a:pt x="2768601" y="457200"/>
                </a:lnTo>
                <a:lnTo>
                  <a:pt x="2997200" y="228600"/>
                </a:lnTo>
                <a:lnTo>
                  <a:pt x="2768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15000" y="4241800"/>
            <a:ext cx="2997200" cy="457200"/>
          </a:xfrm>
          <a:custGeom>
            <a:avLst/>
            <a:gdLst/>
            <a:ahLst/>
            <a:cxnLst/>
            <a:rect l="l" t="t" r="r" b="b"/>
            <a:pathLst>
              <a:path w="2997200" h="457200">
                <a:moveTo>
                  <a:pt x="0" y="0"/>
                </a:moveTo>
                <a:lnTo>
                  <a:pt x="2768602" y="0"/>
                </a:lnTo>
                <a:lnTo>
                  <a:pt x="2997200" y="228600"/>
                </a:lnTo>
                <a:lnTo>
                  <a:pt x="276860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98239" y="4393531"/>
            <a:ext cx="22225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I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NEVE</a:t>
            </a:r>
            <a:r>
              <a:rPr sz="1200" b="1" dirty="0">
                <a:latin typeface="Courier New"/>
                <a:cs typeface="Courier New"/>
              </a:rPr>
              <a:t>R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HOP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T</a:t>
            </a:r>
            <a:r>
              <a:rPr sz="1200" b="1" dirty="0">
                <a:latin typeface="Courier New"/>
                <a:cs typeface="Courier New"/>
              </a:rPr>
              <a:t>O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SE</a:t>
            </a:r>
            <a:r>
              <a:rPr sz="1200" b="1" dirty="0">
                <a:latin typeface="Courier New"/>
                <a:cs typeface="Courier New"/>
              </a:rPr>
              <a:t>E</a:t>
            </a:r>
            <a:r>
              <a:rPr sz="1200" b="1" spc="5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ONE;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8608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608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935417" y="2276855"/>
            <a:ext cx="11906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31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27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8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42" y="1196354"/>
            <a:ext cx="3813810" cy="896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m 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300" y="2336800"/>
            <a:ext cx="5207000" cy="252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500" y="2476500"/>
            <a:ext cx="4914900" cy="231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" y="2381250"/>
            <a:ext cx="5067300" cy="2387600"/>
          </a:xfrm>
          <a:custGeom>
            <a:avLst/>
            <a:gdLst/>
            <a:ahLst/>
            <a:cxnLst/>
            <a:rect l="l" t="t" r="r" b="b"/>
            <a:pathLst>
              <a:path w="5067300" h="2387600">
                <a:moveTo>
                  <a:pt x="0" y="0"/>
                </a:moveTo>
                <a:lnTo>
                  <a:pt x="5067300" y="0"/>
                </a:lnTo>
                <a:lnTo>
                  <a:pt x="5067300" y="2387600"/>
                </a:lnTo>
                <a:lnTo>
                  <a:pt x="0" y="2387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D8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035" y="2590816"/>
            <a:ext cx="4597400" cy="150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sc.textFil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("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ur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le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c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o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w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.t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x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")</a:t>
            </a:r>
            <a:endParaRPr sz="1400">
              <a:latin typeface="Courier New"/>
              <a:cs typeface="Courier New"/>
            </a:endParaRPr>
          </a:p>
          <a:p>
            <a:pPr marL="292100" marR="691515" indent="-279400">
              <a:lnSpc>
                <a:spcPct val="119000"/>
              </a:lnSpc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mydata_u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c</a:t>
            </a:r>
            <a:r>
              <a:rPr sz="1400" b="1" spc="2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mydata.ma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(li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n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4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=&gt; line.toUpperC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se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mydata_fil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mydata_uc.filt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r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ne</a:t>
            </a:r>
            <a:endParaRPr sz="1400">
              <a:latin typeface="Courier New"/>
              <a:cs typeface="Courier New"/>
            </a:endParaRPr>
          </a:p>
          <a:p>
            <a:pPr marL="292100">
              <a:lnSpc>
                <a:spcPct val="100000"/>
              </a:lnSpc>
              <a:spcBef>
                <a:spcPts val="420"/>
              </a:spcBef>
            </a:pP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&gt;</a:t>
            </a:r>
            <a:r>
              <a:rPr sz="1400" b="1" spc="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line.startsWi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h</a:t>
            </a:r>
            <a:r>
              <a:rPr sz="1400" b="1" spc="55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"I</a:t>
            </a:r>
            <a:r>
              <a:rPr sz="1400" b="1" spc="60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2914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mydata_filt.t</a:t>
            </a:r>
            <a:r>
              <a:rPr sz="1400" b="1" spc="60" dirty="0">
                <a:latin typeface="Courier New"/>
                <a:cs typeface="Courier New"/>
              </a:rPr>
              <a:t>a</a:t>
            </a:r>
            <a:r>
              <a:rPr sz="1400" b="1" spc="-45" dirty="0">
                <a:latin typeface="Courier New"/>
                <a:cs typeface="Courier New"/>
              </a:rPr>
              <a:t>ke</a:t>
            </a:r>
            <a:r>
              <a:rPr sz="1400" b="1" spc="55" dirty="0">
                <a:latin typeface="Courier New"/>
                <a:cs typeface="Courier New"/>
              </a:rPr>
              <a:t>(</a:t>
            </a:r>
            <a:r>
              <a:rPr sz="1400" b="1" spc="-45" dirty="0">
                <a:latin typeface="Courier New"/>
                <a:cs typeface="Courier New"/>
              </a:rPr>
              <a:t>2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035" y="4142804"/>
            <a:ext cx="308673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I'V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NEVE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SEE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400" b="1" spc="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PURPL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COW. 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I</a:t>
            </a:r>
            <a:r>
              <a:rPr sz="1400" b="1" spc="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NEVE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HOP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O</a:t>
            </a:r>
            <a:r>
              <a:rPr sz="1400" b="1" spc="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SE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ONE;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62188" y="1402318"/>
            <a:ext cx="22352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I'v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neve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r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see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n a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purpl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cow.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62188" y="1707118"/>
            <a:ext cx="20834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Bu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t I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ca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n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tel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l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you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, anyhow,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I'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d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rathe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r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se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tha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n </a:t>
            </a:r>
            <a:r>
              <a:rPr sz="1000" b="1" spc="-5" dirty="0">
                <a:solidFill>
                  <a:srgbClr val="7F7F7F"/>
                </a:solidFill>
                <a:latin typeface="Courier New"/>
                <a:cs typeface="Courier New"/>
              </a:rPr>
              <a:t>b</a:t>
            </a:r>
            <a:r>
              <a:rPr sz="1000" b="1" dirty="0">
                <a:solidFill>
                  <a:srgbClr val="7F7F7F"/>
                </a:solidFill>
                <a:latin typeface="Courier New"/>
                <a:cs typeface="Courier New"/>
              </a:rPr>
              <a:t>e one.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43700" y="1981200"/>
            <a:ext cx="546100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26250" y="2025650"/>
            <a:ext cx="381000" cy="546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26250" y="2025650"/>
            <a:ext cx="381000" cy="546100"/>
          </a:xfrm>
          <a:custGeom>
            <a:avLst/>
            <a:gdLst/>
            <a:ahLst/>
            <a:cxnLst/>
            <a:rect l="l" t="t" r="r" b="b"/>
            <a:pathLst>
              <a:path w="381000" h="546100">
                <a:moveTo>
                  <a:pt x="0" y="355600"/>
                </a:moveTo>
                <a:lnTo>
                  <a:pt x="95250" y="3556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55600"/>
                </a:lnTo>
                <a:lnTo>
                  <a:pt x="381000" y="355600"/>
                </a:lnTo>
                <a:lnTo>
                  <a:pt x="190500" y="546100"/>
                </a:lnTo>
                <a:lnTo>
                  <a:pt x="0" y="355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3700" y="2971800"/>
            <a:ext cx="546100" cy="546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26250" y="3016250"/>
            <a:ext cx="381000" cy="406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26250" y="3016250"/>
            <a:ext cx="381000" cy="406400"/>
          </a:xfrm>
          <a:custGeom>
            <a:avLst/>
            <a:gdLst/>
            <a:ahLst/>
            <a:cxnLst/>
            <a:rect l="l" t="t" r="r" b="b"/>
            <a:pathLst>
              <a:path w="381000" h="406400">
                <a:moveTo>
                  <a:pt x="0" y="215900"/>
                </a:moveTo>
                <a:lnTo>
                  <a:pt x="95250" y="2159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15900"/>
                </a:lnTo>
                <a:lnTo>
                  <a:pt x="381000" y="215900"/>
                </a:lnTo>
                <a:lnTo>
                  <a:pt x="190500" y="406400"/>
                </a:lnTo>
                <a:lnTo>
                  <a:pt x="0" y="2159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43700" y="3822700"/>
            <a:ext cx="546100" cy="546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26250" y="3867150"/>
            <a:ext cx="381000" cy="406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26250" y="3867150"/>
            <a:ext cx="381000" cy="406400"/>
          </a:xfrm>
          <a:custGeom>
            <a:avLst/>
            <a:gdLst/>
            <a:ahLst/>
            <a:cxnLst/>
            <a:rect l="l" t="t" r="r" b="b"/>
            <a:pathLst>
              <a:path w="381000" h="406400">
                <a:moveTo>
                  <a:pt x="0" y="215900"/>
                </a:moveTo>
                <a:lnTo>
                  <a:pt x="95250" y="2159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15900"/>
                </a:lnTo>
                <a:lnTo>
                  <a:pt x="381000" y="215900"/>
                </a:lnTo>
                <a:lnTo>
                  <a:pt x="190500" y="406400"/>
                </a:lnTo>
                <a:lnTo>
                  <a:pt x="0" y="2159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15000" y="25654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2774950" y="0"/>
                </a:moveTo>
                <a:lnTo>
                  <a:pt x="0" y="0"/>
                </a:lnTo>
                <a:lnTo>
                  <a:pt x="0" y="444500"/>
                </a:lnTo>
                <a:lnTo>
                  <a:pt x="2774950" y="444500"/>
                </a:lnTo>
                <a:lnTo>
                  <a:pt x="2997200" y="222250"/>
                </a:lnTo>
                <a:lnTo>
                  <a:pt x="2774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5000" y="25654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0" y="0"/>
                </a:moveTo>
                <a:lnTo>
                  <a:pt x="2774950" y="0"/>
                </a:lnTo>
                <a:lnTo>
                  <a:pt x="2997200" y="222250"/>
                </a:lnTo>
                <a:lnTo>
                  <a:pt x="2774950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5000" y="34163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2774950" y="0"/>
                </a:moveTo>
                <a:lnTo>
                  <a:pt x="0" y="0"/>
                </a:lnTo>
                <a:lnTo>
                  <a:pt x="0" y="444500"/>
                </a:lnTo>
                <a:lnTo>
                  <a:pt x="2774950" y="444500"/>
                </a:lnTo>
                <a:lnTo>
                  <a:pt x="2997200" y="222250"/>
                </a:lnTo>
                <a:lnTo>
                  <a:pt x="2774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15000" y="3416300"/>
            <a:ext cx="2997200" cy="444500"/>
          </a:xfrm>
          <a:custGeom>
            <a:avLst/>
            <a:gdLst/>
            <a:ahLst/>
            <a:cxnLst/>
            <a:rect l="l" t="t" r="r" b="b"/>
            <a:pathLst>
              <a:path w="2997200" h="444500">
                <a:moveTo>
                  <a:pt x="0" y="0"/>
                </a:moveTo>
                <a:lnTo>
                  <a:pt x="2774950" y="0"/>
                </a:lnTo>
                <a:lnTo>
                  <a:pt x="2997200" y="222250"/>
                </a:lnTo>
                <a:lnTo>
                  <a:pt x="2774950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15000" y="4241800"/>
            <a:ext cx="2997200" cy="457200"/>
          </a:xfrm>
          <a:custGeom>
            <a:avLst/>
            <a:gdLst/>
            <a:ahLst/>
            <a:cxnLst/>
            <a:rect l="l" t="t" r="r" b="b"/>
            <a:pathLst>
              <a:path w="2997200" h="457200">
                <a:moveTo>
                  <a:pt x="2768601" y="0"/>
                </a:moveTo>
                <a:lnTo>
                  <a:pt x="0" y="0"/>
                </a:lnTo>
                <a:lnTo>
                  <a:pt x="0" y="457200"/>
                </a:lnTo>
                <a:lnTo>
                  <a:pt x="2768601" y="457200"/>
                </a:lnTo>
                <a:lnTo>
                  <a:pt x="2997200" y="228600"/>
                </a:lnTo>
                <a:lnTo>
                  <a:pt x="2768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15000" y="4241800"/>
            <a:ext cx="2997200" cy="457200"/>
          </a:xfrm>
          <a:custGeom>
            <a:avLst/>
            <a:gdLst/>
            <a:ahLst/>
            <a:cxnLst/>
            <a:rect l="l" t="t" r="r" b="b"/>
            <a:pathLst>
              <a:path w="2997200" h="457200">
                <a:moveTo>
                  <a:pt x="0" y="0"/>
                </a:moveTo>
                <a:lnTo>
                  <a:pt x="2768602" y="0"/>
                </a:lnTo>
                <a:lnTo>
                  <a:pt x="2997200" y="228600"/>
                </a:lnTo>
                <a:lnTo>
                  <a:pt x="276860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27400" y="4318000"/>
            <a:ext cx="2463800" cy="342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05141" y="4412842"/>
            <a:ext cx="2218690" cy="116839"/>
          </a:xfrm>
          <a:custGeom>
            <a:avLst/>
            <a:gdLst/>
            <a:ahLst/>
            <a:cxnLst/>
            <a:rect l="l" t="t" r="r" b="b"/>
            <a:pathLst>
              <a:path w="2218690" h="116839">
                <a:moveTo>
                  <a:pt x="101493" y="0"/>
                </a:moveTo>
                <a:lnTo>
                  <a:pt x="98033" y="372"/>
                </a:lnTo>
                <a:lnTo>
                  <a:pt x="0" y="57558"/>
                </a:lnTo>
                <a:lnTo>
                  <a:pt x="101064" y="116512"/>
                </a:lnTo>
                <a:lnTo>
                  <a:pt x="108840" y="114466"/>
                </a:lnTo>
                <a:lnTo>
                  <a:pt x="115907" y="102349"/>
                </a:lnTo>
                <a:lnTo>
                  <a:pt x="113861" y="94573"/>
                </a:lnTo>
                <a:lnTo>
                  <a:pt x="72180" y="70258"/>
                </a:lnTo>
                <a:lnTo>
                  <a:pt x="2218696" y="70257"/>
                </a:lnTo>
                <a:lnTo>
                  <a:pt x="2218696" y="44858"/>
                </a:lnTo>
                <a:lnTo>
                  <a:pt x="72180" y="44858"/>
                </a:lnTo>
                <a:lnTo>
                  <a:pt x="113861" y="20544"/>
                </a:lnTo>
                <a:lnTo>
                  <a:pt x="115907" y="12768"/>
                </a:lnTo>
                <a:lnTo>
                  <a:pt x="110606" y="3680"/>
                </a:lnTo>
                <a:lnTo>
                  <a:pt x="107779" y="1653"/>
                </a:lnTo>
                <a:lnTo>
                  <a:pt x="101493" y="0"/>
                </a:lnTo>
                <a:close/>
              </a:path>
              <a:path w="2218690" h="116839">
                <a:moveTo>
                  <a:pt x="2218696" y="44857"/>
                </a:moveTo>
                <a:lnTo>
                  <a:pt x="72180" y="44858"/>
                </a:lnTo>
                <a:lnTo>
                  <a:pt x="2218696" y="44858"/>
                </a:lnTo>
                <a:close/>
              </a:path>
            </a:pathLst>
          </a:custGeom>
          <a:solidFill>
            <a:srgbClr val="2DA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608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60800" y="2209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935417" y="2276855"/>
            <a:ext cx="11906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32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4072890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B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(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bu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33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233920" cy="248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i="1" spc="-35" dirty="0">
                <a:latin typeface="Calibri"/>
                <a:cs typeface="Calibri"/>
              </a:rPr>
              <a:t>f</a:t>
            </a:r>
            <a:r>
              <a:rPr sz="2000" b="1" i="1" spc="45" dirty="0">
                <a:latin typeface="Calibri"/>
                <a:cs typeface="Calibri"/>
              </a:rPr>
              <a:t>un</a:t>
            </a:r>
            <a:r>
              <a:rPr sz="2000" b="1" i="1" spc="-30" dirty="0">
                <a:latin typeface="Calibri"/>
                <a:cs typeface="Calibri"/>
              </a:rPr>
              <a:t>c</a:t>
            </a:r>
            <a:r>
              <a:rPr sz="2000" b="1" i="1" dirty="0">
                <a:latin typeface="Calibri"/>
                <a:cs typeface="Calibri"/>
              </a:rPr>
              <a:t>ti</a:t>
            </a:r>
            <a:r>
              <a:rPr sz="2000" b="1" i="1" spc="45" dirty="0">
                <a:latin typeface="Calibri"/>
                <a:cs typeface="Calibri"/>
              </a:rPr>
              <a:t>on</a:t>
            </a:r>
            <a:r>
              <a:rPr sz="2000" b="1" i="1" spc="30" dirty="0">
                <a:latin typeface="Calibri"/>
                <a:cs typeface="Calibri"/>
              </a:rPr>
              <a:t>a</a:t>
            </a:r>
            <a:r>
              <a:rPr sz="2000" b="1" i="1" spc="-5" dirty="0">
                <a:latin typeface="Calibri"/>
                <a:cs typeface="Calibri"/>
              </a:rPr>
              <a:t>l</a:t>
            </a:r>
            <a:r>
              <a:rPr sz="2000" b="1" i="1" spc="-145" dirty="0">
                <a:latin typeface="Calibri"/>
                <a:cs typeface="Calibri"/>
              </a:rPr>
              <a:t> </a:t>
            </a:r>
            <a:r>
              <a:rPr sz="2000" b="1" i="1" spc="30" dirty="0">
                <a:latin typeface="Calibri"/>
                <a:cs typeface="Calibri"/>
              </a:rPr>
              <a:t>p</a:t>
            </a:r>
            <a:r>
              <a:rPr sz="2000" b="1" i="1" spc="-5" dirty="0">
                <a:latin typeface="Calibri"/>
                <a:cs typeface="Calibri"/>
              </a:rPr>
              <a:t>r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spc="30" dirty="0">
                <a:latin typeface="Calibri"/>
                <a:cs typeface="Calibri"/>
              </a:rPr>
              <a:t>g</a:t>
            </a:r>
            <a:r>
              <a:rPr sz="2000" b="1" i="1" spc="-5" dirty="0">
                <a:latin typeface="Calibri"/>
                <a:cs typeface="Calibri"/>
              </a:rPr>
              <a:t>r</a:t>
            </a:r>
            <a:r>
              <a:rPr sz="2000" b="1" i="1" spc="30" dirty="0">
                <a:latin typeface="Calibri"/>
                <a:cs typeface="Calibri"/>
              </a:rPr>
              <a:t>a</a:t>
            </a:r>
            <a:r>
              <a:rPr sz="2000" b="1" i="1" spc="-15" dirty="0">
                <a:latin typeface="Calibri"/>
                <a:cs typeface="Calibri"/>
              </a:rPr>
              <a:t>mm</a:t>
            </a:r>
            <a:r>
              <a:rPr sz="2000" b="1" i="1" dirty="0">
                <a:latin typeface="Calibri"/>
                <a:cs typeface="Calibri"/>
              </a:rPr>
              <a:t>i</a:t>
            </a:r>
            <a:r>
              <a:rPr sz="2000" b="1" i="1" spc="45" dirty="0">
                <a:latin typeface="Calibri"/>
                <a:cs typeface="Calibri"/>
              </a:rPr>
              <a:t>n</a:t>
            </a:r>
            <a:r>
              <a:rPr sz="2000" b="1" i="1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2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npu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87566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5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npu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non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34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Pr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mm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613400" cy="1111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ud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200"/>
              </a:spcBef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905" dirty="0">
                <a:latin typeface="Courier New"/>
                <a:cs typeface="Courier New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1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s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4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622300" y="2438400"/>
            <a:ext cx="6934200" cy="200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0400" y="2514600"/>
            <a:ext cx="4013200" cy="185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6750" y="2482850"/>
            <a:ext cx="6794500" cy="1866900"/>
          </a:xfrm>
          <a:prstGeom prst="rect">
            <a:avLst/>
          </a:prstGeom>
          <a:solidFill>
            <a:srgbClr val="D2E6ED"/>
          </a:solidFill>
          <a:ln w="12700">
            <a:solidFill>
              <a:srgbClr val="2DA6C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3830">
              <a:lnSpc>
                <a:spcPts val="2080"/>
              </a:lnSpc>
            </a:pPr>
            <a:r>
              <a:rPr sz="1800" b="1" i="1" spc="15" dirty="0">
                <a:solidFill>
                  <a:srgbClr val="010000"/>
                </a:solidFill>
                <a:latin typeface="Courier New"/>
                <a:cs typeface="Courier New"/>
              </a:rPr>
              <a:t>RD</a:t>
            </a:r>
            <a:r>
              <a:rPr sz="1800" b="1" i="1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i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1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43230">
              <a:lnSpc>
                <a:spcPts val="1950"/>
              </a:lnSpc>
            </a:pPr>
            <a:r>
              <a:rPr sz="1800" b="1" i="1" spc="15" dirty="0">
                <a:solidFill>
                  <a:srgbClr val="010000"/>
                </a:solidFill>
                <a:latin typeface="Courier New"/>
                <a:cs typeface="Courier New"/>
              </a:rPr>
              <a:t>map(</a:t>
            </a:r>
            <a:r>
              <a:rPr sz="1800" b="1" i="1" spc="15" dirty="0">
                <a:solidFill>
                  <a:srgbClr val="0000FF"/>
                </a:solidFill>
                <a:latin typeface="Courier New"/>
                <a:cs typeface="Courier New"/>
              </a:rPr>
              <a:t>fn(x)</a:t>
            </a:r>
            <a:r>
              <a:rPr sz="1800" b="1" i="1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r>
              <a:rPr sz="1800" b="1" i="1" spc="-2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01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078230" marR="3002915" indent="-177800">
              <a:lnSpc>
                <a:spcPts val="2000"/>
              </a:lnSpc>
              <a:spcBef>
                <a:spcPts val="70"/>
              </a:spcBef>
            </a:pPr>
            <a:r>
              <a:rPr sz="1800" b="1" i="1" spc="15" dirty="0">
                <a:solidFill>
                  <a:srgbClr val="010000"/>
                </a:solidFill>
                <a:latin typeface="Courier New"/>
                <a:cs typeface="Courier New"/>
              </a:rPr>
              <a:t>foreac</a:t>
            </a:r>
            <a:r>
              <a:rPr sz="1800" b="1" i="1" dirty="0">
                <a:solidFill>
                  <a:srgbClr val="010000"/>
                </a:solidFill>
                <a:latin typeface="Courier New"/>
                <a:cs typeface="Courier New"/>
              </a:rPr>
              <a:t>h</a:t>
            </a:r>
            <a:r>
              <a:rPr sz="1800" b="1" i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i="1" spc="15" dirty="0">
                <a:solidFill>
                  <a:srgbClr val="010000"/>
                </a:solidFill>
                <a:latin typeface="Courier New"/>
                <a:cs typeface="Courier New"/>
              </a:rPr>
              <a:t>recor</a:t>
            </a:r>
            <a:r>
              <a:rPr sz="1800" b="1" i="1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i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i="1" spc="15" dirty="0">
                <a:solidFill>
                  <a:srgbClr val="010000"/>
                </a:solidFill>
                <a:latin typeface="Courier New"/>
                <a:cs typeface="Courier New"/>
              </a:rPr>
              <a:t>i</a:t>
            </a:r>
            <a:r>
              <a:rPr sz="1800" b="1" i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800" b="1" i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i="1" spc="15" dirty="0">
                <a:solidFill>
                  <a:srgbClr val="010000"/>
                </a:solidFill>
                <a:latin typeface="Courier New"/>
                <a:cs typeface="Courier New"/>
              </a:rPr>
              <a:t>rdd emi</a:t>
            </a:r>
            <a:r>
              <a:rPr sz="1800" b="1" i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i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i="1" spc="15" dirty="0">
                <a:solidFill>
                  <a:srgbClr val="0000FF"/>
                </a:solidFill>
                <a:latin typeface="Courier New"/>
                <a:cs typeface="Courier New"/>
              </a:rPr>
              <a:t>fn(record)</a:t>
            </a:r>
            <a:endParaRPr sz="1800">
              <a:latin typeface="Courier New"/>
              <a:cs typeface="Courier New"/>
            </a:endParaRPr>
          </a:p>
          <a:p>
            <a:pPr marL="443230">
              <a:lnSpc>
                <a:spcPts val="1730"/>
              </a:lnSpc>
            </a:pPr>
            <a:r>
              <a:rPr sz="1800" b="1" i="1" dirty="0">
                <a:solidFill>
                  <a:srgbClr val="01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63830">
              <a:lnSpc>
                <a:spcPts val="2030"/>
              </a:lnSpc>
            </a:pPr>
            <a:r>
              <a:rPr sz="1800" b="1" i="1" dirty="0">
                <a:solidFill>
                  <a:srgbClr val="01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35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150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125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Na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ed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511300"/>
            <a:ext cx="7315200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3657600"/>
            <a:ext cx="7315200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36</a:t>
            </a:fld>
            <a:endParaRPr spc="-5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09823"/>
              </p:ext>
            </p:extLst>
          </p:nvPr>
        </p:nvGraphicFramePr>
        <p:xfrm>
          <a:off x="723900" y="1358900"/>
          <a:ext cx="7270749" cy="192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0"/>
                <a:gridCol w="1504950"/>
                <a:gridCol w="95249"/>
              </a:tblGrid>
              <a:tr h="18415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5400">
                      <a:solidFill>
                        <a:srgbClr val="107FA7"/>
                      </a:solidFill>
                      <a:prstDash val="solid"/>
                    </a:lnR>
                    <a:lnB w="12700">
                      <a:solidFill>
                        <a:srgbClr val="0072A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8740">
                        <a:lnSpc>
                          <a:spcPts val="1080"/>
                        </a:lnSpc>
                      </a:pP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9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400" spc="-45" dirty="0" smtClean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Python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25400">
                      <a:solidFill>
                        <a:srgbClr val="107FA7"/>
                      </a:solidFill>
                      <a:prstDash val="solid"/>
                    </a:lnT>
                    <a:lnB w="12700">
                      <a:solidFill>
                        <a:srgbClr val="0072AE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3350"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12700">
                      <a:solidFill>
                        <a:srgbClr val="0072AE"/>
                      </a:solidFill>
                      <a:prstDash val="solid"/>
                    </a:lnT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12700">
                      <a:solidFill>
                        <a:srgbClr val="0072AE"/>
                      </a:solidFill>
                      <a:prstDash val="solid"/>
                    </a:lnR>
                    <a:lnT w="12700">
                      <a:solidFill>
                        <a:srgbClr val="0072AE"/>
                      </a:solidFill>
                      <a:prstDash val="solid"/>
                    </a:lnT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1441450">
                <a:tc gridSpan="2">
                  <a:txBody>
                    <a:bodyPr/>
                    <a:lstStyle/>
                    <a:p>
                      <a:pPr marL="539750" marR="4620895" indent="-368300">
                        <a:lnSpc>
                          <a:spcPct val="119800"/>
                        </a:lnSpc>
                      </a:pPr>
                      <a:r>
                        <a:rPr sz="1600" dirty="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&gt; </a:t>
                      </a:r>
                      <a:r>
                        <a:rPr sz="1600" spc="-85" dirty="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de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toUpper(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): retur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b="1" spc="-2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s.upper()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dirty="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&gt; </a:t>
                      </a:r>
                      <a:r>
                        <a:rPr sz="1600" spc="-85" dirty="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b="1" spc="3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mydat</a:t>
                      </a:r>
                      <a:r>
                        <a:rPr sz="16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b="1" spc="-2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b="1" spc="7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sc.textF</a:t>
                      </a:r>
                      <a:r>
                        <a:rPr sz="1600" b="1" spc="-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b="1" spc="3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-6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3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b="1" spc="-6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b="1" spc="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ur</a:t>
                      </a:r>
                      <a:r>
                        <a:rPr sz="1600" b="1" spc="-6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b="1" spc="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le</a:t>
                      </a:r>
                      <a:r>
                        <a:rPr sz="1600" b="1" spc="-6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b="1" spc="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b="1" spc="-6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r>
                        <a:rPr sz="1600" b="1" spc="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.t</a:t>
                      </a:r>
                      <a:r>
                        <a:rPr sz="1600" b="1" spc="-6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600" b="1" spc="3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3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")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dirty="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&gt; </a:t>
                      </a:r>
                      <a:r>
                        <a:rPr sz="1600" spc="-85" dirty="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mydata.ma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(t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pe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).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e(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12700">
                      <a:solidFill>
                        <a:srgbClr val="0072AE"/>
                      </a:solidFill>
                      <a:prstDash val="solid"/>
                    </a:lnR>
                    <a:lnB w="12700">
                      <a:solidFill>
                        <a:srgbClr val="0072AE"/>
                      </a:solidFill>
                      <a:prstDash val="solid"/>
                    </a:lnB>
                    <a:solidFill>
                      <a:srgbClr val="D2E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T w="25400">
                      <a:solidFill>
                        <a:srgbClr val="107FA7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137524"/>
              </p:ext>
            </p:extLst>
          </p:nvPr>
        </p:nvGraphicFramePr>
        <p:xfrm>
          <a:off x="723900" y="3505200"/>
          <a:ext cx="7270749" cy="1885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0"/>
                <a:gridCol w="1504950"/>
                <a:gridCol w="95249"/>
              </a:tblGrid>
              <a:tr h="184150"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5400">
                      <a:solidFill>
                        <a:srgbClr val="107FA7"/>
                      </a:solidFill>
                      <a:prstDash val="solid"/>
                    </a:lnR>
                    <a:lnB w="12700">
                      <a:solidFill>
                        <a:srgbClr val="0072A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8740">
                        <a:lnSpc>
                          <a:spcPts val="1030"/>
                        </a:lnSpc>
                      </a:pP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9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400" spc="-25" dirty="0" smtClean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Scala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25400">
                      <a:solidFill>
                        <a:srgbClr val="107FA7"/>
                      </a:solidFill>
                      <a:prstDash val="solid"/>
                    </a:lnT>
                    <a:lnB w="12700">
                      <a:solidFill>
                        <a:srgbClr val="0072AE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6050"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12700">
                      <a:solidFill>
                        <a:srgbClr val="0072AE"/>
                      </a:solidFill>
                      <a:prstDash val="solid"/>
                    </a:lnT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12700">
                      <a:solidFill>
                        <a:srgbClr val="0072AE"/>
                      </a:solidFill>
                      <a:prstDash val="solid"/>
                    </a:lnR>
                    <a:lnT w="12700">
                      <a:solidFill>
                        <a:srgbClr val="0072AE"/>
                      </a:solidFill>
                      <a:prstDash val="solid"/>
                    </a:lnT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1428750">
                <a:tc gridSpan="2"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&gt; </a:t>
                      </a:r>
                      <a:r>
                        <a:rPr sz="1600" spc="-85" dirty="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de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toUpper(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600" b="1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Strin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600" b="1" spc="-2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Strin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600" b="1" spc="-2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78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s.toUpper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-2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dirty="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&gt; </a:t>
                      </a:r>
                      <a:r>
                        <a:rPr sz="1600" spc="-85" dirty="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b="1" spc="3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va</a:t>
                      </a:r>
                      <a:r>
                        <a:rPr sz="16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mydat</a:t>
                      </a:r>
                      <a:r>
                        <a:rPr sz="16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b="1" spc="-2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b="1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sc.textFi</a:t>
                      </a:r>
                      <a:r>
                        <a:rPr sz="1600" b="1" spc="-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3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6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b="1" spc="3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pu</a:t>
                      </a:r>
                      <a:r>
                        <a:rPr sz="1600" b="1" spc="-6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b="1" spc="3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b="1" spc="-6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3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ec</a:t>
                      </a:r>
                      <a:r>
                        <a:rPr sz="1600" b="1" spc="-6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b="1" spc="3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w.</a:t>
                      </a:r>
                      <a:r>
                        <a:rPr sz="1600" b="1" spc="-6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3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600" b="1" spc="-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3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")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dirty="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&gt; </a:t>
                      </a:r>
                      <a:r>
                        <a:rPr sz="1600" spc="-85" dirty="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mydata.ma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(t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pe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).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e(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12700">
                      <a:solidFill>
                        <a:srgbClr val="0072AE"/>
                      </a:solidFill>
                      <a:prstDash val="solid"/>
                    </a:lnR>
                    <a:lnB w="12700">
                      <a:solidFill>
                        <a:srgbClr val="0072AE"/>
                      </a:solidFill>
                      <a:prstDash val="solid"/>
                    </a:lnB>
                    <a:solidFill>
                      <a:srgbClr val="D2E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T w="25400">
                      <a:solidFill>
                        <a:srgbClr val="107FA7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043805" cy="111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37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642" y="2349272"/>
            <a:ext cx="2159000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107FA7"/>
              </a:buClr>
              <a:buFont typeface="Lucida Sans Unicode"/>
              <a:buChar char="–"/>
              <a:tabLst>
                <a:tab pos="1778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hon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lambda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77800" algn="l"/>
                <a:tab pos="1586865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ala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b="1" dirty="0">
                <a:latin typeface="Courier New"/>
                <a:cs typeface="Courier New"/>
              </a:rPr>
              <a:t>x</a:t>
            </a:r>
            <a:r>
              <a:rPr sz="2000" b="1" spc="-5" dirty="0">
                <a:latin typeface="Courier New"/>
                <a:cs typeface="Courier New"/>
              </a:rPr>
              <a:t> =</a:t>
            </a:r>
            <a:r>
              <a:rPr sz="2000" b="1" dirty="0">
                <a:latin typeface="Courier New"/>
                <a:cs typeface="Courier New"/>
              </a:rPr>
              <a:t>&gt;	</a:t>
            </a:r>
            <a:r>
              <a:rPr sz="2000" b="1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8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ourier New"/>
                <a:cs typeface="Courier New"/>
              </a:rPr>
              <a:t>x</a:t>
            </a:r>
            <a:r>
              <a:rPr sz="2000" b="1" spc="-5" dirty="0">
                <a:latin typeface="Courier New"/>
                <a:cs typeface="Courier New"/>
              </a:rPr>
              <a:t> -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5" dirty="0">
                <a:latin typeface="Courier New"/>
                <a:cs typeface="Courier New"/>
              </a:rPr>
              <a:t> 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9141" y="2371111"/>
            <a:ext cx="939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b="1" spc="-5" dirty="0">
                <a:latin typeface="Courier New"/>
                <a:cs typeface="Courier New"/>
              </a:rPr>
              <a:t>x</a:t>
            </a:r>
            <a:r>
              <a:rPr sz="2000" b="1" dirty="0">
                <a:latin typeface="Courier New"/>
                <a:cs typeface="Courier New"/>
              </a:rPr>
              <a:t>:	</a:t>
            </a:r>
            <a:r>
              <a:rPr sz="2000" b="1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0" dirty="0">
                <a:latin typeface="Calibri"/>
                <a:cs typeface="Calibri"/>
              </a:rPr>
              <a:t>y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</a:t>
            </a:r>
            <a:r>
              <a:rPr spc="-28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5"/>
            <a:ext cx="102298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150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12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non</a:t>
            </a:r>
            <a:r>
              <a:rPr spc="0" dirty="0">
                <a:latin typeface="Calibri"/>
                <a:cs typeface="Calibri"/>
              </a:rPr>
              <a:t>y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ou</a:t>
            </a:r>
            <a:r>
              <a:rPr dirty="0">
                <a:latin typeface="Calibri"/>
                <a:cs typeface="Calibri"/>
              </a:rPr>
              <a:t>s</a:t>
            </a:r>
            <a:r>
              <a:rPr spc="-28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990600" y="1574800"/>
            <a:ext cx="6908800" cy="81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5050" y="1619250"/>
            <a:ext cx="6769100" cy="673100"/>
          </a:xfrm>
          <a:prstGeom prst="rect">
            <a:avLst/>
          </a:prstGeom>
          <a:solidFill>
            <a:srgbClr val="D2E7ED"/>
          </a:solidFill>
          <a:ln w="12700">
            <a:solidFill>
              <a:srgbClr val="0072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ct val="100000"/>
              </a:lnSpc>
            </a:pPr>
            <a:r>
              <a:rPr sz="16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 </a:t>
            </a:r>
            <a:r>
              <a:rPr sz="1600" spc="-85" dirty="0">
                <a:solidFill>
                  <a:srgbClr val="7F7F7F"/>
                </a:solidFill>
                <a:latin typeface="Lucida Sans Unicode"/>
                <a:cs typeface="Lucida Sans Unicode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mydata.</a:t>
            </a:r>
            <a:r>
              <a:rPr sz="1600" b="1" spc="35" dirty="0">
                <a:latin typeface="Courier New"/>
                <a:cs typeface="Courier New"/>
              </a:rPr>
              <a:t>ma</a:t>
            </a:r>
            <a:r>
              <a:rPr sz="1600" b="1" spc="-60" dirty="0">
                <a:latin typeface="Courier New"/>
                <a:cs typeface="Courier New"/>
              </a:rPr>
              <a:t>p</a:t>
            </a:r>
            <a:r>
              <a:rPr sz="1600" b="1" spc="35" dirty="0">
                <a:latin typeface="Courier New"/>
                <a:cs typeface="Courier New"/>
              </a:rPr>
              <a:t>(l</a:t>
            </a:r>
            <a:r>
              <a:rPr sz="1600" b="1" spc="-65" dirty="0">
                <a:latin typeface="Courier New"/>
                <a:cs typeface="Courier New"/>
              </a:rPr>
              <a:t>a</a:t>
            </a:r>
            <a:r>
              <a:rPr sz="1600" b="1" spc="35" dirty="0">
                <a:latin typeface="Courier New"/>
                <a:cs typeface="Courier New"/>
              </a:rPr>
              <a:t>m</a:t>
            </a:r>
            <a:r>
              <a:rPr sz="1600" b="1" spc="-65" dirty="0">
                <a:latin typeface="Courier New"/>
                <a:cs typeface="Courier New"/>
              </a:rPr>
              <a:t>b</a:t>
            </a:r>
            <a:r>
              <a:rPr sz="1600" b="1" spc="35" dirty="0">
                <a:latin typeface="Courier New"/>
                <a:cs typeface="Courier New"/>
              </a:rPr>
              <a:t>d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line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line.uppe</a:t>
            </a:r>
            <a:r>
              <a:rPr sz="1600" b="1" spc="-60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()</a:t>
            </a:r>
            <a:r>
              <a:rPr sz="1600" b="1" spc="-65" dirty="0">
                <a:latin typeface="Courier New"/>
                <a:cs typeface="Courier New"/>
              </a:rPr>
              <a:t>)</a:t>
            </a:r>
            <a:r>
              <a:rPr sz="1600" b="1" spc="40" dirty="0">
                <a:latin typeface="Courier New"/>
                <a:cs typeface="Courier New"/>
              </a:rPr>
              <a:t>.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600" b="1" spc="40" dirty="0">
                <a:solidFill>
                  <a:srgbClr val="A6A6A6"/>
                </a:solidFill>
                <a:latin typeface="Courier New"/>
                <a:cs typeface="Courier New"/>
              </a:rPr>
              <a:t>ak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600" b="1" spc="40" dirty="0">
                <a:solidFill>
                  <a:srgbClr val="A6A6A6"/>
                </a:solidFill>
                <a:latin typeface="Courier New"/>
                <a:cs typeface="Courier New"/>
              </a:rPr>
              <a:t>(2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0600" y="3111500"/>
            <a:ext cx="6908800" cy="86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5050" y="3155950"/>
            <a:ext cx="6769100" cy="723900"/>
          </a:xfrm>
          <a:prstGeom prst="rect">
            <a:avLst/>
          </a:prstGeom>
          <a:solidFill>
            <a:srgbClr val="D2E7ED"/>
          </a:solidFill>
          <a:ln w="12700">
            <a:solidFill>
              <a:srgbClr val="0072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ct val="100000"/>
              </a:lnSpc>
            </a:pPr>
            <a:r>
              <a:rPr sz="16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 </a:t>
            </a:r>
            <a:r>
              <a:rPr sz="1600" spc="-85" dirty="0">
                <a:solidFill>
                  <a:srgbClr val="7F7F7F"/>
                </a:solidFill>
                <a:latin typeface="Lucida Sans Unicode"/>
                <a:cs typeface="Lucida Sans Unicode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mydata.</a:t>
            </a:r>
            <a:r>
              <a:rPr sz="1600" b="1" spc="35" dirty="0">
                <a:latin typeface="Courier New"/>
                <a:cs typeface="Courier New"/>
              </a:rPr>
              <a:t>ma</a:t>
            </a:r>
            <a:r>
              <a:rPr sz="1600" b="1" spc="-60" dirty="0">
                <a:latin typeface="Courier New"/>
                <a:cs typeface="Courier New"/>
              </a:rPr>
              <a:t>p</a:t>
            </a:r>
            <a:r>
              <a:rPr sz="1600" b="1" spc="35" dirty="0">
                <a:latin typeface="Courier New"/>
                <a:cs typeface="Courier New"/>
              </a:rPr>
              <a:t>(l</a:t>
            </a:r>
            <a:r>
              <a:rPr sz="1600" b="1" spc="-65" dirty="0">
                <a:latin typeface="Courier New"/>
                <a:cs typeface="Courier New"/>
              </a:rPr>
              <a:t>i</a:t>
            </a:r>
            <a:r>
              <a:rPr sz="1600" b="1" spc="35" dirty="0">
                <a:latin typeface="Courier New"/>
                <a:cs typeface="Courier New"/>
              </a:rPr>
              <a:t>n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line.toUp</a:t>
            </a:r>
            <a:r>
              <a:rPr sz="1600" b="1" spc="-60" dirty="0">
                <a:latin typeface="Courier New"/>
                <a:cs typeface="Courier New"/>
              </a:rPr>
              <a:t>p</a:t>
            </a:r>
            <a:r>
              <a:rPr sz="1600" b="1" spc="35" dirty="0">
                <a:latin typeface="Courier New"/>
                <a:cs typeface="Courier New"/>
              </a:rPr>
              <a:t>e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Ca</a:t>
            </a:r>
            <a:r>
              <a:rPr sz="1600" b="1" spc="-65" dirty="0">
                <a:latin typeface="Courier New"/>
                <a:cs typeface="Courier New"/>
              </a:rPr>
              <a:t>s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5" dirty="0">
                <a:latin typeface="Courier New"/>
                <a:cs typeface="Courier New"/>
              </a:rPr>
              <a:t>)</a:t>
            </a:r>
            <a:r>
              <a:rPr sz="1600" b="1" spc="40" dirty="0">
                <a:latin typeface="Courier New"/>
                <a:cs typeface="Courier New"/>
              </a:rPr>
              <a:t>)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.</a:t>
            </a:r>
            <a:r>
              <a:rPr sz="1600" b="1" spc="40" dirty="0">
                <a:solidFill>
                  <a:srgbClr val="A6A6A6"/>
                </a:solidFill>
                <a:latin typeface="Courier New"/>
                <a:cs typeface="Courier New"/>
              </a:rPr>
              <a:t>ta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k</a:t>
            </a:r>
            <a:r>
              <a:rPr sz="1600" b="1" spc="40" dirty="0">
                <a:solidFill>
                  <a:srgbClr val="A6A6A6"/>
                </a:solidFill>
                <a:latin typeface="Courier New"/>
                <a:cs typeface="Courier New"/>
              </a:rPr>
              <a:t>e(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2)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242" y="2723258"/>
            <a:ext cx="79438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600" y="4305300"/>
            <a:ext cx="6908800" cy="825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5050" y="4349750"/>
            <a:ext cx="6769100" cy="685800"/>
          </a:xfrm>
          <a:custGeom>
            <a:avLst/>
            <a:gdLst/>
            <a:ahLst/>
            <a:cxnLst/>
            <a:rect l="l" t="t" r="r" b="b"/>
            <a:pathLst>
              <a:path w="6769100" h="685800">
                <a:moveTo>
                  <a:pt x="0" y="0"/>
                </a:moveTo>
                <a:lnTo>
                  <a:pt x="6769100" y="0"/>
                </a:lnTo>
                <a:lnTo>
                  <a:pt x="67691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5050" y="4349750"/>
            <a:ext cx="6769100" cy="685800"/>
          </a:xfrm>
          <a:custGeom>
            <a:avLst/>
            <a:gdLst/>
            <a:ahLst/>
            <a:cxnLst/>
            <a:rect l="l" t="t" r="r" b="b"/>
            <a:pathLst>
              <a:path w="6769100" h="685800">
                <a:moveTo>
                  <a:pt x="0" y="0"/>
                </a:moveTo>
                <a:lnTo>
                  <a:pt x="6769100" y="0"/>
                </a:lnTo>
                <a:lnTo>
                  <a:pt x="67691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1800" y="4851400"/>
            <a:ext cx="3594100" cy="1168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36900" y="5257800"/>
            <a:ext cx="3403600" cy="787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2274" y="4896010"/>
            <a:ext cx="3453775" cy="1028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2274" y="4896009"/>
            <a:ext cx="3453765" cy="1028700"/>
          </a:xfrm>
          <a:custGeom>
            <a:avLst/>
            <a:gdLst/>
            <a:ahLst/>
            <a:cxnLst/>
            <a:rect l="l" t="t" r="r" b="b"/>
            <a:pathLst>
              <a:path w="3453765" h="1028700">
                <a:moveTo>
                  <a:pt x="126375" y="499374"/>
                </a:moveTo>
                <a:lnTo>
                  <a:pt x="134987" y="457487"/>
                </a:lnTo>
                <a:lnTo>
                  <a:pt x="158427" y="423498"/>
                </a:lnTo>
                <a:lnTo>
                  <a:pt x="193101" y="401000"/>
                </a:lnTo>
                <a:lnTo>
                  <a:pt x="680941" y="393540"/>
                </a:lnTo>
                <a:lnTo>
                  <a:pt x="0" y="0"/>
                </a:lnTo>
                <a:lnTo>
                  <a:pt x="1512791" y="393540"/>
                </a:lnTo>
                <a:lnTo>
                  <a:pt x="3347941" y="393540"/>
                </a:lnTo>
                <a:lnTo>
                  <a:pt x="3362558" y="394541"/>
                </a:lnTo>
                <a:lnTo>
                  <a:pt x="3402212" y="408495"/>
                </a:lnTo>
                <a:lnTo>
                  <a:pt x="3432770" y="436080"/>
                </a:lnTo>
                <a:lnTo>
                  <a:pt x="3450639" y="473700"/>
                </a:lnTo>
                <a:lnTo>
                  <a:pt x="3453775" y="499374"/>
                </a:lnTo>
                <a:lnTo>
                  <a:pt x="3453775" y="658125"/>
                </a:lnTo>
                <a:lnTo>
                  <a:pt x="3453775" y="922706"/>
                </a:lnTo>
                <a:lnTo>
                  <a:pt x="3452773" y="937324"/>
                </a:lnTo>
                <a:lnTo>
                  <a:pt x="3438819" y="976977"/>
                </a:lnTo>
                <a:lnTo>
                  <a:pt x="3411234" y="1007535"/>
                </a:lnTo>
                <a:lnTo>
                  <a:pt x="3373614" y="1025404"/>
                </a:lnTo>
                <a:lnTo>
                  <a:pt x="1512791" y="1028540"/>
                </a:lnTo>
                <a:lnTo>
                  <a:pt x="680941" y="1028540"/>
                </a:lnTo>
                <a:lnTo>
                  <a:pt x="232208" y="1028540"/>
                </a:lnTo>
                <a:lnTo>
                  <a:pt x="217590" y="1027539"/>
                </a:lnTo>
                <a:lnTo>
                  <a:pt x="177937" y="1013584"/>
                </a:lnTo>
                <a:lnTo>
                  <a:pt x="147379" y="986000"/>
                </a:lnTo>
                <a:lnTo>
                  <a:pt x="129510" y="948379"/>
                </a:lnTo>
                <a:lnTo>
                  <a:pt x="126375" y="658125"/>
                </a:lnTo>
                <a:lnTo>
                  <a:pt x="126375" y="4993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02434" y="3945736"/>
            <a:ext cx="5128895" cy="190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4590" algn="ctr">
              <a:lnSpc>
                <a:spcPct val="100000"/>
              </a:lnSpc>
            </a:pPr>
            <a:r>
              <a:rPr sz="2000" spc="-25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 </a:t>
            </a:r>
            <a:r>
              <a:rPr sz="1600" spc="-85" dirty="0">
                <a:solidFill>
                  <a:srgbClr val="7F7F7F"/>
                </a:solidFill>
                <a:latin typeface="Lucida Sans Unicode"/>
                <a:cs typeface="Lucida Sans Unicode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mydata.</a:t>
            </a:r>
            <a:r>
              <a:rPr sz="1600" b="1" spc="35" dirty="0">
                <a:latin typeface="Courier New"/>
                <a:cs typeface="Courier New"/>
              </a:rPr>
              <a:t>ma</a:t>
            </a:r>
            <a:r>
              <a:rPr sz="1600" b="1" spc="-60" dirty="0">
                <a:latin typeface="Courier New"/>
                <a:cs typeface="Courier New"/>
              </a:rPr>
              <a:t>p</a:t>
            </a:r>
            <a:r>
              <a:rPr sz="1600" b="1" spc="35" dirty="0">
                <a:latin typeface="Courier New"/>
                <a:cs typeface="Courier New"/>
              </a:rPr>
              <a:t>(_</a:t>
            </a:r>
            <a:r>
              <a:rPr sz="1600" b="1" spc="-65" dirty="0">
                <a:latin typeface="Courier New"/>
                <a:cs typeface="Courier New"/>
              </a:rPr>
              <a:t>.</a:t>
            </a:r>
            <a:r>
              <a:rPr sz="1600" b="1" spc="35" dirty="0">
                <a:latin typeface="Courier New"/>
                <a:cs typeface="Courier New"/>
              </a:rPr>
              <a:t>t</a:t>
            </a:r>
            <a:r>
              <a:rPr sz="1600" b="1" spc="-65" dirty="0">
                <a:latin typeface="Courier New"/>
                <a:cs typeface="Courier New"/>
              </a:rPr>
              <a:t>o</a:t>
            </a:r>
            <a:r>
              <a:rPr sz="1600" b="1" spc="35" dirty="0">
                <a:latin typeface="Courier New"/>
                <a:cs typeface="Courier New"/>
              </a:rPr>
              <a:t>Up</a:t>
            </a:r>
            <a:r>
              <a:rPr sz="1600" b="1" spc="-65" dirty="0">
                <a:latin typeface="Courier New"/>
                <a:cs typeface="Courier New"/>
              </a:rPr>
              <a:t>p</a:t>
            </a:r>
            <a:r>
              <a:rPr sz="1600" b="1" spc="35" dirty="0">
                <a:latin typeface="Courier New"/>
                <a:cs typeface="Courier New"/>
              </a:rPr>
              <a:t>er</a:t>
            </a:r>
            <a:r>
              <a:rPr sz="1600" b="1" spc="-65" dirty="0">
                <a:latin typeface="Courier New"/>
                <a:cs typeface="Courier New"/>
              </a:rPr>
              <a:t>C</a:t>
            </a:r>
            <a:r>
              <a:rPr sz="1600" b="1" spc="35" dirty="0">
                <a:latin typeface="Courier New"/>
                <a:cs typeface="Courier New"/>
              </a:rPr>
              <a:t>a</a:t>
            </a:r>
            <a:r>
              <a:rPr sz="1600" b="1" spc="-65" dirty="0">
                <a:latin typeface="Courier New"/>
                <a:cs typeface="Courier New"/>
              </a:rPr>
              <a:t>s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0" dirty="0">
                <a:latin typeface="Courier New"/>
                <a:cs typeface="Courier New"/>
              </a:rPr>
              <a:t>)</a:t>
            </a:r>
            <a:r>
              <a:rPr sz="1600" b="1" spc="35" dirty="0">
                <a:latin typeface="Courier New"/>
                <a:cs typeface="Courier New"/>
              </a:rPr>
              <a:t>)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.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600" b="1" spc="40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k</a:t>
            </a:r>
            <a:r>
              <a:rPr sz="1600" b="1" spc="40" dirty="0">
                <a:solidFill>
                  <a:srgbClr val="A6A6A6"/>
                </a:solidFill>
                <a:latin typeface="Courier New"/>
                <a:cs typeface="Courier New"/>
              </a:rPr>
              <a:t>e(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2)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2774315" marR="5080" indent="-660400">
              <a:lnSpc>
                <a:spcPts val="1900"/>
              </a:lnSpc>
            </a:pPr>
            <a:r>
              <a:rPr sz="1600" spc="-40" dirty="0">
                <a:latin typeface="Calibri"/>
                <a:cs typeface="Calibri"/>
              </a:rPr>
              <a:t>S</a:t>
            </a:r>
            <a:r>
              <a:rPr sz="1600" spc="20" dirty="0">
                <a:latin typeface="Calibri"/>
                <a:cs typeface="Calibri"/>
              </a:rPr>
              <a:t>c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all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-50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s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non</a:t>
            </a:r>
            <a:r>
              <a:rPr sz="1600" spc="-30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ou</a:t>
            </a:r>
            <a:r>
              <a:rPr sz="1600" dirty="0">
                <a:latin typeface="Calibri"/>
                <a:cs typeface="Calibri"/>
              </a:rPr>
              <a:t>s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ara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s </a:t>
            </a:r>
            <a:r>
              <a:rPr sz="1600" spc="-45" dirty="0">
                <a:latin typeface="Calibri"/>
                <a:cs typeface="Calibri"/>
              </a:rPr>
              <a:t>u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4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und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(</a:t>
            </a:r>
            <a:r>
              <a:rPr sz="1600" dirty="0">
                <a:latin typeface="Calibri"/>
                <a:cs typeface="Calibri"/>
              </a:rPr>
              <a:t>_)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38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J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1612900" y="1333500"/>
            <a:ext cx="6464300" cy="267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6400" y="1447800"/>
            <a:ext cx="5905500" cy="251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7350" y="1377950"/>
            <a:ext cx="6324600" cy="2540000"/>
          </a:xfrm>
          <a:prstGeom prst="rect">
            <a:avLst/>
          </a:prstGeom>
          <a:solidFill>
            <a:srgbClr val="D2E7ED"/>
          </a:solidFill>
          <a:ln w="12700">
            <a:solidFill>
              <a:srgbClr val="0072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990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300990">
              <a:lnSpc>
                <a:spcPts val="1910"/>
              </a:lnSpc>
            </a:pP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JavaRDD&lt;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tr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n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g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600" b="1" spc="-2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line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600" b="1" spc="-2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600" b="1" spc="8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sc.textF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600" b="1" spc="4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600" b="1" i="1" spc="-65" dirty="0">
                <a:solidFill>
                  <a:srgbClr val="A6A6A6"/>
                </a:solidFill>
                <a:latin typeface="Courier New"/>
                <a:cs typeface="Courier New"/>
              </a:rPr>
              <a:t>f</a:t>
            </a:r>
            <a:r>
              <a:rPr sz="1600" b="1" i="1" spc="40" dirty="0">
                <a:solidFill>
                  <a:srgbClr val="A6A6A6"/>
                </a:solidFill>
                <a:latin typeface="Courier New"/>
                <a:cs typeface="Courier New"/>
              </a:rPr>
              <a:t>il</a:t>
            </a:r>
            <a:r>
              <a:rPr sz="1600" b="1" i="1" spc="-65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");</a:t>
            </a:r>
            <a:endParaRPr sz="1600">
              <a:latin typeface="Courier New"/>
              <a:cs typeface="Courier New"/>
            </a:endParaRPr>
          </a:p>
          <a:p>
            <a:pPr marL="300990" marR="1448435" algn="ctr">
              <a:lnSpc>
                <a:spcPts val="1900"/>
              </a:lnSpc>
              <a:spcBef>
                <a:spcPts val="160"/>
              </a:spcBef>
            </a:pPr>
            <a:r>
              <a:rPr sz="1600" b="1" spc="35" dirty="0">
                <a:latin typeface="Courier New"/>
                <a:cs typeface="Courier New"/>
              </a:rPr>
              <a:t>JavaRDD&lt;</a:t>
            </a:r>
            <a:r>
              <a:rPr sz="1600" b="1" spc="-65" dirty="0">
                <a:latin typeface="Courier New"/>
                <a:cs typeface="Courier New"/>
              </a:rPr>
              <a:t>S</a:t>
            </a:r>
            <a:r>
              <a:rPr sz="1600" b="1" spc="35" dirty="0">
                <a:latin typeface="Courier New"/>
                <a:cs typeface="Courier New"/>
              </a:rPr>
              <a:t>tr</a:t>
            </a:r>
            <a:r>
              <a:rPr sz="1600" b="1" spc="-65" dirty="0">
                <a:latin typeface="Courier New"/>
                <a:cs typeface="Courier New"/>
              </a:rPr>
              <a:t>i</a:t>
            </a:r>
            <a:r>
              <a:rPr sz="1600" b="1" spc="35" dirty="0">
                <a:latin typeface="Courier New"/>
                <a:cs typeface="Courier New"/>
              </a:rPr>
              <a:t>n</a:t>
            </a:r>
            <a:r>
              <a:rPr sz="1600" b="1" spc="-60" dirty="0">
                <a:latin typeface="Courier New"/>
                <a:cs typeface="Courier New"/>
              </a:rPr>
              <a:t>g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lines_u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7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lines.ma</a:t>
            </a:r>
            <a:r>
              <a:rPr sz="1600" b="1" spc="-60" dirty="0">
                <a:latin typeface="Courier New"/>
                <a:cs typeface="Courier New"/>
              </a:rPr>
              <a:t>p</a:t>
            </a:r>
            <a:r>
              <a:rPr sz="1600" b="1" dirty="0">
                <a:latin typeface="Courier New"/>
                <a:cs typeface="Courier New"/>
              </a:rPr>
              <a:t>( </a:t>
            </a:r>
            <a:r>
              <a:rPr sz="1600" b="1" spc="35" dirty="0">
                <a:latin typeface="Courier New"/>
                <a:cs typeface="Courier New"/>
              </a:rPr>
              <a:t>ne</a:t>
            </a:r>
            <a:r>
              <a:rPr sz="1600" b="1" dirty="0">
                <a:latin typeface="Courier New"/>
                <a:cs typeface="Courier New"/>
              </a:rPr>
              <a:t>w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MapFunct</a:t>
            </a:r>
            <a:r>
              <a:rPr sz="1600" b="1" spc="-60" dirty="0">
                <a:latin typeface="Courier New"/>
                <a:cs typeface="Courier New"/>
              </a:rPr>
              <a:t>i</a:t>
            </a:r>
            <a:r>
              <a:rPr sz="1600" b="1" spc="35" dirty="0">
                <a:latin typeface="Courier New"/>
                <a:cs typeface="Courier New"/>
              </a:rPr>
              <a:t>o</a:t>
            </a:r>
            <a:r>
              <a:rPr sz="1600" b="1" spc="40" dirty="0">
                <a:latin typeface="Courier New"/>
                <a:cs typeface="Courier New"/>
              </a:rPr>
              <a:t>n</a:t>
            </a:r>
            <a:r>
              <a:rPr sz="1600" b="1" spc="-65" dirty="0">
                <a:latin typeface="Courier New"/>
                <a:cs typeface="Courier New"/>
              </a:rPr>
              <a:t>&lt;</a:t>
            </a:r>
            <a:r>
              <a:rPr sz="1600" b="1" spc="40" dirty="0">
                <a:latin typeface="Courier New"/>
                <a:cs typeface="Courier New"/>
              </a:rPr>
              <a:t>St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40" dirty="0">
                <a:latin typeface="Courier New"/>
                <a:cs typeface="Courier New"/>
              </a:rPr>
              <a:t>i</a:t>
            </a:r>
            <a:r>
              <a:rPr sz="1600" b="1" spc="-65" dirty="0">
                <a:latin typeface="Courier New"/>
                <a:cs typeface="Courier New"/>
              </a:rPr>
              <a:t>n</a:t>
            </a:r>
            <a:r>
              <a:rPr sz="1600" b="1" spc="40" dirty="0">
                <a:latin typeface="Courier New"/>
                <a:cs typeface="Courier New"/>
              </a:rPr>
              <a:t>g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String&gt;(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</a:t>
            </a:r>
            <a:r>
              <a:rPr sz="1600" b="1" spc="35" dirty="0">
                <a:latin typeface="Courier New"/>
                <a:cs typeface="Courier New"/>
              </a:rPr>
              <a:t>publi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call(Str</a:t>
            </a:r>
            <a:r>
              <a:rPr sz="1600" b="1" spc="-60" dirty="0">
                <a:latin typeface="Courier New"/>
                <a:cs typeface="Courier New"/>
              </a:rPr>
              <a:t>i</a:t>
            </a:r>
            <a:r>
              <a:rPr sz="1600" b="1" spc="35" dirty="0">
                <a:latin typeface="Courier New"/>
                <a:cs typeface="Courier New"/>
              </a:rPr>
              <a:t>n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line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69290">
              <a:lnSpc>
                <a:spcPts val="1830"/>
              </a:lnSpc>
            </a:pPr>
            <a:r>
              <a:rPr sz="1600" b="1" spc="35" dirty="0">
                <a:latin typeface="Courier New"/>
                <a:cs typeface="Courier New"/>
              </a:rPr>
              <a:t>retur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line.toUp</a:t>
            </a:r>
            <a:r>
              <a:rPr sz="1600" b="1" spc="-60" dirty="0">
                <a:latin typeface="Courier New"/>
                <a:cs typeface="Courier New"/>
              </a:rPr>
              <a:t>p</a:t>
            </a:r>
            <a:r>
              <a:rPr sz="1600" b="1" spc="35" dirty="0">
                <a:latin typeface="Courier New"/>
                <a:cs typeface="Courier New"/>
              </a:rPr>
              <a:t>e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Ca</a:t>
            </a:r>
            <a:r>
              <a:rPr sz="1600" b="1" spc="-65" dirty="0">
                <a:latin typeface="Courier New"/>
                <a:cs typeface="Courier New"/>
              </a:rPr>
              <a:t>s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5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R="5097145" algn="ctr">
              <a:lnSpc>
                <a:spcPts val="191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R="5092065" algn="ctr">
              <a:lnSpc>
                <a:spcPts val="1910"/>
              </a:lnSpc>
              <a:spcBef>
                <a:spcPts val="80"/>
              </a:spcBef>
            </a:pPr>
            <a:r>
              <a:rPr sz="1600" b="1" spc="35" dirty="0">
                <a:latin typeface="Courier New"/>
                <a:cs typeface="Courier New"/>
              </a:rPr>
              <a:t>});</a:t>
            </a:r>
            <a:endParaRPr sz="1600">
              <a:latin typeface="Courier New"/>
              <a:cs typeface="Courier New"/>
            </a:endParaRPr>
          </a:p>
          <a:p>
            <a:pPr marL="173990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12900" y="4318000"/>
            <a:ext cx="646430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6400" y="4432300"/>
            <a:ext cx="5905500" cy="153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57350" y="4362450"/>
            <a:ext cx="6324600" cy="1536700"/>
          </a:xfrm>
          <a:prstGeom prst="rect">
            <a:avLst/>
          </a:prstGeom>
          <a:solidFill>
            <a:srgbClr val="D2E7ED"/>
          </a:solidFill>
          <a:ln w="12700">
            <a:solidFill>
              <a:srgbClr val="0072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990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300990">
              <a:lnSpc>
                <a:spcPts val="1910"/>
              </a:lnSpc>
            </a:pP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JavaRDD&lt;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tr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n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g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600" b="1" spc="-2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line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600" b="1" spc="-2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600" b="1" spc="8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sc.textF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600" b="1" spc="4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600" b="1" i="1" spc="-65" dirty="0">
                <a:solidFill>
                  <a:srgbClr val="A6A6A6"/>
                </a:solidFill>
                <a:latin typeface="Courier New"/>
                <a:cs typeface="Courier New"/>
              </a:rPr>
              <a:t>f</a:t>
            </a:r>
            <a:r>
              <a:rPr sz="1600" b="1" i="1" spc="40" dirty="0">
                <a:solidFill>
                  <a:srgbClr val="A6A6A6"/>
                </a:solidFill>
                <a:latin typeface="Courier New"/>
                <a:cs typeface="Courier New"/>
              </a:rPr>
              <a:t>il</a:t>
            </a:r>
            <a:r>
              <a:rPr sz="1600" b="1" i="1" spc="-65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")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631190" marR="1448435" indent="-330200">
              <a:lnSpc>
                <a:spcPts val="1900"/>
              </a:lnSpc>
              <a:spcBef>
                <a:spcPts val="160"/>
              </a:spcBef>
            </a:pPr>
            <a:r>
              <a:rPr sz="1600" b="1" spc="35" dirty="0">
                <a:latin typeface="Courier New"/>
                <a:cs typeface="Courier New"/>
              </a:rPr>
              <a:t>JavaRDD&lt;</a:t>
            </a:r>
            <a:r>
              <a:rPr sz="1600" b="1" spc="-65" dirty="0">
                <a:latin typeface="Courier New"/>
                <a:cs typeface="Courier New"/>
              </a:rPr>
              <a:t>S</a:t>
            </a:r>
            <a:r>
              <a:rPr sz="1600" b="1" spc="35" dirty="0">
                <a:latin typeface="Courier New"/>
                <a:cs typeface="Courier New"/>
              </a:rPr>
              <a:t>tr</a:t>
            </a:r>
            <a:r>
              <a:rPr sz="1600" b="1" spc="-65" dirty="0">
                <a:latin typeface="Courier New"/>
                <a:cs typeface="Courier New"/>
              </a:rPr>
              <a:t>i</a:t>
            </a:r>
            <a:r>
              <a:rPr sz="1600" b="1" spc="35" dirty="0">
                <a:latin typeface="Courier New"/>
                <a:cs typeface="Courier New"/>
              </a:rPr>
              <a:t>n</a:t>
            </a:r>
            <a:r>
              <a:rPr sz="1600" b="1" spc="-65" dirty="0">
                <a:latin typeface="Courier New"/>
                <a:cs typeface="Courier New"/>
              </a:rPr>
              <a:t>g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lines_u</a:t>
            </a:r>
            <a:r>
              <a:rPr sz="1600" b="1" dirty="0">
                <a:latin typeface="Courier New"/>
                <a:cs typeface="Courier New"/>
              </a:rPr>
              <a:t>c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7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lines.ma</a:t>
            </a:r>
            <a:r>
              <a:rPr sz="1600" b="1" spc="-60" dirty="0">
                <a:latin typeface="Courier New"/>
                <a:cs typeface="Courier New"/>
              </a:rPr>
              <a:t>p</a:t>
            </a:r>
            <a:r>
              <a:rPr sz="1600" b="1" dirty="0">
                <a:latin typeface="Courier New"/>
                <a:cs typeface="Courier New"/>
              </a:rPr>
              <a:t>( </a:t>
            </a:r>
            <a:r>
              <a:rPr sz="1600" b="1" spc="35" dirty="0">
                <a:latin typeface="Courier New"/>
                <a:cs typeface="Courier New"/>
              </a:rPr>
              <a:t>lin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-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line.toUp</a:t>
            </a:r>
            <a:r>
              <a:rPr sz="1600" b="1" spc="-60" dirty="0">
                <a:latin typeface="Courier New"/>
                <a:cs typeface="Courier New"/>
              </a:rPr>
              <a:t>p</a:t>
            </a:r>
            <a:r>
              <a:rPr sz="1600" b="1" spc="35" dirty="0">
                <a:latin typeface="Courier New"/>
                <a:cs typeface="Courier New"/>
              </a:rPr>
              <a:t>er</a:t>
            </a:r>
            <a:r>
              <a:rPr sz="1600" b="1" spc="-65" dirty="0">
                <a:latin typeface="Courier New"/>
                <a:cs typeface="Courier New"/>
              </a:rPr>
              <a:t>C</a:t>
            </a:r>
            <a:r>
              <a:rPr sz="1600" b="1" spc="35" dirty="0">
                <a:latin typeface="Courier New"/>
                <a:cs typeface="Courier New"/>
              </a:rPr>
              <a:t>a</a:t>
            </a:r>
            <a:r>
              <a:rPr sz="1600" b="1" spc="-65" dirty="0">
                <a:latin typeface="Courier New"/>
                <a:cs typeface="Courier New"/>
              </a:rPr>
              <a:t>s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5" dirty="0">
                <a:latin typeface="Courier New"/>
                <a:cs typeface="Courier New"/>
              </a:rPr>
              <a:t>)</a:t>
            </a:r>
            <a:r>
              <a:rPr sz="1600" b="1" spc="3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73990">
              <a:lnSpc>
                <a:spcPts val="1839"/>
              </a:lnSpc>
            </a:pPr>
            <a:r>
              <a:rPr sz="1600" b="1" spc="35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39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3689" y="2418393"/>
            <a:ext cx="5861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0" dirty="0">
                <a:latin typeface="Calibri"/>
                <a:cs typeface="Calibri"/>
              </a:rPr>
              <a:t>J</a:t>
            </a:r>
            <a:r>
              <a:rPr sz="1800" spc="25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3689" y="4809482"/>
            <a:ext cx="5861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0" dirty="0">
                <a:latin typeface="Calibri"/>
                <a:cs typeface="Calibri"/>
              </a:rPr>
              <a:t>J</a:t>
            </a:r>
            <a:r>
              <a:rPr sz="1800" spc="25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033770" cy="375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17145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20" dirty="0">
                <a:latin typeface="Calibri"/>
                <a:cs typeface="Calibri"/>
              </a:rPr>
              <a:t>pup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- 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ng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14" dirty="0">
                <a:latin typeface="Calibri"/>
                <a:cs typeface="Calibri"/>
              </a:rPr>
              <a:t>W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J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hon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ala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Calibri"/>
                <a:cs typeface="Calibri"/>
              </a:rPr>
              <a:t>W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k?</a:t>
            </a:r>
          </a:p>
        </p:txBody>
      </p:sp>
      <p:sp>
        <p:nvSpPr>
          <p:cNvPr id="4" name="object 4"/>
          <p:cNvSpPr/>
          <p:nvPr/>
        </p:nvSpPr>
        <p:spPr>
          <a:xfrm>
            <a:off x="6731000" y="1104900"/>
            <a:ext cx="1854200" cy="97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4072890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B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(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bu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2103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12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12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40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303770" cy="461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8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non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ve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ili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s)</a:t>
            </a:r>
            <a:r>
              <a:rPr sz="2000" b="1" spc="-17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7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7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non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uppo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50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ala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41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4072890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B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(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bu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42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384165" cy="145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43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odu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04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tt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759700" cy="278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hoo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.pyspar</a:t>
            </a:r>
            <a:r>
              <a:rPr sz="2000" b="1" dirty="0">
                <a:latin typeface="Courier New"/>
                <a:cs typeface="Courier New"/>
              </a:rPr>
              <a:t>k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.scalaspar</a:t>
            </a:r>
            <a:r>
              <a:rPr sz="2000" b="1" dirty="0">
                <a:latin typeface="Courier New"/>
                <a:cs typeface="Courier New"/>
              </a:rPr>
              <a:t>k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.p</a:t>
            </a:r>
            <a:r>
              <a:rPr sz="2000" b="1" dirty="0">
                <a:latin typeface="Courier New"/>
                <a:cs typeface="Courier New"/>
              </a:rPr>
              <a:t>y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.scal</a:t>
            </a: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44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odu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04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Y</a:t>
            </a:r>
            <a:r>
              <a:rPr spc="35" dirty="0">
                <a:latin typeface="Calibri"/>
                <a:cs typeface="Calibri"/>
              </a:rPr>
              <a:t>ou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g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8053070" cy="381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trainin</a:t>
            </a:r>
            <a:r>
              <a:rPr sz="2000" b="1" dirty="0">
                <a:latin typeface="Courier New"/>
                <a:cs typeface="Courier New"/>
              </a:rPr>
              <a:t>g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training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45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H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oud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5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doop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spc="-135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lli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marR="5080" indent="-165100">
              <a:lnSpc>
                <a:spcPct val="1042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95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~/training_materials/sparkde</a:t>
            </a:r>
            <a:r>
              <a:rPr sz="2000" b="1" dirty="0">
                <a:latin typeface="Courier New"/>
                <a:cs typeface="Courier New"/>
              </a:rPr>
              <a:t>v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 </a:t>
            </a:r>
            <a:r>
              <a:rPr sz="2000" b="1" spc="15" dirty="0">
                <a:latin typeface="Calibri"/>
                <a:cs typeface="Calibri"/>
              </a:rPr>
              <a:t>VM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dat</a:t>
            </a: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example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solution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stub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45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odu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04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oo</a:t>
            </a:r>
            <a:r>
              <a:rPr spc="-5" dirty="0">
                <a:latin typeface="Calibri"/>
                <a:cs typeface="Calibri"/>
              </a:rPr>
              <a:t>m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V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1788" y="5549641"/>
            <a:ext cx="993140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0" dirty="0">
                <a:solidFill>
                  <a:srgbClr val="BB1900"/>
                </a:solidFill>
                <a:latin typeface="Arial"/>
                <a:cs typeface="Arial"/>
              </a:rPr>
              <a:t>mobile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6808" y="5009540"/>
            <a:ext cx="390525" cy="391795"/>
          </a:xfrm>
          <a:custGeom>
            <a:avLst/>
            <a:gdLst/>
            <a:ahLst/>
            <a:cxnLst/>
            <a:rect l="l" t="t" r="r" b="b"/>
            <a:pathLst>
              <a:path w="390525" h="391795">
                <a:moveTo>
                  <a:pt x="276000" y="0"/>
                </a:moveTo>
                <a:lnTo>
                  <a:pt x="0" y="195685"/>
                </a:lnTo>
                <a:lnTo>
                  <a:pt x="276000" y="391370"/>
                </a:lnTo>
                <a:lnTo>
                  <a:pt x="297721" y="374672"/>
                </a:lnTo>
                <a:lnTo>
                  <a:pt x="334304" y="338658"/>
                </a:lnTo>
                <a:lnTo>
                  <a:pt x="361742" y="299823"/>
                </a:lnTo>
                <a:lnTo>
                  <a:pt x="380034" y="258973"/>
                </a:lnTo>
                <a:lnTo>
                  <a:pt x="389179" y="216915"/>
                </a:lnTo>
                <a:lnTo>
                  <a:pt x="390323" y="195684"/>
                </a:lnTo>
                <a:lnTo>
                  <a:pt x="389179" y="174454"/>
                </a:lnTo>
                <a:lnTo>
                  <a:pt x="380034" y="132396"/>
                </a:lnTo>
                <a:lnTo>
                  <a:pt x="361742" y="91547"/>
                </a:lnTo>
                <a:lnTo>
                  <a:pt x="334304" y="52712"/>
                </a:lnTo>
                <a:lnTo>
                  <a:pt x="297721" y="16697"/>
                </a:lnTo>
                <a:lnTo>
                  <a:pt x="27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2805" y="5009533"/>
            <a:ext cx="114935" cy="391795"/>
          </a:xfrm>
          <a:custGeom>
            <a:avLst/>
            <a:gdLst/>
            <a:ahLst/>
            <a:cxnLst/>
            <a:rect l="l" t="t" r="r" b="b"/>
            <a:pathLst>
              <a:path w="114935" h="391795">
                <a:moveTo>
                  <a:pt x="0" y="0"/>
                </a:moveTo>
                <a:lnTo>
                  <a:pt x="41157" y="34303"/>
                </a:lnTo>
                <a:lnTo>
                  <a:pt x="73168" y="71830"/>
                </a:lnTo>
                <a:lnTo>
                  <a:pt x="96034" y="111773"/>
                </a:lnTo>
                <a:lnTo>
                  <a:pt x="109753" y="153329"/>
                </a:lnTo>
                <a:lnTo>
                  <a:pt x="114326" y="195689"/>
                </a:lnTo>
                <a:lnTo>
                  <a:pt x="113183" y="216920"/>
                </a:lnTo>
                <a:lnTo>
                  <a:pt x="104036" y="258978"/>
                </a:lnTo>
                <a:lnTo>
                  <a:pt x="85744" y="299827"/>
                </a:lnTo>
                <a:lnTo>
                  <a:pt x="58306" y="338661"/>
                </a:lnTo>
                <a:lnTo>
                  <a:pt x="21721" y="374675"/>
                </a:lnTo>
                <a:lnTo>
                  <a:pt x="0" y="391372"/>
                </a:lnTo>
              </a:path>
            </a:pathLst>
          </a:custGeom>
          <a:ln w="26943">
            <a:solidFill>
              <a:srgbClr val="0159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9555" y="5067208"/>
            <a:ext cx="275590" cy="276225"/>
          </a:xfrm>
          <a:custGeom>
            <a:avLst/>
            <a:gdLst/>
            <a:ahLst/>
            <a:cxnLst/>
            <a:rect l="l" t="t" r="r" b="b"/>
            <a:pathLst>
              <a:path w="275589" h="276225">
                <a:moveTo>
                  <a:pt x="194661" y="0"/>
                </a:moveTo>
                <a:lnTo>
                  <a:pt x="0" y="138017"/>
                </a:lnTo>
                <a:lnTo>
                  <a:pt x="194661" y="276033"/>
                </a:lnTo>
                <a:lnTo>
                  <a:pt x="209981" y="264256"/>
                </a:lnTo>
                <a:lnTo>
                  <a:pt x="246266" y="225373"/>
                </a:lnTo>
                <a:lnTo>
                  <a:pt x="268036" y="182654"/>
                </a:lnTo>
                <a:lnTo>
                  <a:pt x="275293" y="138017"/>
                </a:lnTo>
                <a:lnTo>
                  <a:pt x="274487" y="123043"/>
                </a:lnTo>
                <a:lnTo>
                  <a:pt x="262392" y="78832"/>
                </a:lnTo>
                <a:lnTo>
                  <a:pt x="235784" y="37178"/>
                </a:lnTo>
                <a:lnTo>
                  <a:pt x="1946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4217" y="5067203"/>
            <a:ext cx="80645" cy="276225"/>
          </a:xfrm>
          <a:custGeom>
            <a:avLst/>
            <a:gdLst/>
            <a:ahLst/>
            <a:cxnLst/>
            <a:rect l="l" t="t" r="r" b="b"/>
            <a:pathLst>
              <a:path w="80645" h="276225">
                <a:moveTo>
                  <a:pt x="0" y="0"/>
                </a:moveTo>
                <a:lnTo>
                  <a:pt x="41120" y="37177"/>
                </a:lnTo>
                <a:lnTo>
                  <a:pt x="67728" y="78831"/>
                </a:lnTo>
                <a:lnTo>
                  <a:pt x="79822" y="123042"/>
                </a:lnTo>
                <a:lnTo>
                  <a:pt x="80628" y="138015"/>
                </a:lnTo>
                <a:lnTo>
                  <a:pt x="79822" y="152989"/>
                </a:lnTo>
                <a:lnTo>
                  <a:pt x="67728" y="197200"/>
                </a:lnTo>
                <a:lnTo>
                  <a:pt x="41120" y="238854"/>
                </a:lnTo>
                <a:lnTo>
                  <a:pt x="15319" y="264254"/>
                </a:lnTo>
                <a:lnTo>
                  <a:pt x="0" y="276031"/>
                </a:lnTo>
              </a:path>
            </a:pathLst>
          </a:custGeom>
          <a:ln w="26943">
            <a:solidFill>
              <a:srgbClr val="0159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6783" y="5105571"/>
            <a:ext cx="199390" cy="191770"/>
          </a:xfrm>
          <a:custGeom>
            <a:avLst/>
            <a:gdLst/>
            <a:ahLst/>
            <a:cxnLst/>
            <a:rect l="l" t="t" r="r" b="b"/>
            <a:pathLst>
              <a:path w="199389" h="191770">
                <a:moveTo>
                  <a:pt x="140554" y="0"/>
                </a:moveTo>
                <a:lnTo>
                  <a:pt x="0" y="99654"/>
                </a:lnTo>
                <a:lnTo>
                  <a:pt x="150540" y="191695"/>
                </a:lnTo>
                <a:lnTo>
                  <a:pt x="160607" y="182725"/>
                </a:lnTo>
                <a:lnTo>
                  <a:pt x="189106" y="143170"/>
                </a:lnTo>
                <a:lnTo>
                  <a:pt x="198773" y="100235"/>
                </a:lnTo>
                <a:lnTo>
                  <a:pt x="198248" y="89364"/>
                </a:lnTo>
                <a:lnTo>
                  <a:pt x="184376" y="46894"/>
                </a:lnTo>
                <a:lnTo>
                  <a:pt x="151672" y="8550"/>
                </a:lnTo>
                <a:lnTo>
                  <a:pt x="1405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7335" y="5105570"/>
            <a:ext cx="58419" cy="191770"/>
          </a:xfrm>
          <a:custGeom>
            <a:avLst/>
            <a:gdLst/>
            <a:ahLst/>
            <a:cxnLst/>
            <a:rect l="l" t="t" r="r" b="b"/>
            <a:pathLst>
              <a:path w="58420" h="191770">
                <a:moveTo>
                  <a:pt x="0" y="0"/>
                </a:moveTo>
                <a:lnTo>
                  <a:pt x="29825" y="26998"/>
                </a:lnTo>
                <a:lnTo>
                  <a:pt x="53114" y="67821"/>
                </a:lnTo>
                <a:lnTo>
                  <a:pt x="58222" y="100232"/>
                </a:lnTo>
                <a:lnTo>
                  <a:pt x="57571" y="111100"/>
                </a:lnTo>
                <a:lnTo>
                  <a:pt x="43197" y="153502"/>
                </a:lnTo>
                <a:lnTo>
                  <a:pt x="20058" y="182720"/>
                </a:lnTo>
                <a:lnTo>
                  <a:pt x="9991" y="191690"/>
                </a:lnTo>
              </a:path>
            </a:pathLst>
          </a:custGeom>
          <a:ln w="26949">
            <a:solidFill>
              <a:srgbClr val="0159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8468" y="5150117"/>
            <a:ext cx="109855" cy="110489"/>
          </a:xfrm>
          <a:custGeom>
            <a:avLst/>
            <a:gdLst/>
            <a:ahLst/>
            <a:cxnLst/>
            <a:rect l="l" t="t" r="r" b="b"/>
            <a:pathLst>
              <a:path w="109854" h="110489">
                <a:moveTo>
                  <a:pt x="77723" y="0"/>
                </a:moveTo>
                <a:lnTo>
                  <a:pt x="0" y="55106"/>
                </a:lnTo>
                <a:lnTo>
                  <a:pt x="77729" y="110210"/>
                </a:lnTo>
                <a:lnTo>
                  <a:pt x="88370" y="101469"/>
                </a:lnTo>
                <a:lnTo>
                  <a:pt x="96883" y="91961"/>
                </a:lnTo>
                <a:lnTo>
                  <a:pt x="103268" y="81857"/>
                </a:lnTo>
                <a:lnTo>
                  <a:pt x="107524" y="71326"/>
                </a:lnTo>
                <a:lnTo>
                  <a:pt x="109652" y="60540"/>
                </a:lnTo>
                <a:lnTo>
                  <a:pt x="109652" y="49668"/>
                </a:lnTo>
                <a:lnTo>
                  <a:pt x="88366" y="8740"/>
                </a:lnTo>
                <a:lnTo>
                  <a:pt x="777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86192" y="5150115"/>
            <a:ext cx="32384" cy="110489"/>
          </a:xfrm>
          <a:custGeom>
            <a:avLst/>
            <a:gdLst/>
            <a:ahLst/>
            <a:cxnLst/>
            <a:rect l="l" t="t" r="r" b="b"/>
            <a:pathLst>
              <a:path w="32385" h="110489">
                <a:moveTo>
                  <a:pt x="0" y="0"/>
                </a:moveTo>
                <a:lnTo>
                  <a:pt x="25541" y="28353"/>
                </a:lnTo>
                <a:lnTo>
                  <a:pt x="31928" y="60541"/>
                </a:lnTo>
                <a:lnTo>
                  <a:pt x="29800" y="71327"/>
                </a:lnTo>
                <a:lnTo>
                  <a:pt x="25544" y="81858"/>
                </a:lnTo>
                <a:lnTo>
                  <a:pt x="19160" y="91963"/>
                </a:lnTo>
                <a:lnTo>
                  <a:pt x="10648" y="101471"/>
                </a:lnTo>
                <a:lnTo>
                  <a:pt x="7" y="110213"/>
                </a:lnTo>
              </a:path>
            </a:pathLst>
          </a:custGeom>
          <a:ln w="26942">
            <a:solidFill>
              <a:srgbClr val="0159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4628" y="5009540"/>
            <a:ext cx="390525" cy="391795"/>
          </a:xfrm>
          <a:custGeom>
            <a:avLst/>
            <a:gdLst/>
            <a:ahLst/>
            <a:cxnLst/>
            <a:rect l="l" t="t" r="r" b="b"/>
            <a:pathLst>
              <a:path w="390525" h="391795">
                <a:moveTo>
                  <a:pt x="114322" y="0"/>
                </a:moveTo>
                <a:lnTo>
                  <a:pt x="73166" y="34302"/>
                </a:lnTo>
                <a:lnTo>
                  <a:pt x="41156" y="71828"/>
                </a:lnTo>
                <a:lnTo>
                  <a:pt x="18291" y="111770"/>
                </a:lnTo>
                <a:lnTo>
                  <a:pt x="4572" y="153325"/>
                </a:lnTo>
                <a:lnTo>
                  <a:pt x="0" y="195685"/>
                </a:lnTo>
                <a:lnTo>
                  <a:pt x="1143" y="216915"/>
                </a:lnTo>
                <a:lnTo>
                  <a:pt x="10289" y="258973"/>
                </a:lnTo>
                <a:lnTo>
                  <a:pt x="28580" y="299823"/>
                </a:lnTo>
                <a:lnTo>
                  <a:pt x="56018" y="338658"/>
                </a:lnTo>
                <a:lnTo>
                  <a:pt x="92601" y="374672"/>
                </a:lnTo>
                <a:lnTo>
                  <a:pt x="114322" y="391370"/>
                </a:lnTo>
                <a:lnTo>
                  <a:pt x="390323" y="195685"/>
                </a:lnTo>
                <a:lnTo>
                  <a:pt x="1143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4628" y="5009533"/>
            <a:ext cx="114935" cy="391795"/>
          </a:xfrm>
          <a:custGeom>
            <a:avLst/>
            <a:gdLst/>
            <a:ahLst/>
            <a:cxnLst/>
            <a:rect l="l" t="t" r="r" b="b"/>
            <a:pathLst>
              <a:path w="114935" h="391795">
                <a:moveTo>
                  <a:pt x="114323" y="391372"/>
                </a:moveTo>
                <a:lnTo>
                  <a:pt x="73167" y="357071"/>
                </a:lnTo>
                <a:lnTo>
                  <a:pt x="41156" y="319546"/>
                </a:lnTo>
                <a:lnTo>
                  <a:pt x="18291" y="279604"/>
                </a:lnTo>
                <a:lnTo>
                  <a:pt x="4572" y="238050"/>
                </a:lnTo>
                <a:lnTo>
                  <a:pt x="0" y="195689"/>
                </a:lnTo>
                <a:lnTo>
                  <a:pt x="1143" y="174459"/>
                </a:lnTo>
                <a:lnTo>
                  <a:pt x="10289" y="132400"/>
                </a:lnTo>
                <a:lnTo>
                  <a:pt x="28580" y="91550"/>
                </a:lnTo>
                <a:lnTo>
                  <a:pt x="56018" y="52714"/>
                </a:lnTo>
                <a:lnTo>
                  <a:pt x="92602" y="16698"/>
                </a:lnTo>
                <a:lnTo>
                  <a:pt x="114323" y="0"/>
                </a:lnTo>
              </a:path>
            </a:pathLst>
          </a:custGeom>
          <a:ln w="26943">
            <a:solidFill>
              <a:srgbClr val="0159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6910" y="5067208"/>
            <a:ext cx="275590" cy="276225"/>
          </a:xfrm>
          <a:custGeom>
            <a:avLst/>
            <a:gdLst/>
            <a:ahLst/>
            <a:cxnLst/>
            <a:rect l="l" t="t" r="r" b="b"/>
            <a:pathLst>
              <a:path w="275589" h="276225">
                <a:moveTo>
                  <a:pt x="80631" y="0"/>
                </a:moveTo>
                <a:lnTo>
                  <a:pt x="39509" y="37178"/>
                </a:lnTo>
                <a:lnTo>
                  <a:pt x="12901" y="78832"/>
                </a:lnTo>
                <a:lnTo>
                  <a:pt x="806" y="123043"/>
                </a:lnTo>
                <a:lnTo>
                  <a:pt x="0" y="138017"/>
                </a:lnTo>
                <a:lnTo>
                  <a:pt x="806" y="152990"/>
                </a:lnTo>
                <a:lnTo>
                  <a:pt x="12901" y="197201"/>
                </a:lnTo>
                <a:lnTo>
                  <a:pt x="39509" y="238855"/>
                </a:lnTo>
                <a:lnTo>
                  <a:pt x="80631" y="276033"/>
                </a:lnTo>
                <a:lnTo>
                  <a:pt x="275293" y="138017"/>
                </a:lnTo>
                <a:lnTo>
                  <a:pt x="806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86910" y="5067203"/>
            <a:ext cx="80645" cy="276225"/>
          </a:xfrm>
          <a:custGeom>
            <a:avLst/>
            <a:gdLst/>
            <a:ahLst/>
            <a:cxnLst/>
            <a:rect l="l" t="t" r="r" b="b"/>
            <a:pathLst>
              <a:path w="80644" h="276225">
                <a:moveTo>
                  <a:pt x="80631" y="276031"/>
                </a:moveTo>
                <a:lnTo>
                  <a:pt x="39509" y="238854"/>
                </a:lnTo>
                <a:lnTo>
                  <a:pt x="12901" y="197200"/>
                </a:lnTo>
                <a:lnTo>
                  <a:pt x="806" y="152989"/>
                </a:lnTo>
                <a:lnTo>
                  <a:pt x="0" y="138015"/>
                </a:lnTo>
                <a:lnTo>
                  <a:pt x="806" y="123042"/>
                </a:lnTo>
                <a:lnTo>
                  <a:pt x="12901" y="78831"/>
                </a:lnTo>
                <a:lnTo>
                  <a:pt x="39509" y="37177"/>
                </a:lnTo>
                <a:lnTo>
                  <a:pt x="65311" y="11776"/>
                </a:lnTo>
                <a:lnTo>
                  <a:pt x="80631" y="0"/>
                </a:lnTo>
              </a:path>
            </a:pathLst>
          </a:custGeom>
          <a:ln w="26943">
            <a:solidFill>
              <a:srgbClr val="0159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56202" y="5113183"/>
            <a:ext cx="199390" cy="191770"/>
          </a:xfrm>
          <a:custGeom>
            <a:avLst/>
            <a:gdLst/>
            <a:ahLst/>
            <a:cxnLst/>
            <a:rect l="l" t="t" r="r" b="b"/>
            <a:pathLst>
              <a:path w="199389" h="191770">
                <a:moveTo>
                  <a:pt x="48233" y="0"/>
                </a:moveTo>
                <a:lnTo>
                  <a:pt x="21563" y="28115"/>
                </a:lnTo>
                <a:lnTo>
                  <a:pt x="2479" y="69778"/>
                </a:lnTo>
                <a:lnTo>
                  <a:pt x="0" y="91459"/>
                </a:lnTo>
                <a:lnTo>
                  <a:pt x="525" y="102331"/>
                </a:lnTo>
                <a:lnTo>
                  <a:pt x="14397" y="144801"/>
                </a:lnTo>
                <a:lnTo>
                  <a:pt x="47099" y="183145"/>
                </a:lnTo>
                <a:lnTo>
                  <a:pt x="58217" y="191696"/>
                </a:lnTo>
                <a:lnTo>
                  <a:pt x="198773" y="92042"/>
                </a:lnTo>
                <a:lnTo>
                  <a:pt x="482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6202" y="5113183"/>
            <a:ext cx="58419" cy="191770"/>
          </a:xfrm>
          <a:custGeom>
            <a:avLst/>
            <a:gdLst/>
            <a:ahLst/>
            <a:cxnLst/>
            <a:rect l="l" t="t" r="r" b="b"/>
            <a:pathLst>
              <a:path w="58419" h="191770">
                <a:moveTo>
                  <a:pt x="58218" y="191695"/>
                </a:moveTo>
                <a:lnTo>
                  <a:pt x="28395" y="164695"/>
                </a:lnTo>
                <a:lnTo>
                  <a:pt x="5107" y="123871"/>
                </a:lnTo>
                <a:lnTo>
                  <a:pt x="0" y="91459"/>
                </a:lnTo>
                <a:lnTo>
                  <a:pt x="651" y="80591"/>
                </a:lnTo>
                <a:lnTo>
                  <a:pt x="15026" y="38188"/>
                </a:lnTo>
                <a:lnTo>
                  <a:pt x="38166" y="8969"/>
                </a:lnTo>
                <a:lnTo>
                  <a:pt x="48233" y="0"/>
                </a:lnTo>
              </a:path>
            </a:pathLst>
          </a:custGeom>
          <a:ln w="26949">
            <a:solidFill>
              <a:srgbClr val="0159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3640" y="5150122"/>
            <a:ext cx="109855" cy="110489"/>
          </a:xfrm>
          <a:custGeom>
            <a:avLst/>
            <a:gdLst/>
            <a:ahLst/>
            <a:cxnLst/>
            <a:rect l="l" t="t" r="r" b="b"/>
            <a:pathLst>
              <a:path w="109855" h="110489">
                <a:moveTo>
                  <a:pt x="31924" y="0"/>
                </a:moveTo>
                <a:lnTo>
                  <a:pt x="6384" y="28352"/>
                </a:lnTo>
                <a:lnTo>
                  <a:pt x="0" y="49669"/>
                </a:lnTo>
                <a:lnTo>
                  <a:pt x="0" y="60541"/>
                </a:lnTo>
                <a:lnTo>
                  <a:pt x="21286" y="101469"/>
                </a:lnTo>
                <a:lnTo>
                  <a:pt x="31928" y="110209"/>
                </a:lnTo>
                <a:lnTo>
                  <a:pt x="109652" y="55103"/>
                </a:lnTo>
                <a:lnTo>
                  <a:pt x="31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23638" y="5150120"/>
            <a:ext cx="32384" cy="110489"/>
          </a:xfrm>
          <a:custGeom>
            <a:avLst/>
            <a:gdLst/>
            <a:ahLst/>
            <a:cxnLst/>
            <a:rect l="l" t="t" r="r" b="b"/>
            <a:pathLst>
              <a:path w="32385" h="110489">
                <a:moveTo>
                  <a:pt x="31928" y="110212"/>
                </a:moveTo>
                <a:lnTo>
                  <a:pt x="6387" y="81859"/>
                </a:lnTo>
                <a:lnTo>
                  <a:pt x="0" y="49671"/>
                </a:lnTo>
                <a:lnTo>
                  <a:pt x="2127" y="38885"/>
                </a:lnTo>
                <a:lnTo>
                  <a:pt x="6383" y="28354"/>
                </a:lnTo>
                <a:lnTo>
                  <a:pt x="12767" y="18249"/>
                </a:lnTo>
                <a:lnTo>
                  <a:pt x="21279" y="8741"/>
                </a:lnTo>
                <a:lnTo>
                  <a:pt x="31920" y="0"/>
                </a:lnTo>
              </a:path>
            </a:pathLst>
          </a:custGeom>
          <a:ln w="26942">
            <a:solidFill>
              <a:srgbClr val="0159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0262" y="448641"/>
            <a:ext cx="8135620" cy="5163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790950" algn="ctr">
              <a:lnSpc>
                <a:spcPct val="100000"/>
              </a:lnSpc>
            </a:pPr>
            <a:r>
              <a:rPr sz="2400" spc="-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400" spc="3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400" spc="35" dirty="0">
                <a:solidFill>
                  <a:srgbClr val="107FA7"/>
                </a:solidFill>
                <a:latin typeface="Calibri"/>
                <a:cs typeface="Calibri"/>
              </a:rPr>
              <a:t>odu</a:t>
            </a:r>
            <a:r>
              <a:rPr sz="2400" spc="-2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400" spc="4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400" spc="3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400" spc="-204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400" spc="-114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400" spc="-140" dirty="0">
                <a:solidFill>
                  <a:srgbClr val="107FA7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400" spc="4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400" spc="-4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2400" spc="114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400" spc="3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4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400" spc="-5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264160" marR="737235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264795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 </a:t>
            </a: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ile</a:t>
            </a:r>
            <a:endParaRPr sz="2000">
              <a:latin typeface="Calibri"/>
              <a:cs typeface="Calibri"/>
            </a:endParaRPr>
          </a:p>
          <a:p>
            <a:pPr marL="67056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671195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phon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264160" marR="508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264795" algn="l"/>
              </a:tabLst>
            </a:pP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18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67056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671195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cc</a:t>
            </a:r>
            <a:r>
              <a:rPr sz="2000" spc="45" dirty="0">
                <a:latin typeface="Calibri"/>
                <a:cs typeface="Calibri"/>
              </a:rPr>
              <a:t>oun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67056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671195" algn="l"/>
              </a:tabLst>
            </a:pPr>
            <a:r>
              <a:rPr sz="2000" spc="-8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oud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05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uppo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67056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671195" algn="l"/>
              </a:tabLst>
            </a:pP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67056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671195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uppo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K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670560" lvl="1" indent="-165100">
              <a:lnSpc>
                <a:spcPts val="2135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671195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bou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uppo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951355">
              <a:lnSpc>
                <a:spcPts val="8109"/>
              </a:lnSpc>
              <a:tabLst>
                <a:tab pos="3110230" algn="l"/>
              </a:tabLst>
            </a:pPr>
            <a:r>
              <a:rPr sz="7000" spc="195" dirty="0">
                <a:solidFill>
                  <a:srgbClr val="00596C"/>
                </a:solidFill>
                <a:latin typeface="Arial"/>
                <a:cs typeface="Arial"/>
              </a:rPr>
              <a:t>L	</a:t>
            </a:r>
            <a:r>
              <a:rPr sz="7000" spc="220" dirty="0">
                <a:solidFill>
                  <a:srgbClr val="00596C"/>
                </a:solidFill>
                <a:latin typeface="Arial"/>
                <a:cs typeface="Arial"/>
              </a:rPr>
              <a:t>ud</a:t>
            </a:r>
            <a:r>
              <a:rPr sz="7000" spc="215" dirty="0">
                <a:solidFill>
                  <a:srgbClr val="00596C"/>
                </a:solidFill>
                <a:latin typeface="Arial"/>
                <a:cs typeface="Arial"/>
              </a:rPr>
              <a:t>a</a:t>
            </a:r>
            <a:r>
              <a:rPr sz="7000" spc="515" dirty="0">
                <a:solidFill>
                  <a:srgbClr val="00596C"/>
                </a:solidFill>
                <a:latin typeface="Arial"/>
                <a:cs typeface="Arial"/>
              </a:rPr>
              <a:t>c</a:t>
            </a:r>
            <a:r>
              <a:rPr sz="7000" spc="459" dirty="0">
                <a:solidFill>
                  <a:srgbClr val="00596C"/>
                </a:solidFill>
                <a:latin typeface="Arial"/>
                <a:cs typeface="Arial"/>
              </a:rPr>
              <a:t>r</a:t>
            </a:r>
            <a:r>
              <a:rPr sz="7000" spc="130" dirty="0">
                <a:solidFill>
                  <a:srgbClr val="00596C"/>
                </a:solidFill>
                <a:latin typeface="Arial"/>
                <a:cs typeface="Arial"/>
              </a:rPr>
              <a:t>e</a:t>
            </a:r>
            <a:endParaRPr sz="70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46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77446" y="5132474"/>
            <a:ext cx="91440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b="1" spc="-5" dirty="0">
                <a:solidFill>
                  <a:srgbClr val="01596A"/>
                </a:solidFill>
                <a:latin typeface="Arial"/>
                <a:cs typeface="Arial"/>
              </a:rPr>
              <a:t>o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95284" cy="3436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9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876300" lvl="1" indent="-4572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AutoNum type="arabicPeriod"/>
              <a:tabLst>
                <a:tab pos="876300" algn="l"/>
              </a:tabLst>
            </a:pPr>
            <a:r>
              <a:rPr sz="2000" i="1" spc="-35" dirty="0">
                <a:latin typeface="Calibri"/>
                <a:cs typeface="Calibri"/>
              </a:rPr>
              <a:t>V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35" dirty="0">
                <a:latin typeface="Calibri"/>
                <a:cs typeface="Calibri"/>
              </a:rPr>
              <a:t>e</a:t>
            </a:r>
            <a:r>
              <a:rPr sz="2000" i="1" spc="-5" dirty="0">
                <a:latin typeface="Calibri"/>
                <a:cs typeface="Calibri"/>
              </a:rPr>
              <a:t>w</a:t>
            </a:r>
            <a:r>
              <a:rPr sz="2000" i="1" spc="-85" dirty="0">
                <a:latin typeface="Calibri"/>
                <a:cs typeface="Calibri"/>
              </a:rPr>
              <a:t> 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-30" dirty="0">
                <a:latin typeface="Calibri"/>
                <a:cs typeface="Calibri"/>
              </a:rPr>
              <a:t>h</a:t>
            </a:r>
            <a:r>
              <a:rPr sz="2000" i="1" spc="-5" dirty="0">
                <a:latin typeface="Calibri"/>
                <a:cs typeface="Calibri"/>
              </a:rPr>
              <a:t>e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</a:t>
            </a:r>
            <a:r>
              <a:rPr sz="2000" i="1" spc="-30" dirty="0">
                <a:latin typeface="Calibri"/>
                <a:cs typeface="Calibri"/>
              </a:rPr>
              <a:t>pa</a:t>
            </a:r>
            <a:r>
              <a:rPr sz="2000" i="1" spc="0" dirty="0">
                <a:latin typeface="Calibri"/>
                <a:cs typeface="Calibri"/>
              </a:rPr>
              <a:t>r</a:t>
            </a:r>
            <a:r>
              <a:rPr sz="2000" i="1" spc="-5" dirty="0">
                <a:latin typeface="Calibri"/>
                <a:cs typeface="Calibri"/>
              </a:rPr>
              <a:t>k</a:t>
            </a:r>
            <a:r>
              <a:rPr sz="2000" i="1" spc="35" dirty="0">
                <a:latin typeface="Calibri"/>
                <a:cs typeface="Calibri"/>
              </a:rPr>
              <a:t> </a:t>
            </a:r>
            <a:r>
              <a:rPr sz="2000" i="1" spc="-35" dirty="0">
                <a:latin typeface="Calibri"/>
                <a:cs typeface="Calibri"/>
              </a:rPr>
              <a:t>D</a:t>
            </a:r>
            <a:r>
              <a:rPr sz="2000" i="1" spc="-30" dirty="0">
                <a:latin typeface="Calibri"/>
                <a:cs typeface="Calibri"/>
              </a:rPr>
              <a:t>o</a:t>
            </a:r>
            <a:r>
              <a:rPr sz="2000" i="1" spc="-35" dirty="0">
                <a:latin typeface="Calibri"/>
                <a:cs typeface="Calibri"/>
              </a:rPr>
              <a:t>c</a:t>
            </a:r>
            <a:r>
              <a:rPr sz="2000" i="1" spc="-30" dirty="0">
                <a:latin typeface="Calibri"/>
                <a:cs typeface="Calibri"/>
              </a:rPr>
              <a:t>u</a:t>
            </a:r>
            <a:r>
              <a:rPr sz="2000" i="1" spc="15" dirty="0">
                <a:latin typeface="Calibri"/>
                <a:cs typeface="Calibri"/>
              </a:rPr>
              <a:t>m</a:t>
            </a:r>
            <a:r>
              <a:rPr sz="2000" i="1" spc="35" dirty="0">
                <a:latin typeface="Calibri"/>
                <a:cs typeface="Calibri"/>
              </a:rPr>
              <a:t>e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-30" dirty="0">
                <a:latin typeface="Calibri"/>
                <a:cs typeface="Calibri"/>
              </a:rPr>
              <a:t>a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o</a:t>
            </a:r>
            <a:r>
              <a:rPr sz="2000" i="1" dirty="0"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1041400" marR="508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spc="-120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ilia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;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marL="876300" lvl="1" indent="-4572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AutoNum type="arabicPeriod"/>
              <a:tabLst>
                <a:tab pos="876300" algn="l"/>
              </a:tabLst>
            </a:pPr>
            <a:r>
              <a:rPr sz="2000" i="1" spc="5" dirty="0">
                <a:latin typeface="Calibri"/>
                <a:cs typeface="Calibri"/>
              </a:rPr>
              <a:t>U</a:t>
            </a:r>
            <a:r>
              <a:rPr sz="2000" i="1" spc="10" dirty="0">
                <a:latin typeface="Calibri"/>
                <a:cs typeface="Calibri"/>
              </a:rPr>
              <a:t>s</a:t>
            </a:r>
            <a:r>
              <a:rPr sz="2000" i="1" spc="-5" dirty="0">
                <a:latin typeface="Calibri"/>
                <a:cs typeface="Calibri"/>
              </a:rPr>
              <a:t>e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-30" dirty="0">
                <a:latin typeface="Calibri"/>
                <a:cs typeface="Calibri"/>
              </a:rPr>
              <a:t>h</a:t>
            </a:r>
            <a:r>
              <a:rPr sz="2000" i="1" spc="-5" dirty="0">
                <a:latin typeface="Calibri"/>
                <a:cs typeface="Calibri"/>
              </a:rPr>
              <a:t>e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</a:t>
            </a:r>
            <a:r>
              <a:rPr sz="2000" i="1" spc="-30" dirty="0">
                <a:latin typeface="Calibri"/>
                <a:cs typeface="Calibri"/>
              </a:rPr>
              <a:t>pa</a:t>
            </a:r>
            <a:r>
              <a:rPr sz="2000" i="1" spc="0" dirty="0">
                <a:latin typeface="Calibri"/>
                <a:cs typeface="Calibri"/>
              </a:rPr>
              <a:t>r</a:t>
            </a:r>
            <a:r>
              <a:rPr sz="2000" i="1" spc="-5" dirty="0">
                <a:latin typeface="Calibri"/>
                <a:cs typeface="Calibri"/>
              </a:rPr>
              <a:t>k</a:t>
            </a:r>
            <a:r>
              <a:rPr sz="2000" i="1" spc="3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</a:t>
            </a:r>
            <a:r>
              <a:rPr sz="2000" i="1" spc="-30" dirty="0">
                <a:latin typeface="Calibri"/>
                <a:cs typeface="Calibri"/>
              </a:rPr>
              <a:t>h</a:t>
            </a:r>
            <a:r>
              <a:rPr sz="2000" i="1" spc="35" dirty="0">
                <a:latin typeface="Calibri"/>
                <a:cs typeface="Calibri"/>
              </a:rPr>
              <a:t>e</a:t>
            </a:r>
            <a:r>
              <a:rPr sz="2000" i="1" spc="40" dirty="0">
                <a:latin typeface="Calibri"/>
                <a:cs typeface="Calibri"/>
              </a:rPr>
              <a:t>l</a:t>
            </a:r>
            <a:r>
              <a:rPr sz="2000" i="1" dirty="0">
                <a:latin typeface="Calibri"/>
                <a:cs typeface="Calibri"/>
              </a:rPr>
              <a:t>l</a:t>
            </a:r>
            <a:endParaRPr sz="2000" dirty="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2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</a:p>
          <a:p>
            <a:pPr marL="876300" lvl="1" indent="-4572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AutoNum type="arabicPeriod"/>
              <a:tabLst>
                <a:tab pos="876300" algn="l"/>
              </a:tabLst>
            </a:pPr>
            <a:r>
              <a:rPr sz="2000" i="1" spc="5" dirty="0">
                <a:latin typeface="Calibri"/>
                <a:cs typeface="Calibri"/>
              </a:rPr>
              <a:t>U</a:t>
            </a:r>
            <a:r>
              <a:rPr sz="2000" i="1" spc="10" dirty="0">
                <a:latin typeface="Calibri"/>
                <a:cs typeface="Calibri"/>
              </a:rPr>
              <a:t>s</a:t>
            </a:r>
            <a:r>
              <a:rPr sz="2000" i="1" spc="-5" dirty="0">
                <a:latin typeface="Calibri"/>
                <a:cs typeface="Calibri"/>
              </a:rPr>
              <a:t>e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10" dirty="0">
                <a:latin typeface="Calibri"/>
                <a:cs typeface="Calibri"/>
              </a:rPr>
              <a:t>R</a:t>
            </a:r>
            <a:r>
              <a:rPr sz="2000" i="1" spc="-35" dirty="0">
                <a:latin typeface="Calibri"/>
                <a:cs typeface="Calibri"/>
              </a:rPr>
              <a:t>DD</a:t>
            </a:r>
            <a:r>
              <a:rPr sz="2000" i="1" dirty="0">
                <a:latin typeface="Calibri"/>
                <a:cs typeface="Calibri"/>
              </a:rPr>
              <a:t>s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o</a:t>
            </a:r>
            <a:r>
              <a:rPr sz="2000" i="1" spc="20" dirty="0">
                <a:latin typeface="Calibri"/>
                <a:cs typeface="Calibri"/>
              </a:rPr>
              <a:t> </a:t>
            </a:r>
            <a:r>
              <a:rPr sz="2000" i="1" spc="-75" dirty="0">
                <a:latin typeface="Calibri"/>
                <a:cs typeface="Calibri"/>
              </a:rPr>
              <a:t>T</a:t>
            </a:r>
            <a:r>
              <a:rPr sz="2000" i="1" spc="0" dirty="0">
                <a:latin typeface="Calibri"/>
                <a:cs typeface="Calibri"/>
              </a:rPr>
              <a:t>r</a:t>
            </a:r>
            <a:r>
              <a:rPr sz="2000" i="1" spc="-30" dirty="0">
                <a:latin typeface="Calibri"/>
                <a:cs typeface="Calibri"/>
              </a:rPr>
              <a:t>an</a:t>
            </a:r>
            <a:r>
              <a:rPr sz="2000" i="1" spc="20" dirty="0">
                <a:latin typeface="Calibri"/>
                <a:cs typeface="Calibri"/>
              </a:rPr>
              <a:t>s</a:t>
            </a:r>
            <a:r>
              <a:rPr sz="2000" i="1" spc="-15" dirty="0">
                <a:latin typeface="Calibri"/>
                <a:cs typeface="Calibri"/>
              </a:rPr>
              <a:t>f</a:t>
            </a:r>
            <a:r>
              <a:rPr sz="2000" i="1" spc="-30" dirty="0">
                <a:latin typeface="Calibri"/>
                <a:cs typeface="Calibri"/>
              </a:rPr>
              <a:t>o</a:t>
            </a:r>
            <a:r>
              <a:rPr sz="2000" i="1" spc="0" dirty="0">
                <a:latin typeface="Calibri"/>
                <a:cs typeface="Calibri"/>
              </a:rPr>
              <a:t>r</a:t>
            </a:r>
            <a:r>
              <a:rPr sz="2000" i="1" dirty="0">
                <a:latin typeface="Calibri"/>
                <a:cs typeface="Calibri"/>
              </a:rPr>
              <a:t>m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-35" dirty="0">
                <a:latin typeface="Calibri"/>
                <a:cs typeface="Calibri"/>
              </a:rPr>
              <a:t>D</a:t>
            </a:r>
            <a:r>
              <a:rPr sz="2000" i="1" spc="-30" dirty="0">
                <a:latin typeface="Calibri"/>
                <a:cs typeface="Calibri"/>
              </a:rPr>
              <a:t>a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-30" dirty="0">
                <a:latin typeface="Calibri"/>
                <a:cs typeface="Calibri"/>
              </a:rPr>
              <a:t>a</a:t>
            </a:r>
            <a:r>
              <a:rPr sz="2000" i="1" spc="20" dirty="0">
                <a:latin typeface="Calibri"/>
                <a:cs typeface="Calibri"/>
              </a:rPr>
              <a:t>s</a:t>
            </a:r>
            <a:r>
              <a:rPr sz="2000" i="1" spc="35" dirty="0">
                <a:latin typeface="Calibri"/>
                <a:cs typeface="Calibri"/>
              </a:rPr>
              <a:t>e</a:t>
            </a:r>
            <a:r>
              <a:rPr sz="2000" i="1" dirty="0">
                <a:latin typeface="Calibri"/>
                <a:cs typeface="Calibri"/>
              </a:rPr>
              <a:t>t</a:t>
            </a:r>
            <a:endParaRPr sz="2000" dirty="0">
              <a:latin typeface="Calibri"/>
              <a:cs typeface="Calibri"/>
            </a:endParaRPr>
          </a:p>
          <a:p>
            <a:pPr marL="1041400" marR="100965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oud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s</a:t>
            </a: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47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953000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turn down the logging level run the following command:</a:t>
            </a:r>
          </a:p>
          <a:p>
            <a:r>
              <a:rPr lang="en-US" i="1" dirty="0" err="1" smtClean="0"/>
              <a:t>sudo</a:t>
            </a:r>
            <a:r>
              <a:rPr lang="en-US" i="1" dirty="0" smtClean="0"/>
              <a:t> </a:t>
            </a:r>
            <a:r>
              <a:rPr lang="en-US" i="1" dirty="0" err="1"/>
              <a:t>gedit</a:t>
            </a:r>
            <a:r>
              <a:rPr lang="en-US" i="1" dirty="0"/>
              <a:t> /</a:t>
            </a:r>
            <a:r>
              <a:rPr lang="en-US" i="1" dirty="0" err="1" smtClean="0"/>
              <a:t>etc</a:t>
            </a:r>
            <a:r>
              <a:rPr lang="en-US" i="1" dirty="0" smtClean="0"/>
              <a:t>/spark/</a:t>
            </a:r>
            <a:r>
              <a:rPr lang="en-US" i="1" dirty="0" err="1" smtClean="0"/>
              <a:t>conf</a:t>
            </a:r>
            <a:r>
              <a:rPr lang="en-US" i="1" dirty="0" smtClean="0"/>
              <a:t>/log4j.properties</a:t>
            </a:r>
          </a:p>
          <a:p>
            <a:r>
              <a:rPr lang="en-US" dirty="0" smtClean="0"/>
              <a:t>edit the second line to match:</a:t>
            </a:r>
            <a:endParaRPr lang="en-US" dirty="0"/>
          </a:p>
          <a:p>
            <a:r>
              <a:rPr lang="en-US" dirty="0"/>
              <a:t>log4j.rootCategory=ERROR, console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794" y="2417572"/>
            <a:ext cx="610260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0" dirty="0" smtClean="0">
                <a:solidFill>
                  <a:srgbClr val="0B5A79"/>
                </a:solidFill>
                <a:latin typeface="Calibri"/>
                <a:cs typeface="Calibri"/>
              </a:rPr>
              <a:t>W</a:t>
            </a:r>
            <a:r>
              <a:rPr sz="3000" spc="15" dirty="0" smtClean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3000" spc="-50" dirty="0" smtClean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3000" spc="25" dirty="0" smtClean="0">
                <a:solidFill>
                  <a:srgbClr val="0B5A79"/>
                </a:solidFill>
                <a:latin typeface="Calibri"/>
                <a:cs typeface="Calibri"/>
              </a:rPr>
              <a:t>k</a:t>
            </a:r>
            <a:r>
              <a:rPr sz="3000" spc="10" dirty="0" smtClean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25" dirty="0" smtClean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spc="-5" dirty="0" smtClean="0">
                <a:solidFill>
                  <a:srgbClr val="0B5A79"/>
                </a:solidFill>
                <a:latin typeface="Calibri"/>
                <a:cs typeface="Calibri"/>
              </a:rPr>
              <a:t>g</a:t>
            </a:r>
            <a:r>
              <a:rPr sz="3000" spc="-95" dirty="0" smtClean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25" dirty="0" smtClean="0">
                <a:solidFill>
                  <a:srgbClr val="0B5A79"/>
                </a:solidFill>
                <a:latin typeface="Calibri"/>
                <a:cs typeface="Calibri"/>
              </a:rPr>
              <a:t>W</a:t>
            </a:r>
            <a:r>
              <a:rPr sz="3000" spc="10" dirty="0" smtClean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-10" dirty="0" smtClean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dirty="0" smtClean="0">
                <a:solidFill>
                  <a:srgbClr val="0B5A79"/>
                </a:solidFill>
                <a:latin typeface="Calibri"/>
                <a:cs typeface="Calibri"/>
              </a:rPr>
              <a:t>h</a:t>
            </a:r>
            <a:r>
              <a:rPr sz="3000" spc="-55" dirty="0" smtClean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-30" dirty="0" smtClean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3000" spc="-50" dirty="0" smtClean="0">
                <a:solidFill>
                  <a:srgbClr val="0B5A79"/>
                </a:solidFill>
                <a:latin typeface="Calibri"/>
                <a:cs typeface="Calibri"/>
              </a:rPr>
              <a:t>DD</a:t>
            </a:r>
            <a:r>
              <a:rPr sz="3000" dirty="0" smtClean="0">
                <a:solidFill>
                  <a:srgbClr val="0B5A79"/>
                </a:solidFill>
                <a:latin typeface="Calibri"/>
                <a:cs typeface="Calibri"/>
              </a:rPr>
              <a:t>s</a:t>
            </a:r>
            <a:r>
              <a:rPr lang="en-US" sz="3000" dirty="0" smtClean="0">
                <a:solidFill>
                  <a:srgbClr val="0B5A79"/>
                </a:solidFill>
                <a:latin typeface="Calibri"/>
                <a:cs typeface="Calibri"/>
              </a:rPr>
              <a:t> and </a:t>
            </a:r>
            <a:r>
              <a:rPr lang="en-US" sz="3000" dirty="0" err="1" smtClean="0">
                <a:solidFill>
                  <a:srgbClr val="0B5A79"/>
                </a:solidFill>
                <a:latin typeface="Calibri"/>
                <a:cs typeface="Calibri"/>
              </a:rPr>
              <a:t>DataFrames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2945919"/>
            <a:ext cx="11703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2DA6C9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er</a:t>
            </a:r>
            <a:r>
              <a:rPr sz="2000" spc="-150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DA6C9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3960"/>
            <a:ext cx="5619750" cy="2744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lti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dd</a:t>
            </a:r>
            <a:r>
              <a:rPr sz="2000" b="1" dirty="0">
                <a:latin typeface="Calibri"/>
                <a:cs typeface="Calibri"/>
              </a:rPr>
              <a:t>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30" dirty="0" smtClean="0">
                <a:latin typeface="Calibri"/>
                <a:cs typeface="Calibri"/>
              </a:rPr>
              <a:t>R</a:t>
            </a:r>
            <a:r>
              <a:rPr sz="2000" b="1" spc="35" dirty="0" smtClean="0">
                <a:latin typeface="Calibri"/>
                <a:cs typeface="Calibri"/>
              </a:rPr>
              <a:t>DD</a:t>
            </a:r>
            <a:r>
              <a:rPr sz="2000" b="1" spc="-5" dirty="0" smtClean="0">
                <a:latin typeface="Calibri"/>
                <a:cs typeface="Calibri"/>
              </a:rPr>
              <a:t>s</a:t>
            </a:r>
            <a:endParaRPr lang="en-US" sz="2000" b="1" spc="-5" dirty="0" smtClean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lang="en-US" sz="2000" b="1" spc="-5" dirty="0" smtClean="0">
                <a:latin typeface="Calibri"/>
                <a:cs typeface="Calibri"/>
              </a:rPr>
              <a:t>How to create </a:t>
            </a:r>
            <a:r>
              <a:rPr lang="en-US" sz="2000" b="1" spc="-5" dirty="0" err="1" smtClean="0">
                <a:latin typeface="Calibri"/>
                <a:cs typeface="Calibri"/>
              </a:rPr>
              <a:t>DataFrames</a:t>
            </a:r>
            <a:endParaRPr lang="en-US" sz="2000" b="1" spc="-5" dirty="0" smtClean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lang="en-US" sz="2000" b="1" spc="-5" dirty="0" smtClean="0">
                <a:latin typeface="Calibri"/>
                <a:cs typeface="Calibri"/>
              </a:rPr>
              <a:t>Operations on </a:t>
            </a:r>
            <a:r>
              <a:rPr lang="en-US" sz="2000" b="1" spc="-5" dirty="0" err="1" smtClean="0">
                <a:latin typeface="Calibri"/>
                <a:cs typeface="Calibri"/>
              </a:rPr>
              <a:t>DataFrames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3041" y="6407910"/>
            <a:ext cx="3060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13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0" dirty="0">
                <a:latin typeface="Calibri"/>
                <a:cs typeface="Calibri"/>
              </a:rPr>
              <a:t>W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k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 R</a:t>
            </a:r>
            <a:r>
              <a:rPr spc="20" dirty="0">
                <a:latin typeface="Calibri"/>
                <a:cs typeface="Calibri"/>
              </a:rPr>
              <a:t>DD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12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49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4072890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B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(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bu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5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279390" cy="2389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20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40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7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DD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13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55915" cy="381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boo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ala</a:t>
            </a:r>
            <a:r>
              <a:rPr sz="2000" spc="25" dirty="0">
                <a:latin typeface="Calibri"/>
                <a:cs typeface="Calibri"/>
              </a:rPr>
              <a:t>/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iali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dd</a:t>
            </a:r>
            <a:r>
              <a:rPr sz="2000" b="1" dirty="0">
                <a:latin typeface="Calibri"/>
                <a:cs typeface="Calibri"/>
              </a:rPr>
              <a:t>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lit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y-</a:t>
            </a:r>
            <a:r>
              <a:rPr sz="2000" spc="-135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5" dirty="0">
                <a:latin typeface="Calibri"/>
                <a:cs typeface="Calibri"/>
              </a:rPr>
              <a:t>oub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DDs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spc="-5" dirty="0">
                <a:latin typeface="Calibri"/>
                <a:cs typeface="Calibri"/>
              </a:rPr>
              <a:t>mer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13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DD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676900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200"/>
              </a:spcBef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sc.parallelize(</a:t>
            </a:r>
            <a:r>
              <a:rPr sz="2000" b="1" i="1" spc="-5" dirty="0">
                <a:latin typeface="Courier New"/>
                <a:cs typeface="Courier New"/>
              </a:rPr>
              <a:t>collection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3952254"/>
            <a:ext cx="4166870" cy="131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18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l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C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DD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m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ll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406400" y="1968500"/>
            <a:ext cx="7924800" cy="170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2082800"/>
            <a:ext cx="6883400" cy="153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0850" y="2012950"/>
            <a:ext cx="7785100" cy="1562100"/>
          </a:xfrm>
          <a:prstGeom prst="rect">
            <a:avLst/>
          </a:prstGeom>
          <a:solidFill>
            <a:srgbClr val="D2E7ED"/>
          </a:solidFill>
          <a:ln w="12700">
            <a:solidFill>
              <a:srgbClr val="0072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990">
              <a:lnSpc>
                <a:spcPct val="100000"/>
              </a:lnSpc>
            </a:pPr>
            <a:r>
              <a:rPr sz="1800" spc="-5" dirty="0">
                <a:latin typeface="Lucida Sans Unicode"/>
                <a:cs typeface="Lucida Sans Unicode"/>
              </a:rPr>
              <a:t>&gt; </a:t>
            </a:r>
            <a:r>
              <a:rPr sz="1800" spc="-270" dirty="0">
                <a:latin typeface="Lucida Sans Unicode"/>
                <a:cs typeface="Lucida Sans Unicode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myDat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3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["Alice","Car</a:t>
            </a:r>
            <a:r>
              <a:rPr sz="1800" b="1" spc="-80" dirty="0">
                <a:latin typeface="Courier New"/>
                <a:cs typeface="Courier New"/>
              </a:rPr>
              <a:t>l</a:t>
            </a:r>
            <a:r>
              <a:rPr sz="1800" b="1" spc="15" dirty="0">
                <a:latin typeface="Courier New"/>
                <a:cs typeface="Courier New"/>
              </a:rPr>
              <a:t>os"</a:t>
            </a:r>
            <a:r>
              <a:rPr sz="1800" b="1" spc="-85" dirty="0">
                <a:latin typeface="Courier New"/>
                <a:cs typeface="Courier New"/>
              </a:rPr>
              <a:t>,</a:t>
            </a:r>
            <a:r>
              <a:rPr sz="1800" b="1" spc="15" dirty="0">
                <a:latin typeface="Courier New"/>
                <a:cs typeface="Courier New"/>
              </a:rPr>
              <a:t>"Fr</a:t>
            </a:r>
            <a:r>
              <a:rPr sz="1800" b="1" spc="-85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nk"</a:t>
            </a:r>
            <a:r>
              <a:rPr sz="1800" b="1" spc="-85" dirty="0">
                <a:latin typeface="Courier New"/>
                <a:cs typeface="Courier New"/>
              </a:rPr>
              <a:t>,</a:t>
            </a:r>
            <a:r>
              <a:rPr sz="1800" b="1" spc="20" dirty="0">
                <a:latin typeface="Courier New"/>
                <a:cs typeface="Courier New"/>
              </a:rPr>
              <a:t>"</a:t>
            </a:r>
            <a:r>
              <a:rPr sz="1800" b="1" spc="15" dirty="0">
                <a:latin typeface="Courier New"/>
                <a:cs typeface="Courier New"/>
              </a:rPr>
              <a:t>Ba</a:t>
            </a:r>
            <a:r>
              <a:rPr sz="1800" b="1" spc="-85" dirty="0">
                <a:latin typeface="Courier New"/>
                <a:cs typeface="Courier New"/>
              </a:rPr>
              <a:t>r</a:t>
            </a:r>
            <a:r>
              <a:rPr sz="1800" b="1" spc="15" dirty="0">
                <a:latin typeface="Courier New"/>
                <a:cs typeface="Courier New"/>
              </a:rPr>
              <a:t>bar</a:t>
            </a:r>
            <a:r>
              <a:rPr sz="1800" b="1" spc="-80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"]</a:t>
            </a:r>
            <a:endParaRPr sz="1800">
              <a:latin typeface="Courier New"/>
              <a:cs typeface="Courier New"/>
            </a:endParaRPr>
          </a:p>
          <a:p>
            <a:pPr marL="17399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Lucida Sans Unicode"/>
                <a:cs typeface="Lucida Sans Unicode"/>
              </a:rPr>
              <a:t>&gt; </a:t>
            </a:r>
            <a:r>
              <a:rPr sz="1800" spc="-270" dirty="0">
                <a:latin typeface="Lucida Sans Unicode"/>
                <a:cs typeface="Lucida Sans Unicode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myRd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sc.paralleliz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-85" dirty="0">
                <a:latin typeface="Courier New"/>
                <a:cs typeface="Courier New"/>
              </a:rPr>
              <a:t>(</a:t>
            </a:r>
            <a:r>
              <a:rPr sz="1800" b="1" spc="15" dirty="0">
                <a:latin typeface="Courier New"/>
                <a:cs typeface="Courier New"/>
              </a:rPr>
              <a:t>myD</a:t>
            </a:r>
            <a:r>
              <a:rPr sz="1800" b="1" spc="-85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t</a:t>
            </a:r>
            <a:r>
              <a:rPr sz="1800" b="1" spc="20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73990" marR="4961255">
              <a:lnSpc>
                <a:spcPct val="111100"/>
              </a:lnSpc>
            </a:pPr>
            <a:r>
              <a:rPr sz="1800" spc="-5" dirty="0">
                <a:latin typeface="Lucida Sans Unicode"/>
                <a:cs typeface="Lucida Sans Unicode"/>
              </a:rPr>
              <a:t>&gt; </a:t>
            </a:r>
            <a:r>
              <a:rPr sz="1800" spc="-270" dirty="0">
                <a:latin typeface="Lucida Sans Unicode"/>
                <a:cs typeface="Lucida Sans Unicode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myRdd.tak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(2)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['Alice'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'Carlos']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13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5412"/>
            <a:ext cx="8002905" cy="45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SparkContext.textFile</a:t>
            </a:r>
            <a:endParaRPr sz="2000">
              <a:latin typeface="Courier New"/>
              <a:cs typeface="Courier New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sc.textFile("myfile.txt"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sc.textFile("mydata/*.log")</a:t>
            </a:r>
            <a:endParaRPr sz="2000">
              <a:latin typeface="Courier New"/>
              <a:cs typeface="Courier New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sc.textFile("myfile1.txt,myfile2.txt"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I: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file:/home/training/myfile.txt</a:t>
            </a:r>
            <a:endParaRPr sz="2000">
              <a:latin typeface="Courier New"/>
              <a:cs typeface="Courier New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hdfs://localhost/loudacre/myfile.txt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-10" dirty="0">
                <a:latin typeface="Calibri"/>
                <a:cs typeface="Calibri"/>
              </a:rPr>
              <a:t>)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myfile.txt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13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C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DD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45" dirty="0">
                <a:latin typeface="Calibri"/>
                <a:cs typeface="Calibri"/>
              </a:rPr>
              <a:t>il</a:t>
            </a:r>
            <a:r>
              <a:rPr dirty="0">
                <a:latin typeface="Calibri"/>
                <a:cs typeface="Calibri"/>
              </a:rPr>
              <a:t>es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4"/>
            <a:ext cx="675576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textFil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1638300"/>
            <a:ext cx="37211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676400"/>
            <a:ext cx="3606800" cy="115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5650" y="1682750"/>
            <a:ext cx="3581400" cy="12407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1682750"/>
            <a:ext cx="3581400" cy="1240790"/>
          </a:xfrm>
          <a:custGeom>
            <a:avLst/>
            <a:gdLst/>
            <a:ahLst/>
            <a:cxnLst/>
            <a:rect l="l" t="t" r="r" b="b"/>
            <a:pathLst>
              <a:path w="3581400" h="1240789">
                <a:moveTo>
                  <a:pt x="3581400" y="0"/>
                </a:moveTo>
                <a:lnTo>
                  <a:pt x="0" y="0"/>
                </a:lnTo>
                <a:lnTo>
                  <a:pt x="0" y="1174178"/>
                </a:lnTo>
                <a:lnTo>
                  <a:pt x="255622" y="1202525"/>
                </a:lnTo>
                <a:lnTo>
                  <a:pt x="487070" y="1222575"/>
                </a:lnTo>
                <a:lnTo>
                  <a:pt x="697029" y="1235069"/>
                </a:lnTo>
                <a:lnTo>
                  <a:pt x="888187" y="1240745"/>
                </a:lnTo>
                <a:lnTo>
                  <a:pt x="1063228" y="1240345"/>
                </a:lnTo>
                <a:lnTo>
                  <a:pt x="1224838" y="1234607"/>
                </a:lnTo>
                <a:lnTo>
                  <a:pt x="1375705" y="1224272"/>
                </a:lnTo>
                <a:lnTo>
                  <a:pt x="1518513" y="1210081"/>
                </a:lnTo>
                <a:lnTo>
                  <a:pt x="1655949" y="1192772"/>
                </a:lnTo>
                <a:lnTo>
                  <a:pt x="1790700" y="1173087"/>
                </a:lnTo>
                <a:lnTo>
                  <a:pt x="2205694" y="1107167"/>
                </a:lnTo>
                <a:lnTo>
                  <a:pt x="2356561" y="1085372"/>
                </a:lnTo>
                <a:lnTo>
                  <a:pt x="2518171" y="1064901"/>
                </a:lnTo>
                <a:lnTo>
                  <a:pt x="2693212" y="1046492"/>
                </a:lnTo>
                <a:lnTo>
                  <a:pt x="2884370" y="1030886"/>
                </a:lnTo>
                <a:lnTo>
                  <a:pt x="3094329" y="1018823"/>
                </a:lnTo>
                <a:lnTo>
                  <a:pt x="3325777" y="1011042"/>
                </a:lnTo>
                <a:lnTo>
                  <a:pt x="3581400" y="1008284"/>
                </a:lnTo>
                <a:lnTo>
                  <a:pt x="35814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650" y="1682750"/>
            <a:ext cx="3581400" cy="1240790"/>
          </a:xfrm>
          <a:custGeom>
            <a:avLst/>
            <a:gdLst/>
            <a:ahLst/>
            <a:cxnLst/>
            <a:rect l="l" t="t" r="r" b="b"/>
            <a:pathLst>
              <a:path w="3581400" h="1240789">
                <a:moveTo>
                  <a:pt x="0" y="0"/>
                </a:moveTo>
                <a:lnTo>
                  <a:pt x="3581400" y="0"/>
                </a:lnTo>
                <a:lnTo>
                  <a:pt x="3581400" y="1008285"/>
                </a:lnTo>
                <a:lnTo>
                  <a:pt x="3325777" y="1011042"/>
                </a:lnTo>
                <a:lnTo>
                  <a:pt x="3094329" y="1018823"/>
                </a:lnTo>
                <a:lnTo>
                  <a:pt x="2884370" y="1030886"/>
                </a:lnTo>
                <a:lnTo>
                  <a:pt x="2693212" y="1046492"/>
                </a:lnTo>
                <a:lnTo>
                  <a:pt x="2518171" y="1064901"/>
                </a:lnTo>
                <a:lnTo>
                  <a:pt x="2356561" y="1085373"/>
                </a:lnTo>
                <a:lnTo>
                  <a:pt x="2205694" y="1107167"/>
                </a:lnTo>
                <a:lnTo>
                  <a:pt x="2062886" y="1129544"/>
                </a:lnTo>
                <a:lnTo>
                  <a:pt x="1925450" y="1151764"/>
                </a:lnTo>
                <a:lnTo>
                  <a:pt x="1790700" y="1173087"/>
                </a:lnTo>
                <a:lnTo>
                  <a:pt x="1655949" y="1192772"/>
                </a:lnTo>
                <a:lnTo>
                  <a:pt x="1518513" y="1210081"/>
                </a:lnTo>
                <a:lnTo>
                  <a:pt x="1375705" y="1224273"/>
                </a:lnTo>
                <a:lnTo>
                  <a:pt x="1224838" y="1234607"/>
                </a:lnTo>
                <a:lnTo>
                  <a:pt x="1063228" y="1240344"/>
                </a:lnTo>
                <a:lnTo>
                  <a:pt x="888187" y="1240745"/>
                </a:lnTo>
                <a:lnTo>
                  <a:pt x="697029" y="1235068"/>
                </a:lnTo>
                <a:lnTo>
                  <a:pt x="487070" y="1222575"/>
                </a:lnTo>
                <a:lnTo>
                  <a:pt x="255622" y="1202525"/>
                </a:lnTo>
                <a:lnTo>
                  <a:pt x="0" y="117417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7242" y="1795449"/>
            <a:ext cx="5638800" cy="2146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0">
              <a:lnSpc>
                <a:spcPct val="100000"/>
              </a:lnSpc>
            </a:pPr>
            <a:r>
              <a:rPr lang="en-US" sz="1400" dirty="0"/>
              <a:t>I've never seen a purple cow</a:t>
            </a:r>
            <a:r>
              <a:rPr lang="en-US" sz="1400" dirty="0" smtClean="0"/>
              <a:t>. </a:t>
            </a:r>
            <a:r>
              <a:rPr lang="en-US" sz="1400" b="1" dirty="0" smtClean="0"/>
              <a:t>\n</a:t>
            </a:r>
          </a:p>
          <a:p>
            <a:pPr marL="400050">
              <a:lnSpc>
                <a:spcPct val="100000"/>
              </a:lnSpc>
            </a:pPr>
            <a:r>
              <a:rPr lang="en-US" sz="1400" dirty="0" smtClean="0"/>
              <a:t>I </a:t>
            </a:r>
            <a:r>
              <a:rPr lang="en-US" sz="1400" dirty="0"/>
              <a:t>never hope to see one</a:t>
            </a:r>
            <a:r>
              <a:rPr lang="en-US" sz="1400" dirty="0" smtClean="0"/>
              <a:t>; </a:t>
            </a:r>
            <a:r>
              <a:rPr lang="en-US" sz="1400" b="1" dirty="0" smtClean="0"/>
              <a:t>\</a:t>
            </a:r>
            <a:r>
              <a:rPr lang="en-US" sz="1400" b="1" dirty="0"/>
              <a:t>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But I can tell you, anyhow</a:t>
            </a:r>
            <a:r>
              <a:rPr lang="en-US" sz="1400" dirty="0" smtClean="0"/>
              <a:t>, </a:t>
            </a:r>
            <a:r>
              <a:rPr lang="en-US" sz="1400" b="1" dirty="0" smtClean="0"/>
              <a:t>\n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I'd rather see than be one</a:t>
            </a:r>
            <a:r>
              <a:rPr lang="en-US" sz="1400" dirty="0" smtClean="0"/>
              <a:t>. </a:t>
            </a:r>
            <a:r>
              <a:rPr lang="en-US" sz="1400" b="1" dirty="0" smtClean="0"/>
              <a:t>\</a:t>
            </a:r>
            <a:r>
              <a:rPr lang="en-US" sz="1400" b="1" dirty="0"/>
              <a:t>n</a:t>
            </a:r>
            <a:r>
              <a:rPr lang="en-US" sz="1400" dirty="0"/>
              <a:t/>
            </a:r>
            <a:br>
              <a:rPr lang="en-US" sz="1400" dirty="0"/>
            </a:br>
            <a:endParaRPr sz="14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textFil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2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C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DD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45" dirty="0">
                <a:latin typeface="Calibri"/>
                <a:cs typeface="Calibri"/>
              </a:rPr>
              <a:t>il</a:t>
            </a:r>
            <a:r>
              <a:rPr dirty="0">
                <a:latin typeface="Calibri"/>
                <a:cs typeface="Calibri"/>
              </a:rPr>
              <a:t>es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11" name="object 11"/>
          <p:cNvSpPr/>
          <p:nvPr/>
        </p:nvSpPr>
        <p:spPr>
          <a:xfrm>
            <a:off x="4343400" y="2070100"/>
            <a:ext cx="5334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3250" y="2127250"/>
            <a:ext cx="3937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3250" y="2127250"/>
            <a:ext cx="393700" cy="381000"/>
          </a:xfrm>
          <a:custGeom>
            <a:avLst/>
            <a:gdLst/>
            <a:ahLst/>
            <a:cxnLst/>
            <a:rect l="l" t="t" r="r" b="b"/>
            <a:pathLst>
              <a:path w="393700" h="381000">
                <a:moveTo>
                  <a:pt x="203200" y="381000"/>
                </a:moveTo>
                <a:lnTo>
                  <a:pt x="203200" y="285750"/>
                </a:lnTo>
                <a:lnTo>
                  <a:pt x="0" y="285750"/>
                </a:lnTo>
                <a:lnTo>
                  <a:pt x="0" y="95250"/>
                </a:lnTo>
                <a:lnTo>
                  <a:pt x="203200" y="95250"/>
                </a:lnTo>
                <a:lnTo>
                  <a:pt x="203200" y="0"/>
                </a:lnTo>
                <a:lnTo>
                  <a:pt x="393700" y="190499"/>
                </a:lnTo>
                <a:lnTo>
                  <a:pt x="203200" y="3810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13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7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842152" y="1664566"/>
          <a:ext cx="3276321" cy="121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6321"/>
              </a:tblGrid>
              <a:tr h="30479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I'v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neve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400" b="1" spc="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see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b="1" spc="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purpl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cow.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b="1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neve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400" b="1" spc="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hop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b="1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one;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Bu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b="1" spc="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ca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b="1" spc="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tel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b="1" spc="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you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anyhow,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I'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400" b="1" spc="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rathe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400" b="1" spc="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tha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b="1" spc="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one.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4"/>
            <a:ext cx="8020684" cy="296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InputForma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OutputForma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25" dirty="0">
                <a:latin typeface="Calibri"/>
                <a:cs typeface="Calibri"/>
              </a:rPr>
              <a:t>J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doo</a:t>
            </a:r>
            <a:r>
              <a:rPr sz="2000" dirty="0"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  <a:p>
            <a:pPr marL="1041400" marR="946150" lvl="2" indent="-165100">
              <a:lnSpc>
                <a:spcPct val="104200"/>
              </a:lnSpc>
              <a:spcBef>
                <a:spcPts val="1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TextInputForma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TextOutputForma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ne 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SequenceInputForma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SequenceOutputFormat</a:t>
            </a:r>
            <a:endParaRPr sz="2000">
              <a:latin typeface="Courier New"/>
              <a:cs typeface="Courier New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FixedLengthInputFormat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5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1041400" marR="5080" lvl="2" indent="-165100">
              <a:lnSpc>
                <a:spcPct val="104200"/>
              </a:lnSpc>
              <a:spcBef>
                <a:spcPts val="1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AvroInputForma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AvroOutputForma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13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npu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50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pu</a:t>
            </a:r>
            <a:r>
              <a:rPr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4"/>
            <a:ext cx="7759700" cy="294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npu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sc.hadoopFile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newAPIhadoopFil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rdd.saveAsHadoopFile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saveAsNewAPIhadoopFil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textFil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saveAsTextFil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textFil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hadoopFil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fy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TextInputFormat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saveAsTextFil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0" dirty="0">
                <a:latin typeface="Calibri"/>
                <a:cs typeface="Calibri"/>
              </a:rPr>
              <a:t>ll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saveAsHadoopFil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fy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TextOutputFormat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13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npu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50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pu</a:t>
            </a:r>
            <a:r>
              <a:rPr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4"/>
            <a:ext cx="5462905" cy="303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680720" indent="-165100">
              <a:lnSpc>
                <a:spcPct val="1042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sc.textFil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 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bou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npu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at l</a:t>
            </a:r>
            <a:r>
              <a:rPr sz="2000" spc="35" dirty="0">
                <a:latin typeface="Calibri"/>
                <a:cs typeface="Calibri"/>
              </a:rPr>
              <a:t>i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X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N?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3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sc.wholeTextFiles(</a:t>
            </a:r>
            <a:r>
              <a:rPr sz="2000" b="1" i="1" spc="-5" dirty="0">
                <a:latin typeface="Courier New"/>
                <a:cs typeface="Courier New"/>
              </a:rPr>
              <a:t>directory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584200" marR="31115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4200" marR="1905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8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Calibri"/>
                <a:cs typeface="Calibri"/>
              </a:rPr>
              <a:t>W</a:t>
            </a:r>
            <a:r>
              <a:rPr spc="35" dirty="0">
                <a:latin typeface="Calibri"/>
                <a:cs typeface="Calibri"/>
              </a:rPr>
              <a:t>ho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45" dirty="0">
                <a:latin typeface="Calibri"/>
                <a:cs typeface="Calibri"/>
              </a:rPr>
              <a:t>il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-10" dirty="0">
                <a:latin typeface="Calibri"/>
                <a:cs typeface="Calibri"/>
              </a:rPr>
              <a:t>B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ed</a:t>
            </a:r>
            <a:r>
              <a:rPr spc="-5" dirty="0">
                <a:latin typeface="Calibri"/>
                <a:cs typeface="Calibri"/>
              </a:rPr>
              <a:t> R</a:t>
            </a:r>
            <a:r>
              <a:rPr spc="20" dirty="0">
                <a:latin typeface="Calibri"/>
                <a:cs typeface="Calibri"/>
              </a:rPr>
              <a:t>DD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1169074" y="4792798"/>
            <a:ext cx="7094855" cy="0"/>
          </a:xfrm>
          <a:custGeom>
            <a:avLst/>
            <a:gdLst/>
            <a:ahLst/>
            <a:cxnLst/>
            <a:rect l="l" t="t" r="r" b="b"/>
            <a:pathLst>
              <a:path w="7094855">
                <a:moveTo>
                  <a:pt x="0" y="0"/>
                </a:moveTo>
                <a:lnTo>
                  <a:pt x="7094851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9074" y="5067118"/>
            <a:ext cx="7094855" cy="0"/>
          </a:xfrm>
          <a:custGeom>
            <a:avLst/>
            <a:gdLst/>
            <a:ahLst/>
            <a:cxnLst/>
            <a:rect l="l" t="t" r="r" b="b"/>
            <a:pathLst>
              <a:path w="7094855">
                <a:moveTo>
                  <a:pt x="0" y="0"/>
                </a:moveTo>
                <a:lnTo>
                  <a:pt x="7094851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9074" y="5341438"/>
            <a:ext cx="7094855" cy="0"/>
          </a:xfrm>
          <a:custGeom>
            <a:avLst/>
            <a:gdLst/>
            <a:ahLst/>
            <a:cxnLst/>
            <a:rect l="l" t="t" r="r" b="b"/>
            <a:pathLst>
              <a:path w="7094855">
                <a:moveTo>
                  <a:pt x="0" y="0"/>
                </a:moveTo>
                <a:lnTo>
                  <a:pt x="7094851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8599" y="4508953"/>
            <a:ext cx="0" cy="1116330"/>
          </a:xfrm>
          <a:custGeom>
            <a:avLst/>
            <a:gdLst/>
            <a:ahLst/>
            <a:cxnLst/>
            <a:rect l="l" t="t" r="r" b="b"/>
            <a:pathLst>
              <a:path h="1116329">
                <a:moveTo>
                  <a:pt x="0" y="0"/>
                </a:moveTo>
                <a:lnTo>
                  <a:pt x="0" y="111632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4400" y="4508953"/>
            <a:ext cx="0" cy="1116330"/>
          </a:xfrm>
          <a:custGeom>
            <a:avLst/>
            <a:gdLst/>
            <a:ahLst/>
            <a:cxnLst/>
            <a:rect l="l" t="t" r="r" b="b"/>
            <a:pathLst>
              <a:path h="1116329">
                <a:moveTo>
                  <a:pt x="0" y="0"/>
                </a:moveTo>
                <a:lnTo>
                  <a:pt x="0" y="111632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9074" y="4518478"/>
            <a:ext cx="7094855" cy="0"/>
          </a:xfrm>
          <a:custGeom>
            <a:avLst/>
            <a:gdLst/>
            <a:ahLst/>
            <a:cxnLst/>
            <a:rect l="l" t="t" r="r" b="b"/>
            <a:pathLst>
              <a:path w="7094855">
                <a:moveTo>
                  <a:pt x="0" y="0"/>
                </a:moveTo>
                <a:lnTo>
                  <a:pt x="709485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9074" y="5615758"/>
            <a:ext cx="7094855" cy="0"/>
          </a:xfrm>
          <a:custGeom>
            <a:avLst/>
            <a:gdLst/>
            <a:ahLst/>
            <a:cxnLst/>
            <a:rect l="l" t="t" r="r" b="b"/>
            <a:pathLst>
              <a:path w="7094855">
                <a:moveTo>
                  <a:pt x="0" y="0"/>
                </a:moveTo>
                <a:lnTo>
                  <a:pt x="709485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57340" y="4579197"/>
            <a:ext cx="6745605" cy="1000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40830" algn="l"/>
              </a:tabLst>
            </a:pPr>
            <a:r>
              <a:rPr sz="1200" b="1" spc="-25" dirty="0">
                <a:latin typeface="Courier New"/>
                <a:cs typeface="Courier New"/>
              </a:rPr>
              <a:t>(file1.json,{"firstN</a:t>
            </a:r>
            <a:r>
              <a:rPr sz="1200" b="1" spc="75" dirty="0">
                <a:latin typeface="Courier New"/>
                <a:cs typeface="Courier New"/>
              </a:rPr>
              <a:t>a</a:t>
            </a:r>
            <a:r>
              <a:rPr sz="1200" b="1" spc="-25" dirty="0">
                <a:latin typeface="Courier New"/>
                <a:cs typeface="Courier New"/>
              </a:rPr>
              <a:t>me"</a:t>
            </a:r>
            <a:r>
              <a:rPr sz="1200" b="1" spc="75" dirty="0">
                <a:latin typeface="Courier New"/>
                <a:cs typeface="Courier New"/>
              </a:rPr>
              <a:t>:</a:t>
            </a:r>
            <a:r>
              <a:rPr sz="1200" b="1" spc="-25" dirty="0">
                <a:latin typeface="Courier New"/>
                <a:cs typeface="Courier New"/>
              </a:rPr>
              <a:t>"Fr</a:t>
            </a:r>
            <a:r>
              <a:rPr sz="1200" b="1" spc="75" dirty="0">
                <a:latin typeface="Courier New"/>
                <a:cs typeface="Courier New"/>
              </a:rPr>
              <a:t>e</a:t>
            </a:r>
            <a:r>
              <a:rPr sz="1200" b="1" spc="-25" dirty="0">
                <a:latin typeface="Courier New"/>
                <a:cs typeface="Courier New"/>
              </a:rPr>
              <a:t>d",</a:t>
            </a:r>
            <a:r>
              <a:rPr sz="1200" b="1" spc="75" dirty="0">
                <a:latin typeface="Courier New"/>
                <a:cs typeface="Courier New"/>
              </a:rPr>
              <a:t>"</a:t>
            </a:r>
            <a:r>
              <a:rPr sz="1200" b="1" spc="-25" dirty="0">
                <a:latin typeface="Courier New"/>
                <a:cs typeface="Courier New"/>
              </a:rPr>
              <a:t>las</a:t>
            </a:r>
            <a:r>
              <a:rPr sz="1200" b="1" spc="75" dirty="0">
                <a:latin typeface="Courier New"/>
                <a:cs typeface="Courier New"/>
              </a:rPr>
              <a:t>t</a:t>
            </a:r>
            <a:r>
              <a:rPr sz="1200" b="1" spc="-25" dirty="0">
                <a:latin typeface="Courier New"/>
                <a:cs typeface="Courier New"/>
              </a:rPr>
              <a:t>Nam</a:t>
            </a:r>
            <a:r>
              <a:rPr sz="1200" b="1" spc="75" dirty="0">
                <a:latin typeface="Courier New"/>
                <a:cs typeface="Courier New"/>
              </a:rPr>
              <a:t>e</a:t>
            </a:r>
            <a:r>
              <a:rPr sz="1200" b="1" spc="-25" dirty="0">
                <a:latin typeface="Courier New"/>
                <a:cs typeface="Courier New"/>
              </a:rPr>
              <a:t>":"</a:t>
            </a:r>
            <a:r>
              <a:rPr sz="1200" b="1" spc="75" dirty="0">
                <a:latin typeface="Courier New"/>
                <a:cs typeface="Courier New"/>
              </a:rPr>
              <a:t>F</a:t>
            </a:r>
            <a:r>
              <a:rPr sz="1200" b="1" spc="-25" dirty="0">
                <a:latin typeface="Courier New"/>
                <a:cs typeface="Courier New"/>
              </a:rPr>
              <a:t>lin</a:t>
            </a:r>
            <a:r>
              <a:rPr sz="1200" b="1" spc="75" dirty="0">
                <a:latin typeface="Courier New"/>
                <a:cs typeface="Courier New"/>
              </a:rPr>
              <a:t>t</a:t>
            </a:r>
            <a:r>
              <a:rPr sz="1200" b="1" spc="-25" dirty="0">
                <a:latin typeface="Courier New"/>
                <a:cs typeface="Courier New"/>
              </a:rPr>
              <a:t>sto</a:t>
            </a:r>
            <a:r>
              <a:rPr sz="1200" b="1" spc="75" dirty="0">
                <a:latin typeface="Courier New"/>
                <a:cs typeface="Courier New"/>
              </a:rPr>
              <a:t>n</a:t>
            </a:r>
            <a:r>
              <a:rPr sz="1200" b="1" spc="-25" dirty="0">
                <a:latin typeface="Courier New"/>
                <a:cs typeface="Courier New"/>
              </a:rPr>
              <a:t>e",</a:t>
            </a:r>
            <a:r>
              <a:rPr sz="1200" b="1" spc="75" dirty="0">
                <a:latin typeface="Courier New"/>
                <a:cs typeface="Courier New"/>
              </a:rPr>
              <a:t>"</a:t>
            </a:r>
            <a:r>
              <a:rPr sz="1200" b="1" spc="-25" dirty="0">
                <a:latin typeface="Courier New"/>
                <a:cs typeface="Courier New"/>
              </a:rPr>
              <a:t>use</a:t>
            </a:r>
            <a:r>
              <a:rPr sz="1200" b="1" spc="75" dirty="0">
                <a:latin typeface="Courier New"/>
                <a:cs typeface="Courier New"/>
              </a:rPr>
              <a:t>r</a:t>
            </a:r>
            <a:r>
              <a:rPr sz="1200" b="1" spc="-25" dirty="0">
                <a:latin typeface="Courier New"/>
                <a:cs typeface="Courier New"/>
              </a:rPr>
              <a:t>id"</a:t>
            </a:r>
            <a:r>
              <a:rPr sz="1200" b="1" spc="75" dirty="0">
                <a:latin typeface="Courier New"/>
                <a:cs typeface="Courier New"/>
              </a:rPr>
              <a:t>:</a:t>
            </a:r>
            <a:r>
              <a:rPr sz="1200" b="1" spc="-25" dirty="0">
                <a:latin typeface="Courier New"/>
                <a:cs typeface="Courier New"/>
              </a:rPr>
              <a:t>"12</a:t>
            </a:r>
            <a:r>
              <a:rPr sz="1200" b="1" spc="75" dirty="0">
                <a:latin typeface="Courier New"/>
                <a:cs typeface="Courier New"/>
              </a:rPr>
              <a:t>3</a:t>
            </a:r>
            <a:r>
              <a:rPr sz="1200" b="1" spc="-25" dirty="0">
                <a:latin typeface="Courier New"/>
                <a:cs typeface="Courier New"/>
              </a:rPr>
              <a:t>"</a:t>
            </a:r>
            <a:r>
              <a:rPr sz="1200" b="1" dirty="0">
                <a:latin typeface="Courier New"/>
                <a:cs typeface="Courier New"/>
              </a:rPr>
              <a:t>}	)</a:t>
            </a:r>
            <a:endParaRPr sz="1200">
              <a:latin typeface="Courier New"/>
              <a:cs typeface="Courier New"/>
            </a:endParaRPr>
          </a:p>
          <a:p>
            <a:pPr marL="12700" marR="183515">
              <a:lnSpc>
                <a:spcPct val="150000"/>
              </a:lnSpc>
              <a:tabLst>
                <a:tab pos="6463030" algn="l"/>
              </a:tabLst>
            </a:pPr>
            <a:r>
              <a:rPr sz="1200" b="1" spc="-25" dirty="0">
                <a:latin typeface="Courier New"/>
                <a:cs typeface="Courier New"/>
              </a:rPr>
              <a:t>(file2.json,{"firstN</a:t>
            </a:r>
            <a:r>
              <a:rPr sz="1200" b="1" spc="75" dirty="0">
                <a:latin typeface="Courier New"/>
                <a:cs typeface="Courier New"/>
              </a:rPr>
              <a:t>a</a:t>
            </a:r>
            <a:r>
              <a:rPr sz="1200" b="1" spc="-25" dirty="0">
                <a:latin typeface="Courier New"/>
                <a:cs typeface="Courier New"/>
              </a:rPr>
              <a:t>me"</a:t>
            </a:r>
            <a:r>
              <a:rPr sz="1200" b="1" spc="75" dirty="0">
                <a:latin typeface="Courier New"/>
                <a:cs typeface="Courier New"/>
              </a:rPr>
              <a:t>:</a:t>
            </a:r>
            <a:r>
              <a:rPr sz="1200" b="1" spc="-25" dirty="0">
                <a:latin typeface="Courier New"/>
                <a:cs typeface="Courier New"/>
              </a:rPr>
              <a:t>"Ba</a:t>
            </a:r>
            <a:r>
              <a:rPr sz="1200" b="1" spc="75" dirty="0">
                <a:latin typeface="Courier New"/>
                <a:cs typeface="Courier New"/>
              </a:rPr>
              <a:t>r</a:t>
            </a:r>
            <a:r>
              <a:rPr sz="1200" b="1" spc="-25" dirty="0">
                <a:latin typeface="Courier New"/>
                <a:cs typeface="Courier New"/>
              </a:rPr>
              <a:t>ney</a:t>
            </a:r>
            <a:r>
              <a:rPr sz="1200" b="1" spc="75" dirty="0">
                <a:latin typeface="Courier New"/>
                <a:cs typeface="Courier New"/>
              </a:rPr>
              <a:t>"</a:t>
            </a:r>
            <a:r>
              <a:rPr sz="1200" b="1" spc="-25" dirty="0">
                <a:latin typeface="Courier New"/>
                <a:cs typeface="Courier New"/>
              </a:rPr>
              <a:t>,"l</a:t>
            </a:r>
            <a:r>
              <a:rPr sz="1200" b="1" spc="75" dirty="0">
                <a:latin typeface="Courier New"/>
                <a:cs typeface="Courier New"/>
              </a:rPr>
              <a:t>a</a:t>
            </a:r>
            <a:r>
              <a:rPr sz="1200" b="1" spc="-25" dirty="0">
                <a:latin typeface="Courier New"/>
                <a:cs typeface="Courier New"/>
              </a:rPr>
              <a:t>stN</a:t>
            </a:r>
            <a:r>
              <a:rPr sz="1200" b="1" spc="75" dirty="0">
                <a:latin typeface="Courier New"/>
                <a:cs typeface="Courier New"/>
              </a:rPr>
              <a:t>a</a:t>
            </a:r>
            <a:r>
              <a:rPr sz="1200" b="1" spc="-25" dirty="0">
                <a:latin typeface="Courier New"/>
                <a:cs typeface="Courier New"/>
              </a:rPr>
              <a:t>me"</a:t>
            </a:r>
            <a:r>
              <a:rPr sz="1200" b="1" spc="75" dirty="0">
                <a:latin typeface="Courier New"/>
                <a:cs typeface="Courier New"/>
              </a:rPr>
              <a:t>:</a:t>
            </a:r>
            <a:r>
              <a:rPr sz="1200" b="1" spc="-25" dirty="0">
                <a:latin typeface="Courier New"/>
                <a:cs typeface="Courier New"/>
              </a:rPr>
              <a:t>"Ru</a:t>
            </a:r>
            <a:r>
              <a:rPr sz="1200" b="1" spc="75" dirty="0">
                <a:latin typeface="Courier New"/>
                <a:cs typeface="Courier New"/>
              </a:rPr>
              <a:t>b</a:t>
            </a:r>
            <a:r>
              <a:rPr sz="1200" b="1" spc="-25" dirty="0">
                <a:latin typeface="Courier New"/>
                <a:cs typeface="Courier New"/>
              </a:rPr>
              <a:t>ble</a:t>
            </a:r>
            <a:r>
              <a:rPr sz="1200" b="1" spc="75" dirty="0">
                <a:latin typeface="Courier New"/>
                <a:cs typeface="Courier New"/>
              </a:rPr>
              <a:t>"</a:t>
            </a:r>
            <a:r>
              <a:rPr sz="1200" b="1" spc="-25" dirty="0">
                <a:latin typeface="Courier New"/>
                <a:cs typeface="Courier New"/>
              </a:rPr>
              <a:t>,"u</a:t>
            </a:r>
            <a:r>
              <a:rPr sz="1200" b="1" spc="75" dirty="0">
                <a:latin typeface="Courier New"/>
                <a:cs typeface="Courier New"/>
              </a:rPr>
              <a:t>s</a:t>
            </a:r>
            <a:r>
              <a:rPr sz="1200" b="1" spc="-25" dirty="0">
                <a:latin typeface="Courier New"/>
                <a:cs typeface="Courier New"/>
              </a:rPr>
              <a:t>eri</a:t>
            </a:r>
            <a:r>
              <a:rPr sz="1200" b="1" spc="75" dirty="0">
                <a:latin typeface="Courier New"/>
                <a:cs typeface="Courier New"/>
              </a:rPr>
              <a:t>d</a:t>
            </a:r>
            <a:r>
              <a:rPr sz="1200" b="1" spc="-25" dirty="0">
                <a:latin typeface="Courier New"/>
                <a:cs typeface="Courier New"/>
              </a:rPr>
              <a:t>”:"</a:t>
            </a:r>
            <a:r>
              <a:rPr sz="1200" b="1" spc="75" dirty="0">
                <a:latin typeface="Courier New"/>
                <a:cs typeface="Courier New"/>
              </a:rPr>
              <a:t>2</a:t>
            </a:r>
            <a:r>
              <a:rPr sz="1200" b="1" spc="-25" dirty="0">
                <a:latin typeface="Courier New"/>
                <a:cs typeface="Courier New"/>
              </a:rPr>
              <a:t>34"</a:t>
            </a:r>
            <a:r>
              <a:rPr sz="1200" b="1" dirty="0">
                <a:latin typeface="Courier New"/>
                <a:cs typeface="Courier New"/>
              </a:rPr>
              <a:t>}	) </a:t>
            </a:r>
            <a:r>
              <a:rPr sz="1200" b="1" spc="-25" dirty="0">
                <a:latin typeface="Courier New"/>
                <a:cs typeface="Courier New"/>
              </a:rPr>
              <a:t>(file3.xml</a:t>
            </a:r>
            <a:r>
              <a:rPr sz="1200" b="1" spc="-20" dirty="0">
                <a:latin typeface="Courier New"/>
                <a:cs typeface="Courier New"/>
              </a:rPr>
              <a:t>,</a:t>
            </a:r>
            <a:r>
              <a:rPr sz="1200" b="1" dirty="0">
                <a:latin typeface="Courier New"/>
                <a:cs typeface="Courier New"/>
              </a:rPr>
              <a:t>…</a:t>
            </a:r>
            <a:r>
              <a:rPr sz="1200" b="1" spc="254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spc="-25" dirty="0">
                <a:latin typeface="Courier New"/>
                <a:cs typeface="Courier New"/>
              </a:rPr>
              <a:t>(file4.xml,</a:t>
            </a:r>
            <a:r>
              <a:rPr sz="1200" b="1" dirty="0">
                <a:latin typeface="Courier New"/>
                <a:cs typeface="Courier New"/>
              </a:rPr>
              <a:t>…</a:t>
            </a:r>
            <a:r>
              <a:rPr sz="1200" b="1" spc="26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83300" y="1384300"/>
            <a:ext cx="2667000" cy="120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83300" y="1320800"/>
            <a:ext cx="2540000" cy="116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53150" y="1428750"/>
            <a:ext cx="2527300" cy="1077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53150" y="1428750"/>
            <a:ext cx="2527300" cy="1078230"/>
          </a:xfrm>
          <a:custGeom>
            <a:avLst/>
            <a:gdLst/>
            <a:ahLst/>
            <a:cxnLst/>
            <a:rect l="l" t="t" r="r" b="b"/>
            <a:pathLst>
              <a:path w="2527300" h="1078230">
                <a:moveTo>
                  <a:pt x="2527300" y="0"/>
                </a:moveTo>
                <a:lnTo>
                  <a:pt x="0" y="0"/>
                </a:lnTo>
                <a:lnTo>
                  <a:pt x="0" y="1019994"/>
                </a:lnTo>
                <a:lnTo>
                  <a:pt x="180386" y="1044618"/>
                </a:lnTo>
                <a:lnTo>
                  <a:pt x="343712" y="1062036"/>
                </a:lnTo>
                <a:lnTo>
                  <a:pt x="491875" y="1072888"/>
                </a:lnTo>
                <a:lnTo>
                  <a:pt x="626770" y="1077819"/>
                </a:lnTo>
                <a:lnTo>
                  <a:pt x="750292" y="1077471"/>
                </a:lnTo>
                <a:lnTo>
                  <a:pt x="864336" y="1072487"/>
                </a:lnTo>
                <a:lnTo>
                  <a:pt x="970799" y="1063509"/>
                </a:lnTo>
                <a:lnTo>
                  <a:pt x="1071575" y="1051181"/>
                </a:lnTo>
                <a:lnTo>
                  <a:pt x="1168560" y="1036146"/>
                </a:lnTo>
                <a:lnTo>
                  <a:pt x="1263650" y="1019045"/>
                </a:lnTo>
                <a:lnTo>
                  <a:pt x="1556500" y="961781"/>
                </a:lnTo>
                <a:lnTo>
                  <a:pt x="1662963" y="942849"/>
                </a:lnTo>
                <a:lnTo>
                  <a:pt x="1777007" y="925065"/>
                </a:lnTo>
                <a:lnTo>
                  <a:pt x="1900529" y="909074"/>
                </a:lnTo>
                <a:lnTo>
                  <a:pt x="2035424" y="895517"/>
                </a:lnTo>
                <a:lnTo>
                  <a:pt x="2183587" y="885038"/>
                </a:lnTo>
                <a:lnTo>
                  <a:pt x="2346913" y="878279"/>
                </a:lnTo>
                <a:lnTo>
                  <a:pt x="2527300" y="875883"/>
                </a:lnTo>
                <a:lnTo>
                  <a:pt x="25273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3150" y="1428750"/>
            <a:ext cx="2527300" cy="1078230"/>
          </a:xfrm>
          <a:custGeom>
            <a:avLst/>
            <a:gdLst/>
            <a:ahLst/>
            <a:cxnLst/>
            <a:rect l="l" t="t" r="r" b="b"/>
            <a:pathLst>
              <a:path w="2527300" h="1078230">
                <a:moveTo>
                  <a:pt x="0" y="0"/>
                </a:moveTo>
                <a:lnTo>
                  <a:pt x="2527300" y="0"/>
                </a:lnTo>
                <a:lnTo>
                  <a:pt x="2527300" y="875883"/>
                </a:lnTo>
                <a:lnTo>
                  <a:pt x="2346913" y="878279"/>
                </a:lnTo>
                <a:lnTo>
                  <a:pt x="2183587" y="885038"/>
                </a:lnTo>
                <a:lnTo>
                  <a:pt x="2035424" y="895517"/>
                </a:lnTo>
                <a:lnTo>
                  <a:pt x="1900529" y="909074"/>
                </a:lnTo>
                <a:lnTo>
                  <a:pt x="1777007" y="925066"/>
                </a:lnTo>
                <a:lnTo>
                  <a:pt x="1662963" y="942849"/>
                </a:lnTo>
                <a:lnTo>
                  <a:pt x="1556500" y="961781"/>
                </a:lnTo>
                <a:lnTo>
                  <a:pt x="1455724" y="981220"/>
                </a:lnTo>
                <a:lnTo>
                  <a:pt x="1358739" y="1000522"/>
                </a:lnTo>
                <a:lnTo>
                  <a:pt x="1263650" y="1019045"/>
                </a:lnTo>
                <a:lnTo>
                  <a:pt x="1168560" y="1036146"/>
                </a:lnTo>
                <a:lnTo>
                  <a:pt x="1071575" y="1051182"/>
                </a:lnTo>
                <a:lnTo>
                  <a:pt x="970799" y="1063510"/>
                </a:lnTo>
                <a:lnTo>
                  <a:pt x="864336" y="1072487"/>
                </a:lnTo>
                <a:lnTo>
                  <a:pt x="750292" y="1077471"/>
                </a:lnTo>
                <a:lnTo>
                  <a:pt x="626770" y="1077819"/>
                </a:lnTo>
                <a:lnTo>
                  <a:pt x="491875" y="1072888"/>
                </a:lnTo>
                <a:lnTo>
                  <a:pt x="343712" y="1062036"/>
                </a:lnTo>
                <a:lnTo>
                  <a:pt x="180386" y="1044618"/>
                </a:lnTo>
                <a:lnTo>
                  <a:pt x="0" y="10199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23100" y="3898900"/>
            <a:ext cx="546100" cy="965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05650" y="3943350"/>
            <a:ext cx="381000" cy="825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05650" y="3943350"/>
            <a:ext cx="381000" cy="825500"/>
          </a:xfrm>
          <a:custGeom>
            <a:avLst/>
            <a:gdLst/>
            <a:ahLst/>
            <a:cxnLst/>
            <a:rect l="l" t="t" r="r" b="b"/>
            <a:pathLst>
              <a:path w="381000" h="825500">
                <a:moveTo>
                  <a:pt x="0" y="635000"/>
                </a:moveTo>
                <a:lnTo>
                  <a:pt x="95250" y="6350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635000"/>
                </a:lnTo>
                <a:lnTo>
                  <a:pt x="381000" y="635000"/>
                </a:lnTo>
                <a:lnTo>
                  <a:pt x="190500" y="825500"/>
                </a:lnTo>
                <a:lnTo>
                  <a:pt x="0" y="6350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64250" y="1174750"/>
            <a:ext cx="6985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4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30" dirty="0">
                <a:latin typeface="Calibri"/>
                <a:cs typeface="Calibri"/>
              </a:rPr>
              <a:t>1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5" dirty="0">
                <a:latin typeface="Calibri"/>
                <a:cs typeface="Calibri"/>
              </a:rPr>
              <a:t>j</a:t>
            </a:r>
            <a:r>
              <a:rPr sz="1100" spc="-35" dirty="0">
                <a:latin typeface="Calibri"/>
                <a:cs typeface="Calibri"/>
              </a:rPr>
              <a:t>s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94400" y="2730500"/>
            <a:ext cx="2667000" cy="1282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94400" y="2705100"/>
            <a:ext cx="2273300" cy="1168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64250" y="2774950"/>
            <a:ext cx="2527300" cy="11530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64250" y="2774950"/>
            <a:ext cx="2527300" cy="1153160"/>
          </a:xfrm>
          <a:custGeom>
            <a:avLst/>
            <a:gdLst/>
            <a:ahLst/>
            <a:cxnLst/>
            <a:rect l="l" t="t" r="r" b="b"/>
            <a:pathLst>
              <a:path w="2527300" h="1153160">
                <a:moveTo>
                  <a:pt x="2527300" y="0"/>
                </a:moveTo>
                <a:lnTo>
                  <a:pt x="0" y="0"/>
                </a:lnTo>
                <a:lnTo>
                  <a:pt x="0" y="1091156"/>
                </a:lnTo>
                <a:lnTo>
                  <a:pt x="180386" y="1117498"/>
                </a:lnTo>
                <a:lnTo>
                  <a:pt x="343712" y="1136131"/>
                </a:lnTo>
                <a:lnTo>
                  <a:pt x="491875" y="1147741"/>
                </a:lnTo>
                <a:lnTo>
                  <a:pt x="626770" y="1153016"/>
                </a:lnTo>
                <a:lnTo>
                  <a:pt x="750292" y="1152643"/>
                </a:lnTo>
                <a:lnTo>
                  <a:pt x="864336" y="1147312"/>
                </a:lnTo>
                <a:lnTo>
                  <a:pt x="970799" y="1137708"/>
                </a:lnTo>
                <a:lnTo>
                  <a:pt x="1071575" y="1124520"/>
                </a:lnTo>
                <a:lnTo>
                  <a:pt x="1168560" y="1108435"/>
                </a:lnTo>
                <a:lnTo>
                  <a:pt x="1263650" y="1090141"/>
                </a:lnTo>
                <a:lnTo>
                  <a:pt x="1556500" y="1028882"/>
                </a:lnTo>
                <a:lnTo>
                  <a:pt x="1662963" y="1008629"/>
                </a:lnTo>
                <a:lnTo>
                  <a:pt x="1777007" y="989605"/>
                </a:lnTo>
                <a:lnTo>
                  <a:pt x="1900529" y="972498"/>
                </a:lnTo>
                <a:lnTo>
                  <a:pt x="2035424" y="957995"/>
                </a:lnTo>
                <a:lnTo>
                  <a:pt x="2183587" y="946785"/>
                </a:lnTo>
                <a:lnTo>
                  <a:pt x="2346913" y="939555"/>
                </a:lnTo>
                <a:lnTo>
                  <a:pt x="2527300" y="936992"/>
                </a:lnTo>
                <a:lnTo>
                  <a:pt x="25273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64250" y="2774950"/>
            <a:ext cx="2527300" cy="1153160"/>
          </a:xfrm>
          <a:custGeom>
            <a:avLst/>
            <a:gdLst/>
            <a:ahLst/>
            <a:cxnLst/>
            <a:rect l="l" t="t" r="r" b="b"/>
            <a:pathLst>
              <a:path w="2527300" h="1153160">
                <a:moveTo>
                  <a:pt x="0" y="0"/>
                </a:moveTo>
                <a:lnTo>
                  <a:pt x="2527300" y="0"/>
                </a:lnTo>
                <a:lnTo>
                  <a:pt x="2527300" y="936991"/>
                </a:lnTo>
                <a:lnTo>
                  <a:pt x="2346913" y="939554"/>
                </a:lnTo>
                <a:lnTo>
                  <a:pt x="2183587" y="946785"/>
                </a:lnTo>
                <a:lnTo>
                  <a:pt x="2035424" y="957995"/>
                </a:lnTo>
                <a:lnTo>
                  <a:pt x="1900529" y="972498"/>
                </a:lnTo>
                <a:lnTo>
                  <a:pt x="1777007" y="989605"/>
                </a:lnTo>
                <a:lnTo>
                  <a:pt x="1662963" y="1008629"/>
                </a:lnTo>
                <a:lnTo>
                  <a:pt x="1556500" y="1028882"/>
                </a:lnTo>
                <a:lnTo>
                  <a:pt x="1455724" y="1049677"/>
                </a:lnTo>
                <a:lnTo>
                  <a:pt x="1358739" y="1070326"/>
                </a:lnTo>
                <a:lnTo>
                  <a:pt x="1263650" y="1090141"/>
                </a:lnTo>
                <a:lnTo>
                  <a:pt x="1168560" y="1108435"/>
                </a:lnTo>
                <a:lnTo>
                  <a:pt x="1071575" y="1124520"/>
                </a:lnTo>
                <a:lnTo>
                  <a:pt x="970799" y="1137708"/>
                </a:lnTo>
                <a:lnTo>
                  <a:pt x="864336" y="1147312"/>
                </a:lnTo>
                <a:lnTo>
                  <a:pt x="750292" y="1152643"/>
                </a:lnTo>
                <a:lnTo>
                  <a:pt x="626770" y="1153016"/>
                </a:lnTo>
                <a:lnTo>
                  <a:pt x="491875" y="1147741"/>
                </a:lnTo>
                <a:lnTo>
                  <a:pt x="343712" y="1136131"/>
                </a:lnTo>
                <a:lnTo>
                  <a:pt x="180386" y="1117498"/>
                </a:lnTo>
                <a:lnTo>
                  <a:pt x="0" y="10911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64250" y="2546350"/>
            <a:ext cx="6985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4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30" dirty="0">
                <a:latin typeface="Calibri"/>
                <a:cs typeface="Calibri"/>
              </a:rPr>
              <a:t>2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5" dirty="0">
                <a:latin typeface="Calibri"/>
                <a:cs typeface="Calibri"/>
              </a:rPr>
              <a:t>j</a:t>
            </a:r>
            <a:r>
              <a:rPr sz="1100" spc="-35" dirty="0">
                <a:latin typeface="Calibri"/>
                <a:cs typeface="Calibri"/>
              </a:rPr>
              <a:t>s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63041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13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12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57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Calibri"/>
                <a:cs typeface="Calibri"/>
              </a:rPr>
              <a:t>W</a:t>
            </a:r>
            <a:r>
              <a:rPr spc="35" dirty="0">
                <a:latin typeface="Calibri"/>
                <a:cs typeface="Calibri"/>
              </a:rPr>
              <a:t>ho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45" dirty="0">
                <a:latin typeface="Calibri"/>
                <a:cs typeface="Calibri"/>
              </a:rPr>
              <a:t>il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-10" dirty="0">
                <a:latin typeface="Calibri"/>
                <a:cs typeface="Calibri"/>
              </a:rPr>
              <a:t>B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ed</a:t>
            </a:r>
            <a:r>
              <a:rPr spc="-5" dirty="0">
                <a:latin typeface="Calibri"/>
                <a:cs typeface="Calibri"/>
              </a:rPr>
              <a:t> R</a:t>
            </a:r>
            <a:r>
              <a:rPr spc="20" dirty="0">
                <a:latin typeface="Calibri"/>
                <a:cs typeface="Calibri"/>
              </a:rPr>
              <a:t>DD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54000" y="3390900"/>
            <a:ext cx="6438900" cy="234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450" y="3435350"/>
            <a:ext cx="6299200" cy="2209800"/>
          </a:xfrm>
          <a:custGeom>
            <a:avLst/>
            <a:gdLst/>
            <a:ahLst/>
            <a:cxnLst/>
            <a:rect l="l" t="t" r="r" b="b"/>
            <a:pathLst>
              <a:path w="6299200" h="2209800">
                <a:moveTo>
                  <a:pt x="0" y="0"/>
                </a:moveTo>
                <a:lnTo>
                  <a:pt x="6299200" y="0"/>
                </a:lnTo>
                <a:lnTo>
                  <a:pt x="629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450" y="3435350"/>
            <a:ext cx="6299200" cy="2209800"/>
          </a:xfrm>
          <a:custGeom>
            <a:avLst/>
            <a:gdLst/>
            <a:ahLst/>
            <a:cxnLst/>
            <a:rect l="l" t="t" r="r" b="b"/>
            <a:pathLst>
              <a:path w="6299200" h="2209800">
                <a:moveTo>
                  <a:pt x="0" y="0"/>
                </a:moveTo>
                <a:lnTo>
                  <a:pt x="6299200" y="0"/>
                </a:lnTo>
                <a:lnTo>
                  <a:pt x="6299200" y="2209800"/>
                </a:lnTo>
                <a:lnTo>
                  <a:pt x="0" y="2209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4000" y="1333500"/>
            <a:ext cx="6438900" cy="185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200" y="1447800"/>
            <a:ext cx="5207000" cy="177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450" y="1377950"/>
            <a:ext cx="6299200" cy="1714500"/>
          </a:xfrm>
          <a:custGeom>
            <a:avLst/>
            <a:gdLst/>
            <a:ahLst/>
            <a:cxnLst/>
            <a:rect l="l" t="t" r="r" b="b"/>
            <a:pathLst>
              <a:path w="6299200" h="1714500">
                <a:moveTo>
                  <a:pt x="0" y="0"/>
                </a:moveTo>
                <a:lnTo>
                  <a:pt x="6299200" y="0"/>
                </a:lnTo>
                <a:lnTo>
                  <a:pt x="6299200" y="1714500"/>
                </a:lnTo>
                <a:lnTo>
                  <a:pt x="0" y="17145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450" y="1377950"/>
            <a:ext cx="6299200" cy="1714500"/>
          </a:xfrm>
          <a:custGeom>
            <a:avLst/>
            <a:gdLst/>
            <a:ahLst/>
            <a:cxnLst/>
            <a:rect l="l" t="t" r="r" b="b"/>
            <a:pathLst>
              <a:path w="6299200" h="1714500">
                <a:moveTo>
                  <a:pt x="0" y="0"/>
                </a:moveTo>
                <a:lnTo>
                  <a:pt x="6299200" y="0"/>
                </a:lnTo>
                <a:lnTo>
                  <a:pt x="6299200" y="1714500"/>
                </a:lnTo>
                <a:lnTo>
                  <a:pt x="0" y="1714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3254" y="3332110"/>
            <a:ext cx="5896610" cy="1990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  <a:spcBef>
                <a:spcPts val="570"/>
              </a:spcBef>
              <a:tabLst>
                <a:tab pos="304165" algn="l"/>
              </a:tabLst>
            </a:pPr>
            <a:r>
              <a:rPr sz="1600" spc="-5" dirty="0">
                <a:solidFill>
                  <a:srgbClr val="A6A6A6"/>
                </a:solidFill>
                <a:latin typeface="Lucida Sans Unicode"/>
                <a:cs typeface="Lucida Sans Unicode"/>
              </a:rPr>
              <a:t>&gt;	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impor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600" b="1" spc="-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scala.util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.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pa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ng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.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js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o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n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.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JS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O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N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  <a:tabLst>
                <a:tab pos="304165" algn="l"/>
              </a:tabLst>
            </a:pPr>
            <a:r>
              <a:rPr sz="1600" spc="-5" dirty="0">
                <a:solidFill>
                  <a:srgbClr val="A6A6A6"/>
                </a:solidFill>
                <a:latin typeface="Lucida Sans Unicode"/>
                <a:cs typeface="Lucida Sans Unicode"/>
              </a:rPr>
              <a:t>&gt;	</a:t>
            </a:r>
            <a:r>
              <a:rPr sz="1600" b="1" spc="35" dirty="0">
                <a:latin typeface="Courier New"/>
                <a:cs typeface="Courier New"/>
              </a:rPr>
              <a:t>va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myrdd</a:t>
            </a:r>
            <a:r>
              <a:rPr sz="1600" b="1" dirty="0">
                <a:latin typeface="Courier New"/>
                <a:cs typeface="Courier New"/>
              </a:rPr>
              <a:t>1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sc.wholeT</a:t>
            </a:r>
            <a:r>
              <a:rPr sz="1600" b="1" spc="-6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xt</a:t>
            </a:r>
            <a:r>
              <a:rPr sz="1600" b="1" spc="-65" dirty="0">
                <a:latin typeface="Courier New"/>
                <a:cs typeface="Courier New"/>
              </a:rPr>
              <a:t>F</a:t>
            </a:r>
            <a:r>
              <a:rPr sz="1600" b="1" spc="35" dirty="0">
                <a:latin typeface="Courier New"/>
                <a:cs typeface="Courier New"/>
              </a:rPr>
              <a:t>il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s</a:t>
            </a:r>
            <a:r>
              <a:rPr sz="1600" b="1" spc="-65" dirty="0">
                <a:latin typeface="Courier New"/>
                <a:cs typeface="Courier New"/>
              </a:rPr>
              <a:t>(</a:t>
            </a:r>
            <a:r>
              <a:rPr sz="1600" b="1" i="1" spc="35" dirty="0">
                <a:latin typeface="Courier New"/>
                <a:cs typeface="Courier New"/>
              </a:rPr>
              <a:t>my</a:t>
            </a:r>
            <a:r>
              <a:rPr sz="1600" b="1" i="1" spc="-65" dirty="0">
                <a:latin typeface="Courier New"/>
                <a:cs typeface="Courier New"/>
              </a:rPr>
              <a:t>d</a:t>
            </a:r>
            <a:r>
              <a:rPr sz="1600" b="1" i="1" spc="35" dirty="0">
                <a:latin typeface="Courier New"/>
                <a:cs typeface="Courier New"/>
              </a:rPr>
              <a:t>i</a:t>
            </a:r>
            <a:r>
              <a:rPr sz="1600" b="1" i="1" spc="40" dirty="0">
                <a:latin typeface="Courier New"/>
                <a:cs typeface="Courier New"/>
              </a:rPr>
              <a:t>r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  <a:spcBef>
                <a:spcPts val="80"/>
              </a:spcBef>
              <a:tabLst>
                <a:tab pos="304165" algn="l"/>
              </a:tabLst>
            </a:pPr>
            <a:r>
              <a:rPr sz="1600" spc="-5" dirty="0">
                <a:solidFill>
                  <a:srgbClr val="A6A6A6"/>
                </a:solidFill>
                <a:latin typeface="Lucida Sans Unicode"/>
                <a:cs typeface="Lucida Sans Unicode"/>
              </a:rPr>
              <a:t>&gt;	</a:t>
            </a:r>
            <a:r>
              <a:rPr sz="1600" b="1" spc="35" dirty="0">
                <a:latin typeface="Courier New"/>
                <a:cs typeface="Courier New"/>
              </a:rPr>
              <a:t>va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myrdd</a:t>
            </a:r>
            <a:r>
              <a:rPr sz="1600" b="1" dirty="0">
                <a:latin typeface="Courier New"/>
                <a:cs typeface="Courier New"/>
              </a:rPr>
              <a:t>2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myrdd1</a:t>
            </a:r>
            <a:endParaRPr sz="1600" dirty="0">
              <a:latin typeface="Courier New"/>
              <a:cs typeface="Courier New"/>
            </a:endParaRPr>
          </a:p>
          <a:p>
            <a:pPr marL="431800" marR="529590" indent="-127000">
              <a:lnSpc>
                <a:spcPts val="1900"/>
              </a:lnSpc>
              <a:spcBef>
                <a:spcPts val="70"/>
              </a:spcBef>
            </a:pPr>
            <a:r>
              <a:rPr sz="1600" b="1" spc="35" dirty="0">
                <a:latin typeface="Courier New"/>
                <a:cs typeface="Courier New"/>
              </a:rPr>
              <a:t>.map(pai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JSON.pars</a:t>
            </a:r>
            <a:r>
              <a:rPr sz="1600" b="1" spc="-6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Fu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40" dirty="0">
                <a:latin typeface="Courier New"/>
                <a:cs typeface="Courier New"/>
              </a:rPr>
              <a:t>l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5" dirty="0">
                <a:latin typeface="Courier New"/>
                <a:cs typeface="Courier New"/>
              </a:rPr>
              <a:t>p</a:t>
            </a:r>
            <a:r>
              <a:rPr sz="1600" b="1" spc="35" dirty="0">
                <a:latin typeface="Courier New"/>
                <a:cs typeface="Courier New"/>
              </a:rPr>
              <a:t>a</a:t>
            </a:r>
            <a:r>
              <a:rPr sz="1600" b="1" spc="-65" dirty="0">
                <a:latin typeface="Courier New"/>
                <a:cs typeface="Courier New"/>
              </a:rPr>
              <a:t>i</a:t>
            </a:r>
            <a:r>
              <a:rPr sz="1600" b="1" spc="35" dirty="0">
                <a:latin typeface="Courier New"/>
                <a:cs typeface="Courier New"/>
              </a:rPr>
              <a:t>r.</a:t>
            </a:r>
            <a:r>
              <a:rPr sz="1600" b="1" spc="-65" dirty="0">
                <a:latin typeface="Courier New"/>
                <a:cs typeface="Courier New"/>
              </a:rPr>
              <a:t>_</a:t>
            </a:r>
            <a:r>
              <a:rPr sz="1600" b="1" spc="35" dirty="0">
                <a:latin typeface="Courier New"/>
                <a:cs typeface="Courier New"/>
              </a:rPr>
              <a:t>2)</a:t>
            </a:r>
            <a:r>
              <a:rPr sz="1600" b="1" spc="-65" dirty="0">
                <a:latin typeface="Courier New"/>
                <a:cs typeface="Courier New"/>
              </a:rPr>
              <a:t>.</a:t>
            </a:r>
            <a:r>
              <a:rPr sz="1600" b="1" spc="35" dirty="0">
                <a:latin typeface="Courier New"/>
                <a:cs typeface="Courier New"/>
              </a:rPr>
              <a:t>g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t. asInstan</a:t>
            </a:r>
            <a:r>
              <a:rPr sz="1600" b="1" spc="-60" dirty="0">
                <a:latin typeface="Courier New"/>
                <a:cs typeface="Courier New"/>
              </a:rPr>
              <a:t>c</a:t>
            </a:r>
            <a:r>
              <a:rPr sz="1600" b="1" spc="35" dirty="0">
                <a:latin typeface="Courier New"/>
                <a:cs typeface="Courier New"/>
              </a:rPr>
              <a:t>eO</a:t>
            </a:r>
            <a:r>
              <a:rPr sz="1600" b="1" spc="-60" dirty="0">
                <a:latin typeface="Courier New"/>
                <a:cs typeface="Courier New"/>
              </a:rPr>
              <a:t>f</a:t>
            </a:r>
            <a:r>
              <a:rPr sz="1600" b="1" spc="35" dirty="0">
                <a:latin typeface="Courier New"/>
                <a:cs typeface="Courier New"/>
              </a:rPr>
              <a:t>[</a:t>
            </a:r>
            <a:r>
              <a:rPr sz="1600" b="1" spc="-65" dirty="0">
                <a:latin typeface="Courier New"/>
                <a:cs typeface="Courier New"/>
              </a:rPr>
              <a:t>M</a:t>
            </a:r>
            <a:r>
              <a:rPr sz="1600" b="1" spc="35" dirty="0">
                <a:latin typeface="Courier New"/>
                <a:cs typeface="Courier New"/>
              </a:rPr>
              <a:t>ap</a:t>
            </a:r>
            <a:r>
              <a:rPr sz="1600" b="1" spc="-60" dirty="0">
                <a:latin typeface="Courier New"/>
                <a:cs typeface="Courier New"/>
              </a:rPr>
              <a:t>[</a:t>
            </a:r>
            <a:r>
              <a:rPr sz="1600" b="1" spc="35" dirty="0">
                <a:latin typeface="Courier New"/>
                <a:cs typeface="Courier New"/>
              </a:rPr>
              <a:t>St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i</a:t>
            </a:r>
            <a:r>
              <a:rPr sz="1600" b="1" spc="-65" dirty="0">
                <a:latin typeface="Courier New"/>
                <a:cs typeface="Courier New"/>
              </a:rPr>
              <a:t>n</a:t>
            </a:r>
            <a:r>
              <a:rPr sz="1600" b="1" spc="35" dirty="0">
                <a:latin typeface="Courier New"/>
                <a:cs typeface="Courier New"/>
              </a:rPr>
              <a:t>g,</a:t>
            </a:r>
            <a:r>
              <a:rPr sz="1600" b="1" spc="-65" dirty="0">
                <a:latin typeface="Courier New"/>
                <a:cs typeface="Courier New"/>
              </a:rPr>
              <a:t>S</a:t>
            </a:r>
            <a:r>
              <a:rPr sz="1600" b="1" spc="35" dirty="0">
                <a:latin typeface="Courier New"/>
                <a:cs typeface="Courier New"/>
              </a:rPr>
              <a:t>tr</a:t>
            </a:r>
            <a:r>
              <a:rPr sz="1600" b="1" spc="-65" dirty="0">
                <a:latin typeface="Courier New"/>
                <a:cs typeface="Courier New"/>
              </a:rPr>
              <a:t>i</a:t>
            </a:r>
            <a:r>
              <a:rPr sz="1600" b="1" spc="35" dirty="0">
                <a:latin typeface="Courier New"/>
                <a:cs typeface="Courier New"/>
              </a:rPr>
              <a:t>n</a:t>
            </a:r>
            <a:r>
              <a:rPr sz="1600" b="1" spc="-60" dirty="0">
                <a:latin typeface="Courier New"/>
                <a:cs typeface="Courier New"/>
              </a:rPr>
              <a:t>g</a:t>
            </a:r>
            <a:r>
              <a:rPr sz="1600" b="1" spc="35" dirty="0">
                <a:latin typeface="Courier New"/>
                <a:cs typeface="Courier New"/>
              </a:rPr>
              <a:t>]]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431800" marR="165100" indent="-419100">
              <a:lnSpc>
                <a:spcPts val="1900"/>
              </a:lnSpc>
              <a:tabLst>
                <a:tab pos="304165" algn="l"/>
              </a:tabLst>
            </a:pPr>
            <a:r>
              <a:rPr sz="1600" spc="-5" dirty="0">
                <a:solidFill>
                  <a:srgbClr val="A6A6A6"/>
                </a:solidFill>
                <a:latin typeface="Lucida Sans Unicode"/>
                <a:cs typeface="Lucida Sans Unicode"/>
              </a:rPr>
              <a:t>&gt;	</a:t>
            </a:r>
            <a:r>
              <a:rPr sz="1600" b="1" spc="35" dirty="0">
                <a:latin typeface="Courier New"/>
                <a:cs typeface="Courier New"/>
              </a:rPr>
              <a:t>fo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(recor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&lt;</a:t>
            </a:r>
            <a:r>
              <a:rPr sz="1600" b="1" dirty="0">
                <a:latin typeface="Courier New"/>
                <a:cs typeface="Courier New"/>
              </a:rPr>
              <a:t>-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myrdd2.tak</a:t>
            </a:r>
            <a:r>
              <a:rPr sz="1600" b="1" spc="-6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40" dirty="0">
                <a:latin typeface="Courier New"/>
                <a:cs typeface="Courier New"/>
              </a:rPr>
              <a:t>2</a:t>
            </a:r>
            <a:r>
              <a:rPr sz="1600" b="1" spc="-65" dirty="0">
                <a:latin typeface="Courier New"/>
                <a:cs typeface="Courier New"/>
              </a:rPr>
              <a:t>)) </a:t>
            </a:r>
            <a:r>
              <a:rPr sz="1600" b="1" spc="35" dirty="0">
                <a:latin typeface="Courier New"/>
                <a:cs typeface="Courier New"/>
              </a:rPr>
              <a:t>println(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40" dirty="0">
                <a:latin typeface="Courier New"/>
                <a:cs typeface="Courier New"/>
              </a:rPr>
              <a:t>ec</a:t>
            </a:r>
            <a:r>
              <a:rPr sz="1600" b="1" spc="-65" dirty="0">
                <a:latin typeface="Courier New"/>
                <a:cs typeface="Courier New"/>
              </a:rPr>
              <a:t>o</a:t>
            </a:r>
            <a:r>
              <a:rPr sz="1600" b="1" spc="40" dirty="0">
                <a:latin typeface="Courier New"/>
                <a:cs typeface="Courier New"/>
              </a:rPr>
              <a:t>r</a:t>
            </a:r>
            <a:r>
              <a:rPr sz="1600" b="1" spc="-65" dirty="0">
                <a:latin typeface="Courier New"/>
                <a:cs typeface="Courier New"/>
              </a:rPr>
              <a:t>d</a:t>
            </a:r>
            <a:r>
              <a:rPr sz="1600" b="1" spc="40" dirty="0">
                <a:latin typeface="Courier New"/>
                <a:cs typeface="Courier New"/>
              </a:rPr>
              <a:t>.g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tO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40" dirty="0">
                <a:latin typeface="Courier New"/>
                <a:cs typeface="Courier New"/>
              </a:rPr>
              <a:t>s</a:t>
            </a:r>
            <a:r>
              <a:rPr sz="1600" b="1" spc="30" dirty="0">
                <a:latin typeface="Courier New"/>
                <a:cs typeface="Courier New"/>
              </a:rPr>
              <a:t>e</a:t>
            </a:r>
            <a:r>
              <a:rPr sz="1600" b="1" spc="-65" dirty="0">
                <a:latin typeface="Courier New"/>
                <a:cs typeface="Courier New"/>
              </a:rPr>
              <a:t>(</a:t>
            </a:r>
            <a:r>
              <a:rPr sz="1600" b="1" spc="35" dirty="0">
                <a:latin typeface="Courier New"/>
                <a:cs typeface="Courier New"/>
              </a:rPr>
              <a:t>"f</a:t>
            </a:r>
            <a:r>
              <a:rPr sz="1600" b="1" spc="-65" dirty="0">
                <a:latin typeface="Courier New"/>
                <a:cs typeface="Courier New"/>
              </a:rPr>
              <a:t>i</a:t>
            </a:r>
            <a:r>
              <a:rPr sz="1600" b="1" spc="35" dirty="0">
                <a:latin typeface="Courier New"/>
                <a:cs typeface="Courier New"/>
              </a:rPr>
              <a:t>r</a:t>
            </a:r>
            <a:r>
              <a:rPr sz="1600" b="1" spc="-65" dirty="0">
                <a:latin typeface="Courier New"/>
                <a:cs typeface="Courier New"/>
              </a:rPr>
              <a:t>s</a:t>
            </a:r>
            <a:r>
              <a:rPr sz="1600" b="1" spc="35" dirty="0">
                <a:latin typeface="Courier New"/>
                <a:cs typeface="Courier New"/>
              </a:rPr>
              <a:t>tN</a:t>
            </a:r>
            <a:r>
              <a:rPr sz="1600" b="1" spc="-65" dirty="0">
                <a:latin typeface="Courier New"/>
                <a:cs typeface="Courier New"/>
              </a:rPr>
              <a:t>a</a:t>
            </a:r>
            <a:r>
              <a:rPr sz="1600" b="1" spc="35" dirty="0">
                <a:latin typeface="Courier New"/>
                <a:cs typeface="Courier New"/>
              </a:rPr>
              <a:t>m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-65" dirty="0">
                <a:latin typeface="Courier New"/>
                <a:cs typeface="Courier New"/>
              </a:rPr>
              <a:t>"</a:t>
            </a:r>
            <a:r>
              <a:rPr sz="1600" b="1" spc="40" dirty="0">
                <a:latin typeface="Courier New"/>
                <a:cs typeface="Courier New"/>
              </a:rPr>
              <a:t>,</a:t>
            </a:r>
            <a:r>
              <a:rPr sz="1600" b="1" spc="-65" dirty="0">
                <a:latin typeface="Courier New"/>
                <a:cs typeface="Courier New"/>
              </a:rPr>
              <a:t>n</a:t>
            </a:r>
            <a:r>
              <a:rPr sz="1600" b="1" spc="40" dirty="0">
                <a:latin typeface="Courier New"/>
                <a:cs typeface="Courier New"/>
              </a:rPr>
              <a:t>ul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40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256" y="1547630"/>
            <a:ext cx="4885055" cy="146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  <a:tabLst>
                <a:tab pos="304165" algn="l"/>
              </a:tabLst>
            </a:pPr>
            <a:r>
              <a:rPr sz="1600" spc="-5" dirty="0">
                <a:solidFill>
                  <a:srgbClr val="A6A6A6"/>
                </a:solidFill>
                <a:latin typeface="Lucida Sans Unicode"/>
                <a:cs typeface="Lucida Sans Unicode"/>
              </a:rPr>
              <a:t>&gt;	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impor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600" b="1" spc="-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json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  <a:tabLst>
                <a:tab pos="304165" algn="l"/>
              </a:tabLst>
            </a:pPr>
            <a:r>
              <a:rPr sz="1600" spc="-5" dirty="0">
                <a:solidFill>
                  <a:srgbClr val="A6A6A6"/>
                </a:solidFill>
                <a:latin typeface="Lucida Sans Unicode"/>
                <a:cs typeface="Lucida Sans Unicode"/>
              </a:rPr>
              <a:t>&gt;	</a:t>
            </a:r>
            <a:r>
              <a:rPr sz="1600" b="1" spc="35" dirty="0">
                <a:latin typeface="Courier New"/>
                <a:cs typeface="Courier New"/>
              </a:rPr>
              <a:t>myrdd</a:t>
            </a:r>
            <a:r>
              <a:rPr sz="1600" b="1" dirty="0">
                <a:latin typeface="Courier New"/>
                <a:cs typeface="Courier New"/>
              </a:rPr>
              <a:t>1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7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sc.whole</a:t>
            </a:r>
            <a:r>
              <a:rPr sz="1600" b="1" spc="-60" dirty="0">
                <a:latin typeface="Courier New"/>
                <a:cs typeface="Courier New"/>
              </a:rPr>
              <a:t>T</a:t>
            </a:r>
            <a:r>
              <a:rPr sz="1600" b="1" spc="35" dirty="0">
                <a:latin typeface="Courier New"/>
                <a:cs typeface="Courier New"/>
              </a:rPr>
              <a:t>ex</a:t>
            </a:r>
            <a:r>
              <a:rPr sz="1600" b="1" spc="-65" dirty="0">
                <a:latin typeface="Courier New"/>
                <a:cs typeface="Courier New"/>
              </a:rPr>
              <a:t>t</a:t>
            </a:r>
            <a:r>
              <a:rPr sz="1600" b="1" spc="35" dirty="0">
                <a:latin typeface="Courier New"/>
                <a:cs typeface="Courier New"/>
              </a:rPr>
              <a:t>F</a:t>
            </a:r>
            <a:r>
              <a:rPr sz="1600" b="1" spc="-65" dirty="0">
                <a:latin typeface="Courier New"/>
                <a:cs typeface="Courier New"/>
              </a:rPr>
              <a:t>i</a:t>
            </a:r>
            <a:r>
              <a:rPr sz="1600" b="1" spc="35" dirty="0">
                <a:latin typeface="Courier New"/>
                <a:cs typeface="Courier New"/>
              </a:rPr>
              <a:t>le</a:t>
            </a:r>
            <a:r>
              <a:rPr sz="1600" b="1" spc="-60" dirty="0">
                <a:latin typeface="Courier New"/>
                <a:cs typeface="Courier New"/>
              </a:rPr>
              <a:t>s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i="1" spc="35" dirty="0">
                <a:latin typeface="Courier New"/>
                <a:cs typeface="Courier New"/>
              </a:rPr>
              <a:t>m</a:t>
            </a:r>
            <a:r>
              <a:rPr sz="1600" b="1" i="1" spc="-65" dirty="0">
                <a:latin typeface="Courier New"/>
                <a:cs typeface="Courier New"/>
              </a:rPr>
              <a:t>y</a:t>
            </a:r>
            <a:r>
              <a:rPr sz="1600" b="1" i="1" spc="35" dirty="0">
                <a:latin typeface="Courier New"/>
                <a:cs typeface="Courier New"/>
              </a:rPr>
              <a:t>d</a:t>
            </a:r>
            <a:r>
              <a:rPr sz="1600" b="1" i="1" spc="-65" dirty="0">
                <a:latin typeface="Courier New"/>
                <a:cs typeface="Courier New"/>
              </a:rPr>
              <a:t>i</a:t>
            </a:r>
            <a:r>
              <a:rPr sz="1600" b="1" i="1" spc="40" dirty="0">
                <a:latin typeface="Courier New"/>
                <a:cs typeface="Courier New"/>
              </a:rPr>
              <a:t>r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  <a:spcBef>
                <a:spcPts val="80"/>
              </a:spcBef>
              <a:tabLst>
                <a:tab pos="304165" algn="l"/>
              </a:tabLst>
            </a:pPr>
            <a:r>
              <a:rPr sz="1600" spc="-5" dirty="0">
                <a:solidFill>
                  <a:srgbClr val="A6A6A6"/>
                </a:solidFill>
                <a:latin typeface="Lucida Sans Unicode"/>
                <a:cs typeface="Lucida Sans Unicode"/>
              </a:rPr>
              <a:t>&gt;	</a:t>
            </a:r>
            <a:r>
              <a:rPr sz="1600" b="1" spc="35" dirty="0">
                <a:latin typeface="Courier New"/>
                <a:cs typeface="Courier New"/>
              </a:rPr>
              <a:t>myrdd</a:t>
            </a:r>
            <a:r>
              <a:rPr sz="1600" b="1" dirty="0">
                <a:latin typeface="Courier New"/>
                <a:cs typeface="Courier New"/>
              </a:rPr>
              <a:t>2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7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myrdd1</a:t>
            </a:r>
            <a:endParaRPr sz="1600">
              <a:latin typeface="Courier New"/>
              <a:cs typeface="Courier New"/>
            </a:endParaRPr>
          </a:p>
          <a:p>
            <a:pPr marL="304800">
              <a:lnSpc>
                <a:spcPts val="1900"/>
              </a:lnSpc>
            </a:pPr>
            <a:r>
              <a:rPr sz="1600" b="1" spc="35" dirty="0">
                <a:latin typeface="Courier New"/>
                <a:cs typeface="Courier New"/>
              </a:rPr>
              <a:t>.map(lamb</a:t>
            </a:r>
            <a:r>
              <a:rPr sz="1600" b="1" spc="-65" dirty="0">
                <a:latin typeface="Courier New"/>
                <a:cs typeface="Courier New"/>
              </a:rPr>
              <a:t>d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(</a:t>
            </a:r>
            <a:r>
              <a:rPr sz="1600" b="1" spc="35" dirty="0">
                <a:latin typeface="Courier New"/>
                <a:cs typeface="Courier New"/>
              </a:rPr>
              <a:t>fname,s</a:t>
            </a:r>
            <a:r>
              <a:rPr sz="1600" b="1" spc="-65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json.loads</a:t>
            </a:r>
            <a:r>
              <a:rPr sz="1600" b="1" spc="-65" dirty="0">
                <a:latin typeface="Courier New"/>
                <a:cs typeface="Courier New"/>
              </a:rPr>
              <a:t>(</a:t>
            </a:r>
            <a:r>
              <a:rPr sz="1600" b="1" spc="40" dirty="0">
                <a:latin typeface="Courier New"/>
                <a:cs typeface="Courier New"/>
              </a:rPr>
              <a:t>s</a:t>
            </a:r>
            <a:r>
              <a:rPr sz="1600" b="1" spc="35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00"/>
              </a:lnSpc>
              <a:tabLst>
                <a:tab pos="304165" algn="l"/>
              </a:tabLst>
            </a:pPr>
            <a:r>
              <a:rPr sz="1600" spc="-5" dirty="0">
                <a:solidFill>
                  <a:srgbClr val="A6A6A6"/>
                </a:solidFill>
                <a:latin typeface="Lucida Sans Unicode"/>
                <a:cs typeface="Lucida Sans Unicode"/>
              </a:rPr>
              <a:t>&gt;	</a:t>
            </a:r>
            <a:r>
              <a:rPr sz="1600" b="1" spc="35" dirty="0">
                <a:latin typeface="Courier New"/>
                <a:cs typeface="Courier New"/>
              </a:rPr>
              <a:t>fo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recor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i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myrdd2.t</a:t>
            </a:r>
            <a:r>
              <a:rPr sz="1600" b="1" spc="-60" dirty="0">
                <a:latin typeface="Courier New"/>
                <a:cs typeface="Courier New"/>
              </a:rPr>
              <a:t>a</a:t>
            </a:r>
            <a:r>
              <a:rPr sz="1600" b="1" spc="35" dirty="0">
                <a:latin typeface="Courier New"/>
                <a:cs typeface="Courier New"/>
              </a:rPr>
              <a:t>ke</a:t>
            </a:r>
            <a:r>
              <a:rPr sz="1600" b="1" spc="-65" dirty="0">
                <a:latin typeface="Courier New"/>
                <a:cs typeface="Courier New"/>
              </a:rPr>
              <a:t>(</a:t>
            </a:r>
            <a:r>
              <a:rPr sz="1600" b="1" spc="35" dirty="0">
                <a:latin typeface="Courier New"/>
                <a:cs typeface="Courier New"/>
              </a:rPr>
              <a:t>2):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  <a:tabLst>
                <a:tab pos="431165" algn="l"/>
              </a:tabLst>
            </a:pPr>
            <a:r>
              <a:rPr sz="1600" spc="-5" dirty="0">
                <a:solidFill>
                  <a:srgbClr val="A6A6A6"/>
                </a:solidFill>
                <a:latin typeface="Lucida Sans Unicode"/>
                <a:cs typeface="Lucida Sans Unicode"/>
              </a:rPr>
              <a:t>&gt;	</a:t>
            </a:r>
            <a:r>
              <a:rPr sz="1600" b="1" spc="35" dirty="0">
                <a:latin typeface="Courier New"/>
                <a:cs typeface="Courier New"/>
              </a:rPr>
              <a:t>prin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record["fi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st</a:t>
            </a:r>
            <a:r>
              <a:rPr sz="1600" b="1" spc="-65" dirty="0">
                <a:latin typeface="Courier New"/>
                <a:cs typeface="Courier New"/>
              </a:rPr>
              <a:t>N</a:t>
            </a:r>
            <a:r>
              <a:rPr sz="1600" b="1" spc="35" dirty="0">
                <a:latin typeface="Courier New"/>
                <a:cs typeface="Courier New"/>
              </a:rPr>
              <a:t>a</a:t>
            </a:r>
            <a:r>
              <a:rPr sz="1600" b="1" spc="-65" dirty="0">
                <a:latin typeface="Courier New"/>
                <a:cs typeface="Courier New"/>
              </a:rPr>
              <a:t>m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"]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08850" y="2609850"/>
            <a:ext cx="1016000" cy="6350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 marR="78740">
              <a:lnSpc>
                <a:spcPts val="2100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Fred Barney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67648" y="2310660"/>
            <a:ext cx="7346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pu</a:t>
            </a:r>
            <a:r>
              <a:rPr sz="1800" spc="-5" dirty="0">
                <a:latin typeface="Calibri"/>
                <a:cs typeface="Calibri"/>
              </a:rPr>
              <a:t>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92700" y="1219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92700" y="1219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92700" y="32639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69461" y="1286255"/>
            <a:ext cx="13252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92700" y="32639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13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279390" cy="2389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20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40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7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DD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13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2489200"/>
            <a:ext cx="4152900" cy="299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8000" y="2641600"/>
            <a:ext cx="4000500" cy="257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850" y="2533650"/>
            <a:ext cx="4013200" cy="2857500"/>
          </a:xfrm>
          <a:custGeom>
            <a:avLst/>
            <a:gdLst/>
            <a:ahLst/>
            <a:cxnLst/>
            <a:rect l="l" t="t" r="r" b="b"/>
            <a:pathLst>
              <a:path w="4013200" h="2857500">
                <a:moveTo>
                  <a:pt x="0" y="0"/>
                </a:moveTo>
                <a:lnTo>
                  <a:pt x="4013200" y="0"/>
                </a:lnTo>
                <a:lnTo>
                  <a:pt x="4013200" y="2857500"/>
                </a:ln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850" y="2533650"/>
            <a:ext cx="4013200" cy="2857500"/>
          </a:xfrm>
          <a:custGeom>
            <a:avLst/>
            <a:gdLst/>
            <a:ahLst/>
            <a:cxnLst/>
            <a:rect l="l" t="t" r="r" b="b"/>
            <a:pathLst>
              <a:path w="4013200" h="2857500">
                <a:moveTo>
                  <a:pt x="0" y="0"/>
                </a:moveTo>
                <a:lnTo>
                  <a:pt x="4013200" y="0"/>
                </a:lnTo>
                <a:lnTo>
                  <a:pt x="4013200" y="2857500"/>
                </a:ln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D8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0" y="2489200"/>
            <a:ext cx="4318000" cy="3619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3600" y="2667000"/>
            <a:ext cx="4089400" cy="3416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7242" y="1183654"/>
            <a:ext cx="7499350" cy="1301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(R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14" dirty="0">
                <a:latin typeface="Calibri"/>
                <a:cs typeface="Calibri"/>
              </a:rPr>
              <a:t>W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600">
              <a:latin typeface="Times New Roman"/>
              <a:cs typeface="Times New Roman"/>
            </a:endParaRPr>
          </a:p>
          <a:p>
            <a:pPr marL="821690">
              <a:lnSpc>
                <a:spcPct val="100000"/>
              </a:lnSpc>
              <a:tabLst>
                <a:tab pos="4869815" algn="l"/>
              </a:tabLst>
            </a:pPr>
            <a:r>
              <a:rPr sz="1800" spc="-3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ll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pyspar</a:t>
            </a:r>
            <a:r>
              <a:rPr sz="1800" b="1" dirty="0">
                <a:latin typeface="Courier New"/>
                <a:cs typeface="Courier New"/>
              </a:rPr>
              <a:t>k	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35" dirty="0">
                <a:latin typeface="Calibri"/>
                <a:cs typeface="Calibri"/>
              </a:rPr>
              <a:t>ca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-4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ll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spar</a:t>
            </a:r>
            <a:r>
              <a:rPr sz="1800" b="1" spc="20" dirty="0">
                <a:latin typeface="Courier New"/>
                <a:cs typeface="Courier New"/>
              </a:rPr>
              <a:t>k</a:t>
            </a:r>
            <a:r>
              <a:rPr sz="1800" b="1" spc="15" dirty="0">
                <a:latin typeface="Courier New"/>
                <a:cs typeface="Courier New"/>
              </a:rPr>
              <a:t>-shell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6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e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1382" y="2739103"/>
            <a:ext cx="85153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100" b="1" dirty="0">
                <a:solidFill>
                  <a:srgbClr val="7F7F7F"/>
                </a:solidFill>
                <a:latin typeface="Courier New"/>
                <a:cs typeface="Courier New"/>
              </a:rPr>
              <a:t>$</a:t>
            </a:r>
            <a:r>
              <a:rPr sz="1100" b="1" spc="-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101010"/>
                </a:solidFill>
                <a:latin typeface="Courier New"/>
                <a:cs typeface="Courier New"/>
              </a:rPr>
              <a:t>pyspark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ts val="1310"/>
              </a:lnSpc>
            </a:pP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Welcom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100" b="1" spc="-2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to</a:t>
            </a:r>
            <a:endParaRPr sz="1100">
              <a:latin typeface="Courier New"/>
              <a:cs typeface="Courier New"/>
            </a:endParaRPr>
          </a:p>
          <a:p>
            <a:pPr marL="12065" algn="ctr">
              <a:lnSpc>
                <a:spcPts val="1310"/>
              </a:lnSpc>
            </a:pP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____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2487" y="3234403"/>
            <a:ext cx="1778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__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1382" y="3412203"/>
            <a:ext cx="3632200" cy="163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0">
              <a:lnSpc>
                <a:spcPts val="1310"/>
              </a:lnSpc>
            </a:pP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/</a:t>
            </a:r>
            <a:r>
              <a:rPr sz="11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__/_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_</a:t>
            </a:r>
            <a:r>
              <a:rPr sz="11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__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_</a:t>
            </a:r>
            <a:r>
              <a:rPr sz="11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_____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/</a:t>
            </a:r>
            <a:r>
              <a:rPr sz="11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/__</a:t>
            </a:r>
            <a:endParaRPr sz="1100">
              <a:latin typeface="Courier New"/>
              <a:cs typeface="Courier New"/>
            </a:endParaRPr>
          </a:p>
          <a:p>
            <a:pPr marL="165100">
              <a:lnSpc>
                <a:spcPts val="1300"/>
              </a:lnSpc>
            </a:pP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_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\</a:t>
            </a:r>
            <a:r>
              <a:rPr sz="11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\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/</a:t>
            </a:r>
            <a:r>
              <a:rPr sz="11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_</a:t>
            </a:r>
            <a:r>
              <a:rPr sz="1100" b="1" spc="-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\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/</a:t>
            </a:r>
            <a:r>
              <a:rPr sz="11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_</a:t>
            </a:r>
            <a:r>
              <a:rPr sz="11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`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/</a:t>
            </a:r>
            <a:r>
              <a:rPr sz="1100" b="1" spc="-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__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/</a:t>
            </a:r>
            <a:r>
              <a:rPr sz="1100" b="1" spc="-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'_/</a:t>
            </a:r>
            <a:endParaRPr sz="1100">
              <a:latin typeface="Courier New"/>
              <a:cs typeface="Courier New"/>
            </a:endParaRPr>
          </a:p>
          <a:p>
            <a:pPr marL="165100">
              <a:lnSpc>
                <a:spcPts val="1300"/>
              </a:lnSpc>
              <a:tabLst>
                <a:tab pos="2361565" algn="l"/>
              </a:tabLst>
            </a:pP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/_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_</a:t>
            </a:r>
            <a:r>
              <a:rPr sz="1100" b="1" spc="-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/</a:t>
            </a:r>
            <a:r>
              <a:rPr sz="11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.__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/\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_,_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/</a:t>
            </a:r>
            <a:r>
              <a:rPr sz="1100" b="1" spc="-60" dirty="0">
                <a:solidFill>
                  <a:srgbClr val="107FA7"/>
                </a:solidFill>
                <a:latin typeface="Courier New"/>
                <a:cs typeface="Courier New"/>
              </a:rPr>
              <a:t>_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/</a:t>
            </a:r>
            <a:r>
              <a:rPr sz="1100" b="1" spc="-2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/_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/\_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\	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versio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100" b="1" spc="-2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1.3.0</a:t>
            </a:r>
            <a:endParaRPr sz="1100">
              <a:latin typeface="Courier New"/>
              <a:cs typeface="Courier New"/>
            </a:endParaRPr>
          </a:p>
          <a:p>
            <a:pPr marL="254000">
              <a:lnSpc>
                <a:spcPts val="1310"/>
              </a:lnSpc>
            </a:pP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/_/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ts val="1300"/>
              </a:lnSpc>
            </a:pP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Usin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g</a:t>
            </a:r>
            <a:r>
              <a:rPr sz="11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Pytho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100" b="1" spc="-2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versio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100" b="1" spc="-2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2.7.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8</a:t>
            </a:r>
            <a:r>
              <a:rPr sz="11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(default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,</a:t>
            </a:r>
            <a:r>
              <a:rPr sz="1100" b="1" spc="-2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Au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g</a:t>
            </a:r>
            <a:r>
              <a:rPr sz="11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27 201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5</a:t>
            </a:r>
            <a:r>
              <a:rPr sz="11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05:23:36)</a:t>
            </a:r>
            <a:endParaRPr sz="1100">
              <a:latin typeface="Courier New"/>
              <a:cs typeface="Courier New"/>
            </a:endParaRPr>
          </a:p>
          <a:p>
            <a:pPr marR="131445">
              <a:lnSpc>
                <a:spcPts val="1300"/>
              </a:lnSpc>
            </a:pP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SparkCon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100" b="1" spc="-6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x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100" b="1" spc="-2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availa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b</a:t>
            </a:r>
            <a:r>
              <a:rPr sz="1100" b="1" spc="-60" dirty="0">
                <a:solidFill>
                  <a:srgbClr val="107FA7"/>
                </a:solidFill>
                <a:latin typeface="Courier New"/>
                <a:cs typeface="Courier New"/>
              </a:rPr>
              <a:t>l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100" b="1" spc="-2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100" b="1" spc="-1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sc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,</a:t>
            </a:r>
            <a:r>
              <a:rPr sz="1100" b="1" spc="-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HiveCon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100" b="1" spc="-6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xt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availabl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100" b="1" spc="-2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100" b="1" spc="-1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sqlCt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x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60"/>
              </a:lnSpc>
            </a:pPr>
            <a:r>
              <a:rPr sz="1100" b="1" spc="40" dirty="0">
                <a:solidFill>
                  <a:srgbClr val="101010"/>
                </a:solidFill>
                <a:latin typeface="Courier New"/>
                <a:cs typeface="Courier New"/>
              </a:rPr>
              <a:t>&gt;&gt;&gt;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2779" y="5887206"/>
            <a:ext cx="26460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E</a:t>
            </a:r>
            <a:r>
              <a:rPr sz="1600" spc="-35" dirty="0">
                <a:latin typeface="Calibri"/>
                <a:cs typeface="Calibri"/>
              </a:rPr>
              <a:t>P</a:t>
            </a:r>
            <a:r>
              <a:rPr sz="1600" spc="25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/</a:t>
            </a:r>
            <a:r>
              <a:rPr sz="1600" spc="1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spc="-45" dirty="0">
                <a:latin typeface="Calibri"/>
                <a:cs typeface="Calibri"/>
              </a:rPr>
              <a:t>u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/</a:t>
            </a:r>
            <a:r>
              <a:rPr sz="1600" spc="-3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ri</a:t>
            </a:r>
            <a:r>
              <a:rPr sz="1600" spc="-4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100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L</a:t>
            </a:r>
            <a:r>
              <a:rPr sz="1600" spc="-45" dirty="0">
                <a:latin typeface="Calibri"/>
                <a:cs typeface="Calibri"/>
              </a:rPr>
              <a:t>oo</a:t>
            </a:r>
            <a:r>
              <a:rPr sz="1600" dirty="0">
                <a:latin typeface="Calibri"/>
                <a:cs typeface="Calibri"/>
              </a:rPr>
              <a:t>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16450" y="2533650"/>
            <a:ext cx="4178300" cy="3479800"/>
          </a:xfrm>
          <a:prstGeom prst="rect">
            <a:avLst/>
          </a:prstGeom>
          <a:solidFill>
            <a:srgbClr val="D2E7ED"/>
          </a:solidFill>
          <a:ln w="12700">
            <a:solidFill>
              <a:srgbClr val="1D87A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3830" marR="2850515">
              <a:lnSpc>
                <a:spcPct val="234800"/>
              </a:lnSpc>
            </a:pPr>
            <a:r>
              <a:rPr sz="1100" b="1" dirty="0">
                <a:solidFill>
                  <a:srgbClr val="7F7F7F"/>
                </a:solidFill>
                <a:latin typeface="Courier New"/>
                <a:cs typeface="Courier New"/>
              </a:rPr>
              <a:t>$</a:t>
            </a:r>
            <a:r>
              <a:rPr sz="1100" b="1" spc="-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spar</a:t>
            </a:r>
            <a:r>
              <a:rPr sz="1100" b="1" spc="35" dirty="0">
                <a:latin typeface="Courier New"/>
                <a:cs typeface="Courier New"/>
              </a:rPr>
              <a:t>k-</a:t>
            </a:r>
            <a:r>
              <a:rPr sz="1100" b="1" spc="40" dirty="0">
                <a:latin typeface="Courier New"/>
                <a:cs typeface="Courier New"/>
              </a:rPr>
              <a:t>shell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Welcom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100" b="1" spc="-2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to</a:t>
            </a:r>
            <a:endParaRPr sz="1100">
              <a:latin typeface="Courier New"/>
              <a:cs typeface="Courier New"/>
            </a:endParaRPr>
          </a:p>
          <a:p>
            <a:pPr marL="417830">
              <a:lnSpc>
                <a:spcPct val="100000"/>
              </a:lnSpc>
              <a:spcBef>
                <a:spcPts val="280"/>
              </a:spcBef>
              <a:tabLst>
                <a:tab pos="1344930" algn="l"/>
              </a:tabLst>
            </a:pP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___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_	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__</a:t>
            </a:r>
            <a:endParaRPr sz="1100">
              <a:latin typeface="Courier New"/>
              <a:cs typeface="Courier New"/>
            </a:endParaRPr>
          </a:p>
          <a:p>
            <a:pPr marL="417830">
              <a:lnSpc>
                <a:spcPct val="100000"/>
              </a:lnSpc>
              <a:spcBef>
                <a:spcPts val="280"/>
              </a:spcBef>
            </a:pP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/</a:t>
            </a:r>
            <a:r>
              <a:rPr sz="11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__/_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_</a:t>
            </a:r>
            <a:r>
              <a:rPr sz="11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__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_</a:t>
            </a:r>
            <a:r>
              <a:rPr sz="11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_____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/</a:t>
            </a:r>
            <a:r>
              <a:rPr sz="11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/__</a:t>
            </a:r>
            <a:endParaRPr sz="1100">
              <a:latin typeface="Courier New"/>
              <a:cs typeface="Courier New"/>
            </a:endParaRPr>
          </a:p>
          <a:p>
            <a:pPr marL="328930">
              <a:lnSpc>
                <a:spcPct val="100000"/>
              </a:lnSpc>
              <a:spcBef>
                <a:spcPts val="280"/>
              </a:spcBef>
            </a:pP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_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\</a:t>
            </a:r>
            <a:r>
              <a:rPr sz="11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\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/</a:t>
            </a:r>
            <a:r>
              <a:rPr sz="11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_</a:t>
            </a:r>
            <a:r>
              <a:rPr sz="1100" b="1" spc="-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\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/</a:t>
            </a:r>
            <a:r>
              <a:rPr sz="11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_</a:t>
            </a:r>
            <a:r>
              <a:rPr sz="11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`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/</a:t>
            </a:r>
            <a:r>
              <a:rPr sz="1100" b="1" spc="-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__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/</a:t>
            </a:r>
            <a:r>
              <a:rPr sz="1100" b="1" spc="-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'_/</a:t>
            </a:r>
            <a:endParaRPr sz="1100">
              <a:latin typeface="Courier New"/>
              <a:cs typeface="Courier New"/>
            </a:endParaRPr>
          </a:p>
          <a:p>
            <a:pPr marL="328930">
              <a:lnSpc>
                <a:spcPct val="100000"/>
              </a:lnSpc>
              <a:spcBef>
                <a:spcPts val="280"/>
              </a:spcBef>
              <a:tabLst>
                <a:tab pos="2526030" algn="l"/>
              </a:tabLst>
            </a:pP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/___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/</a:t>
            </a:r>
            <a:r>
              <a:rPr sz="11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.__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/\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_,_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/</a:t>
            </a:r>
            <a:r>
              <a:rPr sz="1100" b="1" spc="-60" dirty="0">
                <a:solidFill>
                  <a:srgbClr val="107FA7"/>
                </a:solidFill>
                <a:latin typeface="Courier New"/>
                <a:cs typeface="Courier New"/>
              </a:rPr>
              <a:t>_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/</a:t>
            </a:r>
            <a:r>
              <a:rPr sz="1100" b="1" spc="-2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/_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/\_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\	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versio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100" b="1" spc="-2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1.3.0</a:t>
            </a:r>
            <a:endParaRPr sz="1100">
              <a:latin typeface="Courier New"/>
              <a:cs typeface="Courier New"/>
            </a:endParaRPr>
          </a:p>
          <a:p>
            <a:pPr marL="417830">
              <a:lnSpc>
                <a:spcPct val="100000"/>
              </a:lnSpc>
              <a:spcBef>
                <a:spcPts val="280"/>
              </a:spcBef>
            </a:pP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/_/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63830" marR="247015">
              <a:lnSpc>
                <a:spcPct val="121200"/>
              </a:lnSpc>
            </a:pP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Usin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g</a:t>
            </a:r>
            <a:r>
              <a:rPr sz="11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Scal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1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versio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100" b="1" spc="-2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2.10.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4</a:t>
            </a:r>
            <a:r>
              <a:rPr sz="1100" b="1" spc="-2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(Jav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1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HotSpo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t(</a:t>
            </a:r>
            <a:r>
              <a:rPr sz="1100" b="1" spc="-60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M) 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6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4-Bi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100" b="1" spc="-2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Serve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1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VM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,</a:t>
            </a:r>
            <a:r>
              <a:rPr sz="11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Jav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1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1.7.0_67)</a:t>
            </a:r>
            <a:endParaRPr sz="11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280"/>
              </a:spcBef>
            </a:pP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Create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100" b="1" spc="-2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spar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k</a:t>
            </a:r>
            <a:r>
              <a:rPr sz="11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context..</a:t>
            </a:r>
            <a:endParaRPr sz="11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280"/>
              </a:spcBef>
            </a:pP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Spar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k</a:t>
            </a:r>
            <a:r>
              <a:rPr sz="11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contex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100" b="1" spc="-2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availabl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100" b="1" spc="-3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100" b="1" spc="-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sc.</a:t>
            </a:r>
            <a:endParaRPr sz="11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280"/>
              </a:spcBef>
            </a:pP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SQ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L</a:t>
            </a:r>
            <a:r>
              <a:rPr sz="1100" b="1" spc="-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contex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100" b="1" spc="-2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availabl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100" b="1" spc="-3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100" b="1" spc="-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100" b="1" spc="40" dirty="0">
                <a:solidFill>
                  <a:srgbClr val="107FA7"/>
                </a:solidFill>
                <a:latin typeface="Courier New"/>
                <a:cs typeface="Courier New"/>
              </a:rPr>
              <a:t>sqlCont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100" b="1" spc="-60" dirty="0">
                <a:solidFill>
                  <a:srgbClr val="107FA7"/>
                </a:solidFill>
                <a:latin typeface="Courier New"/>
                <a:cs typeface="Courier New"/>
              </a:rPr>
              <a:t>x</a:t>
            </a:r>
            <a:r>
              <a:rPr sz="1100" b="1" spc="35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100" b="1" dirty="0">
                <a:solidFill>
                  <a:srgbClr val="107FA7"/>
                </a:solidFill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</a:pPr>
            <a:r>
              <a:rPr sz="1100" b="1" spc="40" dirty="0">
                <a:latin typeface="Courier New"/>
                <a:cs typeface="Courier New"/>
              </a:rPr>
              <a:t>scal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dirty="0"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83220" cy="3436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-95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flatMa</a:t>
            </a:r>
            <a:r>
              <a:rPr sz="2000" b="1" dirty="0">
                <a:latin typeface="Courier New"/>
                <a:cs typeface="Courier New"/>
              </a:rPr>
              <a:t>p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distinc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dup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sortB</a:t>
            </a:r>
            <a:r>
              <a:rPr sz="2000" b="1" dirty="0">
                <a:latin typeface="Courier New"/>
                <a:cs typeface="Courier New"/>
              </a:rPr>
              <a:t>y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lti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95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4200"/>
              </a:lnSpc>
              <a:spcBef>
                <a:spcPts val="1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intersectio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unio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marR="673735" lvl="1" indent="-165100">
              <a:lnSpc>
                <a:spcPct val="1042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zi</a:t>
            </a:r>
            <a:r>
              <a:rPr sz="2000" b="1" dirty="0">
                <a:latin typeface="Courier New"/>
                <a:cs typeface="Courier New"/>
              </a:rPr>
              <a:t>p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pond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ng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13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b="1" spc="-45" dirty="0">
                <a:latin typeface="Courier New"/>
                <a:cs typeface="Courier New"/>
              </a:rPr>
              <a:t>flatMa</a:t>
            </a:r>
            <a:r>
              <a:rPr b="1" dirty="0">
                <a:latin typeface="Courier New"/>
                <a:cs typeface="Courier New"/>
              </a:rPr>
              <a:t>p</a:t>
            </a:r>
            <a:r>
              <a:rPr b="1" spc="-680" dirty="0">
                <a:latin typeface="Courier New"/>
                <a:cs typeface="Courier New"/>
              </a:rPr>
              <a:t> 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b="1" spc="-45" dirty="0">
                <a:latin typeface="Courier New"/>
                <a:cs typeface="Courier New"/>
              </a:rPr>
              <a:t>distinct</a:t>
            </a:r>
          </a:p>
        </p:txBody>
      </p:sp>
      <p:sp>
        <p:nvSpPr>
          <p:cNvPr id="4" name="object 4"/>
          <p:cNvSpPr/>
          <p:nvPr/>
        </p:nvSpPr>
        <p:spPr>
          <a:xfrm>
            <a:off x="4215470" y="3360831"/>
            <a:ext cx="909955" cy="0"/>
          </a:xfrm>
          <a:custGeom>
            <a:avLst/>
            <a:gdLst/>
            <a:ahLst/>
            <a:cxnLst/>
            <a:rect l="l" t="t" r="r" b="b"/>
            <a:pathLst>
              <a:path w="909954">
                <a:moveTo>
                  <a:pt x="0" y="0"/>
                </a:moveTo>
                <a:lnTo>
                  <a:pt x="90951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15470" y="3665631"/>
            <a:ext cx="909955" cy="0"/>
          </a:xfrm>
          <a:custGeom>
            <a:avLst/>
            <a:gdLst/>
            <a:ahLst/>
            <a:cxnLst/>
            <a:rect l="l" t="t" r="r" b="b"/>
            <a:pathLst>
              <a:path w="909954">
                <a:moveTo>
                  <a:pt x="0" y="0"/>
                </a:moveTo>
                <a:lnTo>
                  <a:pt x="90951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5470" y="3970431"/>
            <a:ext cx="909955" cy="0"/>
          </a:xfrm>
          <a:custGeom>
            <a:avLst/>
            <a:gdLst/>
            <a:ahLst/>
            <a:cxnLst/>
            <a:rect l="l" t="t" r="r" b="b"/>
            <a:pathLst>
              <a:path w="909954">
                <a:moveTo>
                  <a:pt x="0" y="0"/>
                </a:moveTo>
                <a:lnTo>
                  <a:pt x="90951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5470" y="4275231"/>
            <a:ext cx="909955" cy="0"/>
          </a:xfrm>
          <a:custGeom>
            <a:avLst/>
            <a:gdLst/>
            <a:ahLst/>
            <a:cxnLst/>
            <a:rect l="l" t="t" r="r" b="b"/>
            <a:pathLst>
              <a:path w="909954">
                <a:moveTo>
                  <a:pt x="0" y="0"/>
                </a:moveTo>
                <a:lnTo>
                  <a:pt x="90951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15470" y="4580031"/>
            <a:ext cx="909955" cy="0"/>
          </a:xfrm>
          <a:custGeom>
            <a:avLst/>
            <a:gdLst/>
            <a:ahLst/>
            <a:cxnLst/>
            <a:rect l="l" t="t" r="r" b="b"/>
            <a:pathLst>
              <a:path w="909954">
                <a:moveTo>
                  <a:pt x="0" y="0"/>
                </a:moveTo>
                <a:lnTo>
                  <a:pt x="90951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15470" y="4884831"/>
            <a:ext cx="909955" cy="0"/>
          </a:xfrm>
          <a:custGeom>
            <a:avLst/>
            <a:gdLst/>
            <a:ahLst/>
            <a:cxnLst/>
            <a:rect l="l" t="t" r="r" b="b"/>
            <a:pathLst>
              <a:path w="909954">
                <a:moveTo>
                  <a:pt x="0" y="0"/>
                </a:moveTo>
                <a:lnTo>
                  <a:pt x="90951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15470" y="5189631"/>
            <a:ext cx="909955" cy="0"/>
          </a:xfrm>
          <a:custGeom>
            <a:avLst/>
            <a:gdLst/>
            <a:ahLst/>
            <a:cxnLst/>
            <a:rect l="l" t="t" r="r" b="b"/>
            <a:pathLst>
              <a:path w="909954">
                <a:moveTo>
                  <a:pt x="0" y="0"/>
                </a:moveTo>
                <a:lnTo>
                  <a:pt x="90951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5470" y="5494431"/>
            <a:ext cx="909955" cy="0"/>
          </a:xfrm>
          <a:custGeom>
            <a:avLst/>
            <a:gdLst/>
            <a:ahLst/>
            <a:cxnLst/>
            <a:rect l="l" t="t" r="r" b="b"/>
            <a:pathLst>
              <a:path w="909954">
                <a:moveTo>
                  <a:pt x="0" y="0"/>
                </a:moveTo>
                <a:lnTo>
                  <a:pt x="90951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15470" y="5799231"/>
            <a:ext cx="909955" cy="0"/>
          </a:xfrm>
          <a:custGeom>
            <a:avLst/>
            <a:gdLst/>
            <a:ahLst/>
            <a:cxnLst/>
            <a:rect l="l" t="t" r="r" b="b"/>
            <a:pathLst>
              <a:path w="909954">
                <a:moveTo>
                  <a:pt x="0" y="0"/>
                </a:moveTo>
                <a:lnTo>
                  <a:pt x="90951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5470" y="6104031"/>
            <a:ext cx="909955" cy="0"/>
          </a:xfrm>
          <a:custGeom>
            <a:avLst/>
            <a:gdLst/>
            <a:ahLst/>
            <a:cxnLst/>
            <a:rect l="l" t="t" r="r" b="b"/>
            <a:pathLst>
              <a:path w="909954">
                <a:moveTo>
                  <a:pt x="0" y="0"/>
                </a:moveTo>
                <a:lnTo>
                  <a:pt x="90951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24995" y="3046506"/>
            <a:ext cx="0" cy="3362325"/>
          </a:xfrm>
          <a:custGeom>
            <a:avLst/>
            <a:gdLst/>
            <a:ahLst/>
            <a:cxnLst/>
            <a:rect l="l" t="t" r="r" b="b"/>
            <a:pathLst>
              <a:path h="3362325">
                <a:moveTo>
                  <a:pt x="0" y="0"/>
                </a:moveTo>
                <a:lnTo>
                  <a:pt x="0" y="33623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15460" y="3046506"/>
            <a:ext cx="0" cy="3362325"/>
          </a:xfrm>
          <a:custGeom>
            <a:avLst/>
            <a:gdLst/>
            <a:ahLst/>
            <a:cxnLst/>
            <a:rect l="l" t="t" r="r" b="b"/>
            <a:pathLst>
              <a:path h="3362325">
                <a:moveTo>
                  <a:pt x="0" y="0"/>
                </a:moveTo>
                <a:lnTo>
                  <a:pt x="0" y="33623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5470" y="3056031"/>
            <a:ext cx="909955" cy="0"/>
          </a:xfrm>
          <a:custGeom>
            <a:avLst/>
            <a:gdLst/>
            <a:ahLst/>
            <a:cxnLst/>
            <a:rect l="l" t="t" r="r" b="b"/>
            <a:pathLst>
              <a:path w="909954">
                <a:moveTo>
                  <a:pt x="0" y="0"/>
                </a:moveTo>
                <a:lnTo>
                  <a:pt x="90951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03736" y="3110785"/>
            <a:ext cx="635000" cy="325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2900"/>
              </a:lnSpc>
            </a:pPr>
            <a:r>
              <a:rPr sz="1400" b="1" spc="-45" dirty="0">
                <a:latin typeface="Courier New"/>
                <a:cs typeface="Courier New"/>
              </a:rPr>
              <a:t>I’ve never seen </a:t>
            </a:r>
            <a:r>
              <a:rPr sz="1400" b="1" dirty="0">
                <a:latin typeface="Courier New"/>
                <a:cs typeface="Courier New"/>
              </a:rPr>
              <a:t>a </a:t>
            </a:r>
            <a:r>
              <a:rPr sz="1400" b="1" spc="-45" dirty="0">
                <a:latin typeface="Courier New"/>
                <a:cs typeface="Courier New"/>
              </a:rPr>
              <a:t>purple cow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latin typeface="Courier New"/>
                <a:cs typeface="Courier New"/>
              </a:rPr>
              <a:t>I</a:t>
            </a:r>
            <a:endParaRPr sz="1400">
              <a:latin typeface="Courier New"/>
              <a:cs typeface="Courier New"/>
            </a:endParaRPr>
          </a:p>
          <a:p>
            <a:pPr marL="12700" marR="106045">
              <a:lnSpc>
                <a:spcPct val="142900"/>
              </a:lnSpc>
            </a:pP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never </a:t>
            </a:r>
            <a:r>
              <a:rPr sz="1400" b="1" spc="-45" dirty="0">
                <a:latin typeface="Courier New"/>
                <a:cs typeface="Courier New"/>
              </a:rPr>
              <a:t>hope to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05200" y="3873500"/>
            <a:ext cx="6858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75050" y="3930650"/>
            <a:ext cx="546100" cy="381000"/>
          </a:xfrm>
          <a:custGeom>
            <a:avLst/>
            <a:gdLst/>
            <a:ahLst/>
            <a:cxnLst/>
            <a:rect l="l" t="t" r="r" b="b"/>
            <a:pathLst>
              <a:path w="546100" h="381000">
                <a:moveTo>
                  <a:pt x="355600" y="0"/>
                </a:moveTo>
                <a:lnTo>
                  <a:pt x="3556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355600" y="285750"/>
                </a:lnTo>
                <a:lnTo>
                  <a:pt x="355600" y="381000"/>
                </a:lnTo>
                <a:lnTo>
                  <a:pt x="546100" y="190500"/>
                </a:lnTo>
                <a:lnTo>
                  <a:pt x="3556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75050" y="3930650"/>
            <a:ext cx="5461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75050" y="3930650"/>
            <a:ext cx="546100" cy="381000"/>
          </a:xfrm>
          <a:custGeom>
            <a:avLst/>
            <a:gdLst/>
            <a:ahLst/>
            <a:cxnLst/>
            <a:rect l="l" t="t" r="r" b="b"/>
            <a:pathLst>
              <a:path w="546100" h="381000">
                <a:moveTo>
                  <a:pt x="355600" y="381000"/>
                </a:moveTo>
                <a:lnTo>
                  <a:pt x="355600" y="285750"/>
                </a:lnTo>
                <a:lnTo>
                  <a:pt x="0" y="285750"/>
                </a:lnTo>
                <a:lnTo>
                  <a:pt x="0" y="95249"/>
                </a:lnTo>
                <a:lnTo>
                  <a:pt x="355600" y="95249"/>
                </a:lnTo>
                <a:lnTo>
                  <a:pt x="355600" y="0"/>
                </a:lnTo>
                <a:lnTo>
                  <a:pt x="546100" y="190499"/>
                </a:lnTo>
                <a:lnTo>
                  <a:pt x="355600" y="3810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82700" y="2057400"/>
            <a:ext cx="5295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46200" y="2057400"/>
            <a:ext cx="4648200" cy="1041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30800" y="3873500"/>
            <a:ext cx="6858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00650" y="3930650"/>
            <a:ext cx="5461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00650" y="3930650"/>
            <a:ext cx="546100" cy="381000"/>
          </a:xfrm>
          <a:custGeom>
            <a:avLst/>
            <a:gdLst/>
            <a:ahLst/>
            <a:cxnLst/>
            <a:rect l="l" t="t" r="r" b="b"/>
            <a:pathLst>
              <a:path w="546100" h="381000">
                <a:moveTo>
                  <a:pt x="355600" y="381000"/>
                </a:moveTo>
                <a:lnTo>
                  <a:pt x="355600" y="285750"/>
                </a:lnTo>
                <a:lnTo>
                  <a:pt x="0" y="285750"/>
                </a:lnTo>
                <a:lnTo>
                  <a:pt x="0" y="95249"/>
                </a:lnTo>
                <a:lnTo>
                  <a:pt x="355600" y="95249"/>
                </a:lnTo>
                <a:lnTo>
                  <a:pt x="355600" y="0"/>
                </a:lnTo>
                <a:lnTo>
                  <a:pt x="546100" y="190499"/>
                </a:lnTo>
                <a:lnTo>
                  <a:pt x="355600" y="3810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13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14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5650" y="3590292"/>
          <a:ext cx="2906140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6140"/>
              </a:tblGrid>
              <a:tr h="27432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I’v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neve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b="1" spc="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see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purpl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b="1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cow.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neve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hop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one;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Bu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ca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tel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you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anyhow,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200" b="1" spc="-25" dirty="0">
                          <a:latin typeface="Courier New"/>
                          <a:cs typeface="Courier New"/>
                        </a:rPr>
                        <a:t>I’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rathe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200" b="1" spc="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tha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200" b="1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25" dirty="0">
                          <a:latin typeface="Courier New"/>
                          <a:cs typeface="Courier New"/>
                        </a:rPr>
                        <a:t>one.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851995" y="3046506"/>
          <a:ext cx="890464" cy="3047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464"/>
              </a:tblGrid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I’ve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never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seen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purple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cow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hope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to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20800" y="2095500"/>
          <a:ext cx="6597649" cy="85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0"/>
                <a:gridCol w="158750"/>
                <a:gridCol w="1441449"/>
              </a:tblGrid>
              <a:tr h="260350">
                <a:tc gridSpan="2">
                  <a:txBody>
                    <a:bodyPr/>
                    <a:lstStyle/>
                    <a:p>
                      <a:pPr marL="175895">
                        <a:lnSpc>
                          <a:spcPts val="1835"/>
                        </a:lnSpc>
                      </a:pPr>
                      <a:r>
                        <a:rPr sz="160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600" spc="-2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sc.textFil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i="1" spc="-65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600" b="1" i="1" spc="40" dirty="0">
                          <a:latin typeface="Courier New"/>
                          <a:cs typeface="Courier New"/>
                        </a:rPr>
                        <a:t>il</a:t>
                      </a:r>
                      <a:r>
                        <a:rPr sz="1600" b="1" i="1" spc="-6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).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12700">
                      <a:solidFill>
                        <a:srgbClr val="0072AE"/>
                      </a:solidFill>
                      <a:prstDash val="solid"/>
                    </a:lnR>
                    <a:lnT w="12700">
                      <a:solidFill>
                        <a:srgbClr val="0072AE"/>
                      </a:solidFill>
                      <a:prstDash val="solid"/>
                    </a:lnT>
                    <a:solidFill>
                      <a:srgbClr val="D2E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B w="25400">
                      <a:solidFill>
                        <a:srgbClr val="107FA7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flatMap(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6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line.spl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b="1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'))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12700">
                      <a:solidFill>
                        <a:srgbClr val="0072AE"/>
                      </a:solidFill>
                      <a:prstDash val="solid"/>
                    </a:lnR>
                    <a:lnT w="25400">
                      <a:solidFill>
                        <a:srgbClr val="107FA7"/>
                      </a:solidFill>
                      <a:prstDash val="solid"/>
                    </a:lnT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9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2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25400">
                      <a:solidFill>
                        <a:srgbClr val="107FA7"/>
                      </a:solidFill>
                      <a:prstDash val="solid"/>
                    </a:lnT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273050">
                <a:tc gridSpan="2"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distinct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12700">
                      <a:solidFill>
                        <a:srgbClr val="0072AE"/>
                      </a:solidFill>
                      <a:prstDash val="solid"/>
                    </a:lnR>
                    <a:lnB w="12700">
                      <a:solidFill>
                        <a:srgbClr val="0072AE"/>
                      </a:solidFill>
                      <a:prstDash val="solid"/>
                    </a:lnB>
                    <a:solidFill>
                      <a:srgbClr val="D2E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T w="25400">
                      <a:solidFill>
                        <a:srgbClr val="107FA7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5900" y="1231900"/>
            <a:ext cx="4152900" cy="222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55750" y="1276350"/>
            <a:ext cx="4013200" cy="2082800"/>
          </a:xfrm>
          <a:custGeom>
            <a:avLst/>
            <a:gdLst/>
            <a:ahLst/>
            <a:cxnLst/>
            <a:rect l="l" t="t" r="r" b="b"/>
            <a:pathLst>
              <a:path w="4013200" h="2082800">
                <a:moveTo>
                  <a:pt x="3866593" y="0"/>
                </a:moveTo>
                <a:lnTo>
                  <a:pt x="141783" y="77"/>
                </a:lnTo>
                <a:lnTo>
                  <a:pt x="99461" y="7745"/>
                </a:lnTo>
                <a:lnTo>
                  <a:pt x="62321" y="26635"/>
                </a:lnTo>
                <a:lnTo>
                  <a:pt x="32236" y="54874"/>
                </a:lnTo>
                <a:lnTo>
                  <a:pt x="11081" y="90591"/>
                </a:lnTo>
                <a:lnTo>
                  <a:pt x="727" y="131911"/>
                </a:lnTo>
                <a:lnTo>
                  <a:pt x="0" y="146606"/>
                </a:lnTo>
                <a:lnTo>
                  <a:pt x="77" y="1941016"/>
                </a:lnTo>
                <a:lnTo>
                  <a:pt x="7745" y="1983338"/>
                </a:lnTo>
                <a:lnTo>
                  <a:pt x="26635" y="2020478"/>
                </a:lnTo>
                <a:lnTo>
                  <a:pt x="54874" y="2050563"/>
                </a:lnTo>
                <a:lnTo>
                  <a:pt x="90591" y="2071718"/>
                </a:lnTo>
                <a:lnTo>
                  <a:pt x="131911" y="2082072"/>
                </a:lnTo>
                <a:lnTo>
                  <a:pt x="146606" y="2082800"/>
                </a:lnTo>
                <a:lnTo>
                  <a:pt x="3871416" y="2082722"/>
                </a:lnTo>
                <a:lnTo>
                  <a:pt x="3913738" y="2075054"/>
                </a:lnTo>
                <a:lnTo>
                  <a:pt x="3950878" y="2056164"/>
                </a:lnTo>
                <a:lnTo>
                  <a:pt x="3980963" y="2027925"/>
                </a:lnTo>
                <a:lnTo>
                  <a:pt x="4002118" y="1992208"/>
                </a:lnTo>
                <a:lnTo>
                  <a:pt x="4012472" y="1950888"/>
                </a:lnTo>
                <a:lnTo>
                  <a:pt x="4013200" y="1936193"/>
                </a:lnTo>
                <a:lnTo>
                  <a:pt x="4013122" y="141783"/>
                </a:lnTo>
                <a:lnTo>
                  <a:pt x="4005454" y="99461"/>
                </a:lnTo>
                <a:lnTo>
                  <a:pt x="3986564" y="62321"/>
                </a:lnTo>
                <a:lnTo>
                  <a:pt x="3958325" y="32236"/>
                </a:lnTo>
                <a:lnTo>
                  <a:pt x="3922608" y="11081"/>
                </a:lnTo>
                <a:lnTo>
                  <a:pt x="3881288" y="727"/>
                </a:lnTo>
                <a:lnTo>
                  <a:pt x="3866593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55750" y="1276350"/>
            <a:ext cx="4013200" cy="2082800"/>
          </a:xfrm>
          <a:custGeom>
            <a:avLst/>
            <a:gdLst/>
            <a:ahLst/>
            <a:cxnLst/>
            <a:rect l="l" t="t" r="r" b="b"/>
            <a:pathLst>
              <a:path w="4013200" h="2082800">
                <a:moveTo>
                  <a:pt x="0" y="146606"/>
                </a:moveTo>
                <a:lnTo>
                  <a:pt x="6337" y="103834"/>
                </a:lnTo>
                <a:lnTo>
                  <a:pt x="24100" y="66042"/>
                </a:lnTo>
                <a:lnTo>
                  <a:pt x="51416" y="35102"/>
                </a:lnTo>
                <a:lnTo>
                  <a:pt x="86412" y="12887"/>
                </a:lnTo>
                <a:lnTo>
                  <a:pt x="127215" y="1271"/>
                </a:lnTo>
                <a:lnTo>
                  <a:pt x="3866594" y="0"/>
                </a:lnTo>
                <a:lnTo>
                  <a:pt x="3881288" y="727"/>
                </a:lnTo>
                <a:lnTo>
                  <a:pt x="3922608" y="11081"/>
                </a:lnTo>
                <a:lnTo>
                  <a:pt x="3958325" y="32237"/>
                </a:lnTo>
                <a:lnTo>
                  <a:pt x="3986564" y="62321"/>
                </a:lnTo>
                <a:lnTo>
                  <a:pt x="4005454" y="99461"/>
                </a:lnTo>
                <a:lnTo>
                  <a:pt x="4013122" y="141783"/>
                </a:lnTo>
                <a:lnTo>
                  <a:pt x="4013200" y="1936194"/>
                </a:lnTo>
                <a:lnTo>
                  <a:pt x="4012472" y="1950888"/>
                </a:lnTo>
                <a:lnTo>
                  <a:pt x="4002118" y="1992208"/>
                </a:lnTo>
                <a:lnTo>
                  <a:pt x="3980962" y="2027925"/>
                </a:lnTo>
                <a:lnTo>
                  <a:pt x="3950878" y="2056165"/>
                </a:lnTo>
                <a:lnTo>
                  <a:pt x="3913738" y="2075055"/>
                </a:lnTo>
                <a:lnTo>
                  <a:pt x="3871416" y="2082722"/>
                </a:lnTo>
                <a:lnTo>
                  <a:pt x="146606" y="2082800"/>
                </a:lnTo>
                <a:lnTo>
                  <a:pt x="131911" y="2082072"/>
                </a:lnTo>
                <a:lnTo>
                  <a:pt x="90591" y="2071718"/>
                </a:lnTo>
                <a:lnTo>
                  <a:pt x="54874" y="2050562"/>
                </a:lnTo>
                <a:lnTo>
                  <a:pt x="26635" y="2020478"/>
                </a:lnTo>
                <a:lnTo>
                  <a:pt x="7745" y="1983338"/>
                </a:lnTo>
                <a:lnTo>
                  <a:pt x="77" y="1941016"/>
                </a:lnTo>
                <a:lnTo>
                  <a:pt x="0" y="146606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D</a:t>
            </a:r>
            <a:r>
              <a:rPr spc="-225" dirty="0">
                <a:latin typeface="Calibri"/>
                <a:cs typeface="Calibri"/>
              </a:rPr>
              <a:t> </a:t>
            </a:r>
            <a:r>
              <a:rPr spc="-70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6" name="object 6"/>
          <p:cNvSpPr/>
          <p:nvPr/>
        </p:nvSpPr>
        <p:spPr>
          <a:xfrm>
            <a:off x="1663700" y="3848100"/>
            <a:ext cx="444500" cy="43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6250" y="3892550"/>
            <a:ext cx="279400" cy="29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6250" y="3892550"/>
            <a:ext cx="279400" cy="292100"/>
          </a:xfrm>
          <a:custGeom>
            <a:avLst/>
            <a:gdLst/>
            <a:ahLst/>
            <a:cxnLst/>
            <a:rect l="l" t="t" r="r" b="b"/>
            <a:pathLst>
              <a:path w="279400" h="292100">
                <a:moveTo>
                  <a:pt x="209550" y="0"/>
                </a:moveTo>
                <a:lnTo>
                  <a:pt x="209550" y="152400"/>
                </a:lnTo>
                <a:lnTo>
                  <a:pt x="279400" y="152400"/>
                </a:lnTo>
                <a:lnTo>
                  <a:pt x="139699" y="292100"/>
                </a:lnTo>
                <a:lnTo>
                  <a:pt x="0" y="152400"/>
                </a:lnTo>
                <a:lnTo>
                  <a:pt x="69850" y="152400"/>
                </a:lnTo>
                <a:lnTo>
                  <a:pt x="69850" y="0"/>
                </a:lnTo>
                <a:lnTo>
                  <a:pt x="209550" y="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8950" y="3460750"/>
            <a:ext cx="2819400" cy="368300"/>
          </a:xfrm>
          <a:prstGeom prst="rect">
            <a:avLst/>
          </a:prstGeom>
          <a:solidFill>
            <a:srgbClr val="D2E7ED"/>
          </a:solidFill>
          <a:ln w="12700">
            <a:solidFill>
              <a:srgbClr val="0072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rdd1.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subtrac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(</a:t>
            </a:r>
            <a:r>
              <a:rPr sz="1800" b="1" spc="-80" dirty="0">
                <a:latin typeface="Courier New"/>
                <a:cs typeface="Courier New"/>
              </a:rPr>
              <a:t>r</a:t>
            </a:r>
            <a:r>
              <a:rPr sz="1800" b="1" spc="20" dirty="0">
                <a:latin typeface="Courier New"/>
                <a:cs typeface="Courier New"/>
              </a:rPr>
              <a:t>dd2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62350" y="3473450"/>
            <a:ext cx="2120900" cy="368300"/>
          </a:xfrm>
          <a:prstGeom prst="rect">
            <a:avLst/>
          </a:prstGeom>
          <a:solidFill>
            <a:srgbClr val="D2E7ED"/>
          </a:solidFill>
          <a:ln w="12700">
            <a:solidFill>
              <a:srgbClr val="0072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rdd1</a:t>
            </a:r>
            <a:r>
              <a:rPr sz="1800" b="1" spc="20" dirty="0">
                <a:latin typeface="Courier New"/>
                <a:cs typeface="Courier New"/>
              </a:rPr>
              <a:t>.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zip</a:t>
            </a:r>
            <a:r>
              <a:rPr sz="1800" b="1" spc="15" dirty="0">
                <a:latin typeface="Courier New"/>
                <a:cs typeface="Courier New"/>
              </a:rPr>
              <a:t>(rdd2)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68800" y="3848100"/>
            <a:ext cx="444500" cy="43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51350" y="3892550"/>
            <a:ext cx="279400" cy="29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51350" y="3892550"/>
            <a:ext cx="279400" cy="292100"/>
          </a:xfrm>
          <a:custGeom>
            <a:avLst/>
            <a:gdLst/>
            <a:ahLst/>
            <a:cxnLst/>
            <a:rect l="l" t="t" r="r" b="b"/>
            <a:pathLst>
              <a:path w="279400" h="292100">
                <a:moveTo>
                  <a:pt x="209550" y="0"/>
                </a:moveTo>
                <a:lnTo>
                  <a:pt x="209550" y="152400"/>
                </a:lnTo>
                <a:lnTo>
                  <a:pt x="279400" y="152400"/>
                </a:lnTo>
                <a:lnTo>
                  <a:pt x="139700" y="292100"/>
                </a:lnTo>
                <a:lnTo>
                  <a:pt x="0" y="152400"/>
                </a:lnTo>
                <a:lnTo>
                  <a:pt x="69850" y="152400"/>
                </a:lnTo>
                <a:lnTo>
                  <a:pt x="69850" y="0"/>
                </a:lnTo>
                <a:lnTo>
                  <a:pt x="209550" y="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29350" y="1212850"/>
            <a:ext cx="2400300" cy="368300"/>
          </a:xfrm>
          <a:prstGeom prst="rect">
            <a:avLst/>
          </a:prstGeom>
          <a:solidFill>
            <a:srgbClr val="D2E7ED"/>
          </a:solidFill>
          <a:ln w="12700">
            <a:solidFill>
              <a:srgbClr val="0072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rdd1.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unio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15" dirty="0">
                <a:latin typeface="Courier New"/>
                <a:cs typeface="Courier New"/>
              </a:rPr>
              <a:t>(rdd</a:t>
            </a:r>
            <a:r>
              <a:rPr sz="1800" b="1" spc="-85" dirty="0">
                <a:latin typeface="Courier New"/>
                <a:cs typeface="Courier New"/>
              </a:rPr>
              <a:t>2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00900" y="1663700"/>
            <a:ext cx="444500" cy="43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3450" y="1708150"/>
            <a:ext cx="279400" cy="29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83450" y="1708150"/>
            <a:ext cx="279400" cy="292100"/>
          </a:xfrm>
          <a:custGeom>
            <a:avLst/>
            <a:gdLst/>
            <a:ahLst/>
            <a:cxnLst/>
            <a:rect l="l" t="t" r="r" b="b"/>
            <a:pathLst>
              <a:path w="279400" h="292100">
                <a:moveTo>
                  <a:pt x="209550" y="0"/>
                </a:moveTo>
                <a:lnTo>
                  <a:pt x="209550" y="152400"/>
                </a:lnTo>
                <a:lnTo>
                  <a:pt x="279400" y="152400"/>
                </a:lnTo>
                <a:lnTo>
                  <a:pt x="139700" y="292100"/>
                </a:lnTo>
                <a:lnTo>
                  <a:pt x="0" y="152400"/>
                </a:lnTo>
                <a:lnTo>
                  <a:pt x="69850" y="152400"/>
                </a:lnTo>
                <a:lnTo>
                  <a:pt x="69850" y="0"/>
                </a:lnTo>
                <a:lnTo>
                  <a:pt x="209550" y="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13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15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293757" y="4221529"/>
          <a:ext cx="2739084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9084"/>
              </a:tblGrid>
              <a:tr h="30480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tabLst>
                          <a:tab pos="1465580" algn="l"/>
                        </a:tabLst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(Chicago,Sa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n	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Francisco)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(Boston,Bosto</a:t>
                      </a:r>
                      <a:r>
                        <a:rPr sz="1400" b="1" spc="6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(Paris,Amster</a:t>
                      </a:r>
                      <a:r>
                        <a:rPr sz="1400" b="1" spc="6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am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(Sa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b="1" spc="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Francisco,Mum</a:t>
                      </a:r>
                      <a:r>
                        <a:rPr sz="1400" b="1" spc="6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ai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tabLst>
                          <a:tab pos="1681480" algn="l"/>
                        </a:tabLst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(Tokyo,McMurd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o	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Station)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455360" y="2087929"/>
          <a:ext cx="1962189" cy="3047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2189"/>
              </a:tblGrid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Chicago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Boston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Paris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Sa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b="1" spc="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Francisco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Tokyo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Sa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b="1" spc="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Francisco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Boston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Amsterdam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Mumbai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McMurd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b="1" spc="2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latin typeface="Courier New"/>
                          <a:cs typeface="Courier New"/>
                        </a:rPr>
                        <a:t>Station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273144" y="4221529"/>
          <a:ext cx="112470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4707"/>
              </a:tblGrid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Tokyo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Paris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Chicago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77213"/>
              </p:ext>
            </p:extLst>
          </p:nvPr>
        </p:nvGraphicFramePr>
        <p:xfrm>
          <a:off x="1631276" y="1397000"/>
          <a:ext cx="1568460" cy="179907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54724"/>
                <a:gridCol w="913736"/>
              </a:tblGrid>
              <a:tr h="275079">
                <a:tc>
                  <a:txBody>
                    <a:bodyPr/>
                    <a:lstStyle/>
                    <a:p>
                      <a:pPr marL="85090">
                        <a:lnSpc>
                          <a:spcPts val="844"/>
                        </a:lnSpc>
                      </a:pPr>
                      <a:r>
                        <a:rPr sz="1400" spc="10" dirty="0" smtClean="0"/>
                        <a:t>r</a:t>
                      </a:r>
                      <a:r>
                        <a:rPr sz="1400" spc="-40" dirty="0" smtClean="0"/>
                        <a:t>dd</a:t>
                      </a:r>
                      <a:r>
                        <a:rPr sz="1400" dirty="0" smtClean="0"/>
                        <a:t>1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04799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spc="-45" dirty="0"/>
                        <a:t>Chicago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00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spc="-45" dirty="0"/>
                        <a:t>Boston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00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spc="-45" dirty="0"/>
                        <a:t>Paris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00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spc="-45" dirty="0"/>
                        <a:t>Sa</a:t>
                      </a:r>
                      <a:r>
                        <a:rPr sz="1400" dirty="0"/>
                        <a:t>n</a:t>
                      </a:r>
                      <a:r>
                        <a:rPr sz="1400" spc="120" dirty="0"/>
                        <a:t> </a:t>
                      </a:r>
                      <a:r>
                        <a:rPr sz="1400" spc="-45" dirty="0"/>
                        <a:t>Francisco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00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spc="-45" dirty="0"/>
                        <a:t>Tokyo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6434"/>
              </p:ext>
            </p:extLst>
          </p:nvPr>
        </p:nvGraphicFramePr>
        <p:xfrm>
          <a:off x="3405423" y="1397000"/>
          <a:ext cx="1945258" cy="179907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28401"/>
                <a:gridCol w="1416857"/>
              </a:tblGrid>
              <a:tr h="275079">
                <a:tc>
                  <a:txBody>
                    <a:bodyPr/>
                    <a:lstStyle/>
                    <a:p>
                      <a:pPr marL="84455">
                        <a:lnSpc>
                          <a:spcPts val="844"/>
                        </a:lnSpc>
                      </a:pPr>
                      <a:r>
                        <a:rPr sz="1400" spc="10" dirty="0"/>
                        <a:t>r</a:t>
                      </a:r>
                      <a:r>
                        <a:rPr sz="1400" spc="-40" dirty="0"/>
                        <a:t>dd</a:t>
                      </a:r>
                      <a:r>
                        <a:rPr sz="1400" dirty="0"/>
                        <a:t>2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04799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spc="-45" dirty="0"/>
                        <a:t>Sa</a:t>
                      </a:r>
                      <a:r>
                        <a:rPr sz="1400" dirty="0"/>
                        <a:t>n</a:t>
                      </a:r>
                      <a:r>
                        <a:rPr sz="1400" spc="120" dirty="0"/>
                        <a:t> </a:t>
                      </a:r>
                      <a:r>
                        <a:rPr sz="1400" spc="-45" dirty="0"/>
                        <a:t>Francisco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0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spc="-45" dirty="0"/>
                        <a:t>Boston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0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spc="-45" dirty="0"/>
                        <a:t>Amsterdam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0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spc="-45" dirty="0"/>
                        <a:t>Mumbai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0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spc="-45" dirty="0"/>
                        <a:t>McMurd</a:t>
                      </a:r>
                      <a:r>
                        <a:rPr sz="1400" dirty="0"/>
                        <a:t>o</a:t>
                      </a:r>
                      <a:r>
                        <a:rPr sz="1400" spc="220" dirty="0"/>
                        <a:t> </a:t>
                      </a:r>
                      <a:r>
                        <a:rPr sz="1400" spc="-45" dirty="0"/>
                        <a:t>Station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493000" cy="330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firs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foreac</a:t>
            </a:r>
            <a:r>
              <a:rPr sz="2000" b="1" dirty="0">
                <a:latin typeface="Courier New"/>
                <a:cs typeface="Courier New"/>
              </a:rPr>
              <a:t>h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top(</a:t>
            </a:r>
            <a:r>
              <a:rPr sz="2000" b="1" i="1" spc="-5" dirty="0">
                <a:latin typeface="Courier New"/>
                <a:cs typeface="Courier New"/>
              </a:rPr>
              <a:t>n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sampl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takeSampl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rr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20" dirty="0">
                <a:latin typeface="Calibri"/>
                <a:cs typeface="Calibri"/>
              </a:rPr>
              <a:t>oub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mean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sum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variance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stdev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13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279390" cy="2389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20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40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7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DD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13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8077200" cy="2217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3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sc.textFil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rd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sc.wholeTextFil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5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ic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ic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5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13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374640" cy="2389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20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40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7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DD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13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981700" cy="145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X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wholeTextFiles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5" dirty="0">
                <a:latin typeface="Calibri"/>
                <a:cs typeface="Calibri"/>
              </a:rPr>
              <a:t>bon</a:t>
            </a:r>
            <a:r>
              <a:rPr sz="2000" spc="-5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3041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13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5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Pr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s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45" dirty="0">
                <a:latin typeface="Calibri"/>
                <a:cs typeface="Calibri"/>
              </a:rPr>
              <a:t>il</a:t>
            </a:r>
            <a:r>
              <a:rPr dirty="0">
                <a:latin typeface="Calibri"/>
                <a:cs typeface="Calibri"/>
              </a:rPr>
              <a:t>es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 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12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67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795" y="2417572"/>
            <a:ext cx="415036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20" dirty="0">
                <a:solidFill>
                  <a:srgbClr val="0B5A79"/>
                </a:solidFill>
                <a:latin typeface="Calibri"/>
                <a:cs typeface="Calibri"/>
              </a:rPr>
              <a:t>S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p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-50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k</a:t>
            </a:r>
            <a:r>
              <a:rPr sz="3000" spc="55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20" dirty="0" smtClean="0">
                <a:solidFill>
                  <a:srgbClr val="0B5A79"/>
                </a:solidFill>
                <a:latin typeface="Calibri"/>
                <a:cs typeface="Calibri"/>
              </a:rPr>
              <a:t>S</a:t>
            </a:r>
            <a:r>
              <a:rPr sz="3000" spc="-20" dirty="0" smtClean="0">
                <a:solidFill>
                  <a:srgbClr val="0B5A79"/>
                </a:solidFill>
                <a:latin typeface="Calibri"/>
                <a:cs typeface="Calibri"/>
              </a:rPr>
              <a:t>Q</a:t>
            </a:r>
            <a:r>
              <a:rPr sz="3000" dirty="0" smtClean="0">
                <a:solidFill>
                  <a:srgbClr val="0B5A79"/>
                </a:solidFill>
                <a:latin typeface="Calibri"/>
                <a:cs typeface="Calibri"/>
              </a:rPr>
              <a:t>L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2945919"/>
            <a:ext cx="11703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2DA6C9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er</a:t>
            </a:r>
            <a:r>
              <a:rPr sz="2000" spc="-150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lang="en-US" sz="2000" spc="-20" dirty="0" smtClean="0">
                <a:solidFill>
                  <a:srgbClr val="2DA6C9"/>
                </a:solidFill>
                <a:latin typeface="Calibri"/>
                <a:cs typeface="Calibri"/>
              </a:rPr>
              <a:t>14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40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3960"/>
            <a:ext cx="5067300" cy="317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I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Q</a:t>
            </a:r>
            <a:r>
              <a:rPr sz="2000" b="1" spc="-50" dirty="0">
                <a:latin typeface="Calibri"/>
                <a:cs typeface="Calibri"/>
              </a:rPr>
              <a:t>L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2</a:t>
            </a:r>
            <a:r>
              <a:rPr spc="-15" dirty="0">
                <a:latin typeface="Calibri"/>
                <a:cs typeface="Calibri"/>
              </a:rPr>
              <a:t>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es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Q</a:t>
            </a:r>
            <a:r>
              <a:rPr dirty="0">
                <a:latin typeface="Calibri"/>
                <a:cs typeface="Calibri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7181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5"/>
            <a:ext cx="6604000" cy="1111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8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3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sc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t</a:t>
            </a:r>
          </a:p>
        </p:txBody>
      </p:sp>
      <p:sp>
        <p:nvSpPr>
          <p:cNvPr id="4" name="object 4"/>
          <p:cNvSpPr/>
          <p:nvPr/>
        </p:nvSpPr>
        <p:spPr>
          <a:xfrm>
            <a:off x="990600" y="2552700"/>
            <a:ext cx="7302500" cy="153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2667000"/>
            <a:ext cx="69088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5050" y="2597150"/>
            <a:ext cx="7162800" cy="1397000"/>
          </a:xfrm>
          <a:custGeom>
            <a:avLst/>
            <a:gdLst/>
            <a:ahLst/>
            <a:cxnLst/>
            <a:rect l="l" t="t" r="r" b="b"/>
            <a:pathLst>
              <a:path w="7162800" h="1397000">
                <a:moveTo>
                  <a:pt x="0" y="0"/>
                </a:moveTo>
                <a:lnTo>
                  <a:pt x="7162800" y="0"/>
                </a:lnTo>
                <a:lnTo>
                  <a:pt x="7162800" y="1397000"/>
                </a:lnTo>
                <a:lnTo>
                  <a:pt x="0" y="13970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5050" y="2597150"/>
            <a:ext cx="7162800" cy="1397000"/>
          </a:xfrm>
          <a:custGeom>
            <a:avLst/>
            <a:gdLst/>
            <a:ahLst/>
            <a:cxnLst/>
            <a:rect l="l" t="t" r="r" b="b"/>
            <a:pathLst>
              <a:path w="7162800" h="1397000">
                <a:moveTo>
                  <a:pt x="0" y="0"/>
                </a:moveTo>
                <a:lnTo>
                  <a:pt x="7162800" y="0"/>
                </a:lnTo>
                <a:lnTo>
                  <a:pt x="7162800" y="1397000"/>
                </a:lnTo>
                <a:lnTo>
                  <a:pt x="0" y="1397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D8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03559" y="2780362"/>
            <a:ext cx="3810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Usin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g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Pytho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n</a:t>
            </a:r>
            <a:r>
              <a:rPr sz="1400" b="1" spc="2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versio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n</a:t>
            </a:r>
            <a:r>
              <a:rPr sz="1400" b="1" spc="2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2.7.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8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(default,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0554" y="2780362"/>
            <a:ext cx="22104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Au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g</a:t>
            </a:r>
            <a:r>
              <a:rPr sz="1400" b="1" spc="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2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7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201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5</a:t>
            </a:r>
            <a:r>
              <a:rPr sz="1400" b="1" spc="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05:23:36)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3559" y="2996262"/>
            <a:ext cx="2324100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6365" algn="l"/>
              </a:tabLst>
            </a:pP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SparkContex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t	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available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761365">
              <a:lnSpc>
                <a:spcPct val="101200"/>
              </a:lnSpc>
            </a:pPr>
            <a:r>
              <a:rPr sz="1400" b="1" spc="-45" dirty="0">
                <a:solidFill>
                  <a:srgbClr val="101010"/>
                </a:solidFill>
                <a:latin typeface="Courier New"/>
                <a:cs typeface="Courier New"/>
              </a:rPr>
              <a:t>&gt;&gt;</a:t>
            </a:r>
            <a:r>
              <a:rPr sz="1400" b="1" dirty="0">
                <a:solidFill>
                  <a:srgbClr val="101010"/>
                </a:solidFill>
                <a:latin typeface="Courier New"/>
                <a:cs typeface="Courier New"/>
              </a:rPr>
              <a:t>&gt;</a:t>
            </a:r>
            <a:r>
              <a:rPr sz="1400" b="1" spc="120" dirty="0">
                <a:solidFill>
                  <a:srgbClr val="10101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1010"/>
                </a:solidFill>
                <a:latin typeface="Courier New"/>
                <a:cs typeface="Courier New"/>
              </a:rPr>
              <a:t>sc.appName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u'PySparkShel</a:t>
            </a:r>
            <a:r>
              <a:rPr sz="1400" b="1" spc="60" dirty="0">
                <a:solidFill>
                  <a:srgbClr val="107FA7"/>
                </a:solidFill>
                <a:latin typeface="Courier New"/>
                <a:cs typeface="Courier New"/>
              </a:rPr>
              <a:t>l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'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4568" y="2996262"/>
            <a:ext cx="18802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s</a:t>
            </a:r>
            <a:r>
              <a:rPr sz="1400" b="1" spc="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sc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,</a:t>
            </a:r>
            <a:r>
              <a:rPr sz="1400" b="1" spc="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HiveContext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3959" y="2996262"/>
            <a:ext cx="21266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availabl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s</a:t>
            </a:r>
            <a:r>
              <a:rPr sz="1400" b="1" spc="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sqlCt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x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0600" y="4229100"/>
            <a:ext cx="7302500" cy="1968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6800" y="4381500"/>
            <a:ext cx="4114800" cy="1790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5050" y="4273550"/>
            <a:ext cx="7162800" cy="1828800"/>
          </a:xfrm>
          <a:custGeom>
            <a:avLst/>
            <a:gdLst/>
            <a:ahLst/>
            <a:cxnLst/>
            <a:rect l="l" t="t" r="r" b="b"/>
            <a:pathLst>
              <a:path w="7162800" h="1828800">
                <a:moveTo>
                  <a:pt x="0" y="0"/>
                </a:moveTo>
                <a:lnTo>
                  <a:pt x="7162800" y="0"/>
                </a:lnTo>
                <a:lnTo>
                  <a:pt x="7162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5050" y="4273550"/>
            <a:ext cx="7162800" cy="1828800"/>
          </a:xfrm>
          <a:custGeom>
            <a:avLst/>
            <a:gdLst/>
            <a:ahLst/>
            <a:cxnLst/>
            <a:rect l="l" t="t" r="r" b="b"/>
            <a:pathLst>
              <a:path w="7162800" h="1828800">
                <a:moveTo>
                  <a:pt x="0" y="0"/>
                </a:moveTo>
                <a:lnTo>
                  <a:pt x="7162800" y="0"/>
                </a:lnTo>
                <a:lnTo>
                  <a:pt x="7162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D8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0900" y="2908300"/>
            <a:ext cx="3632200" cy="406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1700" y="2959100"/>
            <a:ext cx="3479800" cy="254000"/>
          </a:xfrm>
          <a:custGeom>
            <a:avLst/>
            <a:gdLst/>
            <a:ahLst/>
            <a:cxnLst/>
            <a:rect l="l" t="t" r="r" b="b"/>
            <a:pathLst>
              <a:path w="3479800" h="254000">
                <a:moveTo>
                  <a:pt x="0" y="42333"/>
                </a:moveTo>
                <a:lnTo>
                  <a:pt x="19284" y="6818"/>
                </a:lnTo>
                <a:lnTo>
                  <a:pt x="3437467" y="0"/>
                </a:lnTo>
                <a:lnTo>
                  <a:pt x="3451609" y="2420"/>
                </a:lnTo>
                <a:lnTo>
                  <a:pt x="3463725" y="9125"/>
                </a:lnTo>
                <a:lnTo>
                  <a:pt x="3472981" y="19284"/>
                </a:lnTo>
                <a:lnTo>
                  <a:pt x="3478546" y="32064"/>
                </a:lnTo>
                <a:lnTo>
                  <a:pt x="3479800" y="211666"/>
                </a:lnTo>
                <a:lnTo>
                  <a:pt x="3477380" y="225809"/>
                </a:lnTo>
                <a:lnTo>
                  <a:pt x="3470674" y="237924"/>
                </a:lnTo>
                <a:lnTo>
                  <a:pt x="3460516" y="247181"/>
                </a:lnTo>
                <a:lnTo>
                  <a:pt x="3447735" y="252745"/>
                </a:lnTo>
                <a:lnTo>
                  <a:pt x="42332" y="254000"/>
                </a:lnTo>
                <a:lnTo>
                  <a:pt x="28190" y="251579"/>
                </a:lnTo>
                <a:lnTo>
                  <a:pt x="16075" y="244874"/>
                </a:lnTo>
                <a:lnTo>
                  <a:pt x="6818" y="234715"/>
                </a:lnTo>
                <a:lnTo>
                  <a:pt x="1254" y="221935"/>
                </a:lnTo>
                <a:lnTo>
                  <a:pt x="0" y="42333"/>
                </a:lnTo>
                <a:close/>
              </a:path>
            </a:pathLst>
          </a:custGeom>
          <a:ln w="254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0900" y="4673600"/>
            <a:ext cx="3822700" cy="406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1700" y="4724400"/>
            <a:ext cx="3670300" cy="254000"/>
          </a:xfrm>
          <a:custGeom>
            <a:avLst/>
            <a:gdLst/>
            <a:ahLst/>
            <a:cxnLst/>
            <a:rect l="l" t="t" r="r" b="b"/>
            <a:pathLst>
              <a:path w="3670300" h="254000">
                <a:moveTo>
                  <a:pt x="0" y="42334"/>
                </a:moveTo>
                <a:lnTo>
                  <a:pt x="19283" y="6819"/>
                </a:lnTo>
                <a:lnTo>
                  <a:pt x="3627965" y="0"/>
                </a:lnTo>
                <a:lnTo>
                  <a:pt x="3642107" y="2419"/>
                </a:lnTo>
                <a:lnTo>
                  <a:pt x="3654223" y="9125"/>
                </a:lnTo>
                <a:lnTo>
                  <a:pt x="3663479" y="19283"/>
                </a:lnTo>
                <a:lnTo>
                  <a:pt x="3669045" y="32063"/>
                </a:lnTo>
                <a:lnTo>
                  <a:pt x="3670300" y="211665"/>
                </a:lnTo>
                <a:lnTo>
                  <a:pt x="3667880" y="225808"/>
                </a:lnTo>
                <a:lnTo>
                  <a:pt x="3661174" y="237923"/>
                </a:lnTo>
                <a:lnTo>
                  <a:pt x="3651016" y="247179"/>
                </a:lnTo>
                <a:lnTo>
                  <a:pt x="3638236" y="252745"/>
                </a:lnTo>
                <a:lnTo>
                  <a:pt x="42334" y="254000"/>
                </a:lnTo>
                <a:lnTo>
                  <a:pt x="28191" y="251580"/>
                </a:lnTo>
                <a:lnTo>
                  <a:pt x="16076" y="244874"/>
                </a:lnTo>
                <a:lnTo>
                  <a:pt x="6819" y="234716"/>
                </a:lnTo>
                <a:lnTo>
                  <a:pt x="1254" y="221936"/>
                </a:lnTo>
                <a:lnTo>
                  <a:pt x="0" y="42334"/>
                </a:lnTo>
                <a:close/>
              </a:path>
            </a:pathLst>
          </a:custGeom>
          <a:ln w="254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67500" y="24384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67500" y="24384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03559" y="4168207"/>
            <a:ext cx="6722745" cy="181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Spar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k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contex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2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availabl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s</a:t>
            </a:r>
            <a:r>
              <a:rPr sz="1400" b="1" spc="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sc.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SQ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L</a:t>
            </a:r>
            <a:r>
              <a:rPr sz="1400" b="1" spc="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contex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spc="2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availabl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400" b="1" spc="2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a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s</a:t>
            </a:r>
            <a:r>
              <a:rPr sz="1400" b="1" spc="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7F7F7F"/>
                </a:solidFill>
                <a:latin typeface="Courier New"/>
                <a:cs typeface="Courier New"/>
              </a:rPr>
              <a:t>sqlContex</a:t>
            </a:r>
            <a:r>
              <a:rPr sz="1400" b="1" spc="-40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400" b="1" dirty="0">
                <a:solidFill>
                  <a:srgbClr val="7F7F7F"/>
                </a:solidFill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00" b="1" spc="-45" dirty="0">
                <a:latin typeface="Courier New"/>
                <a:cs typeface="Courier New"/>
              </a:rPr>
              <a:t>scal</a:t>
            </a:r>
            <a:r>
              <a:rPr sz="1400" b="1" spc="-40" dirty="0">
                <a:latin typeface="Courier New"/>
                <a:cs typeface="Courier New"/>
              </a:rPr>
              <a:t>a</a:t>
            </a:r>
            <a:r>
              <a:rPr sz="1400" b="1" dirty="0">
                <a:latin typeface="Courier New"/>
                <a:cs typeface="Courier New"/>
              </a:rPr>
              <a:t>&gt;</a:t>
            </a:r>
            <a:r>
              <a:rPr sz="1400" b="1" spc="21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sc.appName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res0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: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Strin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g</a:t>
            </a:r>
            <a:r>
              <a:rPr sz="1400" b="1" spc="2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=</a:t>
            </a:r>
            <a:r>
              <a:rPr sz="1400" b="1" spc="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Spar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k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shell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46937" y="2505455"/>
            <a:ext cx="13252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54800" y="41021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54800" y="41021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1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7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317490" cy="421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Q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10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1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ve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3</a:t>
            </a:r>
            <a:r>
              <a:rPr spc="-15" dirty="0">
                <a:latin typeface="Calibri"/>
                <a:cs typeface="Calibri"/>
              </a:rPr>
              <a:t>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907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906895" cy="3512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 dirty="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odu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 dirty="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odu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B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endParaRPr sz="20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 dirty="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es</a:t>
            </a: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spc="-4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 dirty="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90" dirty="0">
                <a:latin typeface="Calibri"/>
                <a:cs typeface="Calibri"/>
              </a:rPr>
              <a:t>z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rk</a:t>
            </a:r>
            <a:endParaRPr sz="2000" dirty="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4</a:t>
            </a:r>
            <a:r>
              <a:rPr spc="-15" dirty="0">
                <a:latin typeface="Calibri"/>
                <a:cs typeface="Calibri"/>
              </a:rPr>
              <a:t>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Calibri"/>
                <a:cs typeface="Calibri"/>
              </a:rPr>
              <a:t>W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Q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54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760970" cy="385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ila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tw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SQLContext</a:t>
            </a:r>
            <a:endParaRPr sz="2000">
              <a:latin typeface="Courier New"/>
              <a:cs typeface="Courier New"/>
            </a:endParaRPr>
          </a:p>
          <a:p>
            <a:pPr marL="1041400" lvl="2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HiveContext</a:t>
            </a:r>
            <a:endParaRPr sz="2000">
              <a:latin typeface="Courier New"/>
              <a:cs typeface="Courier New"/>
            </a:endParaRPr>
          </a:p>
          <a:p>
            <a:pPr marL="1041400" lvl="2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/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uppo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mme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5</a:t>
            </a:r>
            <a:r>
              <a:rPr spc="-15" dirty="0">
                <a:latin typeface="Calibri"/>
                <a:cs typeface="Calibri"/>
              </a:rPr>
              <a:t>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Q</a:t>
            </a:r>
            <a:r>
              <a:rPr dirty="0">
                <a:latin typeface="Calibri"/>
                <a:cs typeface="Calibri"/>
              </a:rPr>
              <a:t>L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3687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5"/>
            <a:ext cx="60960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SQLContex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SparkContext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C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Q</a:t>
            </a:r>
            <a:r>
              <a:rPr dirty="0">
                <a:latin typeface="Calibri"/>
                <a:cs typeface="Calibri"/>
              </a:rPr>
              <a:t>L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t</a:t>
            </a:r>
          </a:p>
        </p:txBody>
      </p:sp>
      <p:sp>
        <p:nvSpPr>
          <p:cNvPr id="5" name="object 5"/>
          <p:cNvSpPr/>
          <p:nvPr/>
        </p:nvSpPr>
        <p:spPr>
          <a:xfrm>
            <a:off x="711200" y="1828800"/>
            <a:ext cx="5080000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4208" y="1992182"/>
            <a:ext cx="703580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2308" y="2093782"/>
            <a:ext cx="5638800" cy="1155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8658" y="2036632"/>
            <a:ext cx="6896100" cy="1193800"/>
          </a:xfrm>
          <a:custGeom>
            <a:avLst/>
            <a:gdLst/>
            <a:ahLst/>
            <a:cxnLst/>
            <a:rect l="l" t="t" r="r" b="b"/>
            <a:pathLst>
              <a:path w="6896100" h="1193800">
                <a:moveTo>
                  <a:pt x="0" y="0"/>
                </a:moveTo>
                <a:lnTo>
                  <a:pt x="6896100" y="0"/>
                </a:lnTo>
                <a:lnTo>
                  <a:pt x="6896100" y="1193800"/>
                </a:lnTo>
                <a:lnTo>
                  <a:pt x="0" y="11938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8658" y="2036632"/>
            <a:ext cx="6896100" cy="1193800"/>
          </a:xfrm>
          <a:custGeom>
            <a:avLst/>
            <a:gdLst/>
            <a:ahLst/>
            <a:cxnLst/>
            <a:rect l="l" t="t" r="r" b="b"/>
            <a:pathLst>
              <a:path w="6896100" h="1193800">
                <a:moveTo>
                  <a:pt x="0" y="0"/>
                </a:moveTo>
                <a:lnTo>
                  <a:pt x="6896100" y="0"/>
                </a:lnTo>
                <a:lnTo>
                  <a:pt x="6896100" y="1193800"/>
                </a:lnTo>
                <a:lnTo>
                  <a:pt x="0" y="1193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2508" y="1877882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2508" y="1877882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38200" y="1482105"/>
            <a:ext cx="6647815" cy="157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R="139700" algn="r">
              <a:lnSpc>
                <a:spcPct val="100000"/>
              </a:lnSpc>
              <a:spcBef>
                <a:spcPts val="1235"/>
              </a:spcBef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 dirty="0">
              <a:latin typeface="Calibri"/>
              <a:cs typeface="Calibri"/>
            </a:endParaRPr>
          </a:p>
          <a:p>
            <a:pPr marL="12700" marR="1395095">
              <a:lnSpc>
                <a:spcPct val="99500"/>
              </a:lnSpc>
              <a:spcBef>
                <a:spcPts val="445"/>
              </a:spcBef>
            </a:pPr>
            <a:r>
              <a:rPr sz="1800" b="1" spc="15" dirty="0">
                <a:latin typeface="Courier New"/>
                <a:cs typeface="Courier New"/>
              </a:rPr>
              <a:t>impor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org.apache.spar</a:t>
            </a:r>
            <a:r>
              <a:rPr sz="1800" b="1" spc="-80" dirty="0">
                <a:latin typeface="Courier New"/>
                <a:cs typeface="Courier New"/>
              </a:rPr>
              <a:t>k</a:t>
            </a:r>
            <a:r>
              <a:rPr sz="1800" b="1" spc="15" dirty="0">
                <a:latin typeface="Courier New"/>
                <a:cs typeface="Courier New"/>
              </a:rPr>
              <a:t>.sq</a:t>
            </a:r>
            <a:r>
              <a:rPr sz="1800" b="1" spc="-80" dirty="0">
                <a:latin typeface="Courier New"/>
                <a:cs typeface="Courier New"/>
              </a:rPr>
              <a:t>l</a:t>
            </a:r>
            <a:r>
              <a:rPr sz="1800" b="1" spc="15" dirty="0">
                <a:latin typeface="Courier New"/>
                <a:cs typeface="Courier New"/>
              </a:rPr>
              <a:t>.SQ</a:t>
            </a:r>
            <a:r>
              <a:rPr sz="1800" b="1" spc="-85" dirty="0">
                <a:latin typeface="Courier New"/>
                <a:cs typeface="Courier New"/>
              </a:rPr>
              <a:t>L</a:t>
            </a:r>
            <a:r>
              <a:rPr sz="1800" b="1" spc="15" dirty="0">
                <a:latin typeface="Courier New"/>
                <a:cs typeface="Courier New"/>
              </a:rPr>
              <a:t>Con</a:t>
            </a:r>
            <a:r>
              <a:rPr sz="1800" b="1" spc="-85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ext va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sqlCt</a:t>
            </a: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3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ne</a:t>
            </a:r>
            <a:r>
              <a:rPr sz="1800" b="1" dirty="0">
                <a:latin typeface="Courier New"/>
                <a:cs typeface="Courier New"/>
              </a:rPr>
              <a:t>w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SQLContex</a:t>
            </a:r>
            <a:r>
              <a:rPr sz="1800" b="1" spc="20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(sc) </a:t>
            </a:r>
            <a:endParaRPr lang="en-US" sz="1800" b="1" spc="15" dirty="0" smtClean="0">
              <a:latin typeface="Courier New"/>
              <a:cs typeface="Courier New"/>
            </a:endParaRPr>
          </a:p>
          <a:p>
            <a:pPr marL="12700" marR="1395095">
              <a:lnSpc>
                <a:spcPct val="99500"/>
              </a:lnSpc>
              <a:spcBef>
                <a:spcPts val="445"/>
              </a:spcBef>
            </a:pPr>
            <a:r>
              <a:rPr sz="1800" b="1" spc="15" dirty="0" smtClean="0">
                <a:latin typeface="Courier New"/>
                <a:cs typeface="Courier New"/>
              </a:rPr>
              <a:t>impor</a:t>
            </a:r>
            <a:r>
              <a:rPr sz="1800" b="1" dirty="0" smtClean="0">
                <a:latin typeface="Courier New"/>
                <a:cs typeface="Courier New"/>
              </a:rPr>
              <a:t>t</a:t>
            </a:r>
            <a:r>
              <a:rPr sz="1800" b="1" spc="-160" dirty="0" smtClean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sqlCt</a:t>
            </a:r>
            <a:r>
              <a:rPr sz="1800" b="1" spc="20" dirty="0">
                <a:latin typeface="Courier New"/>
                <a:cs typeface="Courier New"/>
              </a:rPr>
              <a:t>x</a:t>
            </a:r>
            <a:r>
              <a:rPr sz="1800" b="1" spc="15" dirty="0">
                <a:latin typeface="Courier New"/>
                <a:cs typeface="Courier New"/>
              </a:rPr>
              <a:t>.</a:t>
            </a:r>
            <a:r>
              <a:rPr sz="1800" b="1" dirty="0">
                <a:latin typeface="Courier New"/>
                <a:cs typeface="Courier New"/>
              </a:rPr>
              <a:t>_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6</a:t>
            </a:r>
            <a:r>
              <a:rPr spc="-15" dirty="0">
                <a:latin typeface="Calibri"/>
                <a:cs typeface="Calibri"/>
              </a:rPr>
              <a:t>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3590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317490" cy="421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Q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10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1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ve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7</a:t>
            </a:r>
            <a:r>
              <a:rPr spc="-15" dirty="0">
                <a:latin typeface="Calibri"/>
                <a:cs typeface="Calibri"/>
              </a:rPr>
              <a:t>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6009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033895" cy="131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1571625" indent="-165100" algn="ctr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alo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9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24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B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Ro</a:t>
            </a:r>
            <a:r>
              <a:rPr sz="2000" b="1" dirty="0">
                <a:latin typeface="Courier New"/>
                <a:cs typeface="Courier New"/>
              </a:rPr>
              <a:t>w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8</a:t>
            </a:r>
            <a:r>
              <a:rPr spc="-15" dirty="0">
                <a:latin typeface="Calibri"/>
                <a:cs typeface="Calibri"/>
              </a:rPr>
              <a:t>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315090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543800" cy="1963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2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 </a:t>
            </a:r>
            <a:r>
              <a:rPr sz="2000" spc="-40" dirty="0">
                <a:latin typeface="Calibri"/>
                <a:cs typeface="Calibri"/>
              </a:rPr>
              <a:t>J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9</a:t>
            </a:r>
            <a:r>
              <a:rPr spc="-15" dirty="0">
                <a:latin typeface="Calibri"/>
                <a:cs typeface="Calibri"/>
              </a:rPr>
              <a:t>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C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63873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m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J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45" dirty="0">
                <a:latin typeface="Calibri"/>
                <a:cs typeface="Calibri"/>
              </a:rPr>
              <a:t>il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8" name="object 8"/>
          <p:cNvSpPr/>
          <p:nvPr/>
        </p:nvSpPr>
        <p:spPr>
          <a:xfrm>
            <a:off x="1123166" y="1714945"/>
            <a:ext cx="6070600" cy="116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6666" y="1829245"/>
            <a:ext cx="5905500" cy="105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7616" y="1759395"/>
            <a:ext cx="5930900" cy="1028700"/>
          </a:xfrm>
          <a:custGeom>
            <a:avLst/>
            <a:gdLst/>
            <a:ahLst/>
            <a:cxnLst/>
            <a:rect l="l" t="t" r="r" b="b"/>
            <a:pathLst>
              <a:path w="5930900" h="1028700">
                <a:moveTo>
                  <a:pt x="0" y="0"/>
                </a:moveTo>
                <a:lnTo>
                  <a:pt x="5930900" y="0"/>
                </a:lnTo>
                <a:lnTo>
                  <a:pt x="59309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7616" y="1759395"/>
            <a:ext cx="5930900" cy="1028700"/>
          </a:xfrm>
          <a:custGeom>
            <a:avLst/>
            <a:gdLst/>
            <a:ahLst/>
            <a:cxnLst/>
            <a:rect l="l" t="t" r="r" b="b"/>
            <a:pathLst>
              <a:path w="5930900" h="1028700">
                <a:moveTo>
                  <a:pt x="0" y="0"/>
                </a:moveTo>
                <a:lnTo>
                  <a:pt x="5930900" y="0"/>
                </a:lnTo>
                <a:lnTo>
                  <a:pt x="59309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7500" y="3949700"/>
            <a:ext cx="5422900" cy="161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950" y="3994150"/>
            <a:ext cx="5283200" cy="1473200"/>
          </a:xfrm>
          <a:custGeom>
            <a:avLst/>
            <a:gdLst/>
            <a:ahLst/>
            <a:cxnLst/>
            <a:rect l="l" t="t" r="r" b="b"/>
            <a:pathLst>
              <a:path w="5283200" h="1473200">
                <a:moveTo>
                  <a:pt x="0" y="0"/>
                </a:moveTo>
                <a:lnTo>
                  <a:pt x="5283200" y="0"/>
                </a:lnTo>
                <a:lnTo>
                  <a:pt x="52832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950" y="3994150"/>
            <a:ext cx="5283200" cy="1473200"/>
          </a:xfrm>
          <a:custGeom>
            <a:avLst/>
            <a:gdLst/>
            <a:ahLst/>
            <a:cxnLst/>
            <a:rect l="l" t="t" r="r" b="b"/>
            <a:pathLst>
              <a:path w="5283200" h="1473200">
                <a:moveTo>
                  <a:pt x="0" y="0"/>
                </a:moveTo>
                <a:lnTo>
                  <a:pt x="5283200" y="0"/>
                </a:lnTo>
                <a:lnTo>
                  <a:pt x="52832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05500" y="3657600"/>
            <a:ext cx="2832100" cy="2171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45416" y="1356247"/>
            <a:ext cx="5575300" cy="1367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 marR="1719580">
              <a:lnSpc>
                <a:spcPts val="1900"/>
              </a:lnSpc>
              <a:spcBef>
                <a:spcPts val="175"/>
              </a:spcBef>
            </a:pPr>
            <a:endParaRPr lang="en-US" sz="1600" b="1" spc="35" dirty="0" smtClean="0">
              <a:solidFill>
                <a:srgbClr val="A6A6A6"/>
              </a:solidFill>
              <a:latin typeface="Courier New"/>
              <a:cs typeface="Courier New"/>
            </a:endParaRPr>
          </a:p>
          <a:p>
            <a:pPr marL="12700" marR="1719580">
              <a:lnSpc>
                <a:spcPts val="1900"/>
              </a:lnSpc>
              <a:spcBef>
                <a:spcPts val="175"/>
              </a:spcBef>
            </a:pPr>
            <a:r>
              <a:rPr sz="1600" b="1" spc="35" dirty="0" err="1" smtClean="0">
                <a:solidFill>
                  <a:srgbClr val="A6A6A6"/>
                </a:solidFill>
                <a:latin typeface="Courier New"/>
                <a:cs typeface="Courier New"/>
              </a:rPr>
              <a:t>va</a:t>
            </a:r>
            <a:r>
              <a:rPr sz="1600" b="1" dirty="0" err="1" smtClean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600" b="1" spc="-25" dirty="0" smtClean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sqlCt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x</a:t>
            </a:r>
            <a:r>
              <a:rPr sz="1600" b="1" spc="-2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600" b="1" spc="-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ne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w</a:t>
            </a:r>
            <a:r>
              <a:rPr sz="1600" b="1" spc="-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SQLConte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x</a:t>
            </a:r>
            <a:r>
              <a:rPr sz="1600" b="1" spc="4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c) impor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600" b="1" spc="-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sqlCtx._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b="1" spc="35" dirty="0">
                <a:latin typeface="Courier New"/>
                <a:cs typeface="Courier New"/>
              </a:rPr>
              <a:t>va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peopleD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sqlCtx.jso</a:t>
            </a:r>
            <a:r>
              <a:rPr sz="1600" b="1" spc="-60" dirty="0">
                <a:latin typeface="Courier New"/>
                <a:cs typeface="Courier New"/>
              </a:rPr>
              <a:t>n</a:t>
            </a:r>
            <a:r>
              <a:rPr sz="1600" b="1" spc="35" dirty="0">
                <a:latin typeface="Courier New"/>
                <a:cs typeface="Courier New"/>
              </a:rPr>
              <a:t>Fi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-65" dirty="0">
                <a:latin typeface="Courier New"/>
                <a:cs typeface="Courier New"/>
              </a:rPr>
              <a:t>(</a:t>
            </a:r>
            <a:r>
              <a:rPr sz="1600" b="1" spc="35" dirty="0">
                <a:latin typeface="Courier New"/>
                <a:cs typeface="Courier New"/>
              </a:rPr>
              <a:t>"p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op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35" dirty="0">
                <a:latin typeface="Courier New"/>
                <a:cs typeface="Courier New"/>
              </a:rPr>
              <a:t>e</a:t>
            </a:r>
            <a:r>
              <a:rPr sz="1600" b="1" spc="-65" dirty="0">
                <a:latin typeface="Courier New"/>
                <a:cs typeface="Courier New"/>
              </a:rPr>
              <a:t>.</a:t>
            </a:r>
            <a:r>
              <a:rPr sz="1600" b="1" spc="35" dirty="0">
                <a:latin typeface="Courier New"/>
                <a:cs typeface="Courier New"/>
              </a:rPr>
              <a:t>js</a:t>
            </a:r>
            <a:r>
              <a:rPr sz="1600" b="1" spc="-65" dirty="0">
                <a:latin typeface="Courier New"/>
                <a:cs typeface="Courier New"/>
              </a:rPr>
              <a:t>o</a:t>
            </a:r>
            <a:r>
              <a:rPr sz="1600" b="1" spc="40" dirty="0">
                <a:latin typeface="Courier New"/>
                <a:cs typeface="Courier New"/>
              </a:rPr>
              <a:t>n</a:t>
            </a:r>
            <a:r>
              <a:rPr sz="1600" b="1" spc="35" dirty="0">
                <a:latin typeface="Courier New"/>
                <a:cs typeface="Courier New"/>
              </a:rPr>
              <a:t>")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1701" y="4176012"/>
            <a:ext cx="16643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{</a:t>
            </a:r>
            <a:r>
              <a:rPr sz="1400" b="1" spc="-40" dirty="0">
                <a:latin typeface="Courier New"/>
                <a:cs typeface="Courier New"/>
              </a:rPr>
              <a:t>"</a:t>
            </a:r>
            <a:r>
              <a:rPr sz="1400" b="1" spc="-45" dirty="0">
                <a:latin typeface="Courier New"/>
                <a:cs typeface="Courier New"/>
              </a:rPr>
              <a:t>nam</a:t>
            </a:r>
            <a:r>
              <a:rPr sz="1400" b="1" spc="-40" dirty="0"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":"Alic</a:t>
            </a:r>
            <a:r>
              <a:rPr sz="1400" b="1" spc="60" dirty="0"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",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35122" y="4176012"/>
            <a:ext cx="16643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"pcode":"943</a:t>
            </a:r>
            <a:r>
              <a:rPr sz="1400" b="1" spc="60" dirty="0">
                <a:latin typeface="Courier New"/>
                <a:cs typeface="Courier New"/>
              </a:rPr>
              <a:t>0</a:t>
            </a:r>
            <a:r>
              <a:rPr sz="1400" b="1" spc="-45" dirty="0">
                <a:latin typeface="Courier New"/>
                <a:cs typeface="Courier New"/>
              </a:rPr>
              <a:t>4"}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1701" y="4391912"/>
            <a:ext cx="47529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{</a:t>
            </a:r>
            <a:r>
              <a:rPr sz="1400" b="1" spc="-40" dirty="0">
                <a:latin typeface="Courier New"/>
                <a:cs typeface="Courier New"/>
              </a:rPr>
              <a:t>"</a:t>
            </a:r>
            <a:r>
              <a:rPr sz="1400" b="1" spc="-45" dirty="0">
                <a:latin typeface="Courier New"/>
                <a:cs typeface="Courier New"/>
              </a:rPr>
              <a:t>nam</a:t>
            </a:r>
            <a:r>
              <a:rPr sz="1400" b="1" spc="-40" dirty="0"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":</a:t>
            </a:r>
            <a:r>
              <a:rPr sz="1400" b="1" spc="-40" dirty="0">
                <a:latin typeface="Courier New"/>
                <a:cs typeface="Courier New"/>
              </a:rPr>
              <a:t>"</a:t>
            </a:r>
            <a:r>
              <a:rPr sz="1400" b="1" spc="-45" dirty="0">
                <a:latin typeface="Courier New"/>
                <a:cs typeface="Courier New"/>
              </a:rPr>
              <a:t>Bray</a:t>
            </a:r>
            <a:r>
              <a:rPr sz="1400" b="1" spc="60" dirty="0">
                <a:latin typeface="Courier New"/>
                <a:cs typeface="Courier New"/>
              </a:rPr>
              <a:t>d</a:t>
            </a:r>
            <a:r>
              <a:rPr sz="1400" b="1" spc="-45" dirty="0">
                <a:latin typeface="Courier New"/>
                <a:cs typeface="Courier New"/>
              </a:rPr>
              <a:t>en</a:t>
            </a:r>
            <a:r>
              <a:rPr sz="1400" b="1" spc="60" dirty="0">
                <a:latin typeface="Courier New"/>
                <a:cs typeface="Courier New"/>
              </a:rPr>
              <a:t>"</a:t>
            </a:r>
            <a:r>
              <a:rPr sz="1400" b="1" dirty="0">
                <a:latin typeface="Courier New"/>
                <a:cs typeface="Courier New"/>
              </a:rPr>
              <a:t>,</a:t>
            </a:r>
            <a:r>
              <a:rPr sz="1400" b="1" spc="41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"age":30</a:t>
            </a:r>
            <a:r>
              <a:rPr sz="1400" b="1" dirty="0">
                <a:latin typeface="Courier New"/>
                <a:cs typeface="Courier New"/>
              </a:rPr>
              <a:t>,</a:t>
            </a:r>
            <a:r>
              <a:rPr sz="1400" b="1" spc="31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"pcode":"9430</a:t>
            </a:r>
            <a:r>
              <a:rPr sz="1400" b="1" spc="55" dirty="0">
                <a:latin typeface="Courier New"/>
                <a:cs typeface="Courier New"/>
              </a:rPr>
              <a:t>4</a:t>
            </a:r>
            <a:r>
              <a:rPr sz="1400" b="1" spc="-45" dirty="0">
                <a:latin typeface="Courier New"/>
                <a:cs typeface="Courier New"/>
              </a:rPr>
              <a:t>"</a:t>
            </a: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1701" y="4607812"/>
            <a:ext cx="166433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{</a:t>
            </a:r>
            <a:r>
              <a:rPr sz="1400" b="1" spc="-40" dirty="0">
                <a:latin typeface="Courier New"/>
                <a:cs typeface="Courier New"/>
              </a:rPr>
              <a:t>"</a:t>
            </a:r>
            <a:r>
              <a:rPr sz="1400" b="1" spc="-45" dirty="0">
                <a:latin typeface="Courier New"/>
                <a:cs typeface="Courier New"/>
              </a:rPr>
              <a:t>nam</a:t>
            </a:r>
            <a:r>
              <a:rPr sz="1400" b="1" spc="-40" dirty="0"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":"Carl</a:t>
            </a:r>
            <a:r>
              <a:rPr sz="1400" b="1" spc="60" dirty="0">
                <a:latin typeface="Courier New"/>
                <a:cs typeface="Courier New"/>
              </a:rPr>
              <a:t>a</a:t>
            </a:r>
            <a:r>
              <a:rPr sz="1400" b="1" spc="-45" dirty="0">
                <a:latin typeface="Courier New"/>
                <a:cs typeface="Courier New"/>
              </a:rPr>
              <a:t>",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spc="-45" dirty="0">
                <a:latin typeface="Courier New"/>
                <a:cs typeface="Courier New"/>
              </a:rPr>
              <a:t>{</a:t>
            </a:r>
            <a:r>
              <a:rPr sz="1400" b="1" spc="-40" dirty="0">
                <a:latin typeface="Courier New"/>
                <a:cs typeface="Courier New"/>
              </a:rPr>
              <a:t>"</a:t>
            </a:r>
            <a:r>
              <a:rPr sz="1400" b="1" spc="-45" dirty="0">
                <a:latin typeface="Courier New"/>
                <a:cs typeface="Courier New"/>
              </a:rPr>
              <a:t>nam</a:t>
            </a:r>
            <a:r>
              <a:rPr sz="1400" b="1" spc="-40" dirty="0"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":"Dian</a:t>
            </a:r>
            <a:r>
              <a:rPr sz="1400" b="1" spc="60" dirty="0">
                <a:latin typeface="Courier New"/>
                <a:cs typeface="Courier New"/>
              </a:rPr>
              <a:t>a</a:t>
            </a:r>
            <a:r>
              <a:rPr sz="1400" b="1" spc="-45" dirty="0">
                <a:latin typeface="Courier New"/>
                <a:cs typeface="Courier New"/>
              </a:rPr>
              <a:t>",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35122" y="4607812"/>
            <a:ext cx="273113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400" b="1" spc="-45" dirty="0">
                <a:latin typeface="Courier New"/>
                <a:cs typeface="Courier New"/>
              </a:rPr>
              <a:t>"age":19</a:t>
            </a:r>
            <a:r>
              <a:rPr sz="1400" b="1" dirty="0">
                <a:latin typeface="Courier New"/>
                <a:cs typeface="Courier New"/>
              </a:rPr>
              <a:t>,</a:t>
            </a:r>
            <a:r>
              <a:rPr sz="1400" b="1" spc="3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"pcode":"1003</a:t>
            </a:r>
            <a:r>
              <a:rPr sz="1400" b="1" spc="60" dirty="0">
                <a:latin typeface="Courier New"/>
                <a:cs typeface="Courier New"/>
              </a:rPr>
              <a:t>6</a:t>
            </a:r>
            <a:r>
              <a:rPr sz="1400" b="1" spc="-45" dirty="0">
                <a:latin typeface="Courier New"/>
                <a:cs typeface="Courier New"/>
              </a:rPr>
              <a:t>"} "age":46}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1701" y="5039612"/>
            <a:ext cx="188531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{</a:t>
            </a:r>
            <a:r>
              <a:rPr sz="1400" b="1" spc="-40" dirty="0">
                <a:latin typeface="Courier New"/>
                <a:cs typeface="Courier New"/>
              </a:rPr>
              <a:t>"</a:t>
            </a:r>
            <a:r>
              <a:rPr sz="1400" b="1" spc="-45" dirty="0">
                <a:latin typeface="Courier New"/>
                <a:cs typeface="Courier New"/>
              </a:rPr>
              <a:t>nam</a:t>
            </a:r>
            <a:r>
              <a:rPr sz="1400" b="1" spc="-40" dirty="0"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":"Étie</a:t>
            </a:r>
            <a:r>
              <a:rPr sz="1400" b="1" spc="60" dirty="0">
                <a:latin typeface="Courier New"/>
                <a:cs typeface="Courier New"/>
              </a:rPr>
              <a:t>n</a:t>
            </a:r>
            <a:r>
              <a:rPr sz="1400" b="1" spc="-45" dirty="0">
                <a:latin typeface="Courier New"/>
                <a:cs typeface="Courier New"/>
              </a:rPr>
              <a:t>ne</a:t>
            </a:r>
            <a:r>
              <a:rPr sz="1400" b="1" spc="60" dirty="0">
                <a:latin typeface="Courier New"/>
                <a:cs typeface="Courier New"/>
              </a:rPr>
              <a:t>"</a:t>
            </a:r>
            <a:r>
              <a:rPr sz="1400" b="1" dirty="0"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51113" y="5039612"/>
            <a:ext cx="16643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"pcode":"9410</a:t>
            </a:r>
            <a:r>
              <a:rPr sz="1400" b="1" spc="60" dirty="0">
                <a:latin typeface="Courier New"/>
                <a:cs typeface="Courier New"/>
              </a:rPr>
              <a:t>4</a:t>
            </a:r>
            <a:r>
              <a:rPr sz="1400" b="1" spc="-45" dirty="0">
                <a:latin typeface="Courier New"/>
                <a:cs typeface="Courier New"/>
              </a:rPr>
              <a:t>"}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08600" y="4457700"/>
            <a:ext cx="7112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78450" y="4514850"/>
            <a:ext cx="571500" cy="406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8450" y="4514850"/>
            <a:ext cx="571500" cy="406400"/>
          </a:xfrm>
          <a:custGeom>
            <a:avLst/>
            <a:gdLst/>
            <a:ahLst/>
            <a:cxnLst/>
            <a:rect l="l" t="t" r="r" b="b"/>
            <a:pathLst>
              <a:path w="571500" h="406400">
                <a:moveTo>
                  <a:pt x="0" y="101600"/>
                </a:moveTo>
                <a:lnTo>
                  <a:pt x="368300" y="101600"/>
                </a:lnTo>
                <a:lnTo>
                  <a:pt x="368300" y="0"/>
                </a:lnTo>
                <a:lnTo>
                  <a:pt x="571500" y="203200"/>
                </a:lnTo>
                <a:lnTo>
                  <a:pt x="368300" y="406400"/>
                </a:lnTo>
                <a:lnTo>
                  <a:pt x="368300" y="304800"/>
                </a:lnTo>
                <a:lnTo>
                  <a:pt x="0" y="304800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5750" y="3854450"/>
            <a:ext cx="1206500" cy="279400"/>
          </a:xfrm>
          <a:custGeom>
            <a:avLst/>
            <a:gdLst/>
            <a:ahLst/>
            <a:cxnLst/>
            <a:rect l="l" t="t" r="r" b="b"/>
            <a:pathLst>
              <a:path w="1206500" h="279400">
                <a:moveTo>
                  <a:pt x="0" y="0"/>
                </a:moveTo>
                <a:lnTo>
                  <a:pt x="1206500" y="0"/>
                </a:lnTo>
                <a:lnTo>
                  <a:pt x="12065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5750" y="3854450"/>
            <a:ext cx="1206500" cy="279400"/>
          </a:xfrm>
          <a:custGeom>
            <a:avLst/>
            <a:gdLst/>
            <a:ahLst/>
            <a:cxnLst/>
            <a:rect l="l" t="t" r="r" b="b"/>
            <a:pathLst>
              <a:path w="1206500" h="279400">
                <a:moveTo>
                  <a:pt x="0" y="0"/>
                </a:moveTo>
                <a:lnTo>
                  <a:pt x="1206500" y="0"/>
                </a:lnTo>
                <a:lnTo>
                  <a:pt x="12065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2262" y="3899448"/>
            <a:ext cx="103314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45" dirty="0">
                <a:latin typeface="Calibri"/>
                <a:cs typeface="Calibri"/>
              </a:rPr>
              <a:t>F</a:t>
            </a:r>
            <a:r>
              <a:rPr sz="1200" spc="20" dirty="0">
                <a:latin typeface="Calibri"/>
                <a:cs typeface="Calibri"/>
              </a:rPr>
              <a:t>il</a:t>
            </a:r>
            <a:r>
              <a:rPr sz="1200" spc="-5" dirty="0">
                <a:latin typeface="Calibri"/>
                <a:cs typeface="Calibri"/>
              </a:rPr>
              <a:t>e: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35" dirty="0">
                <a:latin typeface="Calibri"/>
                <a:cs typeface="Calibri"/>
              </a:rPr>
              <a:t>op</a:t>
            </a:r>
            <a:r>
              <a:rPr sz="1200" spc="2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e.</a:t>
            </a:r>
            <a:r>
              <a:rPr sz="1200" spc="10" dirty="0">
                <a:latin typeface="Calibri"/>
                <a:cs typeface="Calibri"/>
              </a:rPr>
              <a:t>j</a:t>
            </a:r>
            <a:r>
              <a:rPr sz="1200" spc="30" dirty="0">
                <a:latin typeface="Calibri"/>
                <a:cs typeface="Calibri"/>
              </a:rPr>
              <a:t>s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20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936384" y="3693795"/>
          <a:ext cx="2678545" cy="201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26"/>
                <a:gridCol w="1062182"/>
                <a:gridCol w="923637"/>
              </a:tblGrid>
              <a:tr h="33527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age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name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pcode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94304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30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Brayden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94304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Carla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10036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46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Diana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Étienne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94104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77</a:t>
            </a:fld>
            <a:endParaRPr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25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696200" cy="422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Q</a:t>
            </a:r>
            <a:r>
              <a:rPr sz="2000" b="1" spc="-50" dirty="0">
                <a:latin typeface="Calibri"/>
                <a:cs typeface="Calibri"/>
              </a:rPr>
              <a:t>L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on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jsonFile(filename)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parquetFile(filename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ic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5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load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load(filename,source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filenam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source</a:t>
            </a:r>
            <a:endParaRPr sz="2000">
              <a:latin typeface="Courier New"/>
              <a:cs typeface="Courier New"/>
            </a:endParaRPr>
          </a:p>
          <a:p>
            <a:pPr marL="58356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load(source,options…)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source</a:t>
            </a:r>
            <a:endParaRPr sz="2000">
              <a:latin typeface="Courier New"/>
              <a:cs typeface="Courier New"/>
            </a:endParaRPr>
          </a:p>
          <a:p>
            <a:pPr marL="583565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load</a:t>
            </a:r>
            <a:endParaRPr sz="2000">
              <a:latin typeface="Courier New"/>
              <a:cs typeface="Courier New"/>
            </a:endParaRPr>
          </a:p>
          <a:p>
            <a:pPr marL="1040765" marR="5080" indent="-1651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jsonFile("people.json"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load("people.json", "json")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C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m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0826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172200" cy="3512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1</a:t>
            </a:r>
            <a:r>
              <a:rPr sz="2000" b="1" spc="-35" dirty="0">
                <a:latin typeface="Calibri"/>
                <a:cs typeface="Calibri"/>
              </a:rPr>
              <a:t>.</a:t>
            </a:r>
            <a:r>
              <a:rPr sz="2000" b="1" spc="-5" dirty="0">
                <a:latin typeface="Calibri"/>
                <a:cs typeface="Calibri"/>
              </a:rPr>
              <a:t>3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json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parquet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jdbc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10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V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15" dirty="0">
                <a:latin typeface="Calibri"/>
                <a:cs typeface="Calibri"/>
              </a:rPr>
              <a:t>My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ou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28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4150995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B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-3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ili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s)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8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800" y="2946400"/>
            <a:ext cx="8140700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5300" y="3035300"/>
            <a:ext cx="7747000" cy="104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2990850"/>
            <a:ext cx="8001000" cy="1016000"/>
          </a:xfrm>
          <a:custGeom>
            <a:avLst/>
            <a:gdLst/>
            <a:ahLst/>
            <a:cxnLst/>
            <a:rect l="l" t="t" r="r" b="b"/>
            <a:pathLst>
              <a:path w="8001000" h="1016000">
                <a:moveTo>
                  <a:pt x="0" y="0"/>
                </a:moveTo>
                <a:lnTo>
                  <a:pt x="8001000" y="0"/>
                </a:lnTo>
                <a:lnTo>
                  <a:pt x="8001000" y="1016000"/>
                </a:lnTo>
                <a:lnTo>
                  <a:pt x="0" y="10160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" y="2990850"/>
            <a:ext cx="8001000" cy="1016000"/>
          </a:xfrm>
          <a:custGeom>
            <a:avLst/>
            <a:gdLst/>
            <a:ahLst/>
            <a:cxnLst/>
            <a:rect l="l" t="t" r="r" b="b"/>
            <a:pathLst>
              <a:path w="8001000" h="1016000">
                <a:moveTo>
                  <a:pt x="0" y="0"/>
                </a:moveTo>
                <a:lnTo>
                  <a:pt x="8001000" y="0"/>
                </a:lnTo>
                <a:lnTo>
                  <a:pt x="8001000" y="1016000"/>
                </a:lnTo>
                <a:lnTo>
                  <a:pt x="0" y="1016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4500" y="1625600"/>
            <a:ext cx="81407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8000" y="1701800"/>
            <a:ext cx="6972300" cy="1041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8950" y="1670050"/>
            <a:ext cx="8001000" cy="1003300"/>
          </a:xfrm>
          <a:custGeom>
            <a:avLst/>
            <a:gdLst/>
            <a:ahLst/>
            <a:cxnLst/>
            <a:rect l="l" t="t" r="r" b="b"/>
            <a:pathLst>
              <a:path w="8001000" h="1003300">
                <a:moveTo>
                  <a:pt x="0" y="0"/>
                </a:moveTo>
                <a:lnTo>
                  <a:pt x="8001000" y="0"/>
                </a:lnTo>
                <a:lnTo>
                  <a:pt x="80010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8950" y="1670050"/>
            <a:ext cx="8001000" cy="1003300"/>
          </a:xfrm>
          <a:custGeom>
            <a:avLst/>
            <a:gdLst/>
            <a:ahLst/>
            <a:cxnLst/>
            <a:rect l="l" t="t" r="r" b="b"/>
            <a:pathLst>
              <a:path w="8001000" h="1003300">
                <a:moveTo>
                  <a:pt x="0" y="0"/>
                </a:moveTo>
                <a:lnTo>
                  <a:pt x="8001000" y="0"/>
                </a:lnTo>
                <a:lnTo>
                  <a:pt x="8001000" y="1003300"/>
                </a:lnTo>
                <a:lnTo>
                  <a:pt x="0" y="1003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85000" y="15240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85000" y="15240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85000" y="28194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85000" y="28194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7242" y="1196354"/>
            <a:ext cx="7867650" cy="381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3235960" indent="-165100" algn="ctr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-55" dirty="0">
                <a:latin typeface="Calibri"/>
                <a:cs typeface="Calibri"/>
              </a:rPr>
              <a:t>yS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ts val="1650"/>
              </a:lnSpc>
              <a:spcBef>
                <a:spcPts val="800"/>
              </a:spcBef>
            </a:pPr>
            <a:r>
              <a:rPr sz="1400" b="1" dirty="0" smtClean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 smtClean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 smtClean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 smtClean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 smtClean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 smtClean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 smtClean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 smtClean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 smtClean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 smtClean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 smtClean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 smtClean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 dirty="0" smtClean="0">
              <a:latin typeface="Calibri"/>
              <a:cs typeface="Calibri"/>
            </a:endParaRPr>
          </a:p>
          <a:p>
            <a:pPr marL="264160" marR="1123315" indent="-127000">
              <a:lnSpc>
                <a:spcPts val="1900"/>
              </a:lnSpc>
              <a:spcBef>
                <a:spcPts val="50"/>
              </a:spcBef>
            </a:pPr>
            <a:r>
              <a:rPr sz="1600" b="1" spc="35" dirty="0" err="1" smtClean="0">
                <a:latin typeface="Courier New"/>
                <a:cs typeface="Courier New"/>
              </a:rPr>
              <a:t>accountsD</a:t>
            </a:r>
            <a:r>
              <a:rPr sz="1600" b="1" dirty="0" err="1" smtClean="0">
                <a:latin typeface="Courier New"/>
                <a:cs typeface="Courier New"/>
              </a:rPr>
              <a:t>F</a:t>
            </a:r>
            <a:r>
              <a:rPr sz="1600" b="1" spc="-325" dirty="0" smtClean="0">
                <a:latin typeface="Courier New"/>
                <a:cs typeface="Courier New"/>
              </a:rPr>
              <a:t> </a:t>
            </a:r>
            <a:r>
              <a:rPr sz="1600" b="1" dirty="0" smtClean="0">
                <a:latin typeface="Courier New"/>
                <a:cs typeface="Courier New"/>
              </a:rPr>
              <a:t>=</a:t>
            </a:r>
            <a:r>
              <a:rPr sz="1600" b="1" spc="-25" dirty="0" smtClean="0">
                <a:latin typeface="Courier New"/>
                <a:cs typeface="Courier New"/>
              </a:rPr>
              <a:t> </a:t>
            </a:r>
            <a:r>
              <a:rPr sz="1600" b="1" spc="35" dirty="0" err="1" smtClean="0">
                <a:latin typeface="Courier New"/>
                <a:cs typeface="Courier New"/>
              </a:rPr>
              <a:t>sqlCtx.lo</a:t>
            </a:r>
            <a:r>
              <a:rPr sz="1600" b="1" spc="-60" dirty="0" err="1" smtClean="0">
                <a:latin typeface="Courier New"/>
                <a:cs typeface="Courier New"/>
              </a:rPr>
              <a:t>a</a:t>
            </a:r>
            <a:r>
              <a:rPr sz="1600" b="1" spc="40" dirty="0" err="1" smtClean="0">
                <a:latin typeface="Courier New"/>
                <a:cs typeface="Courier New"/>
              </a:rPr>
              <a:t>d</a:t>
            </a:r>
            <a:r>
              <a:rPr sz="1600" b="1" spc="35" dirty="0" smtClean="0">
                <a:latin typeface="Courier New"/>
                <a:cs typeface="Courier New"/>
              </a:rPr>
              <a:t>(</a:t>
            </a:r>
            <a:r>
              <a:rPr sz="1600" b="1" spc="-65" dirty="0" smtClean="0">
                <a:latin typeface="Courier New"/>
                <a:cs typeface="Courier New"/>
              </a:rPr>
              <a:t>s</a:t>
            </a:r>
            <a:r>
              <a:rPr sz="1600" b="1" spc="35" dirty="0" smtClean="0">
                <a:latin typeface="Courier New"/>
                <a:cs typeface="Courier New"/>
              </a:rPr>
              <a:t>ou</a:t>
            </a:r>
            <a:r>
              <a:rPr sz="1600" b="1" spc="-65" dirty="0" smtClean="0">
                <a:latin typeface="Courier New"/>
                <a:cs typeface="Courier New"/>
              </a:rPr>
              <a:t>r</a:t>
            </a:r>
            <a:r>
              <a:rPr sz="1600" b="1" spc="35" dirty="0" smtClean="0">
                <a:latin typeface="Courier New"/>
                <a:cs typeface="Courier New"/>
              </a:rPr>
              <a:t>c</a:t>
            </a:r>
            <a:r>
              <a:rPr sz="1600" b="1" spc="-65" dirty="0" smtClean="0">
                <a:latin typeface="Courier New"/>
                <a:cs typeface="Courier New"/>
              </a:rPr>
              <a:t>e</a:t>
            </a:r>
            <a:r>
              <a:rPr sz="1600" b="1" spc="35" dirty="0" smtClean="0">
                <a:latin typeface="Courier New"/>
                <a:cs typeface="Courier New"/>
              </a:rPr>
              <a:t>=</a:t>
            </a:r>
            <a:r>
              <a:rPr sz="1600" b="1" spc="40" dirty="0" smtClean="0">
                <a:latin typeface="Courier New"/>
                <a:cs typeface="Courier New"/>
              </a:rPr>
              <a:t>"</a:t>
            </a:r>
            <a:r>
              <a:rPr sz="1600" b="1" spc="-65" dirty="0" err="1" smtClean="0">
                <a:latin typeface="Courier New"/>
                <a:cs typeface="Courier New"/>
              </a:rPr>
              <a:t>j</a:t>
            </a:r>
            <a:r>
              <a:rPr sz="1600" b="1" spc="40" dirty="0" err="1" smtClean="0">
                <a:latin typeface="Courier New"/>
                <a:cs typeface="Courier New"/>
              </a:rPr>
              <a:t>db</a:t>
            </a:r>
            <a:r>
              <a:rPr sz="1600" b="1" spc="-65" dirty="0" err="1" smtClean="0">
                <a:latin typeface="Courier New"/>
                <a:cs typeface="Courier New"/>
              </a:rPr>
              <a:t>c</a:t>
            </a:r>
            <a:r>
              <a:rPr sz="1600" b="1" spc="35" dirty="0" smtClean="0">
                <a:latin typeface="Courier New"/>
                <a:cs typeface="Courier New"/>
              </a:rPr>
              <a:t>"</a:t>
            </a:r>
            <a:r>
              <a:rPr sz="1600" b="1" dirty="0" smtClean="0">
                <a:latin typeface="Courier New"/>
                <a:cs typeface="Courier New"/>
              </a:rPr>
              <a:t>,</a:t>
            </a:r>
            <a:r>
              <a:rPr sz="1600" b="1" spc="-325" dirty="0" smtClean="0">
                <a:latin typeface="Courier New"/>
                <a:cs typeface="Courier New"/>
              </a:rPr>
              <a:t> </a:t>
            </a:r>
            <a:r>
              <a:rPr sz="1600" b="1" dirty="0" smtClean="0">
                <a:solidFill>
                  <a:srgbClr val="7F7F7F"/>
                </a:solidFill>
                <a:latin typeface="Courier New"/>
                <a:cs typeface="Courier New"/>
              </a:rPr>
              <a:t>\ </a:t>
            </a:r>
            <a:r>
              <a:rPr sz="1600" b="1" spc="35" dirty="0" err="1" smtClean="0">
                <a:latin typeface="Courier New"/>
                <a:cs typeface="Courier New"/>
              </a:rPr>
              <a:t>url</a:t>
            </a:r>
            <a:r>
              <a:rPr sz="1600" b="1" spc="35" dirty="0" smtClean="0">
                <a:latin typeface="Courier New"/>
                <a:cs typeface="Courier New"/>
              </a:rPr>
              <a:t>="</a:t>
            </a:r>
            <a:r>
              <a:rPr sz="1600" b="1" spc="35" dirty="0" err="1" smtClean="0">
                <a:latin typeface="Courier New"/>
                <a:cs typeface="Courier New"/>
              </a:rPr>
              <a:t>jdb</a:t>
            </a:r>
            <a:r>
              <a:rPr sz="1600" b="1" spc="-65" dirty="0" err="1" smtClean="0">
                <a:latin typeface="Courier New"/>
                <a:cs typeface="Courier New"/>
              </a:rPr>
              <a:t>c</a:t>
            </a:r>
            <a:r>
              <a:rPr sz="1600" b="1" spc="35" dirty="0" err="1" smtClean="0">
                <a:latin typeface="Courier New"/>
                <a:cs typeface="Courier New"/>
              </a:rPr>
              <a:t>:m</a:t>
            </a:r>
            <a:r>
              <a:rPr sz="1600" b="1" spc="-65" dirty="0" err="1" smtClean="0">
                <a:latin typeface="Courier New"/>
                <a:cs typeface="Courier New"/>
              </a:rPr>
              <a:t>y</a:t>
            </a:r>
            <a:r>
              <a:rPr sz="1600" b="1" spc="35" dirty="0" err="1" smtClean="0">
                <a:latin typeface="Courier New"/>
                <a:cs typeface="Courier New"/>
              </a:rPr>
              <a:t>s</a:t>
            </a:r>
            <a:r>
              <a:rPr sz="1600" b="1" spc="-65" dirty="0" err="1" smtClean="0">
                <a:latin typeface="Courier New"/>
                <a:cs typeface="Courier New"/>
              </a:rPr>
              <a:t>q</a:t>
            </a:r>
            <a:r>
              <a:rPr sz="1600" b="1" spc="40" dirty="0" err="1" smtClean="0">
                <a:latin typeface="Courier New"/>
                <a:cs typeface="Courier New"/>
              </a:rPr>
              <a:t>l</a:t>
            </a:r>
            <a:r>
              <a:rPr sz="1600" b="1" spc="35" dirty="0" smtClean="0">
                <a:latin typeface="Courier New"/>
                <a:cs typeface="Courier New"/>
              </a:rPr>
              <a:t>:</a:t>
            </a:r>
            <a:r>
              <a:rPr sz="1600" b="1" spc="-60" dirty="0" smtClean="0">
                <a:latin typeface="Courier New"/>
                <a:cs typeface="Courier New"/>
              </a:rPr>
              <a:t>/</a:t>
            </a:r>
            <a:r>
              <a:rPr sz="1600" b="1" spc="35" dirty="0" smtClean="0">
                <a:latin typeface="Courier New"/>
                <a:cs typeface="Courier New"/>
              </a:rPr>
              <a:t>/</a:t>
            </a:r>
            <a:r>
              <a:rPr sz="1600" b="1" spc="35" dirty="0" err="1" smtClean="0">
                <a:latin typeface="Courier New"/>
                <a:cs typeface="Courier New"/>
              </a:rPr>
              <a:t>d</a:t>
            </a:r>
            <a:r>
              <a:rPr sz="1600" b="1" spc="-65" dirty="0" err="1" smtClean="0">
                <a:latin typeface="Courier New"/>
                <a:cs typeface="Courier New"/>
              </a:rPr>
              <a:t>b</a:t>
            </a:r>
            <a:r>
              <a:rPr sz="1600" b="1" spc="35" dirty="0" err="1" smtClean="0">
                <a:latin typeface="Courier New"/>
                <a:cs typeface="Courier New"/>
              </a:rPr>
              <a:t>h</a:t>
            </a:r>
            <a:r>
              <a:rPr sz="1600" b="1" spc="-65" dirty="0" err="1" smtClean="0">
                <a:latin typeface="Courier New"/>
                <a:cs typeface="Courier New"/>
              </a:rPr>
              <a:t>o</a:t>
            </a:r>
            <a:r>
              <a:rPr sz="1600" b="1" spc="35" dirty="0" err="1" smtClean="0">
                <a:latin typeface="Courier New"/>
                <a:cs typeface="Courier New"/>
              </a:rPr>
              <a:t>s</a:t>
            </a:r>
            <a:r>
              <a:rPr sz="1600" b="1" spc="40" dirty="0" err="1" smtClean="0">
                <a:latin typeface="Courier New"/>
                <a:cs typeface="Courier New"/>
              </a:rPr>
              <a:t>t</a:t>
            </a:r>
            <a:r>
              <a:rPr sz="1600" b="1" spc="-65" dirty="0" smtClean="0">
                <a:latin typeface="Courier New"/>
                <a:cs typeface="Courier New"/>
              </a:rPr>
              <a:t>/</a:t>
            </a:r>
            <a:r>
              <a:rPr sz="1600" b="1" spc="35" dirty="0" err="1" smtClean="0">
                <a:latin typeface="Courier New"/>
                <a:cs typeface="Courier New"/>
              </a:rPr>
              <a:t>db</a:t>
            </a:r>
            <a:r>
              <a:rPr sz="1600" b="1" spc="-65" dirty="0" err="1" smtClean="0">
                <a:latin typeface="Courier New"/>
                <a:cs typeface="Courier New"/>
              </a:rPr>
              <a:t>n</a:t>
            </a:r>
            <a:r>
              <a:rPr sz="1600" b="1" spc="35" dirty="0" err="1" smtClean="0">
                <a:latin typeface="Courier New"/>
                <a:cs typeface="Courier New"/>
              </a:rPr>
              <a:t>a</a:t>
            </a:r>
            <a:r>
              <a:rPr sz="1600" b="1" spc="-65" dirty="0" err="1" smtClean="0">
                <a:latin typeface="Courier New"/>
                <a:cs typeface="Courier New"/>
              </a:rPr>
              <a:t>m</a:t>
            </a:r>
            <a:r>
              <a:rPr sz="1600" b="1" spc="35" dirty="0" err="1" smtClean="0">
                <a:latin typeface="Courier New"/>
                <a:cs typeface="Courier New"/>
              </a:rPr>
              <a:t>e</a:t>
            </a:r>
            <a:r>
              <a:rPr sz="1600" b="1" spc="40" dirty="0" err="1" smtClean="0">
                <a:latin typeface="Courier New"/>
                <a:cs typeface="Courier New"/>
              </a:rPr>
              <a:t>?</a:t>
            </a:r>
            <a:r>
              <a:rPr sz="1600" b="1" spc="-65" dirty="0" err="1" smtClean="0">
                <a:latin typeface="Courier New"/>
                <a:cs typeface="Courier New"/>
              </a:rPr>
              <a:t>u</a:t>
            </a:r>
            <a:r>
              <a:rPr sz="1600" b="1" spc="40" dirty="0" err="1" smtClean="0">
                <a:latin typeface="Courier New"/>
                <a:cs typeface="Courier New"/>
              </a:rPr>
              <a:t>se</a:t>
            </a:r>
            <a:r>
              <a:rPr sz="1600" b="1" spc="-65" dirty="0" err="1" smtClean="0">
                <a:latin typeface="Courier New"/>
                <a:cs typeface="Courier New"/>
              </a:rPr>
              <a:t>r</a:t>
            </a:r>
            <a:r>
              <a:rPr sz="1600" b="1" spc="35" dirty="0" smtClean="0">
                <a:latin typeface="Courier New"/>
                <a:cs typeface="Courier New"/>
              </a:rPr>
              <a:t>=</a:t>
            </a:r>
            <a:r>
              <a:rPr sz="1600" b="1" spc="-60" dirty="0" smtClean="0">
                <a:latin typeface="Courier New"/>
                <a:cs typeface="Courier New"/>
              </a:rPr>
              <a:t>…</a:t>
            </a:r>
            <a:r>
              <a:rPr sz="1600" b="1" spc="35" dirty="0" smtClean="0">
                <a:latin typeface="Courier New"/>
                <a:cs typeface="Courier New"/>
              </a:rPr>
              <a:t>&amp;p</a:t>
            </a:r>
            <a:r>
              <a:rPr sz="1600" b="1" spc="-65" dirty="0" smtClean="0">
                <a:latin typeface="Courier New"/>
                <a:cs typeface="Courier New"/>
              </a:rPr>
              <a:t>a</a:t>
            </a:r>
            <a:r>
              <a:rPr sz="1600" b="1" spc="35" dirty="0" smtClean="0">
                <a:latin typeface="Courier New"/>
                <a:cs typeface="Courier New"/>
              </a:rPr>
              <a:t>ss</a:t>
            </a:r>
            <a:r>
              <a:rPr sz="1600" b="1" spc="-65" dirty="0" smtClean="0">
                <a:latin typeface="Courier New"/>
                <a:cs typeface="Courier New"/>
              </a:rPr>
              <a:t>w</a:t>
            </a:r>
            <a:r>
              <a:rPr sz="1600" b="1" spc="35" dirty="0" smtClean="0">
                <a:latin typeface="Courier New"/>
                <a:cs typeface="Courier New"/>
              </a:rPr>
              <a:t>o</a:t>
            </a:r>
            <a:r>
              <a:rPr sz="1600" b="1" spc="-65" dirty="0" smtClean="0">
                <a:latin typeface="Courier New"/>
                <a:cs typeface="Courier New"/>
              </a:rPr>
              <a:t>r</a:t>
            </a:r>
            <a:r>
              <a:rPr sz="1600" b="1" spc="35" dirty="0" smtClean="0">
                <a:latin typeface="Courier New"/>
                <a:cs typeface="Courier New"/>
              </a:rPr>
              <a:t>d</a:t>
            </a:r>
            <a:r>
              <a:rPr sz="1600" b="1" spc="40" dirty="0" smtClean="0">
                <a:latin typeface="Courier New"/>
                <a:cs typeface="Courier New"/>
              </a:rPr>
              <a:t>=</a:t>
            </a:r>
            <a:r>
              <a:rPr sz="1600" b="1" spc="-65" dirty="0" smtClean="0">
                <a:latin typeface="Courier New"/>
                <a:cs typeface="Courier New"/>
              </a:rPr>
              <a:t>…</a:t>
            </a:r>
            <a:r>
              <a:rPr sz="1600" b="1" spc="40" dirty="0" smtClean="0">
                <a:latin typeface="Courier New"/>
                <a:cs typeface="Courier New"/>
              </a:rPr>
              <a:t>"</a:t>
            </a:r>
            <a:r>
              <a:rPr sz="1600" b="1" dirty="0" smtClean="0">
                <a:latin typeface="Courier New"/>
                <a:cs typeface="Courier New"/>
              </a:rPr>
              <a:t>,</a:t>
            </a:r>
            <a:r>
              <a:rPr sz="1600" b="1" spc="-325" dirty="0" smtClean="0">
                <a:latin typeface="Courier New"/>
                <a:cs typeface="Courier New"/>
              </a:rPr>
              <a:t> </a:t>
            </a:r>
            <a:r>
              <a:rPr sz="1600" b="1" dirty="0" smtClean="0">
                <a:solidFill>
                  <a:srgbClr val="7F7F7F"/>
                </a:solidFill>
                <a:latin typeface="Courier New"/>
                <a:cs typeface="Courier New"/>
              </a:rPr>
              <a:t>\</a:t>
            </a:r>
            <a:endParaRPr sz="1600" dirty="0" smtClean="0">
              <a:latin typeface="Courier New"/>
              <a:cs typeface="Courier New"/>
            </a:endParaRPr>
          </a:p>
          <a:p>
            <a:pPr marL="264160">
              <a:lnSpc>
                <a:spcPct val="100000"/>
              </a:lnSpc>
              <a:spcBef>
                <a:spcPts val="20"/>
              </a:spcBef>
            </a:pPr>
            <a:r>
              <a:rPr sz="1600" b="1" spc="35" dirty="0" err="1" smtClean="0">
                <a:latin typeface="Courier New"/>
                <a:cs typeface="Courier New"/>
              </a:rPr>
              <a:t>dbtable</a:t>
            </a:r>
            <a:r>
              <a:rPr sz="1600" b="1" spc="35" dirty="0" smtClean="0">
                <a:latin typeface="Courier New"/>
                <a:cs typeface="Courier New"/>
              </a:rPr>
              <a:t>=</a:t>
            </a:r>
            <a:r>
              <a:rPr sz="1600" b="1" spc="-60" dirty="0" smtClean="0">
                <a:latin typeface="Courier New"/>
                <a:cs typeface="Courier New"/>
              </a:rPr>
              <a:t>"</a:t>
            </a:r>
            <a:r>
              <a:rPr sz="1600" b="1" spc="35" dirty="0" smtClean="0">
                <a:latin typeface="Courier New"/>
                <a:cs typeface="Courier New"/>
              </a:rPr>
              <a:t>ac</a:t>
            </a:r>
            <a:r>
              <a:rPr sz="1600" b="1" spc="-65" dirty="0" smtClean="0">
                <a:latin typeface="Courier New"/>
                <a:cs typeface="Courier New"/>
              </a:rPr>
              <a:t>c</a:t>
            </a:r>
            <a:r>
              <a:rPr sz="1600" b="1" spc="35" dirty="0" smtClean="0">
                <a:latin typeface="Courier New"/>
                <a:cs typeface="Courier New"/>
              </a:rPr>
              <a:t>o</a:t>
            </a:r>
            <a:r>
              <a:rPr sz="1600" b="1" spc="-65" dirty="0" smtClean="0">
                <a:latin typeface="Courier New"/>
                <a:cs typeface="Courier New"/>
              </a:rPr>
              <a:t>u</a:t>
            </a:r>
            <a:r>
              <a:rPr sz="1600" b="1" spc="35" dirty="0" smtClean="0">
                <a:latin typeface="Courier New"/>
                <a:cs typeface="Courier New"/>
              </a:rPr>
              <a:t>nt</a:t>
            </a:r>
            <a:r>
              <a:rPr sz="1600" b="1" spc="-65" dirty="0" smtClean="0">
                <a:latin typeface="Courier New"/>
                <a:cs typeface="Courier New"/>
              </a:rPr>
              <a:t>s</a:t>
            </a:r>
            <a:r>
              <a:rPr sz="1600" b="1" spc="35" dirty="0" smtClean="0">
                <a:latin typeface="Courier New"/>
                <a:cs typeface="Courier New"/>
              </a:rPr>
              <a:t>")</a:t>
            </a:r>
            <a:endParaRPr sz="1600" dirty="0" smtClean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R="142875" algn="r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 dirty="0">
              <a:latin typeface="Calibri"/>
              <a:cs typeface="Calibri"/>
            </a:endParaRPr>
          </a:p>
          <a:p>
            <a:pPr marL="126364">
              <a:lnSpc>
                <a:spcPts val="1910"/>
              </a:lnSpc>
              <a:spcBef>
                <a:spcPts val="254"/>
              </a:spcBef>
            </a:pPr>
            <a:r>
              <a:rPr sz="1600" b="1" spc="35" dirty="0">
                <a:latin typeface="Courier New"/>
                <a:cs typeface="Courier New"/>
              </a:rPr>
              <a:t>va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accounts</a:t>
            </a:r>
            <a:r>
              <a:rPr sz="1600" b="1" spc="-60" dirty="0">
                <a:latin typeface="Courier New"/>
                <a:cs typeface="Courier New"/>
              </a:rPr>
              <a:t>D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7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sqlCtx.l</a:t>
            </a:r>
            <a:r>
              <a:rPr sz="1600" b="1" spc="-60" dirty="0">
                <a:latin typeface="Courier New"/>
                <a:cs typeface="Courier New"/>
              </a:rPr>
              <a:t>o</a:t>
            </a:r>
            <a:r>
              <a:rPr sz="1600" b="1" spc="35" dirty="0">
                <a:latin typeface="Courier New"/>
                <a:cs typeface="Courier New"/>
              </a:rPr>
              <a:t>a</a:t>
            </a:r>
            <a:r>
              <a:rPr sz="1600" b="1" spc="40" dirty="0">
                <a:latin typeface="Courier New"/>
                <a:cs typeface="Courier New"/>
              </a:rPr>
              <a:t>d</a:t>
            </a:r>
            <a:r>
              <a:rPr sz="1600" b="1" spc="-65" dirty="0">
                <a:latin typeface="Courier New"/>
                <a:cs typeface="Courier New"/>
              </a:rPr>
              <a:t>(</a:t>
            </a:r>
            <a:r>
              <a:rPr sz="1600" b="1" spc="35" dirty="0">
                <a:latin typeface="Courier New"/>
                <a:cs typeface="Courier New"/>
              </a:rPr>
              <a:t>"</a:t>
            </a:r>
            <a:r>
              <a:rPr sz="1600" b="1" spc="-65" dirty="0">
                <a:latin typeface="Courier New"/>
                <a:cs typeface="Courier New"/>
              </a:rPr>
              <a:t>j</a:t>
            </a:r>
            <a:r>
              <a:rPr sz="1600" b="1" spc="40" dirty="0">
                <a:latin typeface="Courier New"/>
                <a:cs typeface="Courier New"/>
              </a:rPr>
              <a:t>db</a:t>
            </a:r>
            <a:r>
              <a:rPr sz="1600" b="1" spc="-65" dirty="0">
                <a:latin typeface="Courier New"/>
                <a:cs typeface="Courier New"/>
              </a:rPr>
              <a:t>c</a:t>
            </a:r>
            <a:r>
              <a:rPr sz="1600" b="1" spc="35" dirty="0">
                <a:latin typeface="Courier New"/>
                <a:cs typeface="Courier New"/>
              </a:rPr>
              <a:t>",</a:t>
            </a:r>
            <a:endParaRPr sz="1600" dirty="0">
              <a:latin typeface="Courier New"/>
              <a:cs typeface="Courier New"/>
            </a:endParaRPr>
          </a:p>
          <a:p>
            <a:pPr marL="253365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</a:rPr>
              <a:t>Map("url</a:t>
            </a:r>
            <a:r>
              <a:rPr sz="1600" b="1" spc="-65" dirty="0">
                <a:latin typeface="Courier New"/>
                <a:cs typeface="Courier New"/>
              </a:rPr>
              <a:t>"</a:t>
            </a:r>
            <a:r>
              <a:rPr sz="1600" b="1" spc="35" dirty="0">
                <a:latin typeface="Courier New"/>
                <a:cs typeface="Courier New"/>
              </a:rPr>
              <a:t>-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"jdbc:mys</a:t>
            </a:r>
            <a:r>
              <a:rPr sz="1600" b="1" spc="-60" dirty="0">
                <a:latin typeface="Courier New"/>
                <a:cs typeface="Courier New"/>
              </a:rPr>
              <a:t>q</a:t>
            </a:r>
            <a:r>
              <a:rPr sz="1600" b="1" spc="40" dirty="0">
                <a:latin typeface="Courier New"/>
                <a:cs typeface="Courier New"/>
              </a:rPr>
              <a:t>l</a:t>
            </a:r>
            <a:r>
              <a:rPr sz="1600" b="1" spc="35" dirty="0">
                <a:latin typeface="Courier New"/>
                <a:cs typeface="Courier New"/>
              </a:rPr>
              <a:t>:</a:t>
            </a:r>
            <a:r>
              <a:rPr sz="1600" b="1" spc="-60" dirty="0">
                <a:latin typeface="Courier New"/>
                <a:cs typeface="Courier New"/>
              </a:rPr>
              <a:t>/</a:t>
            </a:r>
            <a:r>
              <a:rPr sz="1600" b="1" spc="35" dirty="0">
                <a:latin typeface="Courier New"/>
                <a:cs typeface="Courier New"/>
              </a:rPr>
              <a:t>/d</a:t>
            </a:r>
            <a:r>
              <a:rPr sz="1600" b="1" spc="-65" dirty="0">
                <a:latin typeface="Courier New"/>
                <a:cs typeface="Courier New"/>
              </a:rPr>
              <a:t>b</a:t>
            </a:r>
            <a:r>
              <a:rPr sz="1600" b="1" spc="35" dirty="0">
                <a:latin typeface="Courier New"/>
                <a:cs typeface="Courier New"/>
              </a:rPr>
              <a:t>h</a:t>
            </a:r>
            <a:r>
              <a:rPr sz="1600" b="1" spc="-65" dirty="0">
                <a:latin typeface="Courier New"/>
                <a:cs typeface="Courier New"/>
              </a:rPr>
              <a:t>o</a:t>
            </a:r>
            <a:r>
              <a:rPr sz="1600" b="1" spc="35" dirty="0">
                <a:latin typeface="Courier New"/>
                <a:cs typeface="Courier New"/>
              </a:rPr>
              <a:t>s</a:t>
            </a:r>
            <a:r>
              <a:rPr sz="1600" b="1" spc="40" dirty="0">
                <a:latin typeface="Courier New"/>
                <a:cs typeface="Courier New"/>
              </a:rPr>
              <a:t>t</a:t>
            </a:r>
            <a:r>
              <a:rPr sz="1600" b="1" spc="-65" dirty="0">
                <a:latin typeface="Courier New"/>
                <a:cs typeface="Courier New"/>
              </a:rPr>
              <a:t>/</a:t>
            </a:r>
            <a:r>
              <a:rPr sz="1600" b="1" spc="35" dirty="0">
                <a:latin typeface="Courier New"/>
                <a:cs typeface="Courier New"/>
              </a:rPr>
              <a:t>db</a:t>
            </a:r>
            <a:r>
              <a:rPr sz="1600" b="1" spc="-65" dirty="0">
                <a:latin typeface="Courier New"/>
                <a:cs typeface="Courier New"/>
              </a:rPr>
              <a:t>n</a:t>
            </a:r>
            <a:r>
              <a:rPr sz="1600" b="1" spc="35" dirty="0">
                <a:latin typeface="Courier New"/>
                <a:cs typeface="Courier New"/>
              </a:rPr>
              <a:t>a</a:t>
            </a:r>
            <a:r>
              <a:rPr sz="1600" b="1" spc="-65" dirty="0">
                <a:latin typeface="Courier New"/>
                <a:cs typeface="Courier New"/>
              </a:rPr>
              <a:t>m</a:t>
            </a:r>
            <a:r>
              <a:rPr sz="1600" b="1" spc="3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?</a:t>
            </a:r>
            <a:r>
              <a:rPr sz="1600" b="1" spc="-65" dirty="0">
                <a:latin typeface="Courier New"/>
                <a:cs typeface="Courier New"/>
              </a:rPr>
              <a:t>u</a:t>
            </a:r>
            <a:r>
              <a:rPr sz="1600" b="1" spc="40" dirty="0">
                <a:latin typeface="Courier New"/>
                <a:cs typeface="Courier New"/>
              </a:rPr>
              <a:t>se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=</a:t>
            </a:r>
            <a:r>
              <a:rPr sz="1600" b="1" spc="-65" dirty="0">
                <a:latin typeface="Courier New"/>
                <a:cs typeface="Courier New"/>
              </a:rPr>
              <a:t>…</a:t>
            </a:r>
            <a:r>
              <a:rPr sz="1600" b="1" spc="40" dirty="0">
                <a:latin typeface="Courier New"/>
                <a:cs typeface="Courier New"/>
              </a:rPr>
              <a:t>&amp;</a:t>
            </a:r>
            <a:r>
              <a:rPr sz="1600" b="1" spc="35" dirty="0">
                <a:latin typeface="Courier New"/>
                <a:cs typeface="Courier New"/>
              </a:rPr>
              <a:t>p</a:t>
            </a:r>
            <a:r>
              <a:rPr sz="1600" b="1" spc="-65" dirty="0">
                <a:latin typeface="Courier New"/>
                <a:cs typeface="Courier New"/>
              </a:rPr>
              <a:t>a</a:t>
            </a:r>
            <a:r>
              <a:rPr sz="1600" b="1" spc="35" dirty="0">
                <a:latin typeface="Courier New"/>
                <a:cs typeface="Courier New"/>
              </a:rPr>
              <a:t>ss</a:t>
            </a:r>
            <a:r>
              <a:rPr sz="1600" b="1" spc="-65" dirty="0">
                <a:latin typeface="Courier New"/>
                <a:cs typeface="Courier New"/>
              </a:rPr>
              <a:t>w</a:t>
            </a:r>
            <a:r>
              <a:rPr sz="1600" b="1" spc="35" dirty="0">
                <a:latin typeface="Courier New"/>
                <a:cs typeface="Courier New"/>
              </a:rPr>
              <a:t>o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40" dirty="0">
                <a:latin typeface="Courier New"/>
                <a:cs typeface="Courier New"/>
              </a:rPr>
              <a:t>d</a:t>
            </a:r>
            <a:r>
              <a:rPr sz="1600" b="1" spc="35" dirty="0">
                <a:latin typeface="Courier New"/>
                <a:cs typeface="Courier New"/>
              </a:rPr>
              <a:t>=</a:t>
            </a:r>
            <a:r>
              <a:rPr sz="1600" b="1" spc="-65" dirty="0">
                <a:latin typeface="Courier New"/>
                <a:cs typeface="Courier New"/>
              </a:rPr>
              <a:t>…</a:t>
            </a:r>
            <a:r>
              <a:rPr sz="1600" b="1" spc="35" dirty="0">
                <a:latin typeface="Courier New"/>
                <a:cs typeface="Courier New"/>
              </a:rPr>
              <a:t>",</a:t>
            </a:r>
            <a:endParaRPr sz="1600" dirty="0">
              <a:latin typeface="Courier New"/>
              <a:cs typeface="Courier New"/>
            </a:endParaRPr>
          </a:p>
          <a:p>
            <a:pPr marL="253365">
              <a:lnSpc>
                <a:spcPct val="100000"/>
              </a:lnSpc>
              <a:spcBef>
                <a:spcPts val="80"/>
              </a:spcBef>
            </a:pPr>
            <a:r>
              <a:rPr sz="1600" b="1" spc="35" dirty="0">
                <a:latin typeface="Courier New"/>
                <a:cs typeface="Courier New"/>
              </a:rPr>
              <a:t>"dbtable</a:t>
            </a:r>
            <a:r>
              <a:rPr sz="1600" b="1" dirty="0">
                <a:latin typeface="Courier New"/>
                <a:cs typeface="Courier New"/>
              </a:rPr>
              <a:t>"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-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"account</a:t>
            </a:r>
            <a:r>
              <a:rPr sz="1600" b="1" spc="-60" dirty="0">
                <a:latin typeface="Courier New"/>
                <a:cs typeface="Courier New"/>
              </a:rPr>
              <a:t>s</a:t>
            </a:r>
            <a:r>
              <a:rPr sz="1600" b="1" spc="35" dirty="0">
                <a:latin typeface="Courier New"/>
                <a:cs typeface="Courier New"/>
              </a:rPr>
              <a:t>"</a:t>
            </a:r>
            <a:r>
              <a:rPr sz="1600" b="1" spc="40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266700" marR="388620">
              <a:lnSpc>
                <a:spcPts val="2100"/>
              </a:lnSpc>
            </a:pPr>
            <a:r>
              <a:rPr sz="1800" b="1" spc="-140" dirty="0">
                <a:latin typeface="Calibri"/>
                <a:cs typeface="Calibri"/>
              </a:rPr>
              <a:t>W</a:t>
            </a:r>
            <a:r>
              <a:rPr sz="1800" b="1" spc="10" dirty="0">
                <a:latin typeface="Calibri"/>
                <a:cs typeface="Calibri"/>
              </a:rPr>
              <a:t>a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spc="25" dirty="0">
                <a:latin typeface="Calibri"/>
                <a:cs typeface="Calibri"/>
              </a:rPr>
              <a:t>n</a:t>
            </a:r>
            <a:r>
              <a:rPr sz="1800" b="1" spc="-50" dirty="0">
                <a:latin typeface="Calibri"/>
                <a:cs typeface="Calibri"/>
              </a:rPr>
              <a:t>i</a:t>
            </a:r>
            <a:r>
              <a:rPr sz="1800" b="1" spc="25" dirty="0">
                <a:latin typeface="Calibri"/>
                <a:cs typeface="Calibri"/>
              </a:rPr>
              <a:t>n</a:t>
            </a:r>
            <a:r>
              <a:rPr sz="1800" b="1" spc="4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cc</a:t>
            </a:r>
            <a:r>
              <a:rPr sz="1800" spc="-5" dirty="0">
                <a:latin typeface="Calibri"/>
                <a:cs typeface="Calibri"/>
              </a:rPr>
              <a:t>es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b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 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odu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on</a:t>
            </a:r>
            <a:r>
              <a:rPr sz="1800" spc="-4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ts,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65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w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 </a:t>
            </a:r>
            <a:r>
              <a:rPr sz="1800" spc="-45" dirty="0">
                <a:latin typeface="Calibri"/>
                <a:cs typeface="Calibri"/>
              </a:rPr>
              <a:t>m</a:t>
            </a:r>
            <a:r>
              <a:rPr sz="1800" spc="2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te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ete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tt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2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s</a:t>
            </a:r>
          </a:p>
          <a:p>
            <a:pPr marL="1016000" lvl="1" indent="-292100">
              <a:lnSpc>
                <a:spcPts val="2140"/>
              </a:lnSpc>
              <a:buFont typeface="Arial"/>
              <a:buChar char="•"/>
              <a:tabLst>
                <a:tab pos="1015365" algn="l"/>
                <a:tab pos="1016000" algn="l"/>
              </a:tabLst>
            </a:pPr>
            <a:r>
              <a:rPr sz="1800" spc="3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-50" dirty="0">
                <a:latin typeface="Calibri"/>
                <a:cs typeface="Calibri"/>
              </a:rPr>
              <a:t>qoo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45" dirty="0">
                <a:latin typeface="Calibri"/>
                <a:cs typeface="Calibri"/>
              </a:rPr>
              <a:t>m</a:t>
            </a:r>
            <a:r>
              <a:rPr sz="1800" spc="-50" dirty="0">
                <a:latin typeface="Calibri"/>
                <a:cs typeface="Calibri"/>
              </a:rPr>
              <a:t>po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ste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d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13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c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J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10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1772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2565400"/>
            <a:ext cx="8191500" cy="148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900" y="2692400"/>
            <a:ext cx="7861300" cy="128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850" y="2609850"/>
            <a:ext cx="8051800" cy="1346200"/>
          </a:xfrm>
          <a:custGeom>
            <a:avLst/>
            <a:gdLst/>
            <a:ahLst/>
            <a:cxnLst/>
            <a:rect l="l" t="t" r="r" b="b"/>
            <a:pathLst>
              <a:path w="8051800" h="1346200">
                <a:moveTo>
                  <a:pt x="0" y="0"/>
                </a:moveTo>
                <a:lnTo>
                  <a:pt x="8051800" y="0"/>
                </a:lnTo>
                <a:lnTo>
                  <a:pt x="8051800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850" y="2609850"/>
            <a:ext cx="8051800" cy="1346200"/>
          </a:xfrm>
          <a:custGeom>
            <a:avLst/>
            <a:gdLst/>
            <a:ahLst/>
            <a:cxnLst/>
            <a:rect l="l" t="t" r="r" b="b"/>
            <a:pathLst>
              <a:path w="8051800" h="1346200">
                <a:moveTo>
                  <a:pt x="0" y="0"/>
                </a:moveTo>
                <a:lnTo>
                  <a:pt x="8051800" y="0"/>
                </a:lnTo>
                <a:lnTo>
                  <a:pt x="8051800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400" y="4254500"/>
            <a:ext cx="8191500" cy="148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900" y="4381500"/>
            <a:ext cx="7378700" cy="128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850" y="4298950"/>
            <a:ext cx="8051800" cy="1346200"/>
          </a:xfrm>
          <a:custGeom>
            <a:avLst/>
            <a:gdLst/>
            <a:ahLst/>
            <a:cxnLst/>
            <a:rect l="l" t="t" r="r" b="b"/>
            <a:pathLst>
              <a:path w="8051800" h="1346200">
                <a:moveTo>
                  <a:pt x="0" y="0"/>
                </a:moveTo>
                <a:lnTo>
                  <a:pt x="8051800" y="0"/>
                </a:lnTo>
                <a:lnTo>
                  <a:pt x="8051800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850" y="4298950"/>
            <a:ext cx="8051800" cy="1346200"/>
          </a:xfrm>
          <a:custGeom>
            <a:avLst/>
            <a:gdLst/>
            <a:ahLst/>
            <a:cxnLst/>
            <a:rect l="l" t="t" r="r" b="b"/>
            <a:pathLst>
              <a:path w="8051800" h="1346200">
                <a:moveTo>
                  <a:pt x="0" y="0"/>
                </a:moveTo>
                <a:lnTo>
                  <a:pt x="8051800" y="0"/>
                </a:lnTo>
                <a:lnTo>
                  <a:pt x="8051800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72300" y="24257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72300" y="24257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72300" y="4140200"/>
            <a:ext cx="1600200" cy="330200"/>
          </a:xfrm>
          <a:custGeom>
            <a:avLst/>
            <a:gdLst/>
            <a:ahLst/>
            <a:cxnLst/>
            <a:rect l="l" t="t" r="r" b="b"/>
            <a:pathLst>
              <a:path w="1600200" h="330200">
                <a:moveTo>
                  <a:pt x="0" y="0"/>
                </a:moveTo>
                <a:lnTo>
                  <a:pt x="1600200" y="0"/>
                </a:lnTo>
                <a:lnTo>
                  <a:pt x="16002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72300" y="4140200"/>
            <a:ext cx="1600200" cy="330200"/>
          </a:xfrm>
          <a:custGeom>
            <a:avLst/>
            <a:gdLst/>
            <a:ahLst/>
            <a:cxnLst/>
            <a:rect l="l" t="t" r="r" b="b"/>
            <a:pathLst>
              <a:path w="1600200" h="330200">
                <a:moveTo>
                  <a:pt x="0" y="0"/>
                </a:moveTo>
                <a:lnTo>
                  <a:pt x="1600200" y="0"/>
                </a:lnTo>
                <a:lnTo>
                  <a:pt x="16002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7242" y="1196354"/>
            <a:ext cx="7874000" cy="426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marR="5080" indent="-165100">
              <a:lnSpc>
                <a:spcPct val="1042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avr</a:t>
            </a:r>
            <a:r>
              <a:rPr sz="2000" b="1" dirty="0">
                <a:latin typeface="Courier New"/>
                <a:cs typeface="Courier New"/>
              </a:rPr>
              <a:t>o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R="25400" algn="r">
              <a:lnSpc>
                <a:spcPct val="100000"/>
              </a:lnSpc>
              <a:spcBef>
                <a:spcPts val="1635"/>
              </a:spcBef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  <a:p>
            <a:pPr marL="103505">
              <a:lnSpc>
                <a:spcPts val="1910"/>
              </a:lnSpc>
              <a:spcBef>
                <a:spcPts val="670"/>
              </a:spcBef>
            </a:pP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$</a:t>
            </a:r>
            <a:r>
              <a:rPr sz="1600" b="1" spc="-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spar</a:t>
            </a:r>
            <a:r>
              <a:rPr sz="1600" b="1" spc="40" dirty="0">
                <a:solidFill>
                  <a:srgbClr val="A6A6A6"/>
                </a:solidFill>
                <a:latin typeface="Courier New"/>
                <a:cs typeface="Courier New"/>
              </a:rPr>
              <a:t>k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-shel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600" b="1" spc="-3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--packag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600" b="1" spc="-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com.data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b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ri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c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k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:s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ar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k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-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600" b="1" spc="40" dirty="0">
                <a:solidFill>
                  <a:srgbClr val="A6A6A6"/>
                </a:solidFill>
                <a:latin typeface="Courier New"/>
                <a:cs typeface="Courier New"/>
              </a:rPr>
              <a:t>vr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o</a:t>
            </a:r>
            <a:r>
              <a:rPr sz="1600" b="1" spc="40" dirty="0">
                <a:solidFill>
                  <a:srgbClr val="A6A6A6"/>
                </a:solidFill>
                <a:latin typeface="Courier New"/>
                <a:cs typeface="Courier New"/>
              </a:rPr>
              <a:t>_2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.</a:t>
            </a:r>
            <a:r>
              <a:rPr sz="1600" b="1" spc="40" dirty="0">
                <a:solidFill>
                  <a:srgbClr val="A6A6A6"/>
                </a:solidFill>
                <a:latin typeface="Courier New"/>
                <a:cs typeface="Courier New"/>
              </a:rPr>
              <a:t>1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0</a:t>
            </a:r>
            <a:r>
              <a:rPr sz="1600" b="1" spc="40" dirty="0">
                <a:solidFill>
                  <a:srgbClr val="A6A6A6"/>
                </a:solidFill>
                <a:latin typeface="Courier New"/>
                <a:cs typeface="Courier New"/>
              </a:rPr>
              <a:t>:1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.</a:t>
            </a:r>
            <a:r>
              <a:rPr sz="1600" b="1" spc="40" dirty="0">
                <a:solidFill>
                  <a:srgbClr val="A6A6A6"/>
                </a:solidFill>
                <a:latin typeface="Courier New"/>
                <a:cs typeface="Courier New"/>
              </a:rPr>
              <a:t>0.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  <a:p>
            <a:pPr marL="103505">
              <a:lnSpc>
                <a:spcPts val="1910"/>
              </a:lnSpc>
            </a:pP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600" b="1" spc="-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103505" marR="1132205">
              <a:lnSpc>
                <a:spcPts val="1900"/>
              </a:lnSpc>
              <a:spcBef>
                <a:spcPts val="160"/>
              </a:spcBef>
            </a:pP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600" b="1" spc="-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va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myD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35" dirty="0">
                <a:latin typeface="Courier New"/>
                <a:cs typeface="Courier New"/>
              </a:rPr>
              <a:t>sqlCtx.lo</a:t>
            </a:r>
            <a:r>
              <a:rPr sz="1600" b="1" spc="-60" dirty="0">
                <a:latin typeface="Courier New"/>
                <a:cs typeface="Courier New"/>
              </a:rPr>
              <a:t>a</a:t>
            </a:r>
            <a:r>
              <a:rPr sz="1600" b="1" spc="40" dirty="0">
                <a:latin typeface="Courier New"/>
                <a:cs typeface="Courier New"/>
              </a:rPr>
              <a:t>d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5" dirty="0">
                <a:latin typeface="Courier New"/>
                <a:cs typeface="Courier New"/>
              </a:rPr>
              <a:t>"</a:t>
            </a:r>
            <a:r>
              <a:rPr sz="1600" b="1" spc="35" dirty="0">
                <a:latin typeface="Courier New"/>
                <a:cs typeface="Courier New"/>
              </a:rPr>
              <a:t>m</a:t>
            </a:r>
            <a:r>
              <a:rPr sz="1600" b="1" spc="-65" dirty="0">
                <a:latin typeface="Courier New"/>
                <a:cs typeface="Courier New"/>
              </a:rPr>
              <a:t>y</a:t>
            </a:r>
            <a:r>
              <a:rPr sz="1600" b="1" spc="35" dirty="0">
                <a:latin typeface="Courier New"/>
                <a:cs typeface="Courier New"/>
              </a:rPr>
              <a:t>fi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3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.</a:t>
            </a:r>
            <a:r>
              <a:rPr sz="1600" b="1" spc="-65" dirty="0">
                <a:latin typeface="Courier New"/>
                <a:cs typeface="Courier New"/>
              </a:rPr>
              <a:t>a</a:t>
            </a:r>
            <a:r>
              <a:rPr sz="1600" b="1" spc="40" dirty="0">
                <a:latin typeface="Courier New"/>
                <a:cs typeface="Courier New"/>
              </a:rPr>
              <a:t>v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o"</a:t>
            </a:r>
            <a:r>
              <a:rPr sz="1600" b="1" spc="-65" dirty="0">
                <a:latin typeface="Courier New"/>
                <a:cs typeface="Courier New"/>
              </a:rPr>
              <a:t>,</a:t>
            </a:r>
            <a:r>
              <a:rPr sz="1600" b="1" spc="40" dirty="0">
                <a:latin typeface="Courier New"/>
                <a:cs typeface="Courier New"/>
              </a:rPr>
              <a:t>"</a:t>
            </a:r>
            <a:r>
              <a:rPr sz="1600" b="1" spc="35" dirty="0">
                <a:latin typeface="Courier New"/>
                <a:cs typeface="Courier New"/>
              </a:rPr>
              <a:t>c</a:t>
            </a:r>
            <a:r>
              <a:rPr sz="1600" b="1" spc="-65" dirty="0">
                <a:latin typeface="Courier New"/>
                <a:cs typeface="Courier New"/>
              </a:rPr>
              <a:t>o</a:t>
            </a:r>
            <a:r>
              <a:rPr sz="1600" b="1" spc="35" dirty="0">
                <a:latin typeface="Courier New"/>
                <a:cs typeface="Courier New"/>
              </a:rPr>
              <a:t>m</a:t>
            </a:r>
            <a:r>
              <a:rPr sz="1600" b="1" spc="-65" dirty="0">
                <a:latin typeface="Courier New"/>
                <a:cs typeface="Courier New"/>
              </a:rPr>
              <a:t>.</a:t>
            </a:r>
            <a:r>
              <a:rPr sz="1600" b="1" spc="35" dirty="0">
                <a:latin typeface="Courier New"/>
                <a:cs typeface="Courier New"/>
              </a:rPr>
              <a:t>da</a:t>
            </a:r>
            <a:r>
              <a:rPr sz="1600" b="1" spc="-65" dirty="0">
                <a:latin typeface="Courier New"/>
                <a:cs typeface="Courier New"/>
              </a:rPr>
              <a:t>t</a:t>
            </a:r>
            <a:r>
              <a:rPr sz="1600" b="1" spc="35" dirty="0">
                <a:latin typeface="Courier New"/>
                <a:cs typeface="Courier New"/>
              </a:rPr>
              <a:t>ab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i</a:t>
            </a:r>
            <a:r>
              <a:rPr sz="1600" b="1" spc="-65" dirty="0">
                <a:latin typeface="Courier New"/>
                <a:cs typeface="Courier New"/>
              </a:rPr>
              <a:t>c</a:t>
            </a:r>
            <a:r>
              <a:rPr sz="1600" b="1" spc="35" dirty="0">
                <a:latin typeface="Courier New"/>
                <a:cs typeface="Courier New"/>
              </a:rPr>
              <a:t>ks</a:t>
            </a:r>
            <a:r>
              <a:rPr sz="1600" b="1" spc="-65" dirty="0">
                <a:latin typeface="Courier New"/>
                <a:cs typeface="Courier New"/>
              </a:rPr>
              <a:t>.</a:t>
            </a:r>
            <a:r>
              <a:rPr sz="1600" b="1" spc="35" dirty="0">
                <a:latin typeface="Courier New"/>
                <a:cs typeface="Courier New"/>
              </a:rPr>
              <a:t>sp</a:t>
            </a:r>
            <a:r>
              <a:rPr sz="1600" b="1" spc="-65" dirty="0">
                <a:latin typeface="Courier New"/>
                <a:cs typeface="Courier New"/>
              </a:rPr>
              <a:t>a</a:t>
            </a:r>
            <a:r>
              <a:rPr sz="1600" b="1" spc="35" dirty="0">
                <a:latin typeface="Courier New"/>
                <a:cs typeface="Courier New"/>
              </a:rPr>
              <a:t>r</a:t>
            </a:r>
            <a:r>
              <a:rPr sz="1600" b="1" spc="-65" dirty="0">
                <a:latin typeface="Courier New"/>
                <a:cs typeface="Courier New"/>
              </a:rPr>
              <a:t>k</a:t>
            </a:r>
            <a:r>
              <a:rPr sz="1600" b="1" spc="35" dirty="0">
                <a:latin typeface="Courier New"/>
                <a:cs typeface="Courier New"/>
              </a:rPr>
              <a:t>.a</a:t>
            </a:r>
            <a:r>
              <a:rPr sz="1600" b="1" spc="-65" dirty="0">
                <a:latin typeface="Courier New"/>
                <a:cs typeface="Courier New"/>
              </a:rPr>
              <a:t>v</a:t>
            </a:r>
            <a:r>
              <a:rPr sz="1600" b="1" spc="35" dirty="0">
                <a:latin typeface="Courier New"/>
                <a:cs typeface="Courier New"/>
              </a:rPr>
              <a:t>r</a:t>
            </a:r>
            <a:r>
              <a:rPr sz="1600" b="1" spc="45" dirty="0">
                <a:latin typeface="Courier New"/>
                <a:cs typeface="Courier New"/>
              </a:rPr>
              <a:t>o</a:t>
            </a:r>
            <a:r>
              <a:rPr sz="1600" b="1" spc="-65" dirty="0">
                <a:latin typeface="Courier New"/>
                <a:cs typeface="Courier New"/>
              </a:rPr>
              <a:t>")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350">
              <a:latin typeface="Times New Roman"/>
              <a:cs typeface="Times New Roman"/>
            </a:endParaRPr>
          </a:p>
          <a:p>
            <a:pPr marR="160020" algn="r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 marL="103505">
              <a:lnSpc>
                <a:spcPts val="1910"/>
              </a:lnSpc>
              <a:spcBef>
                <a:spcPts val="400"/>
              </a:spcBef>
            </a:pP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$</a:t>
            </a:r>
            <a:r>
              <a:rPr sz="1600" b="1" spc="-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pyspar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k</a:t>
            </a:r>
            <a:r>
              <a:rPr sz="1600" b="1" spc="-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--package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600" b="1" spc="-3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com.datab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ic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k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s: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600" b="1" spc="40" dirty="0">
                <a:solidFill>
                  <a:srgbClr val="A6A6A6"/>
                </a:solidFill>
                <a:latin typeface="Courier New"/>
                <a:cs typeface="Courier New"/>
              </a:rPr>
              <a:t>k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-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av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o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_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2.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1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0: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1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.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0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.0</a:t>
            </a:r>
            <a:endParaRPr sz="1600">
              <a:latin typeface="Courier New"/>
              <a:cs typeface="Courier New"/>
            </a:endParaRPr>
          </a:p>
          <a:p>
            <a:pPr marL="103505">
              <a:lnSpc>
                <a:spcPts val="1910"/>
              </a:lnSpc>
            </a:pP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600" b="1" spc="-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103505" marR="1132205">
              <a:lnSpc>
                <a:spcPts val="1900"/>
              </a:lnSpc>
              <a:spcBef>
                <a:spcPts val="160"/>
              </a:spcBef>
            </a:pP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600" b="1" spc="-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myD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35" dirty="0">
                <a:latin typeface="Courier New"/>
                <a:cs typeface="Courier New"/>
              </a:rPr>
              <a:t>sqlCtx.lo</a:t>
            </a:r>
            <a:r>
              <a:rPr sz="1600" b="1" spc="-60" dirty="0">
                <a:latin typeface="Courier New"/>
                <a:cs typeface="Courier New"/>
              </a:rPr>
              <a:t>a</a:t>
            </a:r>
            <a:r>
              <a:rPr sz="1600" b="1" spc="40" dirty="0">
                <a:latin typeface="Courier New"/>
                <a:cs typeface="Courier New"/>
              </a:rPr>
              <a:t>d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5" dirty="0">
                <a:latin typeface="Courier New"/>
                <a:cs typeface="Courier New"/>
              </a:rPr>
              <a:t>"</a:t>
            </a:r>
            <a:r>
              <a:rPr sz="1600" b="1" spc="35" dirty="0">
                <a:latin typeface="Courier New"/>
                <a:cs typeface="Courier New"/>
              </a:rPr>
              <a:t>m</a:t>
            </a:r>
            <a:r>
              <a:rPr sz="1600" b="1" spc="-65" dirty="0">
                <a:latin typeface="Courier New"/>
                <a:cs typeface="Courier New"/>
              </a:rPr>
              <a:t>y</a:t>
            </a:r>
            <a:r>
              <a:rPr sz="1600" b="1" spc="35" dirty="0">
                <a:latin typeface="Courier New"/>
                <a:cs typeface="Courier New"/>
              </a:rPr>
              <a:t>fi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3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.</a:t>
            </a:r>
            <a:r>
              <a:rPr sz="1600" b="1" spc="-65" dirty="0">
                <a:latin typeface="Courier New"/>
                <a:cs typeface="Courier New"/>
              </a:rPr>
              <a:t>a</a:t>
            </a:r>
            <a:r>
              <a:rPr sz="1600" b="1" spc="40" dirty="0">
                <a:latin typeface="Courier New"/>
                <a:cs typeface="Courier New"/>
              </a:rPr>
              <a:t>v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o"</a:t>
            </a:r>
            <a:r>
              <a:rPr sz="1600" b="1" spc="-65" dirty="0">
                <a:latin typeface="Courier New"/>
                <a:cs typeface="Courier New"/>
              </a:rPr>
              <a:t>,</a:t>
            </a:r>
            <a:r>
              <a:rPr sz="1600" b="1" spc="40" dirty="0">
                <a:latin typeface="Courier New"/>
                <a:cs typeface="Courier New"/>
              </a:rPr>
              <a:t>"</a:t>
            </a:r>
            <a:r>
              <a:rPr sz="1600" b="1" spc="35" dirty="0">
                <a:latin typeface="Courier New"/>
                <a:cs typeface="Courier New"/>
              </a:rPr>
              <a:t>c</a:t>
            </a:r>
            <a:r>
              <a:rPr sz="1600" b="1" spc="-65" dirty="0">
                <a:latin typeface="Courier New"/>
                <a:cs typeface="Courier New"/>
              </a:rPr>
              <a:t>o</a:t>
            </a:r>
            <a:r>
              <a:rPr sz="1600" b="1" spc="35" dirty="0">
                <a:latin typeface="Courier New"/>
                <a:cs typeface="Courier New"/>
              </a:rPr>
              <a:t>m</a:t>
            </a:r>
            <a:r>
              <a:rPr sz="1600" b="1" spc="-65" dirty="0">
                <a:latin typeface="Courier New"/>
                <a:cs typeface="Courier New"/>
              </a:rPr>
              <a:t>.</a:t>
            </a:r>
            <a:r>
              <a:rPr sz="1600" b="1" spc="35" dirty="0">
                <a:latin typeface="Courier New"/>
                <a:cs typeface="Courier New"/>
              </a:rPr>
              <a:t>da</a:t>
            </a:r>
            <a:r>
              <a:rPr sz="1600" b="1" spc="-65" dirty="0">
                <a:latin typeface="Courier New"/>
                <a:cs typeface="Courier New"/>
              </a:rPr>
              <a:t>t</a:t>
            </a:r>
            <a:r>
              <a:rPr sz="1600" b="1" spc="35" dirty="0">
                <a:latin typeface="Courier New"/>
                <a:cs typeface="Courier New"/>
              </a:rPr>
              <a:t>ab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i</a:t>
            </a:r>
            <a:r>
              <a:rPr sz="1600" b="1" spc="-65" dirty="0">
                <a:latin typeface="Courier New"/>
                <a:cs typeface="Courier New"/>
              </a:rPr>
              <a:t>c</a:t>
            </a:r>
            <a:r>
              <a:rPr sz="1600" b="1" spc="35" dirty="0">
                <a:latin typeface="Courier New"/>
                <a:cs typeface="Courier New"/>
              </a:rPr>
              <a:t>ks</a:t>
            </a:r>
            <a:r>
              <a:rPr sz="1600" b="1" spc="-65" dirty="0">
                <a:latin typeface="Courier New"/>
                <a:cs typeface="Courier New"/>
              </a:rPr>
              <a:t>.</a:t>
            </a:r>
            <a:r>
              <a:rPr sz="1600" b="1" spc="35" dirty="0">
                <a:latin typeface="Courier New"/>
                <a:cs typeface="Courier New"/>
              </a:rPr>
              <a:t>sp</a:t>
            </a:r>
            <a:r>
              <a:rPr sz="1600" b="1" spc="-65" dirty="0">
                <a:latin typeface="Courier New"/>
                <a:cs typeface="Courier New"/>
              </a:rPr>
              <a:t>a</a:t>
            </a:r>
            <a:r>
              <a:rPr sz="1600" b="1" spc="35" dirty="0">
                <a:latin typeface="Courier New"/>
                <a:cs typeface="Courier New"/>
              </a:rPr>
              <a:t>r</a:t>
            </a:r>
            <a:r>
              <a:rPr sz="1600" b="1" spc="-65" dirty="0">
                <a:latin typeface="Courier New"/>
                <a:cs typeface="Courier New"/>
              </a:rPr>
              <a:t>k</a:t>
            </a:r>
            <a:r>
              <a:rPr sz="1600" b="1" spc="35" dirty="0">
                <a:latin typeface="Courier New"/>
                <a:cs typeface="Courier New"/>
              </a:rPr>
              <a:t>.a</a:t>
            </a:r>
            <a:r>
              <a:rPr sz="1600" b="1" spc="-65" dirty="0">
                <a:latin typeface="Courier New"/>
                <a:cs typeface="Courier New"/>
              </a:rPr>
              <a:t>v</a:t>
            </a:r>
            <a:r>
              <a:rPr sz="1600" b="1" spc="35" dirty="0">
                <a:latin typeface="Courier New"/>
                <a:cs typeface="Courier New"/>
              </a:rPr>
              <a:t>r</a:t>
            </a:r>
            <a:r>
              <a:rPr sz="1600" b="1" spc="45" dirty="0">
                <a:latin typeface="Courier New"/>
                <a:cs typeface="Courier New"/>
              </a:rPr>
              <a:t>o</a:t>
            </a:r>
            <a:r>
              <a:rPr sz="1600" b="1" spc="-65" dirty="0">
                <a:latin typeface="Courier New"/>
                <a:cs typeface="Courier New"/>
              </a:rPr>
              <a:t>")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c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ty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m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23497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317490" cy="421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Q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10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95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1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ve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406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534275" cy="264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 algn="ctr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ic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schem</a:t>
            </a: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ema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printSchem</a:t>
            </a: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ree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cach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persis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column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rr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dtype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rr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me,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-5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marR="103505" lvl="1" indent="-165100">
              <a:lnSpc>
                <a:spcPct val="1042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explai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bou</a:t>
            </a:r>
            <a:r>
              <a:rPr sz="2000" spc="229" dirty="0">
                <a:latin typeface="Calibri"/>
                <a:cs typeface="Calibri"/>
              </a:rPr>
              <a:t>t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he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c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724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4"/>
            <a:ext cx="58801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dtypes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c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901700" y="3581400"/>
            <a:ext cx="68707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5200" y="3644900"/>
            <a:ext cx="6146800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6150" y="3625850"/>
            <a:ext cx="6731000" cy="1460500"/>
          </a:xfrm>
          <a:custGeom>
            <a:avLst/>
            <a:gdLst/>
            <a:ahLst/>
            <a:cxnLst/>
            <a:rect l="l" t="t" r="r" b="b"/>
            <a:pathLst>
              <a:path w="6731000" h="1460500">
                <a:moveTo>
                  <a:pt x="0" y="0"/>
                </a:moveTo>
                <a:lnTo>
                  <a:pt x="6731000" y="0"/>
                </a:lnTo>
                <a:lnTo>
                  <a:pt x="6731000" y="1460500"/>
                </a:lnTo>
                <a:lnTo>
                  <a:pt x="0" y="14605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6150" y="3625850"/>
            <a:ext cx="6731000" cy="1460500"/>
          </a:xfrm>
          <a:custGeom>
            <a:avLst/>
            <a:gdLst/>
            <a:ahLst/>
            <a:cxnLst/>
            <a:rect l="l" t="t" r="r" b="b"/>
            <a:pathLst>
              <a:path w="6731000" h="1460500">
                <a:moveTo>
                  <a:pt x="0" y="0"/>
                </a:moveTo>
                <a:lnTo>
                  <a:pt x="6731000" y="0"/>
                </a:lnTo>
                <a:lnTo>
                  <a:pt x="6731000" y="1460500"/>
                </a:lnTo>
                <a:lnTo>
                  <a:pt x="0" y="1460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1700" y="1765300"/>
            <a:ext cx="6870700" cy="157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5200" y="1816100"/>
            <a:ext cx="5664200" cy="152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6150" y="1809750"/>
            <a:ext cx="6731000" cy="1435100"/>
          </a:xfrm>
          <a:custGeom>
            <a:avLst/>
            <a:gdLst/>
            <a:ahLst/>
            <a:cxnLst/>
            <a:rect l="l" t="t" r="r" b="b"/>
            <a:pathLst>
              <a:path w="6731000" h="1435100">
                <a:moveTo>
                  <a:pt x="0" y="0"/>
                </a:moveTo>
                <a:lnTo>
                  <a:pt x="6731000" y="0"/>
                </a:lnTo>
                <a:lnTo>
                  <a:pt x="673100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6150" y="1809750"/>
            <a:ext cx="6731000" cy="1435100"/>
          </a:xfrm>
          <a:custGeom>
            <a:avLst/>
            <a:gdLst/>
            <a:ahLst/>
            <a:cxnLst/>
            <a:rect l="l" t="t" r="r" b="b"/>
            <a:pathLst>
              <a:path w="6731000" h="1435100">
                <a:moveTo>
                  <a:pt x="0" y="0"/>
                </a:moveTo>
                <a:lnTo>
                  <a:pt x="6731000" y="0"/>
                </a:lnTo>
                <a:lnTo>
                  <a:pt x="673100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35700" y="16383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35700" y="16383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35700" y="34544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35700" y="34544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12893" y="1703330"/>
            <a:ext cx="6531609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675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905"/>
              </a:lnSpc>
            </a:pP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600" b="1" spc="-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peopleD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F</a:t>
            </a:r>
            <a:r>
              <a:rPr sz="1600" b="1" spc="-2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600" b="1" spc="-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sqlCtx.js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o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nF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600" b="1" spc="4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600" b="1" spc="40" dirty="0">
                <a:solidFill>
                  <a:srgbClr val="A6A6A6"/>
                </a:solidFill>
                <a:latin typeface="Courier New"/>
                <a:cs typeface="Courier New"/>
              </a:rPr>
              <a:t>eo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600" b="1" spc="40" dirty="0">
                <a:solidFill>
                  <a:srgbClr val="A6A6A6"/>
                </a:solidFill>
                <a:latin typeface="Courier New"/>
                <a:cs typeface="Courier New"/>
              </a:rPr>
              <a:t>le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.</a:t>
            </a:r>
            <a:r>
              <a:rPr sz="1600" b="1" spc="40" dirty="0">
                <a:solidFill>
                  <a:srgbClr val="A6A6A6"/>
                </a:solidFill>
                <a:latin typeface="Courier New"/>
                <a:cs typeface="Courier New"/>
              </a:rPr>
              <a:t>j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600" b="1" spc="40" dirty="0">
                <a:solidFill>
                  <a:srgbClr val="A6A6A6"/>
                </a:solidFill>
                <a:latin typeface="Courier New"/>
                <a:cs typeface="Courier New"/>
              </a:rPr>
              <a:t>o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n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fo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ite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i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peopleDF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dt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pe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: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prin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item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  <a:spcBef>
                <a:spcPts val="80"/>
              </a:spcBef>
            </a:pP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('age'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,</a:t>
            </a:r>
            <a:r>
              <a:rPr sz="1600" b="1" spc="-2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40" dirty="0">
                <a:solidFill>
                  <a:srgbClr val="107FA7"/>
                </a:solidFill>
                <a:latin typeface="Courier New"/>
                <a:cs typeface="Courier New"/>
              </a:rPr>
              <a:t>'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bigint')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900"/>
              </a:lnSpc>
            </a:pP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('name'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,</a:t>
            </a:r>
            <a:r>
              <a:rPr sz="1600" b="1" spc="-2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'string')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('pcode'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,</a:t>
            </a:r>
            <a:r>
              <a:rPr sz="1600" b="1" spc="-3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'string’)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R="139700" algn="r">
              <a:lnSpc>
                <a:spcPct val="100000"/>
              </a:lnSpc>
              <a:spcBef>
                <a:spcPts val="1185"/>
              </a:spcBef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  <a:spcBef>
                <a:spcPts val="35"/>
              </a:spcBef>
            </a:pP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&gt;</a:t>
            </a:r>
            <a:r>
              <a:rPr sz="1600" b="1" spc="-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va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600" b="1" spc="-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peopleD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F</a:t>
            </a:r>
            <a:r>
              <a:rPr sz="1600" b="1" spc="-3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600" b="1" spc="7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sqlCtx.j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on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F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600" b="1" spc="4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pe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o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e.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j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so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n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")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 err="1" smtClean="0">
                <a:solidFill>
                  <a:srgbClr val="0000FF"/>
                </a:solidFill>
                <a:latin typeface="Courier New"/>
                <a:cs typeface="Courier New"/>
              </a:rPr>
              <a:t>people</a:t>
            </a:r>
            <a:r>
              <a:rPr lang="en-US" sz="1600" b="1" spc="35" dirty="0" err="1" smtClean="0">
                <a:solidFill>
                  <a:srgbClr val="0000FF"/>
                </a:solidFill>
                <a:latin typeface="Courier New"/>
                <a:cs typeface="Courier New"/>
              </a:rPr>
              <a:t>DF</a:t>
            </a:r>
            <a:r>
              <a:rPr sz="1600" b="1" spc="35" dirty="0" err="1" smtClean="0">
                <a:solidFill>
                  <a:srgbClr val="0000FF"/>
                </a:solidFill>
                <a:latin typeface="Courier New"/>
                <a:cs typeface="Courier New"/>
              </a:rPr>
              <a:t>.dty</a:t>
            </a:r>
            <a:r>
              <a:rPr sz="1600" b="1" spc="-60" dirty="0" err="1" smtClean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600" b="1" spc="35" dirty="0" err="1" smtClean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-60" dirty="0" err="1" smtClean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35" dirty="0" err="1" smtClean="0">
                <a:latin typeface="Courier New"/>
                <a:cs typeface="Courier New"/>
              </a:rPr>
              <a:t>.f</a:t>
            </a:r>
            <a:r>
              <a:rPr sz="1600" b="1" spc="-65" dirty="0" err="1" smtClean="0">
                <a:latin typeface="Courier New"/>
                <a:cs typeface="Courier New"/>
              </a:rPr>
              <a:t>o</a:t>
            </a:r>
            <a:r>
              <a:rPr sz="1600" b="1" spc="35" dirty="0" err="1" smtClean="0">
                <a:latin typeface="Courier New"/>
                <a:cs typeface="Courier New"/>
              </a:rPr>
              <a:t>re</a:t>
            </a:r>
            <a:r>
              <a:rPr sz="1600" b="1" spc="-65" dirty="0" err="1" smtClean="0">
                <a:latin typeface="Courier New"/>
                <a:cs typeface="Courier New"/>
              </a:rPr>
              <a:t>a</a:t>
            </a:r>
            <a:r>
              <a:rPr sz="1600" b="1" spc="35" dirty="0" err="1" smtClean="0">
                <a:latin typeface="Courier New"/>
                <a:cs typeface="Courier New"/>
              </a:rPr>
              <a:t>c</a:t>
            </a:r>
            <a:r>
              <a:rPr sz="1600" b="1" spc="-60" dirty="0" err="1" smtClean="0">
                <a:latin typeface="Courier New"/>
                <a:cs typeface="Courier New"/>
              </a:rPr>
              <a:t>h</a:t>
            </a:r>
            <a:r>
              <a:rPr sz="1600" b="1" spc="35" dirty="0" smtClean="0">
                <a:latin typeface="Courier New"/>
                <a:cs typeface="Courier New"/>
              </a:rPr>
              <a:t>(</a:t>
            </a:r>
            <a:r>
              <a:rPr sz="1600" b="1" spc="35" dirty="0" err="1" smtClean="0">
                <a:latin typeface="Courier New"/>
                <a:cs typeface="Courier New"/>
              </a:rPr>
              <a:t>p</a:t>
            </a:r>
            <a:r>
              <a:rPr sz="1600" b="1" spc="-65" dirty="0" err="1" smtClean="0">
                <a:latin typeface="Courier New"/>
                <a:cs typeface="Courier New"/>
              </a:rPr>
              <a:t>r</a:t>
            </a:r>
            <a:r>
              <a:rPr sz="1600" b="1" spc="35" dirty="0" err="1" smtClean="0">
                <a:latin typeface="Courier New"/>
                <a:cs typeface="Courier New"/>
              </a:rPr>
              <a:t>in</a:t>
            </a:r>
            <a:r>
              <a:rPr sz="1600" b="1" spc="-65" dirty="0" err="1" smtClean="0">
                <a:latin typeface="Courier New"/>
                <a:cs typeface="Courier New"/>
              </a:rPr>
              <a:t>t</a:t>
            </a:r>
            <a:r>
              <a:rPr sz="1600" b="1" spc="35" dirty="0" err="1" smtClean="0">
                <a:latin typeface="Courier New"/>
                <a:cs typeface="Courier New"/>
              </a:rPr>
              <a:t>l</a:t>
            </a:r>
            <a:r>
              <a:rPr sz="1600" b="1" spc="-60" dirty="0" err="1" smtClean="0">
                <a:latin typeface="Courier New"/>
                <a:cs typeface="Courier New"/>
              </a:rPr>
              <a:t>n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12700" marR="4267835">
              <a:lnSpc>
                <a:spcPts val="1900"/>
              </a:lnSpc>
              <a:spcBef>
                <a:spcPts val="160"/>
              </a:spcBef>
            </a:pP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(age,Long</a:t>
            </a:r>
            <a:r>
              <a:rPr sz="1600" b="1" spc="-60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yp</a:t>
            </a:r>
            <a:r>
              <a:rPr sz="1600" b="1" spc="-6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)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(name,Str</a:t>
            </a:r>
            <a:r>
              <a:rPr sz="1600" b="1" spc="-60" dirty="0">
                <a:solidFill>
                  <a:srgbClr val="107FA7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ng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y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p</a:t>
            </a:r>
            <a:r>
              <a:rPr sz="1600" b="1" spc="4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)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(pcode,St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in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g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y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p</a:t>
            </a:r>
            <a:r>
              <a:rPr sz="1600" b="1" spc="4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2055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433695" cy="179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1589405" indent="-165100" algn="ctr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Q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marR="1626870" indent="-165100" algn="ctr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45" dirty="0">
                <a:latin typeface="Calibri"/>
                <a:cs typeface="Calibri"/>
              </a:rPr>
              <a:t>g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“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8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”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0" dirty="0">
                <a:latin typeface="Calibri"/>
                <a:cs typeface="Calibri"/>
              </a:rPr>
              <a:t>W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k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0775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957695" cy="165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collec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rr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Ro</a:t>
            </a:r>
            <a:r>
              <a:rPr sz="2000" b="1" dirty="0">
                <a:latin typeface="Courier New"/>
                <a:cs typeface="Courier New"/>
              </a:rPr>
              <a:t>w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take(</a:t>
            </a:r>
            <a:r>
              <a:rPr sz="2000" b="1" i="1" spc="-5" dirty="0">
                <a:latin typeface="Courier New"/>
                <a:cs typeface="Courier New"/>
              </a:rPr>
              <a:t>n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rr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Ro</a:t>
            </a:r>
            <a:r>
              <a:rPr sz="2000" b="1" dirty="0">
                <a:latin typeface="Courier New"/>
                <a:cs typeface="Courier New"/>
              </a:rPr>
              <a:t>w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coun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show(</a:t>
            </a:r>
            <a:r>
              <a:rPr sz="2000" b="1" i="1" spc="-5" dirty="0">
                <a:latin typeface="Courier New"/>
                <a:cs typeface="Courier New"/>
              </a:rPr>
              <a:t>n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20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9" name="object 9"/>
          <p:cNvSpPr/>
          <p:nvPr/>
        </p:nvSpPr>
        <p:spPr>
          <a:xfrm>
            <a:off x="1708150" y="3226767"/>
            <a:ext cx="318770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2600" y="3271217"/>
            <a:ext cx="3048000" cy="2374900"/>
          </a:xfrm>
          <a:custGeom>
            <a:avLst/>
            <a:gdLst/>
            <a:ahLst/>
            <a:cxnLst/>
            <a:rect l="l" t="t" r="r" b="b"/>
            <a:pathLst>
              <a:path w="3048000" h="2374900">
                <a:moveTo>
                  <a:pt x="0" y="0"/>
                </a:moveTo>
                <a:lnTo>
                  <a:pt x="3048000" y="0"/>
                </a:lnTo>
                <a:lnTo>
                  <a:pt x="3048000" y="2374900"/>
                </a:lnTo>
                <a:lnTo>
                  <a:pt x="0" y="23749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2600" y="3271217"/>
            <a:ext cx="3048000" cy="2374900"/>
          </a:xfrm>
          <a:custGeom>
            <a:avLst/>
            <a:gdLst/>
            <a:ahLst/>
            <a:cxnLst/>
            <a:rect l="l" t="t" r="r" b="b"/>
            <a:pathLst>
              <a:path w="3048000" h="2374900">
                <a:moveTo>
                  <a:pt x="0" y="0"/>
                </a:moveTo>
                <a:lnTo>
                  <a:pt x="3048000" y="0"/>
                </a:lnTo>
                <a:lnTo>
                  <a:pt x="3048000" y="2374900"/>
                </a:lnTo>
                <a:lnTo>
                  <a:pt x="0" y="2374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16431" y="3447329"/>
            <a:ext cx="229870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  <a:tabLst>
                <a:tab pos="304165" algn="l"/>
              </a:tabLst>
            </a:pPr>
            <a:r>
              <a:rPr sz="1600" spc="-5" dirty="0">
                <a:solidFill>
                  <a:srgbClr val="A6A6A6"/>
                </a:solidFill>
                <a:latin typeface="Lucida Sans Unicode"/>
                <a:cs typeface="Lucida Sans Unicode"/>
              </a:rPr>
              <a:t>&gt;	</a:t>
            </a:r>
            <a:r>
              <a:rPr sz="1600" b="1" spc="35" dirty="0">
                <a:latin typeface="Courier New"/>
                <a:cs typeface="Courier New"/>
              </a:rPr>
              <a:t>peopleDF.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ou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()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res7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:</a:t>
            </a:r>
            <a:r>
              <a:rPr sz="16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Lon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g</a:t>
            </a:r>
            <a:r>
              <a:rPr sz="16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=</a:t>
            </a:r>
            <a:r>
              <a:rPr sz="16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6431" y="4183929"/>
            <a:ext cx="2306320" cy="1224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  <a:tabLst>
                <a:tab pos="304165" algn="l"/>
              </a:tabLst>
            </a:pPr>
            <a:r>
              <a:rPr sz="1600" spc="-5" dirty="0">
                <a:solidFill>
                  <a:srgbClr val="A6A6A6"/>
                </a:solidFill>
                <a:latin typeface="Lucida Sans Unicode"/>
                <a:cs typeface="Lucida Sans Unicode"/>
              </a:rPr>
              <a:t>&gt;	</a:t>
            </a:r>
            <a:r>
              <a:rPr sz="1600" b="1" spc="35" dirty="0">
                <a:latin typeface="Courier New"/>
                <a:cs typeface="Courier New"/>
              </a:rPr>
              <a:t>peopleDF.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ho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3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)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ag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6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nam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6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pcode nul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l</a:t>
            </a:r>
            <a:r>
              <a:rPr sz="1600" b="1" spc="-1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Alic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6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94304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39"/>
              </a:lnSpc>
            </a:pP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3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0</a:t>
            </a:r>
            <a:r>
              <a:rPr sz="1600" b="1" spc="-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Brayde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600" b="1" spc="-2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94304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1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9</a:t>
            </a:r>
            <a:r>
              <a:rPr sz="16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Carl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6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10036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70753" y="3116467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51892" y="3101836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87090" y="3173191"/>
            <a:ext cx="11906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1682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8028940" cy="3473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Q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distinct</a:t>
            </a:r>
            <a:r>
              <a:rPr sz="2000" b="1" dirty="0">
                <a:latin typeface="Courier New"/>
                <a:cs typeface="Courier New"/>
              </a:rPr>
              <a:t>: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join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endParaRPr sz="2000">
              <a:latin typeface="Calibri"/>
              <a:cs typeface="Calibri"/>
            </a:endParaRPr>
          </a:p>
          <a:p>
            <a:pPr marL="875665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limit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endParaRPr sz="2000">
              <a:latin typeface="Calibri"/>
              <a:cs typeface="Calibri"/>
            </a:endParaRPr>
          </a:p>
          <a:p>
            <a:pPr marL="584200" marR="52069" lvl="1" indent="-165100">
              <a:lnSpc>
                <a:spcPct val="1042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select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he</a:t>
            </a:r>
            <a:r>
              <a:rPr sz="2000" spc="45" dirty="0">
                <a:latin typeface="Calibri"/>
                <a:cs typeface="Calibri"/>
              </a:rPr>
              <a:t> 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filter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20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es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87</a:t>
            </a:fld>
            <a:endParaRPr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80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2882900" y="16129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527242" y="1183654"/>
            <a:ext cx="39751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ic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limit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es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1460500" y="3759200"/>
            <a:ext cx="31242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04950" y="3803650"/>
            <a:ext cx="2984500" cy="1460500"/>
          </a:xfrm>
          <a:custGeom>
            <a:avLst/>
            <a:gdLst/>
            <a:ahLst/>
            <a:cxnLst/>
            <a:rect l="l" t="t" r="r" b="b"/>
            <a:pathLst>
              <a:path w="2984500" h="1460500">
                <a:moveTo>
                  <a:pt x="0" y="0"/>
                </a:moveTo>
                <a:lnTo>
                  <a:pt x="2984500" y="0"/>
                </a:lnTo>
                <a:lnTo>
                  <a:pt x="2984500" y="1460500"/>
                </a:lnTo>
                <a:lnTo>
                  <a:pt x="0" y="1460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0400" y="1727200"/>
            <a:ext cx="3810000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4850" y="1771650"/>
            <a:ext cx="3670300" cy="660400"/>
          </a:xfrm>
          <a:custGeom>
            <a:avLst/>
            <a:gdLst/>
            <a:ahLst/>
            <a:cxnLst/>
            <a:rect l="l" t="t" r="r" b="b"/>
            <a:pathLst>
              <a:path w="3670300" h="660400">
                <a:moveTo>
                  <a:pt x="0" y="0"/>
                </a:moveTo>
                <a:lnTo>
                  <a:pt x="3670300" y="0"/>
                </a:lnTo>
                <a:lnTo>
                  <a:pt x="36703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4850" y="1771650"/>
            <a:ext cx="3670300" cy="660400"/>
          </a:xfrm>
          <a:custGeom>
            <a:avLst/>
            <a:gdLst/>
            <a:ahLst/>
            <a:cxnLst/>
            <a:rect l="l" t="t" r="r" b="b"/>
            <a:pathLst>
              <a:path w="3670300" h="660400">
                <a:moveTo>
                  <a:pt x="0" y="0"/>
                </a:moveTo>
                <a:lnTo>
                  <a:pt x="3670300" y="0"/>
                </a:lnTo>
                <a:lnTo>
                  <a:pt x="36703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05300" y="2044700"/>
            <a:ext cx="13462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6934" y="2082937"/>
            <a:ext cx="1110615" cy="220979"/>
          </a:xfrm>
          <a:custGeom>
            <a:avLst/>
            <a:gdLst/>
            <a:ahLst/>
            <a:cxnLst/>
            <a:rect l="l" t="t" r="r" b="b"/>
            <a:pathLst>
              <a:path w="1110614" h="220980">
                <a:moveTo>
                  <a:pt x="3731" y="0"/>
                </a:moveTo>
                <a:lnTo>
                  <a:pt x="0" y="25125"/>
                </a:lnTo>
                <a:lnTo>
                  <a:pt x="1037023" y="179119"/>
                </a:lnTo>
                <a:lnTo>
                  <a:pt x="992221" y="197048"/>
                </a:lnTo>
                <a:lnTo>
                  <a:pt x="989055" y="204439"/>
                </a:lnTo>
                <a:lnTo>
                  <a:pt x="994267" y="217463"/>
                </a:lnTo>
                <a:lnTo>
                  <a:pt x="1001659" y="220630"/>
                </a:lnTo>
                <a:lnTo>
                  <a:pt x="1110287" y="177159"/>
                </a:lnTo>
                <a:lnTo>
                  <a:pt x="1081375" y="153995"/>
                </a:lnTo>
                <a:lnTo>
                  <a:pt x="1040753" y="153995"/>
                </a:lnTo>
                <a:lnTo>
                  <a:pt x="3731" y="0"/>
                </a:lnTo>
                <a:close/>
              </a:path>
              <a:path w="1110614" h="220980">
                <a:moveTo>
                  <a:pt x="1018978" y="104000"/>
                </a:moveTo>
                <a:lnTo>
                  <a:pt x="1010986" y="104882"/>
                </a:lnTo>
                <a:lnTo>
                  <a:pt x="1002214" y="115830"/>
                </a:lnTo>
                <a:lnTo>
                  <a:pt x="1003096" y="123823"/>
                </a:lnTo>
                <a:lnTo>
                  <a:pt x="1040753" y="153995"/>
                </a:lnTo>
                <a:lnTo>
                  <a:pt x="1081375" y="153995"/>
                </a:lnTo>
                <a:lnTo>
                  <a:pt x="1018978" y="10400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19900" y="3416300"/>
            <a:ext cx="558800" cy="71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02450" y="3460750"/>
            <a:ext cx="393700" cy="571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02450" y="3460750"/>
            <a:ext cx="393700" cy="571500"/>
          </a:xfrm>
          <a:custGeom>
            <a:avLst/>
            <a:gdLst/>
            <a:ahLst/>
            <a:cxnLst/>
            <a:rect l="l" t="t" r="r" b="b"/>
            <a:pathLst>
              <a:path w="393700" h="571500">
                <a:moveTo>
                  <a:pt x="295275" y="0"/>
                </a:moveTo>
                <a:lnTo>
                  <a:pt x="295275" y="374650"/>
                </a:lnTo>
                <a:lnTo>
                  <a:pt x="393700" y="374650"/>
                </a:lnTo>
                <a:lnTo>
                  <a:pt x="196850" y="571500"/>
                </a:lnTo>
                <a:lnTo>
                  <a:pt x="0" y="374650"/>
                </a:lnTo>
                <a:lnTo>
                  <a:pt x="98425" y="374650"/>
                </a:lnTo>
                <a:lnTo>
                  <a:pt x="98425" y="0"/>
                </a:lnTo>
                <a:lnTo>
                  <a:pt x="295275" y="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65800" y="1295400"/>
            <a:ext cx="2832100" cy="215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5218" y="1675799"/>
            <a:ext cx="3428365" cy="1195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15185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304165" algn="l"/>
              </a:tabLst>
            </a:pPr>
            <a:r>
              <a:rPr sz="1600" spc="-5" dirty="0">
                <a:solidFill>
                  <a:srgbClr val="A6A6A6"/>
                </a:solidFill>
                <a:latin typeface="Lucida Sans Unicode"/>
                <a:cs typeface="Lucida Sans Unicode"/>
              </a:rPr>
              <a:t>&gt;	</a:t>
            </a:r>
            <a:r>
              <a:rPr sz="1600" b="1" spc="35" dirty="0">
                <a:latin typeface="Courier New"/>
                <a:cs typeface="Courier New"/>
              </a:rPr>
              <a:t>peopleDF.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im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3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600" b="1" spc="-65" dirty="0">
                <a:latin typeface="Courier New"/>
                <a:cs typeface="Courier New"/>
              </a:rPr>
              <a:t>.</a:t>
            </a:r>
            <a:r>
              <a:rPr sz="1600" b="1" spc="35" dirty="0">
                <a:latin typeface="Courier New"/>
                <a:cs typeface="Courier New"/>
              </a:rPr>
              <a:t>sh</a:t>
            </a:r>
            <a:r>
              <a:rPr sz="1600" b="1" spc="-65" dirty="0">
                <a:latin typeface="Courier New"/>
                <a:cs typeface="Courier New"/>
              </a:rPr>
              <a:t>o</a:t>
            </a:r>
            <a:r>
              <a:rPr sz="1600" b="1" dirty="0">
                <a:latin typeface="Courier New"/>
                <a:cs typeface="Courier New"/>
              </a:rPr>
              <a:t>w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2115185">
              <a:lnSpc>
                <a:spcPct val="100000"/>
              </a:lnSpc>
              <a:spcBef>
                <a:spcPts val="1455"/>
              </a:spcBef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04950" y="3803650"/>
            <a:ext cx="2984500" cy="14605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180" marR="812165">
              <a:lnSpc>
                <a:spcPts val="1900"/>
              </a:lnSpc>
            </a:pP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ag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6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nam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6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pcode nul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l</a:t>
            </a:r>
            <a:r>
              <a:rPr sz="1600" b="1" spc="-1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Alic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6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94304</a:t>
            </a:r>
            <a:endParaRPr sz="1600">
              <a:latin typeface="Courier New"/>
              <a:cs typeface="Courier New"/>
            </a:endParaRPr>
          </a:p>
          <a:p>
            <a:pPr marL="170180">
              <a:lnSpc>
                <a:spcPts val="1910"/>
              </a:lnSpc>
              <a:spcBef>
                <a:spcPts val="20"/>
              </a:spcBef>
            </a:pP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3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0</a:t>
            </a:r>
            <a:r>
              <a:rPr sz="1600" b="1" spc="-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Brayde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600" b="1" spc="-2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94304</a:t>
            </a:r>
            <a:endParaRPr sz="1600">
              <a:latin typeface="Courier New"/>
              <a:cs typeface="Courier New"/>
            </a:endParaRPr>
          </a:p>
          <a:p>
            <a:pPr marL="170180">
              <a:lnSpc>
                <a:spcPts val="1910"/>
              </a:lnSpc>
            </a:pP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1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9</a:t>
            </a:r>
            <a:r>
              <a:rPr sz="16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Carl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6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10036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7243" y="4284703"/>
            <a:ext cx="825500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pu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show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65800" y="4216400"/>
            <a:ext cx="2832100" cy="149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82900" y="16129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21</a:t>
            </a: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5797839" y="1328361"/>
          <a:ext cx="2678545" cy="201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27"/>
                <a:gridCol w="1062181"/>
                <a:gridCol w="923637"/>
              </a:tblGrid>
              <a:tr h="33527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age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name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pcode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94304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30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Brayden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94304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Carla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10036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46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Diana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Étienne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94104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797839" y="4251666"/>
          <a:ext cx="2678545" cy="1341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27"/>
                <a:gridCol w="1062181"/>
                <a:gridCol w="923637"/>
              </a:tblGrid>
              <a:tr h="33527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age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name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pcode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94304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30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Brayden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94304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Carla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10036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4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92900" y="1295400"/>
            <a:ext cx="1206500" cy="214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88100" y="3632200"/>
            <a:ext cx="2197100" cy="214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34554" y="3677015"/>
            <a:ext cx="1058545" cy="332740"/>
          </a:xfrm>
          <a:custGeom>
            <a:avLst/>
            <a:gdLst/>
            <a:ahLst/>
            <a:cxnLst/>
            <a:rect l="l" t="t" r="r" b="b"/>
            <a:pathLst>
              <a:path w="1058545" h="332739">
                <a:moveTo>
                  <a:pt x="0" y="0"/>
                </a:moveTo>
                <a:lnTo>
                  <a:pt x="1058152" y="0"/>
                </a:lnTo>
                <a:lnTo>
                  <a:pt x="1058152" y="332392"/>
                </a:lnTo>
                <a:lnTo>
                  <a:pt x="0" y="332392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2706" y="3677015"/>
            <a:ext cx="981710" cy="332740"/>
          </a:xfrm>
          <a:custGeom>
            <a:avLst/>
            <a:gdLst/>
            <a:ahLst/>
            <a:cxnLst/>
            <a:rect l="l" t="t" r="r" b="b"/>
            <a:pathLst>
              <a:path w="981709" h="332739">
                <a:moveTo>
                  <a:pt x="0" y="0"/>
                </a:moveTo>
                <a:lnTo>
                  <a:pt x="981657" y="0"/>
                </a:lnTo>
                <a:lnTo>
                  <a:pt x="981657" y="332392"/>
                </a:lnTo>
                <a:lnTo>
                  <a:pt x="0" y="332392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2706" y="3667490"/>
            <a:ext cx="0" cy="2013585"/>
          </a:xfrm>
          <a:custGeom>
            <a:avLst/>
            <a:gdLst/>
            <a:ahLst/>
            <a:cxnLst/>
            <a:rect l="l" t="t" r="r" b="b"/>
            <a:pathLst>
              <a:path h="2013585">
                <a:moveTo>
                  <a:pt x="0" y="0"/>
                </a:moveTo>
                <a:lnTo>
                  <a:pt x="0" y="2013402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25029" y="4009407"/>
            <a:ext cx="2059305" cy="0"/>
          </a:xfrm>
          <a:custGeom>
            <a:avLst/>
            <a:gdLst/>
            <a:ahLst/>
            <a:cxnLst/>
            <a:rect l="l" t="t" r="r" b="b"/>
            <a:pathLst>
              <a:path w="2059304">
                <a:moveTo>
                  <a:pt x="0" y="0"/>
                </a:moveTo>
                <a:lnTo>
                  <a:pt x="205885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25029" y="4341799"/>
            <a:ext cx="2059305" cy="0"/>
          </a:xfrm>
          <a:custGeom>
            <a:avLst/>
            <a:gdLst/>
            <a:ahLst/>
            <a:cxnLst/>
            <a:rect l="l" t="t" r="r" b="b"/>
            <a:pathLst>
              <a:path w="2059304">
                <a:moveTo>
                  <a:pt x="0" y="0"/>
                </a:moveTo>
                <a:lnTo>
                  <a:pt x="205885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25029" y="4674191"/>
            <a:ext cx="2059305" cy="0"/>
          </a:xfrm>
          <a:custGeom>
            <a:avLst/>
            <a:gdLst/>
            <a:ahLst/>
            <a:cxnLst/>
            <a:rect l="l" t="t" r="r" b="b"/>
            <a:pathLst>
              <a:path w="2059304">
                <a:moveTo>
                  <a:pt x="0" y="0"/>
                </a:moveTo>
                <a:lnTo>
                  <a:pt x="205885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25029" y="5006583"/>
            <a:ext cx="2059305" cy="0"/>
          </a:xfrm>
          <a:custGeom>
            <a:avLst/>
            <a:gdLst/>
            <a:ahLst/>
            <a:cxnLst/>
            <a:rect l="l" t="t" r="r" b="b"/>
            <a:pathLst>
              <a:path w="2059304">
                <a:moveTo>
                  <a:pt x="0" y="0"/>
                </a:moveTo>
                <a:lnTo>
                  <a:pt x="205885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5029" y="5338975"/>
            <a:ext cx="2059305" cy="0"/>
          </a:xfrm>
          <a:custGeom>
            <a:avLst/>
            <a:gdLst/>
            <a:ahLst/>
            <a:cxnLst/>
            <a:rect l="l" t="t" r="r" b="b"/>
            <a:pathLst>
              <a:path w="2059304">
                <a:moveTo>
                  <a:pt x="0" y="0"/>
                </a:moveTo>
                <a:lnTo>
                  <a:pt x="205885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34554" y="3667490"/>
            <a:ext cx="0" cy="2013585"/>
          </a:xfrm>
          <a:custGeom>
            <a:avLst/>
            <a:gdLst/>
            <a:ahLst/>
            <a:cxnLst/>
            <a:rect l="l" t="t" r="r" b="b"/>
            <a:pathLst>
              <a:path h="2013585">
                <a:moveTo>
                  <a:pt x="0" y="0"/>
                </a:moveTo>
                <a:lnTo>
                  <a:pt x="0" y="201340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74364" y="3667490"/>
            <a:ext cx="0" cy="2013585"/>
          </a:xfrm>
          <a:custGeom>
            <a:avLst/>
            <a:gdLst/>
            <a:ahLst/>
            <a:cxnLst/>
            <a:rect l="l" t="t" r="r" b="b"/>
            <a:pathLst>
              <a:path h="2013585">
                <a:moveTo>
                  <a:pt x="0" y="0"/>
                </a:moveTo>
                <a:lnTo>
                  <a:pt x="0" y="201340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25029" y="3677015"/>
            <a:ext cx="2059305" cy="0"/>
          </a:xfrm>
          <a:custGeom>
            <a:avLst/>
            <a:gdLst/>
            <a:ahLst/>
            <a:cxnLst/>
            <a:rect l="l" t="t" r="r" b="b"/>
            <a:pathLst>
              <a:path w="2059304">
                <a:moveTo>
                  <a:pt x="0" y="0"/>
                </a:moveTo>
                <a:lnTo>
                  <a:pt x="205885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25029" y="5671367"/>
            <a:ext cx="2059305" cy="0"/>
          </a:xfrm>
          <a:custGeom>
            <a:avLst/>
            <a:gdLst/>
            <a:ahLst/>
            <a:cxnLst/>
            <a:rect l="l" t="t" r="r" b="b"/>
            <a:pathLst>
              <a:path w="2059304">
                <a:moveTo>
                  <a:pt x="0" y="0"/>
                </a:moveTo>
                <a:lnTo>
                  <a:pt x="205885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71446" y="5061336"/>
            <a:ext cx="228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46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13293" y="5393728"/>
            <a:ext cx="736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Étienne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71446" y="5393728"/>
            <a:ext cx="4318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null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5300" y="2857500"/>
            <a:ext cx="2844800" cy="2171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6248" y="2904684"/>
            <a:ext cx="692785" cy="335280"/>
          </a:xfrm>
          <a:custGeom>
            <a:avLst/>
            <a:gdLst/>
            <a:ahLst/>
            <a:cxnLst/>
            <a:rect l="l" t="t" r="r" b="b"/>
            <a:pathLst>
              <a:path w="692785" h="335280">
                <a:moveTo>
                  <a:pt x="0" y="0"/>
                </a:moveTo>
                <a:lnTo>
                  <a:pt x="692727" y="0"/>
                </a:lnTo>
                <a:lnTo>
                  <a:pt x="692727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38976" y="2904684"/>
            <a:ext cx="1062355" cy="335280"/>
          </a:xfrm>
          <a:custGeom>
            <a:avLst/>
            <a:gdLst/>
            <a:ahLst/>
            <a:cxnLst/>
            <a:rect l="l" t="t" r="r" b="b"/>
            <a:pathLst>
              <a:path w="1062355" h="335280">
                <a:moveTo>
                  <a:pt x="0" y="0"/>
                </a:moveTo>
                <a:lnTo>
                  <a:pt x="1062181" y="0"/>
                </a:lnTo>
                <a:lnTo>
                  <a:pt x="1062181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1157" y="2904684"/>
            <a:ext cx="923925" cy="335280"/>
          </a:xfrm>
          <a:custGeom>
            <a:avLst/>
            <a:gdLst/>
            <a:ahLst/>
            <a:cxnLst/>
            <a:rect l="l" t="t" r="r" b="b"/>
            <a:pathLst>
              <a:path w="923925" h="335280">
                <a:moveTo>
                  <a:pt x="0" y="0"/>
                </a:moveTo>
                <a:lnTo>
                  <a:pt x="923637" y="0"/>
                </a:lnTo>
                <a:lnTo>
                  <a:pt x="923637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38976" y="2895159"/>
            <a:ext cx="0" cy="2030730"/>
          </a:xfrm>
          <a:custGeom>
            <a:avLst/>
            <a:gdLst/>
            <a:ahLst/>
            <a:cxnLst/>
            <a:rect l="l" t="t" r="r" b="b"/>
            <a:pathLst>
              <a:path h="2030729">
                <a:moveTo>
                  <a:pt x="0" y="0"/>
                </a:moveTo>
                <a:lnTo>
                  <a:pt x="0" y="203073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1157" y="2895159"/>
            <a:ext cx="0" cy="2030730"/>
          </a:xfrm>
          <a:custGeom>
            <a:avLst/>
            <a:gdLst/>
            <a:ahLst/>
            <a:cxnLst/>
            <a:rect l="l" t="t" r="r" b="b"/>
            <a:pathLst>
              <a:path h="2030729">
                <a:moveTo>
                  <a:pt x="0" y="0"/>
                </a:moveTo>
                <a:lnTo>
                  <a:pt x="0" y="203073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723" y="3239964"/>
            <a:ext cx="2698115" cy="0"/>
          </a:xfrm>
          <a:custGeom>
            <a:avLst/>
            <a:gdLst/>
            <a:ahLst/>
            <a:cxnLst/>
            <a:rect l="l" t="t" r="r" b="b"/>
            <a:pathLst>
              <a:path w="2698115">
                <a:moveTo>
                  <a:pt x="0" y="0"/>
                </a:moveTo>
                <a:lnTo>
                  <a:pt x="269759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6723" y="3575244"/>
            <a:ext cx="2698115" cy="0"/>
          </a:xfrm>
          <a:custGeom>
            <a:avLst/>
            <a:gdLst/>
            <a:ahLst/>
            <a:cxnLst/>
            <a:rect l="l" t="t" r="r" b="b"/>
            <a:pathLst>
              <a:path w="2698115">
                <a:moveTo>
                  <a:pt x="0" y="0"/>
                </a:moveTo>
                <a:lnTo>
                  <a:pt x="269759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6723" y="3910524"/>
            <a:ext cx="2698115" cy="0"/>
          </a:xfrm>
          <a:custGeom>
            <a:avLst/>
            <a:gdLst/>
            <a:ahLst/>
            <a:cxnLst/>
            <a:rect l="l" t="t" r="r" b="b"/>
            <a:pathLst>
              <a:path w="2698115">
                <a:moveTo>
                  <a:pt x="0" y="0"/>
                </a:moveTo>
                <a:lnTo>
                  <a:pt x="269759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6723" y="4245804"/>
            <a:ext cx="2698115" cy="0"/>
          </a:xfrm>
          <a:custGeom>
            <a:avLst/>
            <a:gdLst/>
            <a:ahLst/>
            <a:cxnLst/>
            <a:rect l="l" t="t" r="r" b="b"/>
            <a:pathLst>
              <a:path w="2698115">
                <a:moveTo>
                  <a:pt x="0" y="0"/>
                </a:moveTo>
                <a:lnTo>
                  <a:pt x="269759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6723" y="4581084"/>
            <a:ext cx="2698115" cy="0"/>
          </a:xfrm>
          <a:custGeom>
            <a:avLst/>
            <a:gdLst/>
            <a:ahLst/>
            <a:cxnLst/>
            <a:rect l="l" t="t" r="r" b="b"/>
            <a:pathLst>
              <a:path w="2698115">
                <a:moveTo>
                  <a:pt x="0" y="0"/>
                </a:moveTo>
                <a:lnTo>
                  <a:pt x="269759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6248" y="2895159"/>
            <a:ext cx="0" cy="2030730"/>
          </a:xfrm>
          <a:custGeom>
            <a:avLst/>
            <a:gdLst/>
            <a:ahLst/>
            <a:cxnLst/>
            <a:rect l="l" t="t" r="r" b="b"/>
            <a:pathLst>
              <a:path h="2030729">
                <a:moveTo>
                  <a:pt x="0" y="0"/>
                </a:moveTo>
                <a:lnTo>
                  <a:pt x="0" y="20307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4795" y="2895159"/>
            <a:ext cx="0" cy="2030730"/>
          </a:xfrm>
          <a:custGeom>
            <a:avLst/>
            <a:gdLst/>
            <a:ahLst/>
            <a:cxnLst/>
            <a:rect l="l" t="t" r="r" b="b"/>
            <a:pathLst>
              <a:path h="2030729">
                <a:moveTo>
                  <a:pt x="0" y="0"/>
                </a:moveTo>
                <a:lnTo>
                  <a:pt x="0" y="20307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6723" y="2904684"/>
            <a:ext cx="2698115" cy="0"/>
          </a:xfrm>
          <a:custGeom>
            <a:avLst/>
            <a:gdLst/>
            <a:ahLst/>
            <a:cxnLst/>
            <a:rect l="l" t="t" r="r" b="b"/>
            <a:pathLst>
              <a:path w="2698115">
                <a:moveTo>
                  <a:pt x="0" y="0"/>
                </a:moveTo>
                <a:lnTo>
                  <a:pt x="269759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6723" y="4916364"/>
            <a:ext cx="2698115" cy="0"/>
          </a:xfrm>
          <a:custGeom>
            <a:avLst/>
            <a:gdLst/>
            <a:ahLst/>
            <a:cxnLst/>
            <a:rect l="l" t="t" r="r" b="b"/>
            <a:pathLst>
              <a:path w="2698115">
                <a:moveTo>
                  <a:pt x="0" y="0"/>
                </a:moveTo>
                <a:lnTo>
                  <a:pt x="269759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27243" y="1196354"/>
            <a:ext cx="5086350" cy="3675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200"/>
              </a:spcBef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selec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where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-5" dirty="0">
                <a:latin typeface="Courier New"/>
                <a:cs typeface="Courier New"/>
              </a:rPr>
              <a:t>select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700">
              <a:latin typeface="Times New Roman"/>
              <a:cs typeface="Times New Roman"/>
            </a:endParaRPr>
          </a:p>
          <a:p>
            <a:pPr marL="109855" marR="2578100">
              <a:lnSpc>
                <a:spcPct val="137500"/>
              </a:lnSpc>
              <a:tabLst>
                <a:tab pos="802640" algn="l"/>
                <a:tab pos="1864995" algn="l"/>
              </a:tabLst>
            </a:pPr>
            <a:r>
              <a:rPr sz="1600" b="1" spc="35" dirty="0">
                <a:latin typeface="Courier New"/>
                <a:cs typeface="Courier New"/>
              </a:rPr>
              <a:t>ag</a:t>
            </a:r>
            <a:r>
              <a:rPr sz="1600" b="1" dirty="0">
                <a:latin typeface="Courier New"/>
                <a:cs typeface="Courier New"/>
              </a:rPr>
              <a:t>e	</a:t>
            </a:r>
            <a:r>
              <a:rPr sz="1600" b="1" spc="35" dirty="0">
                <a:latin typeface="Courier New"/>
                <a:cs typeface="Courier New"/>
              </a:rPr>
              <a:t>nam</a:t>
            </a:r>
            <a:r>
              <a:rPr sz="1600" b="1" dirty="0">
                <a:latin typeface="Courier New"/>
                <a:cs typeface="Courier New"/>
              </a:rPr>
              <a:t>e	</a:t>
            </a:r>
            <a:r>
              <a:rPr sz="1600" b="1" spc="35" dirty="0">
                <a:latin typeface="Courier New"/>
                <a:cs typeface="Courier New"/>
              </a:rPr>
              <a:t>pcode nul</a:t>
            </a:r>
            <a:r>
              <a:rPr sz="1600" b="1" dirty="0">
                <a:latin typeface="Courier New"/>
                <a:cs typeface="Courier New"/>
              </a:rPr>
              <a:t>l	</a:t>
            </a:r>
            <a:r>
              <a:rPr sz="1600" b="1" spc="35" dirty="0">
                <a:latin typeface="Courier New"/>
                <a:cs typeface="Courier New"/>
              </a:rPr>
              <a:t>Alic</a:t>
            </a:r>
            <a:r>
              <a:rPr sz="1600" b="1" dirty="0">
                <a:latin typeface="Courier New"/>
                <a:cs typeface="Courier New"/>
              </a:rPr>
              <a:t>e	</a:t>
            </a:r>
            <a:r>
              <a:rPr sz="1600" b="1" spc="35" dirty="0">
                <a:latin typeface="Courier New"/>
                <a:cs typeface="Courier New"/>
              </a:rPr>
              <a:t>94304</a:t>
            </a:r>
            <a:endParaRPr sz="1600">
              <a:latin typeface="Courier New"/>
              <a:cs typeface="Courier New"/>
            </a:endParaRPr>
          </a:p>
          <a:p>
            <a:pPr marL="109855">
              <a:lnSpc>
                <a:spcPct val="100000"/>
              </a:lnSpc>
              <a:spcBef>
                <a:spcPts val="720"/>
              </a:spcBef>
              <a:tabLst>
                <a:tab pos="802640" algn="l"/>
              </a:tabLst>
            </a:pPr>
            <a:r>
              <a:rPr sz="1600" b="1" spc="35" dirty="0">
                <a:latin typeface="Courier New"/>
                <a:cs typeface="Courier New"/>
              </a:rPr>
              <a:t>3</a:t>
            </a:r>
            <a:r>
              <a:rPr sz="1600" b="1" dirty="0">
                <a:latin typeface="Courier New"/>
                <a:cs typeface="Courier New"/>
              </a:rPr>
              <a:t>0	</a:t>
            </a:r>
            <a:r>
              <a:rPr sz="1600" b="1" spc="35" dirty="0">
                <a:latin typeface="Courier New"/>
                <a:cs typeface="Courier New"/>
              </a:rPr>
              <a:t>Brayde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44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94304</a:t>
            </a:r>
            <a:endParaRPr sz="1600">
              <a:latin typeface="Courier New"/>
              <a:cs typeface="Courier New"/>
            </a:endParaRPr>
          </a:p>
          <a:p>
            <a:pPr marL="109855">
              <a:lnSpc>
                <a:spcPct val="100000"/>
              </a:lnSpc>
              <a:spcBef>
                <a:spcPts val="720"/>
              </a:spcBef>
              <a:tabLst>
                <a:tab pos="802640" algn="l"/>
                <a:tab pos="1864995" algn="l"/>
              </a:tabLst>
            </a:pPr>
            <a:r>
              <a:rPr sz="1600" b="1" spc="35" dirty="0">
                <a:latin typeface="Courier New"/>
                <a:cs typeface="Courier New"/>
              </a:rPr>
              <a:t>1</a:t>
            </a:r>
            <a:r>
              <a:rPr sz="1600" b="1" dirty="0">
                <a:latin typeface="Courier New"/>
                <a:cs typeface="Courier New"/>
              </a:rPr>
              <a:t>9	</a:t>
            </a:r>
            <a:r>
              <a:rPr sz="1600" b="1" spc="35" dirty="0">
                <a:latin typeface="Courier New"/>
                <a:cs typeface="Courier New"/>
              </a:rPr>
              <a:t>Carl</a:t>
            </a:r>
            <a:r>
              <a:rPr sz="1600" b="1" dirty="0">
                <a:latin typeface="Courier New"/>
                <a:cs typeface="Courier New"/>
              </a:rPr>
              <a:t>a	</a:t>
            </a:r>
            <a:r>
              <a:rPr sz="1600" b="1" spc="35" dirty="0">
                <a:latin typeface="Courier New"/>
                <a:cs typeface="Courier New"/>
              </a:rPr>
              <a:t>10036</a:t>
            </a:r>
            <a:endParaRPr sz="1600">
              <a:latin typeface="Courier New"/>
              <a:cs typeface="Courier New"/>
            </a:endParaRPr>
          </a:p>
          <a:p>
            <a:pPr marL="109855" marR="2578100">
              <a:lnSpc>
                <a:spcPct val="137500"/>
              </a:lnSpc>
              <a:tabLst>
                <a:tab pos="802640" algn="l"/>
                <a:tab pos="1864995" algn="l"/>
              </a:tabLst>
            </a:pPr>
            <a:r>
              <a:rPr sz="1600" b="1" spc="35" dirty="0">
                <a:latin typeface="Courier New"/>
                <a:cs typeface="Courier New"/>
              </a:rPr>
              <a:t>4</a:t>
            </a:r>
            <a:r>
              <a:rPr sz="1600" b="1" dirty="0">
                <a:latin typeface="Courier New"/>
                <a:cs typeface="Courier New"/>
              </a:rPr>
              <a:t>6	</a:t>
            </a:r>
            <a:r>
              <a:rPr sz="1600" b="1" spc="35" dirty="0">
                <a:latin typeface="Courier New"/>
                <a:cs typeface="Courier New"/>
              </a:rPr>
              <a:t>Dian</a:t>
            </a:r>
            <a:r>
              <a:rPr sz="1600" b="1" dirty="0">
                <a:latin typeface="Courier New"/>
                <a:cs typeface="Courier New"/>
              </a:rPr>
              <a:t>a	</a:t>
            </a:r>
            <a:r>
              <a:rPr sz="1600" b="1" spc="35" dirty="0">
                <a:latin typeface="Courier New"/>
                <a:cs typeface="Courier New"/>
              </a:rPr>
              <a:t>null nul</a:t>
            </a:r>
            <a:r>
              <a:rPr sz="1600" b="1" dirty="0">
                <a:latin typeface="Courier New"/>
                <a:cs typeface="Courier New"/>
              </a:rPr>
              <a:t>l	</a:t>
            </a:r>
            <a:r>
              <a:rPr sz="1600" b="1" spc="35" dirty="0">
                <a:latin typeface="Courier New"/>
                <a:cs typeface="Courier New"/>
              </a:rPr>
              <a:t>Étienn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44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94104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St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513293" y="3731767"/>
            <a:ext cx="4318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name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71446" y="3731767"/>
            <a:ext cx="3302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age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13293" y="4064160"/>
            <a:ext cx="5334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Alice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71446" y="4064160"/>
            <a:ext cx="4318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null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13293" y="4396552"/>
            <a:ext cx="736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Brayden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71446" y="4396552"/>
            <a:ext cx="228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30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13293" y="4728944"/>
            <a:ext cx="5334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Carla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71446" y="4728944"/>
            <a:ext cx="228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19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13293" y="5061336"/>
            <a:ext cx="5334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Diana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60700" y="3987800"/>
            <a:ext cx="3505200" cy="142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34258" y="4034203"/>
            <a:ext cx="3354704" cy="1283970"/>
          </a:xfrm>
          <a:custGeom>
            <a:avLst/>
            <a:gdLst/>
            <a:ahLst/>
            <a:cxnLst/>
            <a:rect l="l" t="t" r="r" b="b"/>
            <a:pathLst>
              <a:path w="3354704" h="1283970">
                <a:moveTo>
                  <a:pt x="111552" y="0"/>
                </a:moveTo>
                <a:lnTo>
                  <a:pt x="0" y="735651"/>
                </a:lnTo>
                <a:lnTo>
                  <a:pt x="2797244" y="1159821"/>
                </a:lnTo>
                <a:lnTo>
                  <a:pt x="2778490" y="1283497"/>
                </a:lnTo>
                <a:lnTo>
                  <a:pt x="3354699" y="868070"/>
                </a:lnTo>
                <a:lnTo>
                  <a:pt x="3020629" y="424168"/>
                </a:lnTo>
                <a:lnTo>
                  <a:pt x="2908797" y="424168"/>
                </a:lnTo>
                <a:lnTo>
                  <a:pt x="111552" y="0"/>
                </a:lnTo>
              </a:path>
              <a:path w="3354704" h="1283970">
                <a:moveTo>
                  <a:pt x="2908797" y="424168"/>
                </a:moveTo>
                <a:lnTo>
                  <a:pt x="3020629" y="424168"/>
                </a:lnTo>
              </a:path>
              <a:path w="3354704" h="1283970">
                <a:moveTo>
                  <a:pt x="3020629" y="424168"/>
                </a:moveTo>
                <a:lnTo>
                  <a:pt x="2908797" y="424168"/>
                </a:lnTo>
              </a:path>
              <a:path w="3354704" h="1283970">
                <a:moveTo>
                  <a:pt x="2927551" y="300490"/>
                </a:moveTo>
                <a:lnTo>
                  <a:pt x="2908797" y="424168"/>
                </a:lnTo>
                <a:lnTo>
                  <a:pt x="3020629" y="424168"/>
                </a:lnTo>
                <a:lnTo>
                  <a:pt x="2927551" y="30049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34258" y="4034203"/>
            <a:ext cx="3354699" cy="12834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34258" y="4034203"/>
            <a:ext cx="3354704" cy="1283970"/>
          </a:xfrm>
          <a:custGeom>
            <a:avLst/>
            <a:gdLst/>
            <a:ahLst/>
            <a:cxnLst/>
            <a:rect l="l" t="t" r="r" b="b"/>
            <a:pathLst>
              <a:path w="3354704" h="1283970">
                <a:moveTo>
                  <a:pt x="111552" y="0"/>
                </a:moveTo>
                <a:lnTo>
                  <a:pt x="0" y="735651"/>
                </a:lnTo>
                <a:lnTo>
                  <a:pt x="2797244" y="1159821"/>
                </a:lnTo>
                <a:lnTo>
                  <a:pt x="2778490" y="1283497"/>
                </a:lnTo>
                <a:lnTo>
                  <a:pt x="3354699" y="868070"/>
                </a:lnTo>
                <a:lnTo>
                  <a:pt x="3020629" y="424168"/>
                </a:lnTo>
                <a:lnTo>
                  <a:pt x="2908797" y="424168"/>
                </a:lnTo>
                <a:lnTo>
                  <a:pt x="111552" y="0"/>
                </a:lnTo>
              </a:path>
              <a:path w="3354704" h="1283970">
                <a:moveTo>
                  <a:pt x="2908797" y="424168"/>
                </a:moveTo>
                <a:lnTo>
                  <a:pt x="3020629" y="424168"/>
                </a:lnTo>
              </a:path>
              <a:path w="3354704" h="1283970">
                <a:moveTo>
                  <a:pt x="3020629" y="424168"/>
                </a:moveTo>
                <a:lnTo>
                  <a:pt x="2908797" y="424168"/>
                </a:lnTo>
              </a:path>
              <a:path w="3354704" h="1283970">
                <a:moveTo>
                  <a:pt x="2927551" y="300490"/>
                </a:moveTo>
                <a:lnTo>
                  <a:pt x="2908797" y="424168"/>
                </a:lnTo>
                <a:lnTo>
                  <a:pt x="3020629" y="424168"/>
                </a:lnTo>
                <a:lnTo>
                  <a:pt x="2927551" y="30049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34258" y="4034202"/>
            <a:ext cx="3354704" cy="1283970"/>
          </a:xfrm>
          <a:custGeom>
            <a:avLst/>
            <a:gdLst/>
            <a:ahLst/>
            <a:cxnLst/>
            <a:rect l="l" t="t" r="r" b="b"/>
            <a:pathLst>
              <a:path w="3354704" h="1283970">
                <a:moveTo>
                  <a:pt x="111552" y="0"/>
                </a:moveTo>
                <a:lnTo>
                  <a:pt x="2908797" y="424168"/>
                </a:lnTo>
                <a:lnTo>
                  <a:pt x="2927551" y="300491"/>
                </a:lnTo>
                <a:lnTo>
                  <a:pt x="3354699" y="868070"/>
                </a:lnTo>
                <a:lnTo>
                  <a:pt x="2778490" y="1283498"/>
                </a:lnTo>
                <a:lnTo>
                  <a:pt x="2797244" y="1159820"/>
                </a:lnTo>
                <a:lnTo>
                  <a:pt x="0" y="735652"/>
                </a:lnTo>
                <a:lnTo>
                  <a:pt x="111552" y="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84185" y="4240339"/>
            <a:ext cx="2792139" cy="8193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98800" y="2197100"/>
            <a:ext cx="3479800" cy="158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67968" y="2250969"/>
            <a:ext cx="3341370" cy="1437005"/>
          </a:xfrm>
          <a:custGeom>
            <a:avLst/>
            <a:gdLst/>
            <a:ahLst/>
            <a:cxnLst/>
            <a:rect l="l" t="t" r="r" b="b"/>
            <a:pathLst>
              <a:path w="3341370" h="1437004">
                <a:moveTo>
                  <a:pt x="2741823" y="0"/>
                </a:moveTo>
                <a:lnTo>
                  <a:pt x="2767755" y="122373"/>
                </a:lnTo>
                <a:lnTo>
                  <a:pt x="0" y="708910"/>
                </a:lnTo>
                <a:lnTo>
                  <a:pt x="154254" y="1436806"/>
                </a:lnTo>
                <a:lnTo>
                  <a:pt x="2922009" y="850270"/>
                </a:lnTo>
                <a:lnTo>
                  <a:pt x="3029315" y="850270"/>
                </a:lnTo>
                <a:lnTo>
                  <a:pt x="3341273" y="381129"/>
                </a:lnTo>
                <a:lnTo>
                  <a:pt x="2741823" y="0"/>
                </a:lnTo>
              </a:path>
              <a:path w="3341370" h="1437004">
                <a:moveTo>
                  <a:pt x="3029315" y="850270"/>
                </a:moveTo>
                <a:lnTo>
                  <a:pt x="2922009" y="850270"/>
                </a:lnTo>
              </a:path>
              <a:path w="3341370" h="1437004">
                <a:moveTo>
                  <a:pt x="2922009" y="850270"/>
                </a:moveTo>
                <a:lnTo>
                  <a:pt x="3029315" y="850270"/>
                </a:lnTo>
              </a:path>
              <a:path w="3341370" h="1437004">
                <a:moveTo>
                  <a:pt x="3029315" y="850270"/>
                </a:moveTo>
                <a:lnTo>
                  <a:pt x="2922009" y="850270"/>
                </a:lnTo>
                <a:lnTo>
                  <a:pt x="2947943" y="972643"/>
                </a:lnTo>
                <a:lnTo>
                  <a:pt x="3029315" y="85027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67968" y="2250969"/>
            <a:ext cx="3341273" cy="14368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67968" y="2250969"/>
            <a:ext cx="3341370" cy="1437005"/>
          </a:xfrm>
          <a:custGeom>
            <a:avLst/>
            <a:gdLst/>
            <a:ahLst/>
            <a:cxnLst/>
            <a:rect l="l" t="t" r="r" b="b"/>
            <a:pathLst>
              <a:path w="3341370" h="1437004">
                <a:moveTo>
                  <a:pt x="2741823" y="0"/>
                </a:moveTo>
                <a:lnTo>
                  <a:pt x="2767755" y="122373"/>
                </a:lnTo>
                <a:lnTo>
                  <a:pt x="0" y="708910"/>
                </a:lnTo>
                <a:lnTo>
                  <a:pt x="154254" y="1436806"/>
                </a:lnTo>
                <a:lnTo>
                  <a:pt x="2922009" y="850270"/>
                </a:lnTo>
                <a:lnTo>
                  <a:pt x="3029315" y="850270"/>
                </a:lnTo>
                <a:lnTo>
                  <a:pt x="3341273" y="381129"/>
                </a:lnTo>
                <a:lnTo>
                  <a:pt x="2741823" y="0"/>
                </a:lnTo>
              </a:path>
              <a:path w="3341370" h="1437004">
                <a:moveTo>
                  <a:pt x="3029315" y="850270"/>
                </a:moveTo>
                <a:lnTo>
                  <a:pt x="2922009" y="850270"/>
                </a:lnTo>
              </a:path>
              <a:path w="3341370" h="1437004">
                <a:moveTo>
                  <a:pt x="2922009" y="850270"/>
                </a:moveTo>
                <a:lnTo>
                  <a:pt x="3029315" y="850270"/>
                </a:lnTo>
              </a:path>
              <a:path w="3341370" h="1437004">
                <a:moveTo>
                  <a:pt x="3029315" y="850270"/>
                </a:moveTo>
                <a:lnTo>
                  <a:pt x="2922009" y="850270"/>
                </a:lnTo>
                <a:lnTo>
                  <a:pt x="2947943" y="972643"/>
                </a:lnTo>
                <a:lnTo>
                  <a:pt x="3029315" y="85027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67967" y="2250970"/>
            <a:ext cx="3341370" cy="1437005"/>
          </a:xfrm>
          <a:custGeom>
            <a:avLst/>
            <a:gdLst/>
            <a:ahLst/>
            <a:cxnLst/>
            <a:rect l="l" t="t" r="r" b="b"/>
            <a:pathLst>
              <a:path w="3341370" h="1437004">
                <a:moveTo>
                  <a:pt x="0" y="708909"/>
                </a:moveTo>
                <a:lnTo>
                  <a:pt x="2767755" y="122373"/>
                </a:lnTo>
                <a:lnTo>
                  <a:pt x="2741822" y="0"/>
                </a:lnTo>
                <a:lnTo>
                  <a:pt x="3341273" y="381129"/>
                </a:lnTo>
                <a:lnTo>
                  <a:pt x="2947942" y="972643"/>
                </a:lnTo>
                <a:lnTo>
                  <a:pt x="2922009" y="850270"/>
                </a:lnTo>
                <a:lnTo>
                  <a:pt x="154254" y="1436806"/>
                </a:lnTo>
                <a:lnTo>
                  <a:pt x="0" y="708909"/>
                </a:lnTo>
                <a:close/>
              </a:path>
            </a:pathLst>
          </a:custGeom>
          <a:ln w="12699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71623" y="2765899"/>
            <a:ext cx="1920902" cy="5895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33424" y="2855612"/>
            <a:ext cx="35560" cy="32384"/>
          </a:xfrm>
          <a:custGeom>
            <a:avLst/>
            <a:gdLst/>
            <a:ahLst/>
            <a:cxnLst/>
            <a:rect l="l" t="t" r="r" b="b"/>
            <a:pathLst>
              <a:path w="35560" h="32385">
                <a:moveTo>
                  <a:pt x="19805" y="0"/>
                </a:moveTo>
                <a:lnTo>
                  <a:pt x="9323" y="2221"/>
                </a:lnTo>
                <a:lnTo>
                  <a:pt x="5510" y="4512"/>
                </a:lnTo>
                <a:lnTo>
                  <a:pt x="744" y="11455"/>
                </a:lnTo>
                <a:lnTo>
                  <a:pt x="0" y="15302"/>
                </a:lnTo>
                <a:lnTo>
                  <a:pt x="1789" y="23747"/>
                </a:lnTo>
                <a:lnTo>
                  <a:pt x="4029" y="26960"/>
                </a:lnTo>
                <a:lnTo>
                  <a:pt x="11202" y="31374"/>
                </a:lnTo>
                <a:lnTo>
                  <a:pt x="15617" y="31922"/>
                </a:lnTo>
                <a:lnTo>
                  <a:pt x="26099" y="29701"/>
                </a:lnTo>
                <a:lnTo>
                  <a:pt x="29912" y="27409"/>
                </a:lnTo>
                <a:lnTo>
                  <a:pt x="34677" y="20467"/>
                </a:lnTo>
                <a:lnTo>
                  <a:pt x="35421" y="16619"/>
                </a:lnTo>
                <a:lnTo>
                  <a:pt x="33632" y="8174"/>
                </a:lnTo>
                <a:lnTo>
                  <a:pt x="31391" y="4960"/>
                </a:lnTo>
                <a:lnTo>
                  <a:pt x="24218" y="547"/>
                </a:lnTo>
                <a:lnTo>
                  <a:pt x="198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22</a:t>
            </a: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6727518" y="1332905"/>
          <a:ext cx="1050096" cy="19943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096"/>
              </a:tblGrid>
              <a:tr h="332392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age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332391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null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2392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30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2392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2392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46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2392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null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0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416800" cy="258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ili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ili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584200" marR="1090295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6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12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9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ili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</a:t>
            </a:r>
            <a:r>
              <a:rPr spc="-25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bu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ed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9900" y="1600200"/>
            <a:ext cx="34798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79750" y="1657350"/>
            <a:ext cx="33401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9750" y="1657350"/>
            <a:ext cx="3340100" cy="990600"/>
          </a:xfrm>
          <a:custGeom>
            <a:avLst/>
            <a:gdLst/>
            <a:ahLst/>
            <a:cxnLst/>
            <a:rect l="l" t="t" r="r" b="b"/>
            <a:pathLst>
              <a:path w="3340100" h="990600">
                <a:moveTo>
                  <a:pt x="0" y="124633"/>
                </a:moveTo>
                <a:lnTo>
                  <a:pt x="2834548" y="124633"/>
                </a:lnTo>
                <a:lnTo>
                  <a:pt x="2834548" y="0"/>
                </a:lnTo>
                <a:lnTo>
                  <a:pt x="3340100" y="495300"/>
                </a:lnTo>
                <a:lnTo>
                  <a:pt x="2834548" y="990600"/>
                </a:lnTo>
                <a:lnTo>
                  <a:pt x="2834548" y="865966"/>
                </a:lnTo>
                <a:lnTo>
                  <a:pt x="0" y="865966"/>
                </a:lnTo>
                <a:lnTo>
                  <a:pt x="0" y="124633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7242" y="1183654"/>
            <a:ext cx="5338445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-5" dirty="0">
                <a:latin typeface="Courier New"/>
                <a:cs typeface="Courier New"/>
              </a:rPr>
              <a:t>where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700">
              <a:latin typeface="Times New Roman"/>
              <a:cs typeface="Times New Roman"/>
            </a:endParaRPr>
          </a:p>
          <a:p>
            <a:pPr marL="2988310" marR="5080" indent="-139700">
              <a:lnSpc>
                <a:spcPts val="2100"/>
              </a:lnSpc>
            </a:pPr>
            <a:r>
              <a:rPr sz="1800" b="1" spc="15" dirty="0">
                <a:latin typeface="Courier New"/>
                <a:cs typeface="Courier New"/>
              </a:rPr>
              <a:t>peopleD</a:t>
            </a:r>
            <a:r>
              <a:rPr sz="1800" b="1" spc="20" dirty="0">
                <a:latin typeface="Courier New"/>
                <a:cs typeface="Courier New"/>
              </a:rPr>
              <a:t>F</a:t>
            </a:r>
            <a:r>
              <a:rPr sz="1800" b="1" dirty="0">
                <a:latin typeface="Courier New"/>
                <a:cs typeface="Courier New"/>
              </a:rPr>
              <a:t>.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where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"ag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2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800" b="1" spc="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21")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St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s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965200" y="2654300"/>
            <a:ext cx="2832100" cy="215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1700" y="2667000"/>
            <a:ext cx="2832100" cy="1155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23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98541" y="2684991"/>
          <a:ext cx="2678545" cy="201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27"/>
                <a:gridCol w="1062181"/>
                <a:gridCol w="923637"/>
              </a:tblGrid>
              <a:tr h="33527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age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name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pcode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94304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30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Brayden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94304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Carla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10036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46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Diana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Étienne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94104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52431" y="2703313"/>
          <a:ext cx="2678546" cy="1005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27"/>
                <a:gridCol w="1062182"/>
                <a:gridCol w="923637"/>
              </a:tblGrid>
              <a:tr h="33527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age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name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pcode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30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Brayden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94304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46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Diana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7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161530" cy="248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c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dirty="0">
                <a:latin typeface="Calibri"/>
                <a:cs typeface="Calibri"/>
              </a:rPr>
              <a:t>l</a:t>
            </a:r>
            <a:r>
              <a:rPr sz="2000" b="1" i="1" spc="45" dirty="0">
                <a:latin typeface="Calibri"/>
                <a:cs typeface="Calibri"/>
              </a:rPr>
              <a:t>u</a:t>
            </a:r>
            <a:r>
              <a:rPr sz="2000" b="1" i="1" spc="-15" dirty="0">
                <a:latin typeface="Calibri"/>
                <a:cs typeface="Calibri"/>
              </a:rPr>
              <a:t>m</a:t>
            </a:r>
            <a:r>
              <a:rPr sz="2000" b="1" i="1" spc="45" dirty="0">
                <a:latin typeface="Calibri"/>
                <a:cs typeface="Calibri"/>
              </a:rPr>
              <a:t>n</a:t>
            </a:r>
            <a:r>
              <a:rPr sz="2000" b="1" i="1" dirty="0">
                <a:latin typeface="Calibri"/>
                <a:cs typeface="Calibri"/>
              </a:rPr>
              <a:t>s</a:t>
            </a:r>
            <a:r>
              <a:rPr sz="2000" b="1" i="1" spc="-1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c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dirty="0">
                <a:latin typeface="Calibri"/>
                <a:cs typeface="Calibri"/>
              </a:rPr>
              <a:t>l</a:t>
            </a:r>
            <a:r>
              <a:rPr sz="2000" b="1" i="1" spc="45" dirty="0">
                <a:latin typeface="Calibri"/>
                <a:cs typeface="Calibri"/>
              </a:rPr>
              <a:t>u</a:t>
            </a:r>
            <a:r>
              <a:rPr sz="2000" b="1" i="1" spc="-15" dirty="0">
                <a:latin typeface="Calibri"/>
                <a:cs typeface="Calibri"/>
              </a:rPr>
              <a:t>m</a:t>
            </a:r>
            <a:r>
              <a:rPr sz="2000" b="1" i="1" dirty="0">
                <a:latin typeface="Calibri"/>
                <a:cs typeface="Calibri"/>
              </a:rPr>
              <a:t>n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-20" dirty="0">
                <a:latin typeface="Calibri"/>
                <a:cs typeface="Calibri"/>
              </a:rPr>
              <a:t>x</a:t>
            </a:r>
            <a:r>
              <a:rPr sz="2000" b="1" i="1" spc="30" dirty="0">
                <a:latin typeface="Calibri"/>
                <a:cs typeface="Calibri"/>
              </a:rPr>
              <a:t>p</a:t>
            </a:r>
            <a:r>
              <a:rPr sz="2000" b="1" i="1" spc="-5" dirty="0">
                <a:latin typeface="Calibri"/>
                <a:cs typeface="Calibri"/>
              </a:rPr>
              <a:t>r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10" dirty="0">
                <a:latin typeface="Calibri"/>
                <a:cs typeface="Calibri"/>
              </a:rPr>
              <a:t>ss</a:t>
            </a:r>
            <a:r>
              <a:rPr sz="2000" b="1" i="1" dirty="0">
                <a:latin typeface="Calibri"/>
                <a:cs typeface="Calibri"/>
              </a:rPr>
              <a:t>i</a:t>
            </a:r>
            <a:r>
              <a:rPr sz="2000" b="1" i="1" spc="45" dirty="0">
                <a:latin typeface="Calibri"/>
                <a:cs typeface="Calibri"/>
              </a:rPr>
              <a:t>on</a:t>
            </a:r>
            <a:r>
              <a:rPr sz="2000" b="1" i="1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oph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marR="5312410" indent="-165100" algn="ctr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select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sort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join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where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0" dirty="0">
                <a:latin typeface="Calibri"/>
                <a:cs typeface="Calibri"/>
              </a:rPr>
              <a:t>y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es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72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3" y="1196354"/>
            <a:ext cx="6273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i="1" spc="40" dirty="0">
                <a:latin typeface="Calibri"/>
                <a:cs typeface="Calibri"/>
              </a:rPr>
              <a:t>d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spc="-5" dirty="0">
                <a:latin typeface="Calibri"/>
                <a:cs typeface="Calibri"/>
              </a:rPr>
              <a:t>t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spc="45" dirty="0">
                <a:latin typeface="Calibri"/>
                <a:cs typeface="Calibri"/>
              </a:rPr>
              <a:t>no</a:t>
            </a:r>
            <a:r>
              <a:rPr sz="2000" b="1" i="1" spc="5" dirty="0">
                <a:latin typeface="Calibri"/>
                <a:cs typeface="Calibri"/>
              </a:rPr>
              <a:t>t</a:t>
            </a:r>
            <a:r>
              <a:rPr sz="2000" b="1" i="1" spc="30" dirty="0">
                <a:latin typeface="Calibri"/>
                <a:cs typeface="Calibri"/>
              </a:rPr>
              <a:t>a</a:t>
            </a:r>
            <a:r>
              <a:rPr sz="2000" b="1" i="1" dirty="0">
                <a:latin typeface="Calibri"/>
                <a:cs typeface="Calibri"/>
              </a:rPr>
              <a:t>ti</a:t>
            </a:r>
            <a:r>
              <a:rPr sz="2000" b="1" i="1" spc="45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3" y="2631454"/>
            <a:ext cx="5257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643" y="3670072"/>
            <a:ext cx="492759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0" dirty="0">
                <a:latin typeface="Calibri"/>
                <a:cs typeface="Calibri"/>
              </a:rPr>
              <a:t>y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es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9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6" name="object 6"/>
          <p:cNvSpPr/>
          <p:nvPr/>
        </p:nvSpPr>
        <p:spPr>
          <a:xfrm>
            <a:off x="609600" y="2997200"/>
            <a:ext cx="5207000" cy="7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3100" y="3111500"/>
            <a:ext cx="468630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4050" y="3041650"/>
            <a:ext cx="5067300" cy="571500"/>
          </a:xfrm>
          <a:prstGeom prst="rect">
            <a:avLst/>
          </a:prstGeom>
          <a:solidFill>
            <a:srgbClr val="D2E7ED"/>
          </a:solidFill>
          <a:ln w="12700">
            <a:solidFill>
              <a:srgbClr val="0072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va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ageD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7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peopleDF</a:t>
            </a:r>
            <a:r>
              <a:rPr sz="1600" b="1" spc="-60" dirty="0">
                <a:latin typeface="Courier New"/>
                <a:cs typeface="Courier New"/>
              </a:rPr>
              <a:t>.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le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$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")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1562100"/>
            <a:ext cx="5207000" cy="77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4050" y="1606550"/>
            <a:ext cx="5067300" cy="635000"/>
          </a:xfrm>
          <a:prstGeom prst="rect">
            <a:avLst/>
          </a:prstGeom>
          <a:solidFill>
            <a:srgbClr val="D2E7ED"/>
          </a:solidFill>
          <a:ln w="12700">
            <a:solidFill>
              <a:srgbClr val="0072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ageD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peopleDF.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el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(p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op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F.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9600" y="3975100"/>
            <a:ext cx="5905500" cy="749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3100" y="4102100"/>
            <a:ext cx="5765800" cy="546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4050" y="4019550"/>
            <a:ext cx="5765800" cy="609600"/>
          </a:xfrm>
          <a:prstGeom prst="rect">
            <a:avLst/>
          </a:prstGeom>
          <a:solidFill>
            <a:srgbClr val="D2E7ED"/>
          </a:solidFill>
          <a:ln w="12700">
            <a:solidFill>
              <a:srgbClr val="0072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va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ageD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7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peopleDF</a:t>
            </a:r>
            <a:r>
              <a:rPr sz="1600" b="1" spc="-60" dirty="0">
                <a:latin typeface="Courier New"/>
                <a:cs typeface="Courier New"/>
              </a:rPr>
              <a:t>.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le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pl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e"))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54800" y="4064000"/>
            <a:ext cx="1409700" cy="215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04038" y="4105785"/>
            <a:ext cx="1250950" cy="335280"/>
          </a:xfrm>
          <a:custGeom>
            <a:avLst/>
            <a:gdLst/>
            <a:ahLst/>
            <a:cxnLst/>
            <a:rect l="l" t="t" r="r" b="b"/>
            <a:pathLst>
              <a:path w="1250950" h="335279">
                <a:moveTo>
                  <a:pt x="0" y="0"/>
                </a:moveTo>
                <a:lnTo>
                  <a:pt x="1250712" y="0"/>
                </a:lnTo>
                <a:lnTo>
                  <a:pt x="1250712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94513" y="4441065"/>
            <a:ext cx="1266825" cy="0"/>
          </a:xfrm>
          <a:custGeom>
            <a:avLst/>
            <a:gdLst/>
            <a:ahLst/>
            <a:cxnLst/>
            <a:rect l="l" t="t" r="r" b="b"/>
            <a:pathLst>
              <a:path w="1266825">
                <a:moveTo>
                  <a:pt x="0" y="0"/>
                </a:moveTo>
                <a:lnTo>
                  <a:pt x="126658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94513" y="4776345"/>
            <a:ext cx="1266825" cy="0"/>
          </a:xfrm>
          <a:custGeom>
            <a:avLst/>
            <a:gdLst/>
            <a:ahLst/>
            <a:cxnLst/>
            <a:rect l="l" t="t" r="r" b="b"/>
            <a:pathLst>
              <a:path w="1266825">
                <a:moveTo>
                  <a:pt x="0" y="0"/>
                </a:moveTo>
                <a:lnTo>
                  <a:pt x="126658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94513" y="5111625"/>
            <a:ext cx="1266825" cy="0"/>
          </a:xfrm>
          <a:custGeom>
            <a:avLst/>
            <a:gdLst/>
            <a:ahLst/>
            <a:cxnLst/>
            <a:rect l="l" t="t" r="r" b="b"/>
            <a:pathLst>
              <a:path w="1266825">
                <a:moveTo>
                  <a:pt x="0" y="0"/>
                </a:moveTo>
                <a:lnTo>
                  <a:pt x="126658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94513" y="5446905"/>
            <a:ext cx="1266825" cy="0"/>
          </a:xfrm>
          <a:custGeom>
            <a:avLst/>
            <a:gdLst/>
            <a:ahLst/>
            <a:cxnLst/>
            <a:rect l="l" t="t" r="r" b="b"/>
            <a:pathLst>
              <a:path w="1266825">
                <a:moveTo>
                  <a:pt x="0" y="0"/>
                </a:moveTo>
                <a:lnTo>
                  <a:pt x="126658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94513" y="5782185"/>
            <a:ext cx="1266825" cy="0"/>
          </a:xfrm>
          <a:custGeom>
            <a:avLst/>
            <a:gdLst/>
            <a:ahLst/>
            <a:cxnLst/>
            <a:rect l="l" t="t" r="r" b="b"/>
            <a:pathLst>
              <a:path w="1266825">
                <a:moveTo>
                  <a:pt x="0" y="0"/>
                </a:moveTo>
                <a:lnTo>
                  <a:pt x="126658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04038" y="4096260"/>
            <a:ext cx="0" cy="2030730"/>
          </a:xfrm>
          <a:custGeom>
            <a:avLst/>
            <a:gdLst/>
            <a:ahLst/>
            <a:cxnLst/>
            <a:rect l="l" t="t" r="r" b="b"/>
            <a:pathLst>
              <a:path h="2030729">
                <a:moveTo>
                  <a:pt x="0" y="0"/>
                </a:moveTo>
                <a:lnTo>
                  <a:pt x="0" y="203072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54750" y="4096260"/>
            <a:ext cx="0" cy="2030730"/>
          </a:xfrm>
          <a:custGeom>
            <a:avLst/>
            <a:gdLst/>
            <a:ahLst/>
            <a:cxnLst/>
            <a:rect l="l" t="t" r="r" b="b"/>
            <a:pathLst>
              <a:path h="2030729">
                <a:moveTo>
                  <a:pt x="0" y="0"/>
                </a:moveTo>
                <a:lnTo>
                  <a:pt x="0" y="2030729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4513" y="4105785"/>
            <a:ext cx="1266825" cy="0"/>
          </a:xfrm>
          <a:custGeom>
            <a:avLst/>
            <a:gdLst/>
            <a:ahLst/>
            <a:cxnLst/>
            <a:rect l="l" t="t" r="r" b="b"/>
            <a:pathLst>
              <a:path w="1266825">
                <a:moveTo>
                  <a:pt x="0" y="0"/>
                </a:moveTo>
                <a:lnTo>
                  <a:pt x="126658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94513" y="6117465"/>
            <a:ext cx="1266825" cy="0"/>
          </a:xfrm>
          <a:custGeom>
            <a:avLst/>
            <a:gdLst/>
            <a:ahLst/>
            <a:cxnLst/>
            <a:rect l="l" t="t" r="r" b="b"/>
            <a:pathLst>
              <a:path w="1266825">
                <a:moveTo>
                  <a:pt x="0" y="0"/>
                </a:moveTo>
                <a:lnTo>
                  <a:pt x="126658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82778" y="4167271"/>
            <a:ext cx="4064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age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82778" y="4502551"/>
            <a:ext cx="5334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null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82778" y="4837831"/>
            <a:ext cx="533400" cy="1234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30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b="1" spc="35" dirty="0">
                <a:latin typeface="Courier New"/>
                <a:cs typeface="Courier New"/>
              </a:rPr>
              <a:t>19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b="1" spc="35" dirty="0">
                <a:latin typeface="Courier New"/>
                <a:cs typeface="Courier New"/>
              </a:rPr>
              <a:t>46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00" b="1" spc="35" dirty="0">
                <a:latin typeface="Courier New"/>
                <a:cs typeface="Courier New"/>
              </a:rPr>
              <a:t>null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73900" y="3543300"/>
            <a:ext cx="571500" cy="711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56450" y="3587750"/>
            <a:ext cx="406400" cy="571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56450" y="3587750"/>
            <a:ext cx="406400" cy="571500"/>
          </a:xfrm>
          <a:custGeom>
            <a:avLst/>
            <a:gdLst/>
            <a:ahLst/>
            <a:cxnLst/>
            <a:rect l="l" t="t" r="r" b="b"/>
            <a:pathLst>
              <a:path w="406400" h="571500">
                <a:moveTo>
                  <a:pt x="304800" y="0"/>
                </a:moveTo>
                <a:lnTo>
                  <a:pt x="304800" y="368300"/>
                </a:lnTo>
                <a:lnTo>
                  <a:pt x="406400" y="368300"/>
                </a:lnTo>
                <a:lnTo>
                  <a:pt x="203200" y="571500"/>
                </a:lnTo>
                <a:lnTo>
                  <a:pt x="0" y="368300"/>
                </a:lnTo>
                <a:lnTo>
                  <a:pt x="101600" y="368300"/>
                </a:lnTo>
                <a:lnTo>
                  <a:pt x="101600" y="0"/>
                </a:lnTo>
                <a:lnTo>
                  <a:pt x="304800" y="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75400" y="1524000"/>
            <a:ext cx="2628900" cy="2146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25</a:t>
            </a: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6409747" y="1555856"/>
          <a:ext cx="2470726" cy="19943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910"/>
                <a:gridCol w="1006841"/>
                <a:gridCol w="851975"/>
              </a:tblGrid>
              <a:tr h="332392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age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name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pcode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332391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null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Alice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94304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2392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30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Brayden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94304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2392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Carla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10036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2392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46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Diana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null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2392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null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Étienne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94104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4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6858000" y="23114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87400" y="1600200"/>
            <a:ext cx="7620000" cy="7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0900" y="1727200"/>
            <a:ext cx="6032500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1850" y="1644650"/>
            <a:ext cx="7480300" cy="571500"/>
          </a:xfrm>
          <a:custGeom>
            <a:avLst/>
            <a:gdLst/>
            <a:ahLst/>
            <a:cxnLst/>
            <a:rect l="l" t="t" r="r" b="b"/>
            <a:pathLst>
              <a:path w="7480300" h="571500">
                <a:moveTo>
                  <a:pt x="0" y="0"/>
                </a:moveTo>
                <a:lnTo>
                  <a:pt x="7480300" y="0"/>
                </a:lnTo>
                <a:lnTo>
                  <a:pt x="74803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1850" y="1644650"/>
            <a:ext cx="7480300" cy="571500"/>
          </a:xfrm>
          <a:custGeom>
            <a:avLst/>
            <a:gdLst/>
            <a:ahLst/>
            <a:cxnLst/>
            <a:rect l="l" t="t" r="r" b="b"/>
            <a:pathLst>
              <a:path w="7480300" h="571500">
                <a:moveTo>
                  <a:pt x="0" y="0"/>
                </a:moveTo>
                <a:lnTo>
                  <a:pt x="7480300" y="0"/>
                </a:lnTo>
                <a:lnTo>
                  <a:pt x="74803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7400" y="2438400"/>
            <a:ext cx="7607300" cy="7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0900" y="2565400"/>
            <a:ext cx="6769100" cy="546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1850" y="2482850"/>
            <a:ext cx="7467600" cy="571500"/>
          </a:xfrm>
          <a:custGeom>
            <a:avLst/>
            <a:gdLst/>
            <a:ahLst/>
            <a:cxnLst/>
            <a:rect l="l" t="t" r="r" b="b"/>
            <a:pathLst>
              <a:path w="7467600" h="571500">
                <a:moveTo>
                  <a:pt x="0" y="0"/>
                </a:moveTo>
                <a:lnTo>
                  <a:pt x="7467601" y="0"/>
                </a:lnTo>
                <a:lnTo>
                  <a:pt x="7467601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850" y="2482850"/>
            <a:ext cx="7467600" cy="571500"/>
          </a:xfrm>
          <a:custGeom>
            <a:avLst/>
            <a:gdLst/>
            <a:ahLst/>
            <a:cxnLst/>
            <a:rect l="l" t="t" r="r" b="b"/>
            <a:pathLst>
              <a:path w="7467600" h="571500">
                <a:moveTo>
                  <a:pt x="0" y="0"/>
                </a:moveTo>
                <a:lnTo>
                  <a:pt x="7467601" y="0"/>
                </a:lnTo>
                <a:lnTo>
                  <a:pt x="7467601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06900" y="3365500"/>
            <a:ext cx="23495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68700" y="4114800"/>
            <a:ext cx="711200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38550" y="4171950"/>
            <a:ext cx="571500" cy="406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8550" y="4171950"/>
            <a:ext cx="571500" cy="406400"/>
          </a:xfrm>
          <a:custGeom>
            <a:avLst/>
            <a:gdLst/>
            <a:ahLst/>
            <a:cxnLst/>
            <a:rect l="l" t="t" r="r" b="b"/>
            <a:pathLst>
              <a:path w="571500" h="406400">
                <a:moveTo>
                  <a:pt x="0" y="101600"/>
                </a:moveTo>
                <a:lnTo>
                  <a:pt x="368300" y="101600"/>
                </a:lnTo>
                <a:lnTo>
                  <a:pt x="368300" y="0"/>
                </a:lnTo>
                <a:lnTo>
                  <a:pt x="571500" y="203200"/>
                </a:lnTo>
                <a:lnTo>
                  <a:pt x="368300" y="406400"/>
                </a:lnTo>
                <a:lnTo>
                  <a:pt x="368300" y="304800"/>
                </a:lnTo>
                <a:lnTo>
                  <a:pt x="0" y="304800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4700" y="3365500"/>
            <a:ext cx="2832100" cy="2159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0" y="1473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7242" y="1196354"/>
            <a:ext cx="7736205" cy="170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c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dirty="0">
                <a:latin typeface="Calibri"/>
                <a:cs typeface="Calibri"/>
              </a:rPr>
              <a:t>l</a:t>
            </a:r>
            <a:r>
              <a:rPr sz="2000" b="1" i="1" spc="45" dirty="0">
                <a:latin typeface="Calibri"/>
                <a:cs typeface="Calibri"/>
              </a:rPr>
              <a:t>u</a:t>
            </a:r>
            <a:r>
              <a:rPr sz="2000" b="1" i="1" spc="-15" dirty="0">
                <a:latin typeface="Calibri"/>
                <a:cs typeface="Calibri"/>
              </a:rPr>
              <a:t>m</a:t>
            </a:r>
            <a:r>
              <a:rPr sz="2000" b="1" i="1" dirty="0">
                <a:latin typeface="Calibri"/>
                <a:cs typeface="Calibri"/>
              </a:rPr>
              <a:t>n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-20" dirty="0">
                <a:latin typeface="Calibri"/>
                <a:cs typeface="Calibri"/>
              </a:rPr>
              <a:t>x</a:t>
            </a:r>
            <a:r>
              <a:rPr sz="2000" b="1" i="1" spc="30" dirty="0">
                <a:latin typeface="Calibri"/>
                <a:cs typeface="Calibri"/>
              </a:rPr>
              <a:t>p</a:t>
            </a:r>
            <a:r>
              <a:rPr sz="2000" b="1" i="1" spc="-5" dirty="0">
                <a:latin typeface="Calibri"/>
                <a:cs typeface="Calibri"/>
              </a:rPr>
              <a:t>r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10" dirty="0">
                <a:latin typeface="Calibri"/>
                <a:cs typeface="Calibri"/>
              </a:rPr>
              <a:t>ss</a:t>
            </a:r>
            <a:r>
              <a:rPr sz="2000" b="1" i="1" dirty="0">
                <a:latin typeface="Calibri"/>
                <a:cs typeface="Calibri"/>
              </a:rPr>
              <a:t>i</a:t>
            </a:r>
            <a:r>
              <a:rPr sz="2000" b="1" i="1" spc="45" dirty="0">
                <a:latin typeface="Calibri"/>
                <a:cs typeface="Calibri"/>
              </a:rPr>
              <a:t>on</a:t>
            </a:r>
            <a:r>
              <a:rPr sz="2000" b="1" i="1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485775" indent="5937250">
              <a:lnSpc>
                <a:spcPct val="100000"/>
              </a:lnSpc>
              <a:spcBef>
                <a:spcPts val="400"/>
              </a:spcBef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  <a:p>
            <a:pPr marL="485775">
              <a:lnSpc>
                <a:spcPct val="100000"/>
              </a:lnSpc>
              <a:spcBef>
                <a:spcPts val="500"/>
              </a:spcBef>
            </a:pPr>
            <a:r>
              <a:rPr sz="1600" b="1" spc="35" dirty="0">
                <a:latin typeface="Courier New"/>
                <a:cs typeface="Courier New"/>
              </a:rPr>
              <a:t>peopleDF.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el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(p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op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F.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am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eo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le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ag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+1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150">
              <a:latin typeface="Times New Roman"/>
              <a:cs typeface="Times New Roman"/>
            </a:endParaRPr>
          </a:p>
          <a:p>
            <a:pPr marR="139700" algn="r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4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 marL="476250">
              <a:lnSpc>
                <a:spcPct val="100000"/>
              </a:lnSpc>
              <a:spcBef>
                <a:spcPts val="500"/>
              </a:spcBef>
            </a:pPr>
            <a:r>
              <a:rPr sz="1600" b="1" spc="35" dirty="0">
                <a:latin typeface="Courier New"/>
                <a:cs typeface="Courier New"/>
              </a:rPr>
              <a:t>peopleDF.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el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(p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op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na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eo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"a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+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0" dirty="0">
                <a:latin typeface="Calibri"/>
                <a:cs typeface="Calibri"/>
              </a:rPr>
              <a:t>y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es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9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3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20" name="object 20"/>
          <p:cNvSpPr/>
          <p:nvPr/>
        </p:nvSpPr>
        <p:spPr>
          <a:xfrm>
            <a:off x="6858000" y="1473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8000" y="23114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26</a:t>
            </a: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445458" y="3397384"/>
          <a:ext cx="2195198" cy="201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8760"/>
                <a:gridCol w="1056438"/>
              </a:tblGrid>
              <a:tr h="33527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name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age+10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Brayden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40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Carla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Diana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56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Étienne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811357" y="3397384"/>
          <a:ext cx="2678545" cy="201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26"/>
                <a:gridCol w="1062182"/>
                <a:gridCol w="923637"/>
              </a:tblGrid>
              <a:tr h="33527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age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name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pcode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94304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30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Brayden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94304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Carla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10036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46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Diana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Étienne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94104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5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461327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s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0" dirty="0">
                <a:latin typeface="Calibri"/>
                <a:cs typeface="Calibri"/>
              </a:rPr>
              <a:t>y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es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9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4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673100" y="1651000"/>
            <a:ext cx="4953000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3100" y="2527300"/>
            <a:ext cx="4953000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79800" y="4076700"/>
            <a:ext cx="711200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9650" y="4133850"/>
            <a:ext cx="571500" cy="393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49650" y="4133850"/>
            <a:ext cx="571500" cy="393700"/>
          </a:xfrm>
          <a:custGeom>
            <a:avLst/>
            <a:gdLst/>
            <a:ahLst/>
            <a:cxnLst/>
            <a:rect l="l" t="t" r="r" b="b"/>
            <a:pathLst>
              <a:path w="571500" h="393700">
                <a:moveTo>
                  <a:pt x="0" y="98425"/>
                </a:moveTo>
                <a:lnTo>
                  <a:pt x="374650" y="98425"/>
                </a:lnTo>
                <a:lnTo>
                  <a:pt x="374650" y="0"/>
                </a:lnTo>
                <a:lnTo>
                  <a:pt x="571500" y="196850"/>
                </a:lnTo>
                <a:lnTo>
                  <a:pt x="374650" y="393700"/>
                </a:lnTo>
                <a:lnTo>
                  <a:pt x="374650" y="295275"/>
                </a:lnTo>
                <a:lnTo>
                  <a:pt x="0" y="295275"/>
                </a:lnTo>
                <a:lnTo>
                  <a:pt x="0" y="984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65600" y="3352800"/>
            <a:ext cx="2946400" cy="215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1200" y="1371600"/>
            <a:ext cx="3263900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3200" y="1320800"/>
            <a:ext cx="2552700" cy="1447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56537" y="1416050"/>
            <a:ext cx="3128712" cy="1181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56538" y="1416050"/>
            <a:ext cx="3129280" cy="1181100"/>
          </a:xfrm>
          <a:custGeom>
            <a:avLst/>
            <a:gdLst/>
            <a:ahLst/>
            <a:cxnLst/>
            <a:rect l="l" t="t" r="r" b="b"/>
            <a:pathLst>
              <a:path w="3129279" h="1181100">
                <a:moveTo>
                  <a:pt x="741111" y="196854"/>
                </a:moveTo>
                <a:lnTo>
                  <a:pt x="746832" y="149547"/>
                </a:lnTo>
                <a:lnTo>
                  <a:pt x="763084" y="106388"/>
                </a:lnTo>
                <a:lnTo>
                  <a:pt x="788498" y="68743"/>
                </a:lnTo>
                <a:lnTo>
                  <a:pt x="821706" y="37981"/>
                </a:lnTo>
                <a:lnTo>
                  <a:pt x="861341" y="15469"/>
                </a:lnTo>
                <a:lnTo>
                  <a:pt x="906035" y="2576"/>
                </a:lnTo>
                <a:lnTo>
                  <a:pt x="937966" y="0"/>
                </a:lnTo>
                <a:lnTo>
                  <a:pt x="1139044" y="0"/>
                </a:lnTo>
                <a:lnTo>
                  <a:pt x="1735944" y="0"/>
                </a:lnTo>
                <a:lnTo>
                  <a:pt x="2931857" y="0"/>
                </a:lnTo>
                <a:lnTo>
                  <a:pt x="2948003" y="652"/>
                </a:lnTo>
                <a:lnTo>
                  <a:pt x="2994079" y="10035"/>
                </a:lnTo>
                <a:lnTo>
                  <a:pt x="3035552" y="29493"/>
                </a:lnTo>
                <a:lnTo>
                  <a:pt x="3071054" y="57657"/>
                </a:lnTo>
                <a:lnTo>
                  <a:pt x="3099218" y="93159"/>
                </a:lnTo>
                <a:lnTo>
                  <a:pt x="3118676" y="134633"/>
                </a:lnTo>
                <a:lnTo>
                  <a:pt x="3128059" y="180709"/>
                </a:lnTo>
                <a:lnTo>
                  <a:pt x="3128711" y="196854"/>
                </a:lnTo>
                <a:lnTo>
                  <a:pt x="3128711" y="688975"/>
                </a:lnTo>
                <a:lnTo>
                  <a:pt x="3128711" y="984250"/>
                </a:lnTo>
                <a:lnTo>
                  <a:pt x="3128059" y="1000391"/>
                </a:lnTo>
                <a:lnTo>
                  <a:pt x="3118676" y="1046467"/>
                </a:lnTo>
                <a:lnTo>
                  <a:pt x="3099218" y="1087940"/>
                </a:lnTo>
                <a:lnTo>
                  <a:pt x="3071054" y="1123442"/>
                </a:lnTo>
                <a:lnTo>
                  <a:pt x="3035552" y="1151606"/>
                </a:lnTo>
                <a:lnTo>
                  <a:pt x="2994079" y="1171064"/>
                </a:lnTo>
                <a:lnTo>
                  <a:pt x="2948003" y="1180447"/>
                </a:lnTo>
                <a:lnTo>
                  <a:pt x="2931857" y="1181100"/>
                </a:lnTo>
                <a:lnTo>
                  <a:pt x="1735944" y="1181100"/>
                </a:lnTo>
                <a:lnTo>
                  <a:pt x="1139044" y="1181100"/>
                </a:lnTo>
                <a:lnTo>
                  <a:pt x="937966" y="1181100"/>
                </a:lnTo>
                <a:lnTo>
                  <a:pt x="921821" y="1180447"/>
                </a:lnTo>
                <a:lnTo>
                  <a:pt x="875745" y="1171064"/>
                </a:lnTo>
                <a:lnTo>
                  <a:pt x="834271" y="1151606"/>
                </a:lnTo>
                <a:lnTo>
                  <a:pt x="798769" y="1123442"/>
                </a:lnTo>
                <a:lnTo>
                  <a:pt x="770605" y="1087940"/>
                </a:lnTo>
                <a:lnTo>
                  <a:pt x="751147" y="1046467"/>
                </a:lnTo>
                <a:lnTo>
                  <a:pt x="741764" y="1000391"/>
                </a:lnTo>
                <a:lnTo>
                  <a:pt x="741111" y="984245"/>
                </a:lnTo>
                <a:lnTo>
                  <a:pt x="0" y="946617"/>
                </a:lnTo>
                <a:lnTo>
                  <a:pt x="741111" y="688975"/>
                </a:lnTo>
                <a:lnTo>
                  <a:pt x="741111" y="1968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42072" y="1460914"/>
            <a:ext cx="2101215" cy="1090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5715" algn="ctr">
              <a:lnSpc>
                <a:spcPct val="100299"/>
              </a:lnSpc>
            </a:pPr>
            <a:r>
              <a:rPr sz="1800" b="1" spc="15" dirty="0">
                <a:latin typeface="Courier New"/>
                <a:cs typeface="Courier New"/>
              </a:rPr>
              <a:t>.as</a:t>
            </a:r>
            <a:r>
              <a:rPr sz="1800" b="1" dirty="0">
                <a:latin typeface="Courier New"/>
                <a:cs typeface="Courier New"/>
              </a:rPr>
              <a:t>c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.desc </a:t>
            </a:r>
            <a:r>
              <a:rPr sz="1800" spc="25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35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4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x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ess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 </a:t>
            </a:r>
            <a:r>
              <a:rPr sz="1800" spc="-4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-50" dirty="0">
                <a:latin typeface="Calibri"/>
                <a:cs typeface="Calibri"/>
              </a:rPr>
              <a:t>hod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 </a:t>
            </a:r>
            <a:r>
              <a:rPr sz="1800" b="1" spc="15" dirty="0">
                <a:latin typeface="Courier New"/>
                <a:cs typeface="Courier New"/>
              </a:rPr>
              <a:t>sort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3100" y="3352800"/>
            <a:ext cx="2832100" cy="2159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27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198664" y="3384925"/>
          <a:ext cx="2788354" cy="201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009"/>
                <a:gridCol w="1177793"/>
                <a:gridCol w="883552"/>
              </a:tblGrid>
              <a:tr h="33527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age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name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pcode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46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Diana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30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Brayden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94304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Carla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10036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94304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Étienne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94104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11200" y="1549400"/>
          <a:ext cx="4895849" cy="1012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5650"/>
                <a:gridCol w="1517650"/>
                <a:gridCol w="82549"/>
              </a:tblGrid>
              <a:tr h="133350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5400">
                      <a:solidFill>
                        <a:srgbClr val="107FA7"/>
                      </a:solidFill>
                      <a:prstDash val="solid"/>
                    </a:lnR>
                    <a:lnB w="12700">
                      <a:solidFill>
                        <a:srgbClr val="0072A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25400">
                      <a:solidFill>
                        <a:srgbClr val="107FA7"/>
                      </a:solidFill>
                      <a:prstDash val="solid"/>
                    </a:lnT>
                    <a:lnB w="12700">
                      <a:solidFill>
                        <a:srgbClr val="0072AE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6850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12700">
                      <a:solidFill>
                        <a:srgbClr val="0072AE"/>
                      </a:solidFill>
                      <a:prstDash val="solid"/>
                    </a:lnT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9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3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4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ho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12700">
                      <a:solidFill>
                        <a:srgbClr val="0072AE"/>
                      </a:solidFill>
                      <a:prstDash val="solid"/>
                    </a:lnR>
                    <a:lnT w="12700">
                      <a:solidFill>
                        <a:srgbClr val="0072AE"/>
                      </a:solidFill>
                      <a:prstDash val="solid"/>
                    </a:lnT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463550">
                <a:tc gridSpan="2"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peopleDF.</a:t>
                      </a:r>
                      <a:r>
                        <a:rPr sz="1600" b="1" spc="-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b="1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1600" b="1" spc="-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b="1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eo</a:t>
                      </a:r>
                      <a:r>
                        <a:rPr sz="1600" b="1" spc="-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b="1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le</a:t>
                      </a:r>
                      <a:r>
                        <a:rPr sz="1600" b="1" spc="-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600" b="1" spc="-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ag</a:t>
                      </a:r>
                      <a:r>
                        <a:rPr sz="1600" b="1" spc="-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.d</a:t>
                      </a:r>
                      <a:r>
                        <a:rPr sz="1600" b="1" spc="-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b="1" spc="-7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b="1" spc="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())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12700">
                      <a:solidFill>
                        <a:srgbClr val="0072AE"/>
                      </a:solidFill>
                      <a:prstDash val="solid"/>
                    </a:lnR>
                    <a:lnB w="12700">
                      <a:solidFill>
                        <a:srgbClr val="0072AE"/>
                      </a:solidFill>
                      <a:prstDash val="solid"/>
                    </a:lnB>
                    <a:solidFill>
                      <a:srgbClr val="D2E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T w="25400">
                      <a:solidFill>
                        <a:srgbClr val="107FA7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11200" y="2438400"/>
          <a:ext cx="4895849" cy="951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5650"/>
                <a:gridCol w="1517650"/>
                <a:gridCol w="82549"/>
              </a:tblGrid>
              <a:tr h="120650"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5400">
                      <a:solidFill>
                        <a:srgbClr val="107FA7"/>
                      </a:solidFill>
                      <a:prstDash val="solid"/>
                    </a:lnR>
                    <a:lnB w="12700">
                      <a:solidFill>
                        <a:srgbClr val="0072A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25400">
                      <a:solidFill>
                        <a:srgbClr val="107FA7"/>
                      </a:solidFill>
                      <a:prstDash val="solid"/>
                    </a:lnT>
                    <a:lnB w="12700">
                      <a:solidFill>
                        <a:srgbClr val="0072AE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6850"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12700">
                      <a:solidFill>
                        <a:srgbClr val="0072AE"/>
                      </a:solidFill>
                      <a:prstDash val="solid"/>
                    </a:lnT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9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2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12700">
                      <a:solidFill>
                        <a:srgbClr val="0072AE"/>
                      </a:solidFill>
                      <a:prstDash val="solid"/>
                    </a:lnR>
                    <a:lnT w="12700">
                      <a:solidFill>
                        <a:srgbClr val="0072AE"/>
                      </a:solidFill>
                      <a:prstDash val="solid"/>
                    </a:lnT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463550">
                <a:tc gridSpan="2"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peopleDF.</a:t>
                      </a:r>
                      <a:r>
                        <a:rPr sz="1600" b="1" spc="-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b="1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1600" b="1" spc="-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b="1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eo</a:t>
                      </a:r>
                      <a:r>
                        <a:rPr sz="1600" b="1" spc="-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b="1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le</a:t>
                      </a:r>
                      <a:r>
                        <a:rPr sz="1600" b="1" spc="-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spc="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600" b="1" spc="-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"a</a:t>
                      </a:r>
                      <a:r>
                        <a:rPr sz="1600" b="1" spc="-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600" b="1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e"</a:t>
                      </a:r>
                      <a:r>
                        <a:rPr sz="1600" b="1" spc="-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600" b="1" spc="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spc="-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spc="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es</a:t>
                      </a:r>
                      <a:r>
                        <a:rPr sz="1600" b="1" spc="-6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12700">
                      <a:solidFill>
                        <a:srgbClr val="0072AE"/>
                      </a:solidFill>
                      <a:prstDash val="solid"/>
                    </a:lnR>
                    <a:lnB w="12700">
                      <a:solidFill>
                        <a:srgbClr val="0072AE"/>
                      </a:solidFill>
                      <a:prstDash val="solid"/>
                    </a:lnB>
                    <a:solidFill>
                      <a:srgbClr val="D2E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T w="25400">
                      <a:solidFill>
                        <a:srgbClr val="107FA7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06294" y="3384925"/>
          <a:ext cx="2678546" cy="201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27"/>
                <a:gridCol w="1062182"/>
                <a:gridCol w="923637"/>
              </a:tblGrid>
              <a:tr h="33527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age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name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pcode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94304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30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Brayden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94304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Carla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10036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46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Diana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Étienne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94104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40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05739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ilit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“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”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Q</a:t>
            </a:r>
            <a:r>
              <a:rPr dirty="0">
                <a:latin typeface="Calibri"/>
                <a:cs typeface="Calibri"/>
              </a:rPr>
              <a:t>L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es</a:t>
            </a:r>
          </a:p>
        </p:txBody>
      </p:sp>
      <p:sp>
        <p:nvSpPr>
          <p:cNvPr id="4" name="object 4"/>
          <p:cNvSpPr/>
          <p:nvPr/>
        </p:nvSpPr>
        <p:spPr>
          <a:xfrm>
            <a:off x="647700" y="1917700"/>
            <a:ext cx="789940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2150" y="1962150"/>
            <a:ext cx="7759700" cy="889000"/>
          </a:xfrm>
          <a:prstGeom prst="rect">
            <a:avLst/>
          </a:prstGeom>
          <a:solidFill>
            <a:srgbClr val="D2E7ED"/>
          </a:solidFill>
          <a:ln w="12700">
            <a:solidFill>
              <a:srgbClr val="0072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</a:rPr>
              <a:t>peopleDF.</a:t>
            </a:r>
            <a:r>
              <a:rPr sz="1600" b="1" spc="-60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eg</a:t>
            </a:r>
            <a:r>
              <a:rPr sz="1600" b="1" spc="-65" dirty="0">
                <a:latin typeface="Courier New"/>
                <a:cs typeface="Courier New"/>
              </a:rPr>
              <a:t>i</a:t>
            </a:r>
            <a:r>
              <a:rPr sz="1600" b="1" spc="35" dirty="0">
                <a:latin typeface="Courier New"/>
                <a:cs typeface="Courier New"/>
              </a:rPr>
              <a:t>s</a:t>
            </a:r>
            <a:r>
              <a:rPr sz="1600" b="1" spc="-65" dirty="0">
                <a:latin typeface="Courier New"/>
                <a:cs typeface="Courier New"/>
              </a:rPr>
              <a:t>t</a:t>
            </a:r>
            <a:r>
              <a:rPr sz="1600" b="1" spc="35" dirty="0">
                <a:latin typeface="Courier New"/>
                <a:cs typeface="Courier New"/>
              </a:rPr>
              <a:t>er</a:t>
            </a:r>
            <a:r>
              <a:rPr sz="1600" b="1" spc="-65" dirty="0">
                <a:latin typeface="Courier New"/>
                <a:cs typeface="Courier New"/>
              </a:rPr>
              <a:t>T</a:t>
            </a:r>
            <a:r>
              <a:rPr sz="1600" b="1" spc="35" dirty="0">
                <a:latin typeface="Courier New"/>
                <a:cs typeface="Courier New"/>
              </a:rPr>
              <a:t>em</a:t>
            </a:r>
            <a:r>
              <a:rPr sz="1600" b="1" spc="-65" dirty="0">
                <a:latin typeface="Courier New"/>
                <a:cs typeface="Courier New"/>
              </a:rPr>
              <a:t>p</a:t>
            </a:r>
            <a:r>
              <a:rPr sz="1600" b="1" spc="35" dirty="0">
                <a:latin typeface="Courier New"/>
                <a:cs typeface="Courier New"/>
              </a:rPr>
              <a:t>T</a:t>
            </a:r>
            <a:r>
              <a:rPr sz="1600" b="1" spc="-65" dirty="0">
                <a:latin typeface="Courier New"/>
                <a:cs typeface="Courier New"/>
              </a:rPr>
              <a:t>a</a:t>
            </a:r>
            <a:r>
              <a:rPr sz="1600" b="1" spc="35" dirty="0">
                <a:latin typeface="Courier New"/>
                <a:cs typeface="Courier New"/>
              </a:rPr>
              <a:t>bl</a:t>
            </a:r>
            <a:r>
              <a:rPr sz="1600" b="1" spc="-6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("</a:t>
            </a:r>
            <a:r>
              <a:rPr sz="1600" b="1" spc="-65" dirty="0">
                <a:latin typeface="Courier New"/>
                <a:cs typeface="Courier New"/>
              </a:rPr>
              <a:t>p</a:t>
            </a:r>
            <a:r>
              <a:rPr sz="1600" b="1" spc="35" dirty="0">
                <a:latin typeface="Courier New"/>
                <a:cs typeface="Courier New"/>
              </a:rPr>
              <a:t>e</a:t>
            </a:r>
            <a:r>
              <a:rPr sz="1600" b="1" spc="-65" dirty="0">
                <a:latin typeface="Courier New"/>
                <a:cs typeface="Courier New"/>
              </a:rPr>
              <a:t>o</a:t>
            </a:r>
            <a:r>
              <a:rPr sz="1600" b="1" spc="35" dirty="0">
                <a:latin typeface="Courier New"/>
                <a:cs typeface="Courier New"/>
              </a:rPr>
              <a:t>pl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"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67640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</a:rPr>
              <a:t>sqlCtx.sq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35" dirty="0">
                <a:latin typeface="Courier New"/>
                <a:cs typeface="Courier New"/>
              </a:rPr>
              <a:t>("</a:t>
            </a:r>
            <a:r>
              <a:rPr sz="1600" b="1" spc="-65" dirty="0">
                <a:latin typeface="Courier New"/>
                <a:cs typeface="Courier New"/>
              </a:rPr>
              <a:t>"</a:t>
            </a:r>
            <a:r>
              <a:rPr sz="1600" b="1" spc="35" dirty="0">
                <a:latin typeface="Courier New"/>
                <a:cs typeface="Courier New"/>
              </a:rPr>
              <a:t>"</a:t>
            </a:r>
            <a:r>
              <a:rPr sz="1600" b="1" spc="-65" dirty="0">
                <a:latin typeface="Courier New"/>
                <a:cs typeface="Courier New"/>
              </a:rPr>
              <a:t>S</a:t>
            </a:r>
            <a:r>
              <a:rPr sz="1600" b="1" spc="35" dirty="0">
                <a:latin typeface="Courier New"/>
                <a:cs typeface="Courier New"/>
              </a:rPr>
              <a:t>EL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C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*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FRO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peopl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WHER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nam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LIK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"A%</a:t>
            </a:r>
            <a:r>
              <a:rPr sz="1600" b="1" dirty="0">
                <a:latin typeface="Courier New"/>
                <a:cs typeface="Courier New"/>
              </a:rPr>
              <a:t>"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""</a:t>
            </a:r>
            <a:r>
              <a:rPr sz="1600" b="1" spc="40" dirty="0">
                <a:latin typeface="Courier New"/>
                <a:cs typeface="Courier New"/>
              </a:rPr>
              <a:t>"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22800" y="3149600"/>
            <a:ext cx="2946400" cy="82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3600" y="3124200"/>
            <a:ext cx="2832100" cy="2171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59200" y="3378200"/>
            <a:ext cx="711200" cy="546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29050" y="3435350"/>
            <a:ext cx="571500" cy="393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29050" y="3435350"/>
            <a:ext cx="571500" cy="393700"/>
          </a:xfrm>
          <a:custGeom>
            <a:avLst/>
            <a:gdLst/>
            <a:ahLst/>
            <a:cxnLst/>
            <a:rect l="l" t="t" r="r" b="b"/>
            <a:pathLst>
              <a:path w="571500" h="393700">
                <a:moveTo>
                  <a:pt x="0" y="98425"/>
                </a:moveTo>
                <a:lnTo>
                  <a:pt x="374650" y="98425"/>
                </a:lnTo>
                <a:lnTo>
                  <a:pt x="374650" y="0"/>
                </a:lnTo>
                <a:lnTo>
                  <a:pt x="571500" y="196850"/>
                </a:lnTo>
                <a:lnTo>
                  <a:pt x="374650" y="393700"/>
                </a:lnTo>
                <a:lnTo>
                  <a:pt x="374650" y="295275"/>
                </a:lnTo>
                <a:lnTo>
                  <a:pt x="0" y="295275"/>
                </a:lnTo>
                <a:lnTo>
                  <a:pt x="0" y="9842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28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663305" y="3186441"/>
          <a:ext cx="2788355" cy="670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009"/>
                <a:gridCol w="1019434"/>
                <a:gridCol w="1041912"/>
              </a:tblGrid>
              <a:tr h="33527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age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name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pcode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94304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02567" y="3163812"/>
          <a:ext cx="2678546" cy="201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27"/>
                <a:gridCol w="1062182"/>
                <a:gridCol w="923637"/>
              </a:tblGrid>
              <a:tr h="33527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age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name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pcode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94304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30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Brayden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94304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Carla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10036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46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Diana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Étienne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94104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5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317490" cy="421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Q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10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DDs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1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ve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8476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51470" cy="268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B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uppo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10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createJDBCTable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insertInto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saveAsParquetFile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saveAsTable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HiveContex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save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20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19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97</a:t>
            </a:fld>
            <a:endParaRPr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78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317490" cy="421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Q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10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1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2000" spc="-1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ve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9942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5"/>
            <a:ext cx="4233545" cy="97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R</a:t>
            </a:r>
            <a:r>
              <a:rPr sz="2000" b="1" spc="35" dirty="0">
                <a:latin typeface="Calibri"/>
                <a:cs typeface="Calibri"/>
              </a:rPr>
              <a:t>DDs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Ro</a:t>
            </a:r>
            <a:r>
              <a:rPr sz="2000" b="1" dirty="0">
                <a:latin typeface="Courier New"/>
                <a:cs typeface="Courier New"/>
              </a:rPr>
              <a:t>w</a:t>
            </a:r>
            <a:r>
              <a:rPr sz="2000" b="1" spc="-905" dirty="0">
                <a:latin typeface="Courier New"/>
                <a:cs typeface="Courier New"/>
              </a:rPr>
              <a:t> 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rd</a:t>
            </a:r>
            <a:r>
              <a:rPr sz="2000" b="1" dirty="0">
                <a:latin typeface="Courier New"/>
                <a:cs typeface="Courier New"/>
              </a:rPr>
              <a:t>d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und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es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R</a:t>
            </a:r>
            <a:r>
              <a:rPr spc="20" dirty="0">
                <a:latin typeface="Calibri"/>
                <a:cs typeface="Calibri"/>
              </a:rPr>
              <a:t>DD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2425700" y="2400300"/>
            <a:ext cx="4025900" cy="69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89200" y="2527300"/>
            <a:ext cx="3340100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70150" y="2444750"/>
            <a:ext cx="3886200" cy="558800"/>
          </a:xfrm>
          <a:prstGeom prst="rect">
            <a:avLst/>
          </a:prstGeom>
          <a:solidFill>
            <a:srgbClr val="D2E7ED"/>
          </a:solidFill>
          <a:ln w="12700">
            <a:solidFill>
              <a:srgbClr val="0072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peopleRD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7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peopleDF</a:t>
            </a:r>
            <a:r>
              <a:rPr sz="1600" b="1" spc="-60" dirty="0">
                <a:latin typeface="Courier New"/>
                <a:cs typeface="Courier New"/>
              </a:rPr>
              <a:t>.</a:t>
            </a:r>
            <a:r>
              <a:rPr sz="1600" b="1" spc="35" dirty="0">
                <a:latin typeface="Courier New"/>
                <a:cs typeface="Courier New"/>
              </a:rPr>
              <a:t>r</a:t>
            </a:r>
            <a:r>
              <a:rPr sz="1600" b="1" spc="-65" dirty="0">
                <a:latin typeface="Courier New"/>
                <a:cs typeface="Courier New"/>
              </a:rPr>
              <a:t>d</a:t>
            </a:r>
            <a:r>
              <a:rPr sz="1600" b="1" dirty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97400" y="3429000"/>
            <a:ext cx="3276600" cy="182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75560" y="3121178"/>
            <a:ext cx="1143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peopleDF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81469" y="3155351"/>
            <a:ext cx="1282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peopleRDD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44600" y="3378200"/>
            <a:ext cx="2832100" cy="215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20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32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631749" y="3460570"/>
          <a:ext cx="3128816" cy="1676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8816"/>
              </a:tblGrid>
              <a:tr h="33527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Row[null,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li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94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04]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Row[30,Br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yd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94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04]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Row[19,Ca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la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03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Row[46,Di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na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ll]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Row[null,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É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ti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41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283566" y="3412765"/>
          <a:ext cx="2678545" cy="201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27"/>
                <a:gridCol w="1062181"/>
                <a:gridCol w="923637"/>
              </a:tblGrid>
              <a:tr h="33527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age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name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pcode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94304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30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Brayden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94304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Carla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10036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46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Diana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Étienne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94104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8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</TotalTime>
  <Words>9881</Words>
  <Application>Microsoft Office PowerPoint</Application>
  <PresentationFormat>On-screen Show (4:3)</PresentationFormat>
  <Paragraphs>2283</Paragraphs>
  <Slides>150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150</vt:i4>
      </vt:variant>
    </vt:vector>
  </HeadingPairs>
  <TitlesOfParts>
    <vt:vector size="158" baseType="lpstr">
      <vt:lpstr>Malgun Gothic</vt:lpstr>
      <vt:lpstr>Arial</vt:lpstr>
      <vt:lpstr>Calibri</vt:lpstr>
      <vt:lpstr>Courier New</vt:lpstr>
      <vt:lpstr>Lucida Sans Unicode</vt:lpstr>
      <vt:lpstr>Times New Roman</vt:lpstr>
      <vt:lpstr>Trebuchet MS</vt:lpstr>
      <vt:lpstr>Office Theme</vt:lpstr>
      <vt:lpstr>PowerPoint Presentation</vt:lpstr>
      <vt:lpstr>Spark Basics</vt:lpstr>
      <vt:lpstr>Chapter Topics</vt:lpstr>
      <vt:lpstr>What is Apache Spark?</vt:lpstr>
      <vt:lpstr>Chapter Topics</vt:lpstr>
      <vt:lpstr>Spark Shell</vt:lpstr>
      <vt:lpstr>Spark Context</vt:lpstr>
      <vt:lpstr>Chapter Topics</vt:lpstr>
      <vt:lpstr>RDD (Resilient Distributed Dataset)</vt:lpstr>
      <vt:lpstr>Creating an RDD</vt:lpstr>
      <vt:lpstr>Example: A File-Based RDD</vt:lpstr>
      <vt:lpstr>RDD Operations</vt:lpstr>
      <vt:lpstr>RDD Operations: Actions</vt:lpstr>
      <vt:lpstr>RDD Operations: Transformations</vt:lpstr>
      <vt:lpstr>Example: map and filter Transformations</vt:lpstr>
      <vt:lpstr>Lazy Execution (1)</vt:lpstr>
      <vt:lpstr>Lazy Execution (2)</vt:lpstr>
      <vt:lpstr>Lazy Execution (3)</vt:lpstr>
      <vt:lpstr>Lazy Execution (4)</vt:lpstr>
      <vt:lpstr>Lazy Execution (5)</vt:lpstr>
      <vt:lpstr>Chaining Transformations (Scala)</vt:lpstr>
      <vt:lpstr>Chaining Transformations (Python)</vt:lpstr>
      <vt:lpstr>RDD Lineage and toDebugString (Scala)</vt:lpstr>
      <vt:lpstr>RDD Lineage and toDebugString (Python)</vt:lpstr>
      <vt:lpstr>Pipelining (1)</vt:lpstr>
      <vt:lpstr>Pipelining (2)</vt:lpstr>
      <vt:lpstr>Pipelining (3)</vt:lpstr>
      <vt:lpstr>Pipelining (4)</vt:lpstr>
      <vt:lpstr>Pipelining (5)</vt:lpstr>
      <vt:lpstr>Pipelining (6)</vt:lpstr>
      <vt:lpstr>Pipelining (7)</vt:lpstr>
      <vt:lpstr>Pipelining (8)</vt:lpstr>
      <vt:lpstr>Chapter Topics</vt:lpstr>
      <vt:lpstr>Functional Programming in Spark</vt:lpstr>
      <vt:lpstr>Passing Functions as Parameters</vt:lpstr>
      <vt:lpstr>Example: Passing Named Functions</vt:lpstr>
      <vt:lpstr>Anonymous Functions</vt:lpstr>
      <vt:lpstr>Example: Passing Anonymous Functions</vt:lpstr>
      <vt:lpstr>Example: Java</vt:lpstr>
      <vt:lpstr>Chapter Topics</vt:lpstr>
      <vt:lpstr>Essential Points</vt:lpstr>
      <vt:lpstr>Chapter Topics</vt:lpstr>
      <vt:lpstr>Introduction to Exercises: Getting Started</vt:lpstr>
      <vt:lpstr>Introduction to Exercises: Pick Your Language</vt:lpstr>
      <vt:lpstr>Introduction to Exercises: Classroom Virtual Machine</vt:lpstr>
      <vt:lpstr>PowerPoint Presentation</vt:lpstr>
      <vt:lpstr>Hands-On Exercises</vt:lpstr>
      <vt:lpstr>PowerPoint Presentation</vt:lpstr>
      <vt:lpstr>Working With RDDs</vt:lpstr>
      <vt:lpstr>Chapter Topics</vt:lpstr>
      <vt:lpstr>RDDs</vt:lpstr>
      <vt:lpstr>Creating RDDs From Collections</vt:lpstr>
      <vt:lpstr>Creating RDDs from Files (1)</vt:lpstr>
      <vt:lpstr>Creating RDDs from Files (2)</vt:lpstr>
      <vt:lpstr>Input and Output Formats (1)</vt:lpstr>
      <vt:lpstr>Input and Output Formats (2)</vt:lpstr>
      <vt:lpstr>Whole File-Based RDDs (1)</vt:lpstr>
      <vt:lpstr>Whole File-Based RDDs (2)</vt:lpstr>
      <vt:lpstr>Chapter Topics</vt:lpstr>
      <vt:lpstr>Some Other General RDD Operations</vt:lpstr>
      <vt:lpstr>Example: flatMap and distinct</vt:lpstr>
      <vt:lpstr>Examples: Multi-RDD Transformations</vt:lpstr>
      <vt:lpstr>Some Other General RDD Operations</vt:lpstr>
      <vt:lpstr>Chapter Topics</vt:lpstr>
      <vt:lpstr>Essential Points</vt:lpstr>
      <vt:lpstr>Chapter Topics</vt:lpstr>
      <vt:lpstr>Hands-On Exercise: Process Data Files with Spark</vt:lpstr>
      <vt:lpstr>PowerPoint Presentation</vt:lpstr>
      <vt:lpstr>DataFrames and Spark SQL</vt:lpstr>
      <vt:lpstr>Chapter Topics</vt:lpstr>
      <vt:lpstr>What is Spark SQL?</vt:lpstr>
      <vt:lpstr>SQL Context</vt:lpstr>
      <vt:lpstr>Creating a SQL Context</vt:lpstr>
      <vt:lpstr>Chapter Topics</vt:lpstr>
      <vt:lpstr>DataFrames</vt:lpstr>
      <vt:lpstr>Creating DataFrames</vt:lpstr>
      <vt:lpstr>Example: Creating a DataFrame from a JSON File</vt:lpstr>
      <vt:lpstr>Creating a DataFrame from a Data Source</vt:lpstr>
      <vt:lpstr>Data Sources</vt:lpstr>
      <vt:lpstr>Generic Load Function Example: JDBC</vt:lpstr>
      <vt:lpstr>Generic Load Function Example: Third-party or Custom Sources</vt:lpstr>
      <vt:lpstr>Chapter Topics</vt:lpstr>
      <vt:lpstr>DataFrame Basic Operations (1)</vt:lpstr>
      <vt:lpstr>DataFrame Basic Operations (2)</vt:lpstr>
      <vt:lpstr>Working with Data in a DataFrame</vt:lpstr>
      <vt:lpstr>DataFrame Actions</vt:lpstr>
      <vt:lpstr>DataFrame Queries (1)</vt:lpstr>
      <vt:lpstr>DataFrame Queries (2)</vt:lpstr>
      <vt:lpstr>DataFrame Query Strings (1)</vt:lpstr>
      <vt:lpstr>DataFrame Query Strings (2)</vt:lpstr>
      <vt:lpstr>Querying DataFrames using Columns (1)</vt:lpstr>
      <vt:lpstr>Querying DataFrames using Columns (2)</vt:lpstr>
      <vt:lpstr>Querying DataFrames using Columns (3)</vt:lpstr>
      <vt:lpstr>Querying DataFrames using Columns (4)</vt:lpstr>
      <vt:lpstr>SQL Queries</vt:lpstr>
      <vt:lpstr>Chapter Topics</vt:lpstr>
      <vt:lpstr>Saving DataFrames</vt:lpstr>
      <vt:lpstr>Chapter Topics</vt:lpstr>
      <vt:lpstr>DataFrames and RDDs (1)</vt:lpstr>
      <vt:lpstr>DataFrames and RDDs (2)</vt:lpstr>
      <vt:lpstr>Working with Row Objects</vt:lpstr>
      <vt:lpstr>Example: Extracting Data from Rows</vt:lpstr>
      <vt:lpstr>Converting RDDs to DataFrames</vt:lpstr>
      <vt:lpstr>Chapter Topics</vt:lpstr>
      <vt:lpstr>Comparing Spark SQL with Impala</vt:lpstr>
      <vt:lpstr>Comparing Spark SQL with Hive on Spark</vt:lpstr>
      <vt:lpstr>Chapter Topics</vt:lpstr>
      <vt:lpstr>Essential Points</vt:lpstr>
      <vt:lpstr>Chapter Topics</vt:lpstr>
      <vt:lpstr>Hands-On Exercise: Use Spark SQL for ETL</vt:lpstr>
      <vt:lpstr>PowerPoint Presentation</vt:lpstr>
      <vt:lpstr>Aggregating Data with Pair RDDs</vt:lpstr>
      <vt:lpstr>Chapter Topics</vt:lpstr>
      <vt:lpstr>Pair RDDs</vt:lpstr>
      <vt:lpstr>Creating Pair RDDs</vt:lpstr>
      <vt:lpstr>Example: A Simple Pair RDD</vt:lpstr>
      <vt:lpstr>Example: Keying Web Logs by User ID</vt:lpstr>
      <vt:lpstr>Question 1: Pairs With Complex Values</vt:lpstr>
      <vt:lpstr>Answer 1: Pairs With Complex Values</vt:lpstr>
      <vt:lpstr>Chapter Topics</vt:lpstr>
      <vt:lpstr>Map-Reduce</vt:lpstr>
      <vt:lpstr>Map-Reduce in Spark</vt:lpstr>
      <vt:lpstr>Map-Reduce Example: Word Count</vt:lpstr>
      <vt:lpstr>Example: Word Count (1)</vt:lpstr>
      <vt:lpstr>Example: Word Count (2)</vt:lpstr>
      <vt:lpstr>Example: Word Count (3)</vt:lpstr>
      <vt:lpstr>Example: Word Count (4)</vt:lpstr>
      <vt:lpstr>ReduceByKey (1)</vt:lpstr>
      <vt:lpstr>ReduceByKey (2)</vt:lpstr>
      <vt:lpstr>Word Count Recap (the Scala Version)</vt:lpstr>
      <vt:lpstr>Why Do We Care About Counting Words?</vt:lpstr>
      <vt:lpstr>Chapter Topics</vt:lpstr>
      <vt:lpstr>Pair RDD Operations</vt:lpstr>
      <vt:lpstr>Example: Pair RDD Operations</vt:lpstr>
      <vt:lpstr>Example: Joiningby Key</vt:lpstr>
      <vt:lpstr>Using Join</vt:lpstr>
      <vt:lpstr>Example: Join Web Log With Knowledge Base Articles (1)</vt:lpstr>
      <vt:lpstr>Example: Join Web Log With Knowledge Base Articles (2)</vt:lpstr>
      <vt:lpstr>Step 1a: Map Web Log Requests to (docid,userid)</vt:lpstr>
      <vt:lpstr>Step 1b: Map KB Index to (docid,title)</vt:lpstr>
      <vt:lpstr>Step 2: Join By Key docid</vt:lpstr>
      <vt:lpstr>Step 3: Map Result to Desired Format (userid,title)</vt:lpstr>
      <vt:lpstr>Step 4: Continue Processing – Group Titles by User ID</vt:lpstr>
      <vt:lpstr>Example Output</vt:lpstr>
      <vt:lpstr>Aside: Anonymous Function Parameters</vt:lpstr>
      <vt:lpstr>Other Pair Operations</vt:lpstr>
      <vt:lpstr>Chapter Topics</vt:lpstr>
      <vt:lpstr>Essential Points</vt:lpstr>
      <vt:lpstr>Chapter Topics</vt:lpstr>
      <vt:lpstr>Hands-On Exercise: Use Pair RDDs to Join Two Datasets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Khvatov</cp:lastModifiedBy>
  <cp:revision>24</cp:revision>
  <dcterms:created xsi:type="dcterms:W3CDTF">2016-06-29T09:47:27Z</dcterms:created>
  <dcterms:modified xsi:type="dcterms:W3CDTF">2016-10-31T16:01:32Z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2016-06-29T00:00:00Z</vt:filetime>
  </property>
  <property fmtid="{D5CDD505-2E9C-101B-9397-08002B2CF9AE}" pid="3" name="Creator">
    <vt:lpwstr>PowerPoint</vt:lpwstr>
  </property>
  <property fmtid="{D5CDD505-2E9C-101B-9397-08002B2CF9AE}" pid="4" name="LastSaved">
    <vt:filetime>2016-06-29T00:00:00Z</vt:filetime>
  </property>
</Properties>
</file>