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DE77E-A7B1-4E05-B6C2-6A6F14EB5EA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B9F49-0128-45A2-A319-A8350DE0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B9F49-0128-45A2-A319-A8350DE02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B9F49-0128-45A2-A319-A8350DE02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BAE7-7FF0-462B-A989-2DD6F2F33F56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43" y="338483"/>
            <a:ext cx="1623201" cy="1539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1" y="201162"/>
            <a:ext cx="2181546" cy="1662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987B-48E8-4D4C-9063-23139E60C627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2E33-8E1A-4680-823C-76885EB9A034}" type="datetime1">
              <a:rPr lang="en-US" smtClean="0"/>
              <a:t>10/18/2017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5F54-F596-46B4-B853-02FC326A527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91BB-D546-49E5-863E-DD0753E8D1E4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42" y="1183654"/>
            <a:ext cx="8089515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55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7BEA-92C2-4BE5-9089-A9944E941344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1.2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3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83.png"/><Relationship Id="rId3" Type="http://schemas.openxmlformats.org/officeDocument/2006/relationships/image" Target="../media/image14.png"/><Relationship Id="rId7" Type="http://schemas.openxmlformats.org/officeDocument/2006/relationships/image" Target="../media/image98.png"/><Relationship Id="rId12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81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97.png"/><Relationship Id="rId5" Type="http://schemas.openxmlformats.org/officeDocument/2006/relationships/image" Target="../media/image102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8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94.png"/><Relationship Id="rId18" Type="http://schemas.openxmlformats.org/officeDocument/2006/relationships/image" Target="../media/image102.png"/><Relationship Id="rId3" Type="http://schemas.openxmlformats.org/officeDocument/2006/relationships/image" Target="../media/image14.png"/><Relationship Id="rId21" Type="http://schemas.openxmlformats.org/officeDocument/2006/relationships/image" Target="../media/image109.png"/><Relationship Id="rId7" Type="http://schemas.openxmlformats.org/officeDocument/2006/relationships/image" Target="../media/image98.png"/><Relationship Id="rId12" Type="http://schemas.openxmlformats.org/officeDocument/2006/relationships/image" Target="../media/image81.png"/><Relationship Id="rId17" Type="http://schemas.openxmlformats.org/officeDocument/2006/relationships/image" Target="../media/image107.png"/><Relationship Id="rId2" Type="http://schemas.openxmlformats.org/officeDocument/2006/relationships/image" Target="../media/image93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4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19" Type="http://schemas.openxmlformats.org/officeDocument/2006/relationships/image" Target="../media/image103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83.png"/><Relationship Id="rId22" Type="http://schemas.openxmlformats.org/officeDocument/2006/relationships/image" Target="../media/image11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14.png"/><Relationship Id="rId7" Type="http://schemas.openxmlformats.org/officeDocument/2006/relationships/image" Target="../media/image81.png"/><Relationship Id="rId12" Type="http://schemas.openxmlformats.org/officeDocument/2006/relationships/image" Target="../media/image98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10" Type="http://schemas.openxmlformats.org/officeDocument/2006/relationships/image" Target="../media/image102.png"/><Relationship Id="rId4" Type="http://schemas.openxmlformats.org/officeDocument/2006/relationships/image" Target="../media/image95.png"/><Relationship Id="rId9" Type="http://schemas.openxmlformats.org/officeDocument/2006/relationships/image" Target="../media/image83.png"/><Relationship Id="rId1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9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83.png"/><Relationship Id="rId4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83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83.png"/><Relationship Id="rId4" Type="http://schemas.openxmlformats.org/officeDocument/2006/relationships/image" Target="../media/image9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14.png"/><Relationship Id="rId7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94.png"/><Relationship Id="rId4" Type="http://schemas.openxmlformats.org/officeDocument/2006/relationships/image" Target="../media/image81.png"/><Relationship Id="rId9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7.png"/><Relationship Id="rId7" Type="http://schemas.openxmlformats.org/officeDocument/2006/relationships/image" Target="../media/image11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20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22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2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0.png"/><Relationship Id="rId10" Type="http://schemas.openxmlformats.org/officeDocument/2006/relationships/image" Target="../media/image146.png"/><Relationship Id="rId4" Type="http://schemas.openxmlformats.org/officeDocument/2006/relationships/image" Target="../media/image139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building-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4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47.png"/><Relationship Id="rId2" Type="http://schemas.openxmlformats.org/officeDocument/2006/relationships/image" Target="../media/image139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55.png"/><Relationship Id="rId5" Type="http://schemas.openxmlformats.org/officeDocument/2006/relationships/image" Target="../media/image14.png"/><Relationship Id="rId15" Type="http://schemas.openxmlformats.org/officeDocument/2006/relationships/image" Target="../media/image145.png"/><Relationship Id="rId10" Type="http://schemas.openxmlformats.org/officeDocument/2006/relationships/image" Target="../media/image154.png"/><Relationship Id="rId19" Type="http://schemas.openxmlformats.org/officeDocument/2006/relationships/image" Target="../media/image149.png"/><Relationship Id="rId4" Type="http://schemas.openxmlformats.org/officeDocument/2006/relationships/image" Target="../media/image141.png"/><Relationship Id="rId9" Type="http://schemas.openxmlformats.org/officeDocument/2006/relationships/image" Target="../media/image153.png"/><Relationship Id="rId14" Type="http://schemas.openxmlformats.org/officeDocument/2006/relationships/image" Target="../media/image14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39.png"/><Relationship Id="rId3" Type="http://schemas.openxmlformats.org/officeDocument/2006/relationships/image" Target="../media/image14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jp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4" y="2417572"/>
            <a:ext cx="6426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" dirty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y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9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pp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78510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803400" y="3581400"/>
            <a:ext cx="679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1500" y="3708400"/>
            <a:ext cx="50546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850" y="3625850"/>
            <a:ext cx="6654800" cy="9779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 marR="1820545" indent="-139700">
              <a:lnSpc>
                <a:spcPts val="21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--clas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WordCoun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800" b="1" i="1" spc="15" dirty="0">
                <a:latin typeface="Courier New"/>
                <a:cs typeface="Courier New"/>
              </a:rPr>
              <a:t>MyJarFil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.ja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3400" y="2235200"/>
            <a:ext cx="6794500" cy="93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500" y="2413000"/>
            <a:ext cx="52070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7850" y="2279650"/>
            <a:ext cx="6654800" cy="8001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WordCount.p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80" y="2503451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143" y="3779262"/>
            <a:ext cx="999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/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37845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97800" cy="464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upp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6844" y="3829110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40640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100" y="4089400"/>
            <a:ext cx="11938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 marR="13970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Mod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3" name="object 13"/>
          <p:cNvSpPr/>
          <p:nvPr/>
        </p:nvSpPr>
        <p:spPr>
          <a:xfrm>
            <a:off x="1126481" y="2120840"/>
            <a:ext cx="118110" cy="1018540"/>
          </a:xfrm>
          <a:custGeom>
            <a:avLst/>
            <a:gdLst/>
            <a:ahLst/>
            <a:cxnLst/>
            <a:rect l="l" t="t" r="r" b="b"/>
            <a:pathLst>
              <a:path w="118109" h="1018539">
                <a:moveTo>
                  <a:pt x="14093" y="902516"/>
                </a:moveTo>
                <a:lnTo>
                  <a:pt x="2009" y="909642"/>
                </a:lnTo>
                <a:lnTo>
                  <a:pt x="0" y="917427"/>
                </a:lnTo>
                <a:lnTo>
                  <a:pt x="59431" y="1018212"/>
                </a:lnTo>
                <a:lnTo>
                  <a:pt x="101045" y="946092"/>
                </a:lnTo>
                <a:lnTo>
                  <a:pt x="46390" y="946092"/>
                </a:lnTo>
                <a:lnTo>
                  <a:pt x="21879" y="904525"/>
                </a:lnTo>
                <a:lnTo>
                  <a:pt x="14093" y="902516"/>
                </a:lnTo>
                <a:close/>
              </a:path>
              <a:path w="118109" h="1018539">
                <a:moveTo>
                  <a:pt x="67318" y="0"/>
                </a:moveTo>
                <a:lnTo>
                  <a:pt x="41919" y="119"/>
                </a:lnTo>
                <a:lnTo>
                  <a:pt x="46390" y="946092"/>
                </a:lnTo>
                <a:lnTo>
                  <a:pt x="101045" y="946092"/>
                </a:lnTo>
                <a:lnTo>
                  <a:pt x="71789" y="945972"/>
                </a:lnTo>
                <a:lnTo>
                  <a:pt x="67318" y="0"/>
                </a:lnTo>
                <a:close/>
              </a:path>
              <a:path w="118109" h="1018539">
                <a:moveTo>
                  <a:pt x="103673" y="902092"/>
                </a:moveTo>
                <a:lnTo>
                  <a:pt x="95906" y="904176"/>
                </a:lnTo>
                <a:lnTo>
                  <a:pt x="71789" y="945972"/>
                </a:lnTo>
                <a:lnTo>
                  <a:pt x="101114" y="945972"/>
                </a:lnTo>
                <a:lnTo>
                  <a:pt x="117906" y="916870"/>
                </a:lnTo>
                <a:lnTo>
                  <a:pt x="115823" y="909104"/>
                </a:lnTo>
                <a:lnTo>
                  <a:pt x="103673" y="902092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9734" y="3829110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4746" y="3263841"/>
            <a:ext cx="118110" cy="826769"/>
          </a:xfrm>
          <a:custGeom>
            <a:avLst/>
            <a:gdLst/>
            <a:ahLst/>
            <a:cxnLst/>
            <a:rect l="l" t="t" r="r" b="b"/>
            <a:pathLst>
              <a:path w="118110" h="826770">
                <a:moveTo>
                  <a:pt x="71654" y="72180"/>
                </a:moveTo>
                <a:lnTo>
                  <a:pt x="46254" y="72180"/>
                </a:lnTo>
                <a:lnTo>
                  <a:pt x="46253" y="826669"/>
                </a:lnTo>
                <a:lnTo>
                  <a:pt x="71653" y="826669"/>
                </a:lnTo>
                <a:lnTo>
                  <a:pt x="71654" y="72180"/>
                </a:lnTo>
                <a:close/>
              </a:path>
              <a:path w="118110" h="826770">
                <a:moveTo>
                  <a:pt x="58954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826770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2835" y="1993849"/>
            <a:ext cx="1287145" cy="2115185"/>
          </a:xfrm>
          <a:custGeom>
            <a:avLst/>
            <a:gdLst/>
            <a:ahLst/>
            <a:cxnLst/>
            <a:rect l="l" t="t" r="r" b="b"/>
            <a:pathLst>
              <a:path w="1287145" h="2115185">
                <a:moveTo>
                  <a:pt x="1286116" y="55173"/>
                </a:moveTo>
                <a:lnTo>
                  <a:pt x="1238770" y="55173"/>
                </a:lnTo>
                <a:lnTo>
                  <a:pt x="0" y="2101750"/>
                </a:lnTo>
                <a:lnTo>
                  <a:pt x="21729" y="2114903"/>
                </a:lnTo>
                <a:lnTo>
                  <a:pt x="1260500" y="68327"/>
                </a:lnTo>
                <a:lnTo>
                  <a:pt x="1285903" y="68327"/>
                </a:lnTo>
                <a:lnTo>
                  <a:pt x="1286116" y="55173"/>
                </a:lnTo>
                <a:close/>
              </a:path>
              <a:path w="1287145" h="2115185">
                <a:moveTo>
                  <a:pt x="1285903" y="68327"/>
                </a:moveTo>
                <a:lnTo>
                  <a:pt x="1260500" y="68327"/>
                </a:lnTo>
                <a:lnTo>
                  <a:pt x="1259716" y="116574"/>
                </a:lnTo>
                <a:lnTo>
                  <a:pt x="1265309" y="122353"/>
                </a:lnTo>
                <a:lnTo>
                  <a:pt x="1279337" y="122580"/>
                </a:lnTo>
                <a:lnTo>
                  <a:pt x="1285114" y="116987"/>
                </a:lnTo>
                <a:lnTo>
                  <a:pt x="1285903" y="68327"/>
                </a:lnTo>
                <a:close/>
              </a:path>
              <a:path w="1287145" h="2115185">
                <a:moveTo>
                  <a:pt x="1287011" y="0"/>
                </a:moveTo>
                <a:lnTo>
                  <a:pt x="1184244" y="55932"/>
                </a:lnTo>
                <a:lnTo>
                  <a:pt x="1181968" y="63644"/>
                </a:lnTo>
                <a:lnTo>
                  <a:pt x="1188674" y="75966"/>
                </a:lnTo>
                <a:lnTo>
                  <a:pt x="1196386" y="78242"/>
                </a:lnTo>
                <a:lnTo>
                  <a:pt x="1238770" y="55173"/>
                </a:lnTo>
                <a:lnTo>
                  <a:pt x="1286116" y="55173"/>
                </a:lnTo>
                <a:lnTo>
                  <a:pt x="1287011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300" y="1270000"/>
            <a:ext cx="1651000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1267879" y="0"/>
                </a:moveTo>
                <a:lnTo>
                  <a:pt x="243421" y="0"/>
                </a:lnTo>
                <a:lnTo>
                  <a:pt x="223456" y="806"/>
                </a:lnTo>
                <a:lnTo>
                  <a:pt x="184924" y="7074"/>
                </a:lnTo>
                <a:lnTo>
                  <a:pt x="148670" y="19129"/>
                </a:lnTo>
                <a:lnTo>
                  <a:pt x="99659" y="46966"/>
                </a:lnTo>
                <a:lnTo>
                  <a:pt x="58595" y="85005"/>
                </a:lnTo>
                <a:lnTo>
                  <a:pt x="27170" y="131555"/>
                </a:lnTo>
                <a:lnTo>
                  <a:pt x="7074" y="184924"/>
                </a:lnTo>
                <a:lnTo>
                  <a:pt x="806" y="223456"/>
                </a:lnTo>
                <a:lnTo>
                  <a:pt x="0" y="243420"/>
                </a:lnTo>
                <a:lnTo>
                  <a:pt x="0" y="1217079"/>
                </a:lnTo>
                <a:lnTo>
                  <a:pt x="3185" y="1256563"/>
                </a:lnTo>
                <a:lnTo>
                  <a:pt x="12409" y="1294018"/>
                </a:lnTo>
                <a:lnTo>
                  <a:pt x="36470" y="1345302"/>
                </a:lnTo>
                <a:lnTo>
                  <a:pt x="71296" y="1389203"/>
                </a:lnTo>
                <a:lnTo>
                  <a:pt x="115197" y="1424029"/>
                </a:lnTo>
                <a:lnTo>
                  <a:pt x="166481" y="1448090"/>
                </a:lnTo>
                <a:lnTo>
                  <a:pt x="203936" y="1457314"/>
                </a:lnTo>
                <a:lnTo>
                  <a:pt x="243421" y="1460500"/>
                </a:lnTo>
                <a:lnTo>
                  <a:pt x="1267879" y="1460500"/>
                </a:lnTo>
                <a:lnTo>
                  <a:pt x="1307363" y="1457314"/>
                </a:lnTo>
                <a:lnTo>
                  <a:pt x="1344818" y="1448090"/>
                </a:lnTo>
                <a:lnTo>
                  <a:pt x="1396102" y="1424029"/>
                </a:lnTo>
                <a:lnTo>
                  <a:pt x="1440003" y="1389203"/>
                </a:lnTo>
                <a:lnTo>
                  <a:pt x="1474829" y="1345302"/>
                </a:lnTo>
                <a:lnTo>
                  <a:pt x="1498890" y="1294018"/>
                </a:lnTo>
                <a:lnTo>
                  <a:pt x="1508114" y="1256563"/>
                </a:lnTo>
                <a:lnTo>
                  <a:pt x="1511300" y="1217079"/>
                </a:lnTo>
                <a:lnTo>
                  <a:pt x="1511300" y="243420"/>
                </a:lnTo>
                <a:lnTo>
                  <a:pt x="1508114" y="203936"/>
                </a:lnTo>
                <a:lnTo>
                  <a:pt x="1498890" y="166481"/>
                </a:lnTo>
                <a:lnTo>
                  <a:pt x="1474829" y="115197"/>
                </a:lnTo>
                <a:lnTo>
                  <a:pt x="1440003" y="71296"/>
                </a:lnTo>
                <a:lnTo>
                  <a:pt x="1396102" y="36470"/>
                </a:lnTo>
                <a:lnTo>
                  <a:pt x="1344818" y="12409"/>
                </a:lnTo>
                <a:lnTo>
                  <a:pt x="1307363" y="3185"/>
                </a:lnTo>
                <a:lnTo>
                  <a:pt x="12678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0" y="243421"/>
                </a:moveTo>
                <a:lnTo>
                  <a:pt x="3185" y="203936"/>
                </a:lnTo>
                <a:lnTo>
                  <a:pt x="12409" y="166481"/>
                </a:lnTo>
                <a:lnTo>
                  <a:pt x="36470" y="115197"/>
                </a:lnTo>
                <a:lnTo>
                  <a:pt x="71296" y="71296"/>
                </a:lnTo>
                <a:lnTo>
                  <a:pt x="115197" y="36470"/>
                </a:lnTo>
                <a:lnTo>
                  <a:pt x="166481" y="12409"/>
                </a:lnTo>
                <a:lnTo>
                  <a:pt x="203936" y="3185"/>
                </a:lnTo>
                <a:lnTo>
                  <a:pt x="243421" y="0"/>
                </a:lnTo>
                <a:lnTo>
                  <a:pt x="1267879" y="0"/>
                </a:lnTo>
                <a:lnTo>
                  <a:pt x="1307363" y="3185"/>
                </a:lnTo>
                <a:lnTo>
                  <a:pt x="1344818" y="12409"/>
                </a:lnTo>
                <a:lnTo>
                  <a:pt x="1396102" y="36470"/>
                </a:lnTo>
                <a:lnTo>
                  <a:pt x="1440003" y="71296"/>
                </a:lnTo>
                <a:lnTo>
                  <a:pt x="1474830" y="115197"/>
                </a:lnTo>
                <a:lnTo>
                  <a:pt x="1498890" y="166481"/>
                </a:lnTo>
                <a:lnTo>
                  <a:pt x="1508114" y="203936"/>
                </a:lnTo>
                <a:lnTo>
                  <a:pt x="1511300" y="243421"/>
                </a:lnTo>
                <a:lnTo>
                  <a:pt x="1511300" y="1217079"/>
                </a:lnTo>
                <a:lnTo>
                  <a:pt x="1508114" y="1256562"/>
                </a:lnTo>
                <a:lnTo>
                  <a:pt x="1498890" y="1294018"/>
                </a:lnTo>
                <a:lnTo>
                  <a:pt x="1474830" y="1345302"/>
                </a:lnTo>
                <a:lnTo>
                  <a:pt x="1440003" y="1389203"/>
                </a:lnTo>
                <a:lnTo>
                  <a:pt x="1396102" y="1424029"/>
                </a:lnTo>
                <a:lnTo>
                  <a:pt x="1344818" y="1448090"/>
                </a:lnTo>
                <a:lnTo>
                  <a:pt x="1307363" y="1457314"/>
                </a:lnTo>
                <a:lnTo>
                  <a:pt x="1267879" y="1460500"/>
                </a:lnTo>
                <a:lnTo>
                  <a:pt x="243421" y="1460500"/>
                </a:lnTo>
                <a:lnTo>
                  <a:pt x="203936" y="1457314"/>
                </a:lnTo>
                <a:lnTo>
                  <a:pt x="166481" y="1448090"/>
                </a:lnTo>
                <a:lnTo>
                  <a:pt x="115197" y="1424029"/>
                </a:lnTo>
                <a:lnTo>
                  <a:pt x="71296" y="1389203"/>
                </a:lnTo>
                <a:lnTo>
                  <a:pt x="36470" y="1345302"/>
                </a:lnTo>
                <a:lnTo>
                  <a:pt x="12409" y="1294018"/>
                </a:lnTo>
                <a:lnTo>
                  <a:pt x="3185" y="1256562"/>
                </a:lnTo>
                <a:lnTo>
                  <a:pt x="0" y="1217079"/>
                </a:lnTo>
                <a:lnTo>
                  <a:pt x="0" y="2434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27200" y="1372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8814" y="1372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3100" y="1905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4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6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03180" y="1688768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963078" y="3595315"/>
            <a:ext cx="1675764" cy="810260"/>
          </a:xfrm>
          <a:custGeom>
            <a:avLst/>
            <a:gdLst/>
            <a:ahLst/>
            <a:cxnLst/>
            <a:rect l="l" t="t" r="r" b="b"/>
            <a:pathLst>
              <a:path w="1675764" h="810260">
                <a:moveTo>
                  <a:pt x="10843" y="0"/>
                </a:moveTo>
                <a:lnTo>
                  <a:pt x="0" y="22969"/>
                </a:lnTo>
                <a:lnTo>
                  <a:pt x="1604615" y="780477"/>
                </a:lnTo>
                <a:lnTo>
                  <a:pt x="1556543" y="784670"/>
                </a:lnTo>
                <a:lnTo>
                  <a:pt x="1551373" y="790828"/>
                </a:lnTo>
                <a:lnTo>
                  <a:pt x="1552592" y="804804"/>
                </a:lnTo>
                <a:lnTo>
                  <a:pt x="1558751" y="809974"/>
                </a:lnTo>
                <a:lnTo>
                  <a:pt x="1675310" y="799806"/>
                </a:lnTo>
                <a:lnTo>
                  <a:pt x="1646269" y="757508"/>
                </a:lnTo>
                <a:lnTo>
                  <a:pt x="1615459" y="757508"/>
                </a:lnTo>
                <a:lnTo>
                  <a:pt x="10843" y="0"/>
                </a:lnTo>
                <a:close/>
              </a:path>
              <a:path w="1675764" h="810260">
                <a:moveTo>
                  <a:pt x="1601180" y="701880"/>
                </a:moveTo>
                <a:lnTo>
                  <a:pt x="1589615" y="709820"/>
                </a:lnTo>
                <a:lnTo>
                  <a:pt x="1588146" y="717726"/>
                </a:lnTo>
                <a:lnTo>
                  <a:pt x="1615459" y="757508"/>
                </a:lnTo>
                <a:lnTo>
                  <a:pt x="1646269" y="757508"/>
                </a:lnTo>
                <a:lnTo>
                  <a:pt x="1609086" y="703350"/>
                </a:lnTo>
                <a:lnTo>
                  <a:pt x="1601180" y="70188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96909" y="3289268"/>
            <a:ext cx="1283335" cy="818515"/>
          </a:xfrm>
          <a:custGeom>
            <a:avLst/>
            <a:gdLst/>
            <a:ahLst/>
            <a:cxnLst/>
            <a:rect l="l" t="t" r="r" b="b"/>
            <a:pathLst>
              <a:path w="1283335" h="818514">
                <a:moveTo>
                  <a:pt x="1268502" y="27865"/>
                </a:moveTo>
                <a:lnTo>
                  <a:pt x="1215171" y="27865"/>
                </a:lnTo>
                <a:lnTo>
                  <a:pt x="0" y="796791"/>
                </a:lnTo>
                <a:lnTo>
                  <a:pt x="13581" y="818255"/>
                </a:lnTo>
                <a:lnTo>
                  <a:pt x="1228752" y="49329"/>
                </a:lnTo>
                <a:lnTo>
                  <a:pt x="1257366" y="49329"/>
                </a:lnTo>
                <a:lnTo>
                  <a:pt x="1268502" y="27865"/>
                </a:lnTo>
                <a:close/>
              </a:path>
              <a:path w="1283335" h="818514">
                <a:moveTo>
                  <a:pt x="1257366" y="49329"/>
                </a:moveTo>
                <a:lnTo>
                  <a:pt x="1228752" y="49329"/>
                </a:lnTo>
                <a:lnTo>
                  <a:pt x="1206531" y="92162"/>
                </a:lnTo>
                <a:lnTo>
                  <a:pt x="1208961" y="99828"/>
                </a:lnTo>
                <a:lnTo>
                  <a:pt x="1221412" y="106287"/>
                </a:lnTo>
                <a:lnTo>
                  <a:pt x="1229078" y="103859"/>
                </a:lnTo>
                <a:lnTo>
                  <a:pt x="1257366" y="49329"/>
                </a:lnTo>
                <a:close/>
              </a:path>
              <a:path w="1283335" h="818514">
                <a:moveTo>
                  <a:pt x="1282957" y="0"/>
                </a:moveTo>
                <a:lnTo>
                  <a:pt x="1166031" y="4222"/>
                </a:lnTo>
                <a:lnTo>
                  <a:pt x="1160553" y="10110"/>
                </a:lnTo>
                <a:lnTo>
                  <a:pt x="1161060" y="24128"/>
                </a:lnTo>
                <a:lnTo>
                  <a:pt x="1166948" y="29606"/>
                </a:lnTo>
                <a:lnTo>
                  <a:pt x="1215171" y="27865"/>
                </a:lnTo>
                <a:lnTo>
                  <a:pt x="1268502" y="27865"/>
                </a:lnTo>
                <a:lnTo>
                  <a:pt x="1282957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6844" y="3829110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40640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100" y="4089400"/>
            <a:ext cx="11938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 marR="13970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Mod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3" name="object 13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9734" y="3829110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90950" y="2876550"/>
            <a:ext cx="838200" cy="393700"/>
          </a:xfrm>
          <a:custGeom>
            <a:avLst/>
            <a:gdLst/>
            <a:ahLst/>
            <a:cxnLst/>
            <a:rect l="l" t="t" r="r" b="b"/>
            <a:pathLst>
              <a:path w="838200" h="393700">
                <a:moveTo>
                  <a:pt x="0" y="0"/>
                </a:moveTo>
                <a:lnTo>
                  <a:pt x="838200" y="0"/>
                </a:lnTo>
                <a:lnTo>
                  <a:pt x="8382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90950" y="2876550"/>
            <a:ext cx="838200" cy="393700"/>
          </a:xfrm>
          <a:custGeom>
            <a:avLst/>
            <a:gdLst/>
            <a:ahLst/>
            <a:cxnLst/>
            <a:rect l="l" t="t" r="r" b="b"/>
            <a:pathLst>
              <a:path w="838200" h="393700">
                <a:moveTo>
                  <a:pt x="0" y="0"/>
                </a:moveTo>
                <a:lnTo>
                  <a:pt x="838200" y="0"/>
                </a:lnTo>
                <a:lnTo>
                  <a:pt x="8382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300" y="1270000"/>
            <a:ext cx="1651000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1267879" y="0"/>
                </a:moveTo>
                <a:lnTo>
                  <a:pt x="243421" y="0"/>
                </a:lnTo>
                <a:lnTo>
                  <a:pt x="223456" y="806"/>
                </a:lnTo>
                <a:lnTo>
                  <a:pt x="184924" y="7074"/>
                </a:lnTo>
                <a:lnTo>
                  <a:pt x="148670" y="19129"/>
                </a:lnTo>
                <a:lnTo>
                  <a:pt x="99659" y="46966"/>
                </a:lnTo>
                <a:lnTo>
                  <a:pt x="58595" y="85005"/>
                </a:lnTo>
                <a:lnTo>
                  <a:pt x="27170" y="131555"/>
                </a:lnTo>
                <a:lnTo>
                  <a:pt x="7074" y="184924"/>
                </a:lnTo>
                <a:lnTo>
                  <a:pt x="806" y="223456"/>
                </a:lnTo>
                <a:lnTo>
                  <a:pt x="0" y="243420"/>
                </a:lnTo>
                <a:lnTo>
                  <a:pt x="0" y="1217079"/>
                </a:lnTo>
                <a:lnTo>
                  <a:pt x="3185" y="1256563"/>
                </a:lnTo>
                <a:lnTo>
                  <a:pt x="12409" y="1294018"/>
                </a:lnTo>
                <a:lnTo>
                  <a:pt x="36470" y="1345302"/>
                </a:lnTo>
                <a:lnTo>
                  <a:pt x="71296" y="1389203"/>
                </a:lnTo>
                <a:lnTo>
                  <a:pt x="115197" y="1424029"/>
                </a:lnTo>
                <a:lnTo>
                  <a:pt x="166481" y="1448090"/>
                </a:lnTo>
                <a:lnTo>
                  <a:pt x="203936" y="1457314"/>
                </a:lnTo>
                <a:lnTo>
                  <a:pt x="243421" y="1460500"/>
                </a:lnTo>
                <a:lnTo>
                  <a:pt x="1267879" y="1460500"/>
                </a:lnTo>
                <a:lnTo>
                  <a:pt x="1307363" y="1457314"/>
                </a:lnTo>
                <a:lnTo>
                  <a:pt x="1344818" y="1448090"/>
                </a:lnTo>
                <a:lnTo>
                  <a:pt x="1396102" y="1424029"/>
                </a:lnTo>
                <a:lnTo>
                  <a:pt x="1440003" y="1389203"/>
                </a:lnTo>
                <a:lnTo>
                  <a:pt x="1474829" y="1345302"/>
                </a:lnTo>
                <a:lnTo>
                  <a:pt x="1498890" y="1294018"/>
                </a:lnTo>
                <a:lnTo>
                  <a:pt x="1508114" y="1256563"/>
                </a:lnTo>
                <a:lnTo>
                  <a:pt x="1511300" y="1217079"/>
                </a:lnTo>
                <a:lnTo>
                  <a:pt x="1511300" y="243420"/>
                </a:lnTo>
                <a:lnTo>
                  <a:pt x="1508114" y="203936"/>
                </a:lnTo>
                <a:lnTo>
                  <a:pt x="1498890" y="166481"/>
                </a:lnTo>
                <a:lnTo>
                  <a:pt x="1474829" y="115197"/>
                </a:lnTo>
                <a:lnTo>
                  <a:pt x="1440003" y="71296"/>
                </a:lnTo>
                <a:lnTo>
                  <a:pt x="1396102" y="36470"/>
                </a:lnTo>
                <a:lnTo>
                  <a:pt x="1344818" y="12409"/>
                </a:lnTo>
                <a:lnTo>
                  <a:pt x="1307363" y="3185"/>
                </a:lnTo>
                <a:lnTo>
                  <a:pt x="12678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0" y="243421"/>
                </a:moveTo>
                <a:lnTo>
                  <a:pt x="3185" y="203936"/>
                </a:lnTo>
                <a:lnTo>
                  <a:pt x="12409" y="166481"/>
                </a:lnTo>
                <a:lnTo>
                  <a:pt x="36470" y="115197"/>
                </a:lnTo>
                <a:lnTo>
                  <a:pt x="71296" y="71296"/>
                </a:lnTo>
                <a:lnTo>
                  <a:pt x="115197" y="36470"/>
                </a:lnTo>
                <a:lnTo>
                  <a:pt x="166481" y="12409"/>
                </a:lnTo>
                <a:lnTo>
                  <a:pt x="203936" y="3185"/>
                </a:lnTo>
                <a:lnTo>
                  <a:pt x="243421" y="0"/>
                </a:lnTo>
                <a:lnTo>
                  <a:pt x="1267879" y="0"/>
                </a:lnTo>
                <a:lnTo>
                  <a:pt x="1307363" y="3185"/>
                </a:lnTo>
                <a:lnTo>
                  <a:pt x="1344818" y="12409"/>
                </a:lnTo>
                <a:lnTo>
                  <a:pt x="1396102" y="36470"/>
                </a:lnTo>
                <a:lnTo>
                  <a:pt x="1440003" y="71296"/>
                </a:lnTo>
                <a:lnTo>
                  <a:pt x="1474830" y="115197"/>
                </a:lnTo>
                <a:lnTo>
                  <a:pt x="1498890" y="166481"/>
                </a:lnTo>
                <a:lnTo>
                  <a:pt x="1508114" y="203936"/>
                </a:lnTo>
                <a:lnTo>
                  <a:pt x="1511300" y="243421"/>
                </a:lnTo>
                <a:lnTo>
                  <a:pt x="1511300" y="1217079"/>
                </a:lnTo>
                <a:lnTo>
                  <a:pt x="1508114" y="1256562"/>
                </a:lnTo>
                <a:lnTo>
                  <a:pt x="1498890" y="1294018"/>
                </a:lnTo>
                <a:lnTo>
                  <a:pt x="1474830" y="1345302"/>
                </a:lnTo>
                <a:lnTo>
                  <a:pt x="1440003" y="1389203"/>
                </a:lnTo>
                <a:lnTo>
                  <a:pt x="1396102" y="1424029"/>
                </a:lnTo>
                <a:lnTo>
                  <a:pt x="1344818" y="1448090"/>
                </a:lnTo>
                <a:lnTo>
                  <a:pt x="1307363" y="1457314"/>
                </a:lnTo>
                <a:lnTo>
                  <a:pt x="1267879" y="1460500"/>
                </a:lnTo>
                <a:lnTo>
                  <a:pt x="243421" y="1460500"/>
                </a:lnTo>
                <a:lnTo>
                  <a:pt x="203936" y="1457314"/>
                </a:lnTo>
                <a:lnTo>
                  <a:pt x="166481" y="1448090"/>
                </a:lnTo>
                <a:lnTo>
                  <a:pt x="115197" y="1424029"/>
                </a:lnTo>
                <a:lnTo>
                  <a:pt x="71296" y="1389203"/>
                </a:lnTo>
                <a:lnTo>
                  <a:pt x="36470" y="1345302"/>
                </a:lnTo>
                <a:lnTo>
                  <a:pt x="12409" y="1294018"/>
                </a:lnTo>
                <a:lnTo>
                  <a:pt x="3185" y="1256562"/>
                </a:lnTo>
                <a:lnTo>
                  <a:pt x="0" y="1217079"/>
                </a:lnTo>
                <a:lnTo>
                  <a:pt x="0" y="2434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27200" y="1372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28814" y="1372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3100" y="1905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4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6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03180" y="1688768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41500" y="1751951"/>
            <a:ext cx="3221990" cy="290830"/>
          </a:xfrm>
          <a:custGeom>
            <a:avLst/>
            <a:gdLst/>
            <a:ahLst/>
            <a:cxnLst/>
            <a:rect l="l" t="t" r="r" b="b"/>
            <a:pathLst>
              <a:path w="3221990" h="290830">
                <a:moveTo>
                  <a:pt x="107516" y="198673"/>
                </a:moveTo>
                <a:lnTo>
                  <a:pt x="0" y="252064"/>
                </a:lnTo>
                <a:lnTo>
                  <a:pt x="113618" y="290813"/>
                </a:lnTo>
                <a:lnTo>
                  <a:pt x="120835" y="287267"/>
                </a:lnTo>
                <a:lnTo>
                  <a:pt x="125362" y="273989"/>
                </a:lnTo>
                <a:lnTo>
                  <a:pt x="121817" y="266773"/>
                </a:lnTo>
                <a:lnTo>
                  <a:pt x="97148" y="258359"/>
                </a:lnTo>
                <a:lnTo>
                  <a:pt x="479913" y="233015"/>
                </a:lnTo>
                <a:lnTo>
                  <a:pt x="95469" y="233015"/>
                </a:lnTo>
                <a:lnTo>
                  <a:pt x="118814" y="221423"/>
                </a:lnTo>
                <a:lnTo>
                  <a:pt x="121377" y="213801"/>
                </a:lnTo>
                <a:lnTo>
                  <a:pt x="115139" y="201237"/>
                </a:lnTo>
                <a:lnTo>
                  <a:pt x="107516" y="198673"/>
                </a:lnTo>
                <a:close/>
              </a:path>
              <a:path w="3221990" h="290830">
                <a:moveTo>
                  <a:pt x="3108030" y="0"/>
                </a:moveTo>
                <a:lnTo>
                  <a:pt x="3100814" y="3545"/>
                </a:lnTo>
                <a:lnTo>
                  <a:pt x="3096285" y="16823"/>
                </a:lnTo>
                <a:lnTo>
                  <a:pt x="3099832" y="24041"/>
                </a:lnTo>
                <a:lnTo>
                  <a:pt x="3124500" y="32453"/>
                </a:lnTo>
                <a:lnTo>
                  <a:pt x="95469" y="233015"/>
                </a:lnTo>
                <a:lnTo>
                  <a:pt x="479913" y="233015"/>
                </a:lnTo>
                <a:lnTo>
                  <a:pt x="3126178" y="57797"/>
                </a:lnTo>
                <a:lnTo>
                  <a:pt x="3183289" y="57797"/>
                </a:lnTo>
                <a:lnTo>
                  <a:pt x="3221649" y="38748"/>
                </a:lnTo>
                <a:lnTo>
                  <a:pt x="3108030" y="0"/>
                </a:lnTo>
                <a:close/>
              </a:path>
              <a:path w="3221990" h="290830">
                <a:moveTo>
                  <a:pt x="3183289" y="57797"/>
                </a:moveTo>
                <a:lnTo>
                  <a:pt x="3126178" y="57797"/>
                </a:lnTo>
                <a:lnTo>
                  <a:pt x="3102834" y="69390"/>
                </a:lnTo>
                <a:lnTo>
                  <a:pt x="3100270" y="77011"/>
                </a:lnTo>
                <a:lnTo>
                  <a:pt x="3106510" y="89575"/>
                </a:lnTo>
                <a:lnTo>
                  <a:pt x="3114131" y="92139"/>
                </a:lnTo>
                <a:lnTo>
                  <a:pt x="3183289" y="57797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41500" y="2218856"/>
            <a:ext cx="3221990" cy="883919"/>
          </a:xfrm>
          <a:custGeom>
            <a:avLst/>
            <a:gdLst/>
            <a:ahLst/>
            <a:cxnLst/>
            <a:rect l="l" t="t" r="r" b="b"/>
            <a:pathLst>
              <a:path w="3221990" h="883919">
                <a:moveTo>
                  <a:pt x="189545" y="53270"/>
                </a:moveTo>
                <a:lnTo>
                  <a:pt x="90077" y="53270"/>
                </a:lnTo>
                <a:lnTo>
                  <a:pt x="3125086" y="854856"/>
                </a:lnTo>
                <a:lnTo>
                  <a:pt x="3099264" y="858404"/>
                </a:lnTo>
                <a:lnTo>
                  <a:pt x="3094405" y="864811"/>
                </a:lnTo>
                <a:lnTo>
                  <a:pt x="3096315" y="878709"/>
                </a:lnTo>
                <a:lnTo>
                  <a:pt x="3102723" y="883568"/>
                </a:lnTo>
                <a:lnTo>
                  <a:pt x="3221649" y="867223"/>
                </a:lnTo>
                <a:lnTo>
                  <a:pt x="3173378" y="830298"/>
                </a:lnTo>
                <a:lnTo>
                  <a:pt x="3131571" y="830298"/>
                </a:lnTo>
                <a:lnTo>
                  <a:pt x="189545" y="53270"/>
                </a:lnTo>
                <a:close/>
              </a:path>
              <a:path w="3221990" h="883919">
                <a:moveTo>
                  <a:pt x="3126303" y="794287"/>
                </a:moveTo>
                <a:lnTo>
                  <a:pt x="3118332" y="795348"/>
                </a:lnTo>
                <a:lnTo>
                  <a:pt x="3109808" y="806490"/>
                </a:lnTo>
                <a:lnTo>
                  <a:pt x="3110870" y="814461"/>
                </a:lnTo>
                <a:lnTo>
                  <a:pt x="3131571" y="830298"/>
                </a:lnTo>
                <a:lnTo>
                  <a:pt x="3173378" y="830298"/>
                </a:lnTo>
                <a:lnTo>
                  <a:pt x="3126303" y="794287"/>
                </a:lnTo>
                <a:close/>
              </a:path>
              <a:path w="3221990" h="883919">
                <a:moveTo>
                  <a:pt x="118926" y="0"/>
                </a:moveTo>
                <a:lnTo>
                  <a:pt x="0" y="16343"/>
                </a:lnTo>
                <a:lnTo>
                  <a:pt x="95346" y="89279"/>
                </a:lnTo>
                <a:lnTo>
                  <a:pt x="103317" y="88218"/>
                </a:lnTo>
                <a:lnTo>
                  <a:pt x="111840" y="77076"/>
                </a:lnTo>
                <a:lnTo>
                  <a:pt x="110778" y="69105"/>
                </a:lnTo>
                <a:lnTo>
                  <a:pt x="90077" y="53270"/>
                </a:lnTo>
                <a:lnTo>
                  <a:pt x="189545" y="53270"/>
                </a:lnTo>
                <a:lnTo>
                  <a:pt x="96563" y="28712"/>
                </a:lnTo>
                <a:lnTo>
                  <a:pt x="122384" y="25163"/>
                </a:lnTo>
                <a:lnTo>
                  <a:pt x="127243" y="18755"/>
                </a:lnTo>
                <a:lnTo>
                  <a:pt x="125333" y="4859"/>
                </a:lnTo>
                <a:lnTo>
                  <a:pt x="118926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41500" y="2464530"/>
            <a:ext cx="1945639" cy="615315"/>
          </a:xfrm>
          <a:custGeom>
            <a:avLst/>
            <a:gdLst/>
            <a:ahLst/>
            <a:cxnLst/>
            <a:rect l="l" t="t" r="r" b="b"/>
            <a:pathLst>
              <a:path w="1945639" h="615314">
                <a:moveTo>
                  <a:pt x="176045" y="52175"/>
                </a:moveTo>
                <a:lnTo>
                  <a:pt x="88661" y="52175"/>
                </a:lnTo>
                <a:lnTo>
                  <a:pt x="1849488" y="587071"/>
                </a:lnTo>
                <a:lnTo>
                  <a:pt x="1823553" y="589671"/>
                </a:lnTo>
                <a:lnTo>
                  <a:pt x="1818463" y="595895"/>
                </a:lnTo>
                <a:lnTo>
                  <a:pt x="1819861" y="609853"/>
                </a:lnTo>
                <a:lnTo>
                  <a:pt x="1826086" y="614944"/>
                </a:lnTo>
                <a:lnTo>
                  <a:pt x="1945532" y="602974"/>
                </a:lnTo>
                <a:lnTo>
                  <a:pt x="1896788" y="562768"/>
                </a:lnTo>
                <a:lnTo>
                  <a:pt x="1856870" y="562768"/>
                </a:lnTo>
                <a:lnTo>
                  <a:pt x="176045" y="52175"/>
                </a:lnTo>
                <a:close/>
              </a:path>
              <a:path w="1945639" h="615314">
                <a:moveTo>
                  <a:pt x="1852926" y="526588"/>
                </a:moveTo>
                <a:lnTo>
                  <a:pt x="1844921" y="527357"/>
                </a:lnTo>
                <a:lnTo>
                  <a:pt x="1835995" y="538179"/>
                </a:lnTo>
                <a:lnTo>
                  <a:pt x="1836764" y="546183"/>
                </a:lnTo>
                <a:lnTo>
                  <a:pt x="1856870" y="562768"/>
                </a:lnTo>
                <a:lnTo>
                  <a:pt x="1896788" y="562768"/>
                </a:lnTo>
                <a:lnTo>
                  <a:pt x="1852926" y="526588"/>
                </a:lnTo>
                <a:close/>
              </a:path>
              <a:path w="1945639" h="615314">
                <a:moveTo>
                  <a:pt x="119446" y="0"/>
                </a:moveTo>
                <a:lnTo>
                  <a:pt x="0" y="11969"/>
                </a:lnTo>
                <a:lnTo>
                  <a:pt x="92605" y="88355"/>
                </a:lnTo>
                <a:lnTo>
                  <a:pt x="100610" y="87586"/>
                </a:lnTo>
                <a:lnTo>
                  <a:pt x="109536" y="76765"/>
                </a:lnTo>
                <a:lnTo>
                  <a:pt x="108767" y="68760"/>
                </a:lnTo>
                <a:lnTo>
                  <a:pt x="88661" y="52175"/>
                </a:lnTo>
                <a:lnTo>
                  <a:pt x="176045" y="52175"/>
                </a:lnTo>
                <a:lnTo>
                  <a:pt x="96043" y="27872"/>
                </a:lnTo>
                <a:lnTo>
                  <a:pt x="121978" y="25274"/>
                </a:lnTo>
                <a:lnTo>
                  <a:pt x="127068" y="19048"/>
                </a:lnTo>
                <a:lnTo>
                  <a:pt x="125670" y="5091"/>
                </a:lnTo>
                <a:lnTo>
                  <a:pt x="119446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6844" y="3829110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40640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100" y="4089400"/>
            <a:ext cx="11938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 marR="13970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Mod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3" name="object 13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9734" y="3829110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8300" y="1270000"/>
            <a:ext cx="1651000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1267879" y="0"/>
                </a:moveTo>
                <a:lnTo>
                  <a:pt x="243421" y="0"/>
                </a:lnTo>
                <a:lnTo>
                  <a:pt x="223456" y="806"/>
                </a:lnTo>
                <a:lnTo>
                  <a:pt x="184924" y="7074"/>
                </a:lnTo>
                <a:lnTo>
                  <a:pt x="148670" y="19129"/>
                </a:lnTo>
                <a:lnTo>
                  <a:pt x="99659" y="46966"/>
                </a:lnTo>
                <a:lnTo>
                  <a:pt x="58595" y="85005"/>
                </a:lnTo>
                <a:lnTo>
                  <a:pt x="27170" y="131555"/>
                </a:lnTo>
                <a:lnTo>
                  <a:pt x="7074" y="184924"/>
                </a:lnTo>
                <a:lnTo>
                  <a:pt x="806" y="223456"/>
                </a:lnTo>
                <a:lnTo>
                  <a:pt x="0" y="243420"/>
                </a:lnTo>
                <a:lnTo>
                  <a:pt x="0" y="1217079"/>
                </a:lnTo>
                <a:lnTo>
                  <a:pt x="3185" y="1256563"/>
                </a:lnTo>
                <a:lnTo>
                  <a:pt x="12409" y="1294018"/>
                </a:lnTo>
                <a:lnTo>
                  <a:pt x="36470" y="1345302"/>
                </a:lnTo>
                <a:lnTo>
                  <a:pt x="71296" y="1389203"/>
                </a:lnTo>
                <a:lnTo>
                  <a:pt x="115197" y="1424029"/>
                </a:lnTo>
                <a:lnTo>
                  <a:pt x="166481" y="1448090"/>
                </a:lnTo>
                <a:lnTo>
                  <a:pt x="203936" y="1457314"/>
                </a:lnTo>
                <a:lnTo>
                  <a:pt x="243421" y="1460500"/>
                </a:lnTo>
                <a:lnTo>
                  <a:pt x="1267879" y="1460500"/>
                </a:lnTo>
                <a:lnTo>
                  <a:pt x="1307363" y="1457314"/>
                </a:lnTo>
                <a:lnTo>
                  <a:pt x="1344818" y="1448090"/>
                </a:lnTo>
                <a:lnTo>
                  <a:pt x="1396102" y="1424029"/>
                </a:lnTo>
                <a:lnTo>
                  <a:pt x="1440003" y="1389203"/>
                </a:lnTo>
                <a:lnTo>
                  <a:pt x="1474829" y="1345302"/>
                </a:lnTo>
                <a:lnTo>
                  <a:pt x="1498890" y="1294018"/>
                </a:lnTo>
                <a:lnTo>
                  <a:pt x="1508114" y="1256563"/>
                </a:lnTo>
                <a:lnTo>
                  <a:pt x="1511300" y="1217079"/>
                </a:lnTo>
                <a:lnTo>
                  <a:pt x="1511300" y="243420"/>
                </a:lnTo>
                <a:lnTo>
                  <a:pt x="1508114" y="203936"/>
                </a:lnTo>
                <a:lnTo>
                  <a:pt x="1498890" y="166481"/>
                </a:lnTo>
                <a:lnTo>
                  <a:pt x="1474829" y="115197"/>
                </a:lnTo>
                <a:lnTo>
                  <a:pt x="1440003" y="71296"/>
                </a:lnTo>
                <a:lnTo>
                  <a:pt x="1396102" y="36470"/>
                </a:lnTo>
                <a:lnTo>
                  <a:pt x="1344818" y="12409"/>
                </a:lnTo>
                <a:lnTo>
                  <a:pt x="1307363" y="3185"/>
                </a:lnTo>
                <a:lnTo>
                  <a:pt x="12678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0" y="243421"/>
                </a:moveTo>
                <a:lnTo>
                  <a:pt x="3185" y="203936"/>
                </a:lnTo>
                <a:lnTo>
                  <a:pt x="12409" y="166481"/>
                </a:lnTo>
                <a:lnTo>
                  <a:pt x="36470" y="115197"/>
                </a:lnTo>
                <a:lnTo>
                  <a:pt x="71296" y="71296"/>
                </a:lnTo>
                <a:lnTo>
                  <a:pt x="115197" y="36470"/>
                </a:lnTo>
                <a:lnTo>
                  <a:pt x="166481" y="12409"/>
                </a:lnTo>
                <a:lnTo>
                  <a:pt x="203936" y="3185"/>
                </a:lnTo>
                <a:lnTo>
                  <a:pt x="243421" y="0"/>
                </a:lnTo>
                <a:lnTo>
                  <a:pt x="1267879" y="0"/>
                </a:lnTo>
                <a:lnTo>
                  <a:pt x="1307363" y="3185"/>
                </a:lnTo>
                <a:lnTo>
                  <a:pt x="1344818" y="12409"/>
                </a:lnTo>
                <a:lnTo>
                  <a:pt x="1396102" y="36470"/>
                </a:lnTo>
                <a:lnTo>
                  <a:pt x="1440003" y="71296"/>
                </a:lnTo>
                <a:lnTo>
                  <a:pt x="1474830" y="115197"/>
                </a:lnTo>
                <a:lnTo>
                  <a:pt x="1498890" y="166481"/>
                </a:lnTo>
                <a:lnTo>
                  <a:pt x="1508114" y="203936"/>
                </a:lnTo>
                <a:lnTo>
                  <a:pt x="1511300" y="243421"/>
                </a:lnTo>
                <a:lnTo>
                  <a:pt x="1511300" y="1217079"/>
                </a:lnTo>
                <a:lnTo>
                  <a:pt x="1508114" y="1256562"/>
                </a:lnTo>
                <a:lnTo>
                  <a:pt x="1498890" y="1294018"/>
                </a:lnTo>
                <a:lnTo>
                  <a:pt x="1474830" y="1345302"/>
                </a:lnTo>
                <a:lnTo>
                  <a:pt x="1440003" y="1389203"/>
                </a:lnTo>
                <a:lnTo>
                  <a:pt x="1396102" y="1424029"/>
                </a:lnTo>
                <a:lnTo>
                  <a:pt x="1344818" y="1448090"/>
                </a:lnTo>
                <a:lnTo>
                  <a:pt x="1307363" y="1457314"/>
                </a:lnTo>
                <a:lnTo>
                  <a:pt x="1267879" y="1460500"/>
                </a:lnTo>
                <a:lnTo>
                  <a:pt x="243421" y="1460500"/>
                </a:lnTo>
                <a:lnTo>
                  <a:pt x="203936" y="1457314"/>
                </a:lnTo>
                <a:lnTo>
                  <a:pt x="166481" y="1448090"/>
                </a:lnTo>
                <a:lnTo>
                  <a:pt x="115197" y="1424029"/>
                </a:lnTo>
                <a:lnTo>
                  <a:pt x="71296" y="1389203"/>
                </a:lnTo>
                <a:lnTo>
                  <a:pt x="36470" y="1345302"/>
                </a:lnTo>
                <a:lnTo>
                  <a:pt x="12409" y="1294018"/>
                </a:lnTo>
                <a:lnTo>
                  <a:pt x="3185" y="1256562"/>
                </a:lnTo>
                <a:lnTo>
                  <a:pt x="0" y="1217079"/>
                </a:lnTo>
                <a:lnTo>
                  <a:pt x="0" y="2434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7200" y="1372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8814" y="1372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3100" y="1905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4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6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3180" y="1688768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03800" y="54102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16500" y="5435600"/>
            <a:ext cx="1193800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73650" y="54546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073650" y="5454650"/>
            <a:ext cx="1117600" cy="5969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 marR="13970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721100" y="55118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08400" y="5537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790950" y="55562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99035" y="4521141"/>
            <a:ext cx="136525" cy="925830"/>
          </a:xfrm>
          <a:custGeom>
            <a:avLst/>
            <a:gdLst/>
            <a:ahLst/>
            <a:cxnLst/>
            <a:rect l="l" t="t" r="r" b="b"/>
            <a:pathLst>
              <a:path w="136525" h="925829">
                <a:moveTo>
                  <a:pt x="69329" y="72953"/>
                </a:moveTo>
                <a:lnTo>
                  <a:pt x="43850" y="72953"/>
                </a:lnTo>
                <a:lnTo>
                  <a:pt x="110817" y="925614"/>
                </a:lnTo>
                <a:lnTo>
                  <a:pt x="136140" y="923625"/>
                </a:lnTo>
                <a:lnTo>
                  <a:pt x="69329" y="72953"/>
                </a:lnTo>
                <a:close/>
              </a:path>
              <a:path w="136525" h="925829">
                <a:moveTo>
                  <a:pt x="50860" y="0"/>
                </a:moveTo>
                <a:lnTo>
                  <a:pt x="0" y="105369"/>
                </a:lnTo>
                <a:lnTo>
                  <a:pt x="2649" y="112961"/>
                </a:lnTo>
                <a:lnTo>
                  <a:pt x="15283" y="119059"/>
                </a:lnTo>
                <a:lnTo>
                  <a:pt x="22875" y="116410"/>
                </a:lnTo>
                <a:lnTo>
                  <a:pt x="43850" y="72953"/>
                </a:lnTo>
                <a:lnTo>
                  <a:pt x="69329" y="72953"/>
                </a:lnTo>
                <a:lnTo>
                  <a:pt x="69173" y="70965"/>
                </a:lnTo>
                <a:lnTo>
                  <a:pt x="100085" y="70965"/>
                </a:lnTo>
                <a:lnTo>
                  <a:pt x="50860" y="0"/>
                </a:lnTo>
                <a:close/>
              </a:path>
              <a:path w="136525" h="925829">
                <a:moveTo>
                  <a:pt x="100085" y="70965"/>
                </a:moveTo>
                <a:lnTo>
                  <a:pt x="69173" y="70965"/>
                </a:lnTo>
                <a:lnTo>
                  <a:pt x="96676" y="110614"/>
                </a:lnTo>
                <a:lnTo>
                  <a:pt x="104589" y="112045"/>
                </a:lnTo>
                <a:lnTo>
                  <a:pt x="116114" y="104051"/>
                </a:lnTo>
                <a:lnTo>
                  <a:pt x="117546" y="96137"/>
                </a:lnTo>
                <a:lnTo>
                  <a:pt x="100085" y="70965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2741" y="5682600"/>
            <a:ext cx="443230" cy="116839"/>
          </a:xfrm>
          <a:custGeom>
            <a:avLst/>
            <a:gdLst/>
            <a:ahLst/>
            <a:cxnLst/>
            <a:rect l="l" t="t" r="r" b="b"/>
            <a:pathLst>
              <a:path w="443229" h="116839">
                <a:moveTo>
                  <a:pt x="101729" y="0"/>
                </a:moveTo>
                <a:lnTo>
                  <a:pt x="0" y="57798"/>
                </a:lnTo>
                <a:lnTo>
                  <a:pt x="97375" y="116099"/>
                </a:lnTo>
                <a:lnTo>
                  <a:pt x="100830" y="116510"/>
                </a:lnTo>
                <a:lnTo>
                  <a:pt x="107135" y="114928"/>
                </a:lnTo>
                <a:lnTo>
                  <a:pt x="109985" y="112934"/>
                </a:lnTo>
                <a:lnTo>
                  <a:pt x="115390" y="103907"/>
                </a:lnTo>
                <a:lnTo>
                  <a:pt x="113433" y="96108"/>
                </a:lnTo>
                <a:lnTo>
                  <a:pt x="72031" y="71320"/>
                </a:lnTo>
                <a:lnTo>
                  <a:pt x="442903" y="71320"/>
                </a:lnTo>
                <a:lnTo>
                  <a:pt x="443143" y="50148"/>
                </a:lnTo>
                <a:lnTo>
                  <a:pt x="72321" y="45922"/>
                </a:lnTo>
                <a:lnTo>
                  <a:pt x="114277" y="22084"/>
                </a:lnTo>
                <a:lnTo>
                  <a:pt x="116412" y="14331"/>
                </a:lnTo>
                <a:lnTo>
                  <a:pt x="109481" y="2134"/>
                </a:lnTo>
                <a:lnTo>
                  <a:pt x="101729" y="0"/>
                </a:lnTo>
                <a:close/>
              </a:path>
              <a:path w="443229" h="116839">
                <a:moveTo>
                  <a:pt x="442903" y="71320"/>
                </a:moveTo>
                <a:lnTo>
                  <a:pt x="72031" y="71320"/>
                </a:lnTo>
                <a:lnTo>
                  <a:pt x="442855" y="75546"/>
                </a:lnTo>
                <a:lnTo>
                  <a:pt x="442903" y="7132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2146" y="4356040"/>
            <a:ext cx="118110" cy="378460"/>
          </a:xfrm>
          <a:custGeom>
            <a:avLst/>
            <a:gdLst/>
            <a:ahLst/>
            <a:cxnLst/>
            <a:rect l="l" t="t" r="r" b="b"/>
            <a:pathLst>
              <a:path w="118109" h="378460">
                <a:moveTo>
                  <a:pt x="71654" y="72181"/>
                </a:moveTo>
                <a:lnTo>
                  <a:pt x="46254" y="72181"/>
                </a:lnTo>
                <a:lnTo>
                  <a:pt x="46253" y="377858"/>
                </a:lnTo>
                <a:lnTo>
                  <a:pt x="71653" y="377858"/>
                </a:lnTo>
                <a:lnTo>
                  <a:pt x="71654" y="72181"/>
                </a:lnTo>
                <a:close/>
              </a:path>
              <a:path w="118109" h="378460">
                <a:moveTo>
                  <a:pt x="101059" y="72181"/>
                </a:moveTo>
                <a:lnTo>
                  <a:pt x="71654" y="72181"/>
                </a:lnTo>
                <a:lnTo>
                  <a:pt x="95968" y="113863"/>
                </a:lnTo>
                <a:lnTo>
                  <a:pt x="103746" y="115909"/>
                </a:lnTo>
                <a:lnTo>
                  <a:pt x="115861" y="108841"/>
                </a:lnTo>
                <a:lnTo>
                  <a:pt x="117908" y="101065"/>
                </a:lnTo>
                <a:lnTo>
                  <a:pt x="101059" y="72181"/>
                </a:lnTo>
                <a:close/>
              </a:path>
              <a:path w="118109" h="378460">
                <a:moveTo>
                  <a:pt x="58954" y="0"/>
                </a:moveTo>
                <a:lnTo>
                  <a:pt x="0" y="101065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46254" y="72181"/>
                </a:lnTo>
                <a:lnTo>
                  <a:pt x="101059" y="72181"/>
                </a:lnTo>
                <a:lnTo>
                  <a:pt x="58954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3700" y="4699000"/>
            <a:ext cx="1651000" cy="158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3550" y="4743450"/>
            <a:ext cx="1511300" cy="1447800"/>
          </a:xfrm>
          <a:custGeom>
            <a:avLst/>
            <a:gdLst/>
            <a:ahLst/>
            <a:cxnLst/>
            <a:rect l="l" t="t" r="r" b="b"/>
            <a:pathLst>
              <a:path w="1511300" h="1447800">
                <a:moveTo>
                  <a:pt x="1269996" y="0"/>
                </a:moveTo>
                <a:lnTo>
                  <a:pt x="241303" y="0"/>
                </a:lnTo>
                <a:lnTo>
                  <a:pt x="221513" y="799"/>
                </a:lnTo>
                <a:lnTo>
                  <a:pt x="183315" y="7012"/>
                </a:lnTo>
                <a:lnTo>
                  <a:pt x="130410" y="26933"/>
                </a:lnTo>
                <a:lnTo>
                  <a:pt x="84265" y="58086"/>
                </a:lnTo>
                <a:lnTo>
                  <a:pt x="46557" y="98792"/>
                </a:lnTo>
                <a:lnTo>
                  <a:pt x="18962" y="147377"/>
                </a:lnTo>
                <a:lnTo>
                  <a:pt x="3158" y="202163"/>
                </a:lnTo>
                <a:lnTo>
                  <a:pt x="0" y="241303"/>
                </a:lnTo>
                <a:lnTo>
                  <a:pt x="0" y="1206495"/>
                </a:lnTo>
                <a:lnTo>
                  <a:pt x="3158" y="1245636"/>
                </a:lnTo>
                <a:lnTo>
                  <a:pt x="12301" y="1282766"/>
                </a:lnTo>
                <a:lnTo>
                  <a:pt x="36152" y="1333604"/>
                </a:lnTo>
                <a:lnTo>
                  <a:pt x="70676" y="1377123"/>
                </a:lnTo>
                <a:lnTo>
                  <a:pt x="114195" y="1411647"/>
                </a:lnTo>
                <a:lnTo>
                  <a:pt x="165033" y="1435498"/>
                </a:lnTo>
                <a:lnTo>
                  <a:pt x="202163" y="1444641"/>
                </a:lnTo>
                <a:lnTo>
                  <a:pt x="241303" y="1447800"/>
                </a:lnTo>
                <a:lnTo>
                  <a:pt x="1269996" y="1447800"/>
                </a:lnTo>
                <a:lnTo>
                  <a:pt x="1309136" y="1444641"/>
                </a:lnTo>
                <a:lnTo>
                  <a:pt x="1346266" y="1435498"/>
                </a:lnTo>
                <a:lnTo>
                  <a:pt x="1397104" y="1411647"/>
                </a:lnTo>
                <a:lnTo>
                  <a:pt x="1440623" y="1377123"/>
                </a:lnTo>
                <a:lnTo>
                  <a:pt x="1475147" y="1333604"/>
                </a:lnTo>
                <a:lnTo>
                  <a:pt x="1498998" y="1282766"/>
                </a:lnTo>
                <a:lnTo>
                  <a:pt x="1508141" y="1245636"/>
                </a:lnTo>
                <a:lnTo>
                  <a:pt x="1511300" y="1206495"/>
                </a:lnTo>
                <a:lnTo>
                  <a:pt x="1511300" y="241303"/>
                </a:lnTo>
                <a:lnTo>
                  <a:pt x="1508141" y="202163"/>
                </a:lnTo>
                <a:lnTo>
                  <a:pt x="1498998" y="165033"/>
                </a:lnTo>
                <a:lnTo>
                  <a:pt x="1475147" y="114195"/>
                </a:lnTo>
                <a:lnTo>
                  <a:pt x="1440623" y="70676"/>
                </a:lnTo>
                <a:lnTo>
                  <a:pt x="1397104" y="36152"/>
                </a:lnTo>
                <a:lnTo>
                  <a:pt x="1346266" y="12301"/>
                </a:lnTo>
                <a:lnTo>
                  <a:pt x="1309136" y="3158"/>
                </a:lnTo>
                <a:lnTo>
                  <a:pt x="126999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3550" y="4743450"/>
            <a:ext cx="1511300" cy="1447800"/>
          </a:xfrm>
          <a:custGeom>
            <a:avLst/>
            <a:gdLst/>
            <a:ahLst/>
            <a:cxnLst/>
            <a:rect l="l" t="t" r="r" b="b"/>
            <a:pathLst>
              <a:path w="1511300" h="1447800">
                <a:moveTo>
                  <a:pt x="0" y="241304"/>
                </a:moveTo>
                <a:lnTo>
                  <a:pt x="3158" y="202163"/>
                </a:lnTo>
                <a:lnTo>
                  <a:pt x="12301" y="165033"/>
                </a:lnTo>
                <a:lnTo>
                  <a:pt x="36152" y="114195"/>
                </a:lnTo>
                <a:lnTo>
                  <a:pt x="70676" y="70676"/>
                </a:lnTo>
                <a:lnTo>
                  <a:pt x="114195" y="36152"/>
                </a:lnTo>
                <a:lnTo>
                  <a:pt x="165033" y="12301"/>
                </a:lnTo>
                <a:lnTo>
                  <a:pt x="202163" y="3158"/>
                </a:lnTo>
                <a:lnTo>
                  <a:pt x="241303" y="0"/>
                </a:lnTo>
                <a:lnTo>
                  <a:pt x="1269996" y="0"/>
                </a:lnTo>
                <a:lnTo>
                  <a:pt x="1309136" y="3158"/>
                </a:lnTo>
                <a:lnTo>
                  <a:pt x="1346266" y="12301"/>
                </a:lnTo>
                <a:lnTo>
                  <a:pt x="1397104" y="36152"/>
                </a:lnTo>
                <a:lnTo>
                  <a:pt x="1440623" y="70676"/>
                </a:lnTo>
                <a:lnTo>
                  <a:pt x="1475147" y="114195"/>
                </a:lnTo>
                <a:lnTo>
                  <a:pt x="1498998" y="165033"/>
                </a:lnTo>
                <a:lnTo>
                  <a:pt x="1508141" y="202163"/>
                </a:lnTo>
                <a:lnTo>
                  <a:pt x="1511300" y="241304"/>
                </a:lnTo>
                <a:lnTo>
                  <a:pt x="1511300" y="1206496"/>
                </a:lnTo>
                <a:lnTo>
                  <a:pt x="1508141" y="1245636"/>
                </a:lnTo>
                <a:lnTo>
                  <a:pt x="1498998" y="1282766"/>
                </a:lnTo>
                <a:lnTo>
                  <a:pt x="1475147" y="1333604"/>
                </a:lnTo>
                <a:lnTo>
                  <a:pt x="1440623" y="1377123"/>
                </a:lnTo>
                <a:lnTo>
                  <a:pt x="1397104" y="1411647"/>
                </a:lnTo>
                <a:lnTo>
                  <a:pt x="1346266" y="1435498"/>
                </a:lnTo>
                <a:lnTo>
                  <a:pt x="1309136" y="1444641"/>
                </a:lnTo>
                <a:lnTo>
                  <a:pt x="1269996" y="1447800"/>
                </a:lnTo>
                <a:lnTo>
                  <a:pt x="241303" y="1447800"/>
                </a:lnTo>
                <a:lnTo>
                  <a:pt x="202163" y="1444641"/>
                </a:lnTo>
                <a:lnTo>
                  <a:pt x="165033" y="1435498"/>
                </a:lnTo>
                <a:lnTo>
                  <a:pt x="114195" y="1411647"/>
                </a:lnTo>
                <a:lnTo>
                  <a:pt x="70676" y="1377123"/>
                </a:lnTo>
                <a:lnTo>
                  <a:pt x="36152" y="1333604"/>
                </a:lnTo>
                <a:lnTo>
                  <a:pt x="12301" y="1282766"/>
                </a:lnTo>
                <a:lnTo>
                  <a:pt x="3158" y="1245636"/>
                </a:lnTo>
                <a:lnTo>
                  <a:pt x="0" y="1206496"/>
                </a:lnTo>
                <a:lnTo>
                  <a:pt x="0" y="2413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5150" y="5060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150" y="5060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65300" y="4801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66914" y="4801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1200" y="5334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3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7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35018" y="5115256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067300" y="40894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54600" y="4127500"/>
            <a:ext cx="9779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137150" y="41338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962327" y="3811601"/>
            <a:ext cx="3098800" cy="1733550"/>
          </a:xfrm>
          <a:custGeom>
            <a:avLst/>
            <a:gdLst/>
            <a:ahLst/>
            <a:cxnLst/>
            <a:rect l="l" t="t" r="r" b="b"/>
            <a:pathLst>
              <a:path w="3098800" h="1733550">
                <a:moveTo>
                  <a:pt x="12344" y="0"/>
                </a:moveTo>
                <a:lnTo>
                  <a:pt x="0" y="22197"/>
                </a:lnTo>
                <a:lnTo>
                  <a:pt x="3029073" y="1706733"/>
                </a:lnTo>
                <a:lnTo>
                  <a:pt x="2980828" y="1707725"/>
                </a:lnTo>
                <a:lnTo>
                  <a:pt x="2975260" y="1713527"/>
                </a:lnTo>
                <a:lnTo>
                  <a:pt x="2975549" y="1727551"/>
                </a:lnTo>
                <a:lnTo>
                  <a:pt x="2981350" y="1733120"/>
                </a:lnTo>
                <a:lnTo>
                  <a:pt x="3098328" y="1730716"/>
                </a:lnTo>
                <a:lnTo>
                  <a:pt x="3070947" y="1684536"/>
                </a:lnTo>
                <a:lnTo>
                  <a:pt x="3041418" y="1684536"/>
                </a:lnTo>
                <a:lnTo>
                  <a:pt x="12344" y="0"/>
                </a:lnTo>
                <a:close/>
              </a:path>
              <a:path w="3098800" h="1733550">
                <a:moveTo>
                  <a:pt x="3030866" y="1628084"/>
                </a:moveTo>
                <a:lnTo>
                  <a:pt x="3018800" y="1635238"/>
                </a:lnTo>
                <a:lnTo>
                  <a:pt x="3016808" y="1643029"/>
                </a:lnTo>
                <a:lnTo>
                  <a:pt x="3041418" y="1684536"/>
                </a:lnTo>
                <a:lnTo>
                  <a:pt x="3070947" y="1684536"/>
                </a:lnTo>
                <a:lnTo>
                  <a:pt x="3038656" y="1630075"/>
                </a:lnTo>
                <a:lnTo>
                  <a:pt x="3030866" y="1628084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6844" y="3829110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40640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100" y="4089400"/>
            <a:ext cx="11938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250" y="41084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1250" y="4108450"/>
            <a:ext cx="1117600" cy="596900"/>
          </a:xfrm>
          <a:custGeom>
            <a:avLst/>
            <a:gdLst/>
            <a:ahLst/>
            <a:cxnLst/>
            <a:rect l="l" t="t" r="r" b="b"/>
            <a:pathLst>
              <a:path w="1117600" h="596900">
                <a:moveTo>
                  <a:pt x="0" y="0"/>
                </a:moveTo>
                <a:lnTo>
                  <a:pt x="1117600" y="0"/>
                </a:lnTo>
                <a:lnTo>
                  <a:pt x="11176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7160" y="4196055"/>
            <a:ext cx="87058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Mod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4" name="object 14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9734" y="3829110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8300" y="1270000"/>
            <a:ext cx="1651000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1267879" y="0"/>
                </a:moveTo>
                <a:lnTo>
                  <a:pt x="243421" y="0"/>
                </a:lnTo>
                <a:lnTo>
                  <a:pt x="223456" y="806"/>
                </a:lnTo>
                <a:lnTo>
                  <a:pt x="184924" y="7074"/>
                </a:lnTo>
                <a:lnTo>
                  <a:pt x="148670" y="19129"/>
                </a:lnTo>
                <a:lnTo>
                  <a:pt x="99659" y="46966"/>
                </a:lnTo>
                <a:lnTo>
                  <a:pt x="58595" y="85005"/>
                </a:lnTo>
                <a:lnTo>
                  <a:pt x="27170" y="131555"/>
                </a:lnTo>
                <a:lnTo>
                  <a:pt x="7074" y="184924"/>
                </a:lnTo>
                <a:lnTo>
                  <a:pt x="806" y="223456"/>
                </a:lnTo>
                <a:lnTo>
                  <a:pt x="0" y="243420"/>
                </a:lnTo>
                <a:lnTo>
                  <a:pt x="0" y="1217079"/>
                </a:lnTo>
                <a:lnTo>
                  <a:pt x="3185" y="1256563"/>
                </a:lnTo>
                <a:lnTo>
                  <a:pt x="12409" y="1294018"/>
                </a:lnTo>
                <a:lnTo>
                  <a:pt x="36470" y="1345302"/>
                </a:lnTo>
                <a:lnTo>
                  <a:pt x="71296" y="1389203"/>
                </a:lnTo>
                <a:lnTo>
                  <a:pt x="115197" y="1424029"/>
                </a:lnTo>
                <a:lnTo>
                  <a:pt x="166481" y="1448090"/>
                </a:lnTo>
                <a:lnTo>
                  <a:pt x="203936" y="1457314"/>
                </a:lnTo>
                <a:lnTo>
                  <a:pt x="243421" y="1460500"/>
                </a:lnTo>
                <a:lnTo>
                  <a:pt x="1267879" y="1460500"/>
                </a:lnTo>
                <a:lnTo>
                  <a:pt x="1307363" y="1457314"/>
                </a:lnTo>
                <a:lnTo>
                  <a:pt x="1344818" y="1448090"/>
                </a:lnTo>
                <a:lnTo>
                  <a:pt x="1396102" y="1424029"/>
                </a:lnTo>
                <a:lnTo>
                  <a:pt x="1440003" y="1389203"/>
                </a:lnTo>
                <a:lnTo>
                  <a:pt x="1474829" y="1345302"/>
                </a:lnTo>
                <a:lnTo>
                  <a:pt x="1498890" y="1294018"/>
                </a:lnTo>
                <a:lnTo>
                  <a:pt x="1508114" y="1256563"/>
                </a:lnTo>
                <a:lnTo>
                  <a:pt x="1511300" y="1217079"/>
                </a:lnTo>
                <a:lnTo>
                  <a:pt x="1511300" y="243420"/>
                </a:lnTo>
                <a:lnTo>
                  <a:pt x="1508114" y="203936"/>
                </a:lnTo>
                <a:lnTo>
                  <a:pt x="1498890" y="166481"/>
                </a:lnTo>
                <a:lnTo>
                  <a:pt x="1474829" y="115197"/>
                </a:lnTo>
                <a:lnTo>
                  <a:pt x="1440003" y="71296"/>
                </a:lnTo>
                <a:lnTo>
                  <a:pt x="1396102" y="36470"/>
                </a:lnTo>
                <a:lnTo>
                  <a:pt x="1344818" y="12409"/>
                </a:lnTo>
                <a:lnTo>
                  <a:pt x="1307363" y="3185"/>
                </a:lnTo>
                <a:lnTo>
                  <a:pt x="12678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150" y="1314450"/>
            <a:ext cx="1511300" cy="1460500"/>
          </a:xfrm>
          <a:custGeom>
            <a:avLst/>
            <a:gdLst/>
            <a:ahLst/>
            <a:cxnLst/>
            <a:rect l="l" t="t" r="r" b="b"/>
            <a:pathLst>
              <a:path w="1511300" h="1460500">
                <a:moveTo>
                  <a:pt x="0" y="243421"/>
                </a:moveTo>
                <a:lnTo>
                  <a:pt x="3185" y="203936"/>
                </a:lnTo>
                <a:lnTo>
                  <a:pt x="12409" y="166481"/>
                </a:lnTo>
                <a:lnTo>
                  <a:pt x="36470" y="115197"/>
                </a:lnTo>
                <a:lnTo>
                  <a:pt x="71296" y="71296"/>
                </a:lnTo>
                <a:lnTo>
                  <a:pt x="115197" y="36470"/>
                </a:lnTo>
                <a:lnTo>
                  <a:pt x="166481" y="12409"/>
                </a:lnTo>
                <a:lnTo>
                  <a:pt x="203936" y="3185"/>
                </a:lnTo>
                <a:lnTo>
                  <a:pt x="243421" y="0"/>
                </a:lnTo>
                <a:lnTo>
                  <a:pt x="1267879" y="0"/>
                </a:lnTo>
                <a:lnTo>
                  <a:pt x="1307363" y="3185"/>
                </a:lnTo>
                <a:lnTo>
                  <a:pt x="1344818" y="12409"/>
                </a:lnTo>
                <a:lnTo>
                  <a:pt x="1396102" y="36470"/>
                </a:lnTo>
                <a:lnTo>
                  <a:pt x="1440003" y="71296"/>
                </a:lnTo>
                <a:lnTo>
                  <a:pt x="1474830" y="115197"/>
                </a:lnTo>
                <a:lnTo>
                  <a:pt x="1498890" y="166481"/>
                </a:lnTo>
                <a:lnTo>
                  <a:pt x="1508114" y="203936"/>
                </a:lnTo>
                <a:lnTo>
                  <a:pt x="1511300" y="243421"/>
                </a:lnTo>
                <a:lnTo>
                  <a:pt x="1511300" y="1217079"/>
                </a:lnTo>
                <a:lnTo>
                  <a:pt x="1508114" y="1256562"/>
                </a:lnTo>
                <a:lnTo>
                  <a:pt x="1498890" y="1294018"/>
                </a:lnTo>
                <a:lnTo>
                  <a:pt x="1474830" y="1345302"/>
                </a:lnTo>
                <a:lnTo>
                  <a:pt x="1440003" y="1389203"/>
                </a:lnTo>
                <a:lnTo>
                  <a:pt x="1396102" y="1424029"/>
                </a:lnTo>
                <a:lnTo>
                  <a:pt x="1344818" y="1448090"/>
                </a:lnTo>
                <a:lnTo>
                  <a:pt x="1307363" y="1457314"/>
                </a:lnTo>
                <a:lnTo>
                  <a:pt x="1267879" y="1460500"/>
                </a:lnTo>
                <a:lnTo>
                  <a:pt x="243421" y="1460500"/>
                </a:lnTo>
                <a:lnTo>
                  <a:pt x="203936" y="1457314"/>
                </a:lnTo>
                <a:lnTo>
                  <a:pt x="166481" y="1448090"/>
                </a:lnTo>
                <a:lnTo>
                  <a:pt x="115197" y="1424029"/>
                </a:lnTo>
                <a:lnTo>
                  <a:pt x="71296" y="1389203"/>
                </a:lnTo>
                <a:lnTo>
                  <a:pt x="36470" y="1345302"/>
                </a:lnTo>
                <a:lnTo>
                  <a:pt x="12409" y="1294018"/>
                </a:lnTo>
                <a:lnTo>
                  <a:pt x="3185" y="1256562"/>
                </a:lnTo>
                <a:lnTo>
                  <a:pt x="0" y="1217079"/>
                </a:lnTo>
                <a:lnTo>
                  <a:pt x="0" y="2434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7050" y="1631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7200" y="1372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28814" y="1372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3100" y="1905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4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6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3180" y="1688768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03800" y="5410200"/>
            <a:ext cx="1257300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16500" y="5435600"/>
            <a:ext cx="1193800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73650" y="5454650"/>
            <a:ext cx="11176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73650" y="5454650"/>
            <a:ext cx="1117600" cy="596900"/>
          </a:xfrm>
          <a:prstGeom prst="rect">
            <a:avLst/>
          </a:prstGeom>
          <a:ln w="12700">
            <a:solidFill>
              <a:srgbClr val="F06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 marR="139700" indent="-101600">
              <a:lnSpc>
                <a:spcPct val="101200"/>
              </a:lnSpc>
            </a:pPr>
            <a:r>
              <a:rPr sz="1400" b="1" spc="-55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pp</a:t>
            </a:r>
            <a:r>
              <a:rPr sz="1400" b="1" spc="-50" dirty="0">
                <a:latin typeface="Calibri"/>
                <a:cs typeface="Calibri"/>
              </a:rPr>
              <a:t>li</a:t>
            </a:r>
            <a:r>
              <a:rPr sz="1400" b="1" spc="10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 </a:t>
            </a:r>
            <a:r>
              <a:rPr sz="1400" b="1" spc="-30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721100" y="55118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08400" y="55372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790950" y="55562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3700" y="4699000"/>
            <a:ext cx="1651000" cy="158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3550" y="4743450"/>
            <a:ext cx="1511300" cy="1447800"/>
          </a:xfrm>
          <a:custGeom>
            <a:avLst/>
            <a:gdLst/>
            <a:ahLst/>
            <a:cxnLst/>
            <a:rect l="l" t="t" r="r" b="b"/>
            <a:pathLst>
              <a:path w="1511300" h="1447800">
                <a:moveTo>
                  <a:pt x="1269996" y="0"/>
                </a:moveTo>
                <a:lnTo>
                  <a:pt x="241303" y="0"/>
                </a:lnTo>
                <a:lnTo>
                  <a:pt x="221513" y="799"/>
                </a:lnTo>
                <a:lnTo>
                  <a:pt x="183315" y="7012"/>
                </a:lnTo>
                <a:lnTo>
                  <a:pt x="130410" y="26933"/>
                </a:lnTo>
                <a:lnTo>
                  <a:pt x="84265" y="58086"/>
                </a:lnTo>
                <a:lnTo>
                  <a:pt x="46557" y="98792"/>
                </a:lnTo>
                <a:lnTo>
                  <a:pt x="18962" y="147377"/>
                </a:lnTo>
                <a:lnTo>
                  <a:pt x="3158" y="202163"/>
                </a:lnTo>
                <a:lnTo>
                  <a:pt x="0" y="241303"/>
                </a:lnTo>
                <a:lnTo>
                  <a:pt x="0" y="1206495"/>
                </a:lnTo>
                <a:lnTo>
                  <a:pt x="3158" y="1245636"/>
                </a:lnTo>
                <a:lnTo>
                  <a:pt x="12301" y="1282766"/>
                </a:lnTo>
                <a:lnTo>
                  <a:pt x="36152" y="1333604"/>
                </a:lnTo>
                <a:lnTo>
                  <a:pt x="70676" y="1377123"/>
                </a:lnTo>
                <a:lnTo>
                  <a:pt x="114195" y="1411647"/>
                </a:lnTo>
                <a:lnTo>
                  <a:pt x="165033" y="1435498"/>
                </a:lnTo>
                <a:lnTo>
                  <a:pt x="202163" y="1444641"/>
                </a:lnTo>
                <a:lnTo>
                  <a:pt x="241303" y="1447800"/>
                </a:lnTo>
                <a:lnTo>
                  <a:pt x="1269996" y="1447800"/>
                </a:lnTo>
                <a:lnTo>
                  <a:pt x="1309136" y="1444641"/>
                </a:lnTo>
                <a:lnTo>
                  <a:pt x="1346266" y="1435498"/>
                </a:lnTo>
                <a:lnTo>
                  <a:pt x="1397104" y="1411647"/>
                </a:lnTo>
                <a:lnTo>
                  <a:pt x="1440623" y="1377123"/>
                </a:lnTo>
                <a:lnTo>
                  <a:pt x="1475147" y="1333604"/>
                </a:lnTo>
                <a:lnTo>
                  <a:pt x="1498998" y="1282766"/>
                </a:lnTo>
                <a:lnTo>
                  <a:pt x="1508141" y="1245636"/>
                </a:lnTo>
                <a:lnTo>
                  <a:pt x="1511300" y="1206495"/>
                </a:lnTo>
                <a:lnTo>
                  <a:pt x="1511300" y="241303"/>
                </a:lnTo>
                <a:lnTo>
                  <a:pt x="1508141" y="202163"/>
                </a:lnTo>
                <a:lnTo>
                  <a:pt x="1498998" y="165033"/>
                </a:lnTo>
                <a:lnTo>
                  <a:pt x="1475147" y="114195"/>
                </a:lnTo>
                <a:lnTo>
                  <a:pt x="1440623" y="70676"/>
                </a:lnTo>
                <a:lnTo>
                  <a:pt x="1397104" y="36152"/>
                </a:lnTo>
                <a:lnTo>
                  <a:pt x="1346266" y="12301"/>
                </a:lnTo>
                <a:lnTo>
                  <a:pt x="1309136" y="3158"/>
                </a:lnTo>
                <a:lnTo>
                  <a:pt x="126999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3550" y="4743450"/>
            <a:ext cx="1511300" cy="1447800"/>
          </a:xfrm>
          <a:custGeom>
            <a:avLst/>
            <a:gdLst/>
            <a:ahLst/>
            <a:cxnLst/>
            <a:rect l="l" t="t" r="r" b="b"/>
            <a:pathLst>
              <a:path w="1511300" h="1447800">
                <a:moveTo>
                  <a:pt x="0" y="241304"/>
                </a:moveTo>
                <a:lnTo>
                  <a:pt x="3158" y="202163"/>
                </a:lnTo>
                <a:lnTo>
                  <a:pt x="12301" y="165033"/>
                </a:lnTo>
                <a:lnTo>
                  <a:pt x="36152" y="114195"/>
                </a:lnTo>
                <a:lnTo>
                  <a:pt x="70676" y="70676"/>
                </a:lnTo>
                <a:lnTo>
                  <a:pt x="114195" y="36152"/>
                </a:lnTo>
                <a:lnTo>
                  <a:pt x="165033" y="12301"/>
                </a:lnTo>
                <a:lnTo>
                  <a:pt x="202163" y="3158"/>
                </a:lnTo>
                <a:lnTo>
                  <a:pt x="241303" y="0"/>
                </a:lnTo>
                <a:lnTo>
                  <a:pt x="1269996" y="0"/>
                </a:lnTo>
                <a:lnTo>
                  <a:pt x="1309136" y="3158"/>
                </a:lnTo>
                <a:lnTo>
                  <a:pt x="1346266" y="12301"/>
                </a:lnTo>
                <a:lnTo>
                  <a:pt x="1397104" y="36152"/>
                </a:lnTo>
                <a:lnTo>
                  <a:pt x="1440623" y="70676"/>
                </a:lnTo>
                <a:lnTo>
                  <a:pt x="1475147" y="114195"/>
                </a:lnTo>
                <a:lnTo>
                  <a:pt x="1498998" y="165033"/>
                </a:lnTo>
                <a:lnTo>
                  <a:pt x="1508141" y="202163"/>
                </a:lnTo>
                <a:lnTo>
                  <a:pt x="1511300" y="241304"/>
                </a:lnTo>
                <a:lnTo>
                  <a:pt x="1511300" y="1206496"/>
                </a:lnTo>
                <a:lnTo>
                  <a:pt x="1508141" y="1245636"/>
                </a:lnTo>
                <a:lnTo>
                  <a:pt x="1498998" y="1282766"/>
                </a:lnTo>
                <a:lnTo>
                  <a:pt x="1475147" y="1333604"/>
                </a:lnTo>
                <a:lnTo>
                  <a:pt x="1440623" y="1377123"/>
                </a:lnTo>
                <a:lnTo>
                  <a:pt x="1397104" y="1411647"/>
                </a:lnTo>
                <a:lnTo>
                  <a:pt x="1346266" y="1435498"/>
                </a:lnTo>
                <a:lnTo>
                  <a:pt x="1309136" y="1444641"/>
                </a:lnTo>
                <a:lnTo>
                  <a:pt x="1269996" y="1447800"/>
                </a:lnTo>
                <a:lnTo>
                  <a:pt x="241303" y="1447800"/>
                </a:lnTo>
                <a:lnTo>
                  <a:pt x="202163" y="1444641"/>
                </a:lnTo>
                <a:lnTo>
                  <a:pt x="165033" y="1435498"/>
                </a:lnTo>
                <a:lnTo>
                  <a:pt x="114195" y="1411647"/>
                </a:lnTo>
                <a:lnTo>
                  <a:pt x="70676" y="1377123"/>
                </a:lnTo>
                <a:lnTo>
                  <a:pt x="36152" y="1333604"/>
                </a:lnTo>
                <a:lnTo>
                  <a:pt x="12301" y="1282766"/>
                </a:lnTo>
                <a:lnTo>
                  <a:pt x="3158" y="1245636"/>
                </a:lnTo>
                <a:lnTo>
                  <a:pt x="0" y="1206496"/>
                </a:lnTo>
                <a:lnTo>
                  <a:pt x="0" y="2413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150" y="5060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5150" y="50609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5300" y="48017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66914" y="4801710"/>
            <a:ext cx="490108" cy="417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1200" y="5334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8127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5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2" y="609600"/>
                </a:lnTo>
                <a:lnTo>
                  <a:pt x="817443" y="609495"/>
                </a:lnTo>
                <a:lnTo>
                  <a:pt x="858495" y="598767"/>
                </a:lnTo>
                <a:lnTo>
                  <a:pt x="890756" y="573158"/>
                </a:lnTo>
                <a:lnTo>
                  <a:pt x="910328" y="536567"/>
                </a:lnTo>
                <a:lnTo>
                  <a:pt x="914400" y="507997"/>
                </a:lnTo>
                <a:lnTo>
                  <a:pt x="914295" y="96955"/>
                </a:lnTo>
                <a:lnTo>
                  <a:pt x="903567" y="55904"/>
                </a:lnTo>
                <a:lnTo>
                  <a:pt x="877958" y="23643"/>
                </a:lnTo>
                <a:lnTo>
                  <a:pt x="841366" y="4071"/>
                </a:lnTo>
                <a:lnTo>
                  <a:pt x="81279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35018" y="5115256"/>
            <a:ext cx="113284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04470" marR="280035" indent="-1270" algn="ctr">
              <a:lnSpc>
                <a:spcPts val="1900"/>
              </a:lnSpc>
              <a:spcBef>
                <a:spcPts val="70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067300" y="4089400"/>
            <a:ext cx="9779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54600" y="4127500"/>
            <a:ext cx="9779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137150" y="41338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841500" y="5694230"/>
            <a:ext cx="1943735" cy="92710"/>
          </a:xfrm>
          <a:custGeom>
            <a:avLst/>
            <a:gdLst/>
            <a:ahLst/>
            <a:cxnLst/>
            <a:rect l="l" t="t" r="r" b="b"/>
            <a:pathLst>
              <a:path w="1943735" h="92710">
                <a:moveTo>
                  <a:pt x="1912876" y="58869"/>
                </a:moveTo>
                <a:lnTo>
                  <a:pt x="96519" y="58869"/>
                </a:lnTo>
                <a:lnTo>
                  <a:pt x="1846834" y="58870"/>
                </a:lnTo>
                <a:lnTo>
                  <a:pt x="1822775" y="68895"/>
                </a:lnTo>
                <a:lnTo>
                  <a:pt x="1819713" y="76330"/>
                </a:lnTo>
                <a:lnTo>
                  <a:pt x="1825109" y="89279"/>
                </a:lnTo>
                <a:lnTo>
                  <a:pt x="1832546" y="92340"/>
                </a:lnTo>
                <a:lnTo>
                  <a:pt x="1912876" y="58869"/>
                </a:lnTo>
                <a:close/>
              </a:path>
              <a:path w="1943735" h="92710">
                <a:moveTo>
                  <a:pt x="107572" y="1347"/>
                </a:moveTo>
                <a:lnTo>
                  <a:pt x="0" y="46169"/>
                </a:lnTo>
                <a:lnTo>
                  <a:pt x="110810" y="92340"/>
                </a:lnTo>
                <a:lnTo>
                  <a:pt x="118245" y="89278"/>
                </a:lnTo>
                <a:lnTo>
                  <a:pt x="123640" y="76330"/>
                </a:lnTo>
                <a:lnTo>
                  <a:pt x="120578" y="68894"/>
                </a:lnTo>
                <a:lnTo>
                  <a:pt x="96519" y="58869"/>
                </a:lnTo>
                <a:lnTo>
                  <a:pt x="1912876" y="58869"/>
                </a:lnTo>
                <a:lnTo>
                  <a:pt x="1943353" y="46170"/>
                </a:lnTo>
                <a:lnTo>
                  <a:pt x="1912874" y="33470"/>
                </a:lnTo>
                <a:lnTo>
                  <a:pt x="96519" y="33469"/>
                </a:lnTo>
                <a:lnTo>
                  <a:pt x="120578" y="23445"/>
                </a:lnTo>
                <a:lnTo>
                  <a:pt x="123640" y="16009"/>
                </a:lnTo>
                <a:lnTo>
                  <a:pt x="119594" y="6298"/>
                </a:lnTo>
                <a:lnTo>
                  <a:pt x="117060" y="3914"/>
                </a:lnTo>
                <a:lnTo>
                  <a:pt x="111050" y="1438"/>
                </a:lnTo>
                <a:lnTo>
                  <a:pt x="107572" y="1347"/>
                </a:lnTo>
                <a:close/>
              </a:path>
              <a:path w="1943735" h="92710">
                <a:moveTo>
                  <a:pt x="1832543" y="0"/>
                </a:moveTo>
                <a:lnTo>
                  <a:pt x="1825109" y="3061"/>
                </a:lnTo>
                <a:lnTo>
                  <a:pt x="1819713" y="16010"/>
                </a:lnTo>
                <a:lnTo>
                  <a:pt x="1822775" y="23446"/>
                </a:lnTo>
                <a:lnTo>
                  <a:pt x="1846834" y="33470"/>
                </a:lnTo>
                <a:lnTo>
                  <a:pt x="1912874" y="33470"/>
                </a:lnTo>
                <a:lnTo>
                  <a:pt x="1832543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9600" y="4323120"/>
            <a:ext cx="3261360" cy="1138555"/>
          </a:xfrm>
          <a:custGeom>
            <a:avLst/>
            <a:gdLst/>
            <a:ahLst/>
            <a:cxnLst/>
            <a:rect l="l" t="t" r="r" b="b"/>
            <a:pathLst>
              <a:path w="3261360" h="1138554">
                <a:moveTo>
                  <a:pt x="89740" y="1050773"/>
                </a:moveTo>
                <a:lnTo>
                  <a:pt x="0" y="1130505"/>
                </a:lnTo>
                <a:lnTo>
                  <a:pt x="119804" y="1138085"/>
                </a:lnTo>
                <a:lnTo>
                  <a:pt x="125837" y="1132768"/>
                </a:lnTo>
                <a:lnTo>
                  <a:pt x="126724" y="1118768"/>
                </a:lnTo>
                <a:lnTo>
                  <a:pt x="121408" y="1112734"/>
                </a:lnTo>
                <a:lnTo>
                  <a:pt x="95396" y="1111089"/>
                </a:lnTo>
                <a:lnTo>
                  <a:pt x="165141" y="1087074"/>
                </a:lnTo>
                <a:lnTo>
                  <a:pt x="87125" y="1087074"/>
                </a:lnTo>
                <a:lnTo>
                  <a:pt x="106611" y="1069762"/>
                </a:lnTo>
                <a:lnTo>
                  <a:pt x="107085" y="1061735"/>
                </a:lnTo>
                <a:lnTo>
                  <a:pt x="97768" y="1051247"/>
                </a:lnTo>
                <a:lnTo>
                  <a:pt x="89740" y="1050773"/>
                </a:lnTo>
                <a:close/>
              </a:path>
              <a:path w="3261360" h="1138554">
                <a:moveTo>
                  <a:pt x="3141366" y="0"/>
                </a:moveTo>
                <a:lnTo>
                  <a:pt x="3135332" y="5316"/>
                </a:lnTo>
                <a:lnTo>
                  <a:pt x="3134447" y="19315"/>
                </a:lnTo>
                <a:lnTo>
                  <a:pt x="3139762" y="25349"/>
                </a:lnTo>
                <a:lnTo>
                  <a:pt x="3165775" y="26995"/>
                </a:lnTo>
                <a:lnTo>
                  <a:pt x="87125" y="1087074"/>
                </a:lnTo>
                <a:lnTo>
                  <a:pt x="165141" y="1087074"/>
                </a:lnTo>
                <a:lnTo>
                  <a:pt x="3174043" y="51012"/>
                </a:lnTo>
                <a:lnTo>
                  <a:pt x="3212285" y="51012"/>
                </a:lnTo>
                <a:lnTo>
                  <a:pt x="3261170" y="7579"/>
                </a:lnTo>
                <a:lnTo>
                  <a:pt x="3141366" y="0"/>
                </a:lnTo>
                <a:close/>
              </a:path>
              <a:path w="3261360" h="1138554">
                <a:moveTo>
                  <a:pt x="3212285" y="51012"/>
                </a:moveTo>
                <a:lnTo>
                  <a:pt x="3174043" y="51012"/>
                </a:lnTo>
                <a:lnTo>
                  <a:pt x="3154560" y="68322"/>
                </a:lnTo>
                <a:lnTo>
                  <a:pt x="3154085" y="76349"/>
                </a:lnTo>
                <a:lnTo>
                  <a:pt x="3163403" y="86836"/>
                </a:lnTo>
                <a:lnTo>
                  <a:pt x="3171430" y="87311"/>
                </a:lnTo>
                <a:lnTo>
                  <a:pt x="3212285" y="5101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6481" y="2120840"/>
            <a:ext cx="118110" cy="1018540"/>
          </a:xfrm>
          <a:custGeom>
            <a:avLst/>
            <a:gdLst/>
            <a:ahLst/>
            <a:cxnLst/>
            <a:rect l="l" t="t" r="r" b="b"/>
            <a:pathLst>
              <a:path w="118109" h="1018539">
                <a:moveTo>
                  <a:pt x="14093" y="902516"/>
                </a:moveTo>
                <a:lnTo>
                  <a:pt x="2009" y="909642"/>
                </a:lnTo>
                <a:lnTo>
                  <a:pt x="0" y="917427"/>
                </a:lnTo>
                <a:lnTo>
                  <a:pt x="59431" y="1018212"/>
                </a:lnTo>
                <a:lnTo>
                  <a:pt x="101045" y="946092"/>
                </a:lnTo>
                <a:lnTo>
                  <a:pt x="46390" y="946092"/>
                </a:lnTo>
                <a:lnTo>
                  <a:pt x="21879" y="904525"/>
                </a:lnTo>
                <a:lnTo>
                  <a:pt x="14093" y="902516"/>
                </a:lnTo>
                <a:close/>
              </a:path>
              <a:path w="118109" h="1018539">
                <a:moveTo>
                  <a:pt x="67318" y="0"/>
                </a:moveTo>
                <a:lnTo>
                  <a:pt x="41919" y="119"/>
                </a:lnTo>
                <a:lnTo>
                  <a:pt x="46390" y="946092"/>
                </a:lnTo>
                <a:lnTo>
                  <a:pt x="101045" y="946092"/>
                </a:lnTo>
                <a:lnTo>
                  <a:pt x="71789" y="945972"/>
                </a:lnTo>
                <a:lnTo>
                  <a:pt x="67318" y="0"/>
                </a:lnTo>
                <a:close/>
              </a:path>
              <a:path w="118109" h="1018539">
                <a:moveTo>
                  <a:pt x="103673" y="902092"/>
                </a:moveTo>
                <a:lnTo>
                  <a:pt x="95906" y="904176"/>
                </a:lnTo>
                <a:lnTo>
                  <a:pt x="71789" y="945972"/>
                </a:lnTo>
                <a:lnTo>
                  <a:pt x="101114" y="945972"/>
                </a:lnTo>
                <a:lnTo>
                  <a:pt x="117906" y="916870"/>
                </a:lnTo>
                <a:lnTo>
                  <a:pt x="115823" y="909104"/>
                </a:lnTo>
                <a:lnTo>
                  <a:pt x="103673" y="902092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3664" y="3263853"/>
            <a:ext cx="426084" cy="553085"/>
          </a:xfrm>
          <a:custGeom>
            <a:avLst/>
            <a:gdLst/>
            <a:ahLst/>
            <a:cxnLst/>
            <a:rect l="l" t="t" r="r" b="b"/>
            <a:pathLst>
              <a:path w="426085" h="553085">
                <a:moveTo>
                  <a:pt x="65643" y="65086"/>
                </a:moveTo>
                <a:lnTo>
                  <a:pt x="33693" y="65086"/>
                </a:lnTo>
                <a:lnTo>
                  <a:pt x="405767" y="552659"/>
                </a:lnTo>
                <a:lnTo>
                  <a:pt x="425959" y="537250"/>
                </a:lnTo>
                <a:lnTo>
                  <a:pt x="65643" y="65086"/>
                </a:lnTo>
                <a:close/>
              </a:path>
              <a:path w="426085" h="553085">
                <a:moveTo>
                  <a:pt x="0" y="0"/>
                </a:moveTo>
                <a:lnTo>
                  <a:pt x="14444" y="116107"/>
                </a:lnTo>
                <a:lnTo>
                  <a:pt x="20788" y="121047"/>
                </a:lnTo>
                <a:lnTo>
                  <a:pt x="34709" y="119316"/>
                </a:lnTo>
                <a:lnTo>
                  <a:pt x="39649" y="112971"/>
                </a:lnTo>
                <a:lnTo>
                  <a:pt x="33693" y="65086"/>
                </a:lnTo>
                <a:lnTo>
                  <a:pt x="65643" y="65086"/>
                </a:lnTo>
                <a:lnTo>
                  <a:pt x="53884" y="49677"/>
                </a:lnTo>
                <a:lnTo>
                  <a:pt x="110300" y="49677"/>
                </a:lnTo>
                <a:lnTo>
                  <a:pt x="108177" y="44578"/>
                </a:lnTo>
                <a:lnTo>
                  <a:pt x="0" y="0"/>
                </a:lnTo>
                <a:close/>
              </a:path>
              <a:path w="426085" h="553085">
                <a:moveTo>
                  <a:pt x="110300" y="49677"/>
                </a:moveTo>
                <a:lnTo>
                  <a:pt x="53884" y="49677"/>
                </a:lnTo>
                <a:lnTo>
                  <a:pt x="98499" y="68061"/>
                </a:lnTo>
                <a:lnTo>
                  <a:pt x="105923" y="64971"/>
                </a:lnTo>
                <a:lnTo>
                  <a:pt x="111268" y="52001"/>
                </a:lnTo>
                <a:lnTo>
                  <a:pt x="110300" y="49677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1310" y="1993846"/>
            <a:ext cx="882650" cy="1832610"/>
          </a:xfrm>
          <a:custGeom>
            <a:avLst/>
            <a:gdLst/>
            <a:ahLst/>
            <a:cxnLst/>
            <a:rect l="l" t="t" r="r" b="b"/>
            <a:pathLst>
              <a:path w="882650" h="1832610">
                <a:moveTo>
                  <a:pt x="877082" y="59889"/>
                </a:moveTo>
                <a:lnTo>
                  <a:pt x="829558" y="59889"/>
                </a:lnTo>
                <a:lnTo>
                  <a:pt x="0" y="1821215"/>
                </a:lnTo>
                <a:lnTo>
                  <a:pt x="22979" y="1832037"/>
                </a:lnTo>
                <a:lnTo>
                  <a:pt x="852537" y="70712"/>
                </a:lnTo>
                <a:lnTo>
                  <a:pt x="878036" y="70712"/>
                </a:lnTo>
                <a:lnTo>
                  <a:pt x="877082" y="59889"/>
                </a:lnTo>
                <a:close/>
              </a:path>
              <a:path w="882650" h="1832610">
                <a:moveTo>
                  <a:pt x="878036" y="70712"/>
                </a:moveTo>
                <a:lnTo>
                  <a:pt x="852537" y="70712"/>
                </a:lnTo>
                <a:lnTo>
                  <a:pt x="856773" y="118780"/>
                </a:lnTo>
                <a:lnTo>
                  <a:pt x="862937" y="123945"/>
                </a:lnTo>
                <a:lnTo>
                  <a:pt x="876910" y="122713"/>
                </a:lnTo>
                <a:lnTo>
                  <a:pt x="882075" y="116550"/>
                </a:lnTo>
                <a:lnTo>
                  <a:pt x="878036" y="70712"/>
                </a:lnTo>
                <a:close/>
              </a:path>
              <a:path w="882650" h="1832610">
                <a:moveTo>
                  <a:pt x="871804" y="0"/>
                </a:moveTo>
                <a:lnTo>
                  <a:pt x="775406" y="66310"/>
                </a:lnTo>
                <a:lnTo>
                  <a:pt x="773944" y="74218"/>
                </a:lnTo>
                <a:lnTo>
                  <a:pt x="781894" y="85775"/>
                </a:lnTo>
                <a:lnTo>
                  <a:pt x="789801" y="87237"/>
                </a:lnTo>
                <a:lnTo>
                  <a:pt x="829558" y="59889"/>
                </a:lnTo>
                <a:lnTo>
                  <a:pt x="877082" y="59889"/>
                </a:lnTo>
                <a:lnTo>
                  <a:pt x="871804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63479" y="3544333"/>
            <a:ext cx="1675130" cy="744855"/>
          </a:xfrm>
          <a:custGeom>
            <a:avLst/>
            <a:gdLst/>
            <a:ahLst/>
            <a:cxnLst/>
            <a:rect l="l" t="t" r="r" b="b"/>
            <a:pathLst>
              <a:path w="1675129" h="744854">
                <a:moveTo>
                  <a:pt x="10040" y="0"/>
                </a:moveTo>
                <a:lnTo>
                  <a:pt x="0" y="23332"/>
                </a:lnTo>
                <a:lnTo>
                  <a:pt x="1603587" y="713356"/>
                </a:lnTo>
                <a:lnTo>
                  <a:pt x="1555689" y="719214"/>
                </a:lnTo>
                <a:lnTo>
                  <a:pt x="1550736" y="725549"/>
                </a:lnTo>
                <a:lnTo>
                  <a:pt x="1552439" y="739474"/>
                </a:lnTo>
                <a:lnTo>
                  <a:pt x="1558773" y="744427"/>
                </a:lnTo>
                <a:lnTo>
                  <a:pt x="1674910" y="730220"/>
                </a:lnTo>
                <a:lnTo>
                  <a:pt x="1645208" y="690024"/>
                </a:lnTo>
                <a:lnTo>
                  <a:pt x="1613626" y="690024"/>
                </a:lnTo>
                <a:lnTo>
                  <a:pt x="10040" y="0"/>
                </a:lnTo>
                <a:close/>
              </a:path>
              <a:path w="1675129" h="744854">
                <a:moveTo>
                  <a:pt x="1597426" y="634926"/>
                </a:moveTo>
                <a:lnTo>
                  <a:pt x="1586143" y="643262"/>
                </a:lnTo>
                <a:lnTo>
                  <a:pt x="1584949" y="651215"/>
                </a:lnTo>
                <a:lnTo>
                  <a:pt x="1613626" y="690024"/>
                </a:lnTo>
                <a:lnTo>
                  <a:pt x="1645208" y="690024"/>
                </a:lnTo>
                <a:lnTo>
                  <a:pt x="1605377" y="636120"/>
                </a:lnTo>
                <a:lnTo>
                  <a:pt x="1597426" y="634926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6176" y="3289269"/>
            <a:ext cx="867410" cy="537210"/>
          </a:xfrm>
          <a:custGeom>
            <a:avLst/>
            <a:gdLst/>
            <a:ahLst/>
            <a:cxnLst/>
            <a:rect l="l" t="t" r="r" b="b"/>
            <a:pathLst>
              <a:path w="867410" h="537210">
                <a:moveTo>
                  <a:pt x="852523" y="26804"/>
                </a:moveTo>
                <a:lnTo>
                  <a:pt x="798749" y="26804"/>
                </a:lnTo>
                <a:lnTo>
                  <a:pt x="0" y="514982"/>
                </a:lnTo>
                <a:lnTo>
                  <a:pt x="13246" y="536656"/>
                </a:lnTo>
                <a:lnTo>
                  <a:pt x="811996" y="48478"/>
                </a:lnTo>
                <a:lnTo>
                  <a:pt x="840847" y="48478"/>
                </a:lnTo>
                <a:lnTo>
                  <a:pt x="852523" y="26804"/>
                </a:lnTo>
                <a:close/>
              </a:path>
              <a:path w="867410" h="537210">
                <a:moveTo>
                  <a:pt x="840847" y="48478"/>
                </a:moveTo>
                <a:lnTo>
                  <a:pt x="811996" y="48478"/>
                </a:lnTo>
                <a:lnTo>
                  <a:pt x="789110" y="90961"/>
                </a:lnTo>
                <a:lnTo>
                  <a:pt x="791419" y="98662"/>
                </a:lnTo>
                <a:lnTo>
                  <a:pt x="803770" y="105316"/>
                </a:lnTo>
                <a:lnTo>
                  <a:pt x="811472" y="103007"/>
                </a:lnTo>
                <a:lnTo>
                  <a:pt x="840847" y="48478"/>
                </a:lnTo>
                <a:close/>
              </a:path>
              <a:path w="867410" h="537210">
                <a:moveTo>
                  <a:pt x="866962" y="0"/>
                </a:moveTo>
                <a:lnTo>
                  <a:pt x="749984" y="2400"/>
                </a:lnTo>
                <a:lnTo>
                  <a:pt x="744416" y="8201"/>
                </a:lnTo>
                <a:lnTo>
                  <a:pt x="744703" y="22227"/>
                </a:lnTo>
                <a:lnTo>
                  <a:pt x="750505" y="27795"/>
                </a:lnTo>
                <a:lnTo>
                  <a:pt x="798749" y="26804"/>
                </a:lnTo>
                <a:lnTo>
                  <a:pt x="852523" y="26804"/>
                </a:lnTo>
                <a:lnTo>
                  <a:pt x="866962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500" y="1615625"/>
            <a:ext cx="1210945" cy="1026160"/>
          </a:xfrm>
          <a:custGeom>
            <a:avLst/>
            <a:gdLst/>
            <a:ahLst/>
            <a:cxnLst/>
            <a:rect l="l" t="t" r="r" b="b"/>
            <a:pathLst>
              <a:path w="1210945" h="1026160">
                <a:moveTo>
                  <a:pt x="0" y="1025974"/>
                </a:moveTo>
                <a:lnTo>
                  <a:pt x="1210392" y="1025974"/>
                </a:lnTo>
                <a:lnTo>
                  <a:pt x="1210392" y="0"/>
                </a:lnTo>
                <a:lnTo>
                  <a:pt x="0" y="0"/>
                </a:lnTo>
                <a:lnTo>
                  <a:pt x="0" y="1025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472" y="1615625"/>
            <a:ext cx="1206420" cy="1025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3150" y="2432050"/>
            <a:ext cx="292100" cy="1054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566844" y="3829110"/>
            <a:ext cx="25749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405" dirty="0">
                <a:latin typeface="Calibri"/>
                <a:cs typeface="Calibri"/>
              </a:rPr>
              <a:t>e</a:t>
            </a:r>
            <a:r>
              <a:rPr sz="2100" b="1" spc="-675" baseline="-13888" dirty="0">
                <a:latin typeface="Calibri"/>
                <a:cs typeface="Calibri"/>
              </a:rPr>
              <a:t>A</a:t>
            </a:r>
            <a:r>
              <a:rPr sz="1400" spc="-800" dirty="0">
                <a:latin typeface="Calibri"/>
                <a:cs typeface="Calibri"/>
              </a:rPr>
              <a:t>M</a:t>
            </a:r>
            <a:r>
              <a:rPr sz="2100" b="1" spc="52" baseline="-13888" dirty="0">
                <a:latin typeface="Calibri"/>
                <a:cs typeface="Calibri"/>
              </a:rPr>
              <a:t>p</a:t>
            </a:r>
            <a:r>
              <a:rPr sz="2100" b="1" spc="-1132" baseline="-13888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640" dirty="0">
                <a:latin typeface="Calibri"/>
                <a:cs typeface="Calibri"/>
              </a:rPr>
              <a:t>n</a:t>
            </a:r>
            <a:r>
              <a:rPr sz="2100" b="1" spc="-75" baseline="-13888" dirty="0">
                <a:latin typeface="Calibri"/>
                <a:cs typeface="Calibri"/>
              </a:rPr>
              <a:t>li</a:t>
            </a:r>
            <a:r>
              <a:rPr sz="2100" b="1" spc="-877" baseline="-13888" dirty="0">
                <a:latin typeface="Calibri"/>
                <a:cs typeface="Calibri"/>
              </a:rPr>
              <a:t>c</a:t>
            </a:r>
            <a:r>
              <a:rPr sz="1400" spc="-75" dirty="0">
                <a:latin typeface="Calibri"/>
                <a:cs typeface="Calibri"/>
              </a:rPr>
              <a:t>a</a:t>
            </a:r>
            <a:r>
              <a:rPr sz="2100" b="1" spc="-892" baseline="-13888" dirty="0">
                <a:latin typeface="Calibri"/>
                <a:cs typeface="Calibri"/>
              </a:rPr>
              <a:t>a</a:t>
            </a:r>
            <a:r>
              <a:rPr sz="1400" spc="-65" dirty="0">
                <a:latin typeface="Calibri"/>
                <a:cs typeface="Calibri"/>
              </a:rPr>
              <a:t>g</a:t>
            </a:r>
            <a:r>
              <a:rPr sz="2100" b="1" spc="-585" baseline="-13888" dirty="0">
                <a:latin typeface="Calibri"/>
                <a:cs typeface="Calibri"/>
              </a:rPr>
              <a:t>t</a:t>
            </a:r>
            <a:r>
              <a:rPr sz="1400" spc="-305" dirty="0">
                <a:latin typeface="Calibri"/>
                <a:cs typeface="Calibri"/>
              </a:rPr>
              <a:t>e</a:t>
            </a:r>
            <a:r>
              <a:rPr sz="2100" b="1" spc="-75" baseline="-13888" dirty="0">
                <a:latin typeface="Calibri"/>
                <a:cs typeface="Calibri"/>
              </a:rPr>
              <a:t>i</a:t>
            </a:r>
            <a:r>
              <a:rPr sz="2100" b="1" spc="-1139" baseline="-13888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2100" b="1" spc="-7" baseline="-13888" dirty="0">
                <a:latin typeface="Calibri"/>
                <a:cs typeface="Calibri"/>
              </a:rPr>
              <a:t>n</a:t>
            </a:r>
            <a:r>
              <a:rPr sz="2100" b="1" spc="44" baseline="-13888" dirty="0">
                <a:latin typeface="Calibri"/>
                <a:cs typeface="Calibri"/>
              </a:rPr>
              <a:t> </a:t>
            </a:r>
            <a:r>
              <a:rPr sz="2100" b="1" spc="-37" baseline="-13888" dirty="0">
                <a:latin typeface="Calibri"/>
                <a:cs typeface="Calibri"/>
              </a:rPr>
              <a:t>M</a:t>
            </a:r>
            <a:r>
              <a:rPr sz="2100" b="1" baseline="-13888" dirty="0">
                <a:latin typeface="Calibri"/>
                <a:cs typeface="Calibri"/>
              </a:rPr>
              <a:t>a</a:t>
            </a:r>
            <a:r>
              <a:rPr sz="2100" b="1" spc="44" baseline="-13888" dirty="0">
                <a:latin typeface="Calibri"/>
                <a:cs typeface="Calibri"/>
              </a:rPr>
              <a:t>s</a:t>
            </a:r>
            <a:r>
              <a:rPr sz="2100" b="1" spc="7" baseline="-13888" dirty="0">
                <a:latin typeface="Calibri"/>
                <a:cs typeface="Calibri"/>
              </a:rPr>
              <a:t>t</a:t>
            </a:r>
            <a:r>
              <a:rPr sz="2100" b="1" spc="-7" baseline="-13888" dirty="0">
                <a:latin typeface="Calibri"/>
                <a:cs typeface="Calibri"/>
              </a:rPr>
              <a:t>e</a:t>
            </a:r>
            <a:r>
              <a:rPr sz="2100" b="1" baseline="-13888" dirty="0">
                <a:latin typeface="Calibri"/>
                <a:cs typeface="Calibri"/>
              </a:rPr>
              <a:t>r </a:t>
            </a:r>
            <a:r>
              <a:rPr sz="2100" b="1" spc="-240" baseline="-13888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73150" y="2432050"/>
            <a:ext cx="292100" cy="1054100"/>
          </a:xfrm>
          <a:custGeom>
            <a:avLst/>
            <a:gdLst/>
            <a:ahLst/>
            <a:cxnLst/>
            <a:rect l="l" t="t" r="r" b="b"/>
            <a:pathLst>
              <a:path w="292100" h="1054100">
                <a:moveTo>
                  <a:pt x="292100" y="0"/>
                </a:moveTo>
                <a:lnTo>
                  <a:pt x="292100" y="908051"/>
                </a:lnTo>
                <a:lnTo>
                  <a:pt x="146049" y="1054100"/>
                </a:lnTo>
                <a:lnTo>
                  <a:pt x="0" y="908051"/>
                </a:lnTo>
                <a:lnTo>
                  <a:pt x="0" y="0"/>
                </a:lnTo>
                <a:lnTo>
                  <a:pt x="146049" y="146050"/>
                </a:lnTo>
                <a:lnTo>
                  <a:pt x="29210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04404" y="2694092"/>
            <a:ext cx="203200" cy="5041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0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81400" y="3771900"/>
            <a:ext cx="2095500" cy="1066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3800" y="3759200"/>
            <a:ext cx="1790700" cy="5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51250" y="3816350"/>
            <a:ext cx="1955800" cy="927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51250" y="3816350"/>
            <a:ext cx="1955800" cy="927100"/>
          </a:xfrm>
          <a:custGeom>
            <a:avLst/>
            <a:gdLst/>
            <a:ahLst/>
            <a:cxnLst/>
            <a:rect l="l" t="t" r="r" b="b"/>
            <a:pathLst>
              <a:path w="1955800" h="927100">
                <a:moveTo>
                  <a:pt x="0" y="0"/>
                </a:moveTo>
                <a:lnTo>
                  <a:pt x="1955800" y="0"/>
                </a:lnTo>
                <a:lnTo>
                  <a:pt x="19558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14750" y="4083050"/>
            <a:ext cx="1816100" cy="609600"/>
          </a:xfrm>
          <a:custGeom>
            <a:avLst/>
            <a:gdLst/>
            <a:ahLst/>
            <a:cxnLst/>
            <a:rect l="l" t="t" r="r" b="b"/>
            <a:pathLst>
              <a:path w="1816100" h="609600">
                <a:moveTo>
                  <a:pt x="0" y="0"/>
                </a:moveTo>
                <a:lnTo>
                  <a:pt x="1816100" y="0"/>
                </a:lnTo>
                <a:lnTo>
                  <a:pt x="18161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14750" y="4083050"/>
            <a:ext cx="1816100" cy="609600"/>
          </a:xfrm>
          <a:custGeom>
            <a:avLst/>
            <a:gdLst/>
            <a:ahLst/>
            <a:cxnLst/>
            <a:rect l="l" t="t" r="r" b="b"/>
            <a:pathLst>
              <a:path w="1816100" h="609600">
                <a:moveTo>
                  <a:pt x="0" y="0"/>
                </a:moveTo>
                <a:lnTo>
                  <a:pt x="1816100" y="0"/>
                </a:lnTo>
                <a:lnTo>
                  <a:pt x="18161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48100" y="4356100"/>
            <a:ext cx="1549400" cy="254000"/>
          </a:xfrm>
          <a:custGeom>
            <a:avLst/>
            <a:gdLst/>
            <a:ahLst/>
            <a:cxnLst/>
            <a:rect l="l" t="t" r="r" b="b"/>
            <a:pathLst>
              <a:path w="1549400" h="254000">
                <a:moveTo>
                  <a:pt x="1507065" y="0"/>
                </a:moveTo>
                <a:lnTo>
                  <a:pt x="32063" y="1254"/>
                </a:lnTo>
                <a:lnTo>
                  <a:pt x="2419" y="28191"/>
                </a:lnTo>
                <a:lnTo>
                  <a:pt x="0" y="42334"/>
                </a:lnTo>
                <a:lnTo>
                  <a:pt x="1254" y="221936"/>
                </a:lnTo>
                <a:lnTo>
                  <a:pt x="6819" y="234716"/>
                </a:lnTo>
                <a:lnTo>
                  <a:pt x="16075" y="244874"/>
                </a:lnTo>
                <a:lnTo>
                  <a:pt x="28191" y="251580"/>
                </a:lnTo>
                <a:lnTo>
                  <a:pt x="42334" y="254000"/>
                </a:lnTo>
                <a:lnTo>
                  <a:pt x="1517336" y="252745"/>
                </a:lnTo>
                <a:lnTo>
                  <a:pt x="1530116" y="247180"/>
                </a:lnTo>
                <a:lnTo>
                  <a:pt x="1540274" y="237924"/>
                </a:lnTo>
                <a:lnTo>
                  <a:pt x="1546980" y="225808"/>
                </a:lnTo>
                <a:lnTo>
                  <a:pt x="1549400" y="211665"/>
                </a:lnTo>
                <a:lnTo>
                  <a:pt x="1548145" y="32063"/>
                </a:lnTo>
                <a:lnTo>
                  <a:pt x="1542580" y="19283"/>
                </a:lnTo>
                <a:lnTo>
                  <a:pt x="1533324" y="9125"/>
                </a:lnTo>
                <a:lnTo>
                  <a:pt x="1521208" y="2419"/>
                </a:lnTo>
                <a:lnTo>
                  <a:pt x="15070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714750" y="4083050"/>
            <a:ext cx="1816100" cy="609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R="5715" algn="ctr">
              <a:lnSpc>
                <a:spcPct val="100000"/>
              </a:lnSpc>
              <a:spcBef>
                <a:spcPts val="470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6481" y="2120840"/>
            <a:ext cx="118110" cy="1018540"/>
          </a:xfrm>
          <a:custGeom>
            <a:avLst/>
            <a:gdLst/>
            <a:ahLst/>
            <a:cxnLst/>
            <a:rect l="l" t="t" r="r" b="b"/>
            <a:pathLst>
              <a:path w="118109" h="1018539">
                <a:moveTo>
                  <a:pt x="14093" y="902516"/>
                </a:moveTo>
                <a:lnTo>
                  <a:pt x="2009" y="909642"/>
                </a:lnTo>
                <a:lnTo>
                  <a:pt x="0" y="917427"/>
                </a:lnTo>
                <a:lnTo>
                  <a:pt x="59431" y="1018212"/>
                </a:lnTo>
                <a:lnTo>
                  <a:pt x="101045" y="946092"/>
                </a:lnTo>
                <a:lnTo>
                  <a:pt x="46390" y="946092"/>
                </a:lnTo>
                <a:lnTo>
                  <a:pt x="21879" y="904525"/>
                </a:lnTo>
                <a:lnTo>
                  <a:pt x="14093" y="902516"/>
                </a:lnTo>
                <a:close/>
              </a:path>
              <a:path w="118109" h="1018539">
                <a:moveTo>
                  <a:pt x="67318" y="0"/>
                </a:moveTo>
                <a:lnTo>
                  <a:pt x="41919" y="119"/>
                </a:lnTo>
                <a:lnTo>
                  <a:pt x="46390" y="946092"/>
                </a:lnTo>
                <a:lnTo>
                  <a:pt x="101045" y="946092"/>
                </a:lnTo>
                <a:lnTo>
                  <a:pt x="71789" y="945972"/>
                </a:lnTo>
                <a:lnTo>
                  <a:pt x="67318" y="0"/>
                </a:lnTo>
                <a:close/>
              </a:path>
              <a:path w="118109" h="1018539">
                <a:moveTo>
                  <a:pt x="103673" y="902092"/>
                </a:moveTo>
                <a:lnTo>
                  <a:pt x="95906" y="904176"/>
                </a:lnTo>
                <a:lnTo>
                  <a:pt x="71789" y="945972"/>
                </a:lnTo>
                <a:lnTo>
                  <a:pt x="101114" y="945972"/>
                </a:lnTo>
                <a:lnTo>
                  <a:pt x="117906" y="916870"/>
                </a:lnTo>
                <a:lnTo>
                  <a:pt x="115823" y="909104"/>
                </a:lnTo>
                <a:lnTo>
                  <a:pt x="103673" y="902092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2451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8850" y="2495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4900" y="24904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281" y="24961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3600" y="11938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12382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1233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9441" y="12388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3600" y="51181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516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200" y="5157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0"/>
                </a:moveTo>
                <a:lnTo>
                  <a:pt x="656770" y="0"/>
                </a:lnTo>
                <a:lnTo>
                  <a:pt x="656770" y="760804"/>
                </a:lnTo>
                <a:lnTo>
                  <a:pt x="0" y="760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441" y="5163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169" y="169566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5">
                <a:moveTo>
                  <a:pt x="708756" y="57390"/>
                </a:moveTo>
                <a:lnTo>
                  <a:pt x="684077" y="57390"/>
                </a:lnTo>
                <a:lnTo>
                  <a:pt x="625572" y="92508"/>
                </a:lnTo>
                <a:lnTo>
                  <a:pt x="624598" y="96408"/>
                </a:lnTo>
                <a:lnTo>
                  <a:pt x="628208" y="102421"/>
                </a:lnTo>
                <a:lnTo>
                  <a:pt x="632108" y="103397"/>
                </a:lnTo>
                <a:lnTo>
                  <a:pt x="708756" y="57390"/>
                </a:lnTo>
                <a:close/>
              </a:path>
              <a:path w="720089" h="103505">
                <a:moveTo>
                  <a:pt x="630814" y="0"/>
                </a:moveTo>
                <a:lnTo>
                  <a:pt x="626939" y="1071"/>
                </a:lnTo>
                <a:lnTo>
                  <a:pt x="623481" y="7174"/>
                </a:lnTo>
                <a:lnTo>
                  <a:pt x="624552" y="11050"/>
                </a:lnTo>
                <a:lnTo>
                  <a:pt x="683919" y="44691"/>
                </a:lnTo>
                <a:lnTo>
                  <a:pt x="0" y="53253"/>
                </a:lnTo>
                <a:lnTo>
                  <a:pt x="160" y="65952"/>
                </a:lnTo>
                <a:lnTo>
                  <a:pt x="684077" y="57390"/>
                </a:lnTo>
                <a:lnTo>
                  <a:pt x="708756" y="57390"/>
                </a:lnTo>
                <a:lnTo>
                  <a:pt x="720086" y="50589"/>
                </a:lnTo>
                <a:lnTo>
                  <a:pt x="6308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250" y="4234548"/>
            <a:ext cx="725805" cy="103505"/>
          </a:xfrm>
          <a:custGeom>
            <a:avLst/>
            <a:gdLst/>
            <a:ahLst/>
            <a:cxnLst/>
            <a:rect l="l" t="t" r="r" b="b"/>
            <a:pathLst>
              <a:path w="725804" h="103504">
                <a:moveTo>
                  <a:pt x="0" y="45351"/>
                </a:moveTo>
                <a:lnTo>
                  <a:pt x="0" y="58051"/>
                </a:lnTo>
                <a:lnTo>
                  <a:pt x="689653" y="58052"/>
                </a:lnTo>
                <a:lnTo>
                  <a:pt x="630712" y="92434"/>
                </a:lnTo>
                <a:lnTo>
                  <a:pt x="629688" y="96323"/>
                </a:lnTo>
                <a:lnTo>
                  <a:pt x="633223" y="102381"/>
                </a:lnTo>
                <a:lnTo>
                  <a:pt x="637110" y="103404"/>
                </a:lnTo>
                <a:lnTo>
                  <a:pt x="725742" y="51702"/>
                </a:lnTo>
                <a:lnTo>
                  <a:pt x="714857" y="45352"/>
                </a:lnTo>
                <a:lnTo>
                  <a:pt x="0" y="45351"/>
                </a:lnTo>
                <a:close/>
              </a:path>
              <a:path w="725804" h="103504">
                <a:moveTo>
                  <a:pt x="637112" y="0"/>
                </a:moveTo>
                <a:lnTo>
                  <a:pt x="633223" y="1023"/>
                </a:lnTo>
                <a:lnTo>
                  <a:pt x="629688" y="7082"/>
                </a:lnTo>
                <a:lnTo>
                  <a:pt x="630712" y="10970"/>
                </a:lnTo>
                <a:lnTo>
                  <a:pt x="689653" y="45352"/>
                </a:lnTo>
                <a:lnTo>
                  <a:pt x="714857" y="45352"/>
                </a:lnTo>
                <a:lnTo>
                  <a:pt x="6371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2250" y="5606148"/>
            <a:ext cx="714375" cy="103505"/>
          </a:xfrm>
          <a:custGeom>
            <a:avLst/>
            <a:gdLst/>
            <a:ahLst/>
            <a:cxnLst/>
            <a:rect l="l" t="t" r="r" b="b"/>
            <a:pathLst>
              <a:path w="714375" h="103504">
                <a:moveTo>
                  <a:pt x="0" y="45351"/>
                </a:moveTo>
                <a:lnTo>
                  <a:pt x="0" y="58051"/>
                </a:lnTo>
                <a:lnTo>
                  <a:pt x="678178" y="58052"/>
                </a:lnTo>
                <a:lnTo>
                  <a:pt x="619238" y="92434"/>
                </a:lnTo>
                <a:lnTo>
                  <a:pt x="618214" y="96322"/>
                </a:lnTo>
                <a:lnTo>
                  <a:pt x="621748" y="102380"/>
                </a:lnTo>
                <a:lnTo>
                  <a:pt x="625637" y="103404"/>
                </a:lnTo>
                <a:lnTo>
                  <a:pt x="714269" y="51702"/>
                </a:lnTo>
                <a:lnTo>
                  <a:pt x="703383" y="45352"/>
                </a:lnTo>
                <a:lnTo>
                  <a:pt x="0" y="45351"/>
                </a:lnTo>
                <a:close/>
              </a:path>
              <a:path w="714375" h="103504">
                <a:moveTo>
                  <a:pt x="625637" y="0"/>
                </a:moveTo>
                <a:lnTo>
                  <a:pt x="621748" y="1023"/>
                </a:lnTo>
                <a:lnTo>
                  <a:pt x="618214" y="7081"/>
                </a:lnTo>
                <a:lnTo>
                  <a:pt x="619238" y="10970"/>
                </a:lnTo>
                <a:lnTo>
                  <a:pt x="678178" y="45352"/>
                </a:lnTo>
                <a:lnTo>
                  <a:pt x="703383" y="45352"/>
                </a:lnTo>
                <a:lnTo>
                  <a:pt x="6256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62250" y="2951848"/>
            <a:ext cx="737870" cy="103505"/>
          </a:xfrm>
          <a:custGeom>
            <a:avLst/>
            <a:gdLst/>
            <a:ahLst/>
            <a:cxnLst/>
            <a:rect l="l" t="t" r="r" b="b"/>
            <a:pathLst>
              <a:path w="737870" h="103505">
                <a:moveTo>
                  <a:pt x="0" y="45351"/>
                </a:moveTo>
                <a:lnTo>
                  <a:pt x="0" y="58051"/>
                </a:lnTo>
                <a:lnTo>
                  <a:pt x="701747" y="58052"/>
                </a:lnTo>
                <a:lnTo>
                  <a:pt x="642806" y="92434"/>
                </a:lnTo>
                <a:lnTo>
                  <a:pt x="641783" y="96323"/>
                </a:lnTo>
                <a:lnTo>
                  <a:pt x="645317" y="102381"/>
                </a:lnTo>
                <a:lnTo>
                  <a:pt x="649206" y="103404"/>
                </a:lnTo>
                <a:lnTo>
                  <a:pt x="737838" y="51702"/>
                </a:lnTo>
                <a:lnTo>
                  <a:pt x="726952" y="45352"/>
                </a:lnTo>
                <a:lnTo>
                  <a:pt x="0" y="45351"/>
                </a:lnTo>
                <a:close/>
              </a:path>
              <a:path w="737870" h="103505">
                <a:moveTo>
                  <a:pt x="649206" y="0"/>
                </a:moveTo>
                <a:lnTo>
                  <a:pt x="645317" y="1023"/>
                </a:lnTo>
                <a:lnTo>
                  <a:pt x="641784" y="7082"/>
                </a:lnTo>
                <a:lnTo>
                  <a:pt x="642806" y="10970"/>
                </a:lnTo>
                <a:lnTo>
                  <a:pt x="701747" y="45352"/>
                </a:lnTo>
                <a:lnTo>
                  <a:pt x="726952" y="45352"/>
                </a:lnTo>
                <a:lnTo>
                  <a:pt x="6492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2250" y="1746250"/>
            <a:ext cx="6350" cy="3917315"/>
          </a:xfrm>
          <a:custGeom>
            <a:avLst/>
            <a:gdLst/>
            <a:ahLst/>
            <a:cxnLst/>
            <a:rect l="l" t="t" r="r" b="b"/>
            <a:pathLst>
              <a:path w="6350" h="3917315">
                <a:moveTo>
                  <a:pt x="0" y="0"/>
                </a:moveTo>
                <a:lnTo>
                  <a:pt x="5737" y="391729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9450" y="37528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0320" y="5603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7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7"/>
                </a:lnTo>
                <a:lnTo>
                  <a:pt x="95685" y="92316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3"/>
                </a:lnTo>
                <a:lnTo>
                  <a:pt x="95309" y="6959"/>
                </a:lnTo>
                <a:lnTo>
                  <a:pt x="91677" y="959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3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6950" y="1581150"/>
            <a:ext cx="6350" cy="4081145"/>
          </a:xfrm>
          <a:custGeom>
            <a:avLst/>
            <a:gdLst/>
            <a:ahLst/>
            <a:cxnLst/>
            <a:rect l="l" t="t" r="r" b="b"/>
            <a:pathLst>
              <a:path w="6350" h="4081145">
                <a:moveTo>
                  <a:pt x="0" y="0"/>
                </a:moveTo>
                <a:lnTo>
                  <a:pt x="5736" y="4080856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0320" y="4079997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4">
                <a:moveTo>
                  <a:pt x="87772" y="0"/>
                </a:moveTo>
                <a:lnTo>
                  <a:pt x="0" y="53146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7"/>
                </a:lnTo>
                <a:lnTo>
                  <a:pt x="35981" y="46207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4">
                <a:moveTo>
                  <a:pt x="731996" y="34804"/>
                </a:moveTo>
                <a:lnTo>
                  <a:pt x="35981" y="46207"/>
                </a:lnTo>
                <a:lnTo>
                  <a:pt x="732183" y="46207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0320" y="2860796"/>
            <a:ext cx="732790" cy="103505"/>
          </a:xfrm>
          <a:custGeom>
            <a:avLst/>
            <a:gdLst/>
            <a:ahLst/>
            <a:cxnLst/>
            <a:rect l="l" t="t" r="r" b="b"/>
            <a:pathLst>
              <a:path w="732790" h="103505">
                <a:moveTo>
                  <a:pt x="87772" y="0"/>
                </a:moveTo>
                <a:lnTo>
                  <a:pt x="0" y="53148"/>
                </a:lnTo>
                <a:lnTo>
                  <a:pt x="89466" y="103390"/>
                </a:lnTo>
                <a:lnTo>
                  <a:pt x="93337" y="102303"/>
                </a:lnTo>
                <a:lnTo>
                  <a:pt x="96772" y="96188"/>
                </a:lnTo>
                <a:lnTo>
                  <a:pt x="95685" y="92317"/>
                </a:lnTo>
                <a:lnTo>
                  <a:pt x="36188" y="58905"/>
                </a:lnTo>
                <a:lnTo>
                  <a:pt x="732204" y="47501"/>
                </a:lnTo>
                <a:lnTo>
                  <a:pt x="732183" y="46206"/>
                </a:lnTo>
                <a:lnTo>
                  <a:pt x="35981" y="46206"/>
                </a:lnTo>
                <a:lnTo>
                  <a:pt x="94350" y="10864"/>
                </a:lnTo>
                <a:lnTo>
                  <a:pt x="95309" y="6959"/>
                </a:lnTo>
                <a:lnTo>
                  <a:pt x="91677" y="960"/>
                </a:lnTo>
                <a:lnTo>
                  <a:pt x="87772" y="0"/>
                </a:lnTo>
                <a:close/>
              </a:path>
              <a:path w="732790" h="103505">
                <a:moveTo>
                  <a:pt x="731996" y="34804"/>
                </a:moveTo>
                <a:lnTo>
                  <a:pt x="35981" y="46206"/>
                </a:lnTo>
                <a:lnTo>
                  <a:pt x="732183" y="46206"/>
                </a:lnTo>
                <a:lnTo>
                  <a:pt x="731996" y="348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35720" y="1539932"/>
            <a:ext cx="700405" cy="103505"/>
          </a:xfrm>
          <a:custGeom>
            <a:avLst/>
            <a:gdLst/>
            <a:ahLst/>
            <a:cxnLst/>
            <a:rect l="l" t="t" r="r" b="b"/>
            <a:pathLst>
              <a:path w="700404" h="103505">
                <a:moveTo>
                  <a:pt x="87732" y="0"/>
                </a:moveTo>
                <a:lnTo>
                  <a:pt x="0" y="53212"/>
                </a:lnTo>
                <a:lnTo>
                  <a:pt x="89504" y="103388"/>
                </a:lnTo>
                <a:lnTo>
                  <a:pt x="93374" y="102298"/>
                </a:lnTo>
                <a:lnTo>
                  <a:pt x="96804" y="96180"/>
                </a:lnTo>
                <a:lnTo>
                  <a:pt x="95714" y="92309"/>
                </a:lnTo>
                <a:lnTo>
                  <a:pt x="36193" y="58943"/>
                </a:lnTo>
                <a:lnTo>
                  <a:pt x="700048" y="47566"/>
                </a:lnTo>
                <a:lnTo>
                  <a:pt x="700025" y="46244"/>
                </a:lnTo>
                <a:lnTo>
                  <a:pt x="35975" y="46244"/>
                </a:lnTo>
                <a:lnTo>
                  <a:pt x="94319" y="10858"/>
                </a:lnTo>
                <a:lnTo>
                  <a:pt x="95275" y="6953"/>
                </a:lnTo>
                <a:lnTo>
                  <a:pt x="91638" y="955"/>
                </a:lnTo>
                <a:lnTo>
                  <a:pt x="87732" y="0"/>
                </a:lnTo>
                <a:close/>
              </a:path>
              <a:path w="700404" h="103505">
                <a:moveTo>
                  <a:pt x="699830" y="34869"/>
                </a:moveTo>
                <a:lnTo>
                  <a:pt x="35975" y="46244"/>
                </a:lnTo>
                <a:lnTo>
                  <a:pt x="700025" y="46244"/>
                </a:lnTo>
                <a:lnTo>
                  <a:pt x="699830" y="348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3800" y="1549400"/>
            <a:ext cx="9652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8400" y="15875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21100" y="2832100"/>
            <a:ext cx="9779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08400" y="28702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0300" y="3009900"/>
            <a:ext cx="1549400" cy="134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1208612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3"/>
                </a:lnTo>
                <a:lnTo>
                  <a:pt x="48405" y="1136278"/>
                </a:lnTo>
                <a:lnTo>
                  <a:pt x="82327" y="1167701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208612" y="1206500"/>
                </a:lnTo>
                <a:lnTo>
                  <a:pt x="1256935" y="1200655"/>
                </a:lnTo>
                <a:lnTo>
                  <a:pt x="1301023" y="1184054"/>
                </a:lnTo>
                <a:lnTo>
                  <a:pt x="1339477" y="1158094"/>
                </a:lnTo>
                <a:lnTo>
                  <a:pt x="1370901" y="1124172"/>
                </a:lnTo>
                <a:lnTo>
                  <a:pt x="1393897" y="1083685"/>
                </a:lnTo>
                <a:lnTo>
                  <a:pt x="1407068" y="1038030"/>
                </a:lnTo>
                <a:lnTo>
                  <a:pt x="1409700" y="1005413"/>
                </a:lnTo>
                <a:lnTo>
                  <a:pt x="1409700" y="201086"/>
                </a:lnTo>
                <a:lnTo>
                  <a:pt x="1403855" y="152763"/>
                </a:lnTo>
                <a:lnTo>
                  <a:pt x="1387254" y="108676"/>
                </a:lnTo>
                <a:lnTo>
                  <a:pt x="1361294" y="70221"/>
                </a:lnTo>
                <a:lnTo>
                  <a:pt x="1327371" y="38798"/>
                </a:lnTo>
                <a:lnTo>
                  <a:pt x="1286884" y="15802"/>
                </a:lnTo>
                <a:lnTo>
                  <a:pt x="1241229" y="2631"/>
                </a:lnTo>
                <a:lnTo>
                  <a:pt x="1208612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0150" y="3054350"/>
            <a:ext cx="1409700" cy="1206500"/>
          </a:xfrm>
          <a:custGeom>
            <a:avLst/>
            <a:gdLst/>
            <a:ahLst/>
            <a:cxnLst/>
            <a:rect l="l" t="t" r="r" b="b"/>
            <a:pathLst>
              <a:path w="1409700" h="1206500">
                <a:moveTo>
                  <a:pt x="0" y="201087"/>
                </a:moveTo>
                <a:lnTo>
                  <a:pt x="5844" y="152763"/>
                </a:lnTo>
                <a:lnTo>
                  <a:pt x="22445" y="108676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5" y="15802"/>
                </a:lnTo>
                <a:lnTo>
                  <a:pt x="168469" y="2631"/>
                </a:lnTo>
                <a:lnTo>
                  <a:pt x="201087" y="0"/>
                </a:lnTo>
                <a:lnTo>
                  <a:pt x="1208612" y="0"/>
                </a:lnTo>
                <a:lnTo>
                  <a:pt x="1256935" y="5844"/>
                </a:lnTo>
                <a:lnTo>
                  <a:pt x="1301023" y="22444"/>
                </a:lnTo>
                <a:lnTo>
                  <a:pt x="1339478" y="48405"/>
                </a:lnTo>
                <a:lnTo>
                  <a:pt x="1370901" y="82327"/>
                </a:lnTo>
                <a:lnTo>
                  <a:pt x="1393897" y="122815"/>
                </a:lnTo>
                <a:lnTo>
                  <a:pt x="1407068" y="168469"/>
                </a:lnTo>
                <a:lnTo>
                  <a:pt x="1409700" y="201087"/>
                </a:lnTo>
                <a:lnTo>
                  <a:pt x="1409700" y="1005413"/>
                </a:lnTo>
                <a:lnTo>
                  <a:pt x="1403855" y="1053736"/>
                </a:lnTo>
                <a:lnTo>
                  <a:pt x="1387254" y="1097823"/>
                </a:lnTo>
                <a:lnTo>
                  <a:pt x="1361294" y="1136278"/>
                </a:lnTo>
                <a:lnTo>
                  <a:pt x="1327372" y="1167701"/>
                </a:lnTo>
                <a:lnTo>
                  <a:pt x="1286884" y="1190697"/>
                </a:lnTo>
                <a:lnTo>
                  <a:pt x="1241229" y="1203868"/>
                </a:lnTo>
                <a:lnTo>
                  <a:pt x="1208612" y="1206500"/>
                </a:lnTo>
                <a:lnTo>
                  <a:pt x="201087" y="1206500"/>
                </a:lnTo>
                <a:lnTo>
                  <a:pt x="152763" y="1200655"/>
                </a:lnTo>
                <a:lnTo>
                  <a:pt x="108676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07400" y="3048000"/>
            <a:ext cx="736600" cy="1206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6950" y="37528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03800" y="2857500"/>
            <a:ext cx="9652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8400" y="2882900"/>
            <a:ext cx="9779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3650" y="2901950"/>
            <a:ext cx="825500" cy="393700"/>
          </a:xfrm>
          <a:custGeom>
            <a:avLst/>
            <a:gdLst/>
            <a:ahLst/>
            <a:cxnLst/>
            <a:rect l="l" t="t" r="r" b="b"/>
            <a:pathLst>
              <a:path w="825500" h="393700">
                <a:moveTo>
                  <a:pt x="0" y="0"/>
                </a:moveTo>
                <a:lnTo>
                  <a:pt x="825500" y="0"/>
                </a:lnTo>
                <a:lnTo>
                  <a:pt x="8255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3650" y="2901950"/>
            <a:ext cx="825500" cy="393700"/>
          </a:xfrm>
          <a:custGeom>
            <a:avLst/>
            <a:gdLst/>
            <a:ahLst/>
            <a:cxnLst/>
            <a:rect l="l" t="t" r="r" b="b"/>
            <a:pathLst>
              <a:path w="825500" h="393700">
                <a:moveTo>
                  <a:pt x="0" y="0"/>
                </a:moveTo>
                <a:lnTo>
                  <a:pt x="825500" y="0"/>
                </a:lnTo>
                <a:lnTo>
                  <a:pt x="8255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8300" y="3098800"/>
            <a:ext cx="1651000" cy="1358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8150" y="3143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0800" y="3136900"/>
            <a:ext cx="901700" cy="1219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" y="1615625"/>
            <a:ext cx="1210945" cy="1026160"/>
          </a:xfrm>
          <a:custGeom>
            <a:avLst/>
            <a:gdLst/>
            <a:ahLst/>
            <a:cxnLst/>
            <a:rect l="l" t="t" r="r" b="b"/>
            <a:pathLst>
              <a:path w="1210945" h="1026160">
                <a:moveTo>
                  <a:pt x="0" y="1025974"/>
                </a:moveTo>
                <a:lnTo>
                  <a:pt x="1210392" y="1025974"/>
                </a:lnTo>
                <a:lnTo>
                  <a:pt x="1210392" y="0"/>
                </a:lnTo>
                <a:lnTo>
                  <a:pt x="0" y="0"/>
                </a:lnTo>
                <a:lnTo>
                  <a:pt x="0" y="1025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472" y="1615625"/>
            <a:ext cx="1206420" cy="1025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3150" y="2432050"/>
            <a:ext cx="292100" cy="1054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3150" y="2432050"/>
            <a:ext cx="292100" cy="1054100"/>
          </a:xfrm>
          <a:custGeom>
            <a:avLst/>
            <a:gdLst/>
            <a:ahLst/>
            <a:cxnLst/>
            <a:rect l="l" t="t" r="r" b="b"/>
            <a:pathLst>
              <a:path w="292100" h="1054100">
                <a:moveTo>
                  <a:pt x="292100" y="0"/>
                </a:moveTo>
                <a:lnTo>
                  <a:pt x="292100" y="908051"/>
                </a:lnTo>
                <a:lnTo>
                  <a:pt x="146049" y="1054100"/>
                </a:lnTo>
                <a:lnTo>
                  <a:pt x="0" y="908051"/>
                </a:lnTo>
                <a:lnTo>
                  <a:pt x="0" y="0"/>
                </a:lnTo>
                <a:lnTo>
                  <a:pt x="146049" y="146050"/>
                </a:lnTo>
                <a:lnTo>
                  <a:pt x="29210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81400" y="3771900"/>
            <a:ext cx="2095500" cy="1066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566844" y="3829110"/>
            <a:ext cx="25749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405" dirty="0">
                <a:latin typeface="Calibri"/>
                <a:cs typeface="Calibri"/>
              </a:rPr>
              <a:t>e</a:t>
            </a:r>
            <a:r>
              <a:rPr sz="2100" b="1" spc="-675" baseline="-13888" dirty="0">
                <a:latin typeface="Calibri"/>
                <a:cs typeface="Calibri"/>
              </a:rPr>
              <a:t>A</a:t>
            </a:r>
            <a:r>
              <a:rPr sz="1400" spc="-800" dirty="0">
                <a:latin typeface="Calibri"/>
                <a:cs typeface="Calibri"/>
              </a:rPr>
              <a:t>M</a:t>
            </a:r>
            <a:r>
              <a:rPr sz="2100" b="1" spc="52" baseline="-13888" dirty="0">
                <a:latin typeface="Calibri"/>
                <a:cs typeface="Calibri"/>
              </a:rPr>
              <a:t>p</a:t>
            </a:r>
            <a:r>
              <a:rPr sz="2100" b="1" spc="-1132" baseline="-13888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640" dirty="0">
                <a:latin typeface="Calibri"/>
                <a:cs typeface="Calibri"/>
              </a:rPr>
              <a:t>n</a:t>
            </a:r>
            <a:r>
              <a:rPr sz="2100" b="1" spc="-75" baseline="-13888" dirty="0">
                <a:latin typeface="Calibri"/>
                <a:cs typeface="Calibri"/>
              </a:rPr>
              <a:t>li</a:t>
            </a:r>
            <a:r>
              <a:rPr sz="2100" b="1" spc="-877" baseline="-13888" dirty="0">
                <a:latin typeface="Calibri"/>
                <a:cs typeface="Calibri"/>
              </a:rPr>
              <a:t>c</a:t>
            </a:r>
            <a:r>
              <a:rPr sz="1400" spc="-75" dirty="0">
                <a:latin typeface="Calibri"/>
                <a:cs typeface="Calibri"/>
              </a:rPr>
              <a:t>a</a:t>
            </a:r>
            <a:r>
              <a:rPr sz="2100" b="1" spc="-892" baseline="-13888" dirty="0">
                <a:latin typeface="Calibri"/>
                <a:cs typeface="Calibri"/>
              </a:rPr>
              <a:t>a</a:t>
            </a:r>
            <a:r>
              <a:rPr sz="1400" spc="-65" dirty="0">
                <a:latin typeface="Calibri"/>
                <a:cs typeface="Calibri"/>
              </a:rPr>
              <a:t>g</a:t>
            </a:r>
            <a:r>
              <a:rPr sz="2100" b="1" spc="-585" baseline="-13888" dirty="0">
                <a:latin typeface="Calibri"/>
                <a:cs typeface="Calibri"/>
              </a:rPr>
              <a:t>t</a:t>
            </a:r>
            <a:r>
              <a:rPr sz="1400" spc="-305" dirty="0">
                <a:latin typeface="Calibri"/>
                <a:cs typeface="Calibri"/>
              </a:rPr>
              <a:t>e</a:t>
            </a:r>
            <a:r>
              <a:rPr sz="2100" b="1" spc="-75" baseline="-13888" dirty="0">
                <a:latin typeface="Calibri"/>
                <a:cs typeface="Calibri"/>
              </a:rPr>
              <a:t>i</a:t>
            </a:r>
            <a:r>
              <a:rPr sz="2100" b="1" spc="-1139" baseline="-13888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2100" b="1" spc="-7" baseline="-13888" dirty="0">
                <a:latin typeface="Calibri"/>
                <a:cs typeface="Calibri"/>
              </a:rPr>
              <a:t>n</a:t>
            </a:r>
            <a:r>
              <a:rPr sz="2100" b="1" spc="44" baseline="-13888" dirty="0">
                <a:latin typeface="Calibri"/>
                <a:cs typeface="Calibri"/>
              </a:rPr>
              <a:t> </a:t>
            </a:r>
            <a:r>
              <a:rPr sz="2100" b="1" spc="-37" baseline="-13888" dirty="0">
                <a:latin typeface="Calibri"/>
                <a:cs typeface="Calibri"/>
              </a:rPr>
              <a:t>M</a:t>
            </a:r>
            <a:r>
              <a:rPr sz="2100" b="1" baseline="-13888" dirty="0">
                <a:latin typeface="Calibri"/>
                <a:cs typeface="Calibri"/>
              </a:rPr>
              <a:t>a</a:t>
            </a:r>
            <a:r>
              <a:rPr sz="2100" b="1" spc="44" baseline="-13888" dirty="0">
                <a:latin typeface="Calibri"/>
                <a:cs typeface="Calibri"/>
              </a:rPr>
              <a:t>s</a:t>
            </a:r>
            <a:r>
              <a:rPr sz="2100" b="1" spc="7" baseline="-13888" dirty="0">
                <a:latin typeface="Calibri"/>
                <a:cs typeface="Calibri"/>
              </a:rPr>
              <a:t>t</a:t>
            </a:r>
            <a:r>
              <a:rPr sz="2100" b="1" spc="-7" baseline="-13888" dirty="0">
                <a:latin typeface="Calibri"/>
                <a:cs typeface="Calibri"/>
              </a:rPr>
              <a:t>e</a:t>
            </a:r>
            <a:r>
              <a:rPr sz="2100" b="1" baseline="-13888" dirty="0">
                <a:latin typeface="Calibri"/>
                <a:cs typeface="Calibri"/>
              </a:rPr>
              <a:t>r </a:t>
            </a:r>
            <a:r>
              <a:rPr sz="2100" b="1" spc="-240" baseline="-13888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578940" y="2540238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61107" y="1283166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61107" y="5200464"/>
            <a:ext cx="1065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9734" y="1307255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9734" y="255233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79173" y="5200464"/>
            <a:ext cx="76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73650" y="1593850"/>
            <a:ext cx="825500" cy="40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90950" y="2876550"/>
            <a:ext cx="838200" cy="393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64398" y="3195810"/>
            <a:ext cx="5835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25" dirty="0">
                <a:latin typeface="Calibri"/>
                <a:cs typeface="Calibri"/>
              </a:rPr>
              <a:t>Na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73650" y="2901950"/>
            <a:ext cx="825500" cy="3937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7650" y="3551793"/>
            <a:ext cx="8756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4404" y="2694092"/>
            <a:ext cx="203200" cy="5041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0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733800" y="3759200"/>
            <a:ext cx="1790700" cy="5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1250" y="3816350"/>
            <a:ext cx="1955800" cy="927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1250" y="3816350"/>
            <a:ext cx="1955800" cy="927100"/>
          </a:xfrm>
          <a:custGeom>
            <a:avLst/>
            <a:gdLst/>
            <a:ahLst/>
            <a:cxnLst/>
            <a:rect l="l" t="t" r="r" b="b"/>
            <a:pathLst>
              <a:path w="1955800" h="927100">
                <a:moveTo>
                  <a:pt x="0" y="0"/>
                </a:moveTo>
                <a:lnTo>
                  <a:pt x="1955800" y="0"/>
                </a:lnTo>
                <a:lnTo>
                  <a:pt x="19558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14750" y="4083050"/>
            <a:ext cx="1816100" cy="609600"/>
          </a:xfrm>
          <a:custGeom>
            <a:avLst/>
            <a:gdLst/>
            <a:ahLst/>
            <a:cxnLst/>
            <a:rect l="l" t="t" r="r" b="b"/>
            <a:pathLst>
              <a:path w="1816100" h="609600">
                <a:moveTo>
                  <a:pt x="0" y="0"/>
                </a:moveTo>
                <a:lnTo>
                  <a:pt x="1816100" y="0"/>
                </a:lnTo>
                <a:lnTo>
                  <a:pt x="18161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14750" y="4083050"/>
            <a:ext cx="1816100" cy="609600"/>
          </a:xfrm>
          <a:custGeom>
            <a:avLst/>
            <a:gdLst/>
            <a:ahLst/>
            <a:cxnLst/>
            <a:rect l="l" t="t" r="r" b="b"/>
            <a:pathLst>
              <a:path w="1816100" h="609600">
                <a:moveTo>
                  <a:pt x="0" y="0"/>
                </a:moveTo>
                <a:lnTo>
                  <a:pt x="1816100" y="0"/>
                </a:lnTo>
                <a:lnTo>
                  <a:pt x="18161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48100" y="4356100"/>
            <a:ext cx="1549400" cy="254000"/>
          </a:xfrm>
          <a:custGeom>
            <a:avLst/>
            <a:gdLst/>
            <a:ahLst/>
            <a:cxnLst/>
            <a:rect l="l" t="t" r="r" b="b"/>
            <a:pathLst>
              <a:path w="1549400" h="254000">
                <a:moveTo>
                  <a:pt x="1507065" y="0"/>
                </a:moveTo>
                <a:lnTo>
                  <a:pt x="32063" y="1254"/>
                </a:lnTo>
                <a:lnTo>
                  <a:pt x="2419" y="28191"/>
                </a:lnTo>
                <a:lnTo>
                  <a:pt x="0" y="42334"/>
                </a:lnTo>
                <a:lnTo>
                  <a:pt x="1254" y="221936"/>
                </a:lnTo>
                <a:lnTo>
                  <a:pt x="6819" y="234716"/>
                </a:lnTo>
                <a:lnTo>
                  <a:pt x="16075" y="244874"/>
                </a:lnTo>
                <a:lnTo>
                  <a:pt x="28191" y="251580"/>
                </a:lnTo>
                <a:lnTo>
                  <a:pt x="42334" y="254000"/>
                </a:lnTo>
                <a:lnTo>
                  <a:pt x="1517336" y="252745"/>
                </a:lnTo>
                <a:lnTo>
                  <a:pt x="1530116" y="247180"/>
                </a:lnTo>
                <a:lnTo>
                  <a:pt x="1540274" y="237924"/>
                </a:lnTo>
                <a:lnTo>
                  <a:pt x="1546980" y="225808"/>
                </a:lnTo>
                <a:lnTo>
                  <a:pt x="1549400" y="211665"/>
                </a:lnTo>
                <a:lnTo>
                  <a:pt x="1548145" y="32063"/>
                </a:lnTo>
                <a:lnTo>
                  <a:pt x="1542580" y="19283"/>
                </a:lnTo>
                <a:lnTo>
                  <a:pt x="1533324" y="9125"/>
                </a:lnTo>
                <a:lnTo>
                  <a:pt x="1521208" y="2419"/>
                </a:lnTo>
                <a:lnTo>
                  <a:pt x="15070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714750" y="4083050"/>
            <a:ext cx="1816100" cy="609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R="5715" algn="ctr">
              <a:lnSpc>
                <a:spcPct val="100000"/>
              </a:lnSpc>
              <a:spcBef>
                <a:spcPts val="470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171777" y="3263900"/>
            <a:ext cx="166370" cy="807720"/>
          </a:xfrm>
          <a:custGeom>
            <a:avLst/>
            <a:gdLst/>
            <a:ahLst/>
            <a:cxnLst/>
            <a:rect l="l" t="t" r="r" b="b"/>
            <a:pathLst>
              <a:path w="166370" h="807720">
                <a:moveTo>
                  <a:pt x="88464" y="688390"/>
                </a:moveTo>
                <a:lnTo>
                  <a:pt x="76293" y="695365"/>
                </a:lnTo>
                <a:lnTo>
                  <a:pt x="74188" y="703126"/>
                </a:lnTo>
                <a:lnTo>
                  <a:pt x="133879" y="807278"/>
                </a:lnTo>
                <a:lnTo>
                  <a:pt x="159856" y="713110"/>
                </a:lnTo>
                <a:lnTo>
                  <a:pt x="109185" y="713110"/>
                </a:lnTo>
                <a:lnTo>
                  <a:pt x="96225" y="690496"/>
                </a:lnTo>
                <a:lnTo>
                  <a:pt x="88464" y="688390"/>
                </a:lnTo>
                <a:close/>
              </a:path>
              <a:path w="166370" h="807720">
                <a:moveTo>
                  <a:pt x="57018" y="97350"/>
                </a:moveTo>
                <a:lnTo>
                  <a:pt x="31417" y="97350"/>
                </a:lnTo>
                <a:lnTo>
                  <a:pt x="109185" y="713110"/>
                </a:lnTo>
                <a:lnTo>
                  <a:pt x="159856" y="713110"/>
                </a:lnTo>
                <a:lnTo>
                  <a:pt x="160734" y="709927"/>
                </a:lnTo>
                <a:lnTo>
                  <a:pt x="134385" y="709927"/>
                </a:lnTo>
                <a:lnTo>
                  <a:pt x="57018" y="97350"/>
                </a:lnTo>
                <a:close/>
              </a:path>
              <a:path w="166370" h="807720">
                <a:moveTo>
                  <a:pt x="148309" y="680833"/>
                </a:moveTo>
                <a:lnTo>
                  <a:pt x="141316" y="684801"/>
                </a:lnTo>
                <a:lnTo>
                  <a:pt x="134385" y="709927"/>
                </a:lnTo>
                <a:lnTo>
                  <a:pt x="160734" y="709927"/>
                </a:lnTo>
                <a:lnTo>
                  <a:pt x="165802" y="691555"/>
                </a:lnTo>
                <a:lnTo>
                  <a:pt x="161832" y="684563"/>
                </a:lnTo>
                <a:lnTo>
                  <a:pt x="148309" y="680833"/>
                </a:lnTo>
                <a:close/>
              </a:path>
              <a:path w="166370" h="807720">
                <a:moveTo>
                  <a:pt x="31922" y="0"/>
                </a:moveTo>
                <a:lnTo>
                  <a:pt x="0" y="115721"/>
                </a:lnTo>
                <a:lnTo>
                  <a:pt x="3970" y="122715"/>
                </a:lnTo>
                <a:lnTo>
                  <a:pt x="17492" y="126445"/>
                </a:lnTo>
                <a:lnTo>
                  <a:pt x="24485" y="122476"/>
                </a:lnTo>
                <a:lnTo>
                  <a:pt x="31417" y="97350"/>
                </a:lnTo>
                <a:lnTo>
                  <a:pt x="57018" y="97350"/>
                </a:lnTo>
                <a:lnTo>
                  <a:pt x="56616" y="94167"/>
                </a:lnTo>
                <a:lnTo>
                  <a:pt x="85892" y="94167"/>
                </a:lnTo>
                <a:lnTo>
                  <a:pt x="31922" y="0"/>
                </a:lnTo>
                <a:close/>
              </a:path>
              <a:path w="166370" h="807720">
                <a:moveTo>
                  <a:pt x="85892" y="94167"/>
                </a:moveTo>
                <a:lnTo>
                  <a:pt x="56616" y="94167"/>
                </a:lnTo>
                <a:lnTo>
                  <a:pt x="69576" y="116781"/>
                </a:lnTo>
                <a:lnTo>
                  <a:pt x="77337" y="118887"/>
                </a:lnTo>
                <a:lnTo>
                  <a:pt x="89508" y="111912"/>
                </a:lnTo>
                <a:lnTo>
                  <a:pt x="91613" y="104151"/>
                </a:lnTo>
                <a:lnTo>
                  <a:pt x="85892" y="94167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55108" y="3289300"/>
            <a:ext cx="322580" cy="788670"/>
          </a:xfrm>
          <a:custGeom>
            <a:avLst/>
            <a:gdLst/>
            <a:ahLst/>
            <a:cxnLst/>
            <a:rect l="l" t="t" r="r" b="b"/>
            <a:pathLst>
              <a:path w="322579" h="788670">
                <a:moveTo>
                  <a:pt x="19662" y="662255"/>
                </a:moveTo>
                <a:lnTo>
                  <a:pt x="5634" y="662382"/>
                </a:lnTo>
                <a:lnTo>
                  <a:pt x="0" y="668120"/>
                </a:lnTo>
                <a:lnTo>
                  <a:pt x="1090" y="788159"/>
                </a:lnTo>
                <a:lnTo>
                  <a:pt x="84915" y="703507"/>
                </a:lnTo>
                <a:lnTo>
                  <a:pt x="49170" y="703507"/>
                </a:lnTo>
                <a:lnTo>
                  <a:pt x="53050" y="693952"/>
                </a:lnTo>
                <a:lnTo>
                  <a:pt x="25636" y="693952"/>
                </a:lnTo>
                <a:lnTo>
                  <a:pt x="25398" y="667889"/>
                </a:lnTo>
                <a:lnTo>
                  <a:pt x="19662" y="662255"/>
                </a:lnTo>
                <a:close/>
              </a:path>
              <a:path w="322579" h="788670">
                <a:moveTo>
                  <a:pt x="75551" y="684947"/>
                </a:moveTo>
                <a:lnTo>
                  <a:pt x="67509" y="684987"/>
                </a:lnTo>
                <a:lnTo>
                  <a:pt x="49170" y="703507"/>
                </a:lnTo>
                <a:lnTo>
                  <a:pt x="84915" y="703507"/>
                </a:lnTo>
                <a:lnTo>
                  <a:pt x="85557" y="702859"/>
                </a:lnTo>
                <a:lnTo>
                  <a:pt x="85517" y="694818"/>
                </a:lnTo>
                <a:lnTo>
                  <a:pt x="75551" y="684947"/>
                </a:lnTo>
                <a:close/>
              </a:path>
              <a:path w="322579" h="788670">
                <a:moveTo>
                  <a:pt x="321887" y="84650"/>
                </a:moveTo>
                <a:lnTo>
                  <a:pt x="273038" y="84650"/>
                </a:lnTo>
                <a:lnTo>
                  <a:pt x="25636" y="693952"/>
                </a:lnTo>
                <a:lnTo>
                  <a:pt x="53050" y="693952"/>
                </a:lnTo>
                <a:lnTo>
                  <a:pt x="296572" y="94206"/>
                </a:lnTo>
                <a:lnTo>
                  <a:pt x="321974" y="94206"/>
                </a:lnTo>
                <a:lnTo>
                  <a:pt x="321887" y="84650"/>
                </a:lnTo>
                <a:close/>
              </a:path>
              <a:path w="322579" h="788670">
                <a:moveTo>
                  <a:pt x="321974" y="94206"/>
                </a:moveTo>
                <a:lnTo>
                  <a:pt x="296572" y="94206"/>
                </a:lnTo>
                <a:lnTo>
                  <a:pt x="296809" y="120270"/>
                </a:lnTo>
                <a:lnTo>
                  <a:pt x="302547" y="125903"/>
                </a:lnTo>
                <a:lnTo>
                  <a:pt x="316574" y="125776"/>
                </a:lnTo>
                <a:lnTo>
                  <a:pt x="322209" y="120039"/>
                </a:lnTo>
                <a:lnTo>
                  <a:pt x="321974" y="94206"/>
                </a:lnTo>
                <a:close/>
              </a:path>
              <a:path w="322579" h="788670">
                <a:moveTo>
                  <a:pt x="321118" y="0"/>
                </a:moveTo>
                <a:lnTo>
                  <a:pt x="236650" y="85298"/>
                </a:lnTo>
                <a:lnTo>
                  <a:pt x="236689" y="93339"/>
                </a:lnTo>
                <a:lnTo>
                  <a:pt x="246658" y="103210"/>
                </a:lnTo>
                <a:lnTo>
                  <a:pt x="254699" y="103170"/>
                </a:lnTo>
                <a:lnTo>
                  <a:pt x="273038" y="84650"/>
                </a:lnTo>
                <a:lnTo>
                  <a:pt x="321887" y="84650"/>
                </a:lnTo>
                <a:lnTo>
                  <a:pt x="32111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09654" y="1993900"/>
            <a:ext cx="611505" cy="2089150"/>
          </a:xfrm>
          <a:custGeom>
            <a:avLst/>
            <a:gdLst/>
            <a:ahLst/>
            <a:cxnLst/>
            <a:rect l="l" t="t" r="r" b="b"/>
            <a:pathLst>
              <a:path w="611504" h="2089150">
                <a:moveTo>
                  <a:pt x="18867" y="1961742"/>
                </a:moveTo>
                <a:lnTo>
                  <a:pt x="4944" y="1963465"/>
                </a:lnTo>
                <a:lnTo>
                  <a:pt x="0" y="1969806"/>
                </a:lnTo>
                <a:lnTo>
                  <a:pt x="14745" y="2088941"/>
                </a:lnTo>
                <a:lnTo>
                  <a:pt x="85192" y="1999368"/>
                </a:lnTo>
                <a:lnTo>
                  <a:pt x="52877" y="1999368"/>
                </a:lnTo>
                <a:lnTo>
                  <a:pt x="54775" y="1992553"/>
                </a:lnTo>
                <a:lnTo>
                  <a:pt x="28409" y="1992553"/>
                </a:lnTo>
                <a:lnTo>
                  <a:pt x="25208" y="1966686"/>
                </a:lnTo>
                <a:lnTo>
                  <a:pt x="18867" y="1961742"/>
                </a:lnTo>
                <a:close/>
              </a:path>
              <a:path w="611504" h="2089150">
                <a:moveTo>
                  <a:pt x="76974" y="1977927"/>
                </a:moveTo>
                <a:lnTo>
                  <a:pt x="68990" y="1978880"/>
                </a:lnTo>
                <a:lnTo>
                  <a:pt x="52877" y="1999368"/>
                </a:lnTo>
                <a:lnTo>
                  <a:pt x="85192" y="1999368"/>
                </a:lnTo>
                <a:lnTo>
                  <a:pt x="88955" y="1994583"/>
                </a:lnTo>
                <a:lnTo>
                  <a:pt x="88002" y="1986598"/>
                </a:lnTo>
                <a:lnTo>
                  <a:pt x="76974" y="1977927"/>
                </a:lnTo>
                <a:close/>
              </a:path>
              <a:path w="611504" h="2089150">
                <a:moveTo>
                  <a:pt x="607663" y="89573"/>
                </a:moveTo>
                <a:lnTo>
                  <a:pt x="558444" y="89573"/>
                </a:lnTo>
                <a:lnTo>
                  <a:pt x="28409" y="1992553"/>
                </a:lnTo>
                <a:lnTo>
                  <a:pt x="54775" y="1992553"/>
                </a:lnTo>
                <a:lnTo>
                  <a:pt x="582912" y="96387"/>
                </a:lnTo>
                <a:lnTo>
                  <a:pt x="608506" y="96387"/>
                </a:lnTo>
                <a:lnTo>
                  <a:pt x="607663" y="89573"/>
                </a:lnTo>
                <a:close/>
              </a:path>
              <a:path w="611504" h="2089150">
                <a:moveTo>
                  <a:pt x="608506" y="96387"/>
                </a:moveTo>
                <a:lnTo>
                  <a:pt x="582912" y="96387"/>
                </a:lnTo>
                <a:lnTo>
                  <a:pt x="586113" y="122254"/>
                </a:lnTo>
                <a:lnTo>
                  <a:pt x="592456" y="127199"/>
                </a:lnTo>
                <a:lnTo>
                  <a:pt x="606376" y="125475"/>
                </a:lnTo>
                <a:lnTo>
                  <a:pt x="611322" y="119134"/>
                </a:lnTo>
                <a:lnTo>
                  <a:pt x="608506" y="96387"/>
                </a:lnTo>
                <a:close/>
              </a:path>
              <a:path w="611504" h="2089150">
                <a:moveTo>
                  <a:pt x="596576" y="0"/>
                </a:moveTo>
                <a:lnTo>
                  <a:pt x="522366" y="94358"/>
                </a:lnTo>
                <a:lnTo>
                  <a:pt x="523321" y="102342"/>
                </a:lnTo>
                <a:lnTo>
                  <a:pt x="534347" y="111014"/>
                </a:lnTo>
                <a:lnTo>
                  <a:pt x="542331" y="110059"/>
                </a:lnTo>
                <a:lnTo>
                  <a:pt x="558444" y="89573"/>
                </a:lnTo>
                <a:lnTo>
                  <a:pt x="607663" y="89573"/>
                </a:lnTo>
                <a:lnTo>
                  <a:pt x="596576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29170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>
                <a:latin typeface="Calibri"/>
                <a:cs typeface="Calibri"/>
              </a:rPr>
              <a:t>W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26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7101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225415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  <a:p>
            <a:pPr marL="584200" marR="5303520" lvl="1" indent="-165100" algn="ctr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local[*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local[n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0741" y="1191260"/>
            <a:ext cx="393382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--maste</a:t>
            </a:r>
            <a:r>
              <a:rPr sz="2000" b="1" dirty="0">
                <a:latin typeface="Courier New"/>
                <a:cs typeface="Courier New"/>
              </a:rPr>
              <a:t>r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ll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0" y="4483100"/>
            <a:ext cx="679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700" y="4610100"/>
            <a:ext cx="6413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7050" y="4527550"/>
            <a:ext cx="6654800" cy="9779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8610" marR="460375" indent="-139700">
              <a:lnSpc>
                <a:spcPct val="1065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'local[3]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--clas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WordCoun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MyJarFil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.ja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136900"/>
            <a:ext cx="6794500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0700" y="3263900"/>
            <a:ext cx="53213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050" y="3181350"/>
            <a:ext cx="6654800" cy="9017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8610" marR="1552575" indent="-139700">
              <a:lnSpc>
                <a:spcPct val="1065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'local[3]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WordCount.p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20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480" y="3412458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543" y="4688267"/>
            <a:ext cx="59690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ts val="21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660527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4120515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  <a:p>
            <a:pPr marL="584200" marR="3995420" lvl="1" indent="-165100" algn="ctr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yarn-client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yarn-cluster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spark://</a:t>
            </a:r>
            <a:r>
              <a:rPr sz="2000" b="1" i="1" spc="-5" dirty="0">
                <a:latin typeface="Courier New"/>
                <a:cs typeface="Courier New"/>
              </a:rPr>
              <a:t>masternode</a:t>
            </a:r>
            <a:r>
              <a:rPr sz="2000" b="1" spc="-5" dirty="0">
                <a:latin typeface="Courier New"/>
                <a:cs typeface="Courier New"/>
              </a:rPr>
              <a:t>:por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mesos://masternode:por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0741" y="1191260"/>
            <a:ext cx="393382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--maste</a:t>
            </a:r>
            <a:r>
              <a:rPr sz="2000" b="1" dirty="0">
                <a:latin typeface="Courier New"/>
                <a:cs typeface="Courier New"/>
              </a:rPr>
              <a:t>r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unn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4480" y="3711305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465" y="4987114"/>
            <a:ext cx="59690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ts val="21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9900" y="4800600"/>
            <a:ext cx="69469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8000" y="4927600"/>
            <a:ext cx="66929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4350" y="4845050"/>
            <a:ext cx="6807200" cy="9652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8610" marR="333375" indent="-139700">
              <a:lnSpc>
                <a:spcPct val="1065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yarn-cluste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--clas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WordCoun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MyJarFil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.ja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9900" y="3454400"/>
            <a:ext cx="69469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8000" y="3581400"/>
            <a:ext cx="56007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4350" y="3498850"/>
            <a:ext cx="6807200" cy="8890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8610" marR="1425575" indent="-139700">
              <a:lnSpc>
                <a:spcPct val="1065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yarn-cluste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WordCount.p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fileURL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2451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--master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yar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9341" y="1673860"/>
            <a:ext cx="736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2" y="2692172"/>
            <a:ext cx="613537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local[*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local[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loca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1663700" y="5092700"/>
            <a:ext cx="69469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4500" y="5168900"/>
            <a:ext cx="41021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8150" y="5137150"/>
            <a:ext cx="6807200" cy="5969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-shel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yarn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3700" y="4127500"/>
            <a:ext cx="69469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500" y="4203700"/>
            <a:ext cx="35560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08150" y="4171950"/>
            <a:ext cx="6807200" cy="5969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pyspar</a:t>
            </a:r>
            <a:r>
              <a:rPr sz="1800" b="1" dirty="0">
                <a:latin typeface="Courier New"/>
                <a:cs typeface="Courier New"/>
              </a:rPr>
              <a:t>k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--maste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yarn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679" y="4357500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7079" y="5309296"/>
            <a:ext cx="5035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849870" cy="400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--jar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--py-file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--driver-java-option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--executor-memor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.,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1000m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2g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--package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--num-executor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--queu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Arial"/>
              <a:buChar char="•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--help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ub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26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eb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670300"/>
            <a:ext cx="7670800" cy="265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600" y="3721149"/>
            <a:ext cx="7518400" cy="250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250" y="3714750"/>
            <a:ext cx="7531100" cy="2514600"/>
          </a:xfrm>
          <a:custGeom>
            <a:avLst/>
            <a:gdLst/>
            <a:ahLst/>
            <a:cxnLst/>
            <a:rect l="l" t="t" r="r" b="b"/>
            <a:pathLst>
              <a:path w="7531100" h="2514600">
                <a:moveTo>
                  <a:pt x="0" y="0"/>
                </a:moveTo>
                <a:lnTo>
                  <a:pt x="7531099" y="0"/>
                </a:lnTo>
                <a:lnTo>
                  <a:pt x="7531099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9500" y="1117600"/>
            <a:ext cx="6718300" cy="318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0300" y="1168400"/>
            <a:ext cx="6565900" cy="303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1162050"/>
            <a:ext cx="6578600" cy="3048000"/>
          </a:xfrm>
          <a:custGeom>
            <a:avLst/>
            <a:gdLst/>
            <a:ahLst/>
            <a:cxnLst/>
            <a:rect l="l" t="t" r="r" b="b"/>
            <a:pathLst>
              <a:path w="6578600" h="3048000">
                <a:moveTo>
                  <a:pt x="0" y="0"/>
                </a:moveTo>
                <a:lnTo>
                  <a:pt x="6578599" y="0"/>
                </a:lnTo>
                <a:lnTo>
                  <a:pt x="6578599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100" y="1333500"/>
            <a:ext cx="2057400" cy="162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1308100"/>
            <a:ext cx="2146300" cy="170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950" y="1377950"/>
            <a:ext cx="1917700" cy="148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950" y="1377950"/>
            <a:ext cx="1917700" cy="1485900"/>
          </a:xfrm>
          <a:prstGeom prst="rect">
            <a:avLst/>
          </a:prstGeom>
          <a:ln w="12700">
            <a:solidFill>
              <a:srgbClr val="28A4C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129539">
              <a:lnSpc>
                <a:spcPct val="99500"/>
              </a:lnSpc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unn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j</a:t>
            </a:r>
            <a:r>
              <a:rPr sz="1800" spc="-50" dirty="0">
                <a:latin typeface="Calibri"/>
                <a:cs typeface="Calibri"/>
              </a:rPr>
              <a:t>ob</a:t>
            </a:r>
            <a:r>
              <a:rPr sz="1800" spc="-5" dirty="0">
                <a:latin typeface="Calibri"/>
                <a:cs typeface="Calibri"/>
              </a:rPr>
              <a:t>s,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15" dirty="0">
                <a:latin typeface="Calibri"/>
                <a:cs typeface="Calibri"/>
              </a:rPr>
              <a:t>vi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44434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http://localhost:4040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I,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I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438400"/>
            <a:ext cx="82550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2489200"/>
            <a:ext cx="81026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650" y="2482850"/>
            <a:ext cx="8115300" cy="2324100"/>
          </a:xfrm>
          <a:custGeom>
            <a:avLst/>
            <a:gdLst/>
            <a:ahLst/>
            <a:cxnLst/>
            <a:rect l="l" t="t" r="r" b="b"/>
            <a:pathLst>
              <a:path w="8115300" h="2324100">
                <a:moveTo>
                  <a:pt x="0" y="0"/>
                </a:moveTo>
                <a:lnTo>
                  <a:pt x="8115299" y="0"/>
                </a:lnTo>
                <a:lnTo>
                  <a:pt x="8115299" y="2324100"/>
                </a:lnTo>
                <a:lnTo>
                  <a:pt x="0" y="232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7900" y="3873500"/>
            <a:ext cx="13208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4100" y="3924300"/>
            <a:ext cx="1168400" cy="381000"/>
          </a:xfrm>
          <a:custGeom>
            <a:avLst/>
            <a:gdLst/>
            <a:ahLst/>
            <a:cxnLst/>
            <a:rect l="l" t="t" r="r" b="b"/>
            <a:pathLst>
              <a:path w="1168400" h="381000">
                <a:moveTo>
                  <a:pt x="0" y="89481"/>
                </a:moveTo>
                <a:lnTo>
                  <a:pt x="10056" y="48227"/>
                </a:lnTo>
                <a:lnTo>
                  <a:pt x="36874" y="17089"/>
                </a:lnTo>
                <a:lnTo>
                  <a:pt x="75424" y="1097"/>
                </a:lnTo>
                <a:lnTo>
                  <a:pt x="1078919" y="0"/>
                </a:lnTo>
                <a:lnTo>
                  <a:pt x="1093484" y="1179"/>
                </a:lnTo>
                <a:lnTo>
                  <a:pt x="1131924" y="17381"/>
                </a:lnTo>
                <a:lnTo>
                  <a:pt x="1158572" y="48669"/>
                </a:lnTo>
                <a:lnTo>
                  <a:pt x="1168400" y="291518"/>
                </a:lnTo>
                <a:lnTo>
                  <a:pt x="1167220" y="306083"/>
                </a:lnTo>
                <a:lnTo>
                  <a:pt x="1151018" y="344524"/>
                </a:lnTo>
                <a:lnTo>
                  <a:pt x="1119731" y="371171"/>
                </a:lnTo>
                <a:lnTo>
                  <a:pt x="89481" y="381000"/>
                </a:lnTo>
                <a:lnTo>
                  <a:pt x="74916" y="379820"/>
                </a:lnTo>
                <a:lnTo>
                  <a:pt x="36475" y="363618"/>
                </a:lnTo>
                <a:lnTo>
                  <a:pt x="9828" y="332330"/>
                </a:lnTo>
                <a:lnTo>
                  <a:pt x="0" y="8948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03184" cy="282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5" dirty="0">
                <a:latin typeface="Calibri"/>
                <a:cs typeface="Calibri"/>
              </a:rPr>
              <a:t>Vi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localhost:18080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435100" y="4076700"/>
            <a:ext cx="67691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5900" y="4127500"/>
            <a:ext cx="66167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4121150"/>
            <a:ext cx="6629400" cy="2070100"/>
          </a:xfrm>
          <a:custGeom>
            <a:avLst/>
            <a:gdLst/>
            <a:ahLst/>
            <a:cxnLst/>
            <a:rect l="l" t="t" r="r" b="b"/>
            <a:pathLst>
              <a:path w="6629400" h="2070100">
                <a:moveTo>
                  <a:pt x="0" y="0"/>
                </a:moveTo>
                <a:lnTo>
                  <a:pt x="6629399" y="0"/>
                </a:lnTo>
                <a:lnTo>
                  <a:pt x="6629399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400" y="5067300"/>
            <a:ext cx="9144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2600" y="511810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86499"/>
                </a:moveTo>
                <a:lnTo>
                  <a:pt x="10373" y="45391"/>
                </a:lnTo>
                <a:lnTo>
                  <a:pt x="37906" y="14928"/>
                </a:lnTo>
                <a:lnTo>
                  <a:pt x="77218" y="492"/>
                </a:lnTo>
                <a:lnTo>
                  <a:pt x="675500" y="0"/>
                </a:lnTo>
                <a:lnTo>
                  <a:pt x="690053" y="1219"/>
                </a:lnTo>
                <a:lnTo>
                  <a:pt x="728211" y="17910"/>
                </a:lnTo>
                <a:lnTo>
                  <a:pt x="753929" y="49967"/>
                </a:lnTo>
                <a:lnTo>
                  <a:pt x="762000" y="281800"/>
                </a:lnTo>
                <a:lnTo>
                  <a:pt x="760780" y="296354"/>
                </a:lnTo>
                <a:lnTo>
                  <a:pt x="744089" y="334511"/>
                </a:lnTo>
                <a:lnTo>
                  <a:pt x="712032" y="360229"/>
                </a:lnTo>
                <a:lnTo>
                  <a:pt x="86499" y="368300"/>
                </a:lnTo>
                <a:lnTo>
                  <a:pt x="71946" y="367080"/>
                </a:lnTo>
                <a:lnTo>
                  <a:pt x="33788" y="350389"/>
                </a:lnTo>
                <a:lnTo>
                  <a:pt x="8070" y="318332"/>
                </a:lnTo>
                <a:lnTo>
                  <a:pt x="0" y="86499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23133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46100" y="1714500"/>
            <a:ext cx="83566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900" y="1765300"/>
            <a:ext cx="82042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1758950"/>
            <a:ext cx="8216900" cy="2184400"/>
          </a:xfrm>
          <a:custGeom>
            <a:avLst/>
            <a:gdLst/>
            <a:ahLst/>
            <a:cxnLst/>
            <a:rect l="l" t="t" r="r" b="b"/>
            <a:pathLst>
              <a:path w="8216900" h="2184400">
                <a:moveTo>
                  <a:pt x="0" y="0"/>
                </a:moveTo>
                <a:lnTo>
                  <a:pt x="8216899" y="0"/>
                </a:lnTo>
                <a:lnTo>
                  <a:pt x="8216899" y="2184400"/>
                </a:lnTo>
                <a:lnTo>
                  <a:pt x="0" y="218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93534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177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29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s.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9055"/>
            <a:ext cx="6972300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ts val="235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77800">
              <a:lnSpc>
                <a:spcPts val="2350"/>
              </a:lnSpc>
            </a:pPr>
            <a:r>
              <a:rPr sz="2000" b="1" spc="-5" smtClean="0">
                <a:latin typeface="Courier New"/>
                <a:cs typeface="Courier New"/>
              </a:rPr>
              <a:t>exercises/project</a:t>
            </a:r>
            <a:r>
              <a:rPr sz="2000" b="1" smtClean="0">
                <a:latin typeface="Courier New"/>
                <a:cs typeface="Courier New"/>
              </a:rPr>
              <a:t>s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stub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solutio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4336415">
              <a:lnSpc>
                <a:spcPct val="100000"/>
              </a:lnSpc>
              <a:spcBef>
                <a:spcPts val="1755"/>
              </a:spcBef>
            </a:pPr>
            <a:r>
              <a:rPr sz="1600" spc="-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j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t 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-9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St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62" y="291161"/>
            <a:ext cx="571500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35" dirty="0">
                <a:latin typeface="Calibri"/>
                <a:cs typeface="Calibri"/>
              </a:rPr>
              <a:t>unn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254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2350" y="2978150"/>
            <a:ext cx="3657600" cy="2463800"/>
          </a:xfrm>
          <a:prstGeom prst="rect">
            <a:avLst/>
          </a:prstGeom>
          <a:solidFill>
            <a:srgbClr val="F6FFC3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474595" algn="ctr">
              <a:lnSpc>
                <a:spcPct val="100000"/>
              </a:lnSpc>
            </a:pP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+countjpgs</a:t>
            </a:r>
            <a:endParaRPr sz="1400">
              <a:latin typeface="Courier New"/>
              <a:cs typeface="Courier New"/>
            </a:endParaRPr>
          </a:p>
          <a:p>
            <a:pPr marR="2474595" algn="ctr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pom.xml</a:t>
            </a:r>
            <a:endParaRPr sz="1400">
              <a:latin typeface="Courier New"/>
              <a:cs typeface="Courier New"/>
            </a:endParaRPr>
          </a:p>
          <a:p>
            <a:pPr marL="174625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src</a:t>
            </a:r>
            <a:endParaRPr sz="1400">
              <a:latin typeface="Courier New"/>
              <a:cs typeface="Courier New"/>
            </a:endParaRPr>
          </a:p>
          <a:p>
            <a:pPr marR="2550795" algn="ctr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endParaRPr sz="1400">
              <a:latin typeface="Courier New"/>
              <a:cs typeface="Courier New"/>
            </a:endParaRPr>
          </a:p>
          <a:p>
            <a:pPr marL="390525">
              <a:lnSpc>
                <a:spcPts val="1639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scala</a:t>
            </a:r>
            <a:endParaRPr sz="1400">
              <a:latin typeface="Courier New"/>
              <a:cs typeface="Courier New"/>
            </a:endParaRPr>
          </a:p>
          <a:p>
            <a:pPr marL="504825">
              <a:lnSpc>
                <a:spcPts val="1639"/>
              </a:lnSpc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solution</a:t>
            </a:r>
            <a:endParaRPr sz="14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CountJPGs.s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ala</a:t>
            </a:r>
            <a:endParaRPr sz="14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stubs</a:t>
            </a:r>
            <a:endParaRPr sz="14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CountJPGs.s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ala</a:t>
            </a:r>
            <a:endParaRPr sz="1400">
              <a:latin typeface="Courier New"/>
              <a:cs typeface="Courier New"/>
            </a:endParaRPr>
          </a:p>
          <a:p>
            <a:pPr marR="2576195" algn="ctr">
              <a:lnSpc>
                <a:spcPts val="1639"/>
              </a:lnSpc>
              <a:spcBef>
                <a:spcPts val="20"/>
              </a:spcBef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target</a:t>
            </a:r>
            <a:endParaRPr sz="1400">
              <a:latin typeface="Courier New"/>
              <a:cs typeface="Courier New"/>
            </a:endParaRPr>
          </a:p>
          <a:p>
            <a:pPr marL="390525">
              <a:lnSpc>
                <a:spcPts val="1639"/>
              </a:lnSpc>
            </a:pP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countjpg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-1.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j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ar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500" y="3048000"/>
            <a:ext cx="4432300" cy="229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950" y="3092450"/>
            <a:ext cx="4292600" cy="21590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package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-submi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5595" marR="402590">
              <a:lnSpc>
                <a:spcPct val="99500"/>
              </a:lnSpc>
              <a:spcBef>
                <a:spcPts val="50"/>
              </a:spcBef>
            </a:pPr>
            <a:r>
              <a:rPr sz="1800" b="1" spc="15" dirty="0">
                <a:latin typeface="Courier New"/>
                <a:cs typeface="Courier New"/>
              </a:rPr>
              <a:t>--clas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stubs.CountJP</a:t>
            </a:r>
            <a:r>
              <a:rPr sz="1800" b="1" spc="-80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target/countj</a:t>
            </a:r>
            <a:r>
              <a:rPr sz="1800" b="1" spc="-8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g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-</a:t>
            </a:r>
            <a:r>
              <a:rPr sz="1800" b="1" spc="-80" dirty="0">
                <a:latin typeface="Courier New"/>
                <a:cs typeface="Courier New"/>
              </a:rPr>
              <a:t>1</a:t>
            </a:r>
            <a:r>
              <a:rPr sz="1800" b="1" spc="20" dirty="0">
                <a:latin typeface="Courier New"/>
                <a:cs typeface="Courier New"/>
              </a:rPr>
              <a:t>.0.</a:t>
            </a:r>
            <a:r>
              <a:rPr sz="1800" b="1" spc="-80" dirty="0">
                <a:latin typeface="Courier New"/>
                <a:cs typeface="Courier New"/>
              </a:rPr>
              <a:t>j</a:t>
            </a:r>
            <a:r>
              <a:rPr sz="1800" b="1" spc="20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weblogs.*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703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140" dirty="0">
                <a:latin typeface="Calibri"/>
                <a:cs typeface="Calibri"/>
              </a:rPr>
              <a:t>W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09890" cy="408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marR="5106670" indent="-165100" algn="ctr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spark.master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spark.app.name</a:t>
            </a:r>
            <a:endParaRPr sz="2000">
              <a:latin typeface="Courier New"/>
              <a:cs typeface="Courier New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spark.local.di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hu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/tmp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spark.ui.por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4040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marR="6985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spark.executor.memor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re..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07352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20193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3541" y="1191260"/>
            <a:ext cx="6089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42" y="1523772"/>
            <a:ext cx="624840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--driver-memory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641" y="1545611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500M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642" y="2692172"/>
            <a:ext cx="308610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741" y="2714011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--properties-file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9941" y="2714011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42" y="4498354"/>
            <a:ext cx="608330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$SPARK_HOME/conf/spark-defaults.conf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8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11"/>
          <p:cNvSpPr/>
          <p:nvPr/>
        </p:nvSpPr>
        <p:spPr>
          <a:xfrm>
            <a:off x="1320800" y="3403600"/>
            <a:ext cx="59563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2700" y="3365500"/>
            <a:ext cx="58674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5250" y="3448050"/>
            <a:ext cx="5816600" cy="9271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237490">
              <a:lnSpc>
                <a:spcPts val="2100"/>
              </a:lnSpc>
              <a:tabLst>
                <a:tab pos="2370455" algn="l"/>
              </a:tabLst>
            </a:pPr>
            <a:r>
              <a:rPr sz="1800" b="1" spc="15" dirty="0">
                <a:latin typeface="Courier New"/>
                <a:cs typeface="Courier New"/>
              </a:rPr>
              <a:t>spark.maste</a:t>
            </a:r>
            <a:r>
              <a:rPr sz="1800" b="1" dirty="0">
                <a:latin typeface="Courier New"/>
                <a:cs typeface="Courier New"/>
              </a:rPr>
              <a:t>r	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://master</a:t>
            </a:r>
            <a:r>
              <a:rPr sz="1800" b="1" spc="-8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ode</a:t>
            </a:r>
            <a:r>
              <a:rPr sz="1800" b="1" spc="-80" dirty="0">
                <a:latin typeface="Courier New"/>
                <a:cs typeface="Courier New"/>
              </a:rPr>
              <a:t>:</a:t>
            </a:r>
            <a:r>
              <a:rPr sz="1800" b="1" spc="15" dirty="0">
                <a:latin typeface="Courier New"/>
                <a:cs typeface="Courier New"/>
              </a:rPr>
              <a:t>7077 spark.local.di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44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/tmp</a:t>
            </a:r>
            <a:endParaRPr sz="1800">
              <a:latin typeface="Courier New"/>
              <a:cs typeface="Courier New"/>
            </a:endParaRPr>
          </a:p>
          <a:p>
            <a:pPr marL="84455">
              <a:lnSpc>
                <a:spcPts val="2140"/>
              </a:lnSpc>
              <a:tabLst>
                <a:tab pos="2370455" algn="l"/>
              </a:tabLst>
            </a:pPr>
            <a:r>
              <a:rPr sz="1800" b="1" spc="15" dirty="0">
                <a:latin typeface="Courier New"/>
                <a:cs typeface="Courier New"/>
              </a:rPr>
              <a:t>spark.ui.por</a:t>
            </a:r>
            <a:r>
              <a:rPr sz="1800" b="1" dirty="0">
                <a:latin typeface="Courier New"/>
                <a:cs typeface="Courier New"/>
              </a:rPr>
              <a:t>t	</a:t>
            </a:r>
            <a:r>
              <a:rPr sz="1800" b="1" spc="15" dirty="0">
                <a:latin typeface="Courier New"/>
                <a:cs typeface="Courier New"/>
              </a:rPr>
              <a:t>4444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6851650" cy="277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SparkContext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</a:t>
            </a:r>
            <a:r>
              <a:rPr sz="2000" b="1" dirty="0">
                <a:latin typeface="Courier New"/>
                <a:cs typeface="Courier New"/>
              </a:rPr>
              <a:t>f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setAppName(</a:t>
            </a:r>
            <a:r>
              <a:rPr sz="2000" b="1" i="1" spc="-5" dirty="0">
                <a:latin typeface="Courier New"/>
                <a:cs typeface="Courier New"/>
              </a:rPr>
              <a:t>name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setMaster(</a:t>
            </a:r>
            <a:r>
              <a:rPr sz="2000" b="1" i="1" spc="-5" dirty="0">
                <a:latin typeface="Courier New"/>
                <a:cs typeface="Courier New"/>
              </a:rPr>
              <a:t>master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set(</a:t>
            </a:r>
            <a:r>
              <a:rPr sz="2000" b="1" i="1" spc="-5" dirty="0">
                <a:latin typeface="Courier New"/>
                <a:cs typeface="Courier New"/>
              </a:rPr>
              <a:t>property-name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value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se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</a:t>
            </a:r>
            <a:r>
              <a:rPr sz="2000" b="1" dirty="0">
                <a:latin typeface="Courier New"/>
                <a:cs typeface="Courier New"/>
              </a:rPr>
              <a:t>f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ll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hon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130300"/>
            <a:ext cx="8191500" cy="494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050" y="1174750"/>
            <a:ext cx="8051800" cy="4800600"/>
          </a:xfrm>
          <a:custGeom>
            <a:avLst/>
            <a:gdLst/>
            <a:ahLst/>
            <a:cxnLst/>
            <a:rect l="l" t="t" r="r" b="b"/>
            <a:pathLst>
              <a:path w="8051800" h="4800600">
                <a:moveTo>
                  <a:pt x="0" y="0"/>
                </a:moveTo>
                <a:lnTo>
                  <a:pt x="8051800" y="0"/>
                </a:lnTo>
                <a:lnTo>
                  <a:pt x="8051800" y="4800600"/>
                </a:lnTo>
                <a:lnTo>
                  <a:pt x="0" y="4800600"/>
                </a:lnTo>
                <a:lnTo>
                  <a:pt x="0" y="0"/>
                </a:lnTo>
                <a:close/>
              </a:path>
            </a:pathLst>
          </a:custGeom>
          <a:solidFill>
            <a:srgbClr val="D3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50" y="1174750"/>
            <a:ext cx="8051800" cy="4800600"/>
          </a:xfrm>
          <a:custGeom>
            <a:avLst/>
            <a:gdLst/>
            <a:ahLst/>
            <a:cxnLst/>
            <a:rect l="l" t="t" r="r" b="b"/>
            <a:pathLst>
              <a:path w="8051800" h="4800600">
                <a:moveTo>
                  <a:pt x="0" y="0"/>
                </a:moveTo>
                <a:lnTo>
                  <a:pt x="8051800" y="0"/>
                </a:lnTo>
                <a:lnTo>
                  <a:pt x="8051800" y="4800600"/>
                </a:lnTo>
                <a:lnTo>
                  <a:pt x="0" y="480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331" y="1365977"/>
            <a:ext cx="3378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impor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sys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fro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pyspar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impor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SparkContext </a:t>
            </a:r>
            <a:r>
              <a:rPr sz="1400" b="1" spc="-45" dirty="0">
                <a:latin typeface="Courier New"/>
                <a:cs typeface="Courier New"/>
              </a:rPr>
              <a:t>fro</a:t>
            </a:r>
            <a:r>
              <a:rPr sz="1400" b="1" dirty="0">
                <a:latin typeface="Courier New"/>
                <a:cs typeface="Courier New"/>
              </a:rPr>
              <a:t>m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pyspar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impor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SparkConf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331" y="2229577"/>
            <a:ext cx="32893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51180" indent="-101600">
              <a:lnSpc>
                <a:spcPts val="16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u="heavy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u="heavy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name</a:t>
            </a:r>
            <a:r>
              <a:rPr sz="1400" b="1" u="heavy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u="heavy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3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u="heavy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u="heavy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main</a:t>
            </a:r>
            <a:r>
              <a:rPr sz="1400" b="1" u="heavy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u="heavy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": 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(sys.arg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v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&lt;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2:</a:t>
            </a:r>
            <a:endParaRPr sz="1400">
              <a:latin typeface="Courier New"/>
              <a:cs typeface="Courier New"/>
            </a:endParaRPr>
          </a:p>
          <a:p>
            <a:pPr marL="330200" marR="5080">
              <a:lnSpc>
                <a:spcPts val="17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prin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sys.stder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"Usage: exi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(-1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7931" y="2648677"/>
            <a:ext cx="939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WordCount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731" y="2648677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&lt;fil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&gt;"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931" y="3296377"/>
            <a:ext cx="199961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1400" b="1" spc="-45" dirty="0">
                <a:latin typeface="Courier New"/>
                <a:cs typeface="Courier New"/>
              </a:rPr>
              <a:t>scon</a:t>
            </a:r>
            <a:r>
              <a:rPr sz="1400" b="1" dirty="0">
                <a:latin typeface="Courier New"/>
                <a:cs typeface="Courier New"/>
              </a:rPr>
              <a:t>f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SparkCon</a:t>
            </a:r>
            <a:r>
              <a:rPr sz="1400" b="1" spc="-40" dirty="0">
                <a:latin typeface="Courier New"/>
                <a:cs typeface="Courier New"/>
              </a:rPr>
              <a:t>f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ts val="1639"/>
              </a:lnSpc>
            </a:pPr>
            <a:r>
              <a:rPr sz="1400" b="1" spc="-45" dirty="0">
                <a:latin typeface="Courier New"/>
                <a:cs typeface="Courier New"/>
              </a:rPr>
              <a:t>.setAppNam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("W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rd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8073" y="3296377"/>
            <a:ext cx="9829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ts val="1600"/>
              </a:lnSpc>
            </a:pP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400" b="1" spc="-45" dirty="0">
                <a:latin typeface="Courier New"/>
                <a:cs typeface="Courier New"/>
              </a:rPr>
              <a:t>Count"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21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931" y="3715477"/>
            <a:ext cx="30537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0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.set("spark.ui</a:t>
            </a:r>
            <a:r>
              <a:rPr sz="1400" b="1" spc="60" dirty="0">
                <a:latin typeface="Courier New"/>
                <a:cs typeface="Courier New"/>
              </a:rPr>
              <a:t>.</a:t>
            </a:r>
            <a:r>
              <a:rPr sz="1400" b="1" spc="-45" dirty="0">
                <a:latin typeface="Courier New"/>
                <a:cs typeface="Courier New"/>
              </a:rPr>
              <a:t>p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rt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,"</a:t>
            </a:r>
            <a:r>
              <a:rPr sz="1400" b="1" spc="60" dirty="0"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1</a:t>
            </a:r>
            <a:r>
              <a:rPr sz="1400" b="1" spc="60" dirty="0"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1") s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SparkContext</a:t>
            </a:r>
            <a:r>
              <a:rPr sz="1400" b="1" spc="6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co</a:t>
            </a:r>
            <a:r>
              <a:rPr sz="1400" b="1" spc="60" dirty="0">
                <a:latin typeface="Courier New"/>
                <a:cs typeface="Courier New"/>
              </a:rPr>
              <a:t>n</a:t>
            </a:r>
            <a:r>
              <a:rPr sz="1400" b="1" spc="-45" dirty="0">
                <a:latin typeface="Courier New"/>
                <a:cs typeface="Courier New"/>
              </a:rPr>
              <a:t>f=</a:t>
            </a:r>
            <a:r>
              <a:rPr sz="1400" b="1" spc="55" dirty="0">
                <a:latin typeface="Courier New"/>
                <a:cs typeface="Courier New"/>
              </a:rPr>
              <a:t>s</a:t>
            </a:r>
            <a:r>
              <a:rPr sz="1400" b="1" spc="-45" dirty="0">
                <a:latin typeface="Courier New"/>
                <a:cs typeface="Courier New"/>
              </a:rPr>
              <a:t>c</a:t>
            </a:r>
            <a:r>
              <a:rPr sz="1400" b="1" spc="55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n</a:t>
            </a:r>
            <a:r>
              <a:rPr sz="1400" b="1" spc="-40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931" y="4363177"/>
            <a:ext cx="406971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9880" algn="ctr">
              <a:lnSpc>
                <a:spcPts val="1639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(sy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rg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v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[1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]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ts val="1639"/>
              </a:lnSpc>
              <a:tabLst>
                <a:tab pos="1828164" algn="l"/>
                <a:tab pos="394906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(lambd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	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(w,1)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.reduceByKey(l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v1,v2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v1+v2)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5931" y="5429977"/>
            <a:ext cx="40519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fo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pai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counts.tak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(5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prin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pair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054100"/>
            <a:ext cx="819150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200" y="1168400"/>
            <a:ext cx="5410200" cy="520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1098550"/>
            <a:ext cx="8051800" cy="5143500"/>
          </a:xfrm>
          <a:custGeom>
            <a:avLst/>
            <a:gdLst/>
            <a:ahLst/>
            <a:cxnLst/>
            <a:rect l="l" t="t" r="r" b="b"/>
            <a:pathLst>
              <a:path w="8051800" h="5143500">
                <a:moveTo>
                  <a:pt x="0" y="0"/>
                </a:moveTo>
                <a:lnTo>
                  <a:pt x="8051800" y="0"/>
                </a:lnTo>
                <a:lnTo>
                  <a:pt x="8051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D3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" y="1098550"/>
            <a:ext cx="8051800" cy="5143500"/>
          </a:xfrm>
          <a:custGeom>
            <a:avLst/>
            <a:gdLst/>
            <a:ahLst/>
            <a:cxnLst/>
            <a:rect l="l" t="t" r="r" b="b"/>
            <a:pathLst>
              <a:path w="8051800" h="5143500">
                <a:moveTo>
                  <a:pt x="0" y="0"/>
                </a:moveTo>
                <a:lnTo>
                  <a:pt x="8051800" y="0"/>
                </a:lnTo>
                <a:lnTo>
                  <a:pt x="8051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696" y="1282236"/>
            <a:ext cx="6350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import import </a:t>
            </a:r>
            <a:r>
              <a:rPr sz="1400" b="1" spc="-45" dirty="0">
                <a:latin typeface="Courier New"/>
                <a:cs typeface="Courier New"/>
              </a:rPr>
              <a:t>import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38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996" y="1282236"/>
            <a:ext cx="3251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org.apache.spa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k.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rk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on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org.apache.spa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k.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rk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on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t._ </a:t>
            </a:r>
            <a:r>
              <a:rPr sz="1400" b="1" spc="-45" dirty="0">
                <a:latin typeface="Courier New"/>
                <a:cs typeface="Courier New"/>
              </a:rPr>
              <a:t>org.apache.spa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k.</a:t>
            </a:r>
            <a:r>
              <a:rPr sz="1400" b="1" spc="60" dirty="0">
                <a:latin typeface="Courier New"/>
                <a:cs typeface="Courier New"/>
              </a:rPr>
              <a:t>S</a:t>
            </a:r>
            <a:r>
              <a:rPr sz="1400" b="1" spc="-45" dirty="0">
                <a:latin typeface="Courier New"/>
                <a:cs typeface="Courier New"/>
              </a:rPr>
              <a:t>p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rk</a:t>
            </a:r>
            <a:r>
              <a:rPr sz="1400" b="1" spc="60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onf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696" y="2145836"/>
            <a:ext cx="1935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objec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WordCoun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296" y="2349036"/>
            <a:ext cx="33331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main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arg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Array[String]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	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5596" y="2564936"/>
            <a:ext cx="391604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1600">
              <a:lnSpc>
                <a:spcPct val="101200"/>
              </a:lnSpc>
              <a:tabLst>
                <a:tab pos="1713864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(args.lengt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h	&lt;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{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System.err.pr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ln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"U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g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WordCoun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t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System.exi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2918" y="2780836"/>
            <a:ext cx="84264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&lt;file&gt;"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5596" y="3631736"/>
            <a:ext cx="337121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3080" algn="ctr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scon</a:t>
            </a:r>
            <a:r>
              <a:rPr sz="1400" b="1" dirty="0">
                <a:latin typeface="Courier New"/>
                <a:cs typeface="Courier New"/>
              </a:rPr>
              <a:t>f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ne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SparkCon</a:t>
            </a:r>
            <a:r>
              <a:rPr sz="1400" b="1" spc="-40" dirty="0">
                <a:latin typeface="Courier New"/>
                <a:cs typeface="Courier New"/>
              </a:rPr>
              <a:t>f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latin typeface="Courier New"/>
                <a:cs typeface="Courier New"/>
              </a:rPr>
              <a:t>.setAppNam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("</a:t>
            </a:r>
            <a:r>
              <a:rPr sz="1400" b="1" spc="60" dirty="0">
                <a:latin typeface="Courier New"/>
                <a:cs typeface="Courier New"/>
              </a:rPr>
              <a:t>W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Count"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 marR="5080" indent="101600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.set("spark.u</a:t>
            </a:r>
            <a:r>
              <a:rPr sz="1400" b="1" spc="60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.</a:t>
            </a:r>
            <a:r>
              <a:rPr sz="1400" b="1" spc="60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or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",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4</a:t>
            </a:r>
            <a:r>
              <a:rPr sz="1400" b="1" spc="60" dirty="0">
                <a:latin typeface="Courier New"/>
                <a:cs typeface="Courier New"/>
              </a:rPr>
              <a:t>1</a:t>
            </a:r>
            <a:r>
              <a:rPr sz="1400" b="1" spc="-45" dirty="0">
                <a:latin typeface="Courier New"/>
                <a:cs typeface="Courier New"/>
              </a:rPr>
              <a:t>41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ne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SparkContext(s</a:t>
            </a:r>
            <a:r>
              <a:rPr sz="1400" b="1" spc="60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on</a:t>
            </a:r>
            <a:r>
              <a:rPr sz="1400" b="1" spc="55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596" y="4698536"/>
            <a:ext cx="391160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(ar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g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s(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0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.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flatMa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(lin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b="1" spc="114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\\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496" y="5130336"/>
            <a:ext cx="2311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map(wor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(word,1)).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596" y="5346236"/>
            <a:ext cx="325691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0">
              <a:lnSpc>
                <a:spcPts val="1600"/>
              </a:lnSpc>
              <a:tabLst>
                <a:tab pos="1713864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reduceByKey(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_	+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counts.tak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(5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ch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ln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696" y="5765336"/>
            <a:ext cx="2343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261112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 algn="just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he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3517900" y="1054100"/>
            <a:ext cx="5473700" cy="509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4700" y="1079500"/>
            <a:ext cx="13843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130300"/>
            <a:ext cx="1231900" cy="469900"/>
          </a:xfrm>
          <a:custGeom>
            <a:avLst/>
            <a:gdLst/>
            <a:ahLst/>
            <a:cxnLst/>
            <a:rect l="l" t="t" r="r" b="b"/>
            <a:pathLst>
              <a:path w="1231900" h="469900">
                <a:moveTo>
                  <a:pt x="0" y="78318"/>
                </a:moveTo>
                <a:lnTo>
                  <a:pt x="11353" y="37682"/>
                </a:lnTo>
                <a:lnTo>
                  <a:pt x="41038" y="9424"/>
                </a:lnTo>
                <a:lnTo>
                  <a:pt x="1153582" y="0"/>
                </a:lnTo>
                <a:lnTo>
                  <a:pt x="1168097" y="1342"/>
                </a:lnTo>
                <a:lnTo>
                  <a:pt x="1205336" y="19535"/>
                </a:lnTo>
                <a:lnTo>
                  <a:pt x="1228009" y="53872"/>
                </a:lnTo>
                <a:lnTo>
                  <a:pt x="1231900" y="391581"/>
                </a:lnTo>
                <a:lnTo>
                  <a:pt x="1230557" y="406097"/>
                </a:lnTo>
                <a:lnTo>
                  <a:pt x="1212364" y="443336"/>
                </a:lnTo>
                <a:lnTo>
                  <a:pt x="1178027" y="466009"/>
                </a:lnTo>
                <a:lnTo>
                  <a:pt x="78318" y="469900"/>
                </a:lnTo>
                <a:lnTo>
                  <a:pt x="63802" y="468557"/>
                </a:lnTo>
                <a:lnTo>
                  <a:pt x="26563" y="450364"/>
                </a:lnTo>
                <a:lnTo>
                  <a:pt x="3890" y="416027"/>
                </a:lnTo>
                <a:lnTo>
                  <a:pt x="0" y="78318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07630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50200" cy="450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20" dirty="0">
                <a:latin typeface="Calibri"/>
                <a:cs typeface="Calibri"/>
              </a:rPr>
              <a:t>4</a:t>
            </a:r>
            <a:r>
              <a:rPr sz="2000" b="1" dirty="0">
                <a:latin typeface="Calibri"/>
                <a:cs typeface="Calibri"/>
              </a:rPr>
              <a:t>j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1040765" marR="935990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http://logging.apache.org/log4j/1.2/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20" dirty="0">
                <a:latin typeface="Calibri"/>
                <a:cs typeface="Calibri"/>
              </a:rPr>
              <a:t>4</a:t>
            </a:r>
            <a:r>
              <a:rPr sz="2000" b="1" dirty="0">
                <a:latin typeface="Calibri"/>
                <a:cs typeface="Calibri"/>
              </a:rPr>
              <a:t>j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FATAL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ERROR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WARN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INFO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DEBUG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TRACE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OFF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gg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721100"/>
            <a:ext cx="85725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" y="3683000"/>
            <a:ext cx="83566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3765550"/>
            <a:ext cx="8432800" cy="2184400"/>
          </a:xfrm>
          <a:custGeom>
            <a:avLst/>
            <a:gdLst/>
            <a:ahLst/>
            <a:cxnLst/>
            <a:rect l="l" t="t" r="r" b="b"/>
            <a:pathLst>
              <a:path w="8432800" h="2184400">
                <a:moveTo>
                  <a:pt x="0" y="0"/>
                </a:moveTo>
                <a:lnTo>
                  <a:pt x="8432800" y="0"/>
                </a:lnTo>
                <a:lnTo>
                  <a:pt x="8432800" y="2184400"/>
                </a:lnTo>
                <a:lnTo>
                  <a:pt x="0" y="2184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3765550"/>
            <a:ext cx="8432800" cy="2184400"/>
          </a:xfrm>
          <a:custGeom>
            <a:avLst/>
            <a:gdLst/>
            <a:ahLst/>
            <a:cxnLst/>
            <a:rect l="l" t="t" r="r" b="b"/>
            <a:pathLst>
              <a:path w="8432800" h="2184400">
                <a:moveTo>
                  <a:pt x="0" y="0"/>
                </a:moveTo>
                <a:lnTo>
                  <a:pt x="8432800" y="0"/>
                </a:lnTo>
                <a:lnTo>
                  <a:pt x="8432800" y="2184400"/>
                </a:lnTo>
                <a:lnTo>
                  <a:pt x="0" y="218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242" y="1196354"/>
            <a:ext cx="7976234" cy="466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114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/var/log/hadoop-yarn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yar</a:t>
            </a:r>
            <a:r>
              <a:rPr sz="2000" b="1" dirty="0">
                <a:latin typeface="Courier New"/>
                <a:cs typeface="Courier New"/>
              </a:rPr>
              <a:t>n </a:t>
            </a:r>
            <a:r>
              <a:rPr sz="2000" b="1" spc="-5" dirty="0">
                <a:latin typeface="Courier New"/>
                <a:cs typeface="Courier New"/>
              </a:rPr>
              <a:t>log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dirty="0">
                <a:latin typeface="Courier New"/>
                <a:cs typeface="Courier New"/>
              </a:rPr>
              <a:t>$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yar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applicatio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-list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1600"/>
              </a:lnSpc>
              <a:tabLst>
                <a:tab pos="3796665" algn="l"/>
                <a:tab pos="5536565" algn="l"/>
                <a:tab pos="5739765" algn="l"/>
              </a:tabLst>
            </a:pPr>
            <a:r>
              <a:rPr sz="1600" b="1" spc="35" dirty="0">
                <a:latin typeface="Courier New"/>
                <a:cs typeface="Courier New"/>
              </a:rPr>
              <a:t>Applicati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d	</a:t>
            </a:r>
            <a:r>
              <a:rPr sz="1600" b="1" spc="35" dirty="0">
                <a:latin typeface="Courier New"/>
                <a:cs typeface="Courier New"/>
              </a:rPr>
              <a:t>Applicat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Applicatio</a:t>
            </a:r>
            <a:r>
              <a:rPr sz="1600" b="1" spc="-6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yp</a:t>
            </a:r>
            <a:r>
              <a:rPr sz="1600" b="1" spc="-65" dirty="0">
                <a:latin typeface="Courier New"/>
                <a:cs typeface="Courier New"/>
              </a:rPr>
              <a:t>e… </a:t>
            </a:r>
            <a:r>
              <a:rPr sz="1600" b="1" spc="35" dirty="0">
                <a:latin typeface="Courier New"/>
                <a:cs typeface="Courier New"/>
              </a:rPr>
              <a:t>applicati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n_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35" dirty="0">
                <a:latin typeface="Courier New"/>
                <a:cs typeface="Courier New"/>
              </a:rPr>
              <a:t>4</a:t>
            </a:r>
            <a:r>
              <a:rPr sz="1600" b="1" spc="-65" dirty="0">
                <a:latin typeface="Courier New"/>
                <a:cs typeface="Courier New"/>
              </a:rPr>
              <a:t>4</a:t>
            </a:r>
            <a:r>
              <a:rPr sz="1600" b="1" spc="35" dirty="0">
                <a:latin typeface="Courier New"/>
                <a:cs typeface="Courier New"/>
              </a:rPr>
              <a:t>13</a:t>
            </a:r>
            <a:r>
              <a:rPr sz="1600" b="1" spc="-65" dirty="0">
                <a:latin typeface="Courier New"/>
                <a:cs typeface="Courier New"/>
              </a:rPr>
              <a:t>9</a:t>
            </a:r>
            <a:r>
              <a:rPr sz="1600" b="1" spc="35" dirty="0">
                <a:latin typeface="Courier New"/>
                <a:cs typeface="Courier New"/>
              </a:rPr>
              <a:t>54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spc="35" dirty="0">
                <a:latin typeface="Courier New"/>
                <a:cs typeface="Courier New"/>
              </a:rPr>
              <a:t>3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35" dirty="0">
                <a:latin typeface="Courier New"/>
                <a:cs typeface="Courier New"/>
              </a:rPr>
              <a:t>48</a:t>
            </a:r>
            <a:r>
              <a:rPr sz="1600" b="1" spc="-65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00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Spar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shel</a:t>
            </a:r>
            <a:r>
              <a:rPr sz="1600" b="1" dirty="0">
                <a:latin typeface="Courier New"/>
                <a:cs typeface="Courier New"/>
              </a:rPr>
              <a:t>l		</a:t>
            </a:r>
            <a:r>
              <a:rPr sz="1600" b="1" spc="35" dirty="0">
                <a:latin typeface="Courier New"/>
                <a:cs typeface="Courier New"/>
              </a:rPr>
              <a:t>SPAR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 </a:t>
            </a:r>
            <a:r>
              <a:rPr sz="1600" b="1" spc="35" dirty="0">
                <a:latin typeface="Courier New"/>
                <a:cs typeface="Courier New"/>
              </a:rPr>
              <a:t>applicati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n_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35" dirty="0">
                <a:latin typeface="Courier New"/>
                <a:cs typeface="Courier New"/>
              </a:rPr>
              <a:t>4</a:t>
            </a:r>
            <a:r>
              <a:rPr sz="1600" b="1" spc="-65" dirty="0">
                <a:latin typeface="Courier New"/>
                <a:cs typeface="Courier New"/>
              </a:rPr>
              <a:t>4</a:t>
            </a:r>
            <a:r>
              <a:rPr sz="1600" b="1" spc="35" dirty="0">
                <a:latin typeface="Courier New"/>
                <a:cs typeface="Courier New"/>
              </a:rPr>
              <a:t>13</a:t>
            </a:r>
            <a:r>
              <a:rPr sz="1600" b="1" spc="-65" dirty="0">
                <a:latin typeface="Courier New"/>
                <a:cs typeface="Courier New"/>
              </a:rPr>
              <a:t>9</a:t>
            </a:r>
            <a:r>
              <a:rPr sz="1600" b="1" spc="35" dirty="0">
                <a:latin typeface="Courier New"/>
                <a:cs typeface="Courier New"/>
              </a:rPr>
              <a:t>54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spc="35" dirty="0">
                <a:latin typeface="Courier New"/>
                <a:cs typeface="Courier New"/>
              </a:rPr>
              <a:t>3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35" dirty="0">
                <a:latin typeface="Courier New"/>
                <a:cs typeface="Courier New"/>
              </a:rPr>
              <a:t>48</a:t>
            </a:r>
            <a:r>
              <a:rPr sz="1600" b="1" spc="-65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00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spc="-31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myapp.ja</a:t>
            </a:r>
            <a:r>
              <a:rPr sz="1600" b="1" dirty="0">
                <a:latin typeface="Courier New"/>
                <a:cs typeface="Courier New"/>
              </a:rPr>
              <a:t>r	</a:t>
            </a:r>
            <a:r>
              <a:rPr sz="1600" b="1" spc="35" dirty="0">
                <a:latin typeface="Courier New"/>
                <a:cs typeface="Courier New"/>
              </a:rPr>
              <a:t>MAPREDUC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$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yar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log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-applicationI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&lt;</a:t>
            </a:r>
            <a:r>
              <a:rPr sz="1800" b="1" i="1" spc="15" dirty="0">
                <a:latin typeface="Courier New"/>
                <a:cs typeface="Courier New"/>
              </a:rPr>
              <a:t>appi</a:t>
            </a:r>
            <a:r>
              <a:rPr sz="1800" b="1" i="1" spc="20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876300" y="1168400"/>
            <a:ext cx="7429500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950" y="1162050"/>
            <a:ext cx="7442200" cy="3962400"/>
          </a:xfrm>
          <a:custGeom>
            <a:avLst/>
            <a:gdLst/>
            <a:ahLst/>
            <a:cxnLst/>
            <a:rect l="l" t="t" r="r" b="b"/>
            <a:pathLst>
              <a:path w="7442200" h="3962400">
                <a:moveTo>
                  <a:pt x="0" y="0"/>
                </a:moveTo>
                <a:lnTo>
                  <a:pt x="7442199" y="0"/>
                </a:lnTo>
                <a:lnTo>
                  <a:pt x="7442199" y="3962400"/>
                </a:lnTo>
                <a:lnTo>
                  <a:pt x="0" y="396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7750" y="4679950"/>
            <a:ext cx="787400" cy="444500"/>
          </a:xfrm>
          <a:custGeom>
            <a:avLst/>
            <a:gdLst/>
            <a:ahLst/>
            <a:cxnLst/>
            <a:rect l="l" t="t" r="r" b="b"/>
            <a:pathLst>
              <a:path w="787400" h="444500">
                <a:moveTo>
                  <a:pt x="0" y="74084"/>
                </a:moveTo>
                <a:lnTo>
                  <a:pt x="11936" y="33743"/>
                </a:lnTo>
                <a:lnTo>
                  <a:pt x="42855" y="6884"/>
                </a:lnTo>
                <a:lnTo>
                  <a:pt x="713315" y="0"/>
                </a:lnTo>
                <a:lnTo>
                  <a:pt x="727807" y="1416"/>
                </a:lnTo>
                <a:lnTo>
                  <a:pt x="764469" y="20495"/>
                </a:lnTo>
                <a:lnTo>
                  <a:pt x="785204" y="56111"/>
                </a:lnTo>
                <a:lnTo>
                  <a:pt x="787400" y="370415"/>
                </a:lnTo>
                <a:lnTo>
                  <a:pt x="785983" y="384907"/>
                </a:lnTo>
                <a:lnTo>
                  <a:pt x="766904" y="421569"/>
                </a:lnTo>
                <a:lnTo>
                  <a:pt x="731288" y="442304"/>
                </a:lnTo>
                <a:lnTo>
                  <a:pt x="74084" y="444500"/>
                </a:lnTo>
                <a:lnTo>
                  <a:pt x="59592" y="443083"/>
                </a:lnTo>
                <a:lnTo>
                  <a:pt x="22930" y="424004"/>
                </a:lnTo>
                <a:lnTo>
                  <a:pt x="2195" y="388388"/>
                </a:lnTo>
                <a:lnTo>
                  <a:pt x="0" y="74084"/>
                </a:lnTo>
                <a:close/>
              </a:path>
            </a:pathLst>
          </a:custGeom>
          <a:ln w="381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55" dirty="0"/>
              <a:t>L</a:t>
            </a:r>
            <a:r>
              <a:rPr spc="10" dirty="0"/>
              <a:t>o</a:t>
            </a:r>
            <a:r>
              <a:rPr spc="-50" dirty="0"/>
              <a:t>gg</a:t>
            </a:r>
            <a:r>
              <a:rPr dirty="0"/>
              <a:t>i</a:t>
            </a:r>
            <a:r>
              <a:rPr spc="20" dirty="0"/>
              <a:t>n</a:t>
            </a:r>
            <a:r>
              <a:rPr dirty="0"/>
              <a:t>g</a:t>
            </a:r>
            <a:r>
              <a:rPr spc="95" dirty="0"/>
              <a:t> </a:t>
            </a:r>
            <a:r>
              <a:rPr dirty="0"/>
              <a:t>l</a:t>
            </a:r>
            <a:r>
              <a:rPr spc="-10" dirty="0"/>
              <a:t>e</a:t>
            </a:r>
            <a:r>
              <a:rPr spc="-50" dirty="0"/>
              <a:t>v</a:t>
            </a:r>
            <a:r>
              <a:rPr spc="-10" dirty="0"/>
              <a:t>e</a:t>
            </a:r>
            <a:r>
              <a:rPr dirty="0"/>
              <a:t>l</a:t>
            </a:r>
            <a:r>
              <a:rPr spc="-5" dirty="0"/>
              <a:t>s</a:t>
            </a:r>
            <a:r>
              <a:rPr spc="50" dirty="0"/>
              <a:t> </a:t>
            </a:r>
            <a:r>
              <a:rPr spc="-40" dirty="0"/>
              <a:t>c</a:t>
            </a:r>
            <a:r>
              <a:rPr spc="0" dirty="0"/>
              <a:t>a</a:t>
            </a:r>
            <a:r>
              <a:rPr spc="-5" dirty="0"/>
              <a:t>n</a:t>
            </a:r>
            <a:r>
              <a:rPr spc="-30" dirty="0"/>
              <a:t> </a:t>
            </a:r>
            <a:r>
              <a:rPr spc="20" dirty="0"/>
              <a:t>b</a:t>
            </a:r>
            <a:r>
              <a:rPr dirty="0"/>
              <a:t>e</a:t>
            </a:r>
            <a:r>
              <a:rPr spc="40" dirty="0"/>
              <a:t> </a:t>
            </a:r>
            <a:r>
              <a:rPr spc="-5" dirty="0"/>
              <a:t>s</a:t>
            </a:r>
            <a:r>
              <a:rPr spc="-10" dirty="0"/>
              <a:t>e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-35" dirty="0"/>
              <a:t>f</a:t>
            </a:r>
            <a:r>
              <a:rPr spc="10" dirty="0"/>
              <a:t>o</a:t>
            </a:r>
            <a:r>
              <a:rPr dirty="0"/>
              <a:t>r</a:t>
            </a:r>
            <a:r>
              <a:rPr spc="-65" dirty="0"/>
              <a:t> </a:t>
            </a:r>
            <a:r>
              <a:rPr dirty="0"/>
              <a:t>t</a:t>
            </a:r>
            <a:r>
              <a:rPr spc="20" dirty="0"/>
              <a:t>h</a:t>
            </a:r>
            <a:r>
              <a:rPr dirty="0"/>
              <a:t>e</a:t>
            </a:r>
            <a:r>
              <a:rPr spc="40" dirty="0"/>
              <a:t> </a:t>
            </a:r>
            <a:r>
              <a:rPr spc="-40" dirty="0"/>
              <a:t>c</a:t>
            </a:r>
            <a:r>
              <a:rPr dirty="0"/>
              <a:t>l</a:t>
            </a:r>
            <a:r>
              <a:rPr spc="20" dirty="0"/>
              <a:t>u</a:t>
            </a:r>
            <a:r>
              <a:rPr spc="-5" dirty="0"/>
              <a:t>s</a:t>
            </a:r>
            <a:r>
              <a:rPr dirty="0"/>
              <a:t>t</a:t>
            </a:r>
            <a:r>
              <a:rPr spc="-10" dirty="0"/>
              <a:t>e</a:t>
            </a:r>
            <a:r>
              <a:rPr spc="-114" dirty="0"/>
              <a:t>r</a:t>
            </a:r>
            <a:r>
              <a:rPr spc="-5" dirty="0"/>
              <a:t>,</a:t>
            </a:r>
            <a:r>
              <a:rPr spc="-170" dirty="0"/>
              <a:t> </a:t>
            </a:r>
            <a:r>
              <a:rPr spc="-35" dirty="0"/>
              <a:t>f</a:t>
            </a:r>
            <a:r>
              <a:rPr spc="10" dirty="0"/>
              <a:t>o</a:t>
            </a:r>
            <a:r>
              <a:rPr dirty="0"/>
              <a:t>r</a:t>
            </a:r>
            <a:r>
              <a:rPr spc="35" dirty="0"/>
              <a:t> </a:t>
            </a:r>
            <a:r>
              <a:rPr dirty="0"/>
              <a:t>i</a:t>
            </a:r>
            <a:r>
              <a:rPr spc="20" dirty="0"/>
              <a:t>nd</a:t>
            </a:r>
            <a:r>
              <a:rPr dirty="0"/>
              <a:t>i</a:t>
            </a:r>
            <a:r>
              <a:rPr spc="-55" dirty="0"/>
              <a:t>v</a:t>
            </a:r>
            <a:r>
              <a:rPr dirty="0"/>
              <a:t>i</a:t>
            </a:r>
            <a:r>
              <a:rPr spc="20" dirty="0"/>
              <a:t>du</a:t>
            </a:r>
            <a:r>
              <a:rPr spc="0" dirty="0"/>
              <a:t>a</a:t>
            </a:r>
            <a:r>
              <a:rPr spc="-5" dirty="0"/>
              <a:t>l</a:t>
            </a:r>
            <a:r>
              <a:rPr spc="-145" dirty="0"/>
              <a:t> </a:t>
            </a:r>
            <a:r>
              <a:rPr spc="0" dirty="0"/>
              <a:t>a</a:t>
            </a:r>
            <a:r>
              <a:rPr spc="20" dirty="0"/>
              <a:t>pp</a:t>
            </a:r>
            <a:r>
              <a:rPr dirty="0"/>
              <a:t>li</a:t>
            </a:r>
            <a:r>
              <a:rPr spc="-40" dirty="0"/>
              <a:t>c</a:t>
            </a:r>
            <a:r>
              <a:rPr spc="0" dirty="0"/>
              <a:t>a</a:t>
            </a:r>
            <a:r>
              <a:rPr dirty="0"/>
              <a:t>ti</a:t>
            </a:r>
            <a:r>
              <a:rPr spc="10" dirty="0"/>
              <a:t>o</a:t>
            </a:r>
            <a:r>
              <a:rPr spc="20" dirty="0"/>
              <a:t>n</a:t>
            </a:r>
            <a:r>
              <a:rPr spc="-5" dirty="0"/>
              <a:t>s,</a:t>
            </a:r>
            <a:r>
              <a:rPr spc="-170" dirty="0"/>
              <a:t> </a:t>
            </a:r>
            <a:r>
              <a:rPr spc="10" dirty="0"/>
              <a:t>o</a:t>
            </a:r>
            <a:r>
              <a:rPr dirty="0"/>
              <a:t>r</a:t>
            </a:r>
            <a:r>
              <a:rPr spc="35" dirty="0"/>
              <a:t> </a:t>
            </a:r>
            <a:r>
              <a:rPr spc="-10" dirty="0"/>
              <a:t>e</a:t>
            </a:r>
            <a:r>
              <a:rPr spc="-50" dirty="0"/>
              <a:t>v</a:t>
            </a:r>
            <a:r>
              <a:rPr spc="-10" dirty="0"/>
              <a:t>e</a:t>
            </a:r>
            <a:r>
              <a:rPr spc="-5" dirty="0"/>
              <a:t>n </a:t>
            </a:r>
            <a:r>
              <a:rPr spc="-35" dirty="0"/>
              <a:t>f</a:t>
            </a:r>
            <a:r>
              <a:rPr spc="20" dirty="0"/>
              <a:t>o</a:t>
            </a:r>
            <a:r>
              <a:rPr dirty="0"/>
              <a:t>r</a:t>
            </a:r>
            <a:r>
              <a:rPr spc="-65" dirty="0"/>
              <a:t> </a:t>
            </a:r>
            <a:r>
              <a:rPr spc="-5" dirty="0"/>
              <a:t>s</a:t>
            </a:r>
            <a:r>
              <a:rPr spc="20" dirty="0"/>
              <a:t>p</a:t>
            </a:r>
            <a:r>
              <a:rPr spc="-10" dirty="0"/>
              <a:t>e</a:t>
            </a:r>
            <a:r>
              <a:rPr spc="-40" dirty="0"/>
              <a:t>c</a:t>
            </a:r>
            <a:r>
              <a:rPr dirty="0"/>
              <a:t>i</a:t>
            </a:r>
            <a:r>
              <a:rPr spc="-35" dirty="0"/>
              <a:t>f</a:t>
            </a:r>
            <a:r>
              <a:rPr spc="5" dirty="0"/>
              <a:t>i</a:t>
            </a:r>
            <a:r>
              <a:rPr dirty="0"/>
              <a:t>c</a:t>
            </a:r>
            <a:r>
              <a:rPr spc="110" dirty="0"/>
              <a:t> </a:t>
            </a:r>
            <a:r>
              <a:rPr spc="-40" dirty="0"/>
              <a:t>c</a:t>
            </a:r>
            <a:r>
              <a:rPr spc="10" dirty="0"/>
              <a:t>o</a:t>
            </a:r>
            <a:r>
              <a:rPr spc="-30" dirty="0"/>
              <a:t>m</a:t>
            </a:r>
            <a:r>
              <a:rPr spc="20" dirty="0"/>
              <a:t>p</a:t>
            </a:r>
            <a:r>
              <a:rPr spc="10" dirty="0"/>
              <a:t>o</a:t>
            </a:r>
            <a:r>
              <a:rPr spc="20" dirty="0"/>
              <a:t>n</a:t>
            </a:r>
            <a:r>
              <a:rPr spc="-10" dirty="0"/>
              <a:t>e</a:t>
            </a:r>
            <a:r>
              <a:rPr spc="20" dirty="0"/>
              <a:t>n</a:t>
            </a:r>
            <a:r>
              <a:rPr dirty="0"/>
              <a:t>t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10" dirty="0"/>
              <a:t>o</a:t>
            </a:r>
            <a:r>
              <a:rPr dirty="0"/>
              <a:t>r</a:t>
            </a:r>
            <a:r>
              <a:rPr spc="35" dirty="0"/>
              <a:t> </a:t>
            </a:r>
            <a:r>
              <a:rPr spc="-5" dirty="0"/>
              <a:t>s</a:t>
            </a:r>
            <a:r>
              <a:rPr spc="20" dirty="0"/>
              <a:t>ub</a:t>
            </a:r>
            <a:r>
              <a:rPr spc="-5" dirty="0"/>
              <a:t>s</a:t>
            </a:r>
            <a:r>
              <a:rPr spc="-55" dirty="0"/>
              <a:t>y</a:t>
            </a:r>
            <a:r>
              <a:rPr spc="-5" dirty="0"/>
              <a:t>s</a:t>
            </a:r>
            <a:r>
              <a:rPr dirty="0"/>
              <a:t>t</a:t>
            </a:r>
            <a:r>
              <a:rPr spc="-10" dirty="0"/>
              <a:t>e</a:t>
            </a:r>
            <a:r>
              <a:rPr spc="-30" dirty="0"/>
              <a:t>m</a:t>
            </a:r>
            <a:r>
              <a:rPr spc="-5" dirty="0"/>
              <a:t>s</a:t>
            </a: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35" dirty="0"/>
              <a:t>D</a:t>
            </a:r>
            <a:r>
              <a:rPr spc="-10" dirty="0"/>
              <a:t>e</a:t>
            </a:r>
            <a:r>
              <a:rPr spc="-35" dirty="0"/>
              <a:t>f</a:t>
            </a:r>
            <a:r>
              <a:rPr spc="0" dirty="0"/>
              <a:t>a</a:t>
            </a:r>
            <a:r>
              <a:rPr spc="20" dirty="0"/>
              <a:t>u</a:t>
            </a:r>
            <a:r>
              <a:rPr dirty="0"/>
              <a:t>l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-35" dirty="0"/>
              <a:t>f</a:t>
            </a:r>
            <a:r>
              <a:rPr spc="10" dirty="0"/>
              <a:t>o</a:t>
            </a:r>
            <a:r>
              <a:rPr dirty="0"/>
              <a:t>r</a:t>
            </a:r>
            <a:r>
              <a:rPr spc="-65" dirty="0"/>
              <a:t> </a:t>
            </a:r>
            <a:r>
              <a:rPr spc="-30" dirty="0"/>
              <a:t>m</a:t>
            </a:r>
            <a:r>
              <a:rPr spc="0" dirty="0"/>
              <a:t>a</a:t>
            </a:r>
            <a:r>
              <a:rPr spc="-40" dirty="0"/>
              <a:t>c</a:t>
            </a:r>
            <a:r>
              <a:rPr spc="20" dirty="0"/>
              <a:t>h</a:t>
            </a:r>
            <a:r>
              <a:rPr dirty="0"/>
              <a:t>i</a:t>
            </a:r>
            <a:r>
              <a:rPr spc="20" dirty="0"/>
              <a:t>n</a:t>
            </a:r>
            <a:r>
              <a:rPr spc="-10" dirty="0"/>
              <a:t>e</a:t>
            </a:r>
            <a:r>
              <a:rPr spc="-5" dirty="0"/>
              <a:t>: </a:t>
            </a:r>
            <a:r>
              <a:rPr spc="-20" dirty="0"/>
              <a:t>$</a:t>
            </a:r>
            <a:r>
              <a:rPr spc="-5" dirty="0">
                <a:latin typeface="Courier New"/>
                <a:cs typeface="Courier New"/>
              </a:rPr>
              <a:t>SPARK_HOME/conf/log4j.properties</a:t>
            </a: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b="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b="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b="0" spc="-20" dirty="0">
                <a:latin typeface="Calibri"/>
                <a:cs typeface="Calibri"/>
              </a:rPr>
              <a:t>S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spc="4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45" dirty="0">
                <a:latin typeface="Calibri"/>
                <a:cs typeface="Calibri"/>
              </a:rPr>
              <a:t>b</a:t>
            </a:r>
            <a:r>
              <a:rPr b="0" spc="-5" dirty="0">
                <a:latin typeface="Calibri"/>
                <a:cs typeface="Calibri"/>
              </a:rPr>
              <a:t>y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55" dirty="0">
                <a:latin typeface="Calibri"/>
                <a:cs typeface="Calibri"/>
              </a:rPr>
              <a:t>c</a:t>
            </a:r>
            <a:r>
              <a:rPr b="0" spc="45" dirty="0">
                <a:latin typeface="Calibri"/>
                <a:cs typeface="Calibri"/>
              </a:rPr>
              <a:t>op</a:t>
            </a:r>
            <a:r>
              <a:rPr b="0" spc="-15" dirty="0">
                <a:latin typeface="Calibri"/>
                <a:cs typeface="Calibri"/>
              </a:rPr>
              <a:t>y</a:t>
            </a:r>
            <a:r>
              <a:rPr b="0" spc="40" dirty="0">
                <a:latin typeface="Calibri"/>
                <a:cs typeface="Calibri"/>
              </a:rPr>
              <a:t>i</a:t>
            </a:r>
            <a:r>
              <a:rPr b="0" spc="45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g</a:t>
            </a:r>
            <a:r>
              <a:rPr b="0" spc="-195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log4j.properties.template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gg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3086100"/>
            <a:ext cx="7645400" cy="241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44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000" y="2882900"/>
          <a:ext cx="7632699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"/>
                <a:gridCol w="2463800"/>
                <a:gridCol w="5041899"/>
              </a:tblGrid>
              <a:tr h="241300">
                <a:tc gridSpan="2">
                  <a:txBody>
                    <a:bodyPr/>
                    <a:lstStyle/>
                    <a:p>
                      <a:pPr marL="82550">
                        <a:lnSpc>
                          <a:spcPts val="169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214630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3990" marR="335915">
                        <a:lnSpc>
                          <a:spcPct val="9970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7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everythin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7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logge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console log4j.rootCategory=I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FO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00" b="1" spc="4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console log4j.appender.conso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e=o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g.a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ach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.lo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4j.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ons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leA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pen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e 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3990">
                        <a:lnSpc>
                          <a:spcPts val="2020"/>
                        </a:lnSpc>
                        <a:spcBef>
                          <a:spcPts val="60"/>
                        </a:spcBef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log4j.appender.conso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e.t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rge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spc="-2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Sy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tem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err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3990">
                        <a:lnSpc>
                          <a:spcPts val="20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80035" indent="-165100">
              <a:lnSpc>
                <a:spcPct val="1042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55" dirty="0"/>
              <a:t>S</a:t>
            </a:r>
            <a:r>
              <a:rPr spc="20" dirty="0"/>
              <a:t>p</a:t>
            </a:r>
            <a:r>
              <a:rPr spc="0" dirty="0"/>
              <a:t>a</a:t>
            </a:r>
            <a:r>
              <a:rPr spc="-15" dirty="0"/>
              <a:t>r</a:t>
            </a:r>
            <a:r>
              <a:rPr dirty="0"/>
              <a:t>k</a:t>
            </a:r>
            <a:r>
              <a:rPr spc="-15" dirty="0"/>
              <a:t> </a:t>
            </a:r>
            <a:r>
              <a:rPr spc="5" dirty="0"/>
              <a:t>w</a:t>
            </a:r>
            <a:r>
              <a:rPr dirty="0"/>
              <a:t>il</a:t>
            </a:r>
            <a:r>
              <a:rPr spc="-5" dirty="0"/>
              <a:t>l</a:t>
            </a:r>
            <a:r>
              <a:rPr spc="-45" dirty="0"/>
              <a:t> </a:t>
            </a:r>
            <a:r>
              <a:rPr spc="20" dirty="0"/>
              <a:t>u</a:t>
            </a:r>
            <a:r>
              <a:rPr spc="-5" dirty="0"/>
              <a:t>s</a:t>
            </a:r>
            <a:r>
              <a:rPr dirty="0"/>
              <a:t>e</a:t>
            </a:r>
            <a:r>
              <a:rPr spc="40" dirty="0"/>
              <a:t> </a:t>
            </a:r>
            <a:r>
              <a:rPr dirty="0"/>
              <a:t>t</a:t>
            </a:r>
            <a:r>
              <a:rPr spc="20" dirty="0"/>
              <a:t>h</a:t>
            </a:r>
            <a:r>
              <a:rPr dirty="0"/>
              <a:t>e</a:t>
            </a:r>
            <a:r>
              <a:rPr spc="-60" dirty="0"/>
              <a:t> </a:t>
            </a:r>
            <a:r>
              <a:rPr spc="-35" dirty="0"/>
              <a:t>f</a:t>
            </a:r>
            <a:r>
              <a:rPr dirty="0"/>
              <a:t>i</a:t>
            </a:r>
            <a:r>
              <a:rPr spc="-15" dirty="0"/>
              <a:t>r</a:t>
            </a:r>
            <a:r>
              <a:rPr spc="-5" dirty="0"/>
              <a:t>st</a:t>
            </a:r>
            <a:r>
              <a:rPr spc="-50" dirty="0"/>
              <a:t> </a:t>
            </a:r>
            <a:r>
              <a:rPr spc="-5" dirty="0">
                <a:latin typeface="Courier New"/>
                <a:cs typeface="Courier New"/>
              </a:rPr>
              <a:t>log4j.propertie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705" dirty="0">
                <a:latin typeface="Courier New"/>
                <a:cs typeface="Courier New"/>
              </a:rPr>
              <a:t> </a:t>
            </a:r>
            <a:r>
              <a:rPr spc="-35" dirty="0"/>
              <a:t>f</a:t>
            </a:r>
            <a:r>
              <a:rPr spc="5" dirty="0"/>
              <a:t>i</a:t>
            </a:r>
            <a:r>
              <a:rPr dirty="0"/>
              <a:t>le</a:t>
            </a:r>
            <a:r>
              <a:rPr spc="40" dirty="0"/>
              <a:t> </a:t>
            </a:r>
            <a:r>
              <a:rPr dirty="0"/>
              <a:t>i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-35" dirty="0"/>
              <a:t>f</a:t>
            </a:r>
            <a:r>
              <a:rPr spc="5" dirty="0"/>
              <a:t>i</a:t>
            </a:r>
            <a:r>
              <a:rPr spc="20" dirty="0"/>
              <a:t>nd</a:t>
            </a:r>
            <a:r>
              <a:rPr spc="-5" dirty="0"/>
              <a:t>s</a:t>
            </a:r>
            <a:r>
              <a:rPr spc="-50" dirty="0"/>
              <a:t> </a:t>
            </a:r>
            <a:r>
              <a:rPr dirty="0"/>
              <a:t>i</a:t>
            </a:r>
            <a:r>
              <a:rPr spc="-5" dirty="0"/>
              <a:t>n</a:t>
            </a:r>
            <a:r>
              <a:rPr spc="-30" dirty="0"/>
              <a:t> </a:t>
            </a:r>
            <a:r>
              <a:rPr dirty="0"/>
              <a:t>t</a:t>
            </a:r>
            <a:r>
              <a:rPr spc="20" dirty="0"/>
              <a:t>h</a:t>
            </a:r>
            <a:r>
              <a:rPr dirty="0"/>
              <a:t>e</a:t>
            </a:r>
            <a:r>
              <a:rPr spc="-60" dirty="0"/>
              <a:t> </a:t>
            </a:r>
            <a:r>
              <a:rPr spc="35" dirty="0"/>
              <a:t>J</a:t>
            </a:r>
            <a:r>
              <a:rPr spc="0" dirty="0"/>
              <a:t>a</a:t>
            </a:r>
            <a:r>
              <a:rPr spc="-50" dirty="0"/>
              <a:t>v</a:t>
            </a:r>
            <a:r>
              <a:rPr spc="-5" dirty="0"/>
              <a:t>a </a:t>
            </a:r>
            <a:r>
              <a:rPr spc="-40" dirty="0"/>
              <a:t>c</a:t>
            </a:r>
            <a:r>
              <a:rPr spc="5" dirty="0"/>
              <a:t>l</a:t>
            </a:r>
            <a:r>
              <a:rPr spc="0" dirty="0"/>
              <a:t>a</a:t>
            </a:r>
            <a:r>
              <a:rPr spc="-5" dirty="0"/>
              <a:t>ss</a:t>
            </a:r>
            <a:r>
              <a:rPr spc="20" dirty="0"/>
              <a:t>p</a:t>
            </a:r>
            <a:r>
              <a:rPr spc="0" dirty="0"/>
              <a:t>a</a:t>
            </a:r>
            <a:r>
              <a:rPr dirty="0"/>
              <a:t>t</a:t>
            </a:r>
            <a:r>
              <a:rPr spc="-5" dirty="0"/>
              <a:t>h</a:t>
            </a: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55" dirty="0"/>
              <a:t>S</a:t>
            </a:r>
            <a:r>
              <a:rPr spc="20" dirty="0"/>
              <a:t>p</a:t>
            </a:r>
            <a:r>
              <a:rPr spc="0" dirty="0"/>
              <a:t>a</a:t>
            </a:r>
            <a:r>
              <a:rPr spc="-15" dirty="0"/>
              <a:t>r</a:t>
            </a:r>
            <a:r>
              <a:rPr dirty="0"/>
              <a:t>k</a:t>
            </a:r>
            <a:r>
              <a:rPr spc="-15" dirty="0"/>
              <a:t> </a:t>
            </a:r>
            <a:r>
              <a:rPr spc="-55" dirty="0"/>
              <a:t>S</a:t>
            </a:r>
            <a:r>
              <a:rPr spc="20" dirty="0"/>
              <a:t>h</a:t>
            </a:r>
            <a:r>
              <a:rPr spc="-10" dirty="0"/>
              <a:t>e</a:t>
            </a:r>
            <a:r>
              <a:rPr dirty="0"/>
              <a:t>l</a:t>
            </a:r>
            <a:r>
              <a:rPr spc="-5" dirty="0"/>
              <a:t>l</a:t>
            </a:r>
            <a:r>
              <a:rPr spc="55" dirty="0"/>
              <a:t> </a:t>
            </a:r>
            <a:r>
              <a:rPr spc="5" dirty="0"/>
              <a:t>w</a:t>
            </a:r>
            <a:r>
              <a:rPr dirty="0"/>
              <a:t>il</a:t>
            </a:r>
            <a:r>
              <a:rPr spc="-5" dirty="0"/>
              <a:t>l</a:t>
            </a:r>
            <a:r>
              <a:rPr spc="-45" dirty="0"/>
              <a:t> 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0" dirty="0"/>
              <a:t>a</a:t>
            </a:r>
            <a:r>
              <a:rPr spc="-5" dirty="0"/>
              <a:t>d</a:t>
            </a:r>
            <a:r>
              <a:rPr spc="-30" dirty="0"/>
              <a:t> </a:t>
            </a:r>
            <a:r>
              <a:rPr spc="-5" dirty="0">
                <a:latin typeface="Courier New"/>
                <a:cs typeface="Courier New"/>
              </a:rPr>
              <a:t>log4j.propertie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705" dirty="0">
                <a:latin typeface="Courier New"/>
                <a:cs typeface="Courier New"/>
              </a:rPr>
              <a:t> </a:t>
            </a:r>
            <a:r>
              <a:rPr spc="-35" dirty="0"/>
              <a:t>f</a:t>
            </a:r>
            <a:r>
              <a:rPr spc="-15" dirty="0"/>
              <a:t>r</a:t>
            </a:r>
            <a:r>
              <a:rPr spc="10" dirty="0"/>
              <a:t>o</a:t>
            </a:r>
            <a:r>
              <a:rPr dirty="0"/>
              <a:t>m</a:t>
            </a:r>
            <a:r>
              <a:rPr spc="-80" dirty="0"/>
              <a:t> </a:t>
            </a:r>
            <a:r>
              <a:rPr dirty="0"/>
              <a:t>t</a:t>
            </a:r>
            <a:r>
              <a:rPr spc="20" dirty="0"/>
              <a:t>h</a:t>
            </a:r>
            <a:r>
              <a:rPr dirty="0"/>
              <a:t>e</a:t>
            </a:r>
            <a:r>
              <a:rPr spc="40" dirty="0"/>
              <a:t> </a:t>
            </a:r>
            <a:r>
              <a:rPr spc="-40" dirty="0"/>
              <a:t>c</a:t>
            </a:r>
            <a:r>
              <a:rPr spc="20" dirty="0"/>
              <a:t>u</a:t>
            </a:r>
            <a:r>
              <a:rPr spc="-15" dirty="0"/>
              <a:t>rr</a:t>
            </a:r>
            <a:r>
              <a:rPr spc="-10" dirty="0"/>
              <a:t>e</a:t>
            </a:r>
            <a:r>
              <a:rPr spc="20" dirty="0"/>
              <a:t>n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20" dirty="0"/>
              <a:t>d</a:t>
            </a:r>
            <a:r>
              <a:rPr dirty="0"/>
              <a:t>i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-40" dirty="0"/>
              <a:t>c</a:t>
            </a:r>
            <a:r>
              <a:rPr dirty="0"/>
              <a:t>t</a:t>
            </a:r>
            <a:r>
              <a:rPr spc="10" dirty="0"/>
              <a:t>o</a:t>
            </a:r>
            <a:r>
              <a:rPr spc="-15" dirty="0"/>
              <a:t>r</a:t>
            </a:r>
            <a:r>
              <a:rPr spc="-5" dirty="0"/>
              <a:t>y</a:t>
            </a: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b="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b="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b="0" spc="30" dirty="0">
                <a:latin typeface="Calibri"/>
                <a:cs typeface="Calibri"/>
              </a:rPr>
              <a:t>C</a:t>
            </a:r>
            <a:r>
              <a:rPr b="0" spc="45" dirty="0">
                <a:latin typeface="Calibri"/>
                <a:cs typeface="Calibri"/>
              </a:rPr>
              <a:t>op</a:t>
            </a:r>
            <a:r>
              <a:rPr b="0" spc="-5" dirty="0">
                <a:latin typeface="Calibri"/>
                <a:cs typeface="Calibri"/>
              </a:rPr>
              <a:t>y</a:t>
            </a:r>
            <a:r>
              <a:rPr b="0" spc="-16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log4j.propertie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705" dirty="0">
                <a:latin typeface="Courier New"/>
                <a:cs typeface="Courier New"/>
              </a:rPr>
              <a:t> 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o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spc="45" dirty="0">
                <a:latin typeface="Calibri"/>
                <a:cs typeface="Calibri"/>
              </a:rPr>
              <a:t>h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35" dirty="0">
                <a:latin typeface="Calibri"/>
                <a:cs typeface="Calibri"/>
              </a:rPr>
              <a:t>w</a:t>
            </a:r>
            <a:r>
              <a:rPr b="0" spc="45" dirty="0">
                <a:latin typeface="Calibri"/>
                <a:cs typeface="Calibri"/>
              </a:rPr>
              <a:t>o</a:t>
            </a:r>
            <a:r>
              <a:rPr b="0" spc="-5" dirty="0">
                <a:latin typeface="Calibri"/>
                <a:cs typeface="Calibri"/>
              </a:rPr>
              <a:t>r</a:t>
            </a:r>
            <a:r>
              <a:rPr b="0" spc="-15" dirty="0">
                <a:latin typeface="Calibri"/>
                <a:cs typeface="Calibri"/>
              </a:rPr>
              <a:t>k</a:t>
            </a:r>
            <a:r>
              <a:rPr b="0" spc="40" dirty="0">
                <a:latin typeface="Calibri"/>
                <a:cs typeface="Calibri"/>
              </a:rPr>
              <a:t>i</a:t>
            </a:r>
            <a:r>
              <a:rPr b="0" spc="45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g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45" dirty="0">
                <a:latin typeface="Calibri"/>
                <a:cs typeface="Calibri"/>
              </a:rPr>
              <a:t>d</a:t>
            </a:r>
            <a:r>
              <a:rPr b="0" spc="40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re</a:t>
            </a:r>
            <a:r>
              <a:rPr b="0" spc="-55" dirty="0">
                <a:latin typeface="Calibri"/>
                <a:cs typeface="Calibri"/>
              </a:rPr>
              <a:t>c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spc="45" dirty="0">
                <a:latin typeface="Calibri"/>
                <a:cs typeface="Calibri"/>
              </a:rPr>
              <a:t>o</a:t>
            </a:r>
            <a:r>
              <a:rPr b="0" spc="-5" dirty="0">
                <a:latin typeface="Calibri"/>
                <a:cs typeface="Calibri"/>
              </a:rPr>
              <a:t>ry</a:t>
            </a:r>
            <a:r>
              <a:rPr b="0" spc="-160" dirty="0">
                <a:latin typeface="Calibri"/>
                <a:cs typeface="Calibri"/>
              </a:rPr>
              <a:t> </a:t>
            </a:r>
            <a:r>
              <a:rPr b="0" spc="40" dirty="0">
                <a:latin typeface="Calibri"/>
                <a:cs typeface="Calibri"/>
              </a:rPr>
              <a:t>a</a:t>
            </a:r>
            <a:r>
              <a:rPr b="0" spc="4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45" dirty="0">
                <a:latin typeface="Calibri"/>
                <a:cs typeface="Calibri"/>
              </a:rPr>
              <a:t>d</a:t>
            </a:r>
            <a:r>
              <a:rPr b="0" spc="40" dirty="0">
                <a:latin typeface="Calibri"/>
                <a:cs typeface="Calibri"/>
              </a:rPr>
              <a:t>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gg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3086100"/>
            <a:ext cx="7645400" cy="241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45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000" y="2882900"/>
          <a:ext cx="7632699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"/>
                <a:gridCol w="3873500"/>
                <a:gridCol w="3632199"/>
              </a:tblGrid>
              <a:tr h="241300">
                <a:tc gridSpan="2">
                  <a:txBody>
                    <a:bodyPr/>
                    <a:lstStyle/>
                    <a:p>
                      <a:pPr marL="82550">
                        <a:lnSpc>
                          <a:spcPts val="1695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i="1" spc="4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i="1" spc="4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214630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3990" marR="335915">
                        <a:lnSpc>
                          <a:spcPct val="99700"/>
                        </a:lnSpc>
                        <a:tabLst>
                          <a:tab pos="3564890" algn="l"/>
                        </a:tabLst>
                      </a:pP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7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everythin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700" b="1" spc="1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logge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1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console log4j.rootCategor</a:t>
                      </a:r>
                      <a:r>
                        <a:rPr sz="1700" b="1" spc="-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8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BUG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console log4j.appender.conso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e=o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g.a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ach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.lo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4j.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ons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leA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pen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 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3990">
                        <a:lnSpc>
                          <a:spcPts val="2020"/>
                        </a:lnSpc>
                        <a:spcBef>
                          <a:spcPts val="60"/>
                        </a:spcBef>
                      </a:pP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log4j.appender.conso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e.t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rge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700" b="1" spc="-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Sy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r>
                        <a:rPr sz="1700" b="1" spc="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7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err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3990">
                        <a:lnSpc>
                          <a:spcPts val="202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80402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2631454"/>
            <a:ext cx="58420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241" y="2639060"/>
            <a:ext cx="6089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2" y="3126754"/>
            <a:ext cx="7797165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ts val="235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>
              <a:lnSpc>
                <a:spcPts val="2350"/>
              </a:lnSpc>
            </a:pPr>
            <a:r>
              <a:rPr sz="2000" b="1" spc="-5" dirty="0">
                <a:latin typeface="Courier New"/>
                <a:cs typeface="Courier New"/>
              </a:rPr>
              <a:t>spark-submi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</a:t>
            </a:r>
            <a:r>
              <a:rPr sz="2000" b="1" dirty="0">
                <a:latin typeface="Courier New"/>
                <a:cs typeface="Courier New"/>
              </a:rPr>
              <a:t>f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20" dirty="0">
                <a:latin typeface="Calibri"/>
                <a:cs typeface="Calibri"/>
              </a:rPr>
              <a:t>4</a:t>
            </a:r>
            <a:r>
              <a:rPr sz="2000" b="1" dirty="0">
                <a:latin typeface="Calibri"/>
                <a:cs typeface="Calibri"/>
              </a:rPr>
              <a:t>j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log4j.propertie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93684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marR="5943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25" dirty="0">
                <a:latin typeface="Calibri"/>
                <a:cs typeface="Calibri"/>
              </a:rPr>
              <a:t>x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40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u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48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515100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spark-submit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log4j.propertie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28975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el</a:t>
            </a:r>
            <a:r>
              <a:rPr sz="3000" spc="229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6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13016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50" dirty="0"/>
              <a:t>ll</a:t>
            </a:r>
            <a:r>
              <a:rPr dirty="0"/>
              <a:t>el</a:t>
            </a:r>
            <a:r>
              <a:rPr spc="105" dirty="0"/>
              <a:t> </a:t>
            </a:r>
            <a:r>
              <a:rPr spc="-45" dirty="0"/>
              <a:t>Pr</a:t>
            </a:r>
            <a:r>
              <a:rPr spc="35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5" dirty="0"/>
              <a:t> 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2971800"/>
            <a:ext cx="16510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400" y="3009900"/>
            <a:ext cx="5715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110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15" dirty="0"/>
              <a:t>C</a:t>
            </a:r>
            <a:r>
              <a:rPr spc="50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18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  <p:sp>
        <p:nvSpPr>
          <p:cNvPr id="13" name="object 13"/>
          <p:cNvSpPr/>
          <p:nvPr/>
        </p:nvSpPr>
        <p:spPr>
          <a:xfrm>
            <a:off x="3429000" y="25781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000" y="26174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0241" y="26231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3600" y="13970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200" y="14362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581" y="14419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6300" y="49403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49796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9441" y="49853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2169" y="1911987"/>
            <a:ext cx="720090" cy="50800"/>
          </a:xfrm>
          <a:custGeom>
            <a:avLst/>
            <a:gdLst/>
            <a:ahLst/>
            <a:cxnLst/>
            <a:rect l="l" t="t" r="r" b="b"/>
            <a:pathLst>
              <a:path w="720089" h="50800">
                <a:moveTo>
                  <a:pt x="706513" y="31747"/>
                </a:moveTo>
                <a:lnTo>
                  <a:pt x="669340" y="31747"/>
                </a:lnTo>
                <a:lnTo>
                  <a:pt x="669579" y="50796"/>
                </a:lnTo>
                <a:lnTo>
                  <a:pt x="706513" y="31747"/>
                </a:lnTo>
                <a:close/>
              </a:path>
              <a:path w="720089" h="50800">
                <a:moveTo>
                  <a:pt x="668943" y="0"/>
                </a:moveTo>
                <a:lnTo>
                  <a:pt x="669182" y="19048"/>
                </a:lnTo>
                <a:lnTo>
                  <a:pt x="0" y="27426"/>
                </a:lnTo>
                <a:lnTo>
                  <a:pt x="160" y="40125"/>
                </a:lnTo>
                <a:lnTo>
                  <a:pt x="669340" y="31747"/>
                </a:lnTo>
                <a:lnTo>
                  <a:pt x="706513" y="31747"/>
                </a:lnTo>
                <a:lnTo>
                  <a:pt x="720056" y="24762"/>
                </a:lnTo>
                <a:lnTo>
                  <a:pt x="6689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62250" y="4260851"/>
            <a:ext cx="725805" cy="50800"/>
          </a:xfrm>
          <a:custGeom>
            <a:avLst/>
            <a:gdLst/>
            <a:ahLst/>
            <a:cxnLst/>
            <a:rect l="l" t="t" r="r" b="b"/>
            <a:pathLst>
              <a:path w="725804" h="50800">
                <a:moveTo>
                  <a:pt x="0" y="19048"/>
                </a:moveTo>
                <a:lnTo>
                  <a:pt x="0" y="31748"/>
                </a:lnTo>
                <a:lnTo>
                  <a:pt x="674913" y="31750"/>
                </a:lnTo>
                <a:lnTo>
                  <a:pt x="674913" y="50800"/>
                </a:lnTo>
                <a:lnTo>
                  <a:pt x="725713" y="25400"/>
                </a:lnTo>
                <a:lnTo>
                  <a:pt x="713013" y="19050"/>
                </a:lnTo>
                <a:lnTo>
                  <a:pt x="0" y="19048"/>
                </a:lnTo>
                <a:close/>
              </a:path>
              <a:path w="725804" h="50800">
                <a:moveTo>
                  <a:pt x="674914" y="0"/>
                </a:moveTo>
                <a:lnTo>
                  <a:pt x="674913" y="19050"/>
                </a:lnTo>
                <a:lnTo>
                  <a:pt x="713013" y="19050"/>
                </a:lnTo>
                <a:lnTo>
                  <a:pt x="6749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4950" y="5454651"/>
            <a:ext cx="714375" cy="50800"/>
          </a:xfrm>
          <a:custGeom>
            <a:avLst/>
            <a:gdLst/>
            <a:ahLst/>
            <a:cxnLst/>
            <a:rect l="l" t="t" r="r" b="b"/>
            <a:pathLst>
              <a:path w="714375" h="50800">
                <a:moveTo>
                  <a:pt x="0" y="19048"/>
                </a:moveTo>
                <a:lnTo>
                  <a:pt x="0" y="31748"/>
                </a:lnTo>
                <a:lnTo>
                  <a:pt x="663440" y="31750"/>
                </a:lnTo>
                <a:lnTo>
                  <a:pt x="663440" y="50800"/>
                </a:lnTo>
                <a:lnTo>
                  <a:pt x="714240" y="25400"/>
                </a:lnTo>
                <a:lnTo>
                  <a:pt x="701540" y="19050"/>
                </a:lnTo>
                <a:lnTo>
                  <a:pt x="0" y="19048"/>
                </a:lnTo>
                <a:close/>
              </a:path>
              <a:path w="714375" h="50800">
                <a:moveTo>
                  <a:pt x="663440" y="0"/>
                </a:moveTo>
                <a:lnTo>
                  <a:pt x="663440" y="19050"/>
                </a:lnTo>
                <a:lnTo>
                  <a:pt x="701540" y="19050"/>
                </a:lnTo>
                <a:lnTo>
                  <a:pt x="663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2250" y="3117851"/>
            <a:ext cx="737870" cy="50800"/>
          </a:xfrm>
          <a:custGeom>
            <a:avLst/>
            <a:gdLst/>
            <a:ahLst/>
            <a:cxnLst/>
            <a:rect l="l" t="t" r="r" b="b"/>
            <a:pathLst>
              <a:path w="737870" h="50800">
                <a:moveTo>
                  <a:pt x="0" y="19048"/>
                </a:moveTo>
                <a:lnTo>
                  <a:pt x="0" y="31748"/>
                </a:lnTo>
                <a:lnTo>
                  <a:pt x="687009" y="31750"/>
                </a:lnTo>
                <a:lnTo>
                  <a:pt x="687009" y="50800"/>
                </a:lnTo>
                <a:lnTo>
                  <a:pt x="737809" y="25400"/>
                </a:lnTo>
                <a:lnTo>
                  <a:pt x="725109" y="19050"/>
                </a:lnTo>
                <a:lnTo>
                  <a:pt x="0" y="19048"/>
                </a:lnTo>
                <a:close/>
              </a:path>
              <a:path w="737870" h="50800">
                <a:moveTo>
                  <a:pt x="687009" y="0"/>
                </a:moveTo>
                <a:lnTo>
                  <a:pt x="687009" y="19050"/>
                </a:lnTo>
                <a:lnTo>
                  <a:pt x="725109" y="19050"/>
                </a:lnTo>
                <a:lnTo>
                  <a:pt x="6870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2250" y="1936750"/>
            <a:ext cx="6350" cy="3544570"/>
          </a:xfrm>
          <a:custGeom>
            <a:avLst/>
            <a:gdLst/>
            <a:ahLst/>
            <a:cxnLst/>
            <a:rect l="l" t="t" r="r" b="b"/>
            <a:pathLst>
              <a:path w="6350" h="3544570">
                <a:moveTo>
                  <a:pt x="0" y="0"/>
                </a:moveTo>
                <a:lnTo>
                  <a:pt x="5737" y="354440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9450" y="36385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80776" y="1083867"/>
            <a:ext cx="1347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35750" y="5455847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250" y="0"/>
                </a:moveTo>
                <a:lnTo>
                  <a:pt x="0" y="26471"/>
                </a:lnTo>
                <a:lnTo>
                  <a:pt x="51327" y="50788"/>
                </a:lnTo>
                <a:lnTo>
                  <a:pt x="50923" y="31742"/>
                </a:lnTo>
                <a:lnTo>
                  <a:pt x="649505" y="19044"/>
                </a:lnTo>
                <a:lnTo>
                  <a:pt x="50653" y="19044"/>
                </a:lnTo>
                <a:lnTo>
                  <a:pt x="50250" y="0"/>
                </a:lnTo>
                <a:close/>
              </a:path>
              <a:path w="706120" h="50800">
                <a:moveTo>
                  <a:pt x="705514" y="5153"/>
                </a:moveTo>
                <a:lnTo>
                  <a:pt x="50653" y="19044"/>
                </a:lnTo>
                <a:lnTo>
                  <a:pt x="649505" y="19044"/>
                </a:lnTo>
                <a:lnTo>
                  <a:pt x="705783" y="17851"/>
                </a:lnTo>
                <a:lnTo>
                  <a:pt x="705514" y="51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6950" y="1936750"/>
            <a:ext cx="6350" cy="3529965"/>
          </a:xfrm>
          <a:custGeom>
            <a:avLst/>
            <a:gdLst/>
            <a:ahLst/>
            <a:cxnLst/>
            <a:rect l="l" t="t" r="r" b="b"/>
            <a:pathLst>
              <a:path w="6350" h="3529965">
                <a:moveTo>
                  <a:pt x="0" y="0"/>
                </a:moveTo>
                <a:lnTo>
                  <a:pt x="5737" y="3529432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5750" y="4271984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361" y="0"/>
                </a:moveTo>
                <a:lnTo>
                  <a:pt x="0" y="26259"/>
                </a:lnTo>
                <a:lnTo>
                  <a:pt x="51224" y="50792"/>
                </a:lnTo>
                <a:lnTo>
                  <a:pt x="50900" y="31746"/>
                </a:lnTo>
                <a:lnTo>
                  <a:pt x="705756" y="20614"/>
                </a:lnTo>
                <a:lnTo>
                  <a:pt x="705730" y="19047"/>
                </a:lnTo>
                <a:lnTo>
                  <a:pt x="50685" y="19047"/>
                </a:lnTo>
                <a:lnTo>
                  <a:pt x="50361" y="0"/>
                </a:lnTo>
                <a:close/>
              </a:path>
              <a:path w="706120" h="50800">
                <a:moveTo>
                  <a:pt x="705540" y="7917"/>
                </a:moveTo>
                <a:lnTo>
                  <a:pt x="50685" y="19047"/>
                </a:lnTo>
                <a:lnTo>
                  <a:pt x="705730" y="19047"/>
                </a:lnTo>
                <a:lnTo>
                  <a:pt x="705540" y="791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9250" y="3078100"/>
            <a:ext cx="642620" cy="50800"/>
          </a:xfrm>
          <a:custGeom>
            <a:avLst/>
            <a:gdLst/>
            <a:ahLst/>
            <a:cxnLst/>
            <a:rect l="l" t="t" r="r" b="b"/>
            <a:pathLst>
              <a:path w="642620" h="50800">
                <a:moveTo>
                  <a:pt x="50317" y="0"/>
                </a:moveTo>
                <a:lnTo>
                  <a:pt x="0" y="26343"/>
                </a:lnTo>
                <a:lnTo>
                  <a:pt x="51264" y="50791"/>
                </a:lnTo>
                <a:lnTo>
                  <a:pt x="50910" y="31744"/>
                </a:lnTo>
                <a:lnTo>
                  <a:pt x="642616" y="20698"/>
                </a:lnTo>
                <a:lnTo>
                  <a:pt x="642585" y="19046"/>
                </a:lnTo>
                <a:lnTo>
                  <a:pt x="50673" y="19046"/>
                </a:lnTo>
                <a:lnTo>
                  <a:pt x="50317" y="0"/>
                </a:lnTo>
                <a:close/>
              </a:path>
              <a:path w="642620" h="50800">
                <a:moveTo>
                  <a:pt x="642378" y="8000"/>
                </a:moveTo>
                <a:lnTo>
                  <a:pt x="50673" y="19046"/>
                </a:lnTo>
                <a:lnTo>
                  <a:pt x="642585" y="19046"/>
                </a:lnTo>
                <a:lnTo>
                  <a:pt x="642378" y="8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8450" y="1911351"/>
            <a:ext cx="700405" cy="50800"/>
          </a:xfrm>
          <a:custGeom>
            <a:avLst/>
            <a:gdLst/>
            <a:ahLst/>
            <a:cxnLst/>
            <a:rect l="l" t="t" r="r" b="b"/>
            <a:pathLst>
              <a:path w="7004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699912" y="31748"/>
                </a:lnTo>
                <a:lnTo>
                  <a:pt x="699912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700404" h="50800">
                <a:moveTo>
                  <a:pt x="699912" y="19048"/>
                </a:moveTo>
                <a:lnTo>
                  <a:pt x="50800" y="19050"/>
                </a:lnTo>
                <a:lnTo>
                  <a:pt x="699912" y="190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6950" y="35369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0300" y="2971800"/>
            <a:ext cx="15494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1206496" y="0"/>
                </a:moveTo>
                <a:lnTo>
                  <a:pt x="203203" y="0"/>
                </a:lnTo>
                <a:lnTo>
                  <a:pt x="186537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3" y="1219200"/>
                </a:lnTo>
                <a:lnTo>
                  <a:pt x="1206496" y="1219200"/>
                </a:lnTo>
                <a:lnTo>
                  <a:pt x="1255328" y="1213294"/>
                </a:lnTo>
                <a:lnTo>
                  <a:pt x="1299879" y="1196518"/>
                </a:lnTo>
                <a:lnTo>
                  <a:pt x="1338738" y="1170285"/>
                </a:lnTo>
                <a:lnTo>
                  <a:pt x="1370493" y="1136005"/>
                </a:lnTo>
                <a:lnTo>
                  <a:pt x="1393731" y="1095092"/>
                </a:lnTo>
                <a:lnTo>
                  <a:pt x="1407040" y="1048956"/>
                </a:lnTo>
                <a:lnTo>
                  <a:pt x="1409700" y="1015996"/>
                </a:lnTo>
                <a:lnTo>
                  <a:pt x="1409700" y="203203"/>
                </a:lnTo>
                <a:lnTo>
                  <a:pt x="1403794" y="154371"/>
                </a:lnTo>
                <a:lnTo>
                  <a:pt x="1387018" y="109820"/>
                </a:lnTo>
                <a:lnTo>
                  <a:pt x="1360785" y="70961"/>
                </a:lnTo>
                <a:lnTo>
                  <a:pt x="1326505" y="39206"/>
                </a:lnTo>
                <a:lnTo>
                  <a:pt x="1285592" y="15968"/>
                </a:lnTo>
                <a:lnTo>
                  <a:pt x="1239456" y="2659"/>
                </a:lnTo>
                <a:lnTo>
                  <a:pt x="1206496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3" y="0"/>
                </a:lnTo>
                <a:lnTo>
                  <a:pt x="1206496" y="0"/>
                </a:lnTo>
                <a:lnTo>
                  <a:pt x="1255328" y="5905"/>
                </a:lnTo>
                <a:lnTo>
                  <a:pt x="1299880" y="22681"/>
                </a:lnTo>
                <a:lnTo>
                  <a:pt x="1338739" y="48914"/>
                </a:lnTo>
                <a:lnTo>
                  <a:pt x="1370493" y="83194"/>
                </a:lnTo>
                <a:lnTo>
                  <a:pt x="1393731" y="124107"/>
                </a:lnTo>
                <a:lnTo>
                  <a:pt x="1407040" y="170243"/>
                </a:lnTo>
                <a:lnTo>
                  <a:pt x="1409700" y="203204"/>
                </a:lnTo>
                <a:lnTo>
                  <a:pt x="1409700" y="1015996"/>
                </a:lnTo>
                <a:lnTo>
                  <a:pt x="1403794" y="1064828"/>
                </a:lnTo>
                <a:lnTo>
                  <a:pt x="1387018" y="1109379"/>
                </a:lnTo>
                <a:lnTo>
                  <a:pt x="1360785" y="1148238"/>
                </a:lnTo>
                <a:lnTo>
                  <a:pt x="1326505" y="1179993"/>
                </a:lnTo>
                <a:lnTo>
                  <a:pt x="1285592" y="1203231"/>
                </a:lnTo>
                <a:lnTo>
                  <a:pt x="1239456" y="1216540"/>
                </a:lnTo>
                <a:lnTo>
                  <a:pt x="1206496" y="1219200"/>
                </a:lnTo>
                <a:lnTo>
                  <a:pt x="203203" y="1219200"/>
                </a:lnTo>
                <a:lnTo>
                  <a:pt x="154371" y="1213294"/>
                </a:lnTo>
                <a:lnTo>
                  <a:pt x="109819" y="1196518"/>
                </a:lnTo>
                <a:lnTo>
                  <a:pt x="70960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85200" y="2997200"/>
            <a:ext cx="5588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69646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2900" y="1574800"/>
            <a:ext cx="229870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900" y="1663700"/>
            <a:ext cx="2108200" cy="1168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5071" y="1758503"/>
            <a:ext cx="182880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b="1" dirty="0">
                <a:latin typeface="Courier New"/>
                <a:cs typeface="Courier New"/>
              </a:rPr>
              <a:t>$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spar</a:t>
            </a:r>
            <a:r>
              <a:rPr sz="1200" b="1" spc="-20" dirty="0">
                <a:latin typeface="Courier New"/>
                <a:cs typeface="Courier New"/>
              </a:rPr>
              <a:t>k</a:t>
            </a:r>
            <a:r>
              <a:rPr sz="1200" b="1" spc="-25" dirty="0">
                <a:latin typeface="Courier New"/>
                <a:cs typeface="Courier New"/>
              </a:rPr>
              <a:t>-submit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sz="1200" b="1" spc="-25" dirty="0">
                <a:latin typeface="Courier New"/>
                <a:cs typeface="Courier New"/>
              </a:rPr>
              <a:t>-</a:t>
            </a:r>
            <a:r>
              <a:rPr sz="1200" b="1" spc="-20" dirty="0">
                <a:latin typeface="Courier New"/>
                <a:cs typeface="Courier New"/>
              </a:rPr>
              <a:t>-</a:t>
            </a:r>
            <a:r>
              <a:rPr sz="1200" b="1" spc="-25" dirty="0">
                <a:latin typeface="Courier New"/>
                <a:cs typeface="Courier New"/>
              </a:rPr>
              <a:t>maste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yarn-client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</a:pPr>
            <a:r>
              <a:rPr sz="1200" b="1" spc="-25" dirty="0">
                <a:latin typeface="Courier New"/>
                <a:cs typeface="Courier New"/>
              </a:rPr>
              <a:t>-</a:t>
            </a:r>
            <a:r>
              <a:rPr sz="1200" b="1" spc="-20" dirty="0">
                <a:latin typeface="Courier New"/>
                <a:cs typeface="Courier New"/>
              </a:rPr>
              <a:t>-</a:t>
            </a:r>
            <a:r>
              <a:rPr sz="1200" b="1" spc="-25" dirty="0">
                <a:latin typeface="Courier New"/>
                <a:cs typeface="Courier New"/>
              </a:rPr>
              <a:t>clas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MyClass</a:t>
            </a:r>
            <a:endParaRPr sz="1200">
              <a:latin typeface="Courier New"/>
              <a:cs typeface="Courier New"/>
            </a:endParaRPr>
          </a:p>
          <a:p>
            <a:pPr marL="12700" marR="243840">
              <a:lnSpc>
                <a:spcPts val="1400"/>
              </a:lnSpc>
              <a:spcBef>
                <a:spcPts val="140"/>
              </a:spcBef>
              <a:tabLst>
                <a:tab pos="1485265" algn="l"/>
              </a:tabLst>
            </a:pPr>
            <a:r>
              <a:rPr sz="1200" b="1" spc="-25" dirty="0">
                <a:latin typeface="Courier New"/>
                <a:cs typeface="Courier New"/>
              </a:rPr>
              <a:t>-</a:t>
            </a:r>
            <a:r>
              <a:rPr sz="1200" b="1" spc="-20" dirty="0">
                <a:latin typeface="Courier New"/>
                <a:cs typeface="Courier New"/>
              </a:rPr>
              <a:t>-</a:t>
            </a:r>
            <a:r>
              <a:rPr sz="1200" b="1" spc="-25" dirty="0">
                <a:latin typeface="Courier New"/>
                <a:cs typeface="Courier New"/>
              </a:rPr>
              <a:t>nu</a:t>
            </a:r>
            <a:r>
              <a:rPr sz="1200" b="1" spc="-20" dirty="0">
                <a:latin typeface="Courier New"/>
                <a:cs typeface="Courier New"/>
              </a:rPr>
              <a:t>m</a:t>
            </a:r>
            <a:r>
              <a:rPr sz="1200" b="1" spc="-25" dirty="0">
                <a:latin typeface="Courier New"/>
                <a:cs typeface="Courier New"/>
              </a:rPr>
              <a:t>-executor</a:t>
            </a:r>
            <a:r>
              <a:rPr sz="1200" b="1" dirty="0">
                <a:latin typeface="Courier New"/>
                <a:cs typeface="Courier New"/>
              </a:rPr>
              <a:t>s	3 </a:t>
            </a:r>
            <a:r>
              <a:rPr sz="1200" b="1" spc="-25" dirty="0">
                <a:latin typeface="Courier New"/>
                <a:cs typeface="Courier New"/>
              </a:rPr>
              <a:t>MyApp.jar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6700" y="12838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8313" y="1283810"/>
            <a:ext cx="490108" cy="4179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2971800"/>
            <a:ext cx="16510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400" y="3009900"/>
            <a:ext cx="5715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110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15" dirty="0"/>
              <a:t>C</a:t>
            </a:r>
            <a:r>
              <a:rPr spc="50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18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  <p:sp>
        <p:nvSpPr>
          <p:cNvPr id="13" name="object 13"/>
          <p:cNvSpPr/>
          <p:nvPr/>
        </p:nvSpPr>
        <p:spPr>
          <a:xfrm>
            <a:off x="3429000" y="25781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000" y="26174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0241" y="26231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3600" y="13970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200" y="14362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581" y="14419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6300" y="49403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49796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9441" y="49853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2169" y="1911987"/>
            <a:ext cx="720090" cy="50800"/>
          </a:xfrm>
          <a:custGeom>
            <a:avLst/>
            <a:gdLst/>
            <a:ahLst/>
            <a:cxnLst/>
            <a:rect l="l" t="t" r="r" b="b"/>
            <a:pathLst>
              <a:path w="720089" h="50800">
                <a:moveTo>
                  <a:pt x="706513" y="31747"/>
                </a:moveTo>
                <a:lnTo>
                  <a:pt x="669340" y="31747"/>
                </a:lnTo>
                <a:lnTo>
                  <a:pt x="669579" y="50796"/>
                </a:lnTo>
                <a:lnTo>
                  <a:pt x="706513" y="31747"/>
                </a:lnTo>
                <a:close/>
              </a:path>
              <a:path w="720089" h="50800">
                <a:moveTo>
                  <a:pt x="668943" y="0"/>
                </a:moveTo>
                <a:lnTo>
                  <a:pt x="669182" y="19048"/>
                </a:lnTo>
                <a:lnTo>
                  <a:pt x="0" y="27426"/>
                </a:lnTo>
                <a:lnTo>
                  <a:pt x="160" y="40125"/>
                </a:lnTo>
                <a:lnTo>
                  <a:pt x="669340" y="31747"/>
                </a:lnTo>
                <a:lnTo>
                  <a:pt x="706513" y="31747"/>
                </a:lnTo>
                <a:lnTo>
                  <a:pt x="720056" y="24762"/>
                </a:lnTo>
                <a:lnTo>
                  <a:pt x="6689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62250" y="4260851"/>
            <a:ext cx="725805" cy="50800"/>
          </a:xfrm>
          <a:custGeom>
            <a:avLst/>
            <a:gdLst/>
            <a:ahLst/>
            <a:cxnLst/>
            <a:rect l="l" t="t" r="r" b="b"/>
            <a:pathLst>
              <a:path w="725804" h="50800">
                <a:moveTo>
                  <a:pt x="0" y="19048"/>
                </a:moveTo>
                <a:lnTo>
                  <a:pt x="0" y="31748"/>
                </a:lnTo>
                <a:lnTo>
                  <a:pt x="674913" y="31750"/>
                </a:lnTo>
                <a:lnTo>
                  <a:pt x="674913" y="50800"/>
                </a:lnTo>
                <a:lnTo>
                  <a:pt x="725713" y="25400"/>
                </a:lnTo>
                <a:lnTo>
                  <a:pt x="713013" y="19050"/>
                </a:lnTo>
                <a:lnTo>
                  <a:pt x="0" y="19048"/>
                </a:lnTo>
                <a:close/>
              </a:path>
              <a:path w="725804" h="50800">
                <a:moveTo>
                  <a:pt x="674914" y="0"/>
                </a:moveTo>
                <a:lnTo>
                  <a:pt x="674913" y="19050"/>
                </a:lnTo>
                <a:lnTo>
                  <a:pt x="713013" y="19050"/>
                </a:lnTo>
                <a:lnTo>
                  <a:pt x="6749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4950" y="5454651"/>
            <a:ext cx="714375" cy="50800"/>
          </a:xfrm>
          <a:custGeom>
            <a:avLst/>
            <a:gdLst/>
            <a:ahLst/>
            <a:cxnLst/>
            <a:rect l="l" t="t" r="r" b="b"/>
            <a:pathLst>
              <a:path w="714375" h="50800">
                <a:moveTo>
                  <a:pt x="0" y="19048"/>
                </a:moveTo>
                <a:lnTo>
                  <a:pt x="0" y="31748"/>
                </a:lnTo>
                <a:lnTo>
                  <a:pt x="663440" y="31750"/>
                </a:lnTo>
                <a:lnTo>
                  <a:pt x="663440" y="50800"/>
                </a:lnTo>
                <a:lnTo>
                  <a:pt x="714240" y="25400"/>
                </a:lnTo>
                <a:lnTo>
                  <a:pt x="701540" y="19050"/>
                </a:lnTo>
                <a:lnTo>
                  <a:pt x="0" y="19048"/>
                </a:lnTo>
                <a:close/>
              </a:path>
              <a:path w="714375" h="50800">
                <a:moveTo>
                  <a:pt x="663440" y="0"/>
                </a:moveTo>
                <a:lnTo>
                  <a:pt x="663440" y="19050"/>
                </a:lnTo>
                <a:lnTo>
                  <a:pt x="701540" y="19050"/>
                </a:lnTo>
                <a:lnTo>
                  <a:pt x="663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2250" y="3117851"/>
            <a:ext cx="737870" cy="50800"/>
          </a:xfrm>
          <a:custGeom>
            <a:avLst/>
            <a:gdLst/>
            <a:ahLst/>
            <a:cxnLst/>
            <a:rect l="l" t="t" r="r" b="b"/>
            <a:pathLst>
              <a:path w="737870" h="50800">
                <a:moveTo>
                  <a:pt x="0" y="19048"/>
                </a:moveTo>
                <a:lnTo>
                  <a:pt x="0" y="31748"/>
                </a:lnTo>
                <a:lnTo>
                  <a:pt x="687009" y="31750"/>
                </a:lnTo>
                <a:lnTo>
                  <a:pt x="687009" y="50800"/>
                </a:lnTo>
                <a:lnTo>
                  <a:pt x="737809" y="25400"/>
                </a:lnTo>
                <a:lnTo>
                  <a:pt x="725109" y="19050"/>
                </a:lnTo>
                <a:lnTo>
                  <a:pt x="0" y="19048"/>
                </a:lnTo>
                <a:close/>
              </a:path>
              <a:path w="737870" h="50800">
                <a:moveTo>
                  <a:pt x="687009" y="0"/>
                </a:moveTo>
                <a:lnTo>
                  <a:pt x="687009" y="19050"/>
                </a:lnTo>
                <a:lnTo>
                  <a:pt x="725109" y="19050"/>
                </a:lnTo>
                <a:lnTo>
                  <a:pt x="6870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2250" y="1936750"/>
            <a:ext cx="6350" cy="3544570"/>
          </a:xfrm>
          <a:custGeom>
            <a:avLst/>
            <a:gdLst/>
            <a:ahLst/>
            <a:cxnLst/>
            <a:rect l="l" t="t" r="r" b="b"/>
            <a:pathLst>
              <a:path w="6350" h="3544570">
                <a:moveTo>
                  <a:pt x="0" y="0"/>
                </a:moveTo>
                <a:lnTo>
                  <a:pt x="5737" y="354440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9450" y="36385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80776" y="1083867"/>
            <a:ext cx="1347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35750" y="5455847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250" y="0"/>
                </a:moveTo>
                <a:lnTo>
                  <a:pt x="0" y="26471"/>
                </a:lnTo>
                <a:lnTo>
                  <a:pt x="51327" y="50788"/>
                </a:lnTo>
                <a:lnTo>
                  <a:pt x="50923" y="31742"/>
                </a:lnTo>
                <a:lnTo>
                  <a:pt x="649505" y="19044"/>
                </a:lnTo>
                <a:lnTo>
                  <a:pt x="50653" y="19044"/>
                </a:lnTo>
                <a:lnTo>
                  <a:pt x="50250" y="0"/>
                </a:lnTo>
                <a:close/>
              </a:path>
              <a:path w="706120" h="50800">
                <a:moveTo>
                  <a:pt x="705514" y="5153"/>
                </a:moveTo>
                <a:lnTo>
                  <a:pt x="50653" y="19044"/>
                </a:lnTo>
                <a:lnTo>
                  <a:pt x="649505" y="19044"/>
                </a:lnTo>
                <a:lnTo>
                  <a:pt x="705783" y="17851"/>
                </a:lnTo>
                <a:lnTo>
                  <a:pt x="705514" y="51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6950" y="1936750"/>
            <a:ext cx="6350" cy="3529965"/>
          </a:xfrm>
          <a:custGeom>
            <a:avLst/>
            <a:gdLst/>
            <a:ahLst/>
            <a:cxnLst/>
            <a:rect l="l" t="t" r="r" b="b"/>
            <a:pathLst>
              <a:path w="6350" h="3529965">
                <a:moveTo>
                  <a:pt x="0" y="0"/>
                </a:moveTo>
                <a:lnTo>
                  <a:pt x="5737" y="3529432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5750" y="4271984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361" y="0"/>
                </a:moveTo>
                <a:lnTo>
                  <a:pt x="0" y="26259"/>
                </a:lnTo>
                <a:lnTo>
                  <a:pt x="51224" y="50792"/>
                </a:lnTo>
                <a:lnTo>
                  <a:pt x="50900" y="31746"/>
                </a:lnTo>
                <a:lnTo>
                  <a:pt x="705756" y="20614"/>
                </a:lnTo>
                <a:lnTo>
                  <a:pt x="705730" y="19047"/>
                </a:lnTo>
                <a:lnTo>
                  <a:pt x="50685" y="19047"/>
                </a:lnTo>
                <a:lnTo>
                  <a:pt x="50361" y="0"/>
                </a:lnTo>
                <a:close/>
              </a:path>
              <a:path w="706120" h="50800">
                <a:moveTo>
                  <a:pt x="705540" y="7917"/>
                </a:moveTo>
                <a:lnTo>
                  <a:pt x="50685" y="19047"/>
                </a:lnTo>
                <a:lnTo>
                  <a:pt x="705730" y="19047"/>
                </a:lnTo>
                <a:lnTo>
                  <a:pt x="705540" y="791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9250" y="3078100"/>
            <a:ext cx="642620" cy="50800"/>
          </a:xfrm>
          <a:custGeom>
            <a:avLst/>
            <a:gdLst/>
            <a:ahLst/>
            <a:cxnLst/>
            <a:rect l="l" t="t" r="r" b="b"/>
            <a:pathLst>
              <a:path w="642620" h="50800">
                <a:moveTo>
                  <a:pt x="50317" y="0"/>
                </a:moveTo>
                <a:lnTo>
                  <a:pt x="0" y="26343"/>
                </a:lnTo>
                <a:lnTo>
                  <a:pt x="51264" y="50791"/>
                </a:lnTo>
                <a:lnTo>
                  <a:pt x="50910" y="31744"/>
                </a:lnTo>
                <a:lnTo>
                  <a:pt x="642616" y="20698"/>
                </a:lnTo>
                <a:lnTo>
                  <a:pt x="642585" y="19046"/>
                </a:lnTo>
                <a:lnTo>
                  <a:pt x="50673" y="19046"/>
                </a:lnTo>
                <a:lnTo>
                  <a:pt x="50317" y="0"/>
                </a:lnTo>
                <a:close/>
              </a:path>
              <a:path w="642620" h="50800">
                <a:moveTo>
                  <a:pt x="642378" y="8000"/>
                </a:moveTo>
                <a:lnTo>
                  <a:pt x="50673" y="19046"/>
                </a:lnTo>
                <a:lnTo>
                  <a:pt x="642585" y="19046"/>
                </a:lnTo>
                <a:lnTo>
                  <a:pt x="642378" y="8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8450" y="1911351"/>
            <a:ext cx="700405" cy="50800"/>
          </a:xfrm>
          <a:custGeom>
            <a:avLst/>
            <a:gdLst/>
            <a:ahLst/>
            <a:cxnLst/>
            <a:rect l="l" t="t" r="r" b="b"/>
            <a:pathLst>
              <a:path w="7004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699912" y="31748"/>
                </a:lnTo>
                <a:lnTo>
                  <a:pt x="699912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700404" h="50800">
                <a:moveTo>
                  <a:pt x="699912" y="19048"/>
                </a:moveTo>
                <a:lnTo>
                  <a:pt x="50800" y="19050"/>
                </a:lnTo>
                <a:lnTo>
                  <a:pt x="699912" y="190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6950" y="35369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0300" y="2971800"/>
            <a:ext cx="15494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1206496" y="0"/>
                </a:moveTo>
                <a:lnTo>
                  <a:pt x="203203" y="0"/>
                </a:lnTo>
                <a:lnTo>
                  <a:pt x="186537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3" y="1219200"/>
                </a:lnTo>
                <a:lnTo>
                  <a:pt x="1206496" y="1219200"/>
                </a:lnTo>
                <a:lnTo>
                  <a:pt x="1255328" y="1213294"/>
                </a:lnTo>
                <a:lnTo>
                  <a:pt x="1299879" y="1196518"/>
                </a:lnTo>
                <a:lnTo>
                  <a:pt x="1338738" y="1170285"/>
                </a:lnTo>
                <a:lnTo>
                  <a:pt x="1370493" y="1136005"/>
                </a:lnTo>
                <a:lnTo>
                  <a:pt x="1393731" y="1095092"/>
                </a:lnTo>
                <a:lnTo>
                  <a:pt x="1407040" y="1048956"/>
                </a:lnTo>
                <a:lnTo>
                  <a:pt x="1409700" y="1015996"/>
                </a:lnTo>
                <a:lnTo>
                  <a:pt x="1409700" y="203203"/>
                </a:lnTo>
                <a:lnTo>
                  <a:pt x="1403794" y="154371"/>
                </a:lnTo>
                <a:lnTo>
                  <a:pt x="1387018" y="109820"/>
                </a:lnTo>
                <a:lnTo>
                  <a:pt x="1360785" y="70961"/>
                </a:lnTo>
                <a:lnTo>
                  <a:pt x="1326505" y="39206"/>
                </a:lnTo>
                <a:lnTo>
                  <a:pt x="1285592" y="15968"/>
                </a:lnTo>
                <a:lnTo>
                  <a:pt x="1239456" y="2659"/>
                </a:lnTo>
                <a:lnTo>
                  <a:pt x="1206496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3" y="0"/>
                </a:lnTo>
                <a:lnTo>
                  <a:pt x="1206496" y="0"/>
                </a:lnTo>
                <a:lnTo>
                  <a:pt x="1255328" y="5905"/>
                </a:lnTo>
                <a:lnTo>
                  <a:pt x="1299880" y="22681"/>
                </a:lnTo>
                <a:lnTo>
                  <a:pt x="1338739" y="48914"/>
                </a:lnTo>
                <a:lnTo>
                  <a:pt x="1370493" y="83194"/>
                </a:lnTo>
                <a:lnTo>
                  <a:pt x="1393731" y="124107"/>
                </a:lnTo>
                <a:lnTo>
                  <a:pt x="1407040" y="170243"/>
                </a:lnTo>
                <a:lnTo>
                  <a:pt x="1409700" y="203204"/>
                </a:lnTo>
                <a:lnTo>
                  <a:pt x="1409700" y="1015996"/>
                </a:lnTo>
                <a:lnTo>
                  <a:pt x="1403794" y="1064828"/>
                </a:lnTo>
                <a:lnTo>
                  <a:pt x="1387018" y="1109379"/>
                </a:lnTo>
                <a:lnTo>
                  <a:pt x="1360785" y="1148238"/>
                </a:lnTo>
                <a:lnTo>
                  <a:pt x="1326505" y="1179993"/>
                </a:lnTo>
                <a:lnTo>
                  <a:pt x="1285592" y="1203231"/>
                </a:lnTo>
                <a:lnTo>
                  <a:pt x="1239456" y="1216540"/>
                </a:lnTo>
                <a:lnTo>
                  <a:pt x="1206496" y="1219200"/>
                </a:lnTo>
                <a:lnTo>
                  <a:pt x="203203" y="1219200"/>
                </a:lnTo>
                <a:lnTo>
                  <a:pt x="154371" y="1213294"/>
                </a:lnTo>
                <a:lnTo>
                  <a:pt x="109819" y="1196518"/>
                </a:lnTo>
                <a:lnTo>
                  <a:pt x="70960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85200" y="2997200"/>
            <a:ext cx="5588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69646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2900" y="1574800"/>
            <a:ext cx="229870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900" y="1663700"/>
            <a:ext cx="2108200" cy="1168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5071" y="1758503"/>
            <a:ext cx="1282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$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spar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-submit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071" y="1936303"/>
            <a:ext cx="2921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531" y="1936750"/>
            <a:ext cx="144843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aste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yarn-clie las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MyClass</a:t>
            </a:r>
            <a:endParaRPr sz="1200">
              <a:latin typeface="Courier New"/>
              <a:cs typeface="Courier New"/>
            </a:endParaRPr>
          </a:p>
          <a:p>
            <a:pPr marR="53340" indent="88900">
              <a:lnSpc>
                <a:spcPts val="1400"/>
              </a:lnSpc>
              <a:spcBef>
                <a:spcPts val="100"/>
              </a:spcBef>
              <a:tabLst>
                <a:tab pos="12947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-executor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	3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App.jar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10591" y="1936303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5071" y="2482403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6700" y="12838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8313" y="1283810"/>
            <a:ext cx="490108" cy="4179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1346" y="2705100"/>
            <a:ext cx="118110" cy="498475"/>
          </a:xfrm>
          <a:custGeom>
            <a:avLst/>
            <a:gdLst/>
            <a:ahLst/>
            <a:cxnLst/>
            <a:rect l="l" t="t" r="r" b="b"/>
            <a:pathLst>
              <a:path w="118109" h="498475">
                <a:moveTo>
                  <a:pt x="14163" y="382551"/>
                </a:moveTo>
                <a:lnTo>
                  <a:pt x="2046" y="389620"/>
                </a:lnTo>
                <a:lnTo>
                  <a:pt x="0" y="397396"/>
                </a:lnTo>
                <a:lnTo>
                  <a:pt x="58954" y="498461"/>
                </a:lnTo>
                <a:lnTo>
                  <a:pt x="101059" y="426279"/>
                </a:lnTo>
                <a:lnTo>
                  <a:pt x="46254" y="426279"/>
                </a:lnTo>
                <a:lnTo>
                  <a:pt x="21940" y="384597"/>
                </a:lnTo>
                <a:lnTo>
                  <a:pt x="14163" y="382551"/>
                </a:lnTo>
                <a:close/>
              </a:path>
              <a:path w="118109" h="498475">
                <a:moveTo>
                  <a:pt x="71653" y="0"/>
                </a:moveTo>
                <a:lnTo>
                  <a:pt x="46253" y="0"/>
                </a:lnTo>
                <a:lnTo>
                  <a:pt x="46254" y="426279"/>
                </a:lnTo>
                <a:lnTo>
                  <a:pt x="71654" y="426279"/>
                </a:lnTo>
                <a:lnTo>
                  <a:pt x="71653" y="0"/>
                </a:lnTo>
                <a:close/>
              </a:path>
              <a:path w="118109" h="498475">
                <a:moveTo>
                  <a:pt x="103744" y="382551"/>
                </a:moveTo>
                <a:lnTo>
                  <a:pt x="95968" y="384597"/>
                </a:lnTo>
                <a:lnTo>
                  <a:pt x="71654" y="426279"/>
                </a:lnTo>
                <a:lnTo>
                  <a:pt x="101059" y="426279"/>
                </a:lnTo>
                <a:lnTo>
                  <a:pt x="117908" y="397395"/>
                </a:lnTo>
                <a:lnTo>
                  <a:pt x="115861" y="389619"/>
                </a:lnTo>
                <a:lnTo>
                  <a:pt x="103744" y="382551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8350" y="1936750"/>
            <a:ext cx="1320800" cy="787400"/>
          </a:xfrm>
          <a:custGeom>
            <a:avLst/>
            <a:gdLst/>
            <a:ahLst/>
            <a:cxnLst/>
            <a:rect l="l" t="t" r="r" b="b"/>
            <a:pathLst>
              <a:path w="1320800" h="787400">
                <a:moveTo>
                  <a:pt x="0" y="0"/>
                </a:moveTo>
                <a:lnTo>
                  <a:pt x="1320800" y="0"/>
                </a:lnTo>
                <a:lnTo>
                  <a:pt x="1320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350" y="1936750"/>
            <a:ext cx="1320800" cy="787400"/>
          </a:xfrm>
          <a:custGeom>
            <a:avLst/>
            <a:gdLst/>
            <a:ahLst/>
            <a:cxnLst/>
            <a:rect l="l" t="t" r="r" b="b"/>
            <a:pathLst>
              <a:path w="1320800" h="787400">
                <a:moveTo>
                  <a:pt x="0" y="0"/>
                </a:moveTo>
                <a:lnTo>
                  <a:pt x="1320800" y="0"/>
                </a:lnTo>
                <a:lnTo>
                  <a:pt x="1320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5200" y="21971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46343" y="1994617"/>
            <a:ext cx="1132840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  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93334" y="3096906"/>
            <a:ext cx="2179955" cy="695960"/>
          </a:xfrm>
          <a:custGeom>
            <a:avLst/>
            <a:gdLst/>
            <a:ahLst/>
            <a:cxnLst/>
            <a:rect l="l" t="t" r="r" b="b"/>
            <a:pathLst>
              <a:path w="2179954" h="695960">
                <a:moveTo>
                  <a:pt x="2065944" y="0"/>
                </a:moveTo>
                <a:lnTo>
                  <a:pt x="2059089" y="4203"/>
                </a:lnTo>
                <a:lnTo>
                  <a:pt x="2055818" y="17846"/>
                </a:lnTo>
                <a:lnTo>
                  <a:pt x="2060022" y="24700"/>
                </a:lnTo>
                <a:lnTo>
                  <a:pt x="2106947" y="35949"/>
                </a:lnTo>
                <a:lnTo>
                  <a:pt x="0" y="671083"/>
                </a:lnTo>
                <a:lnTo>
                  <a:pt x="7330" y="695402"/>
                </a:lnTo>
                <a:lnTo>
                  <a:pt x="2114278" y="60269"/>
                </a:lnTo>
                <a:lnTo>
                  <a:pt x="2148991" y="60269"/>
                </a:lnTo>
                <a:lnTo>
                  <a:pt x="2179722" y="27277"/>
                </a:lnTo>
                <a:lnTo>
                  <a:pt x="2065944" y="0"/>
                </a:lnTo>
                <a:close/>
              </a:path>
              <a:path w="2179954" h="695960">
                <a:moveTo>
                  <a:pt x="2148991" y="60269"/>
                </a:moveTo>
                <a:lnTo>
                  <a:pt x="2114278" y="60269"/>
                </a:lnTo>
                <a:lnTo>
                  <a:pt x="2081389" y="95578"/>
                </a:lnTo>
                <a:lnTo>
                  <a:pt x="2081673" y="103615"/>
                </a:lnTo>
                <a:lnTo>
                  <a:pt x="2091938" y="113176"/>
                </a:lnTo>
                <a:lnTo>
                  <a:pt x="2099974" y="112891"/>
                </a:lnTo>
                <a:lnTo>
                  <a:pt x="2148991" y="60269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89564" y="3901304"/>
            <a:ext cx="2183765" cy="1582420"/>
          </a:xfrm>
          <a:custGeom>
            <a:avLst/>
            <a:gdLst/>
            <a:ahLst/>
            <a:cxnLst/>
            <a:rect l="l" t="t" r="r" b="b"/>
            <a:pathLst>
              <a:path w="2183765" h="1582420">
                <a:moveTo>
                  <a:pt x="2069506" y="1545252"/>
                </a:moveTo>
                <a:lnTo>
                  <a:pt x="2063295" y="1550357"/>
                </a:lnTo>
                <a:lnTo>
                  <a:pt x="2061931" y="1564319"/>
                </a:lnTo>
                <a:lnTo>
                  <a:pt x="2067036" y="1570531"/>
                </a:lnTo>
                <a:lnTo>
                  <a:pt x="2183484" y="1581910"/>
                </a:lnTo>
                <a:lnTo>
                  <a:pt x="2169315" y="1549944"/>
                </a:lnTo>
                <a:lnTo>
                  <a:pt x="2117533" y="1549944"/>
                </a:lnTo>
                <a:lnTo>
                  <a:pt x="2069506" y="1545252"/>
                </a:lnTo>
                <a:close/>
              </a:path>
              <a:path w="2183765" h="1582420">
                <a:moveTo>
                  <a:pt x="14871" y="0"/>
                </a:moveTo>
                <a:lnTo>
                  <a:pt x="0" y="20591"/>
                </a:lnTo>
                <a:lnTo>
                  <a:pt x="2117533" y="1549944"/>
                </a:lnTo>
                <a:lnTo>
                  <a:pt x="2169315" y="1549944"/>
                </a:lnTo>
                <a:lnTo>
                  <a:pt x="2160188" y="1529354"/>
                </a:lnTo>
                <a:lnTo>
                  <a:pt x="2132404" y="1529354"/>
                </a:lnTo>
                <a:lnTo>
                  <a:pt x="14871" y="0"/>
                </a:lnTo>
                <a:close/>
              </a:path>
              <a:path w="2183765" h="1582420">
                <a:moveTo>
                  <a:pt x="2128569" y="1472051"/>
                </a:moveTo>
                <a:lnTo>
                  <a:pt x="2115745" y="1477736"/>
                </a:lnTo>
                <a:lnTo>
                  <a:pt x="2112850" y="1485239"/>
                </a:lnTo>
                <a:lnTo>
                  <a:pt x="2132404" y="1529354"/>
                </a:lnTo>
                <a:lnTo>
                  <a:pt x="2160188" y="1529354"/>
                </a:lnTo>
                <a:lnTo>
                  <a:pt x="2136071" y="1474946"/>
                </a:lnTo>
                <a:lnTo>
                  <a:pt x="2128569" y="1472051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1550" y="1644650"/>
            <a:ext cx="1905000" cy="546100"/>
          </a:xfrm>
          <a:custGeom>
            <a:avLst/>
            <a:gdLst/>
            <a:ahLst/>
            <a:cxnLst/>
            <a:rect l="l" t="t" r="r" b="b"/>
            <a:pathLst>
              <a:path w="1905000" h="546100">
                <a:moveTo>
                  <a:pt x="0" y="0"/>
                </a:moveTo>
                <a:lnTo>
                  <a:pt x="1905000" y="0"/>
                </a:lnTo>
                <a:lnTo>
                  <a:pt x="19050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11550" y="1644650"/>
            <a:ext cx="1905000" cy="546100"/>
          </a:xfrm>
          <a:custGeom>
            <a:avLst/>
            <a:gdLst/>
            <a:ahLst/>
            <a:cxnLst/>
            <a:rect l="l" t="t" r="r" b="b"/>
            <a:pathLst>
              <a:path w="1905000" h="546100">
                <a:moveTo>
                  <a:pt x="0" y="0"/>
                </a:moveTo>
                <a:lnTo>
                  <a:pt x="1905000" y="0"/>
                </a:lnTo>
                <a:lnTo>
                  <a:pt x="19050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11550" y="1644650"/>
            <a:ext cx="1905000" cy="546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24250" y="28638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24250" y="28638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24250" y="2863850"/>
            <a:ext cx="1892300" cy="546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24250" y="5213350"/>
            <a:ext cx="1892300" cy="546100"/>
          </a:xfrm>
          <a:prstGeom prst="rect">
            <a:avLst/>
          </a:prstGeom>
          <a:solidFill>
            <a:srgbClr val="FFDF91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389136" y="1917663"/>
            <a:ext cx="2179320" cy="1722755"/>
          </a:xfrm>
          <a:custGeom>
            <a:avLst/>
            <a:gdLst/>
            <a:ahLst/>
            <a:cxnLst/>
            <a:rect l="l" t="t" r="r" b="b"/>
            <a:pathLst>
              <a:path w="2179320" h="1722754">
                <a:moveTo>
                  <a:pt x="2165406" y="34724"/>
                </a:moveTo>
                <a:lnTo>
                  <a:pt x="2114533" y="34724"/>
                </a:lnTo>
                <a:lnTo>
                  <a:pt x="0" y="1702286"/>
                </a:lnTo>
                <a:lnTo>
                  <a:pt x="15727" y="1722230"/>
                </a:lnTo>
                <a:lnTo>
                  <a:pt x="2130261" y="54669"/>
                </a:lnTo>
                <a:lnTo>
                  <a:pt x="2157556" y="54669"/>
                </a:lnTo>
                <a:lnTo>
                  <a:pt x="2165406" y="34724"/>
                </a:lnTo>
                <a:close/>
              </a:path>
              <a:path w="2179320" h="1722754">
                <a:moveTo>
                  <a:pt x="2157556" y="54669"/>
                </a:moveTo>
                <a:lnTo>
                  <a:pt x="2130261" y="54669"/>
                </a:lnTo>
                <a:lnTo>
                  <a:pt x="2112587" y="99570"/>
                </a:lnTo>
                <a:lnTo>
                  <a:pt x="2115797" y="106944"/>
                </a:lnTo>
                <a:lnTo>
                  <a:pt x="2128850" y="112081"/>
                </a:lnTo>
                <a:lnTo>
                  <a:pt x="2136223" y="108873"/>
                </a:lnTo>
                <a:lnTo>
                  <a:pt x="2157556" y="54669"/>
                </a:lnTo>
                <a:close/>
              </a:path>
              <a:path w="2179320" h="1722754">
                <a:moveTo>
                  <a:pt x="2179073" y="0"/>
                </a:moveTo>
                <a:lnTo>
                  <a:pt x="2063211" y="16290"/>
                </a:lnTo>
                <a:lnTo>
                  <a:pt x="2058372" y="22712"/>
                </a:lnTo>
                <a:lnTo>
                  <a:pt x="2060324" y="36603"/>
                </a:lnTo>
                <a:lnTo>
                  <a:pt x="2066748" y="41442"/>
                </a:lnTo>
                <a:lnTo>
                  <a:pt x="2114533" y="34724"/>
                </a:lnTo>
                <a:lnTo>
                  <a:pt x="2165406" y="34724"/>
                </a:lnTo>
                <a:lnTo>
                  <a:pt x="2179073" y="0"/>
                </a:lnTo>
                <a:close/>
              </a:path>
            </a:pathLst>
          </a:custGeom>
          <a:solidFill>
            <a:srgbClr val="F0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2971800"/>
            <a:ext cx="16510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4" y="0"/>
                </a:lnTo>
                <a:lnTo>
                  <a:pt x="186538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4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" y="30162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8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400" y="3009900"/>
            <a:ext cx="5715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110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300" y="37465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6150" y="37909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200" y="37857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581" y="37914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15" dirty="0"/>
              <a:t>C</a:t>
            </a:r>
            <a:r>
              <a:rPr spc="50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18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  <p:sp>
        <p:nvSpPr>
          <p:cNvPr id="13" name="object 13"/>
          <p:cNvSpPr/>
          <p:nvPr/>
        </p:nvSpPr>
        <p:spPr>
          <a:xfrm>
            <a:off x="3429000" y="25781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8850" y="26225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000" y="26174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0241" y="26231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3600" y="13970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09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09" y="951258"/>
                </a:lnTo>
                <a:lnTo>
                  <a:pt x="2963100" y="917989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3450" y="14414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200" y="14362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581" y="1441903"/>
            <a:ext cx="655386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6300" y="49403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2817281" y="0"/>
                </a:moveTo>
                <a:lnTo>
                  <a:pt x="158043" y="247"/>
                </a:lnTo>
                <a:lnTo>
                  <a:pt x="115751" y="8069"/>
                </a:lnTo>
                <a:lnTo>
                  <a:pt x="77920" y="25814"/>
                </a:lnTo>
                <a:lnTo>
                  <a:pt x="45990" y="52041"/>
                </a:lnTo>
                <a:lnTo>
                  <a:pt x="21399" y="85310"/>
                </a:lnTo>
                <a:lnTo>
                  <a:pt x="5589" y="124183"/>
                </a:lnTo>
                <a:lnTo>
                  <a:pt x="0" y="167218"/>
                </a:lnTo>
                <a:lnTo>
                  <a:pt x="247" y="845256"/>
                </a:lnTo>
                <a:lnTo>
                  <a:pt x="8069" y="887548"/>
                </a:lnTo>
                <a:lnTo>
                  <a:pt x="25814" y="925379"/>
                </a:lnTo>
                <a:lnTo>
                  <a:pt x="52041" y="957310"/>
                </a:lnTo>
                <a:lnTo>
                  <a:pt x="85310" y="981900"/>
                </a:lnTo>
                <a:lnTo>
                  <a:pt x="124183" y="997710"/>
                </a:lnTo>
                <a:lnTo>
                  <a:pt x="167218" y="1003300"/>
                </a:lnTo>
                <a:lnTo>
                  <a:pt x="2826456" y="1003052"/>
                </a:lnTo>
                <a:lnTo>
                  <a:pt x="2868748" y="995230"/>
                </a:lnTo>
                <a:lnTo>
                  <a:pt x="2906579" y="977485"/>
                </a:lnTo>
                <a:lnTo>
                  <a:pt x="2938510" y="951258"/>
                </a:lnTo>
                <a:lnTo>
                  <a:pt x="2963100" y="917988"/>
                </a:lnTo>
                <a:lnTo>
                  <a:pt x="2978910" y="879116"/>
                </a:lnTo>
                <a:lnTo>
                  <a:pt x="2984500" y="836081"/>
                </a:lnTo>
                <a:lnTo>
                  <a:pt x="2984252" y="158043"/>
                </a:lnTo>
                <a:lnTo>
                  <a:pt x="2976430" y="115751"/>
                </a:lnTo>
                <a:lnTo>
                  <a:pt x="2958685" y="77920"/>
                </a:lnTo>
                <a:lnTo>
                  <a:pt x="2932458" y="45990"/>
                </a:lnTo>
                <a:lnTo>
                  <a:pt x="2899189" y="21399"/>
                </a:lnTo>
                <a:lnTo>
                  <a:pt x="2860316" y="5589"/>
                </a:lnTo>
                <a:lnTo>
                  <a:pt x="281728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6150" y="4984750"/>
            <a:ext cx="2984500" cy="1003300"/>
          </a:xfrm>
          <a:custGeom>
            <a:avLst/>
            <a:gdLst/>
            <a:ahLst/>
            <a:cxnLst/>
            <a:rect l="l" t="t" r="r" b="b"/>
            <a:pathLst>
              <a:path w="2984500" h="1003300">
                <a:moveTo>
                  <a:pt x="0" y="167218"/>
                </a:moveTo>
                <a:lnTo>
                  <a:pt x="5589" y="124183"/>
                </a:lnTo>
                <a:lnTo>
                  <a:pt x="21399" y="85311"/>
                </a:lnTo>
                <a:lnTo>
                  <a:pt x="45989" y="52041"/>
                </a:lnTo>
                <a:lnTo>
                  <a:pt x="77920" y="25814"/>
                </a:lnTo>
                <a:lnTo>
                  <a:pt x="115751" y="8070"/>
                </a:lnTo>
                <a:lnTo>
                  <a:pt x="158043" y="247"/>
                </a:lnTo>
                <a:lnTo>
                  <a:pt x="2817281" y="0"/>
                </a:lnTo>
                <a:lnTo>
                  <a:pt x="2831999" y="638"/>
                </a:lnTo>
                <a:lnTo>
                  <a:pt x="2873807" y="9795"/>
                </a:lnTo>
                <a:lnTo>
                  <a:pt x="2910972" y="28691"/>
                </a:lnTo>
                <a:lnTo>
                  <a:pt x="2942054" y="55888"/>
                </a:lnTo>
                <a:lnTo>
                  <a:pt x="2965613" y="89946"/>
                </a:lnTo>
                <a:lnTo>
                  <a:pt x="2980211" y="129424"/>
                </a:lnTo>
                <a:lnTo>
                  <a:pt x="2984500" y="836081"/>
                </a:lnTo>
                <a:lnTo>
                  <a:pt x="2983861" y="850799"/>
                </a:lnTo>
                <a:lnTo>
                  <a:pt x="2974704" y="892607"/>
                </a:lnTo>
                <a:lnTo>
                  <a:pt x="2955808" y="929772"/>
                </a:lnTo>
                <a:lnTo>
                  <a:pt x="2928611" y="960854"/>
                </a:lnTo>
                <a:lnTo>
                  <a:pt x="2894554" y="984413"/>
                </a:lnTo>
                <a:lnTo>
                  <a:pt x="2855075" y="999011"/>
                </a:lnTo>
                <a:lnTo>
                  <a:pt x="167218" y="1003300"/>
                </a:lnTo>
                <a:lnTo>
                  <a:pt x="152500" y="1002661"/>
                </a:lnTo>
                <a:lnTo>
                  <a:pt x="110692" y="993504"/>
                </a:lnTo>
                <a:lnTo>
                  <a:pt x="73527" y="974608"/>
                </a:lnTo>
                <a:lnTo>
                  <a:pt x="42445" y="947411"/>
                </a:lnTo>
                <a:lnTo>
                  <a:pt x="18886" y="913353"/>
                </a:lnTo>
                <a:lnTo>
                  <a:pt x="4288" y="873875"/>
                </a:lnTo>
                <a:lnTo>
                  <a:pt x="0" y="1672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49796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9441" y="49853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2169" y="1911987"/>
            <a:ext cx="720090" cy="50800"/>
          </a:xfrm>
          <a:custGeom>
            <a:avLst/>
            <a:gdLst/>
            <a:ahLst/>
            <a:cxnLst/>
            <a:rect l="l" t="t" r="r" b="b"/>
            <a:pathLst>
              <a:path w="720089" h="50800">
                <a:moveTo>
                  <a:pt x="706513" y="31747"/>
                </a:moveTo>
                <a:lnTo>
                  <a:pt x="669340" y="31747"/>
                </a:lnTo>
                <a:lnTo>
                  <a:pt x="669579" y="50796"/>
                </a:lnTo>
                <a:lnTo>
                  <a:pt x="706513" y="31747"/>
                </a:lnTo>
                <a:close/>
              </a:path>
              <a:path w="720089" h="50800">
                <a:moveTo>
                  <a:pt x="668943" y="0"/>
                </a:moveTo>
                <a:lnTo>
                  <a:pt x="669182" y="19048"/>
                </a:lnTo>
                <a:lnTo>
                  <a:pt x="0" y="27426"/>
                </a:lnTo>
                <a:lnTo>
                  <a:pt x="160" y="40125"/>
                </a:lnTo>
                <a:lnTo>
                  <a:pt x="669340" y="31747"/>
                </a:lnTo>
                <a:lnTo>
                  <a:pt x="706513" y="31747"/>
                </a:lnTo>
                <a:lnTo>
                  <a:pt x="720056" y="24762"/>
                </a:lnTo>
                <a:lnTo>
                  <a:pt x="6689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62250" y="4260851"/>
            <a:ext cx="725805" cy="50800"/>
          </a:xfrm>
          <a:custGeom>
            <a:avLst/>
            <a:gdLst/>
            <a:ahLst/>
            <a:cxnLst/>
            <a:rect l="l" t="t" r="r" b="b"/>
            <a:pathLst>
              <a:path w="725804" h="50800">
                <a:moveTo>
                  <a:pt x="0" y="19048"/>
                </a:moveTo>
                <a:lnTo>
                  <a:pt x="0" y="31748"/>
                </a:lnTo>
                <a:lnTo>
                  <a:pt x="674913" y="31750"/>
                </a:lnTo>
                <a:lnTo>
                  <a:pt x="674913" y="50800"/>
                </a:lnTo>
                <a:lnTo>
                  <a:pt x="725713" y="25400"/>
                </a:lnTo>
                <a:lnTo>
                  <a:pt x="713013" y="19050"/>
                </a:lnTo>
                <a:lnTo>
                  <a:pt x="0" y="19048"/>
                </a:lnTo>
                <a:close/>
              </a:path>
              <a:path w="725804" h="50800">
                <a:moveTo>
                  <a:pt x="674914" y="0"/>
                </a:moveTo>
                <a:lnTo>
                  <a:pt x="674913" y="19050"/>
                </a:lnTo>
                <a:lnTo>
                  <a:pt x="713013" y="19050"/>
                </a:lnTo>
                <a:lnTo>
                  <a:pt x="6749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4950" y="5454651"/>
            <a:ext cx="714375" cy="50800"/>
          </a:xfrm>
          <a:custGeom>
            <a:avLst/>
            <a:gdLst/>
            <a:ahLst/>
            <a:cxnLst/>
            <a:rect l="l" t="t" r="r" b="b"/>
            <a:pathLst>
              <a:path w="714375" h="50800">
                <a:moveTo>
                  <a:pt x="0" y="19048"/>
                </a:moveTo>
                <a:lnTo>
                  <a:pt x="0" y="31748"/>
                </a:lnTo>
                <a:lnTo>
                  <a:pt x="663440" y="31750"/>
                </a:lnTo>
                <a:lnTo>
                  <a:pt x="663440" y="50800"/>
                </a:lnTo>
                <a:lnTo>
                  <a:pt x="714240" y="25400"/>
                </a:lnTo>
                <a:lnTo>
                  <a:pt x="701540" y="19050"/>
                </a:lnTo>
                <a:lnTo>
                  <a:pt x="0" y="19048"/>
                </a:lnTo>
                <a:close/>
              </a:path>
              <a:path w="714375" h="50800">
                <a:moveTo>
                  <a:pt x="663440" y="0"/>
                </a:moveTo>
                <a:lnTo>
                  <a:pt x="663440" y="19050"/>
                </a:lnTo>
                <a:lnTo>
                  <a:pt x="701540" y="19050"/>
                </a:lnTo>
                <a:lnTo>
                  <a:pt x="663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2250" y="3117851"/>
            <a:ext cx="737870" cy="50800"/>
          </a:xfrm>
          <a:custGeom>
            <a:avLst/>
            <a:gdLst/>
            <a:ahLst/>
            <a:cxnLst/>
            <a:rect l="l" t="t" r="r" b="b"/>
            <a:pathLst>
              <a:path w="737870" h="50800">
                <a:moveTo>
                  <a:pt x="0" y="19048"/>
                </a:moveTo>
                <a:lnTo>
                  <a:pt x="0" y="31748"/>
                </a:lnTo>
                <a:lnTo>
                  <a:pt x="687009" y="31750"/>
                </a:lnTo>
                <a:lnTo>
                  <a:pt x="687009" y="50800"/>
                </a:lnTo>
                <a:lnTo>
                  <a:pt x="737809" y="25400"/>
                </a:lnTo>
                <a:lnTo>
                  <a:pt x="725109" y="19050"/>
                </a:lnTo>
                <a:lnTo>
                  <a:pt x="0" y="19048"/>
                </a:lnTo>
                <a:close/>
              </a:path>
              <a:path w="737870" h="50800">
                <a:moveTo>
                  <a:pt x="687009" y="0"/>
                </a:moveTo>
                <a:lnTo>
                  <a:pt x="687009" y="19050"/>
                </a:lnTo>
                <a:lnTo>
                  <a:pt x="725109" y="19050"/>
                </a:lnTo>
                <a:lnTo>
                  <a:pt x="6870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2250" y="1936750"/>
            <a:ext cx="6350" cy="3544570"/>
          </a:xfrm>
          <a:custGeom>
            <a:avLst/>
            <a:gdLst/>
            <a:ahLst/>
            <a:cxnLst/>
            <a:rect l="l" t="t" r="r" b="b"/>
            <a:pathLst>
              <a:path w="6350" h="3544570">
                <a:moveTo>
                  <a:pt x="0" y="0"/>
                </a:moveTo>
                <a:lnTo>
                  <a:pt x="5737" y="354440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9450" y="363855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87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80776" y="1083867"/>
            <a:ext cx="1347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35750" y="5455847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250" y="0"/>
                </a:moveTo>
                <a:lnTo>
                  <a:pt x="0" y="26471"/>
                </a:lnTo>
                <a:lnTo>
                  <a:pt x="51327" y="50788"/>
                </a:lnTo>
                <a:lnTo>
                  <a:pt x="50923" y="31742"/>
                </a:lnTo>
                <a:lnTo>
                  <a:pt x="649505" y="19044"/>
                </a:lnTo>
                <a:lnTo>
                  <a:pt x="50653" y="19044"/>
                </a:lnTo>
                <a:lnTo>
                  <a:pt x="50250" y="0"/>
                </a:lnTo>
                <a:close/>
              </a:path>
              <a:path w="706120" h="50800">
                <a:moveTo>
                  <a:pt x="705514" y="5153"/>
                </a:moveTo>
                <a:lnTo>
                  <a:pt x="50653" y="19044"/>
                </a:lnTo>
                <a:lnTo>
                  <a:pt x="649505" y="19044"/>
                </a:lnTo>
                <a:lnTo>
                  <a:pt x="705783" y="17851"/>
                </a:lnTo>
                <a:lnTo>
                  <a:pt x="705514" y="51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6950" y="1936750"/>
            <a:ext cx="6350" cy="3529965"/>
          </a:xfrm>
          <a:custGeom>
            <a:avLst/>
            <a:gdLst/>
            <a:ahLst/>
            <a:cxnLst/>
            <a:rect l="l" t="t" r="r" b="b"/>
            <a:pathLst>
              <a:path w="6350" h="3529965">
                <a:moveTo>
                  <a:pt x="0" y="0"/>
                </a:moveTo>
                <a:lnTo>
                  <a:pt x="5737" y="3529432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5750" y="4271984"/>
            <a:ext cx="706120" cy="50800"/>
          </a:xfrm>
          <a:custGeom>
            <a:avLst/>
            <a:gdLst/>
            <a:ahLst/>
            <a:cxnLst/>
            <a:rect l="l" t="t" r="r" b="b"/>
            <a:pathLst>
              <a:path w="706120" h="50800">
                <a:moveTo>
                  <a:pt x="50361" y="0"/>
                </a:moveTo>
                <a:lnTo>
                  <a:pt x="0" y="26259"/>
                </a:lnTo>
                <a:lnTo>
                  <a:pt x="51224" y="50792"/>
                </a:lnTo>
                <a:lnTo>
                  <a:pt x="50900" y="31746"/>
                </a:lnTo>
                <a:lnTo>
                  <a:pt x="705756" y="20614"/>
                </a:lnTo>
                <a:lnTo>
                  <a:pt x="705730" y="19047"/>
                </a:lnTo>
                <a:lnTo>
                  <a:pt x="50685" y="19047"/>
                </a:lnTo>
                <a:lnTo>
                  <a:pt x="50361" y="0"/>
                </a:lnTo>
                <a:close/>
              </a:path>
              <a:path w="706120" h="50800">
                <a:moveTo>
                  <a:pt x="705540" y="7917"/>
                </a:moveTo>
                <a:lnTo>
                  <a:pt x="50685" y="19047"/>
                </a:lnTo>
                <a:lnTo>
                  <a:pt x="705730" y="19047"/>
                </a:lnTo>
                <a:lnTo>
                  <a:pt x="705540" y="791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9250" y="3078100"/>
            <a:ext cx="642620" cy="50800"/>
          </a:xfrm>
          <a:custGeom>
            <a:avLst/>
            <a:gdLst/>
            <a:ahLst/>
            <a:cxnLst/>
            <a:rect l="l" t="t" r="r" b="b"/>
            <a:pathLst>
              <a:path w="642620" h="50800">
                <a:moveTo>
                  <a:pt x="50317" y="0"/>
                </a:moveTo>
                <a:lnTo>
                  <a:pt x="0" y="26343"/>
                </a:lnTo>
                <a:lnTo>
                  <a:pt x="51264" y="50791"/>
                </a:lnTo>
                <a:lnTo>
                  <a:pt x="50910" y="31744"/>
                </a:lnTo>
                <a:lnTo>
                  <a:pt x="642616" y="20698"/>
                </a:lnTo>
                <a:lnTo>
                  <a:pt x="642585" y="19046"/>
                </a:lnTo>
                <a:lnTo>
                  <a:pt x="50673" y="19046"/>
                </a:lnTo>
                <a:lnTo>
                  <a:pt x="50317" y="0"/>
                </a:lnTo>
                <a:close/>
              </a:path>
              <a:path w="642620" h="50800">
                <a:moveTo>
                  <a:pt x="642378" y="8000"/>
                </a:moveTo>
                <a:lnTo>
                  <a:pt x="50673" y="19046"/>
                </a:lnTo>
                <a:lnTo>
                  <a:pt x="642585" y="19046"/>
                </a:lnTo>
                <a:lnTo>
                  <a:pt x="642378" y="8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8450" y="1911351"/>
            <a:ext cx="700405" cy="50800"/>
          </a:xfrm>
          <a:custGeom>
            <a:avLst/>
            <a:gdLst/>
            <a:ahLst/>
            <a:cxnLst/>
            <a:rect l="l" t="t" r="r" b="b"/>
            <a:pathLst>
              <a:path w="7004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699912" y="31748"/>
                </a:lnTo>
                <a:lnTo>
                  <a:pt x="699912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700404" h="50800">
                <a:moveTo>
                  <a:pt x="699912" y="19048"/>
                </a:moveTo>
                <a:lnTo>
                  <a:pt x="50800" y="19050"/>
                </a:lnTo>
                <a:lnTo>
                  <a:pt x="699912" y="190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6950" y="3536950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206154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0300" y="2971800"/>
            <a:ext cx="15494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1206496" y="0"/>
                </a:moveTo>
                <a:lnTo>
                  <a:pt x="203203" y="0"/>
                </a:lnTo>
                <a:lnTo>
                  <a:pt x="186537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3" y="1219200"/>
                </a:lnTo>
                <a:lnTo>
                  <a:pt x="1206496" y="1219200"/>
                </a:lnTo>
                <a:lnTo>
                  <a:pt x="1255328" y="1213294"/>
                </a:lnTo>
                <a:lnTo>
                  <a:pt x="1299879" y="1196518"/>
                </a:lnTo>
                <a:lnTo>
                  <a:pt x="1338738" y="1170285"/>
                </a:lnTo>
                <a:lnTo>
                  <a:pt x="1370493" y="1136005"/>
                </a:lnTo>
                <a:lnTo>
                  <a:pt x="1393731" y="1095092"/>
                </a:lnTo>
                <a:lnTo>
                  <a:pt x="1407040" y="1048956"/>
                </a:lnTo>
                <a:lnTo>
                  <a:pt x="1409700" y="1015996"/>
                </a:lnTo>
                <a:lnTo>
                  <a:pt x="1409700" y="203203"/>
                </a:lnTo>
                <a:lnTo>
                  <a:pt x="1403794" y="154371"/>
                </a:lnTo>
                <a:lnTo>
                  <a:pt x="1387018" y="109820"/>
                </a:lnTo>
                <a:lnTo>
                  <a:pt x="1360785" y="70961"/>
                </a:lnTo>
                <a:lnTo>
                  <a:pt x="1326505" y="39206"/>
                </a:lnTo>
                <a:lnTo>
                  <a:pt x="1285592" y="15968"/>
                </a:lnTo>
                <a:lnTo>
                  <a:pt x="1239456" y="2659"/>
                </a:lnTo>
                <a:lnTo>
                  <a:pt x="1206496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0150" y="3016250"/>
            <a:ext cx="1409700" cy="1219200"/>
          </a:xfrm>
          <a:custGeom>
            <a:avLst/>
            <a:gdLst/>
            <a:ahLst/>
            <a:cxnLst/>
            <a:rect l="l" t="t" r="r" b="b"/>
            <a:pathLst>
              <a:path w="14097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3" y="0"/>
                </a:lnTo>
                <a:lnTo>
                  <a:pt x="1206496" y="0"/>
                </a:lnTo>
                <a:lnTo>
                  <a:pt x="1255328" y="5905"/>
                </a:lnTo>
                <a:lnTo>
                  <a:pt x="1299880" y="22681"/>
                </a:lnTo>
                <a:lnTo>
                  <a:pt x="1338739" y="48914"/>
                </a:lnTo>
                <a:lnTo>
                  <a:pt x="1370493" y="83194"/>
                </a:lnTo>
                <a:lnTo>
                  <a:pt x="1393731" y="124107"/>
                </a:lnTo>
                <a:lnTo>
                  <a:pt x="1407040" y="170243"/>
                </a:lnTo>
                <a:lnTo>
                  <a:pt x="1409700" y="203204"/>
                </a:lnTo>
                <a:lnTo>
                  <a:pt x="1409700" y="1015996"/>
                </a:lnTo>
                <a:lnTo>
                  <a:pt x="1403794" y="1064828"/>
                </a:lnTo>
                <a:lnTo>
                  <a:pt x="1387018" y="1109379"/>
                </a:lnTo>
                <a:lnTo>
                  <a:pt x="1360785" y="1148238"/>
                </a:lnTo>
                <a:lnTo>
                  <a:pt x="1326505" y="1179993"/>
                </a:lnTo>
                <a:lnTo>
                  <a:pt x="1285592" y="1203231"/>
                </a:lnTo>
                <a:lnTo>
                  <a:pt x="1239456" y="1216540"/>
                </a:lnTo>
                <a:lnTo>
                  <a:pt x="1206496" y="1219200"/>
                </a:lnTo>
                <a:lnTo>
                  <a:pt x="203203" y="1219200"/>
                </a:lnTo>
                <a:lnTo>
                  <a:pt x="154371" y="1213294"/>
                </a:lnTo>
                <a:lnTo>
                  <a:pt x="109819" y="1196518"/>
                </a:lnTo>
                <a:lnTo>
                  <a:pt x="70960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85200" y="2997200"/>
            <a:ext cx="5588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69646" y="3266460"/>
            <a:ext cx="6172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2900" y="1574800"/>
            <a:ext cx="229870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900" y="1663700"/>
            <a:ext cx="2108200" cy="1168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750" y="1619250"/>
            <a:ext cx="2159000" cy="1181100"/>
          </a:xfrm>
          <a:custGeom>
            <a:avLst/>
            <a:gdLst/>
            <a:ahLst/>
            <a:cxnLst/>
            <a:rect l="l" t="t" r="r" b="b"/>
            <a:pathLst>
              <a:path w="2159000" h="1181100">
                <a:moveTo>
                  <a:pt x="0" y="0"/>
                </a:moveTo>
                <a:lnTo>
                  <a:pt x="2159000" y="0"/>
                </a:lnTo>
                <a:lnTo>
                  <a:pt x="21590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5071" y="1758503"/>
            <a:ext cx="1282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$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spar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-submit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071" y="1936303"/>
            <a:ext cx="2921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531" y="1936750"/>
            <a:ext cx="144843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aste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yarn-clie las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MyClass</a:t>
            </a:r>
            <a:endParaRPr sz="1200">
              <a:latin typeface="Courier New"/>
              <a:cs typeface="Courier New"/>
            </a:endParaRPr>
          </a:p>
          <a:p>
            <a:pPr marR="53340" indent="88900">
              <a:lnSpc>
                <a:spcPts val="1400"/>
              </a:lnSpc>
              <a:spcBef>
                <a:spcPts val="100"/>
              </a:spcBef>
              <a:tabLst>
                <a:tab pos="12947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-executor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	3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App.jar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10591" y="1936303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5071" y="2482403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6700" y="1283810"/>
            <a:ext cx="492125" cy="418465"/>
          </a:xfrm>
          <a:custGeom>
            <a:avLst/>
            <a:gdLst/>
            <a:ahLst/>
            <a:cxnLst/>
            <a:rect l="l" t="t" r="r" b="b"/>
            <a:pathLst>
              <a:path w="492125" h="418464">
                <a:moveTo>
                  <a:pt x="0" y="417989"/>
                </a:moveTo>
                <a:lnTo>
                  <a:pt x="491721" y="417989"/>
                </a:lnTo>
                <a:lnTo>
                  <a:pt x="491721" y="0"/>
                </a:lnTo>
                <a:lnTo>
                  <a:pt x="0" y="0"/>
                </a:lnTo>
                <a:lnTo>
                  <a:pt x="0" y="41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8313" y="1283810"/>
            <a:ext cx="490108" cy="4179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8350" y="1936750"/>
            <a:ext cx="1320800" cy="787400"/>
          </a:xfrm>
          <a:custGeom>
            <a:avLst/>
            <a:gdLst/>
            <a:ahLst/>
            <a:cxnLst/>
            <a:rect l="l" t="t" r="r" b="b"/>
            <a:pathLst>
              <a:path w="1320800" h="787400">
                <a:moveTo>
                  <a:pt x="0" y="0"/>
                </a:moveTo>
                <a:lnTo>
                  <a:pt x="1320800" y="0"/>
                </a:lnTo>
                <a:lnTo>
                  <a:pt x="1320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8350" y="1936750"/>
            <a:ext cx="1320800" cy="787400"/>
          </a:xfrm>
          <a:custGeom>
            <a:avLst/>
            <a:gdLst/>
            <a:ahLst/>
            <a:cxnLst/>
            <a:rect l="l" t="t" r="r" b="b"/>
            <a:pathLst>
              <a:path w="1320800" h="787400">
                <a:moveTo>
                  <a:pt x="0" y="0"/>
                </a:moveTo>
                <a:lnTo>
                  <a:pt x="1320800" y="0"/>
                </a:lnTo>
                <a:lnTo>
                  <a:pt x="1320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5200" y="21971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46343" y="1994617"/>
            <a:ext cx="1132840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  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11550" y="1644650"/>
            <a:ext cx="1905000" cy="546100"/>
          </a:xfrm>
          <a:custGeom>
            <a:avLst/>
            <a:gdLst/>
            <a:ahLst/>
            <a:cxnLst/>
            <a:rect l="l" t="t" r="r" b="b"/>
            <a:pathLst>
              <a:path w="1905000" h="546100">
                <a:moveTo>
                  <a:pt x="0" y="0"/>
                </a:moveTo>
                <a:lnTo>
                  <a:pt x="1905000" y="0"/>
                </a:lnTo>
                <a:lnTo>
                  <a:pt x="19050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11550" y="1644650"/>
            <a:ext cx="1905000" cy="546100"/>
          </a:xfrm>
          <a:custGeom>
            <a:avLst/>
            <a:gdLst/>
            <a:ahLst/>
            <a:cxnLst/>
            <a:rect l="l" t="t" r="r" b="b"/>
            <a:pathLst>
              <a:path w="1905000" h="546100">
                <a:moveTo>
                  <a:pt x="0" y="0"/>
                </a:moveTo>
                <a:lnTo>
                  <a:pt x="1905000" y="0"/>
                </a:lnTo>
                <a:lnTo>
                  <a:pt x="19050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75050" y="1708150"/>
            <a:ext cx="1778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24250" y="28638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4250" y="28638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87750" y="2914650"/>
            <a:ext cx="1765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75050" y="1708150"/>
            <a:ext cx="1778000" cy="431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87750" y="2914650"/>
            <a:ext cx="1765300" cy="431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24250" y="52133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24250" y="5213350"/>
            <a:ext cx="1892300" cy="546100"/>
          </a:xfrm>
          <a:custGeom>
            <a:avLst/>
            <a:gdLst/>
            <a:ahLst/>
            <a:cxnLst/>
            <a:rect l="l" t="t" r="r" b="b"/>
            <a:pathLst>
              <a:path w="1892300" h="546100">
                <a:moveTo>
                  <a:pt x="0" y="0"/>
                </a:moveTo>
                <a:lnTo>
                  <a:pt x="1892300" y="0"/>
                </a:lnTo>
                <a:lnTo>
                  <a:pt x="18923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87750" y="5276850"/>
            <a:ext cx="176530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7750" y="5276850"/>
            <a:ext cx="1765300" cy="419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76038" y="1889436"/>
            <a:ext cx="1696085" cy="535305"/>
          </a:xfrm>
          <a:custGeom>
            <a:avLst/>
            <a:gdLst/>
            <a:ahLst/>
            <a:cxnLst/>
            <a:rect l="l" t="t" r="r" b="b"/>
            <a:pathLst>
              <a:path w="1696085" h="535305">
                <a:moveTo>
                  <a:pt x="1582079" y="0"/>
                </a:moveTo>
                <a:lnTo>
                  <a:pt x="1575188" y="4145"/>
                </a:lnTo>
                <a:lnTo>
                  <a:pt x="1571801" y="17758"/>
                </a:lnTo>
                <a:lnTo>
                  <a:pt x="1575946" y="24649"/>
                </a:lnTo>
                <a:lnTo>
                  <a:pt x="1622774" y="36299"/>
                </a:lnTo>
                <a:lnTo>
                  <a:pt x="0" y="510401"/>
                </a:lnTo>
                <a:lnTo>
                  <a:pt x="7122" y="534781"/>
                </a:lnTo>
                <a:lnTo>
                  <a:pt x="1629897" y="60679"/>
                </a:lnTo>
                <a:lnTo>
                  <a:pt x="1664888" y="60679"/>
                </a:lnTo>
                <a:lnTo>
                  <a:pt x="1695620" y="28247"/>
                </a:lnTo>
                <a:lnTo>
                  <a:pt x="1582079" y="0"/>
                </a:lnTo>
                <a:close/>
              </a:path>
              <a:path w="1696085" h="535305">
                <a:moveTo>
                  <a:pt x="1664888" y="60679"/>
                </a:moveTo>
                <a:lnTo>
                  <a:pt x="1629897" y="60679"/>
                </a:lnTo>
                <a:lnTo>
                  <a:pt x="1596706" y="95707"/>
                </a:lnTo>
                <a:lnTo>
                  <a:pt x="1596923" y="103745"/>
                </a:lnTo>
                <a:lnTo>
                  <a:pt x="1607106" y="113394"/>
                </a:lnTo>
                <a:lnTo>
                  <a:pt x="1615144" y="113177"/>
                </a:lnTo>
                <a:lnTo>
                  <a:pt x="1664888" y="6067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74826" y="2426632"/>
            <a:ext cx="1701800" cy="716915"/>
          </a:xfrm>
          <a:custGeom>
            <a:avLst/>
            <a:gdLst/>
            <a:ahLst/>
            <a:cxnLst/>
            <a:rect l="l" t="t" r="r" b="b"/>
            <a:pathLst>
              <a:path w="1701800" h="716914">
                <a:moveTo>
                  <a:pt x="9547" y="0"/>
                </a:moveTo>
                <a:lnTo>
                  <a:pt x="0" y="23535"/>
                </a:lnTo>
                <a:lnTo>
                  <a:pt x="1630008" y="684834"/>
                </a:lnTo>
                <a:lnTo>
                  <a:pt x="1582243" y="691695"/>
                </a:lnTo>
                <a:lnTo>
                  <a:pt x="1577423" y="698131"/>
                </a:lnTo>
                <a:lnTo>
                  <a:pt x="1579417" y="712017"/>
                </a:lnTo>
                <a:lnTo>
                  <a:pt x="1585854" y="716837"/>
                </a:lnTo>
                <a:lnTo>
                  <a:pt x="1701667" y="700201"/>
                </a:lnTo>
                <a:lnTo>
                  <a:pt x="1671641" y="661297"/>
                </a:lnTo>
                <a:lnTo>
                  <a:pt x="1639557" y="661297"/>
                </a:lnTo>
                <a:lnTo>
                  <a:pt x="9547" y="0"/>
                </a:lnTo>
                <a:close/>
              </a:path>
              <a:path w="1701800" h="716914">
                <a:moveTo>
                  <a:pt x="1622205" y="606550"/>
                </a:moveTo>
                <a:lnTo>
                  <a:pt x="1611100" y="615121"/>
                </a:lnTo>
                <a:lnTo>
                  <a:pt x="1610074" y="623097"/>
                </a:lnTo>
                <a:lnTo>
                  <a:pt x="1639557" y="661297"/>
                </a:lnTo>
                <a:lnTo>
                  <a:pt x="1671641" y="661297"/>
                </a:lnTo>
                <a:lnTo>
                  <a:pt x="1630180" y="607578"/>
                </a:lnTo>
                <a:lnTo>
                  <a:pt x="1622205" y="60655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68509" y="2432213"/>
            <a:ext cx="1710689" cy="3048635"/>
          </a:xfrm>
          <a:custGeom>
            <a:avLst/>
            <a:gdLst/>
            <a:ahLst/>
            <a:cxnLst/>
            <a:rect l="l" t="t" r="r" b="b"/>
            <a:pathLst>
              <a:path w="1710689" h="3048635">
                <a:moveTo>
                  <a:pt x="1620169" y="2967116"/>
                </a:moveTo>
                <a:lnTo>
                  <a:pt x="1612381" y="2969117"/>
                </a:lnTo>
                <a:lnTo>
                  <a:pt x="1605241" y="2981192"/>
                </a:lnTo>
                <a:lnTo>
                  <a:pt x="1607243" y="2988981"/>
                </a:lnTo>
                <a:lnTo>
                  <a:pt x="1707959" y="3048528"/>
                </a:lnTo>
                <a:lnTo>
                  <a:pt x="1709056" y="2991675"/>
                </a:lnTo>
                <a:lnTo>
                  <a:pt x="1661708" y="2991675"/>
                </a:lnTo>
                <a:lnTo>
                  <a:pt x="1620169" y="2967116"/>
                </a:lnTo>
                <a:close/>
              </a:path>
              <a:path w="1710689" h="3048635">
                <a:moveTo>
                  <a:pt x="22183" y="0"/>
                </a:moveTo>
                <a:lnTo>
                  <a:pt x="0" y="12372"/>
                </a:lnTo>
                <a:lnTo>
                  <a:pt x="1661708" y="2991675"/>
                </a:lnTo>
                <a:lnTo>
                  <a:pt x="1709056" y="2991675"/>
                </a:lnTo>
                <a:lnTo>
                  <a:pt x="1709295" y="2979301"/>
                </a:lnTo>
                <a:lnTo>
                  <a:pt x="1683890" y="2979301"/>
                </a:lnTo>
                <a:lnTo>
                  <a:pt x="22183" y="0"/>
                </a:lnTo>
                <a:close/>
              </a:path>
              <a:path w="1710689" h="3048635">
                <a:moveTo>
                  <a:pt x="1690616" y="2925481"/>
                </a:moveTo>
                <a:lnTo>
                  <a:pt x="1684821" y="2931057"/>
                </a:lnTo>
                <a:lnTo>
                  <a:pt x="1683890" y="2979301"/>
                </a:lnTo>
                <a:lnTo>
                  <a:pt x="1709295" y="2979301"/>
                </a:lnTo>
                <a:lnTo>
                  <a:pt x="1710217" y="2931547"/>
                </a:lnTo>
                <a:lnTo>
                  <a:pt x="1704642" y="2925752"/>
                </a:lnTo>
                <a:lnTo>
                  <a:pt x="1690616" y="292548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789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69392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spc="35" dirty="0">
                <a:latin typeface="Calibri"/>
                <a:cs typeface="Calibri"/>
              </a:rPr>
              <a:t>D</a:t>
            </a:r>
            <a:r>
              <a:rPr sz="2000" b="1" i="1" spc="5" dirty="0">
                <a:latin typeface="Calibri"/>
                <a:cs typeface="Calibri"/>
              </a:rPr>
              <a:t>i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30" dirty="0">
                <a:latin typeface="Calibri"/>
                <a:cs typeface="Calibri"/>
              </a:rPr>
              <a:t>b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10" dirty="0">
                <a:latin typeface="Calibri"/>
                <a:cs typeface="Calibri"/>
              </a:rPr>
              <a:t>r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35" dirty="0">
                <a:latin typeface="Calibri"/>
                <a:cs typeface="Calibri"/>
              </a:rPr>
              <a:t>n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84200" marR="18923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</a:t>
            </a:r>
            <a:r>
              <a:rPr spc="20" dirty="0"/>
              <a:t>DD</a:t>
            </a:r>
            <a:r>
              <a:rPr dirty="0"/>
              <a:t>s</a:t>
            </a:r>
            <a:r>
              <a:rPr spc="-85" dirty="0"/>
              <a:t> </a:t>
            </a:r>
            <a:r>
              <a:rPr spc="3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10" dirty="0"/>
              <a:t>t</a:t>
            </a:r>
            <a:r>
              <a:rPr dirty="0"/>
              <a:t>e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6172200" y="1524000"/>
            <a:ext cx="2247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2050" y="15684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19621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966059" y="876248"/>
                </a:lnTo>
                <a:lnTo>
                  <a:pt x="2008458" y="868805"/>
                </a:lnTo>
                <a:lnTo>
                  <a:pt x="2045686" y="850065"/>
                </a:lnTo>
                <a:lnTo>
                  <a:pt x="2075855" y="821916"/>
                </a:lnTo>
                <a:lnTo>
                  <a:pt x="2097079" y="786246"/>
                </a:lnTo>
                <a:lnTo>
                  <a:pt x="2107470" y="744941"/>
                </a:lnTo>
                <a:lnTo>
                  <a:pt x="2108200" y="730247"/>
                </a:lnTo>
                <a:lnTo>
                  <a:pt x="2108148" y="142140"/>
                </a:lnTo>
                <a:lnTo>
                  <a:pt x="2100705" y="99741"/>
                </a:lnTo>
                <a:lnTo>
                  <a:pt x="2081965" y="62513"/>
                </a:lnTo>
                <a:lnTo>
                  <a:pt x="2053816" y="32344"/>
                </a:lnTo>
                <a:lnTo>
                  <a:pt x="2018146" y="11120"/>
                </a:lnTo>
                <a:lnTo>
                  <a:pt x="1976841" y="729"/>
                </a:lnTo>
                <a:lnTo>
                  <a:pt x="19621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2050" y="15684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0" y="146052"/>
                </a:moveTo>
                <a:lnTo>
                  <a:pt x="6360" y="103289"/>
                </a:lnTo>
                <a:lnTo>
                  <a:pt x="24182" y="65531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962148" y="0"/>
                </a:lnTo>
                <a:lnTo>
                  <a:pt x="1976842" y="729"/>
                </a:lnTo>
                <a:lnTo>
                  <a:pt x="2018146" y="11120"/>
                </a:lnTo>
                <a:lnTo>
                  <a:pt x="2053816" y="32344"/>
                </a:lnTo>
                <a:lnTo>
                  <a:pt x="2081965" y="62513"/>
                </a:lnTo>
                <a:lnTo>
                  <a:pt x="2100705" y="99741"/>
                </a:lnTo>
                <a:lnTo>
                  <a:pt x="2108148" y="142141"/>
                </a:lnTo>
                <a:lnTo>
                  <a:pt x="2108200" y="730247"/>
                </a:lnTo>
                <a:lnTo>
                  <a:pt x="2107470" y="744941"/>
                </a:lnTo>
                <a:lnTo>
                  <a:pt x="2097079" y="786246"/>
                </a:lnTo>
                <a:lnTo>
                  <a:pt x="2075855" y="821916"/>
                </a:lnTo>
                <a:lnTo>
                  <a:pt x="2045686" y="850065"/>
                </a:lnTo>
                <a:lnTo>
                  <a:pt x="2008458" y="868805"/>
                </a:lnTo>
                <a:lnTo>
                  <a:pt x="19660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2900" y="1576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0141" y="15817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3650" y="1682750"/>
            <a:ext cx="1447800" cy="673100"/>
          </a:xfrm>
          <a:custGeom>
            <a:avLst/>
            <a:gdLst/>
            <a:ahLst/>
            <a:cxnLst/>
            <a:rect l="l" t="t" r="r" b="b"/>
            <a:pathLst>
              <a:path w="1447800" h="673100">
                <a:moveTo>
                  <a:pt x="0" y="0"/>
                </a:moveTo>
                <a:lnTo>
                  <a:pt x="1447800" y="0"/>
                </a:lnTo>
                <a:lnTo>
                  <a:pt x="1447800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3650" y="1682750"/>
            <a:ext cx="1447800" cy="673100"/>
          </a:xfrm>
          <a:custGeom>
            <a:avLst/>
            <a:gdLst/>
            <a:ahLst/>
            <a:cxnLst/>
            <a:rect l="l" t="t" r="r" b="b"/>
            <a:pathLst>
              <a:path w="1447800" h="673100">
                <a:moveTo>
                  <a:pt x="0" y="0"/>
                </a:moveTo>
                <a:lnTo>
                  <a:pt x="1447800" y="0"/>
                </a:lnTo>
                <a:lnTo>
                  <a:pt x="1447800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9453" y="1740173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97650" y="20129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7650" y="20129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96536" y="2019021"/>
            <a:ext cx="789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200" y="2552700"/>
            <a:ext cx="2247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2050" y="25971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19621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966059" y="876248"/>
                </a:lnTo>
                <a:lnTo>
                  <a:pt x="2008458" y="868805"/>
                </a:lnTo>
                <a:lnTo>
                  <a:pt x="2045686" y="850065"/>
                </a:lnTo>
                <a:lnTo>
                  <a:pt x="2075855" y="821916"/>
                </a:lnTo>
                <a:lnTo>
                  <a:pt x="2097079" y="786246"/>
                </a:lnTo>
                <a:lnTo>
                  <a:pt x="2107470" y="744941"/>
                </a:lnTo>
                <a:lnTo>
                  <a:pt x="2108200" y="730247"/>
                </a:lnTo>
                <a:lnTo>
                  <a:pt x="2108148" y="142140"/>
                </a:lnTo>
                <a:lnTo>
                  <a:pt x="2100705" y="99741"/>
                </a:lnTo>
                <a:lnTo>
                  <a:pt x="2081965" y="62513"/>
                </a:lnTo>
                <a:lnTo>
                  <a:pt x="2053816" y="32344"/>
                </a:lnTo>
                <a:lnTo>
                  <a:pt x="2018146" y="11120"/>
                </a:lnTo>
                <a:lnTo>
                  <a:pt x="1976841" y="729"/>
                </a:lnTo>
                <a:lnTo>
                  <a:pt x="19621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2050" y="25971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0" y="146052"/>
                </a:moveTo>
                <a:lnTo>
                  <a:pt x="6360" y="103289"/>
                </a:lnTo>
                <a:lnTo>
                  <a:pt x="24182" y="65531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962148" y="0"/>
                </a:lnTo>
                <a:lnTo>
                  <a:pt x="1976842" y="729"/>
                </a:lnTo>
                <a:lnTo>
                  <a:pt x="2018146" y="11120"/>
                </a:lnTo>
                <a:lnTo>
                  <a:pt x="2053816" y="32344"/>
                </a:lnTo>
                <a:lnTo>
                  <a:pt x="2081965" y="62513"/>
                </a:lnTo>
                <a:lnTo>
                  <a:pt x="2100705" y="99741"/>
                </a:lnTo>
                <a:lnTo>
                  <a:pt x="2108148" y="142141"/>
                </a:lnTo>
                <a:lnTo>
                  <a:pt x="2108200" y="730247"/>
                </a:lnTo>
                <a:lnTo>
                  <a:pt x="2107470" y="744941"/>
                </a:lnTo>
                <a:lnTo>
                  <a:pt x="2097079" y="786246"/>
                </a:lnTo>
                <a:lnTo>
                  <a:pt x="2075855" y="821916"/>
                </a:lnTo>
                <a:lnTo>
                  <a:pt x="2045686" y="850065"/>
                </a:lnTo>
                <a:lnTo>
                  <a:pt x="2008458" y="868805"/>
                </a:lnTo>
                <a:lnTo>
                  <a:pt x="19660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62900" y="26046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70141" y="26103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3650" y="27114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3650" y="27114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9453" y="2764452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2200" y="3543300"/>
            <a:ext cx="2247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2050" y="35877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19621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966059" y="876248"/>
                </a:lnTo>
                <a:lnTo>
                  <a:pt x="2008458" y="868805"/>
                </a:lnTo>
                <a:lnTo>
                  <a:pt x="2045686" y="850065"/>
                </a:lnTo>
                <a:lnTo>
                  <a:pt x="2075855" y="821916"/>
                </a:lnTo>
                <a:lnTo>
                  <a:pt x="2097079" y="786246"/>
                </a:lnTo>
                <a:lnTo>
                  <a:pt x="2107470" y="744941"/>
                </a:lnTo>
                <a:lnTo>
                  <a:pt x="2108200" y="730247"/>
                </a:lnTo>
                <a:lnTo>
                  <a:pt x="2108148" y="142140"/>
                </a:lnTo>
                <a:lnTo>
                  <a:pt x="2100705" y="99741"/>
                </a:lnTo>
                <a:lnTo>
                  <a:pt x="2081965" y="62513"/>
                </a:lnTo>
                <a:lnTo>
                  <a:pt x="2053816" y="32344"/>
                </a:lnTo>
                <a:lnTo>
                  <a:pt x="2018146" y="11120"/>
                </a:lnTo>
                <a:lnTo>
                  <a:pt x="1976841" y="729"/>
                </a:lnTo>
                <a:lnTo>
                  <a:pt x="19621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2050" y="3587750"/>
            <a:ext cx="2108200" cy="876300"/>
          </a:xfrm>
          <a:custGeom>
            <a:avLst/>
            <a:gdLst/>
            <a:ahLst/>
            <a:cxnLst/>
            <a:rect l="l" t="t" r="r" b="b"/>
            <a:pathLst>
              <a:path w="2108200" h="876300">
                <a:moveTo>
                  <a:pt x="0" y="146052"/>
                </a:moveTo>
                <a:lnTo>
                  <a:pt x="6360" y="103289"/>
                </a:lnTo>
                <a:lnTo>
                  <a:pt x="24182" y="65531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962148" y="0"/>
                </a:lnTo>
                <a:lnTo>
                  <a:pt x="1976842" y="729"/>
                </a:lnTo>
                <a:lnTo>
                  <a:pt x="2018146" y="11120"/>
                </a:lnTo>
                <a:lnTo>
                  <a:pt x="2053816" y="32344"/>
                </a:lnTo>
                <a:lnTo>
                  <a:pt x="2081965" y="62513"/>
                </a:lnTo>
                <a:lnTo>
                  <a:pt x="2100705" y="99741"/>
                </a:lnTo>
                <a:lnTo>
                  <a:pt x="2108148" y="142141"/>
                </a:lnTo>
                <a:lnTo>
                  <a:pt x="2108200" y="730247"/>
                </a:lnTo>
                <a:lnTo>
                  <a:pt x="2107470" y="744941"/>
                </a:lnTo>
                <a:lnTo>
                  <a:pt x="2097079" y="786246"/>
                </a:lnTo>
                <a:lnTo>
                  <a:pt x="2075855" y="821916"/>
                </a:lnTo>
                <a:lnTo>
                  <a:pt x="2045686" y="850065"/>
                </a:lnTo>
                <a:lnTo>
                  <a:pt x="2008458" y="868805"/>
                </a:lnTo>
                <a:lnTo>
                  <a:pt x="19660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62900" y="35952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0141" y="36009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43650" y="37020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3650" y="37020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97650" y="3016250"/>
            <a:ext cx="1016000" cy="317500"/>
          </a:xfrm>
          <a:custGeom>
            <a:avLst/>
            <a:gdLst/>
            <a:ahLst/>
            <a:cxnLst/>
            <a:rect l="l" t="t" r="r" b="b"/>
            <a:pathLst>
              <a:path w="1016000" h="317500">
                <a:moveTo>
                  <a:pt x="0" y="0"/>
                </a:moveTo>
                <a:lnTo>
                  <a:pt x="1016000" y="0"/>
                </a:lnTo>
                <a:lnTo>
                  <a:pt x="1016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7650" y="3016250"/>
            <a:ext cx="1016000" cy="317500"/>
          </a:xfrm>
          <a:custGeom>
            <a:avLst/>
            <a:gdLst/>
            <a:ahLst/>
            <a:cxnLst/>
            <a:rect l="l" t="t" r="r" b="b"/>
            <a:pathLst>
              <a:path w="1016000" h="317500">
                <a:moveTo>
                  <a:pt x="0" y="0"/>
                </a:moveTo>
                <a:lnTo>
                  <a:pt x="1016000" y="0"/>
                </a:lnTo>
                <a:lnTo>
                  <a:pt x="1016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7650" y="40195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97650" y="40195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9453" y="3031117"/>
            <a:ext cx="10661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77000" y="1282700"/>
            <a:ext cx="13208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7800" y="1333500"/>
            <a:ext cx="1168400" cy="3276600"/>
          </a:xfrm>
          <a:custGeom>
            <a:avLst/>
            <a:gdLst/>
            <a:ahLst/>
            <a:cxnLst/>
            <a:rect l="l" t="t" r="r" b="b"/>
            <a:pathLst>
              <a:path w="1168400" h="3276600">
                <a:moveTo>
                  <a:pt x="0" y="0"/>
                </a:moveTo>
                <a:lnTo>
                  <a:pt x="1168400" y="0"/>
                </a:lnTo>
                <a:lnTo>
                  <a:pt x="11684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8150" y="11747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88150" y="11747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66460" y="1239089"/>
            <a:ext cx="534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442200" cy="180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8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SparkContext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SparkContext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sc.sto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SparkContext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spc="50" dirty="0"/>
              <a:t>il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35" dirty="0"/>
              <a:t>g</a:t>
            </a:r>
            <a:r>
              <a:rPr spc="-5" dirty="0"/>
              <a:t>:</a:t>
            </a:r>
            <a:r>
              <a:rPr spc="-85" dirty="0"/>
              <a:t> </a:t>
            </a:r>
            <a:r>
              <a:rPr spc="-5" dirty="0"/>
              <a:t>S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35" dirty="0"/>
              <a:t>g</a:t>
            </a:r>
            <a:r>
              <a:rPr spc="50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F</a:t>
            </a:r>
            <a:r>
              <a:rPr spc="50" dirty="0"/>
              <a:t>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010" y="1213135"/>
            <a:ext cx="30480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10" y="1896153"/>
            <a:ext cx="4147185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49530" indent="-165100">
              <a:lnSpc>
                <a:spcPct val="100000"/>
              </a:lnSpc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600" b="1" spc="35" dirty="0">
                <a:latin typeface="Courier New"/>
                <a:cs typeface="Courier New"/>
              </a:rPr>
              <a:t>textFile(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minPartiti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38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2900" y="2260600"/>
            <a:ext cx="19050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750" y="23050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16192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623159" y="876248"/>
                </a:lnTo>
                <a:lnTo>
                  <a:pt x="1665558" y="868805"/>
                </a:lnTo>
                <a:lnTo>
                  <a:pt x="1702786" y="850065"/>
                </a:lnTo>
                <a:lnTo>
                  <a:pt x="1732955" y="821916"/>
                </a:lnTo>
                <a:lnTo>
                  <a:pt x="1754179" y="786246"/>
                </a:lnTo>
                <a:lnTo>
                  <a:pt x="1764570" y="744941"/>
                </a:lnTo>
                <a:lnTo>
                  <a:pt x="1765300" y="730247"/>
                </a:lnTo>
                <a:lnTo>
                  <a:pt x="1765248" y="142140"/>
                </a:lnTo>
                <a:lnTo>
                  <a:pt x="1757805" y="99741"/>
                </a:lnTo>
                <a:lnTo>
                  <a:pt x="1739065" y="62513"/>
                </a:lnTo>
                <a:lnTo>
                  <a:pt x="1710916" y="32344"/>
                </a:lnTo>
                <a:lnTo>
                  <a:pt x="1675246" y="11120"/>
                </a:lnTo>
                <a:lnTo>
                  <a:pt x="1633941" y="729"/>
                </a:lnTo>
                <a:lnTo>
                  <a:pt x="16192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2750" y="23050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0" y="146052"/>
                </a:moveTo>
                <a:lnTo>
                  <a:pt x="6360" y="103289"/>
                </a:lnTo>
                <a:lnTo>
                  <a:pt x="24182" y="65530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619248" y="0"/>
                </a:lnTo>
                <a:lnTo>
                  <a:pt x="1633942" y="729"/>
                </a:lnTo>
                <a:lnTo>
                  <a:pt x="1675246" y="11120"/>
                </a:lnTo>
                <a:lnTo>
                  <a:pt x="1710916" y="32344"/>
                </a:lnTo>
                <a:lnTo>
                  <a:pt x="1739065" y="62513"/>
                </a:lnTo>
                <a:lnTo>
                  <a:pt x="1757805" y="99741"/>
                </a:lnTo>
                <a:lnTo>
                  <a:pt x="1765248" y="142141"/>
                </a:lnTo>
                <a:lnTo>
                  <a:pt x="1765300" y="730247"/>
                </a:lnTo>
                <a:lnTo>
                  <a:pt x="1764570" y="744941"/>
                </a:lnTo>
                <a:lnTo>
                  <a:pt x="1754179" y="786246"/>
                </a:lnTo>
                <a:lnTo>
                  <a:pt x="1732955" y="821916"/>
                </a:lnTo>
                <a:lnTo>
                  <a:pt x="1702786" y="850065"/>
                </a:lnTo>
                <a:lnTo>
                  <a:pt x="1665558" y="868805"/>
                </a:lnTo>
                <a:lnTo>
                  <a:pt x="16231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24193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4350" y="24193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9415" y="2476625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8350" y="27495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8350" y="27495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2900" y="3289300"/>
            <a:ext cx="19050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2750" y="33337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16192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623159" y="876248"/>
                </a:lnTo>
                <a:lnTo>
                  <a:pt x="1665558" y="868805"/>
                </a:lnTo>
                <a:lnTo>
                  <a:pt x="1702786" y="850065"/>
                </a:lnTo>
                <a:lnTo>
                  <a:pt x="1732955" y="821916"/>
                </a:lnTo>
                <a:lnTo>
                  <a:pt x="1754179" y="786246"/>
                </a:lnTo>
                <a:lnTo>
                  <a:pt x="1764570" y="744941"/>
                </a:lnTo>
                <a:lnTo>
                  <a:pt x="1765300" y="730247"/>
                </a:lnTo>
                <a:lnTo>
                  <a:pt x="1765248" y="142140"/>
                </a:lnTo>
                <a:lnTo>
                  <a:pt x="1757805" y="99741"/>
                </a:lnTo>
                <a:lnTo>
                  <a:pt x="1739065" y="62513"/>
                </a:lnTo>
                <a:lnTo>
                  <a:pt x="1710916" y="32344"/>
                </a:lnTo>
                <a:lnTo>
                  <a:pt x="1675246" y="11120"/>
                </a:lnTo>
                <a:lnTo>
                  <a:pt x="1633941" y="729"/>
                </a:lnTo>
                <a:lnTo>
                  <a:pt x="16192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2750" y="33337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0" y="146052"/>
                </a:moveTo>
                <a:lnTo>
                  <a:pt x="6360" y="103289"/>
                </a:lnTo>
                <a:lnTo>
                  <a:pt x="24182" y="65530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619248" y="0"/>
                </a:lnTo>
                <a:lnTo>
                  <a:pt x="1633942" y="729"/>
                </a:lnTo>
                <a:lnTo>
                  <a:pt x="1675246" y="11120"/>
                </a:lnTo>
                <a:lnTo>
                  <a:pt x="1710916" y="32344"/>
                </a:lnTo>
                <a:lnTo>
                  <a:pt x="1739065" y="62513"/>
                </a:lnTo>
                <a:lnTo>
                  <a:pt x="1757805" y="99741"/>
                </a:lnTo>
                <a:lnTo>
                  <a:pt x="1765248" y="142141"/>
                </a:lnTo>
                <a:lnTo>
                  <a:pt x="1765300" y="730247"/>
                </a:lnTo>
                <a:lnTo>
                  <a:pt x="1764570" y="744941"/>
                </a:lnTo>
                <a:lnTo>
                  <a:pt x="1754179" y="786246"/>
                </a:lnTo>
                <a:lnTo>
                  <a:pt x="1732955" y="821916"/>
                </a:lnTo>
                <a:lnTo>
                  <a:pt x="1702786" y="850065"/>
                </a:lnTo>
                <a:lnTo>
                  <a:pt x="1665558" y="868805"/>
                </a:lnTo>
                <a:lnTo>
                  <a:pt x="16231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4350" y="34480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4350" y="34480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69415" y="3500906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22900" y="4279900"/>
            <a:ext cx="19050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2750" y="43243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1619247" y="0"/>
                </a:moveTo>
                <a:lnTo>
                  <a:pt x="142140" y="51"/>
                </a:lnTo>
                <a:lnTo>
                  <a:pt x="99741" y="7494"/>
                </a:lnTo>
                <a:lnTo>
                  <a:pt x="62513" y="26234"/>
                </a:lnTo>
                <a:lnTo>
                  <a:pt x="32344" y="54383"/>
                </a:lnTo>
                <a:lnTo>
                  <a:pt x="11120" y="90053"/>
                </a:lnTo>
                <a:lnTo>
                  <a:pt x="729" y="131358"/>
                </a:lnTo>
                <a:lnTo>
                  <a:pt x="0" y="146052"/>
                </a:lnTo>
                <a:lnTo>
                  <a:pt x="51" y="734159"/>
                </a:lnTo>
                <a:lnTo>
                  <a:pt x="7494" y="776558"/>
                </a:lnTo>
                <a:lnTo>
                  <a:pt x="26234" y="813786"/>
                </a:lnTo>
                <a:lnTo>
                  <a:pt x="54383" y="843955"/>
                </a:lnTo>
                <a:lnTo>
                  <a:pt x="90053" y="865179"/>
                </a:lnTo>
                <a:lnTo>
                  <a:pt x="131358" y="875570"/>
                </a:lnTo>
                <a:lnTo>
                  <a:pt x="146052" y="876300"/>
                </a:lnTo>
                <a:lnTo>
                  <a:pt x="1623159" y="876248"/>
                </a:lnTo>
                <a:lnTo>
                  <a:pt x="1665558" y="868805"/>
                </a:lnTo>
                <a:lnTo>
                  <a:pt x="1702786" y="850065"/>
                </a:lnTo>
                <a:lnTo>
                  <a:pt x="1732955" y="821916"/>
                </a:lnTo>
                <a:lnTo>
                  <a:pt x="1754179" y="786246"/>
                </a:lnTo>
                <a:lnTo>
                  <a:pt x="1764570" y="744941"/>
                </a:lnTo>
                <a:lnTo>
                  <a:pt x="1765300" y="730247"/>
                </a:lnTo>
                <a:lnTo>
                  <a:pt x="1765248" y="142140"/>
                </a:lnTo>
                <a:lnTo>
                  <a:pt x="1757805" y="99741"/>
                </a:lnTo>
                <a:lnTo>
                  <a:pt x="1739065" y="62513"/>
                </a:lnTo>
                <a:lnTo>
                  <a:pt x="1710916" y="32344"/>
                </a:lnTo>
                <a:lnTo>
                  <a:pt x="1675246" y="11120"/>
                </a:lnTo>
                <a:lnTo>
                  <a:pt x="1633941" y="729"/>
                </a:lnTo>
                <a:lnTo>
                  <a:pt x="161924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2750" y="4324350"/>
            <a:ext cx="1765300" cy="876300"/>
          </a:xfrm>
          <a:custGeom>
            <a:avLst/>
            <a:gdLst/>
            <a:ahLst/>
            <a:cxnLst/>
            <a:rect l="l" t="t" r="r" b="b"/>
            <a:pathLst>
              <a:path w="1765300" h="876300">
                <a:moveTo>
                  <a:pt x="0" y="146052"/>
                </a:moveTo>
                <a:lnTo>
                  <a:pt x="6360" y="103289"/>
                </a:lnTo>
                <a:lnTo>
                  <a:pt x="24182" y="65530"/>
                </a:lnTo>
                <a:lnTo>
                  <a:pt x="51579" y="34665"/>
                </a:lnTo>
                <a:lnTo>
                  <a:pt x="86664" y="12579"/>
                </a:lnTo>
                <a:lnTo>
                  <a:pt x="127549" y="1160"/>
                </a:lnTo>
                <a:lnTo>
                  <a:pt x="1619248" y="0"/>
                </a:lnTo>
                <a:lnTo>
                  <a:pt x="1633942" y="729"/>
                </a:lnTo>
                <a:lnTo>
                  <a:pt x="1675246" y="11120"/>
                </a:lnTo>
                <a:lnTo>
                  <a:pt x="1710916" y="32344"/>
                </a:lnTo>
                <a:lnTo>
                  <a:pt x="1739065" y="62513"/>
                </a:lnTo>
                <a:lnTo>
                  <a:pt x="1757805" y="99741"/>
                </a:lnTo>
                <a:lnTo>
                  <a:pt x="1765248" y="142141"/>
                </a:lnTo>
                <a:lnTo>
                  <a:pt x="1765300" y="730247"/>
                </a:lnTo>
                <a:lnTo>
                  <a:pt x="1764570" y="744941"/>
                </a:lnTo>
                <a:lnTo>
                  <a:pt x="1754179" y="786246"/>
                </a:lnTo>
                <a:lnTo>
                  <a:pt x="1732955" y="821916"/>
                </a:lnTo>
                <a:lnTo>
                  <a:pt x="1702786" y="850065"/>
                </a:lnTo>
                <a:lnTo>
                  <a:pt x="1665558" y="868805"/>
                </a:lnTo>
                <a:lnTo>
                  <a:pt x="1623159" y="876248"/>
                </a:lnTo>
                <a:lnTo>
                  <a:pt x="146052" y="876300"/>
                </a:lnTo>
                <a:lnTo>
                  <a:pt x="131358" y="875570"/>
                </a:lnTo>
                <a:lnTo>
                  <a:pt x="90053" y="865179"/>
                </a:lnTo>
                <a:lnTo>
                  <a:pt x="54383" y="843955"/>
                </a:lnTo>
                <a:lnTo>
                  <a:pt x="26234" y="813786"/>
                </a:lnTo>
                <a:lnTo>
                  <a:pt x="7494" y="776558"/>
                </a:lnTo>
                <a:lnTo>
                  <a:pt x="51" y="734159"/>
                </a:lnTo>
                <a:lnTo>
                  <a:pt x="0" y="1460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4350" y="44386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4350" y="4438650"/>
            <a:ext cx="1447800" cy="660400"/>
          </a:xfrm>
          <a:custGeom>
            <a:avLst/>
            <a:gdLst/>
            <a:ahLst/>
            <a:cxnLst/>
            <a:rect l="l" t="t" r="r" b="b"/>
            <a:pathLst>
              <a:path w="1447800" h="660400">
                <a:moveTo>
                  <a:pt x="0" y="0"/>
                </a:moveTo>
                <a:lnTo>
                  <a:pt x="1447800" y="0"/>
                </a:lnTo>
                <a:lnTo>
                  <a:pt x="14478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69415" y="4494972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48350" y="3752850"/>
            <a:ext cx="1016000" cy="317500"/>
          </a:xfrm>
          <a:custGeom>
            <a:avLst/>
            <a:gdLst/>
            <a:ahLst/>
            <a:cxnLst/>
            <a:rect l="l" t="t" r="r" b="b"/>
            <a:pathLst>
              <a:path w="1016000" h="317500">
                <a:moveTo>
                  <a:pt x="0" y="0"/>
                </a:moveTo>
                <a:lnTo>
                  <a:pt x="1016000" y="0"/>
                </a:lnTo>
                <a:lnTo>
                  <a:pt x="1016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8350" y="3752850"/>
            <a:ext cx="1016000" cy="317500"/>
          </a:xfrm>
          <a:custGeom>
            <a:avLst/>
            <a:gdLst/>
            <a:ahLst/>
            <a:cxnLst/>
            <a:rect l="l" t="t" r="r" b="b"/>
            <a:pathLst>
              <a:path w="1016000" h="317500">
                <a:moveTo>
                  <a:pt x="0" y="0"/>
                </a:moveTo>
                <a:lnTo>
                  <a:pt x="1016000" y="0"/>
                </a:lnTo>
                <a:lnTo>
                  <a:pt x="1016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8350" y="47561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8350" y="4756150"/>
            <a:ext cx="1016000" cy="304800"/>
          </a:xfrm>
          <a:custGeom>
            <a:avLst/>
            <a:gdLst/>
            <a:ahLst/>
            <a:cxnLst/>
            <a:rect l="l" t="t" r="r" b="b"/>
            <a:pathLst>
              <a:path w="1016000" h="304800">
                <a:moveTo>
                  <a:pt x="0" y="0"/>
                </a:moveTo>
                <a:lnTo>
                  <a:pt x="1016000" y="0"/>
                </a:lnTo>
                <a:lnTo>
                  <a:pt x="1016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7700" y="2019300"/>
            <a:ext cx="13208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8500" y="2070100"/>
            <a:ext cx="1168400" cy="3124200"/>
          </a:xfrm>
          <a:custGeom>
            <a:avLst/>
            <a:gdLst/>
            <a:ahLst/>
            <a:cxnLst/>
            <a:rect l="l" t="t" r="r" b="b"/>
            <a:pathLst>
              <a:path w="1168400" h="3124200">
                <a:moveTo>
                  <a:pt x="0" y="0"/>
                </a:moveTo>
                <a:lnTo>
                  <a:pt x="1168400" y="0"/>
                </a:lnTo>
                <a:lnTo>
                  <a:pt x="1168400" y="3124200"/>
                </a:lnTo>
                <a:lnTo>
                  <a:pt x="0" y="312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8850" y="19113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8850" y="19113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16422" y="1975542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01000" y="2959100"/>
            <a:ext cx="9906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02600" y="3022600"/>
            <a:ext cx="774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70850" y="3003550"/>
            <a:ext cx="850900" cy="576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0850" y="30035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0850" y="30035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7942" y="2870690"/>
            <a:ext cx="1219200" cy="431165"/>
          </a:xfrm>
          <a:custGeom>
            <a:avLst/>
            <a:gdLst/>
            <a:ahLst/>
            <a:cxnLst/>
            <a:rect l="l" t="t" r="r" b="b"/>
            <a:pathLst>
              <a:path w="1219200" h="431164">
                <a:moveTo>
                  <a:pt x="147055" y="59244"/>
                </a:moveTo>
                <a:lnTo>
                  <a:pt x="64740" y="59244"/>
                </a:lnTo>
                <a:lnTo>
                  <a:pt x="1210791" y="431022"/>
                </a:lnTo>
                <a:lnTo>
                  <a:pt x="1218629" y="406862"/>
                </a:lnTo>
                <a:lnTo>
                  <a:pt x="147055" y="59244"/>
                </a:lnTo>
                <a:close/>
              </a:path>
              <a:path w="1219200" h="431164">
                <a:moveTo>
                  <a:pt x="114324" y="0"/>
                </a:moveTo>
                <a:lnTo>
                  <a:pt x="0" y="24892"/>
                </a:lnTo>
                <a:lnTo>
                  <a:pt x="77942" y="112153"/>
                </a:lnTo>
                <a:lnTo>
                  <a:pt x="85970" y="112607"/>
                </a:lnTo>
                <a:lnTo>
                  <a:pt x="96432" y="103262"/>
                </a:lnTo>
                <a:lnTo>
                  <a:pt x="96885" y="95234"/>
                </a:lnTo>
                <a:lnTo>
                  <a:pt x="64740" y="59244"/>
                </a:lnTo>
                <a:lnTo>
                  <a:pt x="147055" y="59244"/>
                </a:lnTo>
                <a:lnTo>
                  <a:pt x="72577" y="35083"/>
                </a:lnTo>
                <a:lnTo>
                  <a:pt x="119729" y="24818"/>
                </a:lnTo>
                <a:lnTo>
                  <a:pt x="124075" y="18053"/>
                </a:lnTo>
                <a:lnTo>
                  <a:pt x="121090" y="4345"/>
                </a:lnTo>
                <a:lnTo>
                  <a:pt x="11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7946" y="3277980"/>
            <a:ext cx="1220470" cy="636270"/>
          </a:xfrm>
          <a:custGeom>
            <a:avLst/>
            <a:gdLst/>
            <a:ahLst/>
            <a:cxnLst/>
            <a:rect l="l" t="t" r="r" b="b"/>
            <a:pathLst>
              <a:path w="1220470" h="636270">
                <a:moveTo>
                  <a:pt x="71197" y="529329"/>
                </a:moveTo>
                <a:lnTo>
                  <a:pt x="63338" y="531032"/>
                </a:lnTo>
                <a:lnTo>
                  <a:pt x="0" y="629409"/>
                </a:lnTo>
                <a:lnTo>
                  <a:pt x="116810" y="636118"/>
                </a:lnTo>
                <a:lnTo>
                  <a:pt x="122812" y="630768"/>
                </a:lnTo>
                <a:lnTo>
                  <a:pt x="123617" y="616764"/>
                </a:lnTo>
                <a:lnTo>
                  <a:pt x="118267" y="610760"/>
                </a:lnTo>
                <a:lnTo>
                  <a:pt x="70091" y="607993"/>
                </a:lnTo>
                <a:lnTo>
                  <a:pt x="114580" y="585355"/>
                </a:lnTo>
                <a:lnTo>
                  <a:pt x="58572" y="585355"/>
                </a:lnTo>
                <a:lnTo>
                  <a:pt x="84695" y="544783"/>
                </a:lnTo>
                <a:lnTo>
                  <a:pt x="82991" y="536924"/>
                </a:lnTo>
                <a:lnTo>
                  <a:pt x="71197" y="529329"/>
                </a:lnTo>
                <a:close/>
              </a:path>
              <a:path w="1220470" h="636270">
                <a:moveTo>
                  <a:pt x="1208947" y="0"/>
                </a:moveTo>
                <a:lnTo>
                  <a:pt x="58572" y="585355"/>
                </a:lnTo>
                <a:lnTo>
                  <a:pt x="114580" y="585355"/>
                </a:lnTo>
                <a:lnTo>
                  <a:pt x="1220466" y="22639"/>
                </a:lnTo>
                <a:lnTo>
                  <a:pt x="1208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83150" y="1174750"/>
            <a:ext cx="3556000" cy="5715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i="1" spc="35" dirty="0">
                <a:latin typeface="Courier New"/>
                <a:cs typeface="Courier New"/>
              </a:rPr>
              <a:t>m</a:t>
            </a:r>
            <a:r>
              <a:rPr sz="1600" b="1" i="1" spc="-65" dirty="0">
                <a:latin typeface="Courier New"/>
                <a:cs typeface="Courier New"/>
              </a:rPr>
              <a:t>y</a:t>
            </a:r>
            <a:r>
              <a:rPr sz="1600" b="1" i="1" spc="35" dirty="0">
                <a:latin typeface="Courier New"/>
                <a:cs typeface="Courier New"/>
              </a:rPr>
              <a:t>fi</a:t>
            </a:r>
            <a:r>
              <a:rPr sz="1600" b="1" i="1" spc="-65" dirty="0">
                <a:latin typeface="Courier New"/>
                <a:cs typeface="Courier New"/>
              </a:rPr>
              <a:t>l</a:t>
            </a:r>
            <a:r>
              <a:rPr sz="1600" b="1" i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i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latin typeface="Courier New"/>
                <a:cs typeface="Courier New"/>
              </a:rPr>
              <a:t>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57964" y="3281658"/>
            <a:ext cx="1224915" cy="1619885"/>
          </a:xfrm>
          <a:custGeom>
            <a:avLst/>
            <a:gdLst/>
            <a:ahLst/>
            <a:cxnLst/>
            <a:rect l="l" t="t" r="r" b="b"/>
            <a:pathLst>
              <a:path w="1224915" h="1619885">
                <a:moveTo>
                  <a:pt x="20045" y="1498644"/>
                </a:moveTo>
                <a:lnTo>
                  <a:pt x="13731" y="1503624"/>
                </a:lnTo>
                <a:lnTo>
                  <a:pt x="0" y="1619817"/>
                </a:lnTo>
                <a:lnTo>
                  <a:pt x="107901" y="1574576"/>
                </a:lnTo>
                <a:lnTo>
                  <a:pt x="109852" y="1569810"/>
                </a:lnTo>
                <a:lnTo>
                  <a:pt x="53578" y="1569810"/>
                </a:lnTo>
                <a:lnTo>
                  <a:pt x="65094" y="1554525"/>
                </a:lnTo>
                <a:lnTo>
                  <a:pt x="33293" y="1554525"/>
                </a:lnTo>
                <a:lnTo>
                  <a:pt x="38955" y="1506604"/>
                </a:lnTo>
                <a:lnTo>
                  <a:pt x="33976" y="1500290"/>
                </a:lnTo>
                <a:lnTo>
                  <a:pt x="20045" y="1498644"/>
                </a:lnTo>
                <a:close/>
              </a:path>
              <a:path w="1224915" h="1619885">
                <a:moveTo>
                  <a:pt x="98079" y="1551152"/>
                </a:moveTo>
                <a:lnTo>
                  <a:pt x="53578" y="1569810"/>
                </a:lnTo>
                <a:lnTo>
                  <a:pt x="109852" y="1569810"/>
                </a:lnTo>
                <a:lnTo>
                  <a:pt x="110947" y="1567134"/>
                </a:lnTo>
                <a:lnTo>
                  <a:pt x="105523" y="1554196"/>
                </a:lnTo>
                <a:lnTo>
                  <a:pt x="98079" y="1551152"/>
                </a:lnTo>
                <a:close/>
              </a:path>
              <a:path w="1224915" h="1619885">
                <a:moveTo>
                  <a:pt x="1204545" y="0"/>
                </a:moveTo>
                <a:lnTo>
                  <a:pt x="33293" y="1554525"/>
                </a:lnTo>
                <a:lnTo>
                  <a:pt x="65094" y="1554525"/>
                </a:lnTo>
                <a:lnTo>
                  <a:pt x="1224832" y="15284"/>
                </a:lnTo>
                <a:lnTo>
                  <a:pt x="1204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60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spc="50" dirty="0"/>
              <a:t>il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35" dirty="0"/>
              <a:t>g</a:t>
            </a:r>
            <a:r>
              <a:rPr spc="-5" dirty="0"/>
              <a:t>:</a:t>
            </a:r>
            <a:r>
              <a:rPr spc="-85" dirty="0"/>
              <a:t> </a:t>
            </a:r>
            <a:r>
              <a:rPr spc="45" dirty="0"/>
              <a:t>M</a:t>
            </a:r>
            <a:r>
              <a:rPr spc="35" dirty="0"/>
              <a:t>u</a:t>
            </a:r>
            <a:r>
              <a:rPr spc="50" dirty="0"/>
              <a:t>l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5" dirty="0"/>
              <a:t>p</a:t>
            </a:r>
            <a:r>
              <a:rPr spc="50" dirty="0"/>
              <a:t>l</a:t>
            </a:r>
            <a:r>
              <a:rPr spc="-5" dirty="0"/>
              <a:t>e</a:t>
            </a:r>
            <a:r>
              <a:rPr spc="-240" dirty="0"/>
              <a:t> </a:t>
            </a:r>
            <a:r>
              <a:rPr spc="-5" dirty="0"/>
              <a:t>F</a:t>
            </a:r>
            <a:r>
              <a:rPr spc="50" dirty="0"/>
              <a:t>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681" y="1188107"/>
            <a:ext cx="4158615" cy="409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sc.textFile("mydir/*"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84200" marR="290195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5080" lvl="1" indent="-165100" algn="just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done 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07FA7"/>
              </a:buClr>
              <a:buFont typeface="Trebuchet MS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spcBef>
                <a:spcPts val="17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sc.wholeTextFiles("mydir")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Font typeface="Trebuchet MS"/>
              <a:buChar char="–"/>
              <a:tabLst>
                <a:tab pos="1041400" algn="l"/>
              </a:tabLst>
            </a:pPr>
            <a:r>
              <a:rPr sz="2000" spc="-114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ey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10" dirty="0">
                <a:solidFill>
                  <a:srgbClr val="A40040"/>
                </a:solidFill>
                <a:latin typeface="Calibri"/>
                <a:cs typeface="Calibri"/>
              </a:rPr>
              <a:t>v</a:t>
            </a:r>
            <a:r>
              <a:rPr sz="20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40040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40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40040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40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40040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40040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4004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40040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40040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40040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40040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7200" y="1206500"/>
            <a:ext cx="16256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7050" y="12509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1361013" y="0"/>
                </a:moveTo>
                <a:lnTo>
                  <a:pt x="111572" y="701"/>
                </a:lnTo>
                <a:lnTo>
                  <a:pt x="70799" y="12287"/>
                </a:lnTo>
                <a:lnTo>
                  <a:pt x="37033" y="36125"/>
                </a:lnTo>
                <a:lnTo>
                  <a:pt x="12857" y="69631"/>
                </a:lnTo>
                <a:lnTo>
                  <a:pt x="851" y="110226"/>
                </a:lnTo>
                <a:lnTo>
                  <a:pt x="0" y="124886"/>
                </a:lnTo>
                <a:lnTo>
                  <a:pt x="701" y="637727"/>
                </a:lnTo>
                <a:lnTo>
                  <a:pt x="12287" y="678500"/>
                </a:lnTo>
                <a:lnTo>
                  <a:pt x="36125" y="712266"/>
                </a:lnTo>
                <a:lnTo>
                  <a:pt x="69631" y="736442"/>
                </a:lnTo>
                <a:lnTo>
                  <a:pt x="110226" y="748448"/>
                </a:lnTo>
                <a:lnTo>
                  <a:pt x="124886" y="749300"/>
                </a:lnTo>
                <a:lnTo>
                  <a:pt x="1374327" y="748598"/>
                </a:lnTo>
                <a:lnTo>
                  <a:pt x="1415100" y="737012"/>
                </a:lnTo>
                <a:lnTo>
                  <a:pt x="1448866" y="713174"/>
                </a:lnTo>
                <a:lnTo>
                  <a:pt x="1473042" y="679668"/>
                </a:lnTo>
                <a:lnTo>
                  <a:pt x="1485048" y="639073"/>
                </a:lnTo>
                <a:lnTo>
                  <a:pt x="1485900" y="624413"/>
                </a:lnTo>
                <a:lnTo>
                  <a:pt x="1485198" y="111572"/>
                </a:lnTo>
                <a:lnTo>
                  <a:pt x="1473612" y="70799"/>
                </a:lnTo>
                <a:lnTo>
                  <a:pt x="1449774" y="37033"/>
                </a:lnTo>
                <a:lnTo>
                  <a:pt x="1416268" y="12857"/>
                </a:lnTo>
                <a:lnTo>
                  <a:pt x="1375673" y="851"/>
                </a:lnTo>
                <a:lnTo>
                  <a:pt x="136101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7050" y="12509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0" y="124886"/>
                </a:moveTo>
                <a:lnTo>
                  <a:pt x="7375" y="82502"/>
                </a:lnTo>
                <a:lnTo>
                  <a:pt x="27782" y="46346"/>
                </a:lnTo>
                <a:lnTo>
                  <a:pt x="58638" y="18999"/>
                </a:lnTo>
                <a:lnTo>
                  <a:pt x="97362" y="3042"/>
                </a:lnTo>
                <a:lnTo>
                  <a:pt x="1361014" y="0"/>
                </a:lnTo>
                <a:lnTo>
                  <a:pt x="1375674" y="851"/>
                </a:lnTo>
                <a:lnTo>
                  <a:pt x="1416268" y="12857"/>
                </a:lnTo>
                <a:lnTo>
                  <a:pt x="1449775" y="37034"/>
                </a:lnTo>
                <a:lnTo>
                  <a:pt x="1473612" y="70799"/>
                </a:lnTo>
                <a:lnTo>
                  <a:pt x="1485198" y="111573"/>
                </a:lnTo>
                <a:lnTo>
                  <a:pt x="1485900" y="624413"/>
                </a:lnTo>
                <a:lnTo>
                  <a:pt x="1485048" y="639074"/>
                </a:lnTo>
                <a:lnTo>
                  <a:pt x="1473042" y="679668"/>
                </a:lnTo>
                <a:lnTo>
                  <a:pt x="1448865" y="713175"/>
                </a:lnTo>
                <a:lnTo>
                  <a:pt x="1415100" y="737012"/>
                </a:lnTo>
                <a:lnTo>
                  <a:pt x="1374326" y="748598"/>
                </a:lnTo>
                <a:lnTo>
                  <a:pt x="124886" y="749300"/>
                </a:lnTo>
                <a:lnTo>
                  <a:pt x="110225" y="748448"/>
                </a:lnTo>
                <a:lnTo>
                  <a:pt x="69631" y="736442"/>
                </a:lnTo>
                <a:lnTo>
                  <a:pt x="36124" y="712265"/>
                </a:lnTo>
                <a:lnTo>
                  <a:pt x="12287" y="678500"/>
                </a:lnTo>
                <a:lnTo>
                  <a:pt x="701" y="637726"/>
                </a:lnTo>
                <a:lnTo>
                  <a:pt x="0" y="1248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0" y="1365250"/>
            <a:ext cx="1270000" cy="533400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0" y="0"/>
                </a:moveTo>
                <a:lnTo>
                  <a:pt x="1270000" y="0"/>
                </a:lnTo>
                <a:lnTo>
                  <a:pt x="127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0" y="1365250"/>
            <a:ext cx="1270000" cy="533400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0" y="0"/>
                </a:moveTo>
                <a:lnTo>
                  <a:pt x="1270000" y="0"/>
                </a:lnTo>
                <a:lnTo>
                  <a:pt x="127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9950" y="1631950"/>
            <a:ext cx="863600" cy="203200"/>
          </a:xfrm>
          <a:custGeom>
            <a:avLst/>
            <a:gdLst/>
            <a:ahLst/>
            <a:cxnLst/>
            <a:rect l="l" t="t" r="r" b="b"/>
            <a:pathLst>
              <a:path w="863600" h="203200">
                <a:moveTo>
                  <a:pt x="0" y="0"/>
                </a:moveTo>
                <a:lnTo>
                  <a:pt x="863600" y="0"/>
                </a:lnTo>
                <a:lnTo>
                  <a:pt x="8636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9950" y="1631950"/>
            <a:ext cx="863600" cy="203200"/>
          </a:xfrm>
          <a:custGeom>
            <a:avLst/>
            <a:gdLst/>
            <a:ahLst/>
            <a:cxnLst/>
            <a:rect l="l" t="t" r="r" b="b"/>
            <a:pathLst>
              <a:path w="863600" h="203200">
                <a:moveTo>
                  <a:pt x="0" y="0"/>
                </a:moveTo>
                <a:lnTo>
                  <a:pt x="863600" y="0"/>
                </a:lnTo>
                <a:lnTo>
                  <a:pt x="8636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16891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66100" y="1765300"/>
            <a:ext cx="6477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0850" y="17335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70850" y="17335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0850" y="17335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7142" y="1692775"/>
            <a:ext cx="1260475" cy="340995"/>
          </a:xfrm>
          <a:custGeom>
            <a:avLst/>
            <a:gdLst/>
            <a:ahLst/>
            <a:cxnLst/>
            <a:rect l="l" t="t" r="r" b="b"/>
            <a:pathLst>
              <a:path w="1260475" h="340994">
                <a:moveTo>
                  <a:pt x="179023" y="63201"/>
                </a:moveTo>
                <a:lnTo>
                  <a:pt x="67397" y="63201"/>
                </a:lnTo>
                <a:lnTo>
                  <a:pt x="1254504" y="340594"/>
                </a:lnTo>
                <a:lnTo>
                  <a:pt x="1260284" y="315861"/>
                </a:lnTo>
                <a:lnTo>
                  <a:pt x="179023" y="63201"/>
                </a:lnTo>
                <a:close/>
              </a:path>
              <a:path w="1260475" h="340994">
                <a:moveTo>
                  <a:pt x="111827" y="0"/>
                </a:moveTo>
                <a:lnTo>
                  <a:pt x="0" y="34410"/>
                </a:lnTo>
                <a:lnTo>
                  <a:pt x="84998" y="114815"/>
                </a:lnTo>
                <a:lnTo>
                  <a:pt x="93036" y="114592"/>
                </a:lnTo>
                <a:lnTo>
                  <a:pt x="102676" y="104400"/>
                </a:lnTo>
                <a:lnTo>
                  <a:pt x="102453" y="96362"/>
                </a:lnTo>
                <a:lnTo>
                  <a:pt x="67397" y="63201"/>
                </a:lnTo>
                <a:lnTo>
                  <a:pt x="179023" y="63201"/>
                </a:lnTo>
                <a:lnTo>
                  <a:pt x="73177" y="38468"/>
                </a:lnTo>
                <a:lnTo>
                  <a:pt x="119297" y="24276"/>
                </a:lnTo>
                <a:lnTo>
                  <a:pt x="123060" y="17169"/>
                </a:lnTo>
                <a:lnTo>
                  <a:pt x="118934" y="3761"/>
                </a:lnTo>
                <a:lnTo>
                  <a:pt x="111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1000" y="27178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6100" y="2781300"/>
            <a:ext cx="6477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0850" y="27622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70850" y="2762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70850" y="2762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39100" y="4394200"/>
            <a:ext cx="8763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08950" y="4438650"/>
            <a:ext cx="736600" cy="709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08950" y="4438650"/>
            <a:ext cx="736600" cy="709930"/>
          </a:xfrm>
          <a:custGeom>
            <a:avLst/>
            <a:gdLst/>
            <a:ahLst/>
            <a:cxnLst/>
            <a:rect l="l" t="t" r="r" b="b"/>
            <a:pathLst>
              <a:path w="736600" h="709929">
                <a:moveTo>
                  <a:pt x="634123" y="121003"/>
                </a:moveTo>
                <a:lnTo>
                  <a:pt x="0" y="121003"/>
                </a:lnTo>
                <a:lnTo>
                  <a:pt x="0" y="684267"/>
                </a:lnTo>
                <a:lnTo>
                  <a:pt x="45263" y="695910"/>
                </a:lnTo>
                <a:lnTo>
                  <a:pt x="86245" y="703805"/>
                </a:lnTo>
                <a:lnTo>
                  <a:pt x="123423" y="708292"/>
                </a:lnTo>
                <a:lnTo>
                  <a:pt x="157271" y="709711"/>
                </a:lnTo>
                <a:lnTo>
                  <a:pt x="188265" y="708405"/>
                </a:lnTo>
                <a:lnTo>
                  <a:pt x="243594" y="698977"/>
                </a:lnTo>
                <a:lnTo>
                  <a:pt x="293216" y="682733"/>
                </a:lnTo>
                <a:lnTo>
                  <a:pt x="365268" y="651551"/>
                </a:lnTo>
                <a:lnTo>
                  <a:pt x="390553" y="640703"/>
                </a:lnTo>
                <a:lnTo>
                  <a:pt x="445878" y="620369"/>
                </a:lnTo>
                <a:lnTo>
                  <a:pt x="510714" y="604125"/>
                </a:lnTo>
                <a:lnTo>
                  <a:pt x="588865" y="594697"/>
                </a:lnTo>
                <a:lnTo>
                  <a:pt x="634123" y="593390"/>
                </a:lnTo>
                <a:lnTo>
                  <a:pt x="634123" y="121003"/>
                </a:lnTo>
              </a:path>
              <a:path w="736600" h="709929">
                <a:moveTo>
                  <a:pt x="52243" y="121003"/>
                </a:moveTo>
                <a:lnTo>
                  <a:pt x="634123" y="121003"/>
                </a:lnTo>
              </a:path>
              <a:path w="736600" h="709929">
                <a:moveTo>
                  <a:pt x="634123" y="121003"/>
                </a:moveTo>
                <a:lnTo>
                  <a:pt x="52243" y="121003"/>
                </a:lnTo>
              </a:path>
              <a:path w="736600" h="709929">
                <a:moveTo>
                  <a:pt x="682036" y="59761"/>
                </a:moveTo>
                <a:lnTo>
                  <a:pt x="52243" y="59761"/>
                </a:lnTo>
                <a:lnTo>
                  <a:pt x="52243" y="121003"/>
                </a:lnTo>
                <a:lnTo>
                  <a:pt x="634123" y="121003"/>
                </a:lnTo>
                <a:lnTo>
                  <a:pt x="636984" y="538041"/>
                </a:lnTo>
                <a:lnTo>
                  <a:pt x="647576" y="536900"/>
                </a:lnTo>
                <a:lnTo>
                  <a:pt x="663482" y="535681"/>
                </a:lnTo>
                <a:lnTo>
                  <a:pt x="682036" y="535111"/>
                </a:lnTo>
                <a:lnTo>
                  <a:pt x="682036" y="59761"/>
                </a:lnTo>
              </a:path>
              <a:path w="736600" h="709929">
                <a:moveTo>
                  <a:pt x="101349" y="59761"/>
                </a:moveTo>
                <a:lnTo>
                  <a:pt x="682036" y="59761"/>
                </a:lnTo>
              </a:path>
              <a:path w="736600" h="709929">
                <a:moveTo>
                  <a:pt x="682036" y="59761"/>
                </a:moveTo>
                <a:lnTo>
                  <a:pt x="101349" y="59761"/>
                </a:lnTo>
              </a:path>
              <a:path w="736600" h="709929">
                <a:moveTo>
                  <a:pt x="736600" y="0"/>
                </a:moveTo>
                <a:lnTo>
                  <a:pt x="101349" y="0"/>
                </a:lnTo>
                <a:lnTo>
                  <a:pt x="101349" y="59761"/>
                </a:lnTo>
                <a:lnTo>
                  <a:pt x="682036" y="59761"/>
                </a:lnTo>
                <a:lnTo>
                  <a:pt x="682427" y="476304"/>
                </a:lnTo>
                <a:lnTo>
                  <a:pt x="688768" y="475798"/>
                </a:lnTo>
                <a:lnTo>
                  <a:pt x="701282" y="474975"/>
                </a:lnTo>
                <a:lnTo>
                  <a:pt x="717912" y="474208"/>
                </a:lnTo>
                <a:lnTo>
                  <a:pt x="736600" y="473870"/>
                </a:lnTo>
                <a:lnTo>
                  <a:pt x="7366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8950" y="4559652"/>
            <a:ext cx="634365" cy="589280"/>
          </a:xfrm>
          <a:custGeom>
            <a:avLst/>
            <a:gdLst/>
            <a:ahLst/>
            <a:cxnLst/>
            <a:rect l="l" t="t" r="r" b="b"/>
            <a:pathLst>
              <a:path w="634365" h="589279">
                <a:moveTo>
                  <a:pt x="0" y="0"/>
                </a:moveTo>
                <a:lnTo>
                  <a:pt x="634124" y="0"/>
                </a:lnTo>
                <a:lnTo>
                  <a:pt x="634124" y="472388"/>
                </a:lnTo>
                <a:lnTo>
                  <a:pt x="588865" y="473694"/>
                </a:lnTo>
                <a:lnTo>
                  <a:pt x="547887" y="477386"/>
                </a:lnTo>
                <a:lnTo>
                  <a:pt x="476869" y="490563"/>
                </a:lnTo>
                <a:lnTo>
                  <a:pt x="417264" y="509192"/>
                </a:lnTo>
                <a:lnTo>
                  <a:pt x="365267" y="530548"/>
                </a:lnTo>
                <a:lnTo>
                  <a:pt x="340933" y="541396"/>
                </a:lnTo>
                <a:lnTo>
                  <a:pt x="317074" y="551904"/>
                </a:lnTo>
                <a:lnTo>
                  <a:pt x="268880" y="570533"/>
                </a:lnTo>
                <a:lnTo>
                  <a:pt x="216881" y="583710"/>
                </a:lnTo>
                <a:lnTo>
                  <a:pt x="157270" y="588709"/>
                </a:lnTo>
                <a:lnTo>
                  <a:pt x="123422" y="587289"/>
                </a:lnTo>
                <a:lnTo>
                  <a:pt x="86245" y="582802"/>
                </a:lnTo>
                <a:lnTo>
                  <a:pt x="45263" y="574907"/>
                </a:lnTo>
                <a:lnTo>
                  <a:pt x="0" y="5632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61194" y="4498410"/>
            <a:ext cx="629920" cy="478790"/>
          </a:xfrm>
          <a:custGeom>
            <a:avLst/>
            <a:gdLst/>
            <a:ahLst/>
            <a:cxnLst/>
            <a:rect l="l" t="t" r="r" b="b"/>
            <a:pathLst>
              <a:path w="629920" h="478789">
                <a:moveTo>
                  <a:pt x="0" y="61242"/>
                </a:moveTo>
                <a:lnTo>
                  <a:pt x="0" y="0"/>
                </a:lnTo>
                <a:lnTo>
                  <a:pt x="629793" y="0"/>
                </a:lnTo>
                <a:lnTo>
                  <a:pt x="629793" y="475351"/>
                </a:lnTo>
                <a:lnTo>
                  <a:pt x="611238" y="475920"/>
                </a:lnTo>
                <a:lnTo>
                  <a:pt x="595332" y="477140"/>
                </a:lnTo>
                <a:lnTo>
                  <a:pt x="584740" y="478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10300" y="4438650"/>
            <a:ext cx="635635" cy="476884"/>
          </a:xfrm>
          <a:custGeom>
            <a:avLst/>
            <a:gdLst/>
            <a:ahLst/>
            <a:cxnLst/>
            <a:rect l="l" t="t" r="r" b="b"/>
            <a:pathLst>
              <a:path w="635634" h="476885">
                <a:moveTo>
                  <a:pt x="0" y="59760"/>
                </a:moveTo>
                <a:lnTo>
                  <a:pt x="0" y="0"/>
                </a:lnTo>
                <a:lnTo>
                  <a:pt x="635249" y="0"/>
                </a:lnTo>
                <a:lnTo>
                  <a:pt x="635249" y="473869"/>
                </a:lnTo>
                <a:lnTo>
                  <a:pt x="616562" y="474208"/>
                </a:lnTo>
                <a:lnTo>
                  <a:pt x="599932" y="474975"/>
                </a:lnTo>
                <a:lnTo>
                  <a:pt x="587418" y="475798"/>
                </a:lnTo>
                <a:lnTo>
                  <a:pt x="581077" y="4763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4000" y="4572000"/>
            <a:ext cx="8763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43850" y="4616450"/>
            <a:ext cx="736600" cy="709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3850" y="4616450"/>
            <a:ext cx="736600" cy="709930"/>
          </a:xfrm>
          <a:custGeom>
            <a:avLst/>
            <a:gdLst/>
            <a:ahLst/>
            <a:cxnLst/>
            <a:rect l="l" t="t" r="r" b="b"/>
            <a:pathLst>
              <a:path w="736600" h="709929">
                <a:moveTo>
                  <a:pt x="634123" y="121003"/>
                </a:moveTo>
                <a:lnTo>
                  <a:pt x="0" y="121003"/>
                </a:lnTo>
                <a:lnTo>
                  <a:pt x="0" y="684267"/>
                </a:lnTo>
                <a:lnTo>
                  <a:pt x="45263" y="695910"/>
                </a:lnTo>
                <a:lnTo>
                  <a:pt x="86245" y="703805"/>
                </a:lnTo>
                <a:lnTo>
                  <a:pt x="123423" y="708292"/>
                </a:lnTo>
                <a:lnTo>
                  <a:pt x="157271" y="709711"/>
                </a:lnTo>
                <a:lnTo>
                  <a:pt x="188265" y="708405"/>
                </a:lnTo>
                <a:lnTo>
                  <a:pt x="243594" y="698977"/>
                </a:lnTo>
                <a:lnTo>
                  <a:pt x="293216" y="682733"/>
                </a:lnTo>
                <a:lnTo>
                  <a:pt x="365268" y="651551"/>
                </a:lnTo>
                <a:lnTo>
                  <a:pt x="390553" y="640703"/>
                </a:lnTo>
                <a:lnTo>
                  <a:pt x="445878" y="620369"/>
                </a:lnTo>
                <a:lnTo>
                  <a:pt x="510714" y="604125"/>
                </a:lnTo>
                <a:lnTo>
                  <a:pt x="588865" y="594697"/>
                </a:lnTo>
                <a:lnTo>
                  <a:pt x="634123" y="593390"/>
                </a:lnTo>
                <a:lnTo>
                  <a:pt x="634123" y="121003"/>
                </a:lnTo>
              </a:path>
              <a:path w="736600" h="709929">
                <a:moveTo>
                  <a:pt x="52243" y="121003"/>
                </a:moveTo>
                <a:lnTo>
                  <a:pt x="634123" y="121003"/>
                </a:lnTo>
              </a:path>
              <a:path w="736600" h="709929">
                <a:moveTo>
                  <a:pt x="634123" y="121003"/>
                </a:moveTo>
                <a:lnTo>
                  <a:pt x="52243" y="121003"/>
                </a:lnTo>
              </a:path>
              <a:path w="736600" h="709929">
                <a:moveTo>
                  <a:pt x="682036" y="59761"/>
                </a:moveTo>
                <a:lnTo>
                  <a:pt x="52243" y="59761"/>
                </a:lnTo>
                <a:lnTo>
                  <a:pt x="52243" y="121003"/>
                </a:lnTo>
                <a:lnTo>
                  <a:pt x="634123" y="121003"/>
                </a:lnTo>
                <a:lnTo>
                  <a:pt x="636984" y="538041"/>
                </a:lnTo>
                <a:lnTo>
                  <a:pt x="647576" y="536900"/>
                </a:lnTo>
                <a:lnTo>
                  <a:pt x="663482" y="535681"/>
                </a:lnTo>
                <a:lnTo>
                  <a:pt x="682036" y="535111"/>
                </a:lnTo>
                <a:lnTo>
                  <a:pt x="682036" y="59761"/>
                </a:lnTo>
              </a:path>
              <a:path w="736600" h="709929">
                <a:moveTo>
                  <a:pt x="101349" y="59761"/>
                </a:moveTo>
                <a:lnTo>
                  <a:pt x="682036" y="59761"/>
                </a:lnTo>
              </a:path>
              <a:path w="736600" h="709929">
                <a:moveTo>
                  <a:pt x="682036" y="59761"/>
                </a:moveTo>
                <a:lnTo>
                  <a:pt x="101349" y="59761"/>
                </a:lnTo>
              </a:path>
              <a:path w="736600" h="709929">
                <a:moveTo>
                  <a:pt x="736600" y="0"/>
                </a:moveTo>
                <a:lnTo>
                  <a:pt x="101349" y="0"/>
                </a:lnTo>
                <a:lnTo>
                  <a:pt x="101349" y="59761"/>
                </a:lnTo>
                <a:lnTo>
                  <a:pt x="682036" y="59761"/>
                </a:lnTo>
                <a:lnTo>
                  <a:pt x="682427" y="476304"/>
                </a:lnTo>
                <a:lnTo>
                  <a:pt x="688768" y="475798"/>
                </a:lnTo>
                <a:lnTo>
                  <a:pt x="701282" y="474975"/>
                </a:lnTo>
                <a:lnTo>
                  <a:pt x="717912" y="474208"/>
                </a:lnTo>
                <a:lnTo>
                  <a:pt x="736600" y="473870"/>
                </a:lnTo>
                <a:lnTo>
                  <a:pt x="7366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43850" y="4737452"/>
            <a:ext cx="634365" cy="589280"/>
          </a:xfrm>
          <a:custGeom>
            <a:avLst/>
            <a:gdLst/>
            <a:ahLst/>
            <a:cxnLst/>
            <a:rect l="l" t="t" r="r" b="b"/>
            <a:pathLst>
              <a:path w="634365" h="589279">
                <a:moveTo>
                  <a:pt x="0" y="0"/>
                </a:moveTo>
                <a:lnTo>
                  <a:pt x="634124" y="0"/>
                </a:lnTo>
                <a:lnTo>
                  <a:pt x="634124" y="472388"/>
                </a:lnTo>
                <a:lnTo>
                  <a:pt x="588865" y="473694"/>
                </a:lnTo>
                <a:lnTo>
                  <a:pt x="547887" y="477386"/>
                </a:lnTo>
                <a:lnTo>
                  <a:pt x="476869" y="490563"/>
                </a:lnTo>
                <a:lnTo>
                  <a:pt x="417264" y="509192"/>
                </a:lnTo>
                <a:lnTo>
                  <a:pt x="365267" y="530548"/>
                </a:lnTo>
                <a:lnTo>
                  <a:pt x="340933" y="541396"/>
                </a:lnTo>
                <a:lnTo>
                  <a:pt x="317074" y="551904"/>
                </a:lnTo>
                <a:lnTo>
                  <a:pt x="268880" y="570533"/>
                </a:lnTo>
                <a:lnTo>
                  <a:pt x="216881" y="583710"/>
                </a:lnTo>
                <a:lnTo>
                  <a:pt x="157270" y="588709"/>
                </a:lnTo>
                <a:lnTo>
                  <a:pt x="123422" y="587289"/>
                </a:lnTo>
                <a:lnTo>
                  <a:pt x="86245" y="582802"/>
                </a:lnTo>
                <a:lnTo>
                  <a:pt x="45263" y="574907"/>
                </a:lnTo>
                <a:lnTo>
                  <a:pt x="0" y="5632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6094" y="4676210"/>
            <a:ext cx="629920" cy="478790"/>
          </a:xfrm>
          <a:custGeom>
            <a:avLst/>
            <a:gdLst/>
            <a:ahLst/>
            <a:cxnLst/>
            <a:rect l="l" t="t" r="r" b="b"/>
            <a:pathLst>
              <a:path w="629920" h="478789">
                <a:moveTo>
                  <a:pt x="0" y="61242"/>
                </a:moveTo>
                <a:lnTo>
                  <a:pt x="0" y="0"/>
                </a:lnTo>
                <a:lnTo>
                  <a:pt x="629793" y="0"/>
                </a:lnTo>
                <a:lnTo>
                  <a:pt x="629793" y="475351"/>
                </a:lnTo>
                <a:lnTo>
                  <a:pt x="611238" y="475920"/>
                </a:lnTo>
                <a:lnTo>
                  <a:pt x="595332" y="477140"/>
                </a:lnTo>
                <a:lnTo>
                  <a:pt x="584740" y="478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45200" y="4616450"/>
            <a:ext cx="635635" cy="476884"/>
          </a:xfrm>
          <a:custGeom>
            <a:avLst/>
            <a:gdLst/>
            <a:ahLst/>
            <a:cxnLst/>
            <a:rect l="l" t="t" r="r" b="b"/>
            <a:pathLst>
              <a:path w="635634" h="476885">
                <a:moveTo>
                  <a:pt x="0" y="59760"/>
                </a:moveTo>
                <a:lnTo>
                  <a:pt x="0" y="0"/>
                </a:lnTo>
                <a:lnTo>
                  <a:pt x="635249" y="0"/>
                </a:lnTo>
                <a:lnTo>
                  <a:pt x="635249" y="473869"/>
                </a:lnTo>
                <a:lnTo>
                  <a:pt x="616562" y="474208"/>
                </a:lnTo>
                <a:lnTo>
                  <a:pt x="599932" y="474975"/>
                </a:lnTo>
                <a:lnTo>
                  <a:pt x="587418" y="475798"/>
                </a:lnTo>
                <a:lnTo>
                  <a:pt x="581077" y="4763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7200" y="2070100"/>
            <a:ext cx="16256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7050" y="21145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1361013" y="0"/>
                </a:moveTo>
                <a:lnTo>
                  <a:pt x="111572" y="701"/>
                </a:lnTo>
                <a:lnTo>
                  <a:pt x="70799" y="12287"/>
                </a:lnTo>
                <a:lnTo>
                  <a:pt x="37033" y="36125"/>
                </a:lnTo>
                <a:lnTo>
                  <a:pt x="12857" y="69631"/>
                </a:lnTo>
                <a:lnTo>
                  <a:pt x="851" y="110226"/>
                </a:lnTo>
                <a:lnTo>
                  <a:pt x="0" y="124886"/>
                </a:lnTo>
                <a:lnTo>
                  <a:pt x="701" y="637727"/>
                </a:lnTo>
                <a:lnTo>
                  <a:pt x="12287" y="678500"/>
                </a:lnTo>
                <a:lnTo>
                  <a:pt x="36125" y="712266"/>
                </a:lnTo>
                <a:lnTo>
                  <a:pt x="69631" y="736442"/>
                </a:lnTo>
                <a:lnTo>
                  <a:pt x="110226" y="748448"/>
                </a:lnTo>
                <a:lnTo>
                  <a:pt x="124886" y="749300"/>
                </a:lnTo>
                <a:lnTo>
                  <a:pt x="1374327" y="748598"/>
                </a:lnTo>
                <a:lnTo>
                  <a:pt x="1415100" y="737012"/>
                </a:lnTo>
                <a:lnTo>
                  <a:pt x="1448866" y="713174"/>
                </a:lnTo>
                <a:lnTo>
                  <a:pt x="1473042" y="679668"/>
                </a:lnTo>
                <a:lnTo>
                  <a:pt x="1485048" y="639073"/>
                </a:lnTo>
                <a:lnTo>
                  <a:pt x="1485900" y="624413"/>
                </a:lnTo>
                <a:lnTo>
                  <a:pt x="1485198" y="111572"/>
                </a:lnTo>
                <a:lnTo>
                  <a:pt x="1473612" y="70799"/>
                </a:lnTo>
                <a:lnTo>
                  <a:pt x="1449774" y="37033"/>
                </a:lnTo>
                <a:lnTo>
                  <a:pt x="1416268" y="12857"/>
                </a:lnTo>
                <a:lnTo>
                  <a:pt x="1375673" y="851"/>
                </a:lnTo>
                <a:lnTo>
                  <a:pt x="136101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7050" y="21145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0" y="124886"/>
                </a:moveTo>
                <a:lnTo>
                  <a:pt x="7375" y="82502"/>
                </a:lnTo>
                <a:lnTo>
                  <a:pt x="27782" y="46346"/>
                </a:lnTo>
                <a:lnTo>
                  <a:pt x="58638" y="18999"/>
                </a:lnTo>
                <a:lnTo>
                  <a:pt x="97362" y="3042"/>
                </a:lnTo>
                <a:lnTo>
                  <a:pt x="1361014" y="0"/>
                </a:lnTo>
                <a:lnTo>
                  <a:pt x="1375674" y="851"/>
                </a:lnTo>
                <a:lnTo>
                  <a:pt x="1416268" y="12857"/>
                </a:lnTo>
                <a:lnTo>
                  <a:pt x="1449775" y="37034"/>
                </a:lnTo>
                <a:lnTo>
                  <a:pt x="1473612" y="70799"/>
                </a:lnTo>
                <a:lnTo>
                  <a:pt x="1485198" y="111573"/>
                </a:lnTo>
                <a:lnTo>
                  <a:pt x="1485900" y="624413"/>
                </a:lnTo>
                <a:lnTo>
                  <a:pt x="1485048" y="639074"/>
                </a:lnTo>
                <a:lnTo>
                  <a:pt x="1473042" y="679668"/>
                </a:lnTo>
                <a:lnTo>
                  <a:pt x="1448865" y="713175"/>
                </a:lnTo>
                <a:lnTo>
                  <a:pt x="1415100" y="737012"/>
                </a:lnTo>
                <a:lnTo>
                  <a:pt x="1374326" y="748598"/>
                </a:lnTo>
                <a:lnTo>
                  <a:pt x="124886" y="749300"/>
                </a:lnTo>
                <a:lnTo>
                  <a:pt x="110225" y="748448"/>
                </a:lnTo>
                <a:lnTo>
                  <a:pt x="69631" y="736442"/>
                </a:lnTo>
                <a:lnTo>
                  <a:pt x="36124" y="712265"/>
                </a:lnTo>
                <a:lnTo>
                  <a:pt x="12287" y="678500"/>
                </a:lnTo>
                <a:lnTo>
                  <a:pt x="701" y="637726"/>
                </a:lnTo>
                <a:lnTo>
                  <a:pt x="0" y="1248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8650" y="2228850"/>
            <a:ext cx="1270000" cy="533400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0" y="0"/>
                </a:moveTo>
                <a:lnTo>
                  <a:pt x="1270000" y="0"/>
                </a:lnTo>
                <a:lnTo>
                  <a:pt x="127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8650" y="2228850"/>
            <a:ext cx="1270000" cy="533400"/>
          </a:xfrm>
          <a:custGeom>
            <a:avLst/>
            <a:gdLst/>
            <a:ahLst/>
            <a:cxnLst/>
            <a:rect l="l" t="t" r="r" b="b"/>
            <a:pathLst>
              <a:path w="1270000" h="533400">
                <a:moveTo>
                  <a:pt x="0" y="0"/>
                </a:moveTo>
                <a:lnTo>
                  <a:pt x="1270000" y="0"/>
                </a:lnTo>
                <a:lnTo>
                  <a:pt x="127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9950" y="24828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9950" y="24828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2933700"/>
            <a:ext cx="16383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2450" y="2978150"/>
            <a:ext cx="1498600" cy="749300"/>
          </a:xfrm>
          <a:custGeom>
            <a:avLst/>
            <a:gdLst/>
            <a:ahLst/>
            <a:cxnLst/>
            <a:rect l="l" t="t" r="r" b="b"/>
            <a:pathLst>
              <a:path w="1498600" h="749300">
                <a:moveTo>
                  <a:pt x="1373713" y="0"/>
                </a:moveTo>
                <a:lnTo>
                  <a:pt x="111572" y="701"/>
                </a:lnTo>
                <a:lnTo>
                  <a:pt x="70799" y="12287"/>
                </a:lnTo>
                <a:lnTo>
                  <a:pt x="37033" y="36125"/>
                </a:lnTo>
                <a:lnTo>
                  <a:pt x="12857" y="69631"/>
                </a:lnTo>
                <a:lnTo>
                  <a:pt x="851" y="110226"/>
                </a:lnTo>
                <a:lnTo>
                  <a:pt x="0" y="124886"/>
                </a:lnTo>
                <a:lnTo>
                  <a:pt x="701" y="637727"/>
                </a:lnTo>
                <a:lnTo>
                  <a:pt x="12287" y="678500"/>
                </a:lnTo>
                <a:lnTo>
                  <a:pt x="36125" y="712266"/>
                </a:lnTo>
                <a:lnTo>
                  <a:pt x="69631" y="736442"/>
                </a:lnTo>
                <a:lnTo>
                  <a:pt x="110226" y="748448"/>
                </a:lnTo>
                <a:lnTo>
                  <a:pt x="124886" y="749300"/>
                </a:lnTo>
                <a:lnTo>
                  <a:pt x="1387027" y="748598"/>
                </a:lnTo>
                <a:lnTo>
                  <a:pt x="1427800" y="737012"/>
                </a:lnTo>
                <a:lnTo>
                  <a:pt x="1461566" y="713174"/>
                </a:lnTo>
                <a:lnTo>
                  <a:pt x="1485742" y="679668"/>
                </a:lnTo>
                <a:lnTo>
                  <a:pt x="1497748" y="639073"/>
                </a:lnTo>
                <a:lnTo>
                  <a:pt x="1498600" y="624413"/>
                </a:lnTo>
                <a:lnTo>
                  <a:pt x="1497898" y="111572"/>
                </a:lnTo>
                <a:lnTo>
                  <a:pt x="1486312" y="70799"/>
                </a:lnTo>
                <a:lnTo>
                  <a:pt x="1462474" y="37033"/>
                </a:lnTo>
                <a:lnTo>
                  <a:pt x="1428968" y="12857"/>
                </a:lnTo>
                <a:lnTo>
                  <a:pt x="1388373" y="851"/>
                </a:lnTo>
                <a:lnTo>
                  <a:pt x="137371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2450" y="2978150"/>
            <a:ext cx="1498600" cy="749300"/>
          </a:xfrm>
          <a:custGeom>
            <a:avLst/>
            <a:gdLst/>
            <a:ahLst/>
            <a:cxnLst/>
            <a:rect l="l" t="t" r="r" b="b"/>
            <a:pathLst>
              <a:path w="1498600" h="749300">
                <a:moveTo>
                  <a:pt x="0" y="124886"/>
                </a:moveTo>
                <a:lnTo>
                  <a:pt x="7375" y="82503"/>
                </a:lnTo>
                <a:lnTo>
                  <a:pt x="27782" y="46347"/>
                </a:lnTo>
                <a:lnTo>
                  <a:pt x="58638" y="19000"/>
                </a:lnTo>
                <a:lnTo>
                  <a:pt x="97362" y="3043"/>
                </a:lnTo>
                <a:lnTo>
                  <a:pt x="1373713" y="0"/>
                </a:lnTo>
                <a:lnTo>
                  <a:pt x="1388373" y="851"/>
                </a:lnTo>
                <a:lnTo>
                  <a:pt x="1428967" y="12857"/>
                </a:lnTo>
                <a:lnTo>
                  <a:pt x="1462474" y="37033"/>
                </a:lnTo>
                <a:lnTo>
                  <a:pt x="1486311" y="70799"/>
                </a:lnTo>
                <a:lnTo>
                  <a:pt x="1497898" y="111572"/>
                </a:lnTo>
                <a:lnTo>
                  <a:pt x="1498600" y="624413"/>
                </a:lnTo>
                <a:lnTo>
                  <a:pt x="1497748" y="639073"/>
                </a:lnTo>
                <a:lnTo>
                  <a:pt x="1485742" y="679668"/>
                </a:lnTo>
                <a:lnTo>
                  <a:pt x="1461565" y="713174"/>
                </a:lnTo>
                <a:lnTo>
                  <a:pt x="1427800" y="737011"/>
                </a:lnTo>
                <a:lnTo>
                  <a:pt x="1387027" y="748598"/>
                </a:lnTo>
                <a:lnTo>
                  <a:pt x="124886" y="749300"/>
                </a:lnTo>
                <a:lnTo>
                  <a:pt x="110226" y="748448"/>
                </a:lnTo>
                <a:lnTo>
                  <a:pt x="69631" y="736442"/>
                </a:lnTo>
                <a:lnTo>
                  <a:pt x="36125" y="712266"/>
                </a:lnTo>
                <a:lnTo>
                  <a:pt x="12288" y="678500"/>
                </a:lnTo>
                <a:lnTo>
                  <a:pt x="701" y="637727"/>
                </a:lnTo>
                <a:lnTo>
                  <a:pt x="0" y="1248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6750" y="30924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6750" y="30924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88050" y="33464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8050" y="33464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3100" y="1079500"/>
            <a:ext cx="13208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03900" y="1130300"/>
            <a:ext cx="1168400" cy="2667000"/>
          </a:xfrm>
          <a:custGeom>
            <a:avLst/>
            <a:gdLst/>
            <a:ahLst/>
            <a:cxnLst/>
            <a:rect l="l" t="t" r="r" b="b"/>
            <a:pathLst>
              <a:path w="1168400" h="2667000">
                <a:moveTo>
                  <a:pt x="0" y="0"/>
                </a:moveTo>
                <a:lnTo>
                  <a:pt x="1168400" y="0"/>
                </a:lnTo>
                <a:lnTo>
                  <a:pt x="11684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07146" y="2007708"/>
            <a:ext cx="1263015" cy="587375"/>
          </a:xfrm>
          <a:custGeom>
            <a:avLst/>
            <a:gdLst/>
            <a:ahLst/>
            <a:cxnLst/>
            <a:rect l="l" t="t" r="r" b="b"/>
            <a:pathLst>
              <a:path w="1263015" h="587375">
                <a:moveTo>
                  <a:pt x="76071" y="478318"/>
                </a:moveTo>
                <a:lnTo>
                  <a:pt x="68138" y="479629"/>
                </a:lnTo>
                <a:lnTo>
                  <a:pt x="0" y="574744"/>
                </a:lnTo>
                <a:lnTo>
                  <a:pt x="116333" y="587237"/>
                </a:lnTo>
                <a:lnTo>
                  <a:pt x="122594" y="582192"/>
                </a:lnTo>
                <a:lnTo>
                  <a:pt x="124091" y="568243"/>
                </a:lnTo>
                <a:lnTo>
                  <a:pt x="119044" y="561983"/>
                </a:lnTo>
                <a:lnTo>
                  <a:pt x="71066" y="556831"/>
                </a:lnTo>
                <a:lnTo>
                  <a:pt x="122825" y="533650"/>
                </a:lnTo>
                <a:lnTo>
                  <a:pt x="60684" y="533650"/>
                </a:lnTo>
                <a:lnTo>
                  <a:pt x="88786" y="494422"/>
                </a:lnTo>
                <a:lnTo>
                  <a:pt x="87475" y="486488"/>
                </a:lnTo>
                <a:lnTo>
                  <a:pt x="76071" y="478318"/>
                </a:lnTo>
                <a:close/>
              </a:path>
              <a:path w="1263015" h="587375">
                <a:moveTo>
                  <a:pt x="1252199" y="0"/>
                </a:moveTo>
                <a:lnTo>
                  <a:pt x="60684" y="533650"/>
                </a:lnTo>
                <a:lnTo>
                  <a:pt x="122825" y="533650"/>
                </a:lnTo>
                <a:lnTo>
                  <a:pt x="1262581" y="23182"/>
                </a:lnTo>
                <a:lnTo>
                  <a:pt x="1252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45242" y="3035930"/>
            <a:ext cx="1227455" cy="436880"/>
          </a:xfrm>
          <a:custGeom>
            <a:avLst/>
            <a:gdLst/>
            <a:ahLst/>
            <a:cxnLst/>
            <a:rect l="l" t="t" r="r" b="b"/>
            <a:pathLst>
              <a:path w="1227454" h="436879">
                <a:moveTo>
                  <a:pt x="85755" y="324191"/>
                </a:moveTo>
                <a:lnTo>
                  <a:pt x="77727" y="324664"/>
                </a:lnTo>
                <a:lnTo>
                  <a:pt x="0" y="412118"/>
                </a:lnTo>
                <a:lnTo>
                  <a:pt x="114386" y="436728"/>
                </a:lnTo>
                <a:lnTo>
                  <a:pt x="121140" y="432366"/>
                </a:lnTo>
                <a:lnTo>
                  <a:pt x="124091" y="418652"/>
                </a:lnTo>
                <a:lnTo>
                  <a:pt x="119729" y="411897"/>
                </a:lnTo>
                <a:lnTo>
                  <a:pt x="72553" y="401747"/>
                </a:lnTo>
                <a:lnTo>
                  <a:pt x="146354" y="377606"/>
                </a:lnTo>
                <a:lnTo>
                  <a:pt x="64655" y="377606"/>
                </a:lnTo>
                <a:lnTo>
                  <a:pt x="96713" y="341538"/>
                </a:lnTo>
                <a:lnTo>
                  <a:pt x="96240" y="333510"/>
                </a:lnTo>
                <a:lnTo>
                  <a:pt x="85755" y="324191"/>
                </a:lnTo>
                <a:close/>
              </a:path>
              <a:path w="1227454" h="436879">
                <a:moveTo>
                  <a:pt x="1219008" y="0"/>
                </a:moveTo>
                <a:lnTo>
                  <a:pt x="64655" y="377606"/>
                </a:lnTo>
                <a:lnTo>
                  <a:pt x="146354" y="377606"/>
                </a:lnTo>
                <a:lnTo>
                  <a:pt x="1226905" y="24140"/>
                </a:lnTo>
                <a:lnTo>
                  <a:pt x="1219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27750" y="9207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27750" y="9207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84213" y="977059"/>
            <a:ext cx="813435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84213" y="2279380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18651" y="3142545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02300" y="4191000"/>
            <a:ext cx="16256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72150" y="42354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1361013" y="0"/>
                </a:moveTo>
                <a:lnTo>
                  <a:pt x="111572" y="701"/>
                </a:lnTo>
                <a:lnTo>
                  <a:pt x="70799" y="12287"/>
                </a:lnTo>
                <a:lnTo>
                  <a:pt x="37033" y="36125"/>
                </a:lnTo>
                <a:lnTo>
                  <a:pt x="12857" y="69631"/>
                </a:lnTo>
                <a:lnTo>
                  <a:pt x="851" y="110226"/>
                </a:lnTo>
                <a:lnTo>
                  <a:pt x="0" y="124886"/>
                </a:lnTo>
                <a:lnTo>
                  <a:pt x="701" y="637727"/>
                </a:lnTo>
                <a:lnTo>
                  <a:pt x="12287" y="678500"/>
                </a:lnTo>
                <a:lnTo>
                  <a:pt x="36125" y="712266"/>
                </a:lnTo>
                <a:lnTo>
                  <a:pt x="69631" y="736442"/>
                </a:lnTo>
                <a:lnTo>
                  <a:pt x="110226" y="748448"/>
                </a:lnTo>
                <a:lnTo>
                  <a:pt x="124886" y="749300"/>
                </a:lnTo>
                <a:lnTo>
                  <a:pt x="1374327" y="748598"/>
                </a:lnTo>
                <a:lnTo>
                  <a:pt x="1415100" y="737012"/>
                </a:lnTo>
                <a:lnTo>
                  <a:pt x="1448866" y="713174"/>
                </a:lnTo>
                <a:lnTo>
                  <a:pt x="1473042" y="679668"/>
                </a:lnTo>
                <a:lnTo>
                  <a:pt x="1485048" y="639073"/>
                </a:lnTo>
                <a:lnTo>
                  <a:pt x="1485900" y="624413"/>
                </a:lnTo>
                <a:lnTo>
                  <a:pt x="1485198" y="111572"/>
                </a:lnTo>
                <a:lnTo>
                  <a:pt x="1473612" y="70799"/>
                </a:lnTo>
                <a:lnTo>
                  <a:pt x="1449774" y="37033"/>
                </a:lnTo>
                <a:lnTo>
                  <a:pt x="1416268" y="12857"/>
                </a:lnTo>
                <a:lnTo>
                  <a:pt x="1375673" y="851"/>
                </a:lnTo>
                <a:lnTo>
                  <a:pt x="136101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72150" y="4235450"/>
            <a:ext cx="1485900" cy="749300"/>
          </a:xfrm>
          <a:custGeom>
            <a:avLst/>
            <a:gdLst/>
            <a:ahLst/>
            <a:cxnLst/>
            <a:rect l="l" t="t" r="r" b="b"/>
            <a:pathLst>
              <a:path w="1485900" h="749300">
                <a:moveTo>
                  <a:pt x="0" y="124886"/>
                </a:moveTo>
                <a:lnTo>
                  <a:pt x="7375" y="82502"/>
                </a:lnTo>
                <a:lnTo>
                  <a:pt x="27782" y="46346"/>
                </a:lnTo>
                <a:lnTo>
                  <a:pt x="58638" y="18999"/>
                </a:lnTo>
                <a:lnTo>
                  <a:pt x="97362" y="3042"/>
                </a:lnTo>
                <a:lnTo>
                  <a:pt x="1361014" y="0"/>
                </a:lnTo>
                <a:lnTo>
                  <a:pt x="1375674" y="851"/>
                </a:lnTo>
                <a:lnTo>
                  <a:pt x="1416268" y="12857"/>
                </a:lnTo>
                <a:lnTo>
                  <a:pt x="1449774" y="37034"/>
                </a:lnTo>
                <a:lnTo>
                  <a:pt x="1473612" y="70799"/>
                </a:lnTo>
                <a:lnTo>
                  <a:pt x="1485198" y="111573"/>
                </a:lnTo>
                <a:lnTo>
                  <a:pt x="1485900" y="624413"/>
                </a:lnTo>
                <a:lnTo>
                  <a:pt x="1485048" y="639074"/>
                </a:lnTo>
                <a:lnTo>
                  <a:pt x="1473042" y="679668"/>
                </a:lnTo>
                <a:lnTo>
                  <a:pt x="1448865" y="713175"/>
                </a:lnTo>
                <a:lnTo>
                  <a:pt x="1415100" y="737012"/>
                </a:lnTo>
                <a:lnTo>
                  <a:pt x="1374327" y="748598"/>
                </a:lnTo>
                <a:lnTo>
                  <a:pt x="124886" y="749300"/>
                </a:lnTo>
                <a:lnTo>
                  <a:pt x="110225" y="748448"/>
                </a:lnTo>
                <a:lnTo>
                  <a:pt x="69631" y="736442"/>
                </a:lnTo>
                <a:lnTo>
                  <a:pt x="36124" y="712265"/>
                </a:lnTo>
                <a:lnTo>
                  <a:pt x="12287" y="678500"/>
                </a:lnTo>
                <a:lnTo>
                  <a:pt x="701" y="637726"/>
                </a:lnTo>
                <a:lnTo>
                  <a:pt x="0" y="1248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86450" y="43497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6450" y="43497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27750" y="4616450"/>
            <a:ext cx="863600" cy="203200"/>
          </a:xfrm>
          <a:custGeom>
            <a:avLst/>
            <a:gdLst/>
            <a:ahLst/>
            <a:cxnLst/>
            <a:rect l="l" t="t" r="r" b="b"/>
            <a:pathLst>
              <a:path w="863600" h="203200">
                <a:moveTo>
                  <a:pt x="0" y="0"/>
                </a:moveTo>
                <a:lnTo>
                  <a:pt x="863600" y="0"/>
                </a:lnTo>
                <a:lnTo>
                  <a:pt x="8636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7750" y="4616450"/>
            <a:ext cx="863600" cy="203200"/>
          </a:xfrm>
          <a:custGeom>
            <a:avLst/>
            <a:gdLst/>
            <a:ahLst/>
            <a:cxnLst/>
            <a:rect l="l" t="t" r="r" b="b"/>
            <a:pathLst>
              <a:path w="863600" h="203200">
                <a:moveTo>
                  <a:pt x="0" y="0"/>
                </a:moveTo>
                <a:lnTo>
                  <a:pt x="863600" y="0"/>
                </a:lnTo>
                <a:lnTo>
                  <a:pt x="8636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02300" y="5054600"/>
            <a:ext cx="1625600" cy="876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72150" y="5099050"/>
            <a:ext cx="1485900" cy="736600"/>
          </a:xfrm>
          <a:custGeom>
            <a:avLst/>
            <a:gdLst/>
            <a:ahLst/>
            <a:cxnLst/>
            <a:rect l="l" t="t" r="r" b="b"/>
            <a:pathLst>
              <a:path w="1485900" h="736600">
                <a:moveTo>
                  <a:pt x="1363131" y="0"/>
                </a:moveTo>
                <a:lnTo>
                  <a:pt x="112883" y="392"/>
                </a:lnTo>
                <a:lnTo>
                  <a:pt x="71741" y="11073"/>
                </a:lnTo>
                <a:lnTo>
                  <a:pt x="37577" y="34368"/>
                </a:lnTo>
                <a:lnTo>
                  <a:pt x="13061" y="67604"/>
                </a:lnTo>
                <a:lnTo>
                  <a:pt x="865" y="108112"/>
                </a:lnTo>
                <a:lnTo>
                  <a:pt x="0" y="122768"/>
                </a:lnTo>
                <a:lnTo>
                  <a:pt x="392" y="623716"/>
                </a:lnTo>
                <a:lnTo>
                  <a:pt x="11074" y="664858"/>
                </a:lnTo>
                <a:lnTo>
                  <a:pt x="34368" y="699022"/>
                </a:lnTo>
                <a:lnTo>
                  <a:pt x="67605" y="723538"/>
                </a:lnTo>
                <a:lnTo>
                  <a:pt x="108112" y="735734"/>
                </a:lnTo>
                <a:lnTo>
                  <a:pt x="122768" y="736600"/>
                </a:lnTo>
                <a:lnTo>
                  <a:pt x="1373016" y="736207"/>
                </a:lnTo>
                <a:lnTo>
                  <a:pt x="1414158" y="725525"/>
                </a:lnTo>
                <a:lnTo>
                  <a:pt x="1448322" y="702231"/>
                </a:lnTo>
                <a:lnTo>
                  <a:pt x="1472838" y="668994"/>
                </a:lnTo>
                <a:lnTo>
                  <a:pt x="1485034" y="628487"/>
                </a:lnTo>
                <a:lnTo>
                  <a:pt x="1485900" y="613831"/>
                </a:lnTo>
                <a:lnTo>
                  <a:pt x="1485507" y="112883"/>
                </a:lnTo>
                <a:lnTo>
                  <a:pt x="1474826" y="71741"/>
                </a:lnTo>
                <a:lnTo>
                  <a:pt x="1451531" y="37577"/>
                </a:lnTo>
                <a:lnTo>
                  <a:pt x="1418295" y="13061"/>
                </a:lnTo>
                <a:lnTo>
                  <a:pt x="1377787" y="865"/>
                </a:lnTo>
                <a:lnTo>
                  <a:pt x="13631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72150" y="5099050"/>
            <a:ext cx="1485900" cy="736600"/>
          </a:xfrm>
          <a:custGeom>
            <a:avLst/>
            <a:gdLst/>
            <a:ahLst/>
            <a:cxnLst/>
            <a:rect l="l" t="t" r="r" b="b"/>
            <a:pathLst>
              <a:path w="1485900" h="736600">
                <a:moveTo>
                  <a:pt x="0" y="122768"/>
                </a:moveTo>
                <a:lnTo>
                  <a:pt x="7495" y="80431"/>
                </a:lnTo>
                <a:lnTo>
                  <a:pt x="28201" y="44474"/>
                </a:lnTo>
                <a:lnTo>
                  <a:pt x="59445" y="17569"/>
                </a:lnTo>
                <a:lnTo>
                  <a:pt x="98558" y="2386"/>
                </a:lnTo>
                <a:lnTo>
                  <a:pt x="1363132" y="0"/>
                </a:lnTo>
                <a:lnTo>
                  <a:pt x="1377788" y="865"/>
                </a:lnTo>
                <a:lnTo>
                  <a:pt x="1418294" y="13061"/>
                </a:lnTo>
                <a:lnTo>
                  <a:pt x="1451531" y="37577"/>
                </a:lnTo>
                <a:lnTo>
                  <a:pt x="1474825" y="71741"/>
                </a:lnTo>
                <a:lnTo>
                  <a:pt x="1485507" y="112883"/>
                </a:lnTo>
                <a:lnTo>
                  <a:pt x="1485900" y="613831"/>
                </a:lnTo>
                <a:lnTo>
                  <a:pt x="1485034" y="628487"/>
                </a:lnTo>
                <a:lnTo>
                  <a:pt x="1472838" y="668994"/>
                </a:lnTo>
                <a:lnTo>
                  <a:pt x="1448322" y="702231"/>
                </a:lnTo>
                <a:lnTo>
                  <a:pt x="1414158" y="725526"/>
                </a:lnTo>
                <a:lnTo>
                  <a:pt x="1373016" y="736207"/>
                </a:lnTo>
                <a:lnTo>
                  <a:pt x="122768" y="736600"/>
                </a:lnTo>
                <a:lnTo>
                  <a:pt x="108112" y="735734"/>
                </a:lnTo>
                <a:lnTo>
                  <a:pt x="67605" y="723538"/>
                </a:lnTo>
                <a:lnTo>
                  <a:pt x="34368" y="699023"/>
                </a:lnTo>
                <a:lnTo>
                  <a:pt x="11074" y="664858"/>
                </a:lnTo>
                <a:lnTo>
                  <a:pt x="392" y="623716"/>
                </a:lnTo>
                <a:lnTo>
                  <a:pt x="0" y="122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6450" y="52133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6450" y="5213350"/>
            <a:ext cx="1257300" cy="533400"/>
          </a:xfrm>
          <a:custGeom>
            <a:avLst/>
            <a:gdLst/>
            <a:ahLst/>
            <a:cxnLst/>
            <a:rect l="l" t="t" r="r" b="b"/>
            <a:pathLst>
              <a:path w="1257300" h="533400">
                <a:moveTo>
                  <a:pt x="0" y="0"/>
                </a:moveTo>
                <a:lnTo>
                  <a:pt x="1257300" y="0"/>
                </a:lnTo>
                <a:lnTo>
                  <a:pt x="12573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27750" y="54673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27750" y="5467350"/>
            <a:ext cx="863600" cy="215900"/>
          </a:xfrm>
          <a:custGeom>
            <a:avLst/>
            <a:gdLst/>
            <a:ahLst/>
            <a:cxnLst/>
            <a:rect l="l" t="t" r="r" b="b"/>
            <a:pathLst>
              <a:path w="863600" h="215900">
                <a:moveTo>
                  <a:pt x="0" y="0"/>
                </a:moveTo>
                <a:lnTo>
                  <a:pt x="863600" y="0"/>
                </a:lnTo>
                <a:lnTo>
                  <a:pt x="863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8200" y="4064000"/>
            <a:ext cx="1320800" cy="1968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69000" y="4114800"/>
            <a:ext cx="1168400" cy="1816100"/>
          </a:xfrm>
          <a:custGeom>
            <a:avLst/>
            <a:gdLst/>
            <a:ahLst/>
            <a:cxnLst/>
            <a:rect l="l" t="t" r="r" b="b"/>
            <a:pathLst>
              <a:path w="1168400" h="1816100">
                <a:moveTo>
                  <a:pt x="0" y="0"/>
                </a:moveTo>
                <a:lnTo>
                  <a:pt x="1168400" y="0"/>
                </a:lnTo>
                <a:lnTo>
                  <a:pt x="1168400" y="1816100"/>
                </a:lnTo>
                <a:lnTo>
                  <a:pt x="0" y="1816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05550" y="39052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05550" y="39052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56118" y="3959208"/>
            <a:ext cx="813435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56118" y="5261530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984942" y="4680879"/>
            <a:ext cx="963930" cy="300355"/>
          </a:xfrm>
          <a:custGeom>
            <a:avLst/>
            <a:gdLst/>
            <a:ahLst/>
            <a:cxnLst/>
            <a:rect l="l" t="t" r="r" b="b"/>
            <a:pathLst>
              <a:path w="963929" h="300354">
                <a:moveTo>
                  <a:pt x="164634" y="61744"/>
                </a:moveTo>
                <a:lnTo>
                  <a:pt x="66440" y="61744"/>
                </a:lnTo>
                <a:lnTo>
                  <a:pt x="957317" y="300314"/>
                </a:lnTo>
                <a:lnTo>
                  <a:pt x="963888" y="275779"/>
                </a:lnTo>
                <a:lnTo>
                  <a:pt x="164634" y="61744"/>
                </a:lnTo>
                <a:close/>
              </a:path>
              <a:path w="963929" h="300354">
                <a:moveTo>
                  <a:pt x="112875" y="0"/>
                </a:moveTo>
                <a:lnTo>
                  <a:pt x="0" y="30805"/>
                </a:lnTo>
                <a:lnTo>
                  <a:pt x="82374" y="113896"/>
                </a:lnTo>
                <a:lnTo>
                  <a:pt x="90416" y="113930"/>
                </a:lnTo>
                <a:lnTo>
                  <a:pt x="100378" y="104053"/>
                </a:lnTo>
                <a:lnTo>
                  <a:pt x="100412" y="96013"/>
                </a:lnTo>
                <a:lnTo>
                  <a:pt x="66440" y="61744"/>
                </a:lnTo>
                <a:lnTo>
                  <a:pt x="164634" y="61744"/>
                </a:lnTo>
                <a:lnTo>
                  <a:pt x="73009" y="37208"/>
                </a:lnTo>
                <a:lnTo>
                  <a:pt x="119562" y="24504"/>
                </a:lnTo>
                <a:lnTo>
                  <a:pt x="123550" y="17522"/>
                </a:lnTo>
                <a:lnTo>
                  <a:pt x="119857" y="3989"/>
                </a:lnTo>
                <a:lnTo>
                  <a:pt x="11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84950" y="4954926"/>
            <a:ext cx="967740" cy="610870"/>
          </a:xfrm>
          <a:custGeom>
            <a:avLst/>
            <a:gdLst/>
            <a:ahLst/>
            <a:cxnLst/>
            <a:rect l="l" t="t" r="r" b="b"/>
            <a:pathLst>
              <a:path w="967740" h="610870">
                <a:moveTo>
                  <a:pt x="62185" y="504597"/>
                </a:moveTo>
                <a:lnTo>
                  <a:pt x="54505" y="506978"/>
                </a:lnTo>
                <a:lnTo>
                  <a:pt x="0" y="610510"/>
                </a:lnTo>
                <a:lnTo>
                  <a:pt x="116949" y="606995"/>
                </a:lnTo>
                <a:lnTo>
                  <a:pt x="122462" y="601140"/>
                </a:lnTo>
                <a:lnTo>
                  <a:pt x="122040" y="587119"/>
                </a:lnTo>
                <a:lnTo>
                  <a:pt x="117727" y="583057"/>
                </a:lnTo>
                <a:lnTo>
                  <a:pt x="67952" y="583057"/>
                </a:lnTo>
                <a:lnTo>
                  <a:pt x="102462" y="561511"/>
                </a:lnTo>
                <a:lnTo>
                  <a:pt x="54500" y="561511"/>
                </a:lnTo>
                <a:lnTo>
                  <a:pt x="76981" y="518812"/>
                </a:lnTo>
                <a:lnTo>
                  <a:pt x="74598" y="511131"/>
                </a:lnTo>
                <a:lnTo>
                  <a:pt x="62185" y="504597"/>
                </a:lnTo>
                <a:close/>
              </a:path>
              <a:path w="967740" h="610870">
                <a:moveTo>
                  <a:pt x="116187" y="581606"/>
                </a:moveTo>
                <a:lnTo>
                  <a:pt x="67952" y="583057"/>
                </a:lnTo>
                <a:lnTo>
                  <a:pt x="117727" y="583057"/>
                </a:lnTo>
                <a:lnTo>
                  <a:pt x="116187" y="581606"/>
                </a:lnTo>
                <a:close/>
              </a:path>
              <a:path w="967740" h="610870">
                <a:moveTo>
                  <a:pt x="953869" y="0"/>
                </a:moveTo>
                <a:lnTo>
                  <a:pt x="54500" y="561511"/>
                </a:lnTo>
                <a:lnTo>
                  <a:pt x="102462" y="561511"/>
                </a:lnTo>
                <a:lnTo>
                  <a:pt x="967320" y="21546"/>
                </a:lnTo>
                <a:lnTo>
                  <a:pt x="953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76234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i="1" spc="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t</a:t>
            </a:r>
            <a:r>
              <a:rPr sz="2000" b="1" i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pa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dirty="0">
                <a:latin typeface="Calibri"/>
                <a:cs typeface="Calibri"/>
              </a:rPr>
              <a:t>titi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foreachPartitio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mapPartition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ch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485775" lvl="1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mapPartitionsWithInde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mapPartition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but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</a:t>
            </a:r>
            <a:r>
              <a:rPr spc="3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3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3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30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7277100" y="2311400"/>
            <a:ext cx="9906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4400" y="2273300"/>
            <a:ext cx="9525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6950" y="2355850"/>
            <a:ext cx="850900" cy="57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5150" y="1822450"/>
            <a:ext cx="29337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–pu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0" y="2794000"/>
            <a:ext cx="901700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0" y="2730500"/>
            <a:ext cx="8636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7350" y="2838450"/>
            <a:ext cx="761999" cy="431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350" y="2838450"/>
            <a:ext cx="762000" cy="431800"/>
          </a:xfrm>
          <a:custGeom>
            <a:avLst/>
            <a:gdLst/>
            <a:ahLst/>
            <a:cxnLst/>
            <a:rect l="l" t="t" r="r" b="b"/>
            <a:pathLst>
              <a:path w="762000" h="431800">
                <a:moveTo>
                  <a:pt x="0" y="71968"/>
                </a:moveTo>
                <a:lnTo>
                  <a:pt x="12250" y="31790"/>
                </a:lnTo>
                <a:lnTo>
                  <a:pt x="43818" y="5713"/>
                </a:lnTo>
                <a:lnTo>
                  <a:pt x="690031" y="0"/>
                </a:lnTo>
                <a:lnTo>
                  <a:pt x="704511" y="1457"/>
                </a:lnTo>
                <a:lnTo>
                  <a:pt x="740852" y="21010"/>
                </a:lnTo>
                <a:lnTo>
                  <a:pt x="760502" y="57291"/>
                </a:lnTo>
                <a:lnTo>
                  <a:pt x="762000" y="359831"/>
                </a:lnTo>
                <a:lnTo>
                  <a:pt x="760542" y="374310"/>
                </a:lnTo>
                <a:lnTo>
                  <a:pt x="740989" y="410652"/>
                </a:lnTo>
                <a:lnTo>
                  <a:pt x="704708" y="430302"/>
                </a:lnTo>
                <a:lnTo>
                  <a:pt x="71968" y="431800"/>
                </a:lnTo>
                <a:lnTo>
                  <a:pt x="57488" y="430342"/>
                </a:lnTo>
                <a:lnTo>
                  <a:pt x="21147" y="410789"/>
                </a:lnTo>
                <a:lnTo>
                  <a:pt x="1497" y="374508"/>
                </a:lnTo>
                <a:lnTo>
                  <a:pt x="0" y="719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7500" y="3670300"/>
            <a:ext cx="9017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0" y="3606800"/>
            <a:ext cx="863600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7350" y="3714750"/>
            <a:ext cx="762000" cy="419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7350" y="37147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0" y="4533900"/>
            <a:ext cx="9017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0" y="4470400"/>
            <a:ext cx="863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7350" y="4578350"/>
            <a:ext cx="762000" cy="419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7350" y="45783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58697" y="2845758"/>
            <a:ext cx="547370" cy="215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0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22953" y="2923642"/>
            <a:ext cx="1287780" cy="997585"/>
          </a:xfrm>
          <a:custGeom>
            <a:avLst/>
            <a:gdLst/>
            <a:ahLst/>
            <a:cxnLst/>
            <a:rect l="l" t="t" r="r" b="b"/>
            <a:pathLst>
              <a:path w="1287779" h="997585">
                <a:moveTo>
                  <a:pt x="51443" y="885494"/>
                </a:moveTo>
                <a:lnTo>
                  <a:pt x="44035" y="888622"/>
                </a:lnTo>
                <a:lnTo>
                  <a:pt x="0" y="997022"/>
                </a:lnTo>
                <a:lnTo>
                  <a:pt x="116033" y="981997"/>
                </a:lnTo>
                <a:lnTo>
                  <a:pt x="120942" y="975627"/>
                </a:lnTo>
                <a:lnTo>
                  <a:pt x="119308" y="963004"/>
                </a:lnTo>
                <a:lnTo>
                  <a:pt x="64916" y="963004"/>
                </a:lnTo>
                <a:lnTo>
                  <a:pt x="91003" y="942888"/>
                </a:lnTo>
                <a:lnTo>
                  <a:pt x="49406" y="942888"/>
                </a:lnTo>
                <a:lnTo>
                  <a:pt x="67569" y="898182"/>
                </a:lnTo>
                <a:lnTo>
                  <a:pt x="64441" y="890774"/>
                </a:lnTo>
                <a:lnTo>
                  <a:pt x="51443" y="885494"/>
                </a:lnTo>
                <a:close/>
              </a:path>
              <a:path w="1287779" h="997585">
                <a:moveTo>
                  <a:pt x="112772" y="956806"/>
                </a:moveTo>
                <a:lnTo>
                  <a:pt x="64916" y="963004"/>
                </a:lnTo>
                <a:lnTo>
                  <a:pt x="119308" y="963004"/>
                </a:lnTo>
                <a:lnTo>
                  <a:pt x="119141" y="961715"/>
                </a:lnTo>
                <a:lnTo>
                  <a:pt x="112772" y="956806"/>
                </a:lnTo>
                <a:close/>
              </a:path>
              <a:path w="1287779" h="997585">
                <a:moveTo>
                  <a:pt x="1272231" y="0"/>
                </a:moveTo>
                <a:lnTo>
                  <a:pt x="49406" y="942888"/>
                </a:lnTo>
                <a:lnTo>
                  <a:pt x="91003" y="942888"/>
                </a:lnTo>
                <a:lnTo>
                  <a:pt x="1287740" y="20114"/>
                </a:lnTo>
                <a:lnTo>
                  <a:pt x="1272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2941" y="2921048"/>
            <a:ext cx="1281430" cy="173990"/>
          </a:xfrm>
          <a:custGeom>
            <a:avLst/>
            <a:gdLst/>
            <a:ahLst/>
            <a:cxnLst/>
            <a:rect l="l" t="t" r="r" b="b"/>
            <a:pathLst>
              <a:path w="1281429" h="173989">
                <a:moveTo>
                  <a:pt x="95526" y="57365"/>
                </a:moveTo>
                <a:lnTo>
                  <a:pt x="0" y="124924"/>
                </a:lnTo>
                <a:lnTo>
                  <a:pt x="102656" y="173327"/>
                </a:lnTo>
                <a:lnTo>
                  <a:pt x="106135" y="173395"/>
                </a:lnTo>
                <a:lnTo>
                  <a:pt x="112252" y="171198"/>
                </a:lnTo>
                <a:lnTo>
                  <a:pt x="114893" y="168932"/>
                </a:lnTo>
                <a:lnTo>
                  <a:pt x="119378" y="159416"/>
                </a:lnTo>
                <a:lnTo>
                  <a:pt x="116660" y="151848"/>
                </a:lnTo>
                <a:lnTo>
                  <a:pt x="73014" y="131269"/>
                </a:lnTo>
                <a:lnTo>
                  <a:pt x="361493" y="105966"/>
                </a:lnTo>
                <a:lnTo>
                  <a:pt x="70794" y="105966"/>
                </a:lnTo>
                <a:lnTo>
                  <a:pt x="110192" y="78103"/>
                </a:lnTo>
                <a:lnTo>
                  <a:pt x="111551" y="70177"/>
                </a:lnTo>
                <a:lnTo>
                  <a:pt x="103451" y="58724"/>
                </a:lnTo>
                <a:lnTo>
                  <a:pt x="95526" y="57365"/>
                </a:lnTo>
                <a:close/>
              </a:path>
              <a:path w="1281429" h="173989">
                <a:moveTo>
                  <a:pt x="1278888" y="0"/>
                </a:moveTo>
                <a:lnTo>
                  <a:pt x="70794" y="105966"/>
                </a:lnTo>
                <a:lnTo>
                  <a:pt x="361493" y="105966"/>
                </a:lnTo>
                <a:lnTo>
                  <a:pt x="1281108" y="25303"/>
                </a:lnTo>
                <a:lnTo>
                  <a:pt x="1278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22967" y="2926463"/>
            <a:ext cx="1290955" cy="1853564"/>
          </a:xfrm>
          <a:custGeom>
            <a:avLst/>
            <a:gdLst/>
            <a:ahLst/>
            <a:cxnLst/>
            <a:rect l="l" t="t" r="r" b="b"/>
            <a:pathLst>
              <a:path w="1290954" h="1853564">
                <a:moveTo>
                  <a:pt x="15247" y="1731501"/>
                </a:moveTo>
                <a:lnTo>
                  <a:pt x="9135" y="1736726"/>
                </a:lnTo>
                <a:lnTo>
                  <a:pt x="0" y="1853371"/>
                </a:lnTo>
                <a:lnTo>
                  <a:pt x="106032" y="1803908"/>
                </a:lnTo>
                <a:lnTo>
                  <a:pt x="106984" y="1801289"/>
                </a:lnTo>
                <a:lnTo>
                  <a:pt x="51563" y="1801289"/>
                </a:lnTo>
                <a:lnTo>
                  <a:pt x="61596" y="1786817"/>
                </a:lnTo>
                <a:lnTo>
                  <a:pt x="30689" y="1786817"/>
                </a:lnTo>
                <a:lnTo>
                  <a:pt x="34457" y="1738710"/>
                </a:lnTo>
                <a:lnTo>
                  <a:pt x="29232" y="1732597"/>
                </a:lnTo>
                <a:lnTo>
                  <a:pt x="15247" y="1731501"/>
                </a:lnTo>
                <a:close/>
              </a:path>
              <a:path w="1290954" h="1853564">
                <a:moveTo>
                  <a:pt x="95294" y="1780889"/>
                </a:moveTo>
                <a:lnTo>
                  <a:pt x="51563" y="1801289"/>
                </a:lnTo>
                <a:lnTo>
                  <a:pt x="106984" y="1801289"/>
                </a:lnTo>
                <a:lnTo>
                  <a:pt x="108780" y="1796351"/>
                </a:lnTo>
                <a:lnTo>
                  <a:pt x="102850" y="1783638"/>
                </a:lnTo>
                <a:lnTo>
                  <a:pt x="95294" y="1780889"/>
                </a:lnTo>
                <a:close/>
              </a:path>
              <a:path w="1290954" h="1853564">
                <a:moveTo>
                  <a:pt x="1269535" y="0"/>
                </a:moveTo>
                <a:lnTo>
                  <a:pt x="30689" y="1786817"/>
                </a:lnTo>
                <a:lnTo>
                  <a:pt x="61596" y="1786817"/>
                </a:lnTo>
                <a:lnTo>
                  <a:pt x="1290408" y="14472"/>
                </a:lnTo>
                <a:lnTo>
                  <a:pt x="126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30" dirty="0"/>
              <a:t> </a:t>
            </a:r>
            <a:r>
              <a:rPr spc="-30" dirty="0"/>
              <a:t>(</a:t>
            </a:r>
            <a:r>
              <a:rPr spc="-25" dirty="0"/>
              <a:t>3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5750" y="27876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7500" y="2794000"/>
            <a:ext cx="901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0" y="2730500"/>
            <a:ext cx="863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7350" y="2838450"/>
            <a:ext cx="761999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7350" y="2838450"/>
            <a:ext cx="762000" cy="431800"/>
          </a:xfrm>
          <a:custGeom>
            <a:avLst/>
            <a:gdLst/>
            <a:ahLst/>
            <a:cxnLst/>
            <a:rect l="l" t="t" r="r" b="b"/>
            <a:pathLst>
              <a:path w="762000" h="431800">
                <a:moveTo>
                  <a:pt x="0" y="71968"/>
                </a:moveTo>
                <a:lnTo>
                  <a:pt x="12250" y="31790"/>
                </a:lnTo>
                <a:lnTo>
                  <a:pt x="43818" y="5713"/>
                </a:lnTo>
                <a:lnTo>
                  <a:pt x="690031" y="0"/>
                </a:lnTo>
                <a:lnTo>
                  <a:pt x="704511" y="1457"/>
                </a:lnTo>
                <a:lnTo>
                  <a:pt x="740852" y="21010"/>
                </a:lnTo>
                <a:lnTo>
                  <a:pt x="760502" y="57291"/>
                </a:lnTo>
                <a:lnTo>
                  <a:pt x="762000" y="359831"/>
                </a:lnTo>
                <a:lnTo>
                  <a:pt x="760542" y="374310"/>
                </a:lnTo>
                <a:lnTo>
                  <a:pt x="740989" y="410652"/>
                </a:lnTo>
                <a:lnTo>
                  <a:pt x="704708" y="430302"/>
                </a:lnTo>
                <a:lnTo>
                  <a:pt x="71968" y="431800"/>
                </a:lnTo>
                <a:lnTo>
                  <a:pt x="57488" y="430342"/>
                </a:lnTo>
                <a:lnTo>
                  <a:pt x="21147" y="410789"/>
                </a:lnTo>
                <a:lnTo>
                  <a:pt x="1497" y="374508"/>
                </a:lnTo>
                <a:lnTo>
                  <a:pt x="0" y="719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58697" y="2845758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25750" y="3663950"/>
            <a:ext cx="2527300" cy="4953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7500" y="3670300"/>
            <a:ext cx="9017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500" y="3606800"/>
            <a:ext cx="8636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7350" y="3714750"/>
            <a:ext cx="7620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7350" y="37147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58697" y="3720420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25750" y="45148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97500" y="4533900"/>
            <a:ext cx="9017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0" y="4470400"/>
            <a:ext cx="8636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7350" y="4578350"/>
            <a:ext cx="7620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7350" y="45783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58697" y="4579576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25750" y="53784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200" y="2921000"/>
            <a:ext cx="914400" cy="444500"/>
          </a:xfrm>
          <a:custGeom>
            <a:avLst/>
            <a:gdLst/>
            <a:ahLst/>
            <a:cxnLst/>
            <a:rect l="l" t="t" r="r" b="b"/>
            <a:pathLst>
              <a:path w="914400" h="444500">
                <a:moveTo>
                  <a:pt x="840314" y="0"/>
                </a:moveTo>
                <a:lnTo>
                  <a:pt x="70390" y="90"/>
                </a:lnTo>
                <a:lnTo>
                  <a:pt x="30892" y="13887"/>
                </a:lnTo>
                <a:lnTo>
                  <a:pt x="5486" y="46055"/>
                </a:lnTo>
                <a:lnTo>
                  <a:pt x="0" y="74085"/>
                </a:lnTo>
                <a:lnTo>
                  <a:pt x="90" y="374109"/>
                </a:lnTo>
                <a:lnTo>
                  <a:pt x="13887" y="413608"/>
                </a:lnTo>
                <a:lnTo>
                  <a:pt x="46055" y="439013"/>
                </a:lnTo>
                <a:lnTo>
                  <a:pt x="74085" y="444500"/>
                </a:lnTo>
                <a:lnTo>
                  <a:pt x="844009" y="444409"/>
                </a:lnTo>
                <a:lnTo>
                  <a:pt x="883508" y="430612"/>
                </a:lnTo>
                <a:lnTo>
                  <a:pt x="908914" y="398444"/>
                </a:lnTo>
                <a:lnTo>
                  <a:pt x="914400" y="370414"/>
                </a:lnTo>
                <a:lnTo>
                  <a:pt x="914309" y="70390"/>
                </a:lnTo>
                <a:lnTo>
                  <a:pt x="900512" y="30891"/>
                </a:lnTo>
                <a:lnTo>
                  <a:pt x="868344" y="5485"/>
                </a:lnTo>
                <a:lnTo>
                  <a:pt x="840314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6750" y="2584450"/>
            <a:ext cx="1320800" cy="990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746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46075" marR="398780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80581" y="2981338"/>
            <a:ext cx="847090" cy="116839"/>
          </a:xfrm>
          <a:custGeom>
            <a:avLst/>
            <a:gdLst/>
            <a:ahLst/>
            <a:cxnLst/>
            <a:rect l="l" t="t" r="r" b="b"/>
            <a:pathLst>
              <a:path w="847089" h="116839">
                <a:moveTo>
                  <a:pt x="822182" y="70161"/>
                </a:moveTo>
                <a:lnTo>
                  <a:pt x="775609" y="70161"/>
                </a:lnTo>
                <a:lnTo>
                  <a:pt x="735162" y="96476"/>
                </a:lnTo>
                <a:lnTo>
                  <a:pt x="733497" y="104344"/>
                </a:lnTo>
                <a:lnTo>
                  <a:pt x="739235" y="113163"/>
                </a:lnTo>
                <a:lnTo>
                  <a:pt x="742157" y="115049"/>
                </a:lnTo>
                <a:lnTo>
                  <a:pt x="748517" y="116395"/>
                </a:lnTo>
                <a:lnTo>
                  <a:pt x="751954" y="115854"/>
                </a:lnTo>
                <a:lnTo>
                  <a:pt x="822182" y="70161"/>
                </a:lnTo>
                <a:close/>
              </a:path>
              <a:path w="847089" h="116839">
                <a:moveTo>
                  <a:pt x="743267" y="0"/>
                </a:moveTo>
                <a:lnTo>
                  <a:pt x="735600" y="2421"/>
                </a:lnTo>
                <a:lnTo>
                  <a:pt x="729131" y="14869"/>
                </a:lnTo>
                <a:lnTo>
                  <a:pt x="731554" y="22537"/>
                </a:lnTo>
                <a:lnTo>
                  <a:pt x="774371" y="44791"/>
                </a:lnTo>
                <a:lnTo>
                  <a:pt x="0" y="82575"/>
                </a:lnTo>
                <a:lnTo>
                  <a:pt x="1236" y="107944"/>
                </a:lnTo>
                <a:lnTo>
                  <a:pt x="775609" y="70161"/>
                </a:lnTo>
                <a:lnTo>
                  <a:pt x="822182" y="70161"/>
                </a:lnTo>
                <a:lnTo>
                  <a:pt x="847084" y="53958"/>
                </a:lnTo>
                <a:lnTo>
                  <a:pt x="743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2289" y="3064349"/>
            <a:ext cx="855980" cy="842644"/>
          </a:xfrm>
          <a:custGeom>
            <a:avLst/>
            <a:gdLst/>
            <a:ahLst/>
            <a:cxnLst/>
            <a:rect l="l" t="t" r="r" b="b"/>
            <a:pathLst>
              <a:path w="855980" h="842645">
                <a:moveTo>
                  <a:pt x="748256" y="788943"/>
                </a:moveTo>
                <a:lnTo>
                  <a:pt x="741342" y="793048"/>
                </a:lnTo>
                <a:lnTo>
                  <a:pt x="737877" y="806643"/>
                </a:lnTo>
                <a:lnTo>
                  <a:pt x="741983" y="813556"/>
                </a:lnTo>
                <a:lnTo>
                  <a:pt x="855361" y="842453"/>
                </a:lnTo>
                <a:lnTo>
                  <a:pt x="844070" y="800860"/>
                </a:lnTo>
                <a:lnTo>
                  <a:pt x="795016" y="800860"/>
                </a:lnTo>
                <a:lnTo>
                  <a:pt x="748256" y="788943"/>
                </a:lnTo>
                <a:close/>
              </a:path>
              <a:path w="855980" h="842645">
                <a:moveTo>
                  <a:pt x="17820" y="0"/>
                </a:moveTo>
                <a:lnTo>
                  <a:pt x="0" y="18100"/>
                </a:lnTo>
                <a:lnTo>
                  <a:pt x="795016" y="800860"/>
                </a:lnTo>
                <a:lnTo>
                  <a:pt x="844070" y="800860"/>
                </a:lnTo>
                <a:lnTo>
                  <a:pt x="839156" y="782761"/>
                </a:lnTo>
                <a:lnTo>
                  <a:pt x="812836" y="782761"/>
                </a:lnTo>
                <a:lnTo>
                  <a:pt x="17820" y="0"/>
                </a:lnTo>
                <a:close/>
              </a:path>
              <a:path w="855980" h="842645">
                <a:moveTo>
                  <a:pt x="817730" y="725539"/>
                </a:moveTo>
                <a:lnTo>
                  <a:pt x="804191" y="729214"/>
                </a:lnTo>
                <a:lnTo>
                  <a:pt x="800193" y="736192"/>
                </a:lnTo>
                <a:lnTo>
                  <a:pt x="812836" y="782761"/>
                </a:lnTo>
                <a:lnTo>
                  <a:pt x="839156" y="782761"/>
                </a:lnTo>
                <a:lnTo>
                  <a:pt x="824707" y="729537"/>
                </a:lnTo>
                <a:lnTo>
                  <a:pt x="817730" y="725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69841" y="3067719"/>
            <a:ext cx="865505" cy="1698625"/>
          </a:xfrm>
          <a:custGeom>
            <a:avLst/>
            <a:gdLst/>
            <a:ahLst/>
            <a:cxnLst/>
            <a:rect l="l" t="t" r="r" b="b"/>
            <a:pathLst>
              <a:path w="865505" h="1698625">
                <a:moveTo>
                  <a:pt x="773760" y="1612969"/>
                </a:moveTo>
                <a:lnTo>
                  <a:pt x="765890" y="1614618"/>
                </a:lnTo>
                <a:lnTo>
                  <a:pt x="758214" y="1626359"/>
                </a:lnTo>
                <a:lnTo>
                  <a:pt x="759862" y="1634229"/>
                </a:lnTo>
                <a:lnTo>
                  <a:pt x="857794" y="1698252"/>
                </a:lnTo>
                <a:lnTo>
                  <a:pt x="861588" y="1639374"/>
                </a:lnTo>
                <a:lnTo>
                  <a:pt x="814150" y="1639374"/>
                </a:lnTo>
                <a:lnTo>
                  <a:pt x="773760" y="1612969"/>
                </a:lnTo>
                <a:close/>
              </a:path>
              <a:path w="865505" h="1698625">
                <a:moveTo>
                  <a:pt x="22717" y="0"/>
                </a:moveTo>
                <a:lnTo>
                  <a:pt x="0" y="11361"/>
                </a:lnTo>
                <a:lnTo>
                  <a:pt x="814150" y="1639374"/>
                </a:lnTo>
                <a:lnTo>
                  <a:pt x="861588" y="1639374"/>
                </a:lnTo>
                <a:lnTo>
                  <a:pt x="862320" y="1628013"/>
                </a:lnTo>
                <a:lnTo>
                  <a:pt x="836867" y="1628013"/>
                </a:lnTo>
                <a:lnTo>
                  <a:pt x="22717" y="0"/>
                </a:lnTo>
                <a:close/>
              </a:path>
              <a:path w="865505" h="1698625">
                <a:moveTo>
                  <a:pt x="846011" y="1574549"/>
                </a:moveTo>
                <a:lnTo>
                  <a:pt x="839971" y="1579858"/>
                </a:lnTo>
                <a:lnTo>
                  <a:pt x="836867" y="1628013"/>
                </a:lnTo>
                <a:lnTo>
                  <a:pt x="862320" y="1628013"/>
                </a:lnTo>
                <a:lnTo>
                  <a:pt x="865318" y="1581491"/>
                </a:lnTo>
                <a:lnTo>
                  <a:pt x="860009" y="1575451"/>
                </a:lnTo>
                <a:lnTo>
                  <a:pt x="846011" y="1574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9146" y="3069401"/>
            <a:ext cx="882650" cy="2555875"/>
          </a:xfrm>
          <a:custGeom>
            <a:avLst/>
            <a:gdLst/>
            <a:ahLst/>
            <a:cxnLst/>
            <a:rect l="l" t="t" r="r" b="b"/>
            <a:pathLst>
              <a:path w="882650" h="2555875">
                <a:moveTo>
                  <a:pt x="787501" y="2459351"/>
                </a:moveTo>
                <a:lnTo>
                  <a:pt x="779476" y="2459856"/>
                </a:lnTo>
                <a:lnTo>
                  <a:pt x="770200" y="2470379"/>
                </a:lnTo>
                <a:lnTo>
                  <a:pt x="770707" y="2478406"/>
                </a:lnTo>
                <a:lnTo>
                  <a:pt x="858480" y="2555769"/>
                </a:lnTo>
                <a:lnTo>
                  <a:pt x="872082" y="2491257"/>
                </a:lnTo>
                <a:lnTo>
                  <a:pt x="823701" y="2491257"/>
                </a:lnTo>
                <a:lnTo>
                  <a:pt x="787501" y="2459351"/>
                </a:lnTo>
                <a:close/>
              </a:path>
              <a:path w="882650" h="2555875">
                <a:moveTo>
                  <a:pt x="24107" y="0"/>
                </a:moveTo>
                <a:lnTo>
                  <a:pt x="0" y="7995"/>
                </a:lnTo>
                <a:lnTo>
                  <a:pt x="823701" y="2491257"/>
                </a:lnTo>
                <a:lnTo>
                  <a:pt x="872082" y="2491257"/>
                </a:lnTo>
                <a:lnTo>
                  <a:pt x="873767" y="2483261"/>
                </a:lnTo>
                <a:lnTo>
                  <a:pt x="847810" y="2483261"/>
                </a:lnTo>
                <a:lnTo>
                  <a:pt x="24107" y="0"/>
                </a:lnTo>
                <a:close/>
              </a:path>
              <a:path w="882650" h="2555875">
                <a:moveTo>
                  <a:pt x="864501" y="2431653"/>
                </a:moveTo>
                <a:lnTo>
                  <a:pt x="857765" y="2436044"/>
                </a:lnTo>
                <a:lnTo>
                  <a:pt x="847810" y="2483261"/>
                </a:lnTo>
                <a:lnTo>
                  <a:pt x="873767" y="2483261"/>
                </a:lnTo>
                <a:lnTo>
                  <a:pt x="882618" y="2441284"/>
                </a:lnTo>
                <a:lnTo>
                  <a:pt x="878227" y="2434548"/>
                </a:lnTo>
                <a:lnTo>
                  <a:pt x="864501" y="2431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77100" y="2311400"/>
            <a:ext cx="9906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64400" y="2273300"/>
            <a:ext cx="952500" cy="7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46950" y="2355850"/>
            <a:ext cx="850900" cy="576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25" dirty="0"/>
              <a:t> </a:t>
            </a:r>
            <a:r>
              <a:rPr spc="-30" dirty="0"/>
              <a:t>(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7277100" y="2311400"/>
            <a:ext cx="9906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4400" y="2273300"/>
            <a:ext cx="9525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6950" y="2355850"/>
            <a:ext cx="850900" cy="57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2921000"/>
            <a:ext cx="914400" cy="444500"/>
          </a:xfrm>
          <a:custGeom>
            <a:avLst/>
            <a:gdLst/>
            <a:ahLst/>
            <a:cxnLst/>
            <a:rect l="l" t="t" r="r" b="b"/>
            <a:pathLst>
              <a:path w="914400" h="444500">
                <a:moveTo>
                  <a:pt x="840314" y="0"/>
                </a:moveTo>
                <a:lnTo>
                  <a:pt x="70390" y="90"/>
                </a:lnTo>
                <a:lnTo>
                  <a:pt x="30892" y="13887"/>
                </a:lnTo>
                <a:lnTo>
                  <a:pt x="5486" y="46055"/>
                </a:lnTo>
                <a:lnTo>
                  <a:pt x="0" y="74085"/>
                </a:lnTo>
                <a:lnTo>
                  <a:pt x="90" y="374109"/>
                </a:lnTo>
                <a:lnTo>
                  <a:pt x="13887" y="413608"/>
                </a:lnTo>
                <a:lnTo>
                  <a:pt x="46055" y="439013"/>
                </a:lnTo>
                <a:lnTo>
                  <a:pt x="74085" y="444500"/>
                </a:lnTo>
                <a:lnTo>
                  <a:pt x="844009" y="444409"/>
                </a:lnTo>
                <a:lnTo>
                  <a:pt x="883508" y="430612"/>
                </a:lnTo>
                <a:lnTo>
                  <a:pt x="908914" y="398444"/>
                </a:lnTo>
                <a:lnTo>
                  <a:pt x="914400" y="370414"/>
                </a:lnTo>
                <a:lnTo>
                  <a:pt x="914309" y="70390"/>
                </a:lnTo>
                <a:lnTo>
                  <a:pt x="900512" y="30891"/>
                </a:lnTo>
                <a:lnTo>
                  <a:pt x="868344" y="5485"/>
                </a:lnTo>
                <a:lnTo>
                  <a:pt x="840314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222" y="2633559"/>
            <a:ext cx="113284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80670" marR="288290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8634" y="1167334"/>
            <a:ext cx="251523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5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391160">
              <a:lnSpc>
                <a:spcPts val="2200"/>
              </a:lnSpc>
              <a:spcBef>
                <a:spcPts val="20"/>
              </a:spcBef>
            </a:pPr>
            <a:r>
              <a:rPr sz="1800" spc="2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8000" y="1181100"/>
            <a:ext cx="1384300" cy="184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9750" y="1250950"/>
            <a:ext cx="5334000" cy="7239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i="1" spc="35" dirty="0">
                <a:latin typeface="Courier New"/>
                <a:cs typeface="Courier New"/>
              </a:rPr>
              <a:t>h</a:t>
            </a:r>
            <a:r>
              <a:rPr sz="1600" b="1" i="1" spc="-65" dirty="0">
                <a:latin typeface="Courier New"/>
                <a:cs typeface="Courier New"/>
              </a:rPr>
              <a:t>d</a:t>
            </a:r>
            <a:r>
              <a:rPr sz="1600" b="1" i="1" spc="35" dirty="0">
                <a:latin typeface="Courier New"/>
                <a:cs typeface="Courier New"/>
              </a:rPr>
              <a:t>f</a:t>
            </a:r>
            <a:r>
              <a:rPr sz="1600" b="1" i="1" spc="40" dirty="0">
                <a:latin typeface="Courier New"/>
                <a:cs typeface="Courier New"/>
              </a:rPr>
              <a:t>s</a:t>
            </a:r>
            <a:r>
              <a:rPr sz="1600" b="1" i="1" spc="-65" dirty="0">
                <a:latin typeface="Courier New"/>
                <a:cs typeface="Courier New"/>
              </a:rPr>
              <a:t>:</a:t>
            </a:r>
            <a:r>
              <a:rPr sz="1600" b="1" i="1" spc="40" dirty="0">
                <a:latin typeface="Courier New"/>
                <a:cs typeface="Courier New"/>
              </a:rPr>
              <a:t>//</a:t>
            </a:r>
            <a:r>
              <a:rPr sz="1600" b="1" i="1" spc="-65" dirty="0">
                <a:latin typeface="Courier New"/>
                <a:cs typeface="Courier New"/>
              </a:rPr>
              <a:t>…</a:t>
            </a:r>
            <a:r>
              <a:rPr sz="1600" b="1" i="1" spc="35" dirty="0">
                <a:latin typeface="Courier New"/>
                <a:cs typeface="Courier New"/>
              </a:rPr>
              <a:t>m</a:t>
            </a:r>
            <a:r>
              <a:rPr sz="1600" b="1" i="1" spc="-65" dirty="0">
                <a:latin typeface="Courier New"/>
                <a:cs typeface="Courier New"/>
              </a:rPr>
              <a:t>y</a:t>
            </a:r>
            <a:r>
              <a:rPr sz="1600" b="1" i="1" spc="35" dirty="0">
                <a:latin typeface="Courier New"/>
                <a:cs typeface="Courier New"/>
              </a:rPr>
              <a:t>da</a:t>
            </a:r>
            <a:r>
              <a:rPr sz="1600" b="1" i="1" spc="-65" dirty="0">
                <a:latin typeface="Courier New"/>
                <a:cs typeface="Courier New"/>
              </a:rPr>
              <a:t>t</a:t>
            </a:r>
            <a:r>
              <a:rPr sz="1600" b="1" i="1" spc="40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40" dirty="0">
                <a:latin typeface="Courier New"/>
                <a:cs typeface="Courier New"/>
              </a:rPr>
              <a:t>ol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ec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02672" y="2838259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7500" y="2794000"/>
            <a:ext cx="901700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0" y="2730500"/>
            <a:ext cx="8636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7350" y="2838450"/>
            <a:ext cx="761999" cy="431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7350" y="2838450"/>
            <a:ext cx="762000" cy="431800"/>
          </a:xfrm>
          <a:custGeom>
            <a:avLst/>
            <a:gdLst/>
            <a:ahLst/>
            <a:cxnLst/>
            <a:rect l="l" t="t" r="r" b="b"/>
            <a:pathLst>
              <a:path w="762000" h="431800">
                <a:moveTo>
                  <a:pt x="0" y="71968"/>
                </a:moveTo>
                <a:lnTo>
                  <a:pt x="12250" y="31790"/>
                </a:lnTo>
                <a:lnTo>
                  <a:pt x="43818" y="5713"/>
                </a:lnTo>
                <a:lnTo>
                  <a:pt x="690031" y="0"/>
                </a:lnTo>
                <a:lnTo>
                  <a:pt x="704511" y="1457"/>
                </a:lnTo>
                <a:lnTo>
                  <a:pt x="740852" y="21010"/>
                </a:lnTo>
                <a:lnTo>
                  <a:pt x="760502" y="57291"/>
                </a:lnTo>
                <a:lnTo>
                  <a:pt x="762000" y="359831"/>
                </a:lnTo>
                <a:lnTo>
                  <a:pt x="760542" y="374310"/>
                </a:lnTo>
                <a:lnTo>
                  <a:pt x="740989" y="410652"/>
                </a:lnTo>
                <a:lnTo>
                  <a:pt x="704708" y="430302"/>
                </a:lnTo>
                <a:lnTo>
                  <a:pt x="71968" y="431800"/>
                </a:lnTo>
                <a:lnTo>
                  <a:pt x="57488" y="430342"/>
                </a:lnTo>
                <a:lnTo>
                  <a:pt x="21147" y="410789"/>
                </a:lnTo>
                <a:lnTo>
                  <a:pt x="1497" y="374508"/>
                </a:lnTo>
                <a:lnTo>
                  <a:pt x="0" y="719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58697" y="2845758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02672" y="3712921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97500" y="3670300"/>
            <a:ext cx="901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0" y="3606800"/>
            <a:ext cx="863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7350" y="3714750"/>
            <a:ext cx="762000" cy="419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7350" y="37147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8697" y="3720420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02672" y="4572077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97500" y="4533900"/>
            <a:ext cx="901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0" y="4470400"/>
            <a:ext cx="863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350" y="4578350"/>
            <a:ext cx="762000" cy="419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7350" y="45783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558697" y="4579576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25750" y="53784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17900" y="2514600"/>
            <a:ext cx="1409700" cy="278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68700" y="2565400"/>
            <a:ext cx="1257300" cy="2628900"/>
          </a:xfrm>
          <a:custGeom>
            <a:avLst/>
            <a:gdLst/>
            <a:ahLst/>
            <a:cxnLst/>
            <a:rect l="l" t="t" r="r" b="b"/>
            <a:pathLst>
              <a:path w="1257300" h="2628900">
                <a:moveTo>
                  <a:pt x="0" y="0"/>
                </a:moveTo>
                <a:lnTo>
                  <a:pt x="1257300" y="0"/>
                </a:lnTo>
                <a:lnTo>
                  <a:pt x="1257300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975520" y="245664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80581" y="2981338"/>
            <a:ext cx="847090" cy="116839"/>
          </a:xfrm>
          <a:custGeom>
            <a:avLst/>
            <a:gdLst/>
            <a:ahLst/>
            <a:cxnLst/>
            <a:rect l="l" t="t" r="r" b="b"/>
            <a:pathLst>
              <a:path w="847089" h="116839">
                <a:moveTo>
                  <a:pt x="822182" y="70161"/>
                </a:moveTo>
                <a:lnTo>
                  <a:pt x="775609" y="70161"/>
                </a:lnTo>
                <a:lnTo>
                  <a:pt x="735162" y="96476"/>
                </a:lnTo>
                <a:lnTo>
                  <a:pt x="733497" y="104344"/>
                </a:lnTo>
                <a:lnTo>
                  <a:pt x="739235" y="113163"/>
                </a:lnTo>
                <a:lnTo>
                  <a:pt x="742157" y="115049"/>
                </a:lnTo>
                <a:lnTo>
                  <a:pt x="748517" y="116395"/>
                </a:lnTo>
                <a:lnTo>
                  <a:pt x="751954" y="115854"/>
                </a:lnTo>
                <a:lnTo>
                  <a:pt x="822182" y="70161"/>
                </a:lnTo>
                <a:close/>
              </a:path>
              <a:path w="847089" h="116839">
                <a:moveTo>
                  <a:pt x="743267" y="0"/>
                </a:moveTo>
                <a:lnTo>
                  <a:pt x="735600" y="2421"/>
                </a:lnTo>
                <a:lnTo>
                  <a:pt x="729131" y="14869"/>
                </a:lnTo>
                <a:lnTo>
                  <a:pt x="731554" y="22537"/>
                </a:lnTo>
                <a:lnTo>
                  <a:pt x="774371" y="44791"/>
                </a:lnTo>
                <a:lnTo>
                  <a:pt x="0" y="82575"/>
                </a:lnTo>
                <a:lnTo>
                  <a:pt x="1236" y="107944"/>
                </a:lnTo>
                <a:lnTo>
                  <a:pt x="775609" y="70161"/>
                </a:lnTo>
                <a:lnTo>
                  <a:pt x="822182" y="70161"/>
                </a:lnTo>
                <a:lnTo>
                  <a:pt x="847084" y="53958"/>
                </a:lnTo>
                <a:lnTo>
                  <a:pt x="743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2289" y="3064349"/>
            <a:ext cx="855980" cy="842644"/>
          </a:xfrm>
          <a:custGeom>
            <a:avLst/>
            <a:gdLst/>
            <a:ahLst/>
            <a:cxnLst/>
            <a:rect l="l" t="t" r="r" b="b"/>
            <a:pathLst>
              <a:path w="855980" h="842645">
                <a:moveTo>
                  <a:pt x="748256" y="788943"/>
                </a:moveTo>
                <a:lnTo>
                  <a:pt x="741342" y="793048"/>
                </a:lnTo>
                <a:lnTo>
                  <a:pt x="737877" y="806643"/>
                </a:lnTo>
                <a:lnTo>
                  <a:pt x="741983" y="813556"/>
                </a:lnTo>
                <a:lnTo>
                  <a:pt x="855361" y="842453"/>
                </a:lnTo>
                <a:lnTo>
                  <a:pt x="844070" y="800860"/>
                </a:lnTo>
                <a:lnTo>
                  <a:pt x="795016" y="800860"/>
                </a:lnTo>
                <a:lnTo>
                  <a:pt x="748256" y="788943"/>
                </a:lnTo>
                <a:close/>
              </a:path>
              <a:path w="855980" h="842645">
                <a:moveTo>
                  <a:pt x="17820" y="0"/>
                </a:moveTo>
                <a:lnTo>
                  <a:pt x="0" y="18100"/>
                </a:lnTo>
                <a:lnTo>
                  <a:pt x="795016" y="800860"/>
                </a:lnTo>
                <a:lnTo>
                  <a:pt x="844070" y="800860"/>
                </a:lnTo>
                <a:lnTo>
                  <a:pt x="839156" y="782761"/>
                </a:lnTo>
                <a:lnTo>
                  <a:pt x="812836" y="782761"/>
                </a:lnTo>
                <a:lnTo>
                  <a:pt x="17820" y="0"/>
                </a:lnTo>
                <a:close/>
              </a:path>
              <a:path w="855980" h="842645">
                <a:moveTo>
                  <a:pt x="817730" y="725539"/>
                </a:moveTo>
                <a:lnTo>
                  <a:pt x="804191" y="729214"/>
                </a:lnTo>
                <a:lnTo>
                  <a:pt x="800193" y="736192"/>
                </a:lnTo>
                <a:lnTo>
                  <a:pt x="812836" y="782761"/>
                </a:lnTo>
                <a:lnTo>
                  <a:pt x="839156" y="782761"/>
                </a:lnTo>
                <a:lnTo>
                  <a:pt x="824707" y="729537"/>
                </a:lnTo>
                <a:lnTo>
                  <a:pt x="817730" y="725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69841" y="3067719"/>
            <a:ext cx="865505" cy="1698625"/>
          </a:xfrm>
          <a:custGeom>
            <a:avLst/>
            <a:gdLst/>
            <a:ahLst/>
            <a:cxnLst/>
            <a:rect l="l" t="t" r="r" b="b"/>
            <a:pathLst>
              <a:path w="865505" h="1698625">
                <a:moveTo>
                  <a:pt x="773760" y="1612969"/>
                </a:moveTo>
                <a:lnTo>
                  <a:pt x="765890" y="1614618"/>
                </a:lnTo>
                <a:lnTo>
                  <a:pt x="758214" y="1626359"/>
                </a:lnTo>
                <a:lnTo>
                  <a:pt x="759862" y="1634229"/>
                </a:lnTo>
                <a:lnTo>
                  <a:pt x="857794" y="1698252"/>
                </a:lnTo>
                <a:lnTo>
                  <a:pt x="861588" y="1639374"/>
                </a:lnTo>
                <a:lnTo>
                  <a:pt x="814150" y="1639374"/>
                </a:lnTo>
                <a:lnTo>
                  <a:pt x="773760" y="1612969"/>
                </a:lnTo>
                <a:close/>
              </a:path>
              <a:path w="865505" h="1698625">
                <a:moveTo>
                  <a:pt x="22717" y="0"/>
                </a:moveTo>
                <a:lnTo>
                  <a:pt x="0" y="11361"/>
                </a:lnTo>
                <a:lnTo>
                  <a:pt x="814150" y="1639374"/>
                </a:lnTo>
                <a:lnTo>
                  <a:pt x="861588" y="1639374"/>
                </a:lnTo>
                <a:lnTo>
                  <a:pt x="862320" y="1628013"/>
                </a:lnTo>
                <a:lnTo>
                  <a:pt x="836867" y="1628013"/>
                </a:lnTo>
                <a:lnTo>
                  <a:pt x="22717" y="0"/>
                </a:lnTo>
                <a:close/>
              </a:path>
              <a:path w="865505" h="1698625">
                <a:moveTo>
                  <a:pt x="846011" y="1574549"/>
                </a:moveTo>
                <a:lnTo>
                  <a:pt x="839971" y="1579858"/>
                </a:lnTo>
                <a:lnTo>
                  <a:pt x="836867" y="1628013"/>
                </a:lnTo>
                <a:lnTo>
                  <a:pt x="862320" y="1628013"/>
                </a:lnTo>
                <a:lnTo>
                  <a:pt x="865318" y="1581491"/>
                </a:lnTo>
                <a:lnTo>
                  <a:pt x="860009" y="1575451"/>
                </a:lnTo>
                <a:lnTo>
                  <a:pt x="846011" y="1574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2672" y="2838259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97500" y="2794000"/>
            <a:ext cx="901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730500"/>
            <a:ext cx="863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7350" y="2838450"/>
            <a:ext cx="761999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7350" y="2838450"/>
            <a:ext cx="762000" cy="431800"/>
          </a:xfrm>
          <a:custGeom>
            <a:avLst/>
            <a:gdLst/>
            <a:ahLst/>
            <a:cxnLst/>
            <a:rect l="l" t="t" r="r" b="b"/>
            <a:pathLst>
              <a:path w="762000" h="431800">
                <a:moveTo>
                  <a:pt x="0" y="71968"/>
                </a:moveTo>
                <a:lnTo>
                  <a:pt x="12250" y="31790"/>
                </a:lnTo>
                <a:lnTo>
                  <a:pt x="43818" y="5713"/>
                </a:lnTo>
                <a:lnTo>
                  <a:pt x="690031" y="0"/>
                </a:lnTo>
                <a:lnTo>
                  <a:pt x="704511" y="1457"/>
                </a:lnTo>
                <a:lnTo>
                  <a:pt x="740852" y="21010"/>
                </a:lnTo>
                <a:lnTo>
                  <a:pt x="760502" y="57291"/>
                </a:lnTo>
                <a:lnTo>
                  <a:pt x="762000" y="359831"/>
                </a:lnTo>
                <a:lnTo>
                  <a:pt x="760542" y="374310"/>
                </a:lnTo>
                <a:lnTo>
                  <a:pt x="740989" y="410652"/>
                </a:lnTo>
                <a:lnTo>
                  <a:pt x="704708" y="430302"/>
                </a:lnTo>
                <a:lnTo>
                  <a:pt x="71968" y="431800"/>
                </a:lnTo>
                <a:lnTo>
                  <a:pt x="57488" y="430342"/>
                </a:lnTo>
                <a:lnTo>
                  <a:pt x="21147" y="410789"/>
                </a:lnTo>
                <a:lnTo>
                  <a:pt x="1497" y="374508"/>
                </a:lnTo>
                <a:lnTo>
                  <a:pt x="0" y="719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8697" y="2845758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2672" y="3712921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97500" y="3670300"/>
            <a:ext cx="9017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7500" y="3606800"/>
            <a:ext cx="8636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7350" y="3714750"/>
            <a:ext cx="7620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7350" y="37147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58697" y="3720420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02672" y="4572077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97500" y="4533900"/>
            <a:ext cx="9017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7500" y="4470400"/>
            <a:ext cx="8636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7350" y="4578350"/>
            <a:ext cx="7620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7350" y="45783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58697" y="4579576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5750" y="53784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25750" y="53784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17900" y="2514600"/>
            <a:ext cx="1409700" cy="278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8700" y="2565400"/>
            <a:ext cx="1257300" cy="2628900"/>
          </a:xfrm>
          <a:custGeom>
            <a:avLst/>
            <a:gdLst/>
            <a:ahLst/>
            <a:cxnLst/>
            <a:rect l="l" t="t" r="r" b="b"/>
            <a:pathLst>
              <a:path w="1257300" h="2628900">
                <a:moveTo>
                  <a:pt x="0" y="0"/>
                </a:moveTo>
                <a:lnTo>
                  <a:pt x="1257300" y="0"/>
                </a:lnTo>
                <a:lnTo>
                  <a:pt x="1257300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75520" y="245664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25" dirty="0"/>
              <a:t> </a:t>
            </a:r>
            <a:r>
              <a:rPr spc="-30" dirty="0"/>
              <a:t>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60" name="object 60"/>
          <p:cNvSpPr/>
          <p:nvPr/>
        </p:nvSpPr>
        <p:spPr>
          <a:xfrm>
            <a:off x="7277100" y="2311400"/>
            <a:ext cx="990600" cy="7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4400" y="2273300"/>
            <a:ext cx="952500" cy="711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46950" y="2355850"/>
            <a:ext cx="850900" cy="576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70400" y="2819400"/>
            <a:ext cx="1066800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48200" y="2819400"/>
            <a:ext cx="787400" cy="622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0250" y="2863850"/>
            <a:ext cx="927100" cy="431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0250" y="2863850"/>
            <a:ext cx="927100" cy="431800"/>
          </a:xfrm>
          <a:custGeom>
            <a:avLst/>
            <a:gdLst/>
            <a:ahLst/>
            <a:cxnLst/>
            <a:rect l="l" t="t" r="r" b="b"/>
            <a:pathLst>
              <a:path w="927100" h="431800">
                <a:moveTo>
                  <a:pt x="0" y="215900"/>
                </a:moveTo>
                <a:lnTo>
                  <a:pt x="215899" y="0"/>
                </a:lnTo>
                <a:lnTo>
                  <a:pt x="215899" y="107950"/>
                </a:lnTo>
                <a:lnTo>
                  <a:pt x="927100" y="107950"/>
                </a:lnTo>
                <a:lnTo>
                  <a:pt x="927100" y="323850"/>
                </a:lnTo>
                <a:lnTo>
                  <a:pt x="215899" y="323850"/>
                </a:lnTo>
                <a:lnTo>
                  <a:pt x="215899" y="4318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841586" y="2961681"/>
            <a:ext cx="408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80581" y="2981338"/>
            <a:ext cx="847090" cy="116839"/>
          </a:xfrm>
          <a:custGeom>
            <a:avLst/>
            <a:gdLst/>
            <a:ahLst/>
            <a:cxnLst/>
            <a:rect l="l" t="t" r="r" b="b"/>
            <a:pathLst>
              <a:path w="847089" h="116839">
                <a:moveTo>
                  <a:pt x="822182" y="70161"/>
                </a:moveTo>
                <a:lnTo>
                  <a:pt x="775609" y="70161"/>
                </a:lnTo>
                <a:lnTo>
                  <a:pt x="735162" y="96476"/>
                </a:lnTo>
                <a:lnTo>
                  <a:pt x="733497" y="104344"/>
                </a:lnTo>
                <a:lnTo>
                  <a:pt x="739235" y="113163"/>
                </a:lnTo>
                <a:lnTo>
                  <a:pt x="742157" y="115049"/>
                </a:lnTo>
                <a:lnTo>
                  <a:pt x="748517" y="116395"/>
                </a:lnTo>
                <a:lnTo>
                  <a:pt x="751954" y="115854"/>
                </a:lnTo>
                <a:lnTo>
                  <a:pt x="822182" y="70161"/>
                </a:lnTo>
                <a:close/>
              </a:path>
              <a:path w="847089" h="116839">
                <a:moveTo>
                  <a:pt x="743267" y="0"/>
                </a:moveTo>
                <a:lnTo>
                  <a:pt x="735600" y="2421"/>
                </a:lnTo>
                <a:lnTo>
                  <a:pt x="729131" y="14869"/>
                </a:lnTo>
                <a:lnTo>
                  <a:pt x="731554" y="22537"/>
                </a:lnTo>
                <a:lnTo>
                  <a:pt x="774371" y="44791"/>
                </a:lnTo>
                <a:lnTo>
                  <a:pt x="0" y="82575"/>
                </a:lnTo>
                <a:lnTo>
                  <a:pt x="1236" y="107944"/>
                </a:lnTo>
                <a:lnTo>
                  <a:pt x="775609" y="70161"/>
                </a:lnTo>
                <a:lnTo>
                  <a:pt x="822182" y="70161"/>
                </a:lnTo>
                <a:lnTo>
                  <a:pt x="847084" y="53958"/>
                </a:lnTo>
                <a:lnTo>
                  <a:pt x="743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2289" y="3064349"/>
            <a:ext cx="855980" cy="842644"/>
          </a:xfrm>
          <a:custGeom>
            <a:avLst/>
            <a:gdLst/>
            <a:ahLst/>
            <a:cxnLst/>
            <a:rect l="l" t="t" r="r" b="b"/>
            <a:pathLst>
              <a:path w="855980" h="842645">
                <a:moveTo>
                  <a:pt x="748256" y="788943"/>
                </a:moveTo>
                <a:lnTo>
                  <a:pt x="741342" y="793048"/>
                </a:lnTo>
                <a:lnTo>
                  <a:pt x="737877" y="806643"/>
                </a:lnTo>
                <a:lnTo>
                  <a:pt x="741983" y="813556"/>
                </a:lnTo>
                <a:lnTo>
                  <a:pt x="855361" y="842453"/>
                </a:lnTo>
                <a:lnTo>
                  <a:pt x="844070" y="800860"/>
                </a:lnTo>
                <a:lnTo>
                  <a:pt x="795016" y="800860"/>
                </a:lnTo>
                <a:lnTo>
                  <a:pt x="748256" y="788943"/>
                </a:lnTo>
                <a:close/>
              </a:path>
              <a:path w="855980" h="842645">
                <a:moveTo>
                  <a:pt x="17820" y="0"/>
                </a:moveTo>
                <a:lnTo>
                  <a:pt x="0" y="18100"/>
                </a:lnTo>
                <a:lnTo>
                  <a:pt x="795016" y="800860"/>
                </a:lnTo>
                <a:lnTo>
                  <a:pt x="844070" y="800860"/>
                </a:lnTo>
                <a:lnTo>
                  <a:pt x="839156" y="782761"/>
                </a:lnTo>
                <a:lnTo>
                  <a:pt x="812836" y="782761"/>
                </a:lnTo>
                <a:lnTo>
                  <a:pt x="17820" y="0"/>
                </a:lnTo>
                <a:close/>
              </a:path>
              <a:path w="855980" h="842645">
                <a:moveTo>
                  <a:pt x="817730" y="725539"/>
                </a:moveTo>
                <a:lnTo>
                  <a:pt x="804191" y="729214"/>
                </a:lnTo>
                <a:lnTo>
                  <a:pt x="800193" y="736192"/>
                </a:lnTo>
                <a:lnTo>
                  <a:pt x="812836" y="782761"/>
                </a:lnTo>
                <a:lnTo>
                  <a:pt x="839156" y="782761"/>
                </a:lnTo>
                <a:lnTo>
                  <a:pt x="824707" y="729537"/>
                </a:lnTo>
                <a:lnTo>
                  <a:pt x="817730" y="725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69841" y="3067719"/>
            <a:ext cx="865505" cy="1698625"/>
          </a:xfrm>
          <a:custGeom>
            <a:avLst/>
            <a:gdLst/>
            <a:ahLst/>
            <a:cxnLst/>
            <a:rect l="l" t="t" r="r" b="b"/>
            <a:pathLst>
              <a:path w="865505" h="1698625">
                <a:moveTo>
                  <a:pt x="773760" y="1612969"/>
                </a:moveTo>
                <a:lnTo>
                  <a:pt x="765890" y="1614618"/>
                </a:lnTo>
                <a:lnTo>
                  <a:pt x="758214" y="1626359"/>
                </a:lnTo>
                <a:lnTo>
                  <a:pt x="759862" y="1634229"/>
                </a:lnTo>
                <a:lnTo>
                  <a:pt x="857794" y="1698252"/>
                </a:lnTo>
                <a:lnTo>
                  <a:pt x="861588" y="1639374"/>
                </a:lnTo>
                <a:lnTo>
                  <a:pt x="814150" y="1639374"/>
                </a:lnTo>
                <a:lnTo>
                  <a:pt x="773760" y="1612969"/>
                </a:lnTo>
                <a:close/>
              </a:path>
              <a:path w="865505" h="1698625">
                <a:moveTo>
                  <a:pt x="22717" y="0"/>
                </a:moveTo>
                <a:lnTo>
                  <a:pt x="0" y="11361"/>
                </a:lnTo>
                <a:lnTo>
                  <a:pt x="814150" y="1639374"/>
                </a:lnTo>
                <a:lnTo>
                  <a:pt x="861588" y="1639374"/>
                </a:lnTo>
                <a:lnTo>
                  <a:pt x="862320" y="1628013"/>
                </a:lnTo>
                <a:lnTo>
                  <a:pt x="836867" y="1628013"/>
                </a:lnTo>
                <a:lnTo>
                  <a:pt x="22717" y="0"/>
                </a:lnTo>
                <a:close/>
              </a:path>
              <a:path w="865505" h="1698625">
                <a:moveTo>
                  <a:pt x="846011" y="1574549"/>
                </a:moveTo>
                <a:lnTo>
                  <a:pt x="839971" y="1579858"/>
                </a:lnTo>
                <a:lnTo>
                  <a:pt x="836867" y="1628013"/>
                </a:lnTo>
                <a:lnTo>
                  <a:pt x="862320" y="1628013"/>
                </a:lnTo>
                <a:lnTo>
                  <a:pt x="865318" y="1581491"/>
                </a:lnTo>
                <a:lnTo>
                  <a:pt x="860009" y="1575451"/>
                </a:lnTo>
                <a:lnTo>
                  <a:pt x="846011" y="1574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8200" y="2921000"/>
            <a:ext cx="914400" cy="444500"/>
          </a:xfrm>
          <a:custGeom>
            <a:avLst/>
            <a:gdLst/>
            <a:ahLst/>
            <a:cxnLst/>
            <a:rect l="l" t="t" r="r" b="b"/>
            <a:pathLst>
              <a:path w="914400" h="444500">
                <a:moveTo>
                  <a:pt x="840314" y="0"/>
                </a:moveTo>
                <a:lnTo>
                  <a:pt x="70390" y="90"/>
                </a:lnTo>
                <a:lnTo>
                  <a:pt x="30892" y="13887"/>
                </a:lnTo>
                <a:lnTo>
                  <a:pt x="5486" y="46055"/>
                </a:lnTo>
                <a:lnTo>
                  <a:pt x="0" y="74085"/>
                </a:lnTo>
                <a:lnTo>
                  <a:pt x="90" y="374109"/>
                </a:lnTo>
                <a:lnTo>
                  <a:pt x="13887" y="413608"/>
                </a:lnTo>
                <a:lnTo>
                  <a:pt x="46055" y="439013"/>
                </a:lnTo>
                <a:lnTo>
                  <a:pt x="74085" y="444500"/>
                </a:lnTo>
                <a:lnTo>
                  <a:pt x="844009" y="444409"/>
                </a:lnTo>
                <a:lnTo>
                  <a:pt x="883508" y="430612"/>
                </a:lnTo>
                <a:lnTo>
                  <a:pt x="908914" y="398444"/>
                </a:lnTo>
                <a:lnTo>
                  <a:pt x="914400" y="370414"/>
                </a:lnTo>
                <a:lnTo>
                  <a:pt x="914309" y="70390"/>
                </a:lnTo>
                <a:lnTo>
                  <a:pt x="900512" y="30891"/>
                </a:lnTo>
                <a:lnTo>
                  <a:pt x="868344" y="5485"/>
                </a:lnTo>
                <a:lnTo>
                  <a:pt x="840314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38222" y="2633559"/>
            <a:ext cx="113284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80670" marR="288290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48340" y="1167334"/>
            <a:ext cx="232854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4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gg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78000" y="1181100"/>
            <a:ext cx="1384300" cy="1841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9750" y="1250950"/>
            <a:ext cx="5334000" cy="7239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i="1" spc="-65" dirty="0">
                <a:latin typeface="Courier New"/>
                <a:cs typeface="Courier New"/>
              </a:rPr>
              <a:t>"</a:t>
            </a:r>
            <a:r>
              <a:rPr sz="1600" b="1" i="1" spc="40" dirty="0">
                <a:latin typeface="Courier New"/>
                <a:cs typeface="Courier New"/>
              </a:rPr>
              <a:t>h</a:t>
            </a:r>
            <a:r>
              <a:rPr sz="1600" b="1" i="1" spc="-65" dirty="0">
                <a:latin typeface="Courier New"/>
                <a:cs typeface="Courier New"/>
              </a:rPr>
              <a:t>d</a:t>
            </a:r>
            <a:r>
              <a:rPr sz="1600" b="1" i="1" spc="40" dirty="0">
                <a:latin typeface="Courier New"/>
                <a:cs typeface="Courier New"/>
              </a:rPr>
              <a:t>fs</a:t>
            </a:r>
            <a:r>
              <a:rPr sz="1600" b="1" i="1" spc="-65" dirty="0">
                <a:latin typeface="Courier New"/>
                <a:cs typeface="Courier New"/>
              </a:rPr>
              <a:t>:</a:t>
            </a:r>
            <a:r>
              <a:rPr sz="1600" b="1" i="1" spc="40" dirty="0">
                <a:latin typeface="Courier New"/>
                <a:cs typeface="Courier New"/>
              </a:rPr>
              <a:t>//</a:t>
            </a:r>
            <a:r>
              <a:rPr sz="1600" b="1" i="1" spc="-65" dirty="0">
                <a:latin typeface="Courier New"/>
                <a:cs typeface="Courier New"/>
              </a:rPr>
              <a:t>…</a:t>
            </a:r>
            <a:r>
              <a:rPr sz="1600" b="1" i="1" spc="35" dirty="0">
                <a:latin typeface="Courier New"/>
                <a:cs typeface="Courier New"/>
              </a:rPr>
              <a:t>m</a:t>
            </a:r>
            <a:r>
              <a:rPr sz="1600" b="1" i="1" spc="-65" dirty="0">
                <a:latin typeface="Courier New"/>
                <a:cs typeface="Courier New"/>
              </a:rPr>
              <a:t>y</a:t>
            </a:r>
            <a:r>
              <a:rPr sz="1600" b="1" i="1" spc="35" dirty="0">
                <a:latin typeface="Courier New"/>
                <a:cs typeface="Courier New"/>
              </a:rPr>
              <a:t>da</a:t>
            </a:r>
            <a:r>
              <a:rPr sz="1600" b="1" i="1" spc="-65" dirty="0">
                <a:latin typeface="Courier New"/>
                <a:cs typeface="Courier New"/>
              </a:rPr>
              <a:t>t</a:t>
            </a:r>
            <a:r>
              <a:rPr sz="1600" b="1" i="1" spc="40" dirty="0">
                <a:latin typeface="Courier New"/>
                <a:cs typeface="Courier New"/>
              </a:rPr>
              <a:t>a</a:t>
            </a:r>
            <a:r>
              <a:rPr sz="1600" b="1" i="1" spc="35" dirty="0">
                <a:latin typeface="Courier New"/>
                <a:cs typeface="Courier New"/>
              </a:rPr>
              <a:t>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40" dirty="0">
                <a:latin typeface="Courier New"/>
                <a:cs typeface="Courier New"/>
              </a:rPr>
              <a:t>ol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ec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470400" y="3670300"/>
            <a:ext cx="1066800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48200" y="3670300"/>
            <a:ext cx="787400" cy="622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40250" y="3714750"/>
            <a:ext cx="927100" cy="431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40250" y="3714750"/>
            <a:ext cx="927100" cy="431800"/>
          </a:xfrm>
          <a:custGeom>
            <a:avLst/>
            <a:gdLst/>
            <a:ahLst/>
            <a:cxnLst/>
            <a:rect l="l" t="t" r="r" b="b"/>
            <a:pathLst>
              <a:path w="927100" h="431800">
                <a:moveTo>
                  <a:pt x="0" y="215900"/>
                </a:moveTo>
                <a:lnTo>
                  <a:pt x="215899" y="0"/>
                </a:lnTo>
                <a:lnTo>
                  <a:pt x="215899" y="107950"/>
                </a:lnTo>
                <a:lnTo>
                  <a:pt x="927100" y="107950"/>
                </a:lnTo>
                <a:lnTo>
                  <a:pt x="927100" y="323850"/>
                </a:lnTo>
                <a:lnTo>
                  <a:pt x="215899" y="323850"/>
                </a:lnTo>
                <a:lnTo>
                  <a:pt x="215899" y="4318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841586" y="3811618"/>
            <a:ext cx="408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483100" y="4546600"/>
            <a:ext cx="1054100" cy="571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60900" y="4546600"/>
            <a:ext cx="787400" cy="622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52950" y="4591050"/>
            <a:ext cx="914400" cy="431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52950" y="459105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0" y="215900"/>
                </a:moveTo>
                <a:lnTo>
                  <a:pt x="215900" y="0"/>
                </a:lnTo>
                <a:lnTo>
                  <a:pt x="215900" y="107950"/>
                </a:lnTo>
                <a:lnTo>
                  <a:pt x="914400" y="107950"/>
                </a:lnTo>
                <a:lnTo>
                  <a:pt x="914400" y="323849"/>
                </a:lnTo>
                <a:lnTo>
                  <a:pt x="215900" y="323849"/>
                </a:lnTo>
                <a:lnTo>
                  <a:pt x="215900" y="4318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846573" y="4687997"/>
            <a:ext cx="408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20" dirty="0"/>
              <a:t>D</a:t>
            </a:r>
            <a:r>
              <a:rPr spc="-5" dirty="0"/>
              <a:t>F</a:t>
            </a:r>
            <a:r>
              <a:rPr dirty="0"/>
              <a:t>S</a:t>
            </a:r>
            <a:r>
              <a:rPr spc="-5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20" dirty="0"/>
              <a:t>c</a:t>
            </a:r>
            <a:r>
              <a:rPr spc="-55" dirty="0"/>
              <a:t>a</a:t>
            </a:r>
            <a:r>
              <a:rPr spc="45" dirty="0"/>
              <a:t>li</a:t>
            </a:r>
            <a:r>
              <a:rPr spc="-5" dirty="0"/>
              <a:t>ty</a:t>
            </a:r>
            <a:r>
              <a:rPr spc="-125" dirty="0"/>
              <a:t> </a:t>
            </a:r>
            <a:r>
              <a:rPr spc="-30" dirty="0"/>
              <a:t>(</a:t>
            </a:r>
            <a:r>
              <a:rPr spc="-20" dirty="0"/>
              <a:t>6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54300" y="26162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50" y="26606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1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26555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0241" y="26612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5750" y="27876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2672" y="2838259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7500" y="2794000"/>
            <a:ext cx="901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730500"/>
            <a:ext cx="8636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7350" y="2838450"/>
            <a:ext cx="761999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350" y="2838450"/>
            <a:ext cx="762000" cy="431800"/>
          </a:xfrm>
          <a:custGeom>
            <a:avLst/>
            <a:gdLst/>
            <a:ahLst/>
            <a:cxnLst/>
            <a:rect l="l" t="t" r="r" b="b"/>
            <a:pathLst>
              <a:path w="762000" h="431800">
                <a:moveTo>
                  <a:pt x="0" y="71968"/>
                </a:moveTo>
                <a:lnTo>
                  <a:pt x="12250" y="31790"/>
                </a:lnTo>
                <a:lnTo>
                  <a:pt x="43818" y="5713"/>
                </a:lnTo>
                <a:lnTo>
                  <a:pt x="690031" y="0"/>
                </a:lnTo>
                <a:lnTo>
                  <a:pt x="704511" y="1457"/>
                </a:lnTo>
                <a:lnTo>
                  <a:pt x="740852" y="21010"/>
                </a:lnTo>
                <a:lnTo>
                  <a:pt x="760502" y="57291"/>
                </a:lnTo>
                <a:lnTo>
                  <a:pt x="762000" y="359831"/>
                </a:lnTo>
                <a:lnTo>
                  <a:pt x="760542" y="374310"/>
                </a:lnTo>
                <a:lnTo>
                  <a:pt x="740989" y="410652"/>
                </a:lnTo>
                <a:lnTo>
                  <a:pt x="704708" y="430302"/>
                </a:lnTo>
                <a:lnTo>
                  <a:pt x="71968" y="431800"/>
                </a:lnTo>
                <a:lnTo>
                  <a:pt x="57488" y="430342"/>
                </a:lnTo>
                <a:lnTo>
                  <a:pt x="21147" y="410789"/>
                </a:lnTo>
                <a:lnTo>
                  <a:pt x="1497" y="374508"/>
                </a:lnTo>
                <a:lnTo>
                  <a:pt x="0" y="719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58697" y="2845758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77100" y="2311400"/>
            <a:ext cx="990600" cy="7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4400" y="2273300"/>
            <a:ext cx="952500" cy="7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6950" y="2355850"/>
            <a:ext cx="850900" cy="576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1"/>
                </a:lnTo>
                <a:lnTo>
                  <a:pt x="291007" y="573655"/>
                </a:lnTo>
                <a:lnTo>
                  <a:pt x="360781" y="562259"/>
                </a:lnTo>
                <a:lnTo>
                  <a:pt x="425450" y="545070"/>
                </a:lnTo>
                <a:lnTo>
                  <a:pt x="524048" y="514440"/>
                </a:lnTo>
                <a:lnTo>
                  <a:pt x="559892" y="504314"/>
                </a:lnTo>
                <a:lnTo>
                  <a:pt x="598289" y="494802"/>
                </a:lnTo>
                <a:lnTo>
                  <a:pt x="639876" y="486248"/>
                </a:lnTo>
                <a:lnTo>
                  <a:pt x="685293" y="478997"/>
                </a:lnTo>
                <a:lnTo>
                  <a:pt x="735177" y="473392"/>
                </a:lnTo>
                <a:lnTo>
                  <a:pt x="790167" y="469776"/>
                </a:lnTo>
                <a:lnTo>
                  <a:pt x="850900" y="468495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46950" y="23558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0" y="0"/>
                </a:moveTo>
                <a:lnTo>
                  <a:pt x="850900" y="0"/>
                </a:lnTo>
                <a:lnTo>
                  <a:pt x="850900" y="468495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750" y="2584450"/>
            <a:ext cx="1320800" cy="990600"/>
          </a:xfrm>
          <a:custGeom>
            <a:avLst/>
            <a:gdLst/>
            <a:ahLst/>
            <a:cxnLst/>
            <a:rect l="l" t="t" r="r" b="b"/>
            <a:pathLst>
              <a:path w="1320800" h="990600">
                <a:moveTo>
                  <a:pt x="0" y="0"/>
                </a:moveTo>
                <a:lnTo>
                  <a:pt x="1320800" y="0"/>
                </a:lnTo>
                <a:lnTo>
                  <a:pt x="1320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3650" y="2901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8000" y="1181100"/>
            <a:ext cx="1384300" cy="184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8200" y="2921000"/>
            <a:ext cx="914400" cy="444500"/>
          </a:xfrm>
          <a:custGeom>
            <a:avLst/>
            <a:gdLst/>
            <a:ahLst/>
            <a:cxnLst/>
            <a:rect l="l" t="t" r="r" b="b"/>
            <a:pathLst>
              <a:path w="914400" h="444500">
                <a:moveTo>
                  <a:pt x="840314" y="0"/>
                </a:moveTo>
                <a:lnTo>
                  <a:pt x="70390" y="90"/>
                </a:lnTo>
                <a:lnTo>
                  <a:pt x="30892" y="13887"/>
                </a:lnTo>
                <a:lnTo>
                  <a:pt x="5486" y="46055"/>
                </a:lnTo>
                <a:lnTo>
                  <a:pt x="0" y="74085"/>
                </a:lnTo>
                <a:lnTo>
                  <a:pt x="90" y="374109"/>
                </a:lnTo>
                <a:lnTo>
                  <a:pt x="13887" y="413608"/>
                </a:lnTo>
                <a:lnTo>
                  <a:pt x="46055" y="439013"/>
                </a:lnTo>
                <a:lnTo>
                  <a:pt x="74085" y="444500"/>
                </a:lnTo>
                <a:lnTo>
                  <a:pt x="844009" y="444409"/>
                </a:lnTo>
                <a:lnTo>
                  <a:pt x="883508" y="430612"/>
                </a:lnTo>
                <a:lnTo>
                  <a:pt x="908914" y="398444"/>
                </a:lnTo>
                <a:lnTo>
                  <a:pt x="914400" y="370414"/>
                </a:lnTo>
                <a:lnTo>
                  <a:pt x="914309" y="70390"/>
                </a:lnTo>
                <a:lnTo>
                  <a:pt x="900512" y="30891"/>
                </a:lnTo>
                <a:lnTo>
                  <a:pt x="868344" y="5485"/>
                </a:lnTo>
                <a:lnTo>
                  <a:pt x="840314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8222" y="2633559"/>
            <a:ext cx="113284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280670" marR="288290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7829" y="1167334"/>
            <a:ext cx="260858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bu</a:t>
            </a:r>
            <a:r>
              <a:rPr sz="1800" spc="-5" dirty="0">
                <a:latin typeface="Calibri"/>
                <a:cs typeface="Calibri"/>
              </a:rPr>
              <a:t>te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 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9750" y="1250950"/>
            <a:ext cx="5334000" cy="7239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i="1" spc="-65" dirty="0">
                <a:latin typeface="Courier New"/>
                <a:cs typeface="Courier New"/>
              </a:rPr>
              <a:t>"</a:t>
            </a:r>
            <a:r>
              <a:rPr sz="1600" b="1" i="1" spc="40" dirty="0">
                <a:latin typeface="Courier New"/>
                <a:cs typeface="Courier New"/>
              </a:rPr>
              <a:t>h</a:t>
            </a:r>
            <a:r>
              <a:rPr sz="1600" b="1" i="1" spc="-65" dirty="0">
                <a:latin typeface="Courier New"/>
                <a:cs typeface="Courier New"/>
              </a:rPr>
              <a:t>d</a:t>
            </a:r>
            <a:r>
              <a:rPr sz="1600" b="1" i="1" spc="40" dirty="0">
                <a:latin typeface="Courier New"/>
                <a:cs typeface="Courier New"/>
              </a:rPr>
              <a:t>fs</a:t>
            </a:r>
            <a:r>
              <a:rPr sz="1600" b="1" i="1" spc="-65" dirty="0">
                <a:latin typeface="Courier New"/>
                <a:cs typeface="Courier New"/>
              </a:rPr>
              <a:t>:</a:t>
            </a:r>
            <a:r>
              <a:rPr sz="1600" b="1" i="1" spc="40" dirty="0">
                <a:latin typeface="Courier New"/>
                <a:cs typeface="Courier New"/>
              </a:rPr>
              <a:t>//</a:t>
            </a:r>
            <a:r>
              <a:rPr sz="1600" b="1" i="1" spc="-65" dirty="0">
                <a:latin typeface="Courier New"/>
                <a:cs typeface="Courier New"/>
              </a:rPr>
              <a:t>…</a:t>
            </a:r>
            <a:r>
              <a:rPr sz="1600" b="1" i="1" spc="35" dirty="0">
                <a:latin typeface="Courier New"/>
                <a:cs typeface="Courier New"/>
              </a:rPr>
              <a:t>m</a:t>
            </a:r>
            <a:r>
              <a:rPr sz="1600" b="1" i="1" spc="-65" dirty="0">
                <a:latin typeface="Courier New"/>
                <a:cs typeface="Courier New"/>
              </a:rPr>
              <a:t>y</a:t>
            </a:r>
            <a:r>
              <a:rPr sz="1600" b="1" i="1" spc="35" dirty="0">
                <a:latin typeface="Courier New"/>
                <a:cs typeface="Courier New"/>
              </a:rPr>
              <a:t>da</a:t>
            </a:r>
            <a:r>
              <a:rPr sz="1600" b="1" i="1" spc="-65" dirty="0">
                <a:latin typeface="Courier New"/>
                <a:cs typeface="Courier New"/>
              </a:rPr>
              <a:t>t</a:t>
            </a:r>
            <a:r>
              <a:rPr sz="1600" b="1" i="1" spc="40" dirty="0">
                <a:latin typeface="Courier New"/>
                <a:cs typeface="Courier New"/>
              </a:rPr>
              <a:t>a</a:t>
            </a:r>
            <a:r>
              <a:rPr sz="1600" b="1" i="1" spc="35" dirty="0">
                <a:latin typeface="Courier New"/>
                <a:cs typeface="Courier New"/>
              </a:rPr>
              <a:t>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40" dirty="0">
                <a:latin typeface="Courier New"/>
                <a:cs typeface="Courier New"/>
              </a:rPr>
              <a:t>ol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ec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54300" y="34925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35369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3000" y="35318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0241" y="35375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5750" y="3663950"/>
            <a:ext cx="2527300" cy="495300"/>
          </a:xfrm>
          <a:custGeom>
            <a:avLst/>
            <a:gdLst/>
            <a:ahLst/>
            <a:cxnLst/>
            <a:rect l="l" t="t" r="r" b="b"/>
            <a:pathLst>
              <a:path w="2527300" h="495300">
                <a:moveTo>
                  <a:pt x="0" y="0"/>
                </a:moveTo>
                <a:lnTo>
                  <a:pt x="2527300" y="0"/>
                </a:lnTo>
                <a:lnTo>
                  <a:pt x="2527300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02672" y="3712921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97500" y="3670300"/>
            <a:ext cx="901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0" y="3606800"/>
            <a:ext cx="863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7350" y="3714750"/>
            <a:ext cx="762000" cy="419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7350" y="37147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8697" y="3720420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650" y="3778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4300" y="43434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0"/>
                </a:lnTo>
                <a:lnTo>
                  <a:pt x="3677532" y="765702"/>
                </a:lnTo>
                <a:lnTo>
                  <a:pt x="3713142" y="744441"/>
                </a:lnTo>
                <a:lnTo>
                  <a:pt x="3740090" y="713215"/>
                </a:lnTo>
                <a:lnTo>
                  <a:pt x="3755963" y="674436"/>
                </a:lnTo>
                <a:lnTo>
                  <a:pt x="3759200" y="645581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4150" y="43878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1"/>
                </a:lnTo>
                <a:lnTo>
                  <a:pt x="3650173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3000" y="43953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0241" y="44010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5750" y="4514850"/>
            <a:ext cx="2527300" cy="508000"/>
          </a:xfrm>
          <a:custGeom>
            <a:avLst/>
            <a:gdLst/>
            <a:ahLst/>
            <a:cxnLst/>
            <a:rect l="l" t="t" r="r" b="b"/>
            <a:pathLst>
              <a:path w="2527300" h="508000">
                <a:moveTo>
                  <a:pt x="0" y="0"/>
                </a:moveTo>
                <a:lnTo>
                  <a:pt x="2527300" y="0"/>
                </a:lnTo>
                <a:lnTo>
                  <a:pt x="25273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02672" y="4572077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97500" y="4533900"/>
            <a:ext cx="901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0" y="4470400"/>
            <a:ext cx="863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350" y="4578350"/>
            <a:ext cx="762000" cy="419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7350" y="4578350"/>
            <a:ext cx="762000" cy="419100"/>
          </a:xfrm>
          <a:custGeom>
            <a:avLst/>
            <a:gdLst/>
            <a:ahLst/>
            <a:cxnLst/>
            <a:rect l="l" t="t" r="r" b="b"/>
            <a:pathLst>
              <a:path w="762000" h="419100">
                <a:moveTo>
                  <a:pt x="0" y="69851"/>
                </a:moveTo>
                <a:lnTo>
                  <a:pt x="12581" y="29849"/>
                </a:lnTo>
                <a:lnTo>
                  <a:pt x="44823" y="4617"/>
                </a:lnTo>
                <a:lnTo>
                  <a:pt x="692148" y="0"/>
                </a:lnTo>
                <a:lnTo>
                  <a:pt x="706614" y="1499"/>
                </a:lnTo>
                <a:lnTo>
                  <a:pt x="742609" y="21551"/>
                </a:lnTo>
                <a:lnTo>
                  <a:pt x="761084" y="58513"/>
                </a:lnTo>
                <a:lnTo>
                  <a:pt x="762000" y="349248"/>
                </a:lnTo>
                <a:lnTo>
                  <a:pt x="760500" y="363714"/>
                </a:lnTo>
                <a:lnTo>
                  <a:pt x="740448" y="399709"/>
                </a:lnTo>
                <a:lnTo>
                  <a:pt x="703486" y="418184"/>
                </a:lnTo>
                <a:lnTo>
                  <a:pt x="69851" y="419100"/>
                </a:lnTo>
                <a:lnTo>
                  <a:pt x="55385" y="417600"/>
                </a:lnTo>
                <a:lnTo>
                  <a:pt x="19390" y="397548"/>
                </a:lnTo>
                <a:lnTo>
                  <a:pt x="915" y="360586"/>
                </a:lnTo>
                <a:lnTo>
                  <a:pt x="0" y="6985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558697" y="4579576"/>
            <a:ext cx="5473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3650" y="4641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54300" y="5207000"/>
            <a:ext cx="38989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3630082" y="0"/>
                </a:moveTo>
                <a:lnTo>
                  <a:pt x="123522" y="119"/>
                </a:lnTo>
                <a:lnTo>
                  <a:pt x="81667" y="8997"/>
                </a:lnTo>
                <a:lnTo>
                  <a:pt x="46057" y="30258"/>
                </a:lnTo>
                <a:lnTo>
                  <a:pt x="19109" y="61484"/>
                </a:lnTo>
                <a:lnTo>
                  <a:pt x="3236" y="100263"/>
                </a:lnTo>
                <a:lnTo>
                  <a:pt x="0" y="129118"/>
                </a:lnTo>
                <a:lnTo>
                  <a:pt x="119" y="651176"/>
                </a:lnTo>
                <a:lnTo>
                  <a:pt x="8997" y="693032"/>
                </a:lnTo>
                <a:lnTo>
                  <a:pt x="30257" y="728641"/>
                </a:lnTo>
                <a:lnTo>
                  <a:pt x="61484" y="755590"/>
                </a:lnTo>
                <a:lnTo>
                  <a:pt x="100262" y="771463"/>
                </a:lnTo>
                <a:lnTo>
                  <a:pt x="129117" y="774700"/>
                </a:lnTo>
                <a:lnTo>
                  <a:pt x="3635677" y="774581"/>
                </a:lnTo>
                <a:lnTo>
                  <a:pt x="3677532" y="765702"/>
                </a:lnTo>
                <a:lnTo>
                  <a:pt x="3713141" y="744442"/>
                </a:lnTo>
                <a:lnTo>
                  <a:pt x="3740090" y="713215"/>
                </a:lnTo>
                <a:lnTo>
                  <a:pt x="3755963" y="674437"/>
                </a:lnTo>
                <a:lnTo>
                  <a:pt x="3759200" y="645582"/>
                </a:lnTo>
                <a:lnTo>
                  <a:pt x="3759080" y="123523"/>
                </a:lnTo>
                <a:lnTo>
                  <a:pt x="3750202" y="81667"/>
                </a:lnTo>
                <a:lnTo>
                  <a:pt x="3728942" y="46058"/>
                </a:lnTo>
                <a:lnTo>
                  <a:pt x="3697715" y="19109"/>
                </a:lnTo>
                <a:lnTo>
                  <a:pt x="3658937" y="3236"/>
                </a:lnTo>
                <a:lnTo>
                  <a:pt x="363008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4150" y="5251450"/>
            <a:ext cx="3759200" cy="774700"/>
          </a:xfrm>
          <a:custGeom>
            <a:avLst/>
            <a:gdLst/>
            <a:ahLst/>
            <a:cxnLst/>
            <a:rect l="l" t="t" r="r" b="b"/>
            <a:pathLst>
              <a:path w="3759200" h="774700">
                <a:moveTo>
                  <a:pt x="0" y="129118"/>
                </a:moveTo>
                <a:lnTo>
                  <a:pt x="7147" y="86647"/>
                </a:lnTo>
                <a:lnTo>
                  <a:pt x="26980" y="50117"/>
                </a:lnTo>
                <a:lnTo>
                  <a:pt x="57084" y="21944"/>
                </a:lnTo>
                <a:lnTo>
                  <a:pt x="95044" y="4543"/>
                </a:lnTo>
                <a:lnTo>
                  <a:pt x="3630083" y="0"/>
                </a:lnTo>
                <a:lnTo>
                  <a:pt x="3644751" y="824"/>
                </a:lnTo>
                <a:lnTo>
                  <a:pt x="3685509" y="12468"/>
                </a:lnTo>
                <a:lnTo>
                  <a:pt x="3719521" y="35993"/>
                </a:lnTo>
                <a:lnTo>
                  <a:pt x="3744372" y="68984"/>
                </a:lnTo>
                <a:lnTo>
                  <a:pt x="3757646" y="109026"/>
                </a:lnTo>
                <a:lnTo>
                  <a:pt x="3759200" y="645582"/>
                </a:lnTo>
                <a:lnTo>
                  <a:pt x="3758376" y="660250"/>
                </a:lnTo>
                <a:lnTo>
                  <a:pt x="3746731" y="701009"/>
                </a:lnTo>
                <a:lnTo>
                  <a:pt x="3723206" y="735021"/>
                </a:lnTo>
                <a:lnTo>
                  <a:pt x="3690215" y="759872"/>
                </a:lnTo>
                <a:lnTo>
                  <a:pt x="3650174" y="773146"/>
                </a:lnTo>
                <a:lnTo>
                  <a:pt x="129117" y="774700"/>
                </a:lnTo>
                <a:lnTo>
                  <a:pt x="114449" y="773876"/>
                </a:lnTo>
                <a:lnTo>
                  <a:pt x="73690" y="762231"/>
                </a:lnTo>
                <a:lnTo>
                  <a:pt x="39678" y="738706"/>
                </a:lnTo>
                <a:lnTo>
                  <a:pt x="14828" y="705715"/>
                </a:lnTo>
                <a:lnTo>
                  <a:pt x="1553" y="665673"/>
                </a:lnTo>
                <a:lnTo>
                  <a:pt x="0" y="129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23000" y="5246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0241" y="52520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25750" y="5378450"/>
            <a:ext cx="2527300" cy="508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17900" y="2514600"/>
            <a:ext cx="1409700" cy="278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68700" y="2565400"/>
            <a:ext cx="1257300" cy="2628900"/>
          </a:xfrm>
          <a:custGeom>
            <a:avLst/>
            <a:gdLst/>
            <a:ahLst/>
            <a:cxnLst/>
            <a:rect l="l" t="t" r="r" b="b"/>
            <a:pathLst>
              <a:path w="1257300" h="2628900">
                <a:moveTo>
                  <a:pt x="0" y="0"/>
                </a:moveTo>
                <a:lnTo>
                  <a:pt x="1257300" y="0"/>
                </a:lnTo>
                <a:lnTo>
                  <a:pt x="1257300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05250" y="23939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975520" y="245664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81141" y="3015899"/>
            <a:ext cx="1819910" cy="116839"/>
          </a:xfrm>
          <a:custGeom>
            <a:avLst/>
            <a:gdLst/>
            <a:ahLst/>
            <a:cxnLst/>
            <a:rect l="l" t="t" r="r" b="b"/>
            <a:pathLst>
              <a:path w="1819910" h="116839">
                <a:moveTo>
                  <a:pt x="100629" y="0"/>
                </a:moveTo>
                <a:lnTo>
                  <a:pt x="97176" y="422"/>
                </a:lnTo>
                <a:lnTo>
                  <a:pt x="0" y="59056"/>
                </a:lnTo>
                <a:lnTo>
                  <a:pt x="101926" y="116507"/>
                </a:lnTo>
                <a:lnTo>
                  <a:pt x="109672" y="114345"/>
                </a:lnTo>
                <a:lnTo>
                  <a:pt x="116559" y="102124"/>
                </a:lnTo>
                <a:lnTo>
                  <a:pt x="114397" y="94380"/>
                </a:lnTo>
                <a:lnTo>
                  <a:pt x="72360" y="70685"/>
                </a:lnTo>
                <a:lnTo>
                  <a:pt x="1786493" y="45288"/>
                </a:lnTo>
                <a:lnTo>
                  <a:pt x="71984" y="45288"/>
                </a:lnTo>
                <a:lnTo>
                  <a:pt x="113301" y="20359"/>
                </a:lnTo>
                <a:lnTo>
                  <a:pt x="115232" y="12553"/>
                </a:lnTo>
                <a:lnTo>
                  <a:pt x="109796" y="3545"/>
                </a:lnTo>
                <a:lnTo>
                  <a:pt x="106939" y="1560"/>
                </a:lnTo>
                <a:lnTo>
                  <a:pt x="100629" y="0"/>
                </a:lnTo>
                <a:close/>
              </a:path>
              <a:path w="1819910" h="116839">
                <a:moveTo>
                  <a:pt x="1819117" y="19401"/>
                </a:moveTo>
                <a:lnTo>
                  <a:pt x="71984" y="45288"/>
                </a:lnTo>
                <a:lnTo>
                  <a:pt x="1786493" y="45288"/>
                </a:lnTo>
                <a:lnTo>
                  <a:pt x="1819493" y="44799"/>
                </a:lnTo>
                <a:lnTo>
                  <a:pt x="1819117" y="194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81145" y="3170412"/>
            <a:ext cx="1824355" cy="755650"/>
          </a:xfrm>
          <a:custGeom>
            <a:avLst/>
            <a:gdLst/>
            <a:ahLst/>
            <a:cxnLst/>
            <a:rect l="l" t="t" r="r" b="b"/>
            <a:pathLst>
              <a:path w="1824354" h="755650">
                <a:moveTo>
                  <a:pt x="130804" y="55830"/>
                </a:moveTo>
                <a:lnTo>
                  <a:pt x="62322" y="55830"/>
                </a:lnTo>
                <a:lnTo>
                  <a:pt x="1814592" y="755639"/>
                </a:lnTo>
                <a:lnTo>
                  <a:pt x="1824012" y="732050"/>
                </a:lnTo>
                <a:lnTo>
                  <a:pt x="130804" y="55830"/>
                </a:lnTo>
                <a:close/>
              </a:path>
              <a:path w="1824354" h="755650">
                <a:moveTo>
                  <a:pt x="115721" y="0"/>
                </a:moveTo>
                <a:lnTo>
                  <a:pt x="0" y="17265"/>
                </a:lnTo>
                <a:lnTo>
                  <a:pt x="71989" y="109498"/>
                </a:lnTo>
                <a:lnTo>
                  <a:pt x="79971" y="110482"/>
                </a:lnTo>
                <a:lnTo>
                  <a:pt x="91029" y="101850"/>
                </a:lnTo>
                <a:lnTo>
                  <a:pt x="92014" y="93869"/>
                </a:lnTo>
                <a:lnTo>
                  <a:pt x="62322" y="55830"/>
                </a:lnTo>
                <a:lnTo>
                  <a:pt x="130804" y="55830"/>
                </a:lnTo>
                <a:lnTo>
                  <a:pt x="71742" y="32242"/>
                </a:lnTo>
                <a:lnTo>
                  <a:pt x="119470" y="25121"/>
                </a:lnTo>
                <a:lnTo>
                  <a:pt x="124254" y="18658"/>
                </a:lnTo>
                <a:lnTo>
                  <a:pt x="122184" y="4784"/>
                </a:lnTo>
                <a:lnTo>
                  <a:pt x="115721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1153" y="3365464"/>
            <a:ext cx="1827530" cy="1429385"/>
          </a:xfrm>
          <a:custGeom>
            <a:avLst/>
            <a:gdLst/>
            <a:ahLst/>
            <a:cxnLst/>
            <a:rect l="l" t="t" r="r" b="b"/>
            <a:pathLst>
              <a:path w="1827529" h="1429385">
                <a:moveTo>
                  <a:pt x="90407" y="54404"/>
                </a:moveTo>
                <a:lnTo>
                  <a:pt x="49105" y="54404"/>
                </a:lnTo>
                <a:lnTo>
                  <a:pt x="1811484" y="1428940"/>
                </a:lnTo>
                <a:lnTo>
                  <a:pt x="1827105" y="1408912"/>
                </a:lnTo>
                <a:lnTo>
                  <a:pt x="90407" y="54404"/>
                </a:lnTo>
                <a:close/>
              </a:path>
              <a:path w="1827529" h="1429385">
                <a:moveTo>
                  <a:pt x="0" y="0"/>
                </a:moveTo>
                <a:lnTo>
                  <a:pt x="43435" y="108640"/>
                </a:lnTo>
                <a:lnTo>
                  <a:pt x="50825" y="111809"/>
                </a:lnTo>
                <a:lnTo>
                  <a:pt x="63851" y="106602"/>
                </a:lnTo>
                <a:lnTo>
                  <a:pt x="67020" y="99211"/>
                </a:lnTo>
                <a:lnTo>
                  <a:pt x="49105" y="54404"/>
                </a:lnTo>
                <a:lnTo>
                  <a:pt x="90407" y="54404"/>
                </a:lnTo>
                <a:lnTo>
                  <a:pt x="64728" y="34376"/>
                </a:lnTo>
                <a:lnTo>
                  <a:pt x="119159" y="34376"/>
                </a:lnTo>
                <a:lnTo>
                  <a:pt x="120822" y="22063"/>
                </a:lnTo>
                <a:lnTo>
                  <a:pt x="115948" y="15666"/>
                </a:lnTo>
                <a:lnTo>
                  <a:pt x="0" y="0"/>
                </a:lnTo>
                <a:close/>
              </a:path>
              <a:path w="1827529" h="1429385">
                <a:moveTo>
                  <a:pt x="119159" y="34376"/>
                </a:moveTo>
                <a:lnTo>
                  <a:pt x="64728" y="34376"/>
                </a:lnTo>
                <a:lnTo>
                  <a:pt x="112547" y="40838"/>
                </a:lnTo>
                <a:lnTo>
                  <a:pt x="118944" y="35965"/>
                </a:lnTo>
                <a:lnTo>
                  <a:pt x="119159" y="34376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016000"/>
            <a:ext cx="8191500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143000"/>
            <a:ext cx="62738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1060450"/>
            <a:ext cx="8051800" cy="5156200"/>
          </a:xfrm>
          <a:custGeom>
            <a:avLst/>
            <a:gdLst/>
            <a:ahLst/>
            <a:cxnLst/>
            <a:rect l="l" t="t" r="r" b="b"/>
            <a:pathLst>
              <a:path w="8051800" h="5156200">
                <a:moveTo>
                  <a:pt x="0" y="0"/>
                </a:moveTo>
                <a:lnTo>
                  <a:pt x="8051800" y="0"/>
                </a:lnTo>
                <a:lnTo>
                  <a:pt x="8051800" y="5156200"/>
                </a:lnTo>
                <a:lnTo>
                  <a:pt x="0" y="5156200"/>
                </a:lnTo>
                <a:lnTo>
                  <a:pt x="0" y="0"/>
                </a:lnTo>
                <a:close/>
              </a:path>
            </a:pathLst>
          </a:custGeom>
          <a:solidFill>
            <a:srgbClr val="D3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" y="1060450"/>
            <a:ext cx="8051800" cy="5156200"/>
          </a:xfrm>
          <a:custGeom>
            <a:avLst/>
            <a:gdLst/>
            <a:ahLst/>
            <a:cxnLst/>
            <a:rect l="l" t="t" r="r" b="b"/>
            <a:pathLst>
              <a:path w="8051800" h="5156200">
                <a:moveTo>
                  <a:pt x="0" y="0"/>
                </a:moveTo>
                <a:lnTo>
                  <a:pt x="8051800" y="0"/>
                </a:lnTo>
                <a:lnTo>
                  <a:pt x="8051800" y="5156200"/>
                </a:lnTo>
                <a:lnTo>
                  <a:pt x="0" y="515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696" y="1249419"/>
            <a:ext cx="5930900" cy="486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6345">
              <a:lnSpc>
                <a:spcPts val="19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impor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org.apache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xt impor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org.apache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spc="4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objec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WordCoun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4000" marR="2002155" indent="-114300">
              <a:lnSpc>
                <a:spcPts val="1900"/>
              </a:lnSpc>
              <a:spcBef>
                <a:spcPts val="70"/>
              </a:spcBef>
            </a:pPr>
            <a:r>
              <a:rPr sz="1600" b="1" spc="35" dirty="0">
                <a:latin typeface="Courier New"/>
                <a:cs typeface="Courier New"/>
              </a:rPr>
              <a:t>de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main(args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Array[Str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ng</a:t>
            </a:r>
            <a:r>
              <a:rPr sz="1600" b="1" spc="-65" dirty="0">
                <a:latin typeface="Courier New"/>
                <a:cs typeface="Courier New"/>
              </a:rPr>
              <a:t>]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(args.len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ts val="1839"/>
              </a:lnSpc>
            </a:pPr>
            <a:r>
              <a:rPr sz="1600" b="1" spc="35" dirty="0">
                <a:latin typeface="Courier New"/>
                <a:cs typeface="Courier New"/>
              </a:rPr>
              <a:t>System.er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ri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tl</a:t>
            </a:r>
            <a:r>
              <a:rPr sz="1600" b="1" spc="-6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Us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ge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WordCoun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&lt;file&gt;")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ts val="191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System.ex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40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va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SparkConte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0" marR="530225" indent="-2540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count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sc.textFil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(a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g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(0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35" dirty="0">
                <a:latin typeface="Courier New"/>
                <a:cs typeface="Courier New"/>
              </a:rPr>
              <a:t>flatMap(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"\</a:t>
            </a:r>
            <a:r>
              <a:rPr sz="1600" b="1" spc="-65" dirty="0">
                <a:latin typeface="Courier New"/>
                <a:cs typeface="Courier New"/>
              </a:rPr>
              <a:t>\</a:t>
            </a:r>
            <a:r>
              <a:rPr sz="1600" b="1" spc="35" dirty="0">
                <a:latin typeface="Courier New"/>
                <a:cs typeface="Courier New"/>
              </a:rPr>
              <a:t>W"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). map(wor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(word,1)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40" dirty="0">
                <a:latin typeface="Courier New"/>
                <a:cs typeface="Courier New"/>
              </a:rPr>
              <a:t>re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40" dirty="0">
                <a:latin typeface="Courier New"/>
                <a:cs typeface="Courier New"/>
              </a:rPr>
              <a:t>eB</a:t>
            </a:r>
            <a:r>
              <a:rPr sz="1600" b="1" spc="-65" dirty="0">
                <a:latin typeface="Courier New"/>
                <a:cs typeface="Courier New"/>
              </a:rPr>
              <a:t>y</a:t>
            </a:r>
            <a:r>
              <a:rPr sz="1600" b="1" spc="40" dirty="0">
                <a:latin typeface="Courier New"/>
                <a:cs typeface="Courier New"/>
              </a:rPr>
              <a:t>Ke</a:t>
            </a:r>
            <a:r>
              <a:rPr sz="1600" b="1" spc="-7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_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_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4000">
              <a:lnSpc>
                <a:spcPts val="1839"/>
              </a:lnSpc>
            </a:pPr>
            <a:r>
              <a:rPr sz="1600" b="1" spc="35" dirty="0">
                <a:latin typeface="Courier New"/>
                <a:cs typeface="Courier New"/>
              </a:rPr>
              <a:t>counts.tak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h(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40" dirty="0">
                <a:latin typeface="Courier New"/>
                <a:cs typeface="Courier New"/>
              </a:rPr>
              <a:t>ri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4000">
              <a:lnSpc>
                <a:spcPts val="191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sc.stop()</a:t>
            </a:r>
            <a:endParaRPr sz="1600">
              <a:latin typeface="Courier New"/>
              <a:cs typeface="Courier New"/>
            </a:endParaRPr>
          </a:p>
          <a:p>
            <a:pPr marL="139700">
              <a:lnSpc>
                <a:spcPts val="19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11294"/>
            <a:ext cx="7906384" cy="258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flatMap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sort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50" dirty="0"/>
              <a:t>ll</a:t>
            </a:r>
            <a:r>
              <a:rPr dirty="0"/>
              <a:t>el</a:t>
            </a:r>
            <a:r>
              <a:rPr spc="105" dirty="0"/>
              <a:t> </a:t>
            </a:r>
            <a:r>
              <a:rPr spc="10" dirty="0"/>
              <a:t>O</a:t>
            </a:r>
            <a:r>
              <a:rPr spc="3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  <a:r>
              <a:rPr spc="-185" dirty="0"/>
              <a:t> 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14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35" dirty="0"/>
              <a:t>b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tt</a:t>
            </a:r>
            <a:r>
              <a:rPr dirty="0"/>
              <a:t>e</a:t>
            </a:r>
            <a:r>
              <a:rPr spc="-5" dirty="0"/>
              <a:t>r</a:t>
            </a:r>
            <a:r>
              <a:rPr spc="-8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546100" y="1333500"/>
            <a:ext cx="7594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550" y="1377950"/>
            <a:ext cx="74549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avglen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fi</a:t>
            </a:r>
            <a:r>
              <a:rPr sz="1800" b="1" i="1" spc="-85" dirty="0">
                <a:latin typeface="Courier New"/>
                <a:cs typeface="Courier New"/>
              </a:rPr>
              <a:t>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100" y="44958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00" y="4457700"/>
            <a:ext cx="9525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950" y="45402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2"/>
                </a:lnTo>
                <a:lnTo>
                  <a:pt x="291007" y="573656"/>
                </a:lnTo>
                <a:lnTo>
                  <a:pt x="360781" y="562260"/>
                </a:lnTo>
                <a:lnTo>
                  <a:pt x="425450" y="545071"/>
                </a:lnTo>
                <a:lnTo>
                  <a:pt x="524048" y="514441"/>
                </a:lnTo>
                <a:lnTo>
                  <a:pt x="559892" y="504315"/>
                </a:lnTo>
                <a:lnTo>
                  <a:pt x="598289" y="494803"/>
                </a:lnTo>
                <a:lnTo>
                  <a:pt x="639876" y="486249"/>
                </a:lnTo>
                <a:lnTo>
                  <a:pt x="685293" y="478998"/>
                </a:lnTo>
                <a:lnTo>
                  <a:pt x="735177" y="473393"/>
                </a:lnTo>
                <a:lnTo>
                  <a:pt x="790167" y="469778"/>
                </a:lnTo>
                <a:lnTo>
                  <a:pt x="850900" y="468496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6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8417" y="4419118"/>
            <a:ext cx="494665" cy="411480"/>
          </a:xfrm>
          <a:custGeom>
            <a:avLst/>
            <a:gdLst/>
            <a:ahLst/>
            <a:cxnLst/>
            <a:rect l="l" t="t" r="r" b="b"/>
            <a:pathLst>
              <a:path w="494664" h="411479">
                <a:moveTo>
                  <a:pt x="395004" y="0"/>
                </a:moveTo>
                <a:lnTo>
                  <a:pt x="427336" y="39182"/>
                </a:lnTo>
                <a:lnTo>
                  <a:pt x="0" y="391792"/>
                </a:lnTo>
                <a:lnTo>
                  <a:pt x="16165" y="411383"/>
                </a:lnTo>
                <a:lnTo>
                  <a:pt x="443502" y="58774"/>
                </a:lnTo>
                <a:lnTo>
                  <a:pt x="483213" y="58774"/>
                </a:lnTo>
                <a:lnTo>
                  <a:pt x="494194" y="481"/>
                </a:lnTo>
                <a:lnTo>
                  <a:pt x="395004" y="0"/>
                </a:lnTo>
                <a:close/>
              </a:path>
              <a:path w="494664" h="411479">
                <a:moveTo>
                  <a:pt x="483213" y="58774"/>
                </a:moveTo>
                <a:lnTo>
                  <a:pt x="443502" y="58774"/>
                </a:lnTo>
                <a:lnTo>
                  <a:pt x="475832" y="97957"/>
                </a:lnTo>
                <a:lnTo>
                  <a:pt x="483213" y="5877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6283" y="4751105"/>
            <a:ext cx="486409" cy="127000"/>
          </a:xfrm>
          <a:custGeom>
            <a:avLst/>
            <a:gdLst/>
            <a:ahLst/>
            <a:cxnLst/>
            <a:rect l="l" t="t" r="r" b="b"/>
            <a:pathLst>
              <a:path w="486410" h="127000">
                <a:moveTo>
                  <a:pt x="470102" y="76189"/>
                </a:moveTo>
                <a:lnTo>
                  <a:pt x="410353" y="76189"/>
                </a:lnTo>
                <a:lnTo>
                  <a:pt x="411218" y="126982"/>
                </a:lnTo>
                <a:lnTo>
                  <a:pt x="470102" y="76189"/>
                </a:lnTo>
                <a:close/>
              </a:path>
              <a:path w="486410" h="127000">
                <a:moveTo>
                  <a:pt x="409056" y="0"/>
                </a:moveTo>
                <a:lnTo>
                  <a:pt x="409921" y="50792"/>
                </a:lnTo>
                <a:lnTo>
                  <a:pt x="0" y="57769"/>
                </a:lnTo>
                <a:lnTo>
                  <a:pt x="432" y="83165"/>
                </a:lnTo>
                <a:lnTo>
                  <a:pt x="410353" y="76189"/>
                </a:lnTo>
                <a:lnTo>
                  <a:pt x="470102" y="76189"/>
                </a:lnTo>
                <a:lnTo>
                  <a:pt x="486327" y="62194"/>
                </a:lnTo>
                <a:lnTo>
                  <a:pt x="409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8620" y="4816039"/>
            <a:ext cx="494030" cy="397510"/>
          </a:xfrm>
          <a:custGeom>
            <a:avLst/>
            <a:gdLst/>
            <a:ahLst/>
            <a:cxnLst/>
            <a:rect l="l" t="t" r="r" b="b"/>
            <a:pathLst>
              <a:path w="494030" h="397510">
                <a:moveTo>
                  <a:pt x="15758" y="0"/>
                </a:moveTo>
                <a:lnTo>
                  <a:pt x="0" y="19921"/>
                </a:lnTo>
                <a:lnTo>
                  <a:pt x="426349" y="357205"/>
                </a:lnTo>
                <a:lnTo>
                  <a:pt x="394831" y="397045"/>
                </a:lnTo>
                <a:lnTo>
                  <a:pt x="493991" y="394521"/>
                </a:lnTo>
                <a:lnTo>
                  <a:pt x="481984" y="337285"/>
                </a:lnTo>
                <a:lnTo>
                  <a:pt x="442108" y="337285"/>
                </a:lnTo>
                <a:lnTo>
                  <a:pt x="15758" y="0"/>
                </a:lnTo>
                <a:close/>
              </a:path>
              <a:path w="494030" h="397510">
                <a:moveTo>
                  <a:pt x="473626" y="297444"/>
                </a:moveTo>
                <a:lnTo>
                  <a:pt x="442108" y="337285"/>
                </a:lnTo>
                <a:lnTo>
                  <a:pt x="481984" y="337285"/>
                </a:lnTo>
                <a:lnTo>
                  <a:pt x="473626" y="297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5731" y="4819266"/>
            <a:ext cx="510540" cy="784225"/>
          </a:xfrm>
          <a:custGeom>
            <a:avLst/>
            <a:gdLst/>
            <a:ahLst/>
            <a:cxnLst/>
            <a:rect l="l" t="t" r="r" b="b"/>
            <a:pathLst>
              <a:path w="510539" h="784225">
                <a:moveTo>
                  <a:pt x="21536" y="0"/>
                </a:moveTo>
                <a:lnTo>
                  <a:pt x="0" y="13467"/>
                </a:lnTo>
                <a:lnTo>
                  <a:pt x="445711" y="726253"/>
                </a:lnTo>
                <a:lnTo>
                  <a:pt x="402638" y="753187"/>
                </a:lnTo>
                <a:lnTo>
                  <a:pt x="496879" y="784128"/>
                </a:lnTo>
                <a:lnTo>
                  <a:pt x="506635" y="712786"/>
                </a:lnTo>
                <a:lnTo>
                  <a:pt x="467246" y="712786"/>
                </a:lnTo>
                <a:lnTo>
                  <a:pt x="21536" y="0"/>
                </a:lnTo>
                <a:close/>
              </a:path>
              <a:path w="510539" h="784225">
                <a:moveTo>
                  <a:pt x="510318" y="685853"/>
                </a:moveTo>
                <a:lnTo>
                  <a:pt x="467246" y="712786"/>
                </a:lnTo>
                <a:lnTo>
                  <a:pt x="506635" y="712786"/>
                </a:lnTo>
                <a:lnTo>
                  <a:pt x="510318" y="68585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-5" dirty="0"/>
              <a:t>t</a:t>
            </a:r>
            <a:r>
              <a:rPr dirty="0"/>
              <a:t>h </a:t>
            </a:r>
            <a:r>
              <a:rPr spc="35" dirty="0"/>
              <a:t>b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35" dirty="0"/>
              <a:t>(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546100" y="1333500"/>
            <a:ext cx="7594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550" y="1377950"/>
            <a:ext cx="74549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13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.flatMa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(lamb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line.spli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1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1090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100" y="44958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400" y="4457700"/>
            <a:ext cx="9525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950" y="45402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2"/>
                </a:lnTo>
                <a:lnTo>
                  <a:pt x="291007" y="573656"/>
                </a:lnTo>
                <a:lnTo>
                  <a:pt x="360781" y="562260"/>
                </a:lnTo>
                <a:lnTo>
                  <a:pt x="425450" y="545071"/>
                </a:lnTo>
                <a:lnTo>
                  <a:pt x="524048" y="514441"/>
                </a:lnTo>
                <a:lnTo>
                  <a:pt x="559892" y="504315"/>
                </a:lnTo>
                <a:lnTo>
                  <a:pt x="598289" y="494803"/>
                </a:lnTo>
                <a:lnTo>
                  <a:pt x="639876" y="486249"/>
                </a:lnTo>
                <a:lnTo>
                  <a:pt x="685293" y="478998"/>
                </a:lnTo>
                <a:lnTo>
                  <a:pt x="735177" y="473393"/>
                </a:lnTo>
                <a:lnTo>
                  <a:pt x="790167" y="469778"/>
                </a:lnTo>
                <a:lnTo>
                  <a:pt x="850900" y="468496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6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8417" y="4419118"/>
            <a:ext cx="494665" cy="411480"/>
          </a:xfrm>
          <a:custGeom>
            <a:avLst/>
            <a:gdLst/>
            <a:ahLst/>
            <a:cxnLst/>
            <a:rect l="l" t="t" r="r" b="b"/>
            <a:pathLst>
              <a:path w="494664" h="411479">
                <a:moveTo>
                  <a:pt x="395004" y="0"/>
                </a:moveTo>
                <a:lnTo>
                  <a:pt x="427336" y="39182"/>
                </a:lnTo>
                <a:lnTo>
                  <a:pt x="0" y="391792"/>
                </a:lnTo>
                <a:lnTo>
                  <a:pt x="16165" y="411383"/>
                </a:lnTo>
                <a:lnTo>
                  <a:pt x="443502" y="58774"/>
                </a:lnTo>
                <a:lnTo>
                  <a:pt x="483213" y="58774"/>
                </a:lnTo>
                <a:lnTo>
                  <a:pt x="494194" y="481"/>
                </a:lnTo>
                <a:lnTo>
                  <a:pt x="395004" y="0"/>
                </a:lnTo>
                <a:close/>
              </a:path>
              <a:path w="494664" h="411479">
                <a:moveTo>
                  <a:pt x="483213" y="58774"/>
                </a:moveTo>
                <a:lnTo>
                  <a:pt x="443502" y="58774"/>
                </a:lnTo>
                <a:lnTo>
                  <a:pt x="475832" y="97957"/>
                </a:lnTo>
                <a:lnTo>
                  <a:pt x="483213" y="5877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6283" y="4751105"/>
            <a:ext cx="486409" cy="127000"/>
          </a:xfrm>
          <a:custGeom>
            <a:avLst/>
            <a:gdLst/>
            <a:ahLst/>
            <a:cxnLst/>
            <a:rect l="l" t="t" r="r" b="b"/>
            <a:pathLst>
              <a:path w="486410" h="127000">
                <a:moveTo>
                  <a:pt x="470102" y="76189"/>
                </a:moveTo>
                <a:lnTo>
                  <a:pt x="410353" y="76189"/>
                </a:lnTo>
                <a:lnTo>
                  <a:pt x="411218" y="126982"/>
                </a:lnTo>
                <a:lnTo>
                  <a:pt x="470102" y="76189"/>
                </a:lnTo>
                <a:close/>
              </a:path>
              <a:path w="486410" h="127000">
                <a:moveTo>
                  <a:pt x="409056" y="0"/>
                </a:moveTo>
                <a:lnTo>
                  <a:pt x="409921" y="50792"/>
                </a:lnTo>
                <a:lnTo>
                  <a:pt x="0" y="57769"/>
                </a:lnTo>
                <a:lnTo>
                  <a:pt x="432" y="83165"/>
                </a:lnTo>
                <a:lnTo>
                  <a:pt x="410353" y="76189"/>
                </a:lnTo>
                <a:lnTo>
                  <a:pt x="470102" y="76189"/>
                </a:lnTo>
                <a:lnTo>
                  <a:pt x="486327" y="62194"/>
                </a:lnTo>
                <a:lnTo>
                  <a:pt x="409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8620" y="4816039"/>
            <a:ext cx="494030" cy="397510"/>
          </a:xfrm>
          <a:custGeom>
            <a:avLst/>
            <a:gdLst/>
            <a:ahLst/>
            <a:cxnLst/>
            <a:rect l="l" t="t" r="r" b="b"/>
            <a:pathLst>
              <a:path w="494030" h="397510">
                <a:moveTo>
                  <a:pt x="15758" y="0"/>
                </a:moveTo>
                <a:lnTo>
                  <a:pt x="0" y="19921"/>
                </a:lnTo>
                <a:lnTo>
                  <a:pt x="426349" y="357205"/>
                </a:lnTo>
                <a:lnTo>
                  <a:pt x="394831" y="397045"/>
                </a:lnTo>
                <a:lnTo>
                  <a:pt x="493991" y="394521"/>
                </a:lnTo>
                <a:lnTo>
                  <a:pt x="481984" y="337285"/>
                </a:lnTo>
                <a:lnTo>
                  <a:pt x="442108" y="337285"/>
                </a:lnTo>
                <a:lnTo>
                  <a:pt x="15758" y="0"/>
                </a:lnTo>
                <a:close/>
              </a:path>
              <a:path w="494030" h="397510">
                <a:moveTo>
                  <a:pt x="473626" y="297444"/>
                </a:moveTo>
                <a:lnTo>
                  <a:pt x="442108" y="337285"/>
                </a:lnTo>
                <a:lnTo>
                  <a:pt x="481984" y="337285"/>
                </a:lnTo>
                <a:lnTo>
                  <a:pt x="473626" y="297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5731" y="4819266"/>
            <a:ext cx="510540" cy="784225"/>
          </a:xfrm>
          <a:custGeom>
            <a:avLst/>
            <a:gdLst/>
            <a:ahLst/>
            <a:cxnLst/>
            <a:rect l="l" t="t" r="r" b="b"/>
            <a:pathLst>
              <a:path w="510539" h="784225">
                <a:moveTo>
                  <a:pt x="21536" y="0"/>
                </a:moveTo>
                <a:lnTo>
                  <a:pt x="0" y="13467"/>
                </a:lnTo>
                <a:lnTo>
                  <a:pt x="445711" y="726253"/>
                </a:lnTo>
                <a:lnTo>
                  <a:pt x="402638" y="753187"/>
                </a:lnTo>
                <a:lnTo>
                  <a:pt x="496879" y="784128"/>
                </a:lnTo>
                <a:lnTo>
                  <a:pt x="506635" y="712786"/>
                </a:lnTo>
                <a:lnTo>
                  <a:pt x="467246" y="712786"/>
                </a:lnTo>
                <a:lnTo>
                  <a:pt x="21536" y="0"/>
                </a:lnTo>
                <a:close/>
              </a:path>
              <a:path w="510539" h="784225">
                <a:moveTo>
                  <a:pt x="510318" y="685853"/>
                </a:moveTo>
                <a:lnTo>
                  <a:pt x="467246" y="712786"/>
                </a:lnTo>
                <a:lnTo>
                  <a:pt x="506635" y="712786"/>
                </a:lnTo>
                <a:lnTo>
                  <a:pt x="510318" y="68585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-5" dirty="0"/>
              <a:t>t</a:t>
            </a:r>
            <a:r>
              <a:rPr dirty="0"/>
              <a:t>h </a:t>
            </a:r>
            <a:r>
              <a:rPr spc="35" dirty="0"/>
              <a:t>b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35" dirty="0"/>
              <a:t>(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/>
          <p:nvPr/>
        </p:nvSpPr>
        <p:spPr>
          <a:xfrm>
            <a:off x="546100" y="1333500"/>
            <a:ext cx="7594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550" y="1377950"/>
            <a:ext cx="74549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13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(lamb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word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(word[0]</a:t>
            </a:r>
            <a:r>
              <a:rPr sz="1800" b="1" spc="20" dirty="0">
                <a:latin typeface="Courier New"/>
                <a:cs typeface="Courier New"/>
              </a:rPr>
              <a:t>,</a:t>
            </a:r>
            <a:r>
              <a:rPr sz="1800" b="1" spc="15" dirty="0">
                <a:latin typeface="Courier New"/>
                <a:cs typeface="Courier New"/>
              </a:rPr>
              <a:t>len(wo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d)))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28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15312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1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01090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100" y="44958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9400" y="4457700"/>
            <a:ext cx="9525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950" y="45402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2"/>
                </a:lnTo>
                <a:lnTo>
                  <a:pt x="291007" y="573656"/>
                </a:lnTo>
                <a:lnTo>
                  <a:pt x="360781" y="562260"/>
                </a:lnTo>
                <a:lnTo>
                  <a:pt x="425450" y="545071"/>
                </a:lnTo>
                <a:lnTo>
                  <a:pt x="524048" y="514441"/>
                </a:lnTo>
                <a:lnTo>
                  <a:pt x="559892" y="504315"/>
                </a:lnTo>
                <a:lnTo>
                  <a:pt x="598289" y="494803"/>
                </a:lnTo>
                <a:lnTo>
                  <a:pt x="639876" y="486249"/>
                </a:lnTo>
                <a:lnTo>
                  <a:pt x="685293" y="478998"/>
                </a:lnTo>
                <a:lnTo>
                  <a:pt x="735177" y="473393"/>
                </a:lnTo>
                <a:lnTo>
                  <a:pt x="790167" y="469778"/>
                </a:lnTo>
                <a:lnTo>
                  <a:pt x="850900" y="468496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6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8417" y="4419118"/>
            <a:ext cx="494665" cy="411480"/>
          </a:xfrm>
          <a:custGeom>
            <a:avLst/>
            <a:gdLst/>
            <a:ahLst/>
            <a:cxnLst/>
            <a:rect l="l" t="t" r="r" b="b"/>
            <a:pathLst>
              <a:path w="494664" h="411479">
                <a:moveTo>
                  <a:pt x="395004" y="0"/>
                </a:moveTo>
                <a:lnTo>
                  <a:pt x="427336" y="39182"/>
                </a:lnTo>
                <a:lnTo>
                  <a:pt x="0" y="391792"/>
                </a:lnTo>
                <a:lnTo>
                  <a:pt x="16165" y="411383"/>
                </a:lnTo>
                <a:lnTo>
                  <a:pt x="443502" y="58774"/>
                </a:lnTo>
                <a:lnTo>
                  <a:pt x="483213" y="58774"/>
                </a:lnTo>
                <a:lnTo>
                  <a:pt x="494194" y="481"/>
                </a:lnTo>
                <a:lnTo>
                  <a:pt x="395004" y="0"/>
                </a:lnTo>
                <a:close/>
              </a:path>
              <a:path w="494664" h="411479">
                <a:moveTo>
                  <a:pt x="483213" y="58774"/>
                </a:moveTo>
                <a:lnTo>
                  <a:pt x="443502" y="58774"/>
                </a:lnTo>
                <a:lnTo>
                  <a:pt x="475832" y="97957"/>
                </a:lnTo>
                <a:lnTo>
                  <a:pt x="483213" y="5877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6283" y="4751105"/>
            <a:ext cx="486409" cy="127000"/>
          </a:xfrm>
          <a:custGeom>
            <a:avLst/>
            <a:gdLst/>
            <a:ahLst/>
            <a:cxnLst/>
            <a:rect l="l" t="t" r="r" b="b"/>
            <a:pathLst>
              <a:path w="486410" h="127000">
                <a:moveTo>
                  <a:pt x="470102" y="76189"/>
                </a:moveTo>
                <a:lnTo>
                  <a:pt x="410353" y="76189"/>
                </a:lnTo>
                <a:lnTo>
                  <a:pt x="411218" y="126982"/>
                </a:lnTo>
                <a:lnTo>
                  <a:pt x="470102" y="76189"/>
                </a:lnTo>
                <a:close/>
              </a:path>
              <a:path w="486410" h="127000">
                <a:moveTo>
                  <a:pt x="409056" y="0"/>
                </a:moveTo>
                <a:lnTo>
                  <a:pt x="409921" y="50792"/>
                </a:lnTo>
                <a:lnTo>
                  <a:pt x="0" y="57769"/>
                </a:lnTo>
                <a:lnTo>
                  <a:pt x="432" y="83165"/>
                </a:lnTo>
                <a:lnTo>
                  <a:pt x="410353" y="76189"/>
                </a:lnTo>
                <a:lnTo>
                  <a:pt x="470102" y="76189"/>
                </a:lnTo>
                <a:lnTo>
                  <a:pt x="486327" y="62194"/>
                </a:lnTo>
                <a:lnTo>
                  <a:pt x="409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8620" y="4816039"/>
            <a:ext cx="494030" cy="397510"/>
          </a:xfrm>
          <a:custGeom>
            <a:avLst/>
            <a:gdLst/>
            <a:ahLst/>
            <a:cxnLst/>
            <a:rect l="l" t="t" r="r" b="b"/>
            <a:pathLst>
              <a:path w="494030" h="397510">
                <a:moveTo>
                  <a:pt x="15758" y="0"/>
                </a:moveTo>
                <a:lnTo>
                  <a:pt x="0" y="19921"/>
                </a:lnTo>
                <a:lnTo>
                  <a:pt x="426349" y="357205"/>
                </a:lnTo>
                <a:lnTo>
                  <a:pt x="394831" y="397045"/>
                </a:lnTo>
                <a:lnTo>
                  <a:pt x="493991" y="394521"/>
                </a:lnTo>
                <a:lnTo>
                  <a:pt x="481984" y="337285"/>
                </a:lnTo>
                <a:lnTo>
                  <a:pt x="442108" y="337285"/>
                </a:lnTo>
                <a:lnTo>
                  <a:pt x="15758" y="0"/>
                </a:lnTo>
                <a:close/>
              </a:path>
              <a:path w="494030" h="397510">
                <a:moveTo>
                  <a:pt x="473626" y="297444"/>
                </a:moveTo>
                <a:lnTo>
                  <a:pt x="442108" y="337285"/>
                </a:lnTo>
                <a:lnTo>
                  <a:pt x="481984" y="337285"/>
                </a:lnTo>
                <a:lnTo>
                  <a:pt x="473626" y="297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95731" y="4819266"/>
            <a:ext cx="510540" cy="784225"/>
          </a:xfrm>
          <a:custGeom>
            <a:avLst/>
            <a:gdLst/>
            <a:ahLst/>
            <a:cxnLst/>
            <a:rect l="l" t="t" r="r" b="b"/>
            <a:pathLst>
              <a:path w="510539" h="784225">
                <a:moveTo>
                  <a:pt x="21536" y="0"/>
                </a:moveTo>
                <a:lnTo>
                  <a:pt x="0" y="13467"/>
                </a:lnTo>
                <a:lnTo>
                  <a:pt x="445711" y="726253"/>
                </a:lnTo>
                <a:lnTo>
                  <a:pt x="402638" y="753187"/>
                </a:lnTo>
                <a:lnTo>
                  <a:pt x="496879" y="784128"/>
                </a:lnTo>
                <a:lnTo>
                  <a:pt x="506635" y="712786"/>
                </a:lnTo>
                <a:lnTo>
                  <a:pt x="467246" y="712786"/>
                </a:lnTo>
                <a:lnTo>
                  <a:pt x="21536" y="0"/>
                </a:lnTo>
                <a:close/>
              </a:path>
              <a:path w="510539" h="784225">
                <a:moveTo>
                  <a:pt x="510318" y="685853"/>
                </a:moveTo>
                <a:lnTo>
                  <a:pt x="467246" y="712786"/>
                </a:lnTo>
                <a:lnTo>
                  <a:pt x="506635" y="712786"/>
                </a:lnTo>
                <a:lnTo>
                  <a:pt x="510318" y="68585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8750" y="43243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8750" y="43243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68750" y="47180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8750" y="47180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8750" y="50990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8750" y="5099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8750" y="5505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8750" y="5505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-5" dirty="0"/>
              <a:t>t</a:t>
            </a:r>
            <a:r>
              <a:rPr dirty="0"/>
              <a:t>h </a:t>
            </a:r>
            <a:r>
              <a:rPr spc="35" dirty="0"/>
              <a:t>b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35" dirty="0"/>
              <a:t>(</a:t>
            </a:r>
            <a:r>
              <a:rPr spc="-20" dirty="0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546100" y="1333500"/>
            <a:ext cx="7594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550" y="1377950"/>
            <a:ext cx="74549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13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(lamb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word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(word[0]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len(wo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d))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.groupByKe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28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15312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1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01090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100" y="4495800"/>
            <a:ext cx="9906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9400" y="4457700"/>
            <a:ext cx="9525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950" y="4540250"/>
            <a:ext cx="850900" cy="57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2"/>
                </a:lnTo>
                <a:lnTo>
                  <a:pt x="291007" y="573656"/>
                </a:lnTo>
                <a:lnTo>
                  <a:pt x="360781" y="562260"/>
                </a:lnTo>
                <a:lnTo>
                  <a:pt x="425450" y="545071"/>
                </a:lnTo>
                <a:lnTo>
                  <a:pt x="524048" y="514441"/>
                </a:lnTo>
                <a:lnTo>
                  <a:pt x="559892" y="504315"/>
                </a:lnTo>
                <a:lnTo>
                  <a:pt x="598289" y="494803"/>
                </a:lnTo>
                <a:lnTo>
                  <a:pt x="639876" y="486249"/>
                </a:lnTo>
                <a:lnTo>
                  <a:pt x="685293" y="478998"/>
                </a:lnTo>
                <a:lnTo>
                  <a:pt x="735177" y="473393"/>
                </a:lnTo>
                <a:lnTo>
                  <a:pt x="790167" y="469778"/>
                </a:lnTo>
                <a:lnTo>
                  <a:pt x="850900" y="468496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6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9700" y="4203700"/>
            <a:ext cx="965200" cy="1181100"/>
          </a:xfrm>
          <a:custGeom>
            <a:avLst/>
            <a:gdLst/>
            <a:ahLst/>
            <a:cxnLst/>
            <a:rect l="l" t="t" r="r" b="b"/>
            <a:pathLst>
              <a:path w="965200" h="1181100">
                <a:moveTo>
                  <a:pt x="0" y="0"/>
                </a:moveTo>
                <a:lnTo>
                  <a:pt x="965200" y="0"/>
                </a:lnTo>
                <a:lnTo>
                  <a:pt x="9652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70236" y="409551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92656" y="4459456"/>
            <a:ext cx="1104900" cy="673735"/>
          </a:xfrm>
          <a:custGeom>
            <a:avLst/>
            <a:gdLst/>
            <a:ahLst/>
            <a:cxnLst/>
            <a:rect l="l" t="t" r="r" b="b"/>
            <a:pathLst>
              <a:path w="1104900" h="673735">
                <a:moveTo>
                  <a:pt x="12887" y="0"/>
                </a:moveTo>
                <a:lnTo>
                  <a:pt x="0" y="21887"/>
                </a:lnTo>
                <a:lnTo>
                  <a:pt x="1032550" y="629866"/>
                </a:lnTo>
                <a:lnTo>
                  <a:pt x="1006775" y="673641"/>
                </a:lnTo>
                <a:lnTo>
                  <a:pt x="1104658" y="657585"/>
                </a:lnTo>
                <a:lnTo>
                  <a:pt x="1086892" y="607978"/>
                </a:lnTo>
                <a:lnTo>
                  <a:pt x="1045438" y="607978"/>
                </a:lnTo>
                <a:lnTo>
                  <a:pt x="12887" y="0"/>
                </a:lnTo>
                <a:close/>
              </a:path>
              <a:path w="1104900" h="673735">
                <a:moveTo>
                  <a:pt x="1071214" y="564203"/>
                </a:moveTo>
                <a:lnTo>
                  <a:pt x="1045438" y="607978"/>
                </a:lnTo>
                <a:lnTo>
                  <a:pt x="1086892" y="607978"/>
                </a:lnTo>
                <a:lnTo>
                  <a:pt x="1071214" y="5642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0382" y="4801040"/>
            <a:ext cx="1115695" cy="354965"/>
          </a:xfrm>
          <a:custGeom>
            <a:avLst/>
            <a:gdLst/>
            <a:ahLst/>
            <a:cxnLst/>
            <a:rect l="l" t="t" r="r" b="b"/>
            <a:pathLst>
              <a:path w="1115695" h="354964">
                <a:moveTo>
                  <a:pt x="6634" y="0"/>
                </a:moveTo>
                <a:lnTo>
                  <a:pt x="0" y="24518"/>
                </a:lnTo>
                <a:lnTo>
                  <a:pt x="1038227" y="305408"/>
                </a:lnTo>
                <a:lnTo>
                  <a:pt x="1024961" y="354445"/>
                </a:lnTo>
                <a:lnTo>
                  <a:pt x="1115100" y="313048"/>
                </a:lnTo>
                <a:lnTo>
                  <a:pt x="1092535" y="280889"/>
                </a:lnTo>
                <a:lnTo>
                  <a:pt x="1044862" y="280889"/>
                </a:lnTo>
                <a:lnTo>
                  <a:pt x="6634" y="0"/>
                </a:lnTo>
                <a:close/>
              </a:path>
              <a:path w="1115695" h="354964">
                <a:moveTo>
                  <a:pt x="1058128" y="231852"/>
                </a:moveTo>
                <a:lnTo>
                  <a:pt x="1044862" y="280889"/>
                </a:lnTo>
                <a:lnTo>
                  <a:pt x="1092535" y="280889"/>
                </a:lnTo>
                <a:lnTo>
                  <a:pt x="1058128" y="23185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73058" y="5096629"/>
            <a:ext cx="1112520" cy="128905"/>
          </a:xfrm>
          <a:custGeom>
            <a:avLst/>
            <a:gdLst/>
            <a:ahLst/>
            <a:cxnLst/>
            <a:rect l="l" t="t" r="r" b="b"/>
            <a:pathLst>
              <a:path w="1112520" h="128904">
                <a:moveTo>
                  <a:pt x="1033114" y="0"/>
                </a:moveTo>
                <a:lnTo>
                  <a:pt x="1035679" y="50735"/>
                </a:lnTo>
                <a:lnTo>
                  <a:pt x="0" y="103101"/>
                </a:lnTo>
                <a:lnTo>
                  <a:pt x="1282" y="128468"/>
                </a:lnTo>
                <a:lnTo>
                  <a:pt x="1036962" y="76102"/>
                </a:lnTo>
                <a:lnTo>
                  <a:pt x="1094509" y="76102"/>
                </a:lnTo>
                <a:lnTo>
                  <a:pt x="1112424" y="59570"/>
                </a:lnTo>
                <a:lnTo>
                  <a:pt x="1033114" y="0"/>
                </a:lnTo>
                <a:close/>
              </a:path>
              <a:path w="1112520" h="128904">
                <a:moveTo>
                  <a:pt x="1094509" y="76102"/>
                </a:moveTo>
                <a:lnTo>
                  <a:pt x="1036962" y="76102"/>
                </a:lnTo>
                <a:lnTo>
                  <a:pt x="1039528" y="126837"/>
                </a:lnTo>
                <a:lnTo>
                  <a:pt x="1094509" y="761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7975" y="4625863"/>
            <a:ext cx="1117600" cy="595630"/>
          </a:xfrm>
          <a:custGeom>
            <a:avLst/>
            <a:gdLst/>
            <a:ahLst/>
            <a:cxnLst/>
            <a:rect l="l" t="t" r="r" b="b"/>
            <a:pathLst>
              <a:path w="1117600" h="595629">
                <a:moveTo>
                  <a:pt x="1020864" y="0"/>
                </a:moveTo>
                <a:lnTo>
                  <a:pt x="1043762" y="45346"/>
                </a:lnTo>
                <a:lnTo>
                  <a:pt x="0" y="572387"/>
                </a:lnTo>
                <a:lnTo>
                  <a:pt x="11447" y="595061"/>
                </a:lnTo>
                <a:lnTo>
                  <a:pt x="1055211" y="68019"/>
                </a:lnTo>
                <a:lnTo>
                  <a:pt x="1097735" y="68019"/>
                </a:lnTo>
                <a:lnTo>
                  <a:pt x="1117507" y="22336"/>
                </a:lnTo>
                <a:lnTo>
                  <a:pt x="1020864" y="0"/>
                </a:lnTo>
                <a:close/>
              </a:path>
              <a:path w="1117600" h="595629">
                <a:moveTo>
                  <a:pt x="1097735" y="68019"/>
                </a:moveTo>
                <a:lnTo>
                  <a:pt x="1055211" y="68019"/>
                </a:lnTo>
                <a:lnTo>
                  <a:pt x="1078109" y="113366"/>
                </a:lnTo>
                <a:lnTo>
                  <a:pt x="1097735" y="6801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71796" y="4596838"/>
            <a:ext cx="1113790" cy="233045"/>
          </a:xfrm>
          <a:custGeom>
            <a:avLst/>
            <a:gdLst/>
            <a:ahLst/>
            <a:cxnLst/>
            <a:rect l="l" t="t" r="r" b="b"/>
            <a:pathLst>
              <a:path w="1113790" h="233045">
                <a:moveTo>
                  <a:pt x="1028829" y="0"/>
                </a:moveTo>
                <a:lnTo>
                  <a:pt x="1036443" y="50225"/>
                </a:lnTo>
                <a:lnTo>
                  <a:pt x="0" y="207357"/>
                </a:lnTo>
                <a:lnTo>
                  <a:pt x="3807" y="232470"/>
                </a:lnTo>
                <a:lnTo>
                  <a:pt x="1040250" y="75338"/>
                </a:lnTo>
                <a:lnTo>
                  <a:pt x="1092418" y="75338"/>
                </a:lnTo>
                <a:lnTo>
                  <a:pt x="1113687" y="51361"/>
                </a:lnTo>
                <a:lnTo>
                  <a:pt x="1028829" y="0"/>
                </a:lnTo>
                <a:close/>
              </a:path>
              <a:path w="1113790" h="233045">
                <a:moveTo>
                  <a:pt x="1092418" y="75338"/>
                </a:moveTo>
                <a:lnTo>
                  <a:pt x="1040250" y="75338"/>
                </a:lnTo>
                <a:lnTo>
                  <a:pt x="1047866" y="125566"/>
                </a:lnTo>
                <a:lnTo>
                  <a:pt x="1092418" y="7533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98417" y="4419118"/>
            <a:ext cx="494665" cy="411480"/>
          </a:xfrm>
          <a:custGeom>
            <a:avLst/>
            <a:gdLst/>
            <a:ahLst/>
            <a:cxnLst/>
            <a:rect l="l" t="t" r="r" b="b"/>
            <a:pathLst>
              <a:path w="494664" h="411479">
                <a:moveTo>
                  <a:pt x="395004" y="0"/>
                </a:moveTo>
                <a:lnTo>
                  <a:pt x="427336" y="39182"/>
                </a:lnTo>
                <a:lnTo>
                  <a:pt x="0" y="391792"/>
                </a:lnTo>
                <a:lnTo>
                  <a:pt x="16165" y="411383"/>
                </a:lnTo>
                <a:lnTo>
                  <a:pt x="443502" y="58774"/>
                </a:lnTo>
                <a:lnTo>
                  <a:pt x="483213" y="58774"/>
                </a:lnTo>
                <a:lnTo>
                  <a:pt x="494194" y="481"/>
                </a:lnTo>
                <a:lnTo>
                  <a:pt x="395004" y="0"/>
                </a:lnTo>
                <a:close/>
              </a:path>
              <a:path w="494664" h="411479">
                <a:moveTo>
                  <a:pt x="483213" y="58774"/>
                </a:moveTo>
                <a:lnTo>
                  <a:pt x="443502" y="58774"/>
                </a:lnTo>
                <a:lnTo>
                  <a:pt x="475832" y="97957"/>
                </a:lnTo>
                <a:lnTo>
                  <a:pt x="483213" y="5877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06283" y="4751105"/>
            <a:ext cx="486409" cy="127000"/>
          </a:xfrm>
          <a:custGeom>
            <a:avLst/>
            <a:gdLst/>
            <a:ahLst/>
            <a:cxnLst/>
            <a:rect l="l" t="t" r="r" b="b"/>
            <a:pathLst>
              <a:path w="486410" h="127000">
                <a:moveTo>
                  <a:pt x="470102" y="76189"/>
                </a:moveTo>
                <a:lnTo>
                  <a:pt x="410353" y="76189"/>
                </a:lnTo>
                <a:lnTo>
                  <a:pt x="411218" y="126982"/>
                </a:lnTo>
                <a:lnTo>
                  <a:pt x="470102" y="76189"/>
                </a:lnTo>
                <a:close/>
              </a:path>
              <a:path w="486410" h="127000">
                <a:moveTo>
                  <a:pt x="409056" y="0"/>
                </a:moveTo>
                <a:lnTo>
                  <a:pt x="409921" y="50792"/>
                </a:lnTo>
                <a:lnTo>
                  <a:pt x="0" y="57769"/>
                </a:lnTo>
                <a:lnTo>
                  <a:pt x="432" y="83165"/>
                </a:lnTo>
                <a:lnTo>
                  <a:pt x="410353" y="76189"/>
                </a:lnTo>
                <a:lnTo>
                  <a:pt x="470102" y="76189"/>
                </a:lnTo>
                <a:lnTo>
                  <a:pt x="486327" y="62194"/>
                </a:lnTo>
                <a:lnTo>
                  <a:pt x="409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8620" y="4816039"/>
            <a:ext cx="494030" cy="397510"/>
          </a:xfrm>
          <a:custGeom>
            <a:avLst/>
            <a:gdLst/>
            <a:ahLst/>
            <a:cxnLst/>
            <a:rect l="l" t="t" r="r" b="b"/>
            <a:pathLst>
              <a:path w="494030" h="397510">
                <a:moveTo>
                  <a:pt x="15758" y="0"/>
                </a:moveTo>
                <a:lnTo>
                  <a:pt x="0" y="19921"/>
                </a:lnTo>
                <a:lnTo>
                  <a:pt x="426349" y="357205"/>
                </a:lnTo>
                <a:lnTo>
                  <a:pt x="394831" y="397045"/>
                </a:lnTo>
                <a:lnTo>
                  <a:pt x="493991" y="394521"/>
                </a:lnTo>
                <a:lnTo>
                  <a:pt x="481984" y="337285"/>
                </a:lnTo>
                <a:lnTo>
                  <a:pt x="442108" y="337285"/>
                </a:lnTo>
                <a:lnTo>
                  <a:pt x="15758" y="0"/>
                </a:lnTo>
                <a:close/>
              </a:path>
              <a:path w="494030" h="397510">
                <a:moveTo>
                  <a:pt x="473626" y="297444"/>
                </a:moveTo>
                <a:lnTo>
                  <a:pt x="442108" y="337285"/>
                </a:lnTo>
                <a:lnTo>
                  <a:pt x="481984" y="337285"/>
                </a:lnTo>
                <a:lnTo>
                  <a:pt x="473626" y="297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7075" y="44578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7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5731" y="4819266"/>
            <a:ext cx="510540" cy="784225"/>
          </a:xfrm>
          <a:custGeom>
            <a:avLst/>
            <a:gdLst/>
            <a:ahLst/>
            <a:cxnLst/>
            <a:rect l="l" t="t" r="r" b="b"/>
            <a:pathLst>
              <a:path w="510539" h="784225">
                <a:moveTo>
                  <a:pt x="21536" y="0"/>
                </a:moveTo>
                <a:lnTo>
                  <a:pt x="0" y="13467"/>
                </a:lnTo>
                <a:lnTo>
                  <a:pt x="445711" y="726253"/>
                </a:lnTo>
                <a:lnTo>
                  <a:pt x="402638" y="753187"/>
                </a:lnTo>
                <a:lnTo>
                  <a:pt x="496879" y="784128"/>
                </a:lnTo>
                <a:lnTo>
                  <a:pt x="506635" y="712786"/>
                </a:lnTo>
                <a:lnTo>
                  <a:pt x="467246" y="712786"/>
                </a:lnTo>
                <a:lnTo>
                  <a:pt x="21536" y="0"/>
                </a:lnTo>
                <a:close/>
              </a:path>
              <a:path w="510539" h="784225">
                <a:moveTo>
                  <a:pt x="510318" y="685853"/>
                </a:moveTo>
                <a:lnTo>
                  <a:pt x="467246" y="712786"/>
                </a:lnTo>
                <a:lnTo>
                  <a:pt x="506635" y="712786"/>
                </a:lnTo>
                <a:lnTo>
                  <a:pt x="510318" y="68585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8750" y="43243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68750" y="43243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68750" y="47180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8750" y="47180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8750" y="50990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8750" y="5099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8750" y="5505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8750" y="5505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8623" y="5090356"/>
            <a:ext cx="1116965" cy="524510"/>
          </a:xfrm>
          <a:custGeom>
            <a:avLst/>
            <a:gdLst/>
            <a:ahLst/>
            <a:cxnLst/>
            <a:rect l="l" t="t" r="r" b="b"/>
            <a:pathLst>
              <a:path w="1116965" h="524510">
                <a:moveTo>
                  <a:pt x="1021628" y="0"/>
                </a:moveTo>
                <a:lnTo>
                  <a:pt x="1041937" y="46564"/>
                </a:lnTo>
                <a:lnTo>
                  <a:pt x="0" y="500980"/>
                </a:lnTo>
                <a:lnTo>
                  <a:pt x="10152" y="524262"/>
                </a:lnTo>
                <a:lnTo>
                  <a:pt x="1052090" y="69846"/>
                </a:lnTo>
                <a:lnTo>
                  <a:pt x="1095748" y="69846"/>
                </a:lnTo>
                <a:lnTo>
                  <a:pt x="1116860" y="27743"/>
                </a:lnTo>
                <a:lnTo>
                  <a:pt x="1021628" y="0"/>
                </a:lnTo>
                <a:close/>
              </a:path>
              <a:path w="1116965" h="524510">
                <a:moveTo>
                  <a:pt x="1095748" y="69846"/>
                </a:moveTo>
                <a:lnTo>
                  <a:pt x="1052090" y="69846"/>
                </a:lnTo>
                <a:lnTo>
                  <a:pt x="1072398" y="116410"/>
                </a:lnTo>
                <a:lnTo>
                  <a:pt x="1095748" y="6984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65428" y="4648200"/>
            <a:ext cx="1120140" cy="963930"/>
          </a:xfrm>
          <a:custGeom>
            <a:avLst/>
            <a:gdLst/>
            <a:ahLst/>
            <a:cxnLst/>
            <a:rect l="l" t="t" r="r" b="b"/>
            <a:pathLst>
              <a:path w="1120140" h="963929">
                <a:moveTo>
                  <a:pt x="1120054" y="0"/>
                </a:moveTo>
                <a:lnTo>
                  <a:pt x="1020874" y="1442"/>
                </a:lnTo>
                <a:lnTo>
                  <a:pt x="1053960" y="39991"/>
                </a:lnTo>
                <a:lnTo>
                  <a:pt x="0" y="944583"/>
                </a:lnTo>
                <a:lnTo>
                  <a:pt x="16543" y="963857"/>
                </a:lnTo>
                <a:lnTo>
                  <a:pt x="1070503" y="59264"/>
                </a:lnTo>
                <a:lnTo>
                  <a:pt x="1110077" y="59264"/>
                </a:lnTo>
                <a:lnTo>
                  <a:pt x="1120054" y="0"/>
                </a:lnTo>
                <a:close/>
              </a:path>
              <a:path w="1120140" h="963929">
                <a:moveTo>
                  <a:pt x="1110077" y="59264"/>
                </a:moveTo>
                <a:lnTo>
                  <a:pt x="1070503" y="59264"/>
                </a:lnTo>
                <a:lnTo>
                  <a:pt x="1103588" y="97814"/>
                </a:lnTo>
                <a:lnTo>
                  <a:pt x="1110077" y="5926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28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15312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1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01090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-5" dirty="0"/>
              <a:t>t</a:t>
            </a:r>
            <a:r>
              <a:rPr dirty="0"/>
              <a:t>h </a:t>
            </a:r>
            <a:r>
              <a:rPr spc="35" dirty="0"/>
              <a:t>b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35" dirty="0"/>
              <a:t>(</a:t>
            </a:r>
            <a:r>
              <a:rPr spc="-20" dirty="0"/>
              <a:t>5)</a:t>
            </a:r>
          </a:p>
        </p:txBody>
      </p:sp>
      <p:sp>
        <p:nvSpPr>
          <p:cNvPr id="39" name="object 39"/>
          <p:cNvSpPr/>
          <p:nvPr/>
        </p:nvSpPr>
        <p:spPr>
          <a:xfrm>
            <a:off x="546100" y="1333500"/>
            <a:ext cx="7594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900" y="1435100"/>
            <a:ext cx="6007100" cy="199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0550" y="1377950"/>
            <a:ext cx="74549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13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(lamb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word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(word[0]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len(wo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d))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.groupByKe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3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313055" marR="312039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(k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values</a:t>
            </a:r>
            <a:r>
              <a:rPr sz="1800" b="1" spc="20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(k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sum(values)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2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(v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lue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)))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2100" y="4495800"/>
            <a:ext cx="9906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9400" y="4457700"/>
            <a:ext cx="9525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950" y="4540250"/>
            <a:ext cx="850900" cy="576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850900" y="0"/>
                </a:moveTo>
                <a:lnTo>
                  <a:pt x="0" y="0"/>
                </a:lnTo>
                <a:lnTo>
                  <a:pt x="0" y="545578"/>
                </a:lnTo>
                <a:lnTo>
                  <a:pt x="60732" y="558749"/>
                </a:lnTo>
                <a:lnTo>
                  <a:pt x="115722" y="568065"/>
                </a:lnTo>
                <a:lnTo>
                  <a:pt x="165606" y="573870"/>
                </a:lnTo>
                <a:lnTo>
                  <a:pt x="211023" y="576508"/>
                </a:lnTo>
                <a:lnTo>
                  <a:pt x="252610" y="576322"/>
                </a:lnTo>
                <a:lnTo>
                  <a:pt x="291007" y="573656"/>
                </a:lnTo>
                <a:lnTo>
                  <a:pt x="360781" y="562260"/>
                </a:lnTo>
                <a:lnTo>
                  <a:pt x="425450" y="545071"/>
                </a:lnTo>
                <a:lnTo>
                  <a:pt x="524048" y="514441"/>
                </a:lnTo>
                <a:lnTo>
                  <a:pt x="559892" y="504315"/>
                </a:lnTo>
                <a:lnTo>
                  <a:pt x="598289" y="494803"/>
                </a:lnTo>
                <a:lnTo>
                  <a:pt x="639876" y="486249"/>
                </a:lnTo>
                <a:lnTo>
                  <a:pt x="685293" y="478998"/>
                </a:lnTo>
                <a:lnTo>
                  <a:pt x="735177" y="473393"/>
                </a:lnTo>
                <a:lnTo>
                  <a:pt x="790167" y="469778"/>
                </a:lnTo>
                <a:lnTo>
                  <a:pt x="850900" y="468496"/>
                </a:lnTo>
                <a:lnTo>
                  <a:pt x="850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950" y="4540250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79">
                <a:moveTo>
                  <a:pt x="0" y="0"/>
                </a:moveTo>
                <a:lnTo>
                  <a:pt x="850900" y="0"/>
                </a:lnTo>
                <a:lnTo>
                  <a:pt x="850900" y="468496"/>
                </a:lnTo>
                <a:lnTo>
                  <a:pt x="790167" y="469777"/>
                </a:lnTo>
                <a:lnTo>
                  <a:pt x="735177" y="473392"/>
                </a:lnTo>
                <a:lnTo>
                  <a:pt x="685293" y="478997"/>
                </a:lnTo>
                <a:lnTo>
                  <a:pt x="639876" y="486249"/>
                </a:lnTo>
                <a:lnTo>
                  <a:pt x="598289" y="494802"/>
                </a:lnTo>
                <a:lnTo>
                  <a:pt x="559892" y="504314"/>
                </a:lnTo>
                <a:lnTo>
                  <a:pt x="490118" y="524838"/>
                </a:lnTo>
                <a:lnTo>
                  <a:pt x="457465" y="535163"/>
                </a:lnTo>
                <a:lnTo>
                  <a:pt x="425450" y="545070"/>
                </a:lnTo>
                <a:lnTo>
                  <a:pt x="360781" y="562260"/>
                </a:lnTo>
                <a:lnTo>
                  <a:pt x="291007" y="573656"/>
                </a:lnTo>
                <a:lnTo>
                  <a:pt x="252610" y="576321"/>
                </a:lnTo>
                <a:lnTo>
                  <a:pt x="211023" y="576508"/>
                </a:lnTo>
                <a:lnTo>
                  <a:pt x="165606" y="573870"/>
                </a:lnTo>
                <a:lnTo>
                  <a:pt x="115722" y="568065"/>
                </a:lnTo>
                <a:lnTo>
                  <a:pt x="60732" y="558749"/>
                </a:lnTo>
                <a:lnTo>
                  <a:pt x="0" y="5455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89700" y="4203700"/>
            <a:ext cx="965200" cy="1181100"/>
          </a:xfrm>
          <a:custGeom>
            <a:avLst/>
            <a:gdLst/>
            <a:ahLst/>
            <a:cxnLst/>
            <a:rect l="l" t="t" r="r" b="b"/>
            <a:pathLst>
              <a:path w="965200" h="1181100">
                <a:moveTo>
                  <a:pt x="0" y="0"/>
                </a:moveTo>
                <a:lnTo>
                  <a:pt x="965200" y="0"/>
                </a:lnTo>
                <a:lnTo>
                  <a:pt x="9652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70236" y="409551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07300" y="4191000"/>
            <a:ext cx="965200" cy="1168400"/>
          </a:xfrm>
          <a:custGeom>
            <a:avLst/>
            <a:gdLst/>
            <a:ahLst/>
            <a:cxnLst/>
            <a:rect l="l" t="t" r="r" b="b"/>
            <a:pathLst>
              <a:path w="965200" h="1168400">
                <a:moveTo>
                  <a:pt x="0" y="0"/>
                </a:moveTo>
                <a:lnTo>
                  <a:pt x="965200" y="0"/>
                </a:lnTo>
                <a:lnTo>
                  <a:pt x="9652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16850" y="4019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16850" y="4019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90196" y="4074409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92656" y="4459456"/>
            <a:ext cx="1104900" cy="673735"/>
          </a:xfrm>
          <a:custGeom>
            <a:avLst/>
            <a:gdLst/>
            <a:ahLst/>
            <a:cxnLst/>
            <a:rect l="l" t="t" r="r" b="b"/>
            <a:pathLst>
              <a:path w="1104900" h="673735">
                <a:moveTo>
                  <a:pt x="12887" y="0"/>
                </a:moveTo>
                <a:lnTo>
                  <a:pt x="0" y="21887"/>
                </a:lnTo>
                <a:lnTo>
                  <a:pt x="1032550" y="629866"/>
                </a:lnTo>
                <a:lnTo>
                  <a:pt x="1006775" y="673641"/>
                </a:lnTo>
                <a:lnTo>
                  <a:pt x="1104658" y="657585"/>
                </a:lnTo>
                <a:lnTo>
                  <a:pt x="1086892" y="607978"/>
                </a:lnTo>
                <a:lnTo>
                  <a:pt x="1045438" y="607978"/>
                </a:lnTo>
                <a:lnTo>
                  <a:pt x="12887" y="0"/>
                </a:lnTo>
                <a:close/>
              </a:path>
              <a:path w="1104900" h="673735">
                <a:moveTo>
                  <a:pt x="1071214" y="564203"/>
                </a:moveTo>
                <a:lnTo>
                  <a:pt x="1045438" y="607978"/>
                </a:lnTo>
                <a:lnTo>
                  <a:pt x="1086892" y="607978"/>
                </a:lnTo>
                <a:lnTo>
                  <a:pt x="1071214" y="5642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0382" y="4801040"/>
            <a:ext cx="1115695" cy="354965"/>
          </a:xfrm>
          <a:custGeom>
            <a:avLst/>
            <a:gdLst/>
            <a:ahLst/>
            <a:cxnLst/>
            <a:rect l="l" t="t" r="r" b="b"/>
            <a:pathLst>
              <a:path w="1115695" h="354964">
                <a:moveTo>
                  <a:pt x="6634" y="0"/>
                </a:moveTo>
                <a:lnTo>
                  <a:pt x="0" y="24518"/>
                </a:lnTo>
                <a:lnTo>
                  <a:pt x="1038227" y="305408"/>
                </a:lnTo>
                <a:lnTo>
                  <a:pt x="1024961" y="354445"/>
                </a:lnTo>
                <a:lnTo>
                  <a:pt x="1115100" y="313048"/>
                </a:lnTo>
                <a:lnTo>
                  <a:pt x="1092535" y="280889"/>
                </a:lnTo>
                <a:lnTo>
                  <a:pt x="1044862" y="280889"/>
                </a:lnTo>
                <a:lnTo>
                  <a:pt x="6634" y="0"/>
                </a:lnTo>
                <a:close/>
              </a:path>
              <a:path w="1115695" h="354964">
                <a:moveTo>
                  <a:pt x="1058128" y="231852"/>
                </a:moveTo>
                <a:lnTo>
                  <a:pt x="1044862" y="280889"/>
                </a:lnTo>
                <a:lnTo>
                  <a:pt x="1092535" y="280889"/>
                </a:lnTo>
                <a:lnTo>
                  <a:pt x="1058128" y="23185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73058" y="5096629"/>
            <a:ext cx="1112520" cy="128905"/>
          </a:xfrm>
          <a:custGeom>
            <a:avLst/>
            <a:gdLst/>
            <a:ahLst/>
            <a:cxnLst/>
            <a:rect l="l" t="t" r="r" b="b"/>
            <a:pathLst>
              <a:path w="1112520" h="128904">
                <a:moveTo>
                  <a:pt x="1033114" y="0"/>
                </a:moveTo>
                <a:lnTo>
                  <a:pt x="1035679" y="50735"/>
                </a:lnTo>
                <a:lnTo>
                  <a:pt x="0" y="103101"/>
                </a:lnTo>
                <a:lnTo>
                  <a:pt x="1282" y="128468"/>
                </a:lnTo>
                <a:lnTo>
                  <a:pt x="1036962" y="76102"/>
                </a:lnTo>
                <a:lnTo>
                  <a:pt x="1094509" y="76102"/>
                </a:lnTo>
                <a:lnTo>
                  <a:pt x="1112424" y="59570"/>
                </a:lnTo>
                <a:lnTo>
                  <a:pt x="1033114" y="0"/>
                </a:lnTo>
                <a:close/>
              </a:path>
              <a:path w="1112520" h="128904">
                <a:moveTo>
                  <a:pt x="1094509" y="76102"/>
                </a:moveTo>
                <a:lnTo>
                  <a:pt x="1036962" y="76102"/>
                </a:lnTo>
                <a:lnTo>
                  <a:pt x="1039528" y="126837"/>
                </a:lnTo>
                <a:lnTo>
                  <a:pt x="1094509" y="761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67975" y="4625863"/>
            <a:ext cx="1117600" cy="595630"/>
          </a:xfrm>
          <a:custGeom>
            <a:avLst/>
            <a:gdLst/>
            <a:ahLst/>
            <a:cxnLst/>
            <a:rect l="l" t="t" r="r" b="b"/>
            <a:pathLst>
              <a:path w="1117600" h="595629">
                <a:moveTo>
                  <a:pt x="1020864" y="0"/>
                </a:moveTo>
                <a:lnTo>
                  <a:pt x="1043762" y="45346"/>
                </a:lnTo>
                <a:lnTo>
                  <a:pt x="0" y="572387"/>
                </a:lnTo>
                <a:lnTo>
                  <a:pt x="11447" y="595061"/>
                </a:lnTo>
                <a:lnTo>
                  <a:pt x="1055211" y="68019"/>
                </a:lnTo>
                <a:lnTo>
                  <a:pt x="1097735" y="68019"/>
                </a:lnTo>
                <a:lnTo>
                  <a:pt x="1117507" y="22336"/>
                </a:lnTo>
                <a:lnTo>
                  <a:pt x="1020864" y="0"/>
                </a:lnTo>
                <a:close/>
              </a:path>
              <a:path w="1117600" h="595629">
                <a:moveTo>
                  <a:pt x="1097735" y="68019"/>
                </a:moveTo>
                <a:lnTo>
                  <a:pt x="1055211" y="68019"/>
                </a:lnTo>
                <a:lnTo>
                  <a:pt x="1078109" y="113366"/>
                </a:lnTo>
                <a:lnTo>
                  <a:pt x="1097735" y="6801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71796" y="4596838"/>
            <a:ext cx="1113790" cy="233045"/>
          </a:xfrm>
          <a:custGeom>
            <a:avLst/>
            <a:gdLst/>
            <a:ahLst/>
            <a:cxnLst/>
            <a:rect l="l" t="t" r="r" b="b"/>
            <a:pathLst>
              <a:path w="1113790" h="233045">
                <a:moveTo>
                  <a:pt x="1028829" y="0"/>
                </a:moveTo>
                <a:lnTo>
                  <a:pt x="1036443" y="50225"/>
                </a:lnTo>
                <a:lnTo>
                  <a:pt x="0" y="207357"/>
                </a:lnTo>
                <a:lnTo>
                  <a:pt x="3807" y="232470"/>
                </a:lnTo>
                <a:lnTo>
                  <a:pt x="1040250" y="75338"/>
                </a:lnTo>
                <a:lnTo>
                  <a:pt x="1092418" y="75338"/>
                </a:lnTo>
                <a:lnTo>
                  <a:pt x="1113687" y="51361"/>
                </a:lnTo>
                <a:lnTo>
                  <a:pt x="1028829" y="0"/>
                </a:lnTo>
                <a:close/>
              </a:path>
              <a:path w="1113790" h="233045">
                <a:moveTo>
                  <a:pt x="1092418" y="75338"/>
                </a:moveTo>
                <a:lnTo>
                  <a:pt x="1040250" y="75338"/>
                </a:lnTo>
                <a:lnTo>
                  <a:pt x="1047866" y="125566"/>
                </a:lnTo>
                <a:lnTo>
                  <a:pt x="1092418" y="7533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98417" y="4419118"/>
            <a:ext cx="494665" cy="411480"/>
          </a:xfrm>
          <a:custGeom>
            <a:avLst/>
            <a:gdLst/>
            <a:ahLst/>
            <a:cxnLst/>
            <a:rect l="l" t="t" r="r" b="b"/>
            <a:pathLst>
              <a:path w="494664" h="411479">
                <a:moveTo>
                  <a:pt x="395004" y="0"/>
                </a:moveTo>
                <a:lnTo>
                  <a:pt x="427336" y="39182"/>
                </a:lnTo>
                <a:lnTo>
                  <a:pt x="0" y="391792"/>
                </a:lnTo>
                <a:lnTo>
                  <a:pt x="16165" y="411383"/>
                </a:lnTo>
                <a:lnTo>
                  <a:pt x="443502" y="58774"/>
                </a:lnTo>
                <a:lnTo>
                  <a:pt x="483213" y="58774"/>
                </a:lnTo>
                <a:lnTo>
                  <a:pt x="494194" y="481"/>
                </a:lnTo>
                <a:lnTo>
                  <a:pt x="395004" y="0"/>
                </a:lnTo>
                <a:close/>
              </a:path>
              <a:path w="494664" h="411479">
                <a:moveTo>
                  <a:pt x="483213" y="58774"/>
                </a:moveTo>
                <a:lnTo>
                  <a:pt x="443502" y="58774"/>
                </a:lnTo>
                <a:lnTo>
                  <a:pt x="475832" y="97957"/>
                </a:lnTo>
                <a:lnTo>
                  <a:pt x="483213" y="5877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19950" y="4540250"/>
            <a:ext cx="5969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19950" y="45402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45350" y="5060950"/>
            <a:ext cx="5969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45350" y="50609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06283" y="4751105"/>
            <a:ext cx="486409" cy="127000"/>
          </a:xfrm>
          <a:custGeom>
            <a:avLst/>
            <a:gdLst/>
            <a:ahLst/>
            <a:cxnLst/>
            <a:rect l="l" t="t" r="r" b="b"/>
            <a:pathLst>
              <a:path w="486410" h="127000">
                <a:moveTo>
                  <a:pt x="470102" y="76189"/>
                </a:moveTo>
                <a:lnTo>
                  <a:pt x="410353" y="76189"/>
                </a:lnTo>
                <a:lnTo>
                  <a:pt x="411218" y="126982"/>
                </a:lnTo>
                <a:lnTo>
                  <a:pt x="470102" y="76189"/>
                </a:lnTo>
                <a:close/>
              </a:path>
              <a:path w="486410" h="127000">
                <a:moveTo>
                  <a:pt x="409056" y="0"/>
                </a:moveTo>
                <a:lnTo>
                  <a:pt x="409921" y="50792"/>
                </a:lnTo>
                <a:lnTo>
                  <a:pt x="0" y="57769"/>
                </a:lnTo>
                <a:lnTo>
                  <a:pt x="432" y="83165"/>
                </a:lnTo>
                <a:lnTo>
                  <a:pt x="410353" y="76189"/>
                </a:lnTo>
                <a:lnTo>
                  <a:pt x="470102" y="76189"/>
                </a:lnTo>
                <a:lnTo>
                  <a:pt x="486327" y="62194"/>
                </a:lnTo>
                <a:lnTo>
                  <a:pt x="409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8620" y="4816039"/>
            <a:ext cx="494030" cy="397510"/>
          </a:xfrm>
          <a:custGeom>
            <a:avLst/>
            <a:gdLst/>
            <a:ahLst/>
            <a:cxnLst/>
            <a:rect l="l" t="t" r="r" b="b"/>
            <a:pathLst>
              <a:path w="494030" h="397510">
                <a:moveTo>
                  <a:pt x="15758" y="0"/>
                </a:moveTo>
                <a:lnTo>
                  <a:pt x="0" y="19921"/>
                </a:lnTo>
                <a:lnTo>
                  <a:pt x="426349" y="357205"/>
                </a:lnTo>
                <a:lnTo>
                  <a:pt x="394831" y="397045"/>
                </a:lnTo>
                <a:lnTo>
                  <a:pt x="493991" y="394521"/>
                </a:lnTo>
                <a:lnTo>
                  <a:pt x="481984" y="337285"/>
                </a:lnTo>
                <a:lnTo>
                  <a:pt x="442108" y="337285"/>
                </a:lnTo>
                <a:lnTo>
                  <a:pt x="15758" y="0"/>
                </a:lnTo>
                <a:close/>
              </a:path>
              <a:path w="494030" h="397510">
                <a:moveTo>
                  <a:pt x="473626" y="297444"/>
                </a:moveTo>
                <a:lnTo>
                  <a:pt x="442108" y="337285"/>
                </a:lnTo>
                <a:lnTo>
                  <a:pt x="481984" y="337285"/>
                </a:lnTo>
                <a:lnTo>
                  <a:pt x="473626" y="297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97075" y="44578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7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5731" y="4819266"/>
            <a:ext cx="510540" cy="784225"/>
          </a:xfrm>
          <a:custGeom>
            <a:avLst/>
            <a:gdLst/>
            <a:ahLst/>
            <a:cxnLst/>
            <a:rect l="l" t="t" r="r" b="b"/>
            <a:pathLst>
              <a:path w="510539" h="784225">
                <a:moveTo>
                  <a:pt x="21536" y="0"/>
                </a:moveTo>
                <a:lnTo>
                  <a:pt x="0" y="13467"/>
                </a:lnTo>
                <a:lnTo>
                  <a:pt x="445711" y="726253"/>
                </a:lnTo>
                <a:lnTo>
                  <a:pt x="402638" y="753187"/>
                </a:lnTo>
                <a:lnTo>
                  <a:pt x="496879" y="784128"/>
                </a:lnTo>
                <a:lnTo>
                  <a:pt x="506635" y="712786"/>
                </a:lnTo>
                <a:lnTo>
                  <a:pt x="467246" y="712786"/>
                </a:lnTo>
                <a:lnTo>
                  <a:pt x="21536" y="0"/>
                </a:lnTo>
                <a:close/>
              </a:path>
              <a:path w="510539" h="784225">
                <a:moveTo>
                  <a:pt x="510318" y="685853"/>
                </a:moveTo>
                <a:lnTo>
                  <a:pt x="467246" y="712786"/>
                </a:lnTo>
                <a:lnTo>
                  <a:pt x="506635" y="712786"/>
                </a:lnTo>
                <a:lnTo>
                  <a:pt x="510318" y="68585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8750" y="43243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68750" y="43243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68750" y="4718050"/>
            <a:ext cx="7747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8750" y="47180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8750" y="50990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68750" y="5099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68750" y="5505450"/>
            <a:ext cx="7747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8750" y="5505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68623" y="5090356"/>
            <a:ext cx="1116965" cy="524510"/>
          </a:xfrm>
          <a:custGeom>
            <a:avLst/>
            <a:gdLst/>
            <a:ahLst/>
            <a:cxnLst/>
            <a:rect l="l" t="t" r="r" b="b"/>
            <a:pathLst>
              <a:path w="1116965" h="524510">
                <a:moveTo>
                  <a:pt x="1021628" y="0"/>
                </a:moveTo>
                <a:lnTo>
                  <a:pt x="1041937" y="46564"/>
                </a:lnTo>
                <a:lnTo>
                  <a:pt x="0" y="500980"/>
                </a:lnTo>
                <a:lnTo>
                  <a:pt x="10152" y="524262"/>
                </a:lnTo>
                <a:lnTo>
                  <a:pt x="1052090" y="69846"/>
                </a:lnTo>
                <a:lnTo>
                  <a:pt x="1095748" y="69846"/>
                </a:lnTo>
                <a:lnTo>
                  <a:pt x="1116860" y="27743"/>
                </a:lnTo>
                <a:lnTo>
                  <a:pt x="1021628" y="0"/>
                </a:lnTo>
                <a:close/>
              </a:path>
              <a:path w="1116965" h="524510">
                <a:moveTo>
                  <a:pt x="1095748" y="69846"/>
                </a:moveTo>
                <a:lnTo>
                  <a:pt x="1052090" y="69846"/>
                </a:lnTo>
                <a:lnTo>
                  <a:pt x="1072398" y="116410"/>
                </a:lnTo>
                <a:lnTo>
                  <a:pt x="1095748" y="6984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65428" y="4648200"/>
            <a:ext cx="1120140" cy="963930"/>
          </a:xfrm>
          <a:custGeom>
            <a:avLst/>
            <a:gdLst/>
            <a:ahLst/>
            <a:cxnLst/>
            <a:rect l="l" t="t" r="r" b="b"/>
            <a:pathLst>
              <a:path w="1120140" h="963929">
                <a:moveTo>
                  <a:pt x="1120054" y="0"/>
                </a:moveTo>
                <a:lnTo>
                  <a:pt x="1020874" y="1442"/>
                </a:lnTo>
                <a:lnTo>
                  <a:pt x="1053960" y="39991"/>
                </a:lnTo>
                <a:lnTo>
                  <a:pt x="0" y="944583"/>
                </a:lnTo>
                <a:lnTo>
                  <a:pt x="16543" y="963857"/>
                </a:lnTo>
                <a:lnTo>
                  <a:pt x="1070503" y="59264"/>
                </a:lnTo>
                <a:lnTo>
                  <a:pt x="1110077" y="59264"/>
                </a:lnTo>
                <a:lnTo>
                  <a:pt x="1120054" y="0"/>
                </a:lnTo>
                <a:close/>
              </a:path>
              <a:path w="1120140" h="963929">
                <a:moveTo>
                  <a:pt x="1110077" y="59264"/>
                </a:moveTo>
                <a:lnTo>
                  <a:pt x="1070503" y="59264"/>
                </a:lnTo>
                <a:lnTo>
                  <a:pt x="1103588" y="97814"/>
                </a:lnTo>
                <a:lnTo>
                  <a:pt x="1110077" y="5926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5363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30" dirty="0">
                <a:latin typeface="Calibri"/>
                <a:cs typeface="Calibri"/>
              </a:rPr>
              <a:t>ag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168400"/>
            <a:ext cx="80264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200" y="1295400"/>
            <a:ext cx="74930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" y="1212850"/>
            <a:ext cx="7886700" cy="1968500"/>
          </a:xfrm>
          <a:custGeom>
            <a:avLst/>
            <a:gdLst/>
            <a:ahLst/>
            <a:cxnLst/>
            <a:rect l="l" t="t" r="r" b="b"/>
            <a:pathLst>
              <a:path w="7886700" h="1968500">
                <a:moveTo>
                  <a:pt x="0" y="0"/>
                </a:moveTo>
                <a:lnTo>
                  <a:pt x="7886700" y="0"/>
                </a:lnTo>
                <a:lnTo>
                  <a:pt x="7886700" y="1968500"/>
                </a:lnTo>
                <a:lnTo>
                  <a:pt x="0" y="1968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150" y="1212850"/>
            <a:ext cx="7886700" cy="1968500"/>
          </a:xfrm>
          <a:custGeom>
            <a:avLst/>
            <a:gdLst/>
            <a:ahLst/>
            <a:cxnLst/>
            <a:rect l="l" t="t" r="r" b="b"/>
            <a:pathLst>
              <a:path w="7886700" h="1968500">
                <a:moveTo>
                  <a:pt x="0" y="0"/>
                </a:moveTo>
                <a:lnTo>
                  <a:pt x="7886700" y="0"/>
                </a:lnTo>
                <a:lnTo>
                  <a:pt x="7886700" y="1968500"/>
                </a:lnTo>
                <a:lnTo>
                  <a:pt x="0" y="1968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428" y="1408570"/>
            <a:ext cx="715835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2692400" indent="-127000" algn="just">
              <a:lnSpc>
                <a:spcPct val="100699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). flatMap(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\</a:t>
            </a:r>
            <a:r>
              <a:rPr sz="1600" b="1" spc="-65" dirty="0">
                <a:latin typeface="Courier New"/>
                <a:cs typeface="Courier New"/>
              </a:rPr>
              <a:t>\</a:t>
            </a:r>
            <a:r>
              <a:rPr sz="1600" b="1" spc="35" dirty="0">
                <a:latin typeface="Courier New"/>
                <a:cs typeface="Courier New"/>
              </a:rPr>
              <a:t>W"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). map(wor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(word(0)</a:t>
            </a:r>
            <a:r>
              <a:rPr sz="1600" b="1" spc="40" dirty="0">
                <a:latin typeface="Courier New"/>
                <a:cs typeface="Courier New"/>
              </a:rPr>
              <a:t>,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.l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h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35" dirty="0">
                <a:latin typeface="Courier New"/>
                <a:cs typeface="Courier New"/>
              </a:rPr>
              <a:t>groupByK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397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(pair._1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pair._2.su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/p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._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.s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z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.t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Do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avglens.sa</a:t>
            </a:r>
            <a:r>
              <a:rPr sz="1600" b="1" spc="-60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xt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av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ut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5" dirty="0"/>
              <a:t>:</a:t>
            </a:r>
            <a:r>
              <a:rPr spc="-85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2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1212850" y="3625850"/>
            <a:ext cx="4724400" cy="2413000"/>
          </a:xfrm>
          <a:custGeom>
            <a:avLst/>
            <a:gdLst/>
            <a:ahLst/>
            <a:cxnLst/>
            <a:rect l="l" t="t" r="r" b="b"/>
            <a:pathLst>
              <a:path w="4724400" h="2413000">
                <a:moveTo>
                  <a:pt x="0" y="402173"/>
                </a:moveTo>
                <a:lnTo>
                  <a:pt x="5263" y="336938"/>
                </a:lnTo>
                <a:lnTo>
                  <a:pt x="20503" y="275055"/>
                </a:lnTo>
                <a:lnTo>
                  <a:pt x="44889" y="217351"/>
                </a:lnTo>
                <a:lnTo>
                  <a:pt x="77596" y="164655"/>
                </a:lnTo>
                <a:lnTo>
                  <a:pt x="117793" y="117793"/>
                </a:lnTo>
                <a:lnTo>
                  <a:pt x="164655" y="77596"/>
                </a:lnTo>
                <a:lnTo>
                  <a:pt x="217351" y="44889"/>
                </a:lnTo>
                <a:lnTo>
                  <a:pt x="275055" y="20503"/>
                </a:lnTo>
                <a:lnTo>
                  <a:pt x="336938" y="5263"/>
                </a:lnTo>
                <a:lnTo>
                  <a:pt x="402173" y="0"/>
                </a:lnTo>
                <a:lnTo>
                  <a:pt x="4322226" y="0"/>
                </a:lnTo>
                <a:lnTo>
                  <a:pt x="4387460" y="5263"/>
                </a:lnTo>
                <a:lnTo>
                  <a:pt x="4449344" y="20503"/>
                </a:lnTo>
                <a:lnTo>
                  <a:pt x="4507048" y="44889"/>
                </a:lnTo>
                <a:lnTo>
                  <a:pt x="4559744" y="77596"/>
                </a:lnTo>
                <a:lnTo>
                  <a:pt x="4606606" y="117793"/>
                </a:lnTo>
                <a:lnTo>
                  <a:pt x="4646803" y="164655"/>
                </a:lnTo>
                <a:lnTo>
                  <a:pt x="4679510" y="217351"/>
                </a:lnTo>
                <a:lnTo>
                  <a:pt x="4703897" y="275055"/>
                </a:lnTo>
                <a:lnTo>
                  <a:pt x="4719136" y="336938"/>
                </a:lnTo>
                <a:lnTo>
                  <a:pt x="4724400" y="402173"/>
                </a:lnTo>
                <a:lnTo>
                  <a:pt x="4724400" y="2010826"/>
                </a:lnTo>
                <a:lnTo>
                  <a:pt x="4719136" y="2076060"/>
                </a:lnTo>
                <a:lnTo>
                  <a:pt x="4703897" y="2137944"/>
                </a:lnTo>
                <a:lnTo>
                  <a:pt x="4679510" y="2195648"/>
                </a:lnTo>
                <a:lnTo>
                  <a:pt x="4646803" y="2248344"/>
                </a:lnTo>
                <a:lnTo>
                  <a:pt x="4606606" y="2295206"/>
                </a:lnTo>
                <a:lnTo>
                  <a:pt x="4559744" y="2335403"/>
                </a:lnTo>
                <a:lnTo>
                  <a:pt x="4507048" y="2368110"/>
                </a:lnTo>
                <a:lnTo>
                  <a:pt x="4449344" y="2392496"/>
                </a:lnTo>
                <a:lnTo>
                  <a:pt x="4387460" y="2407736"/>
                </a:lnTo>
                <a:lnTo>
                  <a:pt x="4322226" y="2413000"/>
                </a:lnTo>
                <a:lnTo>
                  <a:pt x="402173" y="2413000"/>
                </a:lnTo>
                <a:lnTo>
                  <a:pt x="336938" y="2407736"/>
                </a:lnTo>
                <a:lnTo>
                  <a:pt x="275055" y="2392496"/>
                </a:lnTo>
                <a:lnTo>
                  <a:pt x="217351" y="2368110"/>
                </a:lnTo>
                <a:lnTo>
                  <a:pt x="164655" y="2335403"/>
                </a:lnTo>
                <a:lnTo>
                  <a:pt x="117793" y="2295206"/>
                </a:lnTo>
                <a:lnTo>
                  <a:pt x="77596" y="2248344"/>
                </a:lnTo>
                <a:lnTo>
                  <a:pt x="44889" y="2195648"/>
                </a:lnTo>
                <a:lnTo>
                  <a:pt x="20503" y="2137944"/>
                </a:lnTo>
                <a:lnTo>
                  <a:pt x="5263" y="2076060"/>
                </a:lnTo>
                <a:lnTo>
                  <a:pt x="0" y="2010826"/>
                </a:lnTo>
                <a:lnTo>
                  <a:pt x="0" y="4021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3650" y="3625850"/>
            <a:ext cx="2387600" cy="2298700"/>
          </a:xfrm>
          <a:custGeom>
            <a:avLst/>
            <a:gdLst/>
            <a:ahLst/>
            <a:cxnLst/>
            <a:rect l="l" t="t" r="r" b="b"/>
            <a:pathLst>
              <a:path w="2387600" h="2298700">
                <a:moveTo>
                  <a:pt x="0" y="383123"/>
                </a:moveTo>
                <a:lnTo>
                  <a:pt x="5014" y="320978"/>
                </a:lnTo>
                <a:lnTo>
                  <a:pt x="19531" y="262026"/>
                </a:lnTo>
                <a:lnTo>
                  <a:pt x="42763" y="207055"/>
                </a:lnTo>
                <a:lnTo>
                  <a:pt x="73920" y="156855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5" y="42763"/>
                </a:lnTo>
                <a:lnTo>
                  <a:pt x="262026" y="19531"/>
                </a:lnTo>
                <a:lnTo>
                  <a:pt x="320978" y="5014"/>
                </a:lnTo>
                <a:lnTo>
                  <a:pt x="383123" y="0"/>
                </a:lnTo>
                <a:lnTo>
                  <a:pt x="2004477" y="0"/>
                </a:lnTo>
                <a:lnTo>
                  <a:pt x="2066621" y="5014"/>
                </a:lnTo>
                <a:lnTo>
                  <a:pt x="2125573" y="19531"/>
                </a:lnTo>
                <a:lnTo>
                  <a:pt x="2180544" y="42763"/>
                </a:lnTo>
                <a:lnTo>
                  <a:pt x="2230744" y="73920"/>
                </a:lnTo>
                <a:lnTo>
                  <a:pt x="2275385" y="112214"/>
                </a:lnTo>
                <a:lnTo>
                  <a:pt x="2313679" y="156855"/>
                </a:lnTo>
                <a:lnTo>
                  <a:pt x="2344836" y="207055"/>
                </a:lnTo>
                <a:lnTo>
                  <a:pt x="2368068" y="262026"/>
                </a:lnTo>
                <a:lnTo>
                  <a:pt x="2382585" y="320978"/>
                </a:lnTo>
                <a:lnTo>
                  <a:pt x="2387600" y="383123"/>
                </a:lnTo>
                <a:lnTo>
                  <a:pt x="2387600" y="1915577"/>
                </a:lnTo>
                <a:lnTo>
                  <a:pt x="2382585" y="1977721"/>
                </a:lnTo>
                <a:lnTo>
                  <a:pt x="2368068" y="2036673"/>
                </a:lnTo>
                <a:lnTo>
                  <a:pt x="2344836" y="2091644"/>
                </a:lnTo>
                <a:lnTo>
                  <a:pt x="2313679" y="2141844"/>
                </a:lnTo>
                <a:lnTo>
                  <a:pt x="2275385" y="2186485"/>
                </a:lnTo>
                <a:lnTo>
                  <a:pt x="2230744" y="2224779"/>
                </a:lnTo>
                <a:lnTo>
                  <a:pt x="2180544" y="2255936"/>
                </a:lnTo>
                <a:lnTo>
                  <a:pt x="2125573" y="2279168"/>
                </a:lnTo>
                <a:lnTo>
                  <a:pt x="2066621" y="2293685"/>
                </a:lnTo>
                <a:lnTo>
                  <a:pt x="2004477" y="2298700"/>
                </a:lnTo>
                <a:lnTo>
                  <a:pt x="383123" y="2298700"/>
                </a:lnTo>
                <a:lnTo>
                  <a:pt x="320978" y="2293685"/>
                </a:lnTo>
                <a:lnTo>
                  <a:pt x="262026" y="2279168"/>
                </a:lnTo>
                <a:lnTo>
                  <a:pt x="207055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4"/>
                </a:lnTo>
                <a:lnTo>
                  <a:pt x="42763" y="2091644"/>
                </a:lnTo>
                <a:lnTo>
                  <a:pt x="19531" y="2036673"/>
                </a:lnTo>
                <a:lnTo>
                  <a:pt x="5014" y="1977721"/>
                </a:lnTo>
                <a:lnTo>
                  <a:pt x="0" y="1915577"/>
                </a:lnTo>
                <a:lnTo>
                  <a:pt x="0" y="3831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24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924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56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56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150" y="1365250"/>
            <a:ext cx="5245100" cy="749300"/>
          </a:xfrm>
          <a:custGeom>
            <a:avLst/>
            <a:gdLst/>
            <a:ahLst/>
            <a:cxnLst/>
            <a:rect l="l" t="t" r="r" b="b"/>
            <a:pathLst>
              <a:path w="5245100" h="749300">
                <a:moveTo>
                  <a:pt x="0" y="124887"/>
                </a:moveTo>
                <a:lnTo>
                  <a:pt x="7375" y="82503"/>
                </a:lnTo>
                <a:lnTo>
                  <a:pt x="27782" y="46347"/>
                </a:lnTo>
                <a:lnTo>
                  <a:pt x="58637" y="19000"/>
                </a:lnTo>
                <a:lnTo>
                  <a:pt x="97361" y="3043"/>
                </a:lnTo>
                <a:lnTo>
                  <a:pt x="5120214" y="0"/>
                </a:lnTo>
                <a:lnTo>
                  <a:pt x="5134874" y="851"/>
                </a:lnTo>
                <a:lnTo>
                  <a:pt x="5175468" y="12857"/>
                </a:lnTo>
                <a:lnTo>
                  <a:pt x="5208974" y="37034"/>
                </a:lnTo>
                <a:lnTo>
                  <a:pt x="5232811" y="70799"/>
                </a:lnTo>
                <a:lnTo>
                  <a:pt x="5244398" y="111573"/>
                </a:lnTo>
                <a:lnTo>
                  <a:pt x="5245100" y="624413"/>
                </a:lnTo>
                <a:lnTo>
                  <a:pt x="5244248" y="639073"/>
                </a:lnTo>
                <a:lnTo>
                  <a:pt x="5232242" y="679668"/>
                </a:lnTo>
                <a:lnTo>
                  <a:pt x="5208065" y="713174"/>
                </a:lnTo>
                <a:lnTo>
                  <a:pt x="5174300" y="737012"/>
                </a:lnTo>
                <a:lnTo>
                  <a:pt x="5133527" y="748598"/>
                </a:lnTo>
                <a:lnTo>
                  <a:pt x="124886" y="749300"/>
                </a:lnTo>
                <a:lnTo>
                  <a:pt x="110226" y="748448"/>
                </a:lnTo>
                <a:lnTo>
                  <a:pt x="69631" y="736442"/>
                </a:lnTo>
                <a:lnTo>
                  <a:pt x="36125" y="712265"/>
                </a:lnTo>
                <a:lnTo>
                  <a:pt x="12288" y="678500"/>
                </a:lnTo>
                <a:lnTo>
                  <a:pt x="701" y="637727"/>
                </a:lnTo>
                <a:lnTo>
                  <a:pt x="0" y="1248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150" y="2152650"/>
            <a:ext cx="7569200" cy="571500"/>
          </a:xfrm>
          <a:custGeom>
            <a:avLst/>
            <a:gdLst/>
            <a:ahLst/>
            <a:cxnLst/>
            <a:rect l="l" t="t" r="r" b="b"/>
            <a:pathLst>
              <a:path w="7569200" h="571500">
                <a:moveTo>
                  <a:pt x="0" y="95252"/>
                </a:moveTo>
                <a:lnTo>
                  <a:pt x="9494" y="53745"/>
                </a:lnTo>
                <a:lnTo>
                  <a:pt x="35021" y="21456"/>
                </a:lnTo>
                <a:lnTo>
                  <a:pt x="72143" y="2822"/>
                </a:lnTo>
                <a:lnTo>
                  <a:pt x="7473948" y="0"/>
                </a:lnTo>
                <a:lnTo>
                  <a:pt x="7488533" y="1109"/>
                </a:lnTo>
                <a:lnTo>
                  <a:pt x="7527461" y="16441"/>
                </a:lnTo>
                <a:lnTo>
                  <a:pt x="7555691" y="46326"/>
                </a:lnTo>
                <a:lnTo>
                  <a:pt x="7568787" y="86327"/>
                </a:lnTo>
                <a:lnTo>
                  <a:pt x="7569200" y="476247"/>
                </a:lnTo>
                <a:lnTo>
                  <a:pt x="7568090" y="490833"/>
                </a:lnTo>
                <a:lnTo>
                  <a:pt x="7552758" y="529760"/>
                </a:lnTo>
                <a:lnTo>
                  <a:pt x="7522873" y="557991"/>
                </a:lnTo>
                <a:lnTo>
                  <a:pt x="7482873" y="571087"/>
                </a:lnTo>
                <a:lnTo>
                  <a:pt x="95252" y="571500"/>
                </a:lnTo>
                <a:lnTo>
                  <a:pt x="80666" y="570390"/>
                </a:lnTo>
                <a:lnTo>
                  <a:pt x="41739" y="555058"/>
                </a:lnTo>
                <a:lnTo>
                  <a:pt x="13508" y="525173"/>
                </a:lnTo>
                <a:lnTo>
                  <a:pt x="412" y="485173"/>
                </a:lnTo>
                <a:lnTo>
                  <a:pt x="0" y="9525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3032" y="2438518"/>
            <a:ext cx="423545" cy="1205230"/>
          </a:xfrm>
          <a:custGeom>
            <a:avLst/>
            <a:gdLst/>
            <a:ahLst/>
            <a:cxnLst/>
            <a:rect l="l" t="t" r="r" b="b"/>
            <a:pathLst>
              <a:path w="423545" h="1205229">
                <a:moveTo>
                  <a:pt x="5957" y="1135368"/>
                </a:moveTo>
                <a:lnTo>
                  <a:pt x="461" y="1139725"/>
                </a:lnTo>
                <a:lnTo>
                  <a:pt x="0" y="1143718"/>
                </a:lnTo>
                <a:lnTo>
                  <a:pt x="48619" y="1205052"/>
                </a:lnTo>
                <a:lnTo>
                  <a:pt x="67200" y="1185788"/>
                </a:lnTo>
                <a:lnTo>
                  <a:pt x="49554" y="1185788"/>
                </a:lnTo>
                <a:lnTo>
                  <a:pt x="9951" y="1135829"/>
                </a:lnTo>
                <a:lnTo>
                  <a:pt x="5957" y="1135368"/>
                </a:lnTo>
                <a:close/>
              </a:path>
              <a:path w="423545" h="1205229">
                <a:moveTo>
                  <a:pt x="97833" y="1139832"/>
                </a:moveTo>
                <a:lnTo>
                  <a:pt x="93813" y="1139905"/>
                </a:lnTo>
                <a:lnTo>
                  <a:pt x="49554" y="1185788"/>
                </a:lnTo>
                <a:lnTo>
                  <a:pt x="67200" y="1185788"/>
                </a:lnTo>
                <a:lnTo>
                  <a:pt x="102953" y="1148721"/>
                </a:lnTo>
                <a:lnTo>
                  <a:pt x="102882" y="1144701"/>
                </a:lnTo>
                <a:lnTo>
                  <a:pt x="97833" y="1139832"/>
                </a:lnTo>
                <a:close/>
              </a:path>
              <a:path w="423545" h="1205229">
                <a:moveTo>
                  <a:pt x="48654" y="1103603"/>
                </a:moveTo>
                <a:lnTo>
                  <a:pt x="46466" y="1119038"/>
                </a:lnTo>
                <a:lnTo>
                  <a:pt x="44703" y="1154790"/>
                </a:lnTo>
                <a:lnTo>
                  <a:pt x="57388" y="1155406"/>
                </a:lnTo>
                <a:lnTo>
                  <a:pt x="59041" y="1120821"/>
                </a:lnTo>
                <a:lnTo>
                  <a:pt x="61229" y="1105386"/>
                </a:lnTo>
                <a:lnTo>
                  <a:pt x="48654" y="1103603"/>
                </a:lnTo>
                <a:close/>
              </a:path>
              <a:path w="423545" h="1205229">
                <a:moveTo>
                  <a:pt x="63125" y="1015373"/>
                </a:moveTo>
                <a:lnTo>
                  <a:pt x="58262" y="1036017"/>
                </a:lnTo>
                <a:lnTo>
                  <a:pt x="54002" y="1065880"/>
                </a:lnTo>
                <a:lnTo>
                  <a:pt x="66577" y="1067663"/>
                </a:lnTo>
                <a:lnTo>
                  <a:pt x="70624" y="1038929"/>
                </a:lnTo>
                <a:lnTo>
                  <a:pt x="75487" y="1018286"/>
                </a:lnTo>
                <a:lnTo>
                  <a:pt x="63125" y="1015373"/>
                </a:lnTo>
                <a:close/>
              </a:path>
              <a:path w="423545" h="1205229">
                <a:moveTo>
                  <a:pt x="86567" y="929078"/>
                </a:moveTo>
                <a:lnTo>
                  <a:pt x="76597" y="958316"/>
                </a:lnTo>
                <a:lnTo>
                  <a:pt x="71861" y="978288"/>
                </a:lnTo>
                <a:lnTo>
                  <a:pt x="84222" y="981200"/>
                </a:lnTo>
                <a:lnTo>
                  <a:pt x="88616" y="962416"/>
                </a:lnTo>
                <a:lnTo>
                  <a:pt x="98587" y="933178"/>
                </a:lnTo>
                <a:lnTo>
                  <a:pt x="86567" y="929078"/>
                </a:lnTo>
                <a:close/>
              </a:path>
              <a:path w="423545" h="1205229">
                <a:moveTo>
                  <a:pt x="120596" y="846311"/>
                </a:moveTo>
                <a:lnTo>
                  <a:pt x="100434" y="888545"/>
                </a:lnTo>
                <a:lnTo>
                  <a:pt x="98864" y="893018"/>
                </a:lnTo>
                <a:lnTo>
                  <a:pt x="110883" y="897116"/>
                </a:lnTo>
                <a:lnTo>
                  <a:pt x="111895" y="894017"/>
                </a:lnTo>
                <a:lnTo>
                  <a:pt x="132058" y="851783"/>
                </a:lnTo>
                <a:lnTo>
                  <a:pt x="120596" y="846311"/>
                </a:lnTo>
                <a:close/>
              </a:path>
              <a:path w="423545" h="1205229">
                <a:moveTo>
                  <a:pt x="173257" y="772397"/>
                </a:moveTo>
                <a:lnTo>
                  <a:pt x="160581" y="783436"/>
                </a:lnTo>
                <a:lnTo>
                  <a:pt x="160227" y="783831"/>
                </a:lnTo>
                <a:lnTo>
                  <a:pt x="140300" y="812665"/>
                </a:lnTo>
                <a:lnTo>
                  <a:pt x="150747" y="819886"/>
                </a:lnTo>
                <a:lnTo>
                  <a:pt x="169922" y="792143"/>
                </a:lnTo>
                <a:lnTo>
                  <a:pt x="181597" y="781975"/>
                </a:lnTo>
                <a:lnTo>
                  <a:pt x="173257" y="772397"/>
                </a:lnTo>
                <a:close/>
              </a:path>
              <a:path w="423545" h="1205229">
                <a:moveTo>
                  <a:pt x="255459" y="736612"/>
                </a:moveTo>
                <a:lnTo>
                  <a:pt x="231269" y="742483"/>
                </a:lnTo>
                <a:lnTo>
                  <a:pt x="214008" y="745081"/>
                </a:lnTo>
                <a:lnTo>
                  <a:pt x="213459" y="745242"/>
                </a:lnTo>
                <a:lnTo>
                  <a:pt x="205205" y="748925"/>
                </a:lnTo>
                <a:lnTo>
                  <a:pt x="210379" y="760522"/>
                </a:lnTo>
                <a:lnTo>
                  <a:pt x="217332" y="757420"/>
                </a:lnTo>
                <a:lnTo>
                  <a:pt x="234265" y="754825"/>
                </a:lnTo>
                <a:lnTo>
                  <a:pt x="258455" y="748954"/>
                </a:lnTo>
                <a:lnTo>
                  <a:pt x="255459" y="736612"/>
                </a:lnTo>
                <a:close/>
              </a:path>
              <a:path w="423545" h="1205229">
                <a:moveTo>
                  <a:pt x="319943" y="683930"/>
                </a:moveTo>
                <a:lnTo>
                  <a:pt x="296063" y="712034"/>
                </a:lnTo>
                <a:lnTo>
                  <a:pt x="286006" y="719156"/>
                </a:lnTo>
                <a:lnTo>
                  <a:pt x="293347" y="729519"/>
                </a:lnTo>
                <a:lnTo>
                  <a:pt x="304488" y="721629"/>
                </a:lnTo>
                <a:lnTo>
                  <a:pt x="304881" y="721269"/>
                </a:lnTo>
                <a:lnTo>
                  <a:pt x="329622" y="692153"/>
                </a:lnTo>
                <a:lnTo>
                  <a:pt x="319943" y="683930"/>
                </a:lnTo>
                <a:close/>
              </a:path>
              <a:path w="423545" h="1205229">
                <a:moveTo>
                  <a:pt x="362587" y="608556"/>
                </a:moveTo>
                <a:lnTo>
                  <a:pt x="353514" y="630195"/>
                </a:lnTo>
                <a:lnTo>
                  <a:pt x="340059" y="653011"/>
                </a:lnTo>
                <a:lnTo>
                  <a:pt x="351010" y="659439"/>
                </a:lnTo>
                <a:lnTo>
                  <a:pt x="365227" y="635106"/>
                </a:lnTo>
                <a:lnTo>
                  <a:pt x="374300" y="613465"/>
                </a:lnTo>
                <a:lnTo>
                  <a:pt x="362587" y="608556"/>
                </a:lnTo>
                <a:close/>
              </a:path>
              <a:path w="423545" h="1205229">
                <a:moveTo>
                  <a:pt x="391139" y="525288"/>
                </a:moveTo>
                <a:lnTo>
                  <a:pt x="377007" y="574083"/>
                </a:lnTo>
                <a:lnTo>
                  <a:pt x="389206" y="577616"/>
                </a:lnTo>
                <a:lnTo>
                  <a:pt x="403338" y="528821"/>
                </a:lnTo>
                <a:lnTo>
                  <a:pt x="391139" y="525288"/>
                </a:lnTo>
                <a:close/>
              </a:path>
              <a:path w="423545" h="1205229">
                <a:moveTo>
                  <a:pt x="406858" y="439346"/>
                </a:moveTo>
                <a:lnTo>
                  <a:pt x="406443" y="446303"/>
                </a:lnTo>
                <a:lnTo>
                  <a:pt x="399000" y="488770"/>
                </a:lnTo>
                <a:lnTo>
                  <a:pt x="411511" y="490952"/>
                </a:lnTo>
                <a:lnTo>
                  <a:pt x="419121" y="447061"/>
                </a:lnTo>
                <a:lnTo>
                  <a:pt x="419536" y="440103"/>
                </a:lnTo>
                <a:lnTo>
                  <a:pt x="406858" y="439346"/>
                </a:lnTo>
                <a:close/>
              </a:path>
              <a:path w="423545" h="1205229">
                <a:moveTo>
                  <a:pt x="421290" y="350539"/>
                </a:moveTo>
                <a:lnTo>
                  <a:pt x="408625" y="351478"/>
                </a:lnTo>
                <a:lnTo>
                  <a:pt x="410585" y="377912"/>
                </a:lnTo>
                <a:lnTo>
                  <a:pt x="409130" y="401314"/>
                </a:lnTo>
                <a:lnTo>
                  <a:pt x="421808" y="402071"/>
                </a:lnTo>
                <a:lnTo>
                  <a:pt x="423251" y="376972"/>
                </a:lnTo>
                <a:lnTo>
                  <a:pt x="421290" y="350539"/>
                </a:lnTo>
                <a:close/>
              </a:path>
              <a:path w="423545" h="1205229">
                <a:moveTo>
                  <a:pt x="408266" y="261923"/>
                </a:moveTo>
                <a:lnTo>
                  <a:pt x="395853" y="264609"/>
                </a:lnTo>
                <a:lnTo>
                  <a:pt x="405577" y="309545"/>
                </a:lnTo>
                <a:lnTo>
                  <a:pt x="405808" y="313482"/>
                </a:lnTo>
                <a:lnTo>
                  <a:pt x="418472" y="312543"/>
                </a:lnTo>
                <a:lnTo>
                  <a:pt x="417990" y="306859"/>
                </a:lnTo>
                <a:lnTo>
                  <a:pt x="408266" y="261923"/>
                </a:lnTo>
                <a:close/>
              </a:path>
              <a:path w="423545" h="1205229">
                <a:moveTo>
                  <a:pt x="380829" y="176637"/>
                </a:moveTo>
                <a:lnTo>
                  <a:pt x="368879" y="180934"/>
                </a:lnTo>
                <a:lnTo>
                  <a:pt x="386066" y="228738"/>
                </a:lnTo>
                <a:lnTo>
                  <a:pt x="398018" y="224442"/>
                </a:lnTo>
                <a:lnTo>
                  <a:pt x="380829" y="176637"/>
                </a:lnTo>
                <a:close/>
              </a:path>
              <a:path w="423545" h="1205229">
                <a:moveTo>
                  <a:pt x="335788" y="98151"/>
                </a:moveTo>
                <a:lnTo>
                  <a:pt x="325523" y="105630"/>
                </a:lnTo>
                <a:lnTo>
                  <a:pt x="340067" y="125590"/>
                </a:lnTo>
                <a:lnTo>
                  <a:pt x="351679" y="147900"/>
                </a:lnTo>
                <a:lnTo>
                  <a:pt x="362944" y="142036"/>
                </a:lnTo>
                <a:lnTo>
                  <a:pt x="350965" y="119021"/>
                </a:lnTo>
                <a:lnTo>
                  <a:pt x="350612" y="118496"/>
                </a:lnTo>
                <a:lnTo>
                  <a:pt x="335788" y="98151"/>
                </a:lnTo>
                <a:close/>
              </a:path>
              <a:path w="423545" h="1205229">
                <a:moveTo>
                  <a:pt x="273582" y="31578"/>
                </a:moveTo>
                <a:lnTo>
                  <a:pt x="267289" y="42609"/>
                </a:lnTo>
                <a:lnTo>
                  <a:pt x="268443" y="43268"/>
                </a:lnTo>
                <a:lnTo>
                  <a:pt x="303232" y="76249"/>
                </a:lnTo>
                <a:lnTo>
                  <a:pt x="311970" y="67033"/>
                </a:lnTo>
                <a:lnTo>
                  <a:pt x="276255" y="33174"/>
                </a:lnTo>
                <a:lnTo>
                  <a:pt x="275845" y="32870"/>
                </a:lnTo>
                <a:lnTo>
                  <a:pt x="273582" y="31578"/>
                </a:lnTo>
                <a:close/>
              </a:path>
              <a:path w="423545" h="1205229">
                <a:moveTo>
                  <a:pt x="189536" y="0"/>
                </a:moveTo>
                <a:lnTo>
                  <a:pt x="187098" y="12463"/>
                </a:lnTo>
                <a:lnTo>
                  <a:pt x="228714" y="20601"/>
                </a:lnTo>
                <a:lnTo>
                  <a:pt x="234196" y="23728"/>
                </a:lnTo>
                <a:lnTo>
                  <a:pt x="240489" y="12698"/>
                </a:lnTo>
                <a:lnTo>
                  <a:pt x="233503" y="8712"/>
                </a:lnTo>
                <a:lnTo>
                  <a:pt x="232853" y="8469"/>
                </a:lnTo>
                <a:lnTo>
                  <a:pt x="189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580" y="1727683"/>
            <a:ext cx="762635" cy="3141980"/>
          </a:xfrm>
          <a:custGeom>
            <a:avLst/>
            <a:gdLst/>
            <a:ahLst/>
            <a:cxnLst/>
            <a:rect l="l" t="t" r="r" b="b"/>
            <a:pathLst>
              <a:path w="762635" h="3141979">
                <a:moveTo>
                  <a:pt x="630596" y="3059746"/>
                </a:moveTo>
                <a:lnTo>
                  <a:pt x="626210" y="3071665"/>
                </a:lnTo>
                <a:lnTo>
                  <a:pt x="673885" y="3089207"/>
                </a:lnTo>
                <a:lnTo>
                  <a:pt x="678271" y="3077288"/>
                </a:lnTo>
                <a:lnTo>
                  <a:pt x="630596" y="3059746"/>
                </a:lnTo>
                <a:close/>
              </a:path>
              <a:path w="762635" h="3141979">
                <a:moveTo>
                  <a:pt x="713788" y="3085316"/>
                </a:moveTo>
                <a:lnTo>
                  <a:pt x="712209" y="3097918"/>
                </a:lnTo>
                <a:lnTo>
                  <a:pt x="735187" y="3100796"/>
                </a:lnTo>
                <a:lnTo>
                  <a:pt x="690354" y="3131089"/>
                </a:lnTo>
                <a:lnTo>
                  <a:pt x="689590" y="3135036"/>
                </a:lnTo>
                <a:lnTo>
                  <a:pt x="693517" y="3140848"/>
                </a:lnTo>
                <a:lnTo>
                  <a:pt x="697465" y="3141612"/>
                </a:lnTo>
                <a:lnTo>
                  <a:pt x="762314" y="3097794"/>
                </a:lnTo>
                <a:lnTo>
                  <a:pt x="753768" y="3088194"/>
                </a:lnTo>
                <a:lnTo>
                  <a:pt x="736765" y="3088194"/>
                </a:lnTo>
                <a:lnTo>
                  <a:pt x="713788" y="3085316"/>
                </a:lnTo>
                <a:close/>
              </a:path>
              <a:path w="762635" h="3141979">
                <a:moveTo>
                  <a:pt x="706261" y="3039102"/>
                </a:moveTo>
                <a:lnTo>
                  <a:pt x="701022" y="3043765"/>
                </a:lnTo>
                <a:lnTo>
                  <a:pt x="700789" y="3047780"/>
                </a:lnTo>
                <a:lnTo>
                  <a:pt x="736765" y="3088194"/>
                </a:lnTo>
                <a:lnTo>
                  <a:pt x="753768" y="3088194"/>
                </a:lnTo>
                <a:lnTo>
                  <a:pt x="710275" y="3039336"/>
                </a:lnTo>
                <a:lnTo>
                  <a:pt x="706261" y="3039102"/>
                </a:lnTo>
                <a:close/>
              </a:path>
              <a:path w="762635" h="3141979">
                <a:moveTo>
                  <a:pt x="555370" y="3015927"/>
                </a:moveTo>
                <a:lnTo>
                  <a:pt x="555742" y="3016192"/>
                </a:lnTo>
                <a:lnTo>
                  <a:pt x="547623" y="3025907"/>
                </a:lnTo>
                <a:lnTo>
                  <a:pt x="548533" y="3026636"/>
                </a:lnTo>
                <a:lnTo>
                  <a:pt x="591871" y="3052772"/>
                </a:lnTo>
                <a:lnTo>
                  <a:pt x="598430" y="3041896"/>
                </a:lnTo>
                <a:lnTo>
                  <a:pt x="555370" y="3015927"/>
                </a:lnTo>
                <a:close/>
              </a:path>
              <a:path w="762635" h="3141979">
                <a:moveTo>
                  <a:pt x="488259" y="2959553"/>
                </a:moveTo>
                <a:lnTo>
                  <a:pt x="478970" y="2968213"/>
                </a:lnTo>
                <a:lnTo>
                  <a:pt x="479954" y="2969268"/>
                </a:lnTo>
                <a:lnTo>
                  <a:pt x="518392" y="3001468"/>
                </a:lnTo>
                <a:lnTo>
                  <a:pt x="526538" y="2991725"/>
                </a:lnTo>
                <a:lnTo>
                  <a:pt x="489243" y="2960608"/>
                </a:lnTo>
                <a:lnTo>
                  <a:pt x="488259" y="2959553"/>
                </a:lnTo>
                <a:close/>
              </a:path>
              <a:path w="762635" h="3141979">
                <a:moveTo>
                  <a:pt x="427635" y="2894530"/>
                </a:moveTo>
                <a:lnTo>
                  <a:pt x="418346" y="2903190"/>
                </a:lnTo>
                <a:lnTo>
                  <a:pt x="452988" y="2940347"/>
                </a:lnTo>
                <a:lnTo>
                  <a:pt x="462277" y="2931685"/>
                </a:lnTo>
                <a:lnTo>
                  <a:pt x="427635" y="2894530"/>
                </a:lnTo>
                <a:close/>
              </a:path>
              <a:path w="762635" h="3141979">
                <a:moveTo>
                  <a:pt x="373933" y="2824528"/>
                </a:moveTo>
                <a:lnTo>
                  <a:pt x="363812" y="2832199"/>
                </a:lnTo>
                <a:lnTo>
                  <a:pt x="394497" y="2872685"/>
                </a:lnTo>
                <a:lnTo>
                  <a:pt x="404618" y="2865013"/>
                </a:lnTo>
                <a:lnTo>
                  <a:pt x="373933" y="2824528"/>
                </a:lnTo>
                <a:close/>
              </a:path>
              <a:path w="762635" h="3141979">
                <a:moveTo>
                  <a:pt x="325396" y="2750765"/>
                </a:moveTo>
                <a:lnTo>
                  <a:pt x="314656" y="2757542"/>
                </a:lnTo>
                <a:lnTo>
                  <a:pt x="341765" y="2800503"/>
                </a:lnTo>
                <a:lnTo>
                  <a:pt x="352506" y="2793726"/>
                </a:lnTo>
                <a:lnTo>
                  <a:pt x="325396" y="2750765"/>
                </a:lnTo>
                <a:close/>
              </a:path>
              <a:path w="762635" h="3141979">
                <a:moveTo>
                  <a:pt x="281199" y="2674242"/>
                </a:moveTo>
                <a:lnTo>
                  <a:pt x="269986" y="2680206"/>
                </a:lnTo>
                <a:lnTo>
                  <a:pt x="292026" y="2721645"/>
                </a:lnTo>
                <a:lnTo>
                  <a:pt x="294324" y="2725320"/>
                </a:lnTo>
                <a:lnTo>
                  <a:pt x="305065" y="2718542"/>
                </a:lnTo>
                <a:lnTo>
                  <a:pt x="303239" y="2715682"/>
                </a:lnTo>
                <a:lnTo>
                  <a:pt x="281199" y="2674242"/>
                </a:lnTo>
                <a:close/>
              </a:path>
              <a:path w="762635" h="3141979">
                <a:moveTo>
                  <a:pt x="240706" y="2595605"/>
                </a:moveTo>
                <a:lnTo>
                  <a:pt x="229125" y="2600817"/>
                </a:lnTo>
                <a:lnTo>
                  <a:pt x="236537" y="2617287"/>
                </a:lnTo>
                <a:lnTo>
                  <a:pt x="252095" y="2646568"/>
                </a:lnTo>
                <a:lnTo>
                  <a:pt x="263308" y="2640604"/>
                </a:lnTo>
                <a:lnTo>
                  <a:pt x="248118" y="2612075"/>
                </a:lnTo>
                <a:lnTo>
                  <a:pt x="240706" y="2595605"/>
                </a:lnTo>
                <a:close/>
              </a:path>
              <a:path w="762635" h="3141979">
                <a:moveTo>
                  <a:pt x="204222" y="2514537"/>
                </a:moveTo>
                <a:lnTo>
                  <a:pt x="192641" y="2519748"/>
                </a:lnTo>
                <a:lnTo>
                  <a:pt x="213489" y="2566074"/>
                </a:lnTo>
                <a:lnTo>
                  <a:pt x="225070" y="2560862"/>
                </a:lnTo>
                <a:lnTo>
                  <a:pt x="204222" y="2514537"/>
                </a:lnTo>
                <a:close/>
              </a:path>
              <a:path w="762635" h="3141979">
                <a:moveTo>
                  <a:pt x="171891" y="2432163"/>
                </a:moveTo>
                <a:lnTo>
                  <a:pt x="160016" y="2436667"/>
                </a:lnTo>
                <a:lnTo>
                  <a:pt x="178034" y="2484164"/>
                </a:lnTo>
                <a:lnTo>
                  <a:pt x="189908" y="2479659"/>
                </a:lnTo>
                <a:lnTo>
                  <a:pt x="171891" y="2432163"/>
                </a:lnTo>
                <a:close/>
              </a:path>
              <a:path w="762635" h="3141979">
                <a:moveTo>
                  <a:pt x="142160" y="2348797"/>
                </a:moveTo>
                <a:lnTo>
                  <a:pt x="130050" y="2352622"/>
                </a:lnTo>
                <a:lnTo>
                  <a:pt x="139512" y="2382584"/>
                </a:lnTo>
                <a:lnTo>
                  <a:pt x="146503" y="2401044"/>
                </a:lnTo>
                <a:lnTo>
                  <a:pt x="158378" y="2396539"/>
                </a:lnTo>
                <a:lnTo>
                  <a:pt x="151623" y="2378760"/>
                </a:lnTo>
                <a:lnTo>
                  <a:pt x="142160" y="2348797"/>
                </a:lnTo>
                <a:close/>
              </a:path>
              <a:path w="762635" h="3141979">
                <a:moveTo>
                  <a:pt x="115388" y="2264025"/>
                </a:moveTo>
                <a:lnTo>
                  <a:pt x="103278" y="2267849"/>
                </a:lnTo>
                <a:lnTo>
                  <a:pt x="118576" y="2316290"/>
                </a:lnTo>
                <a:lnTo>
                  <a:pt x="130687" y="2312466"/>
                </a:lnTo>
                <a:lnTo>
                  <a:pt x="115388" y="2264025"/>
                </a:lnTo>
                <a:close/>
              </a:path>
              <a:path w="762635" h="3141979">
                <a:moveTo>
                  <a:pt x="92660" y="2178456"/>
                </a:moveTo>
                <a:lnTo>
                  <a:pt x="80359" y="2181613"/>
                </a:lnTo>
                <a:lnTo>
                  <a:pt x="92992" y="2230818"/>
                </a:lnTo>
                <a:lnTo>
                  <a:pt x="105293" y="2227660"/>
                </a:lnTo>
                <a:lnTo>
                  <a:pt x="92660" y="2178456"/>
                </a:lnTo>
                <a:close/>
              </a:path>
              <a:path w="762635" h="3141979">
                <a:moveTo>
                  <a:pt x="72014" y="2092365"/>
                </a:moveTo>
                <a:lnTo>
                  <a:pt x="59561" y="2094857"/>
                </a:lnTo>
                <a:lnTo>
                  <a:pt x="64739" y="2120736"/>
                </a:lnTo>
                <a:lnTo>
                  <a:pt x="70885" y="2144709"/>
                </a:lnTo>
                <a:lnTo>
                  <a:pt x="83186" y="2141552"/>
                </a:lnTo>
                <a:lnTo>
                  <a:pt x="77192" y="2118243"/>
                </a:lnTo>
                <a:lnTo>
                  <a:pt x="72014" y="2092365"/>
                </a:lnTo>
                <a:close/>
              </a:path>
              <a:path w="762635" h="3141979">
                <a:moveTo>
                  <a:pt x="54569" y="2005194"/>
                </a:moveTo>
                <a:lnTo>
                  <a:pt x="42116" y="2007685"/>
                </a:lnTo>
                <a:lnTo>
                  <a:pt x="52084" y="2057497"/>
                </a:lnTo>
                <a:lnTo>
                  <a:pt x="64537" y="2055006"/>
                </a:lnTo>
                <a:lnTo>
                  <a:pt x="54569" y="2005194"/>
                </a:lnTo>
                <a:close/>
              </a:path>
              <a:path w="762635" h="3141979">
                <a:moveTo>
                  <a:pt x="40571" y="1917777"/>
                </a:moveTo>
                <a:lnTo>
                  <a:pt x="28001" y="1919592"/>
                </a:lnTo>
                <a:lnTo>
                  <a:pt x="35260" y="1969871"/>
                </a:lnTo>
                <a:lnTo>
                  <a:pt x="47829" y="1968056"/>
                </a:lnTo>
                <a:lnTo>
                  <a:pt x="40571" y="1917777"/>
                </a:lnTo>
                <a:close/>
              </a:path>
              <a:path w="762635" h="3141979">
                <a:moveTo>
                  <a:pt x="28439" y="1830078"/>
                </a:moveTo>
                <a:lnTo>
                  <a:pt x="15788" y="1831192"/>
                </a:lnTo>
                <a:lnTo>
                  <a:pt x="16629" y="1840746"/>
                </a:lnTo>
                <a:lnTo>
                  <a:pt x="22558" y="1881883"/>
                </a:lnTo>
                <a:lnTo>
                  <a:pt x="35128" y="1880068"/>
                </a:lnTo>
                <a:lnTo>
                  <a:pt x="29280" y="1839631"/>
                </a:lnTo>
                <a:lnTo>
                  <a:pt x="28439" y="1830078"/>
                </a:lnTo>
                <a:close/>
              </a:path>
              <a:path w="762635" h="3141979">
                <a:moveTo>
                  <a:pt x="20639" y="1741521"/>
                </a:moveTo>
                <a:lnTo>
                  <a:pt x="7988" y="1742635"/>
                </a:lnTo>
                <a:lnTo>
                  <a:pt x="12445" y="1793239"/>
                </a:lnTo>
                <a:lnTo>
                  <a:pt x="25096" y="1792124"/>
                </a:lnTo>
                <a:lnTo>
                  <a:pt x="20639" y="1741521"/>
                </a:lnTo>
                <a:close/>
              </a:path>
              <a:path w="762635" h="3141979">
                <a:moveTo>
                  <a:pt x="15358" y="1653184"/>
                </a:moveTo>
                <a:lnTo>
                  <a:pt x="2664" y="1653564"/>
                </a:lnTo>
                <a:lnTo>
                  <a:pt x="3959" y="1696766"/>
                </a:lnTo>
                <a:lnTo>
                  <a:pt x="4645" y="1704682"/>
                </a:lnTo>
                <a:lnTo>
                  <a:pt x="17296" y="1703567"/>
                </a:lnTo>
                <a:lnTo>
                  <a:pt x="16653" y="1696385"/>
                </a:lnTo>
                <a:lnTo>
                  <a:pt x="15358" y="1653184"/>
                </a:lnTo>
                <a:close/>
              </a:path>
              <a:path w="762635" h="3141979">
                <a:moveTo>
                  <a:pt x="12694" y="1564323"/>
                </a:moveTo>
                <a:lnTo>
                  <a:pt x="0" y="1564704"/>
                </a:lnTo>
                <a:lnTo>
                  <a:pt x="1522" y="1615481"/>
                </a:lnTo>
                <a:lnTo>
                  <a:pt x="14216" y="1615100"/>
                </a:lnTo>
                <a:lnTo>
                  <a:pt x="12694" y="1564323"/>
                </a:lnTo>
                <a:close/>
              </a:path>
              <a:path w="762635" h="3141979">
                <a:moveTo>
                  <a:pt x="974" y="1475519"/>
                </a:moveTo>
                <a:lnTo>
                  <a:pt x="70" y="1526310"/>
                </a:lnTo>
                <a:lnTo>
                  <a:pt x="12768" y="1526536"/>
                </a:lnTo>
                <a:lnTo>
                  <a:pt x="13672" y="1475745"/>
                </a:lnTo>
                <a:lnTo>
                  <a:pt x="974" y="1475519"/>
                </a:lnTo>
                <a:close/>
              </a:path>
              <a:path w="762635" h="3141979">
                <a:moveTo>
                  <a:pt x="2557" y="1386632"/>
                </a:moveTo>
                <a:lnTo>
                  <a:pt x="1653" y="1437424"/>
                </a:lnTo>
                <a:lnTo>
                  <a:pt x="14351" y="1437651"/>
                </a:lnTo>
                <a:lnTo>
                  <a:pt x="15255" y="1386859"/>
                </a:lnTo>
                <a:lnTo>
                  <a:pt x="2557" y="1386632"/>
                </a:lnTo>
                <a:close/>
              </a:path>
              <a:path w="762635" h="3141979">
                <a:moveTo>
                  <a:pt x="4140" y="1297746"/>
                </a:moveTo>
                <a:lnTo>
                  <a:pt x="3235" y="1348539"/>
                </a:lnTo>
                <a:lnTo>
                  <a:pt x="15933" y="1348765"/>
                </a:lnTo>
                <a:lnTo>
                  <a:pt x="16838" y="1297973"/>
                </a:lnTo>
                <a:lnTo>
                  <a:pt x="4140" y="1297746"/>
                </a:lnTo>
                <a:close/>
              </a:path>
              <a:path w="762635" h="3141979">
                <a:moveTo>
                  <a:pt x="7588" y="1208708"/>
                </a:moveTo>
                <a:lnTo>
                  <a:pt x="4952" y="1259441"/>
                </a:lnTo>
                <a:lnTo>
                  <a:pt x="17635" y="1260099"/>
                </a:lnTo>
                <a:lnTo>
                  <a:pt x="20271" y="1209367"/>
                </a:lnTo>
                <a:lnTo>
                  <a:pt x="7588" y="1208708"/>
                </a:lnTo>
                <a:close/>
              </a:path>
              <a:path w="762635" h="3141979">
                <a:moveTo>
                  <a:pt x="12200" y="1119929"/>
                </a:moveTo>
                <a:lnTo>
                  <a:pt x="9565" y="1170660"/>
                </a:lnTo>
                <a:lnTo>
                  <a:pt x="22247" y="1171319"/>
                </a:lnTo>
                <a:lnTo>
                  <a:pt x="24883" y="1120588"/>
                </a:lnTo>
                <a:lnTo>
                  <a:pt x="12200" y="1119929"/>
                </a:lnTo>
                <a:close/>
              </a:path>
              <a:path w="762635" h="3141979">
                <a:moveTo>
                  <a:pt x="16813" y="1031148"/>
                </a:moveTo>
                <a:lnTo>
                  <a:pt x="14177" y="1081879"/>
                </a:lnTo>
                <a:lnTo>
                  <a:pt x="26860" y="1082539"/>
                </a:lnTo>
                <a:lnTo>
                  <a:pt x="29496" y="1031807"/>
                </a:lnTo>
                <a:lnTo>
                  <a:pt x="16813" y="1031148"/>
                </a:lnTo>
                <a:close/>
              </a:path>
              <a:path w="762635" h="3141979">
                <a:moveTo>
                  <a:pt x="22494" y="942275"/>
                </a:moveTo>
                <a:lnTo>
                  <a:pt x="19281" y="983681"/>
                </a:lnTo>
                <a:lnTo>
                  <a:pt x="18790" y="993100"/>
                </a:lnTo>
                <a:lnTo>
                  <a:pt x="31473" y="993758"/>
                </a:lnTo>
                <a:lnTo>
                  <a:pt x="31943" y="984662"/>
                </a:lnTo>
                <a:lnTo>
                  <a:pt x="35156" y="943258"/>
                </a:lnTo>
                <a:lnTo>
                  <a:pt x="22494" y="942275"/>
                </a:lnTo>
                <a:close/>
              </a:path>
              <a:path w="762635" h="3141979">
                <a:moveTo>
                  <a:pt x="29371" y="853641"/>
                </a:moveTo>
                <a:lnTo>
                  <a:pt x="25441" y="904289"/>
                </a:lnTo>
                <a:lnTo>
                  <a:pt x="38103" y="905272"/>
                </a:lnTo>
                <a:lnTo>
                  <a:pt x="42033" y="854623"/>
                </a:lnTo>
                <a:lnTo>
                  <a:pt x="29371" y="853641"/>
                </a:lnTo>
                <a:close/>
              </a:path>
              <a:path w="762635" h="3141979">
                <a:moveTo>
                  <a:pt x="37768" y="765026"/>
                </a:moveTo>
                <a:lnTo>
                  <a:pt x="32941" y="815596"/>
                </a:lnTo>
                <a:lnTo>
                  <a:pt x="45584" y="816803"/>
                </a:lnTo>
                <a:lnTo>
                  <a:pt x="50411" y="766232"/>
                </a:lnTo>
                <a:lnTo>
                  <a:pt x="37768" y="765026"/>
                </a:lnTo>
                <a:close/>
              </a:path>
              <a:path w="762635" h="3141979">
                <a:moveTo>
                  <a:pt x="47098" y="676499"/>
                </a:moveTo>
                <a:lnTo>
                  <a:pt x="41851" y="722265"/>
                </a:lnTo>
                <a:lnTo>
                  <a:pt x="41388" y="727099"/>
                </a:lnTo>
                <a:lnTo>
                  <a:pt x="54031" y="728305"/>
                </a:lnTo>
                <a:lnTo>
                  <a:pt x="54468" y="723712"/>
                </a:lnTo>
                <a:lnTo>
                  <a:pt x="59715" y="677946"/>
                </a:lnTo>
                <a:lnTo>
                  <a:pt x="47098" y="676499"/>
                </a:lnTo>
                <a:close/>
              </a:path>
              <a:path w="762635" h="3141979">
                <a:moveTo>
                  <a:pt x="57516" y="588081"/>
                </a:moveTo>
                <a:lnTo>
                  <a:pt x="55737" y="601165"/>
                </a:lnTo>
                <a:lnTo>
                  <a:pt x="51438" y="638647"/>
                </a:lnTo>
                <a:lnTo>
                  <a:pt x="64055" y="640095"/>
                </a:lnTo>
                <a:lnTo>
                  <a:pt x="68321" y="602876"/>
                </a:lnTo>
                <a:lnTo>
                  <a:pt x="70101" y="589793"/>
                </a:lnTo>
                <a:lnTo>
                  <a:pt x="57516" y="588081"/>
                </a:lnTo>
                <a:close/>
              </a:path>
              <a:path w="762635" h="3141979">
                <a:moveTo>
                  <a:pt x="69498" y="499992"/>
                </a:moveTo>
                <a:lnTo>
                  <a:pt x="62652" y="550327"/>
                </a:lnTo>
                <a:lnTo>
                  <a:pt x="75236" y="552039"/>
                </a:lnTo>
                <a:lnTo>
                  <a:pt x="82083" y="501703"/>
                </a:lnTo>
                <a:lnTo>
                  <a:pt x="69498" y="499992"/>
                </a:lnTo>
                <a:close/>
              </a:path>
              <a:path w="762635" h="3141979">
                <a:moveTo>
                  <a:pt x="83344" y="412024"/>
                </a:moveTo>
                <a:lnTo>
                  <a:pt x="75281" y="462180"/>
                </a:lnTo>
                <a:lnTo>
                  <a:pt x="87820" y="464196"/>
                </a:lnTo>
                <a:lnTo>
                  <a:pt x="95883" y="414040"/>
                </a:lnTo>
                <a:lnTo>
                  <a:pt x="83344" y="412024"/>
                </a:lnTo>
                <a:close/>
              </a:path>
              <a:path w="762635" h="3141979">
                <a:moveTo>
                  <a:pt x="99217" y="324373"/>
                </a:moveTo>
                <a:lnTo>
                  <a:pt x="89701" y="374274"/>
                </a:lnTo>
                <a:lnTo>
                  <a:pt x="102176" y="376654"/>
                </a:lnTo>
                <a:lnTo>
                  <a:pt x="111693" y="326753"/>
                </a:lnTo>
                <a:lnTo>
                  <a:pt x="99217" y="324373"/>
                </a:lnTo>
                <a:close/>
              </a:path>
              <a:path w="762635" h="3141979">
                <a:moveTo>
                  <a:pt x="117859" y="237225"/>
                </a:moveTo>
                <a:lnTo>
                  <a:pt x="106515" y="286743"/>
                </a:lnTo>
                <a:lnTo>
                  <a:pt x="118894" y="289579"/>
                </a:lnTo>
                <a:lnTo>
                  <a:pt x="130238" y="240061"/>
                </a:lnTo>
                <a:lnTo>
                  <a:pt x="117859" y="237225"/>
                </a:lnTo>
                <a:close/>
              </a:path>
              <a:path w="762635" h="3141979">
                <a:moveTo>
                  <a:pt x="140578" y="150978"/>
                </a:moveTo>
                <a:lnTo>
                  <a:pt x="126799" y="199873"/>
                </a:lnTo>
                <a:lnTo>
                  <a:pt x="139023" y="203319"/>
                </a:lnTo>
                <a:lnTo>
                  <a:pt x="152802" y="154423"/>
                </a:lnTo>
                <a:lnTo>
                  <a:pt x="140578" y="150978"/>
                </a:lnTo>
                <a:close/>
              </a:path>
              <a:path w="762635" h="3141979">
                <a:moveTo>
                  <a:pt x="171792" y="66597"/>
                </a:moveTo>
                <a:lnTo>
                  <a:pt x="165351" y="79451"/>
                </a:lnTo>
                <a:lnTo>
                  <a:pt x="152673" y="114391"/>
                </a:lnTo>
                <a:lnTo>
                  <a:pt x="164616" y="118709"/>
                </a:lnTo>
                <a:lnTo>
                  <a:pt x="176705" y="85142"/>
                </a:lnTo>
                <a:lnTo>
                  <a:pt x="183146" y="72288"/>
                </a:lnTo>
                <a:lnTo>
                  <a:pt x="171792" y="66597"/>
                </a:lnTo>
                <a:close/>
              </a:path>
              <a:path w="762635" h="3141979">
                <a:moveTo>
                  <a:pt x="232138" y="0"/>
                </a:moveTo>
                <a:lnTo>
                  <a:pt x="209771" y="9268"/>
                </a:lnTo>
                <a:lnTo>
                  <a:pt x="208920" y="9899"/>
                </a:lnTo>
                <a:lnTo>
                  <a:pt x="190720" y="32057"/>
                </a:lnTo>
                <a:lnTo>
                  <a:pt x="200534" y="40118"/>
                </a:lnTo>
                <a:lnTo>
                  <a:pt x="217064" y="19993"/>
                </a:lnTo>
                <a:lnTo>
                  <a:pt x="237000" y="11732"/>
                </a:lnTo>
                <a:lnTo>
                  <a:pt x="232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3600" y="4546600"/>
            <a:ext cx="4953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53450" y="4591050"/>
            <a:ext cx="3556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3450" y="459105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0" y="0"/>
                </a:moveTo>
                <a:lnTo>
                  <a:pt x="355600" y="18415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7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7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73138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28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50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15312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1500" y="4025900"/>
            <a:ext cx="977900" cy="1854200"/>
          </a:xfrm>
          <a:custGeom>
            <a:avLst/>
            <a:gdLst/>
            <a:ahLst/>
            <a:cxnLst/>
            <a:rect l="l" t="t" r="r" b="b"/>
            <a:pathLst>
              <a:path w="977900" h="1854200">
                <a:moveTo>
                  <a:pt x="0" y="0"/>
                </a:moveTo>
                <a:lnTo>
                  <a:pt x="977900" y="0"/>
                </a:lnTo>
                <a:lnTo>
                  <a:pt x="9779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3750" y="38671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401090" y="3920066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89700" y="4203700"/>
            <a:ext cx="965200" cy="1181100"/>
          </a:xfrm>
          <a:custGeom>
            <a:avLst/>
            <a:gdLst/>
            <a:ahLst/>
            <a:cxnLst/>
            <a:rect l="l" t="t" r="r" b="b"/>
            <a:pathLst>
              <a:path w="965200" h="1181100">
                <a:moveTo>
                  <a:pt x="0" y="0"/>
                </a:moveTo>
                <a:lnTo>
                  <a:pt x="965200" y="0"/>
                </a:lnTo>
                <a:lnTo>
                  <a:pt x="9652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992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770236" y="409551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07300" y="4191000"/>
            <a:ext cx="965200" cy="1168400"/>
          </a:xfrm>
          <a:custGeom>
            <a:avLst/>
            <a:gdLst/>
            <a:ahLst/>
            <a:cxnLst/>
            <a:rect l="l" t="t" r="r" b="b"/>
            <a:pathLst>
              <a:path w="965200" h="1168400">
                <a:moveTo>
                  <a:pt x="0" y="0"/>
                </a:moveTo>
                <a:lnTo>
                  <a:pt x="965200" y="0"/>
                </a:lnTo>
                <a:lnTo>
                  <a:pt x="9652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07300" y="4191000"/>
            <a:ext cx="965200" cy="1168400"/>
          </a:xfrm>
          <a:custGeom>
            <a:avLst/>
            <a:gdLst/>
            <a:ahLst/>
            <a:cxnLst/>
            <a:rect l="l" t="t" r="r" b="b"/>
            <a:pathLst>
              <a:path w="965200" h="1168400">
                <a:moveTo>
                  <a:pt x="0" y="0"/>
                </a:moveTo>
                <a:lnTo>
                  <a:pt x="965200" y="0"/>
                </a:lnTo>
                <a:lnTo>
                  <a:pt x="9652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16850" y="4019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16850" y="4019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890196" y="4074409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92656" y="4459456"/>
            <a:ext cx="1104900" cy="673735"/>
          </a:xfrm>
          <a:custGeom>
            <a:avLst/>
            <a:gdLst/>
            <a:ahLst/>
            <a:cxnLst/>
            <a:rect l="l" t="t" r="r" b="b"/>
            <a:pathLst>
              <a:path w="1104900" h="673735">
                <a:moveTo>
                  <a:pt x="12887" y="0"/>
                </a:moveTo>
                <a:lnTo>
                  <a:pt x="0" y="21887"/>
                </a:lnTo>
                <a:lnTo>
                  <a:pt x="1032550" y="629866"/>
                </a:lnTo>
                <a:lnTo>
                  <a:pt x="1006775" y="673641"/>
                </a:lnTo>
                <a:lnTo>
                  <a:pt x="1104658" y="657585"/>
                </a:lnTo>
                <a:lnTo>
                  <a:pt x="1086892" y="607978"/>
                </a:lnTo>
                <a:lnTo>
                  <a:pt x="1045438" y="607978"/>
                </a:lnTo>
                <a:lnTo>
                  <a:pt x="12887" y="0"/>
                </a:lnTo>
                <a:close/>
              </a:path>
              <a:path w="1104900" h="673735">
                <a:moveTo>
                  <a:pt x="1071214" y="564203"/>
                </a:moveTo>
                <a:lnTo>
                  <a:pt x="1045438" y="607978"/>
                </a:lnTo>
                <a:lnTo>
                  <a:pt x="1086892" y="607978"/>
                </a:lnTo>
                <a:lnTo>
                  <a:pt x="1071214" y="5642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70382" y="4801040"/>
            <a:ext cx="1115695" cy="354965"/>
          </a:xfrm>
          <a:custGeom>
            <a:avLst/>
            <a:gdLst/>
            <a:ahLst/>
            <a:cxnLst/>
            <a:rect l="l" t="t" r="r" b="b"/>
            <a:pathLst>
              <a:path w="1115695" h="354964">
                <a:moveTo>
                  <a:pt x="6634" y="0"/>
                </a:moveTo>
                <a:lnTo>
                  <a:pt x="0" y="24518"/>
                </a:lnTo>
                <a:lnTo>
                  <a:pt x="1038227" y="305408"/>
                </a:lnTo>
                <a:lnTo>
                  <a:pt x="1024961" y="354445"/>
                </a:lnTo>
                <a:lnTo>
                  <a:pt x="1115100" y="313048"/>
                </a:lnTo>
                <a:lnTo>
                  <a:pt x="1092535" y="280889"/>
                </a:lnTo>
                <a:lnTo>
                  <a:pt x="1044862" y="280889"/>
                </a:lnTo>
                <a:lnTo>
                  <a:pt x="6634" y="0"/>
                </a:lnTo>
                <a:close/>
              </a:path>
              <a:path w="1115695" h="354964">
                <a:moveTo>
                  <a:pt x="1058128" y="231852"/>
                </a:moveTo>
                <a:lnTo>
                  <a:pt x="1044862" y="280889"/>
                </a:lnTo>
                <a:lnTo>
                  <a:pt x="1092535" y="280889"/>
                </a:lnTo>
                <a:lnTo>
                  <a:pt x="1058128" y="23185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73058" y="5096629"/>
            <a:ext cx="1112520" cy="128905"/>
          </a:xfrm>
          <a:custGeom>
            <a:avLst/>
            <a:gdLst/>
            <a:ahLst/>
            <a:cxnLst/>
            <a:rect l="l" t="t" r="r" b="b"/>
            <a:pathLst>
              <a:path w="1112520" h="128904">
                <a:moveTo>
                  <a:pt x="1033114" y="0"/>
                </a:moveTo>
                <a:lnTo>
                  <a:pt x="1035679" y="50735"/>
                </a:lnTo>
                <a:lnTo>
                  <a:pt x="0" y="103101"/>
                </a:lnTo>
                <a:lnTo>
                  <a:pt x="1282" y="128468"/>
                </a:lnTo>
                <a:lnTo>
                  <a:pt x="1036962" y="76102"/>
                </a:lnTo>
                <a:lnTo>
                  <a:pt x="1094509" y="76102"/>
                </a:lnTo>
                <a:lnTo>
                  <a:pt x="1112424" y="59570"/>
                </a:lnTo>
                <a:lnTo>
                  <a:pt x="1033114" y="0"/>
                </a:lnTo>
                <a:close/>
              </a:path>
              <a:path w="1112520" h="128904">
                <a:moveTo>
                  <a:pt x="1094509" y="76102"/>
                </a:moveTo>
                <a:lnTo>
                  <a:pt x="1036962" y="76102"/>
                </a:lnTo>
                <a:lnTo>
                  <a:pt x="1039528" y="126837"/>
                </a:lnTo>
                <a:lnTo>
                  <a:pt x="1094509" y="761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7975" y="4625863"/>
            <a:ext cx="1117600" cy="595630"/>
          </a:xfrm>
          <a:custGeom>
            <a:avLst/>
            <a:gdLst/>
            <a:ahLst/>
            <a:cxnLst/>
            <a:rect l="l" t="t" r="r" b="b"/>
            <a:pathLst>
              <a:path w="1117600" h="595629">
                <a:moveTo>
                  <a:pt x="1020864" y="0"/>
                </a:moveTo>
                <a:lnTo>
                  <a:pt x="1043762" y="45346"/>
                </a:lnTo>
                <a:lnTo>
                  <a:pt x="0" y="572387"/>
                </a:lnTo>
                <a:lnTo>
                  <a:pt x="11447" y="595061"/>
                </a:lnTo>
                <a:lnTo>
                  <a:pt x="1055211" y="68019"/>
                </a:lnTo>
                <a:lnTo>
                  <a:pt x="1097735" y="68019"/>
                </a:lnTo>
                <a:lnTo>
                  <a:pt x="1117507" y="22336"/>
                </a:lnTo>
                <a:lnTo>
                  <a:pt x="1020864" y="0"/>
                </a:lnTo>
                <a:close/>
              </a:path>
              <a:path w="1117600" h="595629">
                <a:moveTo>
                  <a:pt x="1097735" y="68019"/>
                </a:moveTo>
                <a:lnTo>
                  <a:pt x="1055211" y="68019"/>
                </a:lnTo>
                <a:lnTo>
                  <a:pt x="1078109" y="113366"/>
                </a:lnTo>
                <a:lnTo>
                  <a:pt x="1097735" y="6801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1796" y="4596838"/>
            <a:ext cx="1113790" cy="233045"/>
          </a:xfrm>
          <a:custGeom>
            <a:avLst/>
            <a:gdLst/>
            <a:ahLst/>
            <a:cxnLst/>
            <a:rect l="l" t="t" r="r" b="b"/>
            <a:pathLst>
              <a:path w="1113790" h="233045">
                <a:moveTo>
                  <a:pt x="1028829" y="0"/>
                </a:moveTo>
                <a:lnTo>
                  <a:pt x="1036443" y="50225"/>
                </a:lnTo>
                <a:lnTo>
                  <a:pt x="0" y="207357"/>
                </a:lnTo>
                <a:lnTo>
                  <a:pt x="3807" y="232470"/>
                </a:lnTo>
                <a:lnTo>
                  <a:pt x="1040250" y="75338"/>
                </a:lnTo>
                <a:lnTo>
                  <a:pt x="1092418" y="75338"/>
                </a:lnTo>
                <a:lnTo>
                  <a:pt x="1113687" y="51361"/>
                </a:lnTo>
                <a:lnTo>
                  <a:pt x="1028829" y="0"/>
                </a:lnTo>
                <a:close/>
              </a:path>
              <a:path w="1113790" h="233045">
                <a:moveTo>
                  <a:pt x="1092418" y="75338"/>
                </a:moveTo>
                <a:lnTo>
                  <a:pt x="1040250" y="75338"/>
                </a:lnTo>
                <a:lnTo>
                  <a:pt x="1047866" y="125566"/>
                </a:lnTo>
                <a:lnTo>
                  <a:pt x="1092418" y="7533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19950" y="4540250"/>
            <a:ext cx="5969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19950" y="45402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45350" y="5060950"/>
            <a:ext cx="5969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45350" y="50609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97075" y="44578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7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8750" y="43243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8750" y="43243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68750" y="471805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8750" y="47180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68750" y="50990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68750" y="5099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68750" y="5505450"/>
            <a:ext cx="7747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68750" y="5505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68623" y="5090356"/>
            <a:ext cx="1116965" cy="524510"/>
          </a:xfrm>
          <a:custGeom>
            <a:avLst/>
            <a:gdLst/>
            <a:ahLst/>
            <a:cxnLst/>
            <a:rect l="l" t="t" r="r" b="b"/>
            <a:pathLst>
              <a:path w="1116965" h="524510">
                <a:moveTo>
                  <a:pt x="1021628" y="0"/>
                </a:moveTo>
                <a:lnTo>
                  <a:pt x="1041937" y="46564"/>
                </a:lnTo>
                <a:lnTo>
                  <a:pt x="0" y="500980"/>
                </a:lnTo>
                <a:lnTo>
                  <a:pt x="10152" y="524262"/>
                </a:lnTo>
                <a:lnTo>
                  <a:pt x="1052090" y="69846"/>
                </a:lnTo>
                <a:lnTo>
                  <a:pt x="1095748" y="69846"/>
                </a:lnTo>
                <a:lnTo>
                  <a:pt x="1116860" y="27743"/>
                </a:lnTo>
                <a:lnTo>
                  <a:pt x="1021628" y="0"/>
                </a:lnTo>
                <a:close/>
              </a:path>
              <a:path w="1116965" h="524510">
                <a:moveTo>
                  <a:pt x="1095748" y="69846"/>
                </a:moveTo>
                <a:lnTo>
                  <a:pt x="1052090" y="69846"/>
                </a:lnTo>
                <a:lnTo>
                  <a:pt x="1072398" y="116410"/>
                </a:lnTo>
                <a:lnTo>
                  <a:pt x="1095748" y="6984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65428" y="4648200"/>
            <a:ext cx="1120140" cy="963930"/>
          </a:xfrm>
          <a:custGeom>
            <a:avLst/>
            <a:gdLst/>
            <a:ahLst/>
            <a:cxnLst/>
            <a:rect l="l" t="t" r="r" b="b"/>
            <a:pathLst>
              <a:path w="1120140" h="963929">
                <a:moveTo>
                  <a:pt x="1120054" y="0"/>
                </a:moveTo>
                <a:lnTo>
                  <a:pt x="1020874" y="1442"/>
                </a:lnTo>
                <a:lnTo>
                  <a:pt x="1053960" y="39991"/>
                </a:lnTo>
                <a:lnTo>
                  <a:pt x="0" y="944583"/>
                </a:lnTo>
                <a:lnTo>
                  <a:pt x="16543" y="963857"/>
                </a:lnTo>
                <a:lnTo>
                  <a:pt x="1070503" y="59264"/>
                </a:lnTo>
                <a:lnTo>
                  <a:pt x="1110077" y="59264"/>
                </a:lnTo>
                <a:lnTo>
                  <a:pt x="1120054" y="0"/>
                </a:lnTo>
                <a:close/>
              </a:path>
              <a:path w="1120140" h="963929">
                <a:moveTo>
                  <a:pt x="1110077" y="59264"/>
                </a:moveTo>
                <a:lnTo>
                  <a:pt x="1070503" y="59264"/>
                </a:lnTo>
                <a:lnTo>
                  <a:pt x="1103588" y="97814"/>
                </a:lnTo>
                <a:lnTo>
                  <a:pt x="1110077" y="5926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5843905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0330">
              <a:lnSpc>
                <a:spcPct val="100000"/>
              </a:lnSpc>
            </a:pPr>
            <a:r>
              <a:rPr sz="2000" b="1" spc="-114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r>
              <a:rPr sz="2000" spc="-1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15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on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15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76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76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5250" y="4425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5250" y="48958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9950" y="4540250"/>
            <a:ext cx="5969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9950" y="45402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5350" y="5060950"/>
            <a:ext cx="5969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45350" y="5060950"/>
            <a:ext cx="596900" cy="203200"/>
          </a:xfrm>
          <a:custGeom>
            <a:avLst/>
            <a:gdLst/>
            <a:ahLst/>
            <a:cxnLst/>
            <a:rect l="l" t="t" r="r" b="b"/>
            <a:pathLst>
              <a:path w="596900" h="203200">
                <a:moveTo>
                  <a:pt x="0" y="50799"/>
                </a:moveTo>
                <a:lnTo>
                  <a:pt x="495300" y="50799"/>
                </a:lnTo>
                <a:lnTo>
                  <a:pt x="495300" y="0"/>
                </a:lnTo>
                <a:lnTo>
                  <a:pt x="596900" y="101600"/>
                </a:lnTo>
                <a:lnTo>
                  <a:pt x="495300" y="203200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2850" y="3625850"/>
            <a:ext cx="4724400" cy="2298700"/>
          </a:xfrm>
          <a:custGeom>
            <a:avLst/>
            <a:gdLst/>
            <a:ahLst/>
            <a:cxnLst/>
            <a:rect l="l" t="t" r="r" b="b"/>
            <a:pathLst>
              <a:path w="4724400" h="2298700">
                <a:moveTo>
                  <a:pt x="0" y="383124"/>
                </a:moveTo>
                <a:lnTo>
                  <a:pt x="5014" y="320979"/>
                </a:lnTo>
                <a:lnTo>
                  <a:pt x="19531" y="262027"/>
                </a:lnTo>
                <a:lnTo>
                  <a:pt x="42763" y="207056"/>
                </a:lnTo>
                <a:lnTo>
                  <a:pt x="73920" y="156856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6" y="42763"/>
                </a:lnTo>
                <a:lnTo>
                  <a:pt x="262027" y="19531"/>
                </a:lnTo>
                <a:lnTo>
                  <a:pt x="320979" y="5014"/>
                </a:lnTo>
                <a:lnTo>
                  <a:pt x="383123" y="0"/>
                </a:lnTo>
                <a:lnTo>
                  <a:pt x="4341276" y="0"/>
                </a:lnTo>
                <a:lnTo>
                  <a:pt x="4403420" y="5014"/>
                </a:lnTo>
                <a:lnTo>
                  <a:pt x="4462373" y="19531"/>
                </a:lnTo>
                <a:lnTo>
                  <a:pt x="4517343" y="42763"/>
                </a:lnTo>
                <a:lnTo>
                  <a:pt x="4567544" y="73920"/>
                </a:lnTo>
                <a:lnTo>
                  <a:pt x="4612185" y="112214"/>
                </a:lnTo>
                <a:lnTo>
                  <a:pt x="4650479" y="156856"/>
                </a:lnTo>
                <a:lnTo>
                  <a:pt x="4681636" y="207056"/>
                </a:lnTo>
                <a:lnTo>
                  <a:pt x="4704868" y="262027"/>
                </a:lnTo>
                <a:lnTo>
                  <a:pt x="4719385" y="320979"/>
                </a:lnTo>
                <a:lnTo>
                  <a:pt x="4724400" y="383124"/>
                </a:lnTo>
                <a:lnTo>
                  <a:pt x="4724400" y="1915576"/>
                </a:lnTo>
                <a:lnTo>
                  <a:pt x="4719385" y="1977720"/>
                </a:lnTo>
                <a:lnTo>
                  <a:pt x="4704868" y="2036672"/>
                </a:lnTo>
                <a:lnTo>
                  <a:pt x="4681636" y="2091643"/>
                </a:lnTo>
                <a:lnTo>
                  <a:pt x="4650479" y="2141843"/>
                </a:lnTo>
                <a:lnTo>
                  <a:pt x="4612185" y="2186485"/>
                </a:lnTo>
                <a:lnTo>
                  <a:pt x="4567544" y="2224779"/>
                </a:lnTo>
                <a:lnTo>
                  <a:pt x="4517343" y="2255936"/>
                </a:lnTo>
                <a:lnTo>
                  <a:pt x="4462373" y="2279168"/>
                </a:lnTo>
                <a:lnTo>
                  <a:pt x="4403420" y="2293685"/>
                </a:lnTo>
                <a:lnTo>
                  <a:pt x="4341276" y="2298700"/>
                </a:lnTo>
                <a:lnTo>
                  <a:pt x="383123" y="2298700"/>
                </a:lnTo>
                <a:lnTo>
                  <a:pt x="320979" y="2293685"/>
                </a:lnTo>
                <a:lnTo>
                  <a:pt x="262027" y="2279168"/>
                </a:lnTo>
                <a:lnTo>
                  <a:pt x="207056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3"/>
                </a:lnTo>
                <a:lnTo>
                  <a:pt x="42763" y="2091643"/>
                </a:lnTo>
                <a:lnTo>
                  <a:pt x="19531" y="2036672"/>
                </a:lnTo>
                <a:lnTo>
                  <a:pt x="5014" y="1977720"/>
                </a:lnTo>
                <a:lnTo>
                  <a:pt x="0" y="1915576"/>
                </a:lnTo>
                <a:lnTo>
                  <a:pt x="0" y="3831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3650" y="3625850"/>
            <a:ext cx="2387600" cy="2298700"/>
          </a:xfrm>
          <a:custGeom>
            <a:avLst/>
            <a:gdLst/>
            <a:ahLst/>
            <a:cxnLst/>
            <a:rect l="l" t="t" r="r" b="b"/>
            <a:pathLst>
              <a:path w="2387600" h="2298700">
                <a:moveTo>
                  <a:pt x="0" y="383123"/>
                </a:moveTo>
                <a:lnTo>
                  <a:pt x="5014" y="320978"/>
                </a:lnTo>
                <a:lnTo>
                  <a:pt x="19531" y="262026"/>
                </a:lnTo>
                <a:lnTo>
                  <a:pt x="42763" y="207055"/>
                </a:lnTo>
                <a:lnTo>
                  <a:pt x="73920" y="156855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5" y="42763"/>
                </a:lnTo>
                <a:lnTo>
                  <a:pt x="262026" y="19531"/>
                </a:lnTo>
                <a:lnTo>
                  <a:pt x="320978" y="5014"/>
                </a:lnTo>
                <a:lnTo>
                  <a:pt x="383123" y="0"/>
                </a:lnTo>
                <a:lnTo>
                  <a:pt x="2004477" y="0"/>
                </a:lnTo>
                <a:lnTo>
                  <a:pt x="2066621" y="5014"/>
                </a:lnTo>
                <a:lnTo>
                  <a:pt x="2125573" y="19531"/>
                </a:lnTo>
                <a:lnTo>
                  <a:pt x="2180544" y="42763"/>
                </a:lnTo>
                <a:lnTo>
                  <a:pt x="2230744" y="73920"/>
                </a:lnTo>
                <a:lnTo>
                  <a:pt x="2275385" y="112214"/>
                </a:lnTo>
                <a:lnTo>
                  <a:pt x="2313679" y="156855"/>
                </a:lnTo>
                <a:lnTo>
                  <a:pt x="2344836" y="207055"/>
                </a:lnTo>
                <a:lnTo>
                  <a:pt x="2368068" y="262026"/>
                </a:lnTo>
                <a:lnTo>
                  <a:pt x="2382585" y="320978"/>
                </a:lnTo>
                <a:lnTo>
                  <a:pt x="2387600" y="383123"/>
                </a:lnTo>
                <a:lnTo>
                  <a:pt x="2387600" y="1915577"/>
                </a:lnTo>
                <a:lnTo>
                  <a:pt x="2382585" y="1977721"/>
                </a:lnTo>
                <a:lnTo>
                  <a:pt x="2368068" y="2036673"/>
                </a:lnTo>
                <a:lnTo>
                  <a:pt x="2344836" y="2091644"/>
                </a:lnTo>
                <a:lnTo>
                  <a:pt x="2313679" y="2141844"/>
                </a:lnTo>
                <a:lnTo>
                  <a:pt x="2275385" y="2186485"/>
                </a:lnTo>
                <a:lnTo>
                  <a:pt x="2230744" y="2224779"/>
                </a:lnTo>
                <a:lnTo>
                  <a:pt x="2180544" y="2255936"/>
                </a:lnTo>
                <a:lnTo>
                  <a:pt x="2125573" y="2279168"/>
                </a:lnTo>
                <a:lnTo>
                  <a:pt x="2066621" y="2293685"/>
                </a:lnTo>
                <a:lnTo>
                  <a:pt x="2004477" y="2298700"/>
                </a:lnTo>
                <a:lnTo>
                  <a:pt x="383123" y="2298700"/>
                </a:lnTo>
                <a:lnTo>
                  <a:pt x="320978" y="2293685"/>
                </a:lnTo>
                <a:lnTo>
                  <a:pt x="262026" y="2279168"/>
                </a:lnTo>
                <a:lnTo>
                  <a:pt x="207055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4"/>
                </a:lnTo>
                <a:lnTo>
                  <a:pt x="42763" y="2091644"/>
                </a:lnTo>
                <a:lnTo>
                  <a:pt x="19531" y="2036673"/>
                </a:lnTo>
                <a:lnTo>
                  <a:pt x="5014" y="1977721"/>
                </a:lnTo>
                <a:lnTo>
                  <a:pt x="0" y="1915577"/>
                </a:lnTo>
                <a:lnTo>
                  <a:pt x="0" y="3831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24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924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056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056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4000" y="4241800"/>
            <a:ext cx="4254500" cy="368300"/>
          </a:xfrm>
          <a:custGeom>
            <a:avLst/>
            <a:gdLst/>
            <a:ahLst/>
            <a:cxnLst/>
            <a:rect l="l" t="t" r="r" b="b"/>
            <a:pathLst>
              <a:path w="42545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4193116" y="0"/>
                </a:lnTo>
                <a:lnTo>
                  <a:pt x="4207517" y="1698"/>
                </a:lnTo>
                <a:lnTo>
                  <a:pt x="4241816" y="24012"/>
                </a:lnTo>
                <a:lnTo>
                  <a:pt x="4254500" y="306916"/>
                </a:lnTo>
                <a:lnTo>
                  <a:pt x="4252801" y="321316"/>
                </a:lnTo>
                <a:lnTo>
                  <a:pt x="42304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8900" y="4419600"/>
            <a:ext cx="2184400" cy="457200"/>
          </a:xfrm>
          <a:custGeom>
            <a:avLst/>
            <a:gdLst/>
            <a:ahLst/>
            <a:cxnLst/>
            <a:rect l="l" t="t" r="r" b="b"/>
            <a:pathLst>
              <a:path w="2184400" h="457200">
                <a:moveTo>
                  <a:pt x="0" y="76200"/>
                </a:moveTo>
                <a:lnTo>
                  <a:pt x="11637" y="35707"/>
                </a:lnTo>
                <a:lnTo>
                  <a:pt x="41928" y="8123"/>
                </a:lnTo>
                <a:lnTo>
                  <a:pt x="2108199" y="0"/>
                </a:lnTo>
                <a:lnTo>
                  <a:pt x="2122703" y="1378"/>
                </a:lnTo>
                <a:lnTo>
                  <a:pt x="2159664" y="20004"/>
                </a:lnTo>
                <a:lnTo>
                  <a:pt x="2181404" y="54972"/>
                </a:lnTo>
                <a:lnTo>
                  <a:pt x="2184400" y="380999"/>
                </a:lnTo>
                <a:lnTo>
                  <a:pt x="2183021" y="395503"/>
                </a:lnTo>
                <a:lnTo>
                  <a:pt x="2164395" y="432463"/>
                </a:lnTo>
                <a:lnTo>
                  <a:pt x="2129427" y="454203"/>
                </a:lnTo>
                <a:lnTo>
                  <a:pt x="76200" y="457200"/>
                </a:lnTo>
                <a:lnTo>
                  <a:pt x="61696" y="455821"/>
                </a:lnTo>
                <a:lnTo>
                  <a:pt x="24735" y="437195"/>
                </a:lnTo>
                <a:lnTo>
                  <a:pt x="2995" y="402227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8900" y="4889500"/>
            <a:ext cx="2171700" cy="457200"/>
          </a:xfrm>
          <a:custGeom>
            <a:avLst/>
            <a:gdLst/>
            <a:ahLst/>
            <a:cxnLst/>
            <a:rect l="l" t="t" r="r" b="b"/>
            <a:pathLst>
              <a:path w="2171700" h="457200">
                <a:moveTo>
                  <a:pt x="0" y="76201"/>
                </a:moveTo>
                <a:lnTo>
                  <a:pt x="11637" y="35708"/>
                </a:lnTo>
                <a:lnTo>
                  <a:pt x="41928" y="8124"/>
                </a:lnTo>
                <a:lnTo>
                  <a:pt x="2095498" y="0"/>
                </a:lnTo>
                <a:lnTo>
                  <a:pt x="2110002" y="1378"/>
                </a:lnTo>
                <a:lnTo>
                  <a:pt x="2146963" y="20004"/>
                </a:lnTo>
                <a:lnTo>
                  <a:pt x="2168703" y="54972"/>
                </a:lnTo>
                <a:lnTo>
                  <a:pt x="2171700" y="380998"/>
                </a:lnTo>
                <a:lnTo>
                  <a:pt x="2170321" y="395502"/>
                </a:lnTo>
                <a:lnTo>
                  <a:pt x="2151695" y="432462"/>
                </a:lnTo>
                <a:lnTo>
                  <a:pt x="2116728" y="454203"/>
                </a:lnTo>
                <a:lnTo>
                  <a:pt x="76201" y="457200"/>
                </a:lnTo>
                <a:lnTo>
                  <a:pt x="61697" y="455821"/>
                </a:lnTo>
                <a:lnTo>
                  <a:pt x="24736" y="437195"/>
                </a:lnTo>
                <a:lnTo>
                  <a:pt x="2996" y="402227"/>
                </a:lnTo>
                <a:lnTo>
                  <a:pt x="0" y="7620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7250" y="42481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7250" y="42481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3070" y="4309023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35950" y="4464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5950" y="4464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09174" y="4521586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35950" y="49593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950" y="49593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09174" y="5019285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0700" y="1168400"/>
            <a:ext cx="8026400" cy="210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4200" y="1295400"/>
            <a:ext cx="7493000" cy="200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5150" y="1212850"/>
            <a:ext cx="78867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0355" marR="3247390" indent="-127000" algn="just">
              <a:lnSpc>
                <a:spcPct val="100699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). flatMap(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\</a:t>
            </a:r>
            <a:r>
              <a:rPr sz="1600" b="1" spc="-65" dirty="0">
                <a:latin typeface="Courier New"/>
                <a:cs typeface="Courier New"/>
              </a:rPr>
              <a:t>\</a:t>
            </a:r>
            <a:r>
              <a:rPr sz="1600" b="1" spc="35" dirty="0">
                <a:latin typeface="Courier New"/>
                <a:cs typeface="Courier New"/>
              </a:rPr>
              <a:t>W"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). map(wor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(word(0)</a:t>
            </a:r>
            <a:r>
              <a:rPr sz="1600" b="1" spc="40" dirty="0">
                <a:latin typeface="Courier New"/>
                <a:cs typeface="Courier New"/>
              </a:rPr>
              <a:t>,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.l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h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35" dirty="0">
                <a:latin typeface="Courier New"/>
                <a:cs typeface="Courier New"/>
              </a:rPr>
              <a:t>groupByK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300355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(pair._1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pair._2.su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/p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._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.s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z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.t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Do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avglens.sa</a:t>
            </a:r>
            <a:r>
              <a:rPr sz="1600" b="1" spc="-60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xt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av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ut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5450" y="42608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95450" y="46545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5450" y="50482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95450" y="54419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0"/>
                </a:moveTo>
                <a:lnTo>
                  <a:pt x="749300" y="0"/>
                </a:lnTo>
                <a:lnTo>
                  <a:pt x="7493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34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34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34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34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32150" y="42608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2150" y="46545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2150" y="50482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2150" y="5441950"/>
            <a:ext cx="736600" cy="330200"/>
          </a:xfrm>
          <a:custGeom>
            <a:avLst/>
            <a:gdLst/>
            <a:ahLst/>
            <a:cxnLst/>
            <a:rect l="l" t="t" r="r" b="b"/>
            <a:pathLst>
              <a:path w="736600" h="330200">
                <a:moveTo>
                  <a:pt x="0" y="0"/>
                </a:moveTo>
                <a:lnTo>
                  <a:pt x="736600" y="0"/>
                </a:lnTo>
                <a:lnTo>
                  <a:pt x="736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44750" y="43497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44750" y="43497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4750" y="4743450"/>
            <a:ext cx="7747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4750" y="47434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4750" y="51244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4750" y="5124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4750" y="55308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4750" y="55308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8750" y="43243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8750" y="43243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8750" y="4718050"/>
            <a:ext cx="7747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68750" y="47180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8750" y="50990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68750" y="5099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68750" y="5505450"/>
            <a:ext cx="7747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8750" y="5505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24000" y="4648200"/>
            <a:ext cx="4254500" cy="330200"/>
          </a:xfrm>
          <a:custGeom>
            <a:avLst/>
            <a:gdLst/>
            <a:ahLst/>
            <a:cxnLst/>
            <a:rect l="l" t="t" r="r" b="b"/>
            <a:pathLst>
              <a:path w="4254500" h="330200">
                <a:moveTo>
                  <a:pt x="0" y="55033"/>
                </a:moveTo>
                <a:lnTo>
                  <a:pt x="15498" y="16749"/>
                </a:lnTo>
                <a:lnTo>
                  <a:pt x="53132" y="32"/>
                </a:lnTo>
                <a:lnTo>
                  <a:pt x="4199467" y="0"/>
                </a:lnTo>
                <a:lnTo>
                  <a:pt x="4213804" y="1886"/>
                </a:lnTo>
                <a:lnTo>
                  <a:pt x="4246376" y="26240"/>
                </a:lnTo>
                <a:lnTo>
                  <a:pt x="4254500" y="275166"/>
                </a:lnTo>
                <a:lnTo>
                  <a:pt x="4252613" y="289503"/>
                </a:lnTo>
                <a:lnTo>
                  <a:pt x="4228259" y="322076"/>
                </a:lnTo>
                <a:lnTo>
                  <a:pt x="55033" y="330200"/>
                </a:lnTo>
                <a:lnTo>
                  <a:pt x="40695" y="328313"/>
                </a:lnTo>
                <a:lnTo>
                  <a:pt x="8123" y="303959"/>
                </a:lnTo>
                <a:lnTo>
                  <a:pt x="0" y="55033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4000" y="5029200"/>
            <a:ext cx="4254500" cy="355600"/>
          </a:xfrm>
          <a:custGeom>
            <a:avLst/>
            <a:gdLst/>
            <a:ahLst/>
            <a:cxnLst/>
            <a:rect l="l" t="t" r="r" b="b"/>
            <a:pathLst>
              <a:path w="42545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4195233" y="0"/>
                </a:lnTo>
                <a:lnTo>
                  <a:pt x="4209614" y="1756"/>
                </a:lnTo>
                <a:lnTo>
                  <a:pt x="4243390" y="24714"/>
                </a:lnTo>
                <a:lnTo>
                  <a:pt x="4254500" y="296332"/>
                </a:lnTo>
                <a:lnTo>
                  <a:pt x="4252743" y="310713"/>
                </a:lnTo>
                <a:lnTo>
                  <a:pt x="4229785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24000" y="5422900"/>
            <a:ext cx="4254500" cy="355600"/>
          </a:xfrm>
          <a:custGeom>
            <a:avLst/>
            <a:gdLst/>
            <a:ahLst/>
            <a:cxnLst/>
            <a:rect l="l" t="t" r="r" b="b"/>
            <a:pathLst>
              <a:path w="42545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4195233" y="0"/>
                </a:lnTo>
                <a:lnTo>
                  <a:pt x="4209614" y="1756"/>
                </a:lnTo>
                <a:lnTo>
                  <a:pt x="4243391" y="24714"/>
                </a:lnTo>
                <a:lnTo>
                  <a:pt x="4254500" y="296332"/>
                </a:lnTo>
                <a:lnTo>
                  <a:pt x="4252743" y="310713"/>
                </a:lnTo>
                <a:lnTo>
                  <a:pt x="4229785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9950" y="4629150"/>
            <a:ext cx="698500" cy="342900"/>
          </a:xfrm>
          <a:custGeom>
            <a:avLst/>
            <a:gdLst/>
            <a:ahLst/>
            <a:cxnLst/>
            <a:rect l="l" t="t" r="r" b="b"/>
            <a:pathLst>
              <a:path w="698500" h="342900">
                <a:moveTo>
                  <a:pt x="0" y="0"/>
                </a:moveTo>
                <a:lnTo>
                  <a:pt x="698500" y="0"/>
                </a:lnTo>
                <a:lnTo>
                  <a:pt x="6985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9950" y="4629150"/>
            <a:ext cx="698500" cy="342900"/>
          </a:xfrm>
          <a:custGeom>
            <a:avLst/>
            <a:gdLst/>
            <a:ahLst/>
            <a:cxnLst/>
            <a:rect l="l" t="t" r="r" b="b"/>
            <a:pathLst>
              <a:path w="698500" h="342900">
                <a:moveTo>
                  <a:pt x="0" y="0"/>
                </a:moveTo>
                <a:lnTo>
                  <a:pt x="698500" y="0"/>
                </a:lnTo>
                <a:lnTo>
                  <a:pt x="6985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36697" y="4689881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69950" y="5048250"/>
            <a:ext cx="698500" cy="330200"/>
          </a:xfrm>
          <a:custGeom>
            <a:avLst/>
            <a:gdLst/>
            <a:ahLst/>
            <a:cxnLst/>
            <a:rect l="l" t="t" r="r" b="b"/>
            <a:pathLst>
              <a:path w="698500" h="330200">
                <a:moveTo>
                  <a:pt x="0" y="0"/>
                </a:moveTo>
                <a:lnTo>
                  <a:pt x="698500" y="0"/>
                </a:lnTo>
                <a:lnTo>
                  <a:pt x="6985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9950" y="5048250"/>
            <a:ext cx="698500" cy="330200"/>
          </a:xfrm>
          <a:custGeom>
            <a:avLst/>
            <a:gdLst/>
            <a:ahLst/>
            <a:cxnLst/>
            <a:rect l="l" t="t" r="r" b="b"/>
            <a:pathLst>
              <a:path w="698500" h="330200">
                <a:moveTo>
                  <a:pt x="0" y="0"/>
                </a:moveTo>
                <a:lnTo>
                  <a:pt x="698500" y="0"/>
                </a:lnTo>
                <a:lnTo>
                  <a:pt x="6985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36697" y="5103298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69950" y="5429250"/>
            <a:ext cx="698500" cy="342900"/>
          </a:xfrm>
          <a:custGeom>
            <a:avLst/>
            <a:gdLst/>
            <a:ahLst/>
            <a:cxnLst/>
            <a:rect l="l" t="t" r="r" b="b"/>
            <a:pathLst>
              <a:path w="698500" h="342900">
                <a:moveTo>
                  <a:pt x="0" y="0"/>
                </a:moveTo>
                <a:lnTo>
                  <a:pt x="698500" y="0"/>
                </a:lnTo>
                <a:lnTo>
                  <a:pt x="6985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9950" y="5429250"/>
            <a:ext cx="698500" cy="342900"/>
          </a:xfrm>
          <a:custGeom>
            <a:avLst/>
            <a:gdLst/>
            <a:ahLst/>
            <a:cxnLst/>
            <a:rect l="l" t="t" r="r" b="b"/>
            <a:pathLst>
              <a:path w="698500" h="342900">
                <a:moveTo>
                  <a:pt x="0" y="0"/>
                </a:moveTo>
                <a:lnTo>
                  <a:pt x="698500" y="0"/>
                </a:lnTo>
                <a:lnTo>
                  <a:pt x="6985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36697" y="5486577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241800"/>
            <a:ext cx="4254500" cy="368300"/>
          </a:xfrm>
          <a:custGeom>
            <a:avLst/>
            <a:gdLst/>
            <a:ahLst/>
            <a:cxnLst/>
            <a:rect l="l" t="t" r="r" b="b"/>
            <a:pathLst>
              <a:path w="42545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4193116" y="0"/>
                </a:lnTo>
                <a:lnTo>
                  <a:pt x="4207517" y="1698"/>
                </a:lnTo>
                <a:lnTo>
                  <a:pt x="4241816" y="24012"/>
                </a:lnTo>
                <a:lnTo>
                  <a:pt x="4254500" y="306916"/>
                </a:lnTo>
                <a:lnTo>
                  <a:pt x="4252801" y="321316"/>
                </a:lnTo>
                <a:lnTo>
                  <a:pt x="42304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4648200"/>
            <a:ext cx="4254500" cy="330200"/>
          </a:xfrm>
          <a:custGeom>
            <a:avLst/>
            <a:gdLst/>
            <a:ahLst/>
            <a:cxnLst/>
            <a:rect l="l" t="t" r="r" b="b"/>
            <a:pathLst>
              <a:path w="4254500" h="330200">
                <a:moveTo>
                  <a:pt x="0" y="55033"/>
                </a:moveTo>
                <a:lnTo>
                  <a:pt x="15498" y="16749"/>
                </a:lnTo>
                <a:lnTo>
                  <a:pt x="53132" y="32"/>
                </a:lnTo>
                <a:lnTo>
                  <a:pt x="4199467" y="0"/>
                </a:lnTo>
                <a:lnTo>
                  <a:pt x="4213804" y="1886"/>
                </a:lnTo>
                <a:lnTo>
                  <a:pt x="4246376" y="26240"/>
                </a:lnTo>
                <a:lnTo>
                  <a:pt x="4254500" y="275166"/>
                </a:lnTo>
                <a:lnTo>
                  <a:pt x="4252613" y="289503"/>
                </a:lnTo>
                <a:lnTo>
                  <a:pt x="4228259" y="322076"/>
                </a:lnTo>
                <a:lnTo>
                  <a:pt x="55033" y="330200"/>
                </a:lnTo>
                <a:lnTo>
                  <a:pt x="40695" y="328313"/>
                </a:lnTo>
                <a:lnTo>
                  <a:pt x="8123" y="303959"/>
                </a:lnTo>
                <a:lnTo>
                  <a:pt x="0" y="55033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029200"/>
            <a:ext cx="4254500" cy="355600"/>
          </a:xfrm>
          <a:custGeom>
            <a:avLst/>
            <a:gdLst/>
            <a:ahLst/>
            <a:cxnLst/>
            <a:rect l="l" t="t" r="r" b="b"/>
            <a:pathLst>
              <a:path w="42545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4195233" y="0"/>
                </a:lnTo>
                <a:lnTo>
                  <a:pt x="4209614" y="1756"/>
                </a:lnTo>
                <a:lnTo>
                  <a:pt x="4243390" y="24714"/>
                </a:lnTo>
                <a:lnTo>
                  <a:pt x="4254500" y="296332"/>
                </a:lnTo>
                <a:lnTo>
                  <a:pt x="4252743" y="310713"/>
                </a:lnTo>
                <a:lnTo>
                  <a:pt x="4229785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5422900"/>
            <a:ext cx="4254500" cy="355600"/>
          </a:xfrm>
          <a:custGeom>
            <a:avLst/>
            <a:gdLst/>
            <a:ahLst/>
            <a:cxnLst/>
            <a:rect l="l" t="t" r="r" b="b"/>
            <a:pathLst>
              <a:path w="42545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4195233" y="0"/>
                </a:lnTo>
                <a:lnTo>
                  <a:pt x="4209614" y="1756"/>
                </a:lnTo>
                <a:lnTo>
                  <a:pt x="4243391" y="24714"/>
                </a:lnTo>
                <a:lnTo>
                  <a:pt x="4254500" y="296332"/>
                </a:lnTo>
                <a:lnTo>
                  <a:pt x="4252743" y="310713"/>
                </a:lnTo>
                <a:lnTo>
                  <a:pt x="4229785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on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15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20700" y="1168400"/>
            <a:ext cx="80264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200" y="1295400"/>
            <a:ext cx="74930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150" y="1212850"/>
            <a:ext cx="78867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0355" marR="3247390" indent="-127000" algn="just">
              <a:lnSpc>
                <a:spcPct val="100699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). flatMap(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\</a:t>
            </a:r>
            <a:r>
              <a:rPr sz="1600" b="1" spc="-65" dirty="0">
                <a:latin typeface="Courier New"/>
                <a:cs typeface="Courier New"/>
              </a:rPr>
              <a:t>\</a:t>
            </a:r>
            <a:r>
              <a:rPr sz="1600" b="1" spc="35" dirty="0">
                <a:latin typeface="Courier New"/>
                <a:cs typeface="Courier New"/>
              </a:rPr>
              <a:t>W"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). map(wor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(word(0)</a:t>
            </a:r>
            <a:r>
              <a:rPr sz="1600" b="1" spc="40" dirty="0">
                <a:latin typeface="Courier New"/>
                <a:cs typeface="Courier New"/>
              </a:rPr>
              <a:t>,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.l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h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35" dirty="0">
                <a:latin typeface="Courier New"/>
                <a:cs typeface="Courier New"/>
              </a:rPr>
              <a:t>groupByK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300355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(pair._1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pair._2.su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/p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._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.s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z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.t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Do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avglens.sa</a:t>
            </a:r>
            <a:r>
              <a:rPr sz="1600" b="1" spc="-60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xt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av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ut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2850" y="3625850"/>
            <a:ext cx="4724400" cy="2298700"/>
          </a:xfrm>
          <a:custGeom>
            <a:avLst/>
            <a:gdLst/>
            <a:ahLst/>
            <a:cxnLst/>
            <a:rect l="l" t="t" r="r" b="b"/>
            <a:pathLst>
              <a:path w="4724400" h="2298700">
                <a:moveTo>
                  <a:pt x="0" y="383124"/>
                </a:moveTo>
                <a:lnTo>
                  <a:pt x="5014" y="320979"/>
                </a:lnTo>
                <a:lnTo>
                  <a:pt x="19531" y="262027"/>
                </a:lnTo>
                <a:lnTo>
                  <a:pt x="42763" y="207056"/>
                </a:lnTo>
                <a:lnTo>
                  <a:pt x="73920" y="156856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6" y="42763"/>
                </a:lnTo>
                <a:lnTo>
                  <a:pt x="262027" y="19531"/>
                </a:lnTo>
                <a:lnTo>
                  <a:pt x="320979" y="5014"/>
                </a:lnTo>
                <a:lnTo>
                  <a:pt x="383123" y="0"/>
                </a:lnTo>
                <a:lnTo>
                  <a:pt x="4341276" y="0"/>
                </a:lnTo>
                <a:lnTo>
                  <a:pt x="4403420" y="5014"/>
                </a:lnTo>
                <a:lnTo>
                  <a:pt x="4462373" y="19531"/>
                </a:lnTo>
                <a:lnTo>
                  <a:pt x="4517343" y="42763"/>
                </a:lnTo>
                <a:lnTo>
                  <a:pt x="4567544" y="73920"/>
                </a:lnTo>
                <a:lnTo>
                  <a:pt x="4612185" y="112214"/>
                </a:lnTo>
                <a:lnTo>
                  <a:pt x="4650479" y="156856"/>
                </a:lnTo>
                <a:lnTo>
                  <a:pt x="4681636" y="207056"/>
                </a:lnTo>
                <a:lnTo>
                  <a:pt x="4704868" y="262027"/>
                </a:lnTo>
                <a:lnTo>
                  <a:pt x="4719385" y="320979"/>
                </a:lnTo>
                <a:lnTo>
                  <a:pt x="4724400" y="383124"/>
                </a:lnTo>
                <a:lnTo>
                  <a:pt x="4724400" y="1915576"/>
                </a:lnTo>
                <a:lnTo>
                  <a:pt x="4719385" y="1977720"/>
                </a:lnTo>
                <a:lnTo>
                  <a:pt x="4704868" y="2036672"/>
                </a:lnTo>
                <a:lnTo>
                  <a:pt x="4681636" y="2091643"/>
                </a:lnTo>
                <a:lnTo>
                  <a:pt x="4650479" y="2141843"/>
                </a:lnTo>
                <a:lnTo>
                  <a:pt x="4612185" y="2186485"/>
                </a:lnTo>
                <a:lnTo>
                  <a:pt x="4567544" y="2224779"/>
                </a:lnTo>
                <a:lnTo>
                  <a:pt x="4517343" y="2255936"/>
                </a:lnTo>
                <a:lnTo>
                  <a:pt x="4462373" y="2279168"/>
                </a:lnTo>
                <a:lnTo>
                  <a:pt x="4403420" y="2293685"/>
                </a:lnTo>
                <a:lnTo>
                  <a:pt x="4341276" y="2298700"/>
                </a:lnTo>
                <a:lnTo>
                  <a:pt x="383123" y="2298700"/>
                </a:lnTo>
                <a:lnTo>
                  <a:pt x="320979" y="2293685"/>
                </a:lnTo>
                <a:lnTo>
                  <a:pt x="262027" y="2279168"/>
                </a:lnTo>
                <a:lnTo>
                  <a:pt x="207056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3"/>
                </a:lnTo>
                <a:lnTo>
                  <a:pt x="42763" y="2091643"/>
                </a:lnTo>
                <a:lnTo>
                  <a:pt x="19531" y="2036672"/>
                </a:lnTo>
                <a:lnTo>
                  <a:pt x="5014" y="1977720"/>
                </a:lnTo>
                <a:lnTo>
                  <a:pt x="0" y="1915576"/>
                </a:lnTo>
                <a:lnTo>
                  <a:pt x="0" y="3831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3650" y="3625850"/>
            <a:ext cx="2387600" cy="2298700"/>
          </a:xfrm>
          <a:custGeom>
            <a:avLst/>
            <a:gdLst/>
            <a:ahLst/>
            <a:cxnLst/>
            <a:rect l="l" t="t" r="r" b="b"/>
            <a:pathLst>
              <a:path w="2387600" h="2298700">
                <a:moveTo>
                  <a:pt x="0" y="383123"/>
                </a:moveTo>
                <a:lnTo>
                  <a:pt x="5014" y="320978"/>
                </a:lnTo>
                <a:lnTo>
                  <a:pt x="19531" y="262026"/>
                </a:lnTo>
                <a:lnTo>
                  <a:pt x="42763" y="207055"/>
                </a:lnTo>
                <a:lnTo>
                  <a:pt x="73920" y="156855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5" y="42763"/>
                </a:lnTo>
                <a:lnTo>
                  <a:pt x="262026" y="19531"/>
                </a:lnTo>
                <a:lnTo>
                  <a:pt x="320978" y="5014"/>
                </a:lnTo>
                <a:lnTo>
                  <a:pt x="383123" y="0"/>
                </a:lnTo>
                <a:lnTo>
                  <a:pt x="2004477" y="0"/>
                </a:lnTo>
                <a:lnTo>
                  <a:pt x="2066621" y="5014"/>
                </a:lnTo>
                <a:lnTo>
                  <a:pt x="2125573" y="19531"/>
                </a:lnTo>
                <a:lnTo>
                  <a:pt x="2180544" y="42763"/>
                </a:lnTo>
                <a:lnTo>
                  <a:pt x="2230744" y="73920"/>
                </a:lnTo>
                <a:lnTo>
                  <a:pt x="2275385" y="112214"/>
                </a:lnTo>
                <a:lnTo>
                  <a:pt x="2313679" y="156855"/>
                </a:lnTo>
                <a:lnTo>
                  <a:pt x="2344836" y="207055"/>
                </a:lnTo>
                <a:lnTo>
                  <a:pt x="2368068" y="262026"/>
                </a:lnTo>
                <a:lnTo>
                  <a:pt x="2382585" y="320978"/>
                </a:lnTo>
                <a:lnTo>
                  <a:pt x="2387600" y="383123"/>
                </a:lnTo>
                <a:lnTo>
                  <a:pt x="2387600" y="1915577"/>
                </a:lnTo>
                <a:lnTo>
                  <a:pt x="2382585" y="1977721"/>
                </a:lnTo>
                <a:lnTo>
                  <a:pt x="2368068" y="2036673"/>
                </a:lnTo>
                <a:lnTo>
                  <a:pt x="2344836" y="2091644"/>
                </a:lnTo>
                <a:lnTo>
                  <a:pt x="2313679" y="2141844"/>
                </a:lnTo>
                <a:lnTo>
                  <a:pt x="2275385" y="2186485"/>
                </a:lnTo>
                <a:lnTo>
                  <a:pt x="2230744" y="2224779"/>
                </a:lnTo>
                <a:lnTo>
                  <a:pt x="2180544" y="2255936"/>
                </a:lnTo>
                <a:lnTo>
                  <a:pt x="2125573" y="2279168"/>
                </a:lnTo>
                <a:lnTo>
                  <a:pt x="2066621" y="2293685"/>
                </a:lnTo>
                <a:lnTo>
                  <a:pt x="2004477" y="2298700"/>
                </a:lnTo>
                <a:lnTo>
                  <a:pt x="383123" y="2298700"/>
                </a:lnTo>
                <a:lnTo>
                  <a:pt x="320978" y="2293685"/>
                </a:lnTo>
                <a:lnTo>
                  <a:pt x="262026" y="2279168"/>
                </a:lnTo>
                <a:lnTo>
                  <a:pt x="207055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4"/>
                </a:lnTo>
                <a:lnTo>
                  <a:pt x="42763" y="2091644"/>
                </a:lnTo>
                <a:lnTo>
                  <a:pt x="19531" y="2036673"/>
                </a:lnTo>
                <a:lnTo>
                  <a:pt x="5014" y="1977721"/>
                </a:lnTo>
                <a:lnTo>
                  <a:pt x="0" y="1915577"/>
                </a:lnTo>
                <a:lnTo>
                  <a:pt x="0" y="3831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24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24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05650" y="3460750"/>
            <a:ext cx="800100" cy="330200"/>
          </a:xfrm>
          <a:custGeom>
            <a:avLst/>
            <a:gdLst/>
            <a:ahLst/>
            <a:cxnLst/>
            <a:rect l="l" t="t" r="r" b="b"/>
            <a:pathLst>
              <a:path w="800100" h="330200">
                <a:moveTo>
                  <a:pt x="0" y="0"/>
                </a:moveTo>
                <a:lnTo>
                  <a:pt x="800100" y="0"/>
                </a:lnTo>
                <a:lnTo>
                  <a:pt x="800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5650" y="3460750"/>
            <a:ext cx="8001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8900" y="4419600"/>
            <a:ext cx="2184400" cy="457200"/>
          </a:xfrm>
          <a:custGeom>
            <a:avLst/>
            <a:gdLst/>
            <a:ahLst/>
            <a:cxnLst/>
            <a:rect l="l" t="t" r="r" b="b"/>
            <a:pathLst>
              <a:path w="2184400" h="457200">
                <a:moveTo>
                  <a:pt x="0" y="76200"/>
                </a:moveTo>
                <a:lnTo>
                  <a:pt x="11637" y="35707"/>
                </a:lnTo>
                <a:lnTo>
                  <a:pt x="41928" y="8123"/>
                </a:lnTo>
                <a:lnTo>
                  <a:pt x="2108199" y="0"/>
                </a:lnTo>
                <a:lnTo>
                  <a:pt x="2122703" y="1378"/>
                </a:lnTo>
                <a:lnTo>
                  <a:pt x="2159664" y="20004"/>
                </a:lnTo>
                <a:lnTo>
                  <a:pt x="2181404" y="54972"/>
                </a:lnTo>
                <a:lnTo>
                  <a:pt x="2184400" y="380999"/>
                </a:lnTo>
                <a:lnTo>
                  <a:pt x="2183021" y="395503"/>
                </a:lnTo>
                <a:lnTo>
                  <a:pt x="2164395" y="432463"/>
                </a:lnTo>
                <a:lnTo>
                  <a:pt x="2129427" y="454203"/>
                </a:lnTo>
                <a:lnTo>
                  <a:pt x="76200" y="457200"/>
                </a:lnTo>
                <a:lnTo>
                  <a:pt x="61696" y="455821"/>
                </a:lnTo>
                <a:lnTo>
                  <a:pt x="24735" y="437195"/>
                </a:lnTo>
                <a:lnTo>
                  <a:pt x="2995" y="402227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8900" y="4889500"/>
            <a:ext cx="2171700" cy="457200"/>
          </a:xfrm>
          <a:custGeom>
            <a:avLst/>
            <a:gdLst/>
            <a:ahLst/>
            <a:cxnLst/>
            <a:rect l="l" t="t" r="r" b="b"/>
            <a:pathLst>
              <a:path w="2171700" h="457200">
                <a:moveTo>
                  <a:pt x="0" y="76201"/>
                </a:moveTo>
                <a:lnTo>
                  <a:pt x="11637" y="35708"/>
                </a:lnTo>
                <a:lnTo>
                  <a:pt x="41928" y="8124"/>
                </a:lnTo>
                <a:lnTo>
                  <a:pt x="2095498" y="0"/>
                </a:lnTo>
                <a:lnTo>
                  <a:pt x="2110002" y="1378"/>
                </a:lnTo>
                <a:lnTo>
                  <a:pt x="2146963" y="20004"/>
                </a:lnTo>
                <a:lnTo>
                  <a:pt x="2168703" y="54972"/>
                </a:lnTo>
                <a:lnTo>
                  <a:pt x="2171700" y="380998"/>
                </a:lnTo>
                <a:lnTo>
                  <a:pt x="2170321" y="395502"/>
                </a:lnTo>
                <a:lnTo>
                  <a:pt x="2151695" y="432462"/>
                </a:lnTo>
                <a:lnTo>
                  <a:pt x="2116728" y="454203"/>
                </a:lnTo>
                <a:lnTo>
                  <a:pt x="76201" y="457200"/>
                </a:lnTo>
                <a:lnTo>
                  <a:pt x="61697" y="455821"/>
                </a:lnTo>
                <a:lnTo>
                  <a:pt x="24736" y="437195"/>
                </a:lnTo>
                <a:lnTo>
                  <a:pt x="2996" y="402227"/>
                </a:lnTo>
                <a:lnTo>
                  <a:pt x="0" y="7620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35950" y="44640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35950" y="49593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57250" y="4241800"/>
          <a:ext cx="7048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</a:tblGrid>
              <a:tr h="368300">
                <a:tc>
                  <a:txBody>
                    <a:bodyPr/>
                    <a:lstStyle/>
                    <a:p>
                      <a:pPr marL="75565">
                        <a:lnSpc>
                          <a:spcPts val="1125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12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79375">
                        <a:lnSpc>
                          <a:spcPts val="113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79375">
                        <a:lnSpc>
                          <a:spcPts val="114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12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on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15" dirty="0"/>
              <a:t> </a:t>
            </a:r>
            <a:r>
              <a:rPr spc="-30" dirty="0"/>
              <a:t>(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536950" y="3625850"/>
            <a:ext cx="1282700" cy="2298700"/>
          </a:xfrm>
          <a:custGeom>
            <a:avLst/>
            <a:gdLst/>
            <a:ahLst/>
            <a:cxnLst/>
            <a:rect l="l" t="t" r="r" b="b"/>
            <a:pathLst>
              <a:path w="1282700" h="2298700">
                <a:moveTo>
                  <a:pt x="0" y="213788"/>
                </a:moveTo>
                <a:lnTo>
                  <a:pt x="6213" y="162412"/>
                </a:lnTo>
                <a:lnTo>
                  <a:pt x="23862" y="115540"/>
                </a:lnTo>
                <a:lnTo>
                  <a:pt x="51462" y="74657"/>
                </a:lnTo>
                <a:lnTo>
                  <a:pt x="87527" y="41248"/>
                </a:lnTo>
                <a:lnTo>
                  <a:pt x="130572" y="16800"/>
                </a:lnTo>
                <a:lnTo>
                  <a:pt x="179111" y="2798"/>
                </a:lnTo>
                <a:lnTo>
                  <a:pt x="213788" y="0"/>
                </a:lnTo>
                <a:lnTo>
                  <a:pt x="1068911" y="0"/>
                </a:lnTo>
                <a:lnTo>
                  <a:pt x="1120286" y="6213"/>
                </a:lnTo>
                <a:lnTo>
                  <a:pt x="1167159" y="23862"/>
                </a:lnTo>
                <a:lnTo>
                  <a:pt x="1208042" y="51462"/>
                </a:lnTo>
                <a:lnTo>
                  <a:pt x="1241451" y="87527"/>
                </a:lnTo>
                <a:lnTo>
                  <a:pt x="1265899" y="130572"/>
                </a:lnTo>
                <a:lnTo>
                  <a:pt x="1279901" y="179111"/>
                </a:lnTo>
                <a:lnTo>
                  <a:pt x="1282700" y="213788"/>
                </a:lnTo>
                <a:lnTo>
                  <a:pt x="1282700" y="2084911"/>
                </a:lnTo>
                <a:lnTo>
                  <a:pt x="1276486" y="2136287"/>
                </a:lnTo>
                <a:lnTo>
                  <a:pt x="1258837" y="2183159"/>
                </a:lnTo>
                <a:lnTo>
                  <a:pt x="1231237" y="2224042"/>
                </a:lnTo>
                <a:lnTo>
                  <a:pt x="1195171" y="2257451"/>
                </a:lnTo>
                <a:lnTo>
                  <a:pt x="1152127" y="2281899"/>
                </a:lnTo>
                <a:lnTo>
                  <a:pt x="1103588" y="2295901"/>
                </a:lnTo>
                <a:lnTo>
                  <a:pt x="1068911" y="2298700"/>
                </a:lnTo>
                <a:lnTo>
                  <a:pt x="213788" y="2298700"/>
                </a:lnTo>
                <a:lnTo>
                  <a:pt x="162412" y="2292486"/>
                </a:lnTo>
                <a:lnTo>
                  <a:pt x="115540" y="2274837"/>
                </a:lnTo>
                <a:lnTo>
                  <a:pt x="74657" y="2247237"/>
                </a:lnTo>
                <a:lnTo>
                  <a:pt x="41248" y="2211172"/>
                </a:lnTo>
                <a:lnTo>
                  <a:pt x="16800" y="2168127"/>
                </a:lnTo>
                <a:lnTo>
                  <a:pt x="2798" y="2119588"/>
                </a:lnTo>
                <a:lnTo>
                  <a:pt x="0" y="2084911"/>
                </a:lnTo>
                <a:lnTo>
                  <a:pt x="0" y="2137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0950" y="3460750"/>
            <a:ext cx="787400" cy="342900"/>
          </a:xfrm>
          <a:custGeom>
            <a:avLst/>
            <a:gdLst/>
            <a:ahLst/>
            <a:cxnLst/>
            <a:rect l="l" t="t" r="r" b="b"/>
            <a:pathLst>
              <a:path w="787400" h="342900">
                <a:moveTo>
                  <a:pt x="0" y="0"/>
                </a:moveTo>
                <a:lnTo>
                  <a:pt x="787400" y="0"/>
                </a:lnTo>
                <a:lnTo>
                  <a:pt x="787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0950" y="3460750"/>
            <a:ext cx="787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9050" y="3613150"/>
            <a:ext cx="1295400" cy="2298700"/>
          </a:xfrm>
          <a:custGeom>
            <a:avLst/>
            <a:gdLst/>
            <a:ahLst/>
            <a:cxnLst/>
            <a:rect l="l" t="t" r="r" b="b"/>
            <a:pathLst>
              <a:path w="1295400" h="2298700">
                <a:moveTo>
                  <a:pt x="0" y="215905"/>
                </a:moveTo>
                <a:lnTo>
                  <a:pt x="6274" y="164020"/>
                </a:lnTo>
                <a:lnTo>
                  <a:pt x="24098" y="116684"/>
                </a:lnTo>
                <a:lnTo>
                  <a:pt x="51972" y="75396"/>
                </a:lnTo>
                <a:lnTo>
                  <a:pt x="88394" y="41657"/>
                </a:lnTo>
                <a:lnTo>
                  <a:pt x="131865" y="16966"/>
                </a:lnTo>
                <a:lnTo>
                  <a:pt x="180884" y="2825"/>
                </a:lnTo>
                <a:lnTo>
                  <a:pt x="215905" y="0"/>
                </a:lnTo>
                <a:lnTo>
                  <a:pt x="1079495" y="0"/>
                </a:lnTo>
                <a:lnTo>
                  <a:pt x="1131379" y="6274"/>
                </a:lnTo>
                <a:lnTo>
                  <a:pt x="1178715" y="24098"/>
                </a:lnTo>
                <a:lnTo>
                  <a:pt x="1220003" y="51972"/>
                </a:lnTo>
                <a:lnTo>
                  <a:pt x="1253742" y="88394"/>
                </a:lnTo>
                <a:lnTo>
                  <a:pt x="1278433" y="131865"/>
                </a:lnTo>
                <a:lnTo>
                  <a:pt x="1292574" y="180884"/>
                </a:lnTo>
                <a:lnTo>
                  <a:pt x="1295400" y="215905"/>
                </a:lnTo>
                <a:lnTo>
                  <a:pt x="1295400" y="2082795"/>
                </a:lnTo>
                <a:lnTo>
                  <a:pt x="1289125" y="2134679"/>
                </a:lnTo>
                <a:lnTo>
                  <a:pt x="1271301" y="2182015"/>
                </a:lnTo>
                <a:lnTo>
                  <a:pt x="1243427" y="2223303"/>
                </a:lnTo>
                <a:lnTo>
                  <a:pt x="1207005" y="2257042"/>
                </a:lnTo>
                <a:lnTo>
                  <a:pt x="1163534" y="2281733"/>
                </a:lnTo>
                <a:lnTo>
                  <a:pt x="1114515" y="2295874"/>
                </a:lnTo>
                <a:lnTo>
                  <a:pt x="1079495" y="2298700"/>
                </a:lnTo>
                <a:lnTo>
                  <a:pt x="215905" y="2298700"/>
                </a:lnTo>
                <a:lnTo>
                  <a:pt x="164020" y="2292425"/>
                </a:lnTo>
                <a:lnTo>
                  <a:pt x="116684" y="2274601"/>
                </a:lnTo>
                <a:lnTo>
                  <a:pt x="75396" y="2246727"/>
                </a:lnTo>
                <a:lnTo>
                  <a:pt x="41657" y="2210305"/>
                </a:lnTo>
                <a:lnTo>
                  <a:pt x="16966" y="2166834"/>
                </a:lnTo>
                <a:lnTo>
                  <a:pt x="2825" y="2117815"/>
                </a:lnTo>
                <a:lnTo>
                  <a:pt x="0" y="2082795"/>
                </a:lnTo>
                <a:lnTo>
                  <a:pt x="0" y="2159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0350" y="3460750"/>
            <a:ext cx="787400" cy="342900"/>
          </a:xfrm>
          <a:custGeom>
            <a:avLst/>
            <a:gdLst/>
            <a:ahLst/>
            <a:cxnLst/>
            <a:rect l="l" t="t" r="r" b="b"/>
            <a:pathLst>
              <a:path w="787400" h="342900">
                <a:moveTo>
                  <a:pt x="0" y="0"/>
                </a:moveTo>
                <a:lnTo>
                  <a:pt x="787400" y="0"/>
                </a:lnTo>
                <a:lnTo>
                  <a:pt x="787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0350" y="3460750"/>
            <a:ext cx="787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700" y="1168400"/>
            <a:ext cx="80264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200" y="1295400"/>
            <a:ext cx="74930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150" y="1212850"/>
            <a:ext cx="7886700" cy="19685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0355" marR="3247390" indent="-127000" algn="just">
              <a:lnSpc>
                <a:spcPct val="100699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). flatMap(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\</a:t>
            </a:r>
            <a:r>
              <a:rPr sz="1600" b="1" spc="-65" dirty="0">
                <a:latin typeface="Courier New"/>
                <a:cs typeface="Courier New"/>
              </a:rPr>
              <a:t>\</a:t>
            </a:r>
            <a:r>
              <a:rPr sz="1600" b="1" spc="35" dirty="0">
                <a:latin typeface="Courier New"/>
                <a:cs typeface="Courier New"/>
              </a:rPr>
              <a:t>W"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). map(wor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(word(0)</a:t>
            </a:r>
            <a:r>
              <a:rPr sz="1600" b="1" spc="40" dirty="0">
                <a:latin typeface="Courier New"/>
                <a:cs typeface="Courier New"/>
              </a:rPr>
              <a:t>,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.l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h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 </a:t>
            </a:r>
            <a:r>
              <a:rPr sz="1600" b="1" spc="35" dirty="0">
                <a:latin typeface="Courier New"/>
                <a:cs typeface="Courier New"/>
              </a:rPr>
              <a:t>groupByK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300355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(pair._1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pair._2.su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/p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._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.s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z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.t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Do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avglens.sa</a:t>
            </a:r>
            <a:r>
              <a:rPr sz="1600" b="1" spc="-60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xt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av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ut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29250" y="4464050"/>
            <a:ext cx="6985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9250" y="4959350"/>
            <a:ext cx="6985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73500" y="4241800"/>
          <a:ext cx="7048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</a:tblGrid>
              <a:tr h="368300">
                <a:tc>
                  <a:txBody>
                    <a:bodyPr/>
                    <a:lstStyle/>
                    <a:p>
                      <a:pPr marL="73660">
                        <a:lnSpc>
                          <a:spcPts val="1125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12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77470">
                        <a:lnSpc>
                          <a:spcPts val="113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77470">
                        <a:lnSpc>
                          <a:spcPts val="114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12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81000" y="3263900"/>
            <a:ext cx="10160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587500" y="4051300"/>
            <a:ext cx="977900" cy="1714500"/>
          </a:xfrm>
          <a:custGeom>
            <a:avLst/>
            <a:gdLst/>
            <a:ahLst/>
            <a:cxnLst/>
            <a:rect l="l" t="t" r="r" b="b"/>
            <a:pathLst>
              <a:path w="977900" h="1714500">
                <a:moveTo>
                  <a:pt x="0" y="0"/>
                </a:moveTo>
                <a:lnTo>
                  <a:pt x="977900" y="0"/>
                </a:lnTo>
                <a:lnTo>
                  <a:pt x="9779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5450" y="42862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5450" y="42862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7050" y="38798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050" y="38798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47561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5450" y="47561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450" y="52260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5450" y="52260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4051300"/>
            <a:ext cx="977900" cy="1714500"/>
          </a:xfrm>
          <a:custGeom>
            <a:avLst/>
            <a:gdLst/>
            <a:ahLst/>
            <a:cxnLst/>
            <a:rect l="l" t="t" r="r" b="b"/>
            <a:pathLst>
              <a:path w="977900" h="1714500">
                <a:moveTo>
                  <a:pt x="0" y="0"/>
                </a:moveTo>
                <a:lnTo>
                  <a:pt x="977900" y="0"/>
                </a:lnTo>
                <a:lnTo>
                  <a:pt x="9779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4850" y="4286250"/>
            <a:ext cx="736600" cy="419100"/>
          </a:xfrm>
          <a:custGeom>
            <a:avLst/>
            <a:gdLst/>
            <a:ahLst/>
            <a:cxnLst/>
            <a:rect l="l" t="t" r="r" b="b"/>
            <a:pathLst>
              <a:path w="736600" h="419100">
                <a:moveTo>
                  <a:pt x="0" y="0"/>
                </a:moveTo>
                <a:lnTo>
                  <a:pt x="736600" y="0"/>
                </a:lnTo>
                <a:lnTo>
                  <a:pt x="7366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4850" y="4286250"/>
            <a:ext cx="736600" cy="419100"/>
          </a:xfrm>
          <a:custGeom>
            <a:avLst/>
            <a:gdLst/>
            <a:ahLst/>
            <a:cxnLst/>
            <a:rect l="l" t="t" r="r" b="b"/>
            <a:pathLst>
              <a:path w="736600" h="419100">
                <a:moveTo>
                  <a:pt x="0" y="0"/>
                </a:moveTo>
                <a:lnTo>
                  <a:pt x="736600" y="0"/>
                </a:lnTo>
                <a:lnTo>
                  <a:pt x="7366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3750" y="38798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750" y="3879850"/>
            <a:ext cx="558800" cy="330200"/>
          </a:xfrm>
          <a:custGeom>
            <a:avLst/>
            <a:gdLst/>
            <a:ahLst/>
            <a:cxnLst/>
            <a:rect l="l" t="t" r="r" b="b"/>
            <a:pathLst>
              <a:path w="558800" h="330200">
                <a:moveTo>
                  <a:pt x="0" y="0"/>
                </a:moveTo>
                <a:lnTo>
                  <a:pt x="558800" y="0"/>
                </a:lnTo>
                <a:lnTo>
                  <a:pt x="5588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1806" y="3936182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4850" y="4756150"/>
            <a:ext cx="736600" cy="419100"/>
          </a:xfrm>
          <a:custGeom>
            <a:avLst/>
            <a:gdLst/>
            <a:ahLst/>
            <a:cxnLst/>
            <a:rect l="l" t="t" r="r" b="b"/>
            <a:pathLst>
              <a:path w="736600" h="419100">
                <a:moveTo>
                  <a:pt x="0" y="0"/>
                </a:moveTo>
                <a:lnTo>
                  <a:pt x="736600" y="0"/>
                </a:lnTo>
                <a:lnTo>
                  <a:pt x="7366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4850" y="4756150"/>
            <a:ext cx="736600" cy="419100"/>
          </a:xfrm>
          <a:custGeom>
            <a:avLst/>
            <a:gdLst/>
            <a:ahLst/>
            <a:cxnLst/>
            <a:rect l="l" t="t" r="r" b="b"/>
            <a:pathLst>
              <a:path w="736600" h="419100">
                <a:moveTo>
                  <a:pt x="0" y="0"/>
                </a:moveTo>
                <a:lnTo>
                  <a:pt x="736600" y="0"/>
                </a:lnTo>
                <a:lnTo>
                  <a:pt x="7366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4850" y="522605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4850" y="5226050"/>
            <a:ext cx="736600" cy="431800"/>
          </a:xfrm>
          <a:custGeom>
            <a:avLst/>
            <a:gdLst/>
            <a:ahLst/>
            <a:cxnLst/>
            <a:rect l="l" t="t" r="r" b="b"/>
            <a:pathLst>
              <a:path w="736600" h="431800">
                <a:moveTo>
                  <a:pt x="0" y="0"/>
                </a:moveTo>
                <a:lnTo>
                  <a:pt x="736600" y="0"/>
                </a:lnTo>
                <a:lnTo>
                  <a:pt x="7366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8200" y="4051300"/>
            <a:ext cx="965200" cy="1714500"/>
          </a:xfrm>
          <a:custGeom>
            <a:avLst/>
            <a:gdLst/>
            <a:ahLst/>
            <a:cxnLst/>
            <a:rect l="l" t="t" r="r" b="b"/>
            <a:pathLst>
              <a:path w="965200" h="1714500">
                <a:moveTo>
                  <a:pt x="0" y="0"/>
                </a:moveTo>
                <a:lnTo>
                  <a:pt x="965200" y="0"/>
                </a:lnTo>
                <a:lnTo>
                  <a:pt x="9652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7750" y="38798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7750" y="38798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28882" y="393738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89700" y="4229100"/>
            <a:ext cx="965200" cy="1181100"/>
          </a:xfrm>
          <a:custGeom>
            <a:avLst/>
            <a:gdLst/>
            <a:ahLst/>
            <a:cxnLst/>
            <a:rect l="l" t="t" r="r" b="b"/>
            <a:pathLst>
              <a:path w="965200" h="1181100">
                <a:moveTo>
                  <a:pt x="0" y="0"/>
                </a:moveTo>
                <a:lnTo>
                  <a:pt x="965200" y="0"/>
                </a:lnTo>
                <a:lnTo>
                  <a:pt x="9652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7650" y="44640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7650" y="44640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9250" y="4057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9250" y="4057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70236" y="411468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97650" y="4933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7650" y="4933950"/>
            <a:ext cx="749300" cy="419100"/>
          </a:xfrm>
          <a:custGeom>
            <a:avLst/>
            <a:gdLst/>
            <a:ahLst/>
            <a:cxnLst/>
            <a:rect l="l" t="t" r="r" b="b"/>
            <a:pathLst>
              <a:path w="749300" h="419100">
                <a:moveTo>
                  <a:pt x="0" y="0"/>
                </a:moveTo>
                <a:lnTo>
                  <a:pt x="749300" y="0"/>
                </a:lnTo>
                <a:lnTo>
                  <a:pt x="749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07300" y="4203700"/>
            <a:ext cx="965200" cy="1181100"/>
          </a:xfrm>
          <a:custGeom>
            <a:avLst/>
            <a:gdLst/>
            <a:ahLst/>
            <a:cxnLst/>
            <a:rect l="l" t="t" r="r" b="b"/>
            <a:pathLst>
              <a:path w="965200" h="1181100">
                <a:moveTo>
                  <a:pt x="0" y="0"/>
                </a:moveTo>
                <a:lnTo>
                  <a:pt x="965200" y="0"/>
                </a:lnTo>
                <a:lnTo>
                  <a:pt x="965200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152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15250" y="44386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168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6850" y="40322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90196" y="4093583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152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15250" y="4908550"/>
            <a:ext cx="749300" cy="431800"/>
          </a:xfrm>
          <a:custGeom>
            <a:avLst/>
            <a:gdLst/>
            <a:ahLst/>
            <a:cxnLst/>
            <a:rect l="l" t="t" r="r" b="b"/>
            <a:pathLst>
              <a:path w="749300" h="431800">
                <a:moveTo>
                  <a:pt x="0" y="0"/>
                </a:moveTo>
                <a:lnTo>
                  <a:pt x="749300" y="0"/>
                </a:lnTo>
                <a:lnTo>
                  <a:pt x="7493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7450" y="4413250"/>
            <a:ext cx="7874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7450" y="4413250"/>
            <a:ext cx="787400" cy="203200"/>
          </a:xfrm>
          <a:custGeom>
            <a:avLst/>
            <a:gdLst/>
            <a:ahLst/>
            <a:cxnLst/>
            <a:rect l="l" t="t" r="r" b="b"/>
            <a:pathLst>
              <a:path w="787400" h="203200">
                <a:moveTo>
                  <a:pt x="0" y="50800"/>
                </a:moveTo>
                <a:lnTo>
                  <a:pt x="685800" y="50800"/>
                </a:lnTo>
                <a:lnTo>
                  <a:pt x="685800" y="0"/>
                </a:lnTo>
                <a:lnTo>
                  <a:pt x="787400" y="101600"/>
                </a:lnTo>
                <a:lnTo>
                  <a:pt x="685800" y="203200"/>
                </a:lnTo>
                <a:lnTo>
                  <a:pt x="6858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44750" y="4870450"/>
            <a:ext cx="7747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4750" y="48704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7450" y="5353050"/>
            <a:ext cx="7874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7450" y="5353050"/>
            <a:ext cx="787400" cy="203200"/>
          </a:xfrm>
          <a:custGeom>
            <a:avLst/>
            <a:gdLst/>
            <a:ahLst/>
            <a:cxnLst/>
            <a:rect l="l" t="t" r="r" b="b"/>
            <a:pathLst>
              <a:path w="787400" h="203200">
                <a:moveTo>
                  <a:pt x="0" y="50800"/>
                </a:moveTo>
                <a:lnTo>
                  <a:pt x="685800" y="50800"/>
                </a:lnTo>
                <a:lnTo>
                  <a:pt x="685800" y="0"/>
                </a:lnTo>
                <a:lnTo>
                  <a:pt x="787400" y="101600"/>
                </a:lnTo>
                <a:lnTo>
                  <a:pt x="685800" y="203200"/>
                </a:lnTo>
                <a:lnTo>
                  <a:pt x="6858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1450" y="4413250"/>
            <a:ext cx="7747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81450" y="44132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56050" y="4857750"/>
            <a:ext cx="7874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6050" y="4857750"/>
            <a:ext cx="787400" cy="203200"/>
          </a:xfrm>
          <a:custGeom>
            <a:avLst/>
            <a:gdLst/>
            <a:ahLst/>
            <a:cxnLst/>
            <a:rect l="l" t="t" r="r" b="b"/>
            <a:pathLst>
              <a:path w="787400" h="203200">
                <a:moveTo>
                  <a:pt x="0" y="50800"/>
                </a:moveTo>
                <a:lnTo>
                  <a:pt x="685800" y="50800"/>
                </a:lnTo>
                <a:lnTo>
                  <a:pt x="685800" y="0"/>
                </a:lnTo>
                <a:lnTo>
                  <a:pt x="787400" y="101600"/>
                </a:lnTo>
                <a:lnTo>
                  <a:pt x="685800" y="203200"/>
                </a:lnTo>
                <a:lnTo>
                  <a:pt x="6858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81450" y="5353050"/>
            <a:ext cx="7747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1450" y="5353050"/>
            <a:ext cx="774700" cy="190500"/>
          </a:xfrm>
          <a:custGeom>
            <a:avLst/>
            <a:gdLst/>
            <a:ahLst/>
            <a:cxnLst/>
            <a:rect l="l" t="t" r="r" b="b"/>
            <a:pathLst>
              <a:path w="774700" h="190500">
                <a:moveTo>
                  <a:pt x="0" y="47625"/>
                </a:moveTo>
                <a:lnTo>
                  <a:pt x="679450" y="47625"/>
                </a:lnTo>
                <a:lnTo>
                  <a:pt x="679450" y="0"/>
                </a:lnTo>
                <a:lnTo>
                  <a:pt x="774700" y="95250"/>
                </a:lnTo>
                <a:lnTo>
                  <a:pt x="679450" y="190500"/>
                </a:lnTo>
                <a:lnTo>
                  <a:pt x="6794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92656" y="4484856"/>
            <a:ext cx="1104900" cy="673735"/>
          </a:xfrm>
          <a:custGeom>
            <a:avLst/>
            <a:gdLst/>
            <a:ahLst/>
            <a:cxnLst/>
            <a:rect l="l" t="t" r="r" b="b"/>
            <a:pathLst>
              <a:path w="1104900" h="673735">
                <a:moveTo>
                  <a:pt x="12887" y="0"/>
                </a:moveTo>
                <a:lnTo>
                  <a:pt x="0" y="21887"/>
                </a:lnTo>
                <a:lnTo>
                  <a:pt x="1032549" y="629866"/>
                </a:lnTo>
                <a:lnTo>
                  <a:pt x="1006773" y="673641"/>
                </a:lnTo>
                <a:lnTo>
                  <a:pt x="1104656" y="657585"/>
                </a:lnTo>
                <a:lnTo>
                  <a:pt x="1086889" y="607978"/>
                </a:lnTo>
                <a:lnTo>
                  <a:pt x="1045437" y="607978"/>
                </a:lnTo>
                <a:lnTo>
                  <a:pt x="12887" y="0"/>
                </a:lnTo>
                <a:close/>
              </a:path>
              <a:path w="1104900" h="673735">
                <a:moveTo>
                  <a:pt x="1071211" y="564203"/>
                </a:moveTo>
                <a:lnTo>
                  <a:pt x="1045437" y="607978"/>
                </a:lnTo>
                <a:lnTo>
                  <a:pt x="1086889" y="607978"/>
                </a:lnTo>
                <a:lnTo>
                  <a:pt x="1071211" y="5642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97075" y="49531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6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96107" y="5125139"/>
            <a:ext cx="1101725" cy="322580"/>
          </a:xfrm>
          <a:custGeom>
            <a:avLst/>
            <a:gdLst/>
            <a:ahLst/>
            <a:cxnLst/>
            <a:rect l="l" t="t" r="r" b="b"/>
            <a:pathLst>
              <a:path w="1101725" h="322579">
                <a:moveTo>
                  <a:pt x="1012187" y="0"/>
                </a:moveTo>
                <a:lnTo>
                  <a:pt x="1024155" y="49369"/>
                </a:lnTo>
                <a:lnTo>
                  <a:pt x="0" y="297637"/>
                </a:lnTo>
                <a:lnTo>
                  <a:pt x="5984" y="322322"/>
                </a:lnTo>
                <a:lnTo>
                  <a:pt x="1030140" y="74054"/>
                </a:lnTo>
                <a:lnTo>
                  <a:pt x="1078730" y="74054"/>
                </a:lnTo>
                <a:lnTo>
                  <a:pt x="1101203" y="43760"/>
                </a:lnTo>
                <a:lnTo>
                  <a:pt x="1012187" y="0"/>
                </a:lnTo>
                <a:close/>
              </a:path>
              <a:path w="1101725" h="322579">
                <a:moveTo>
                  <a:pt x="1078730" y="74054"/>
                </a:moveTo>
                <a:lnTo>
                  <a:pt x="1030140" y="74054"/>
                </a:lnTo>
                <a:lnTo>
                  <a:pt x="1042107" y="123424"/>
                </a:lnTo>
                <a:lnTo>
                  <a:pt x="1078730" y="7405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91800" y="4665436"/>
            <a:ext cx="1105535" cy="789940"/>
          </a:xfrm>
          <a:custGeom>
            <a:avLst/>
            <a:gdLst/>
            <a:ahLst/>
            <a:cxnLst/>
            <a:rect l="l" t="t" r="r" b="b"/>
            <a:pathLst>
              <a:path w="1105534" h="789939">
                <a:moveTo>
                  <a:pt x="1006656" y="0"/>
                </a:moveTo>
                <a:lnTo>
                  <a:pt x="1035856" y="41569"/>
                </a:lnTo>
                <a:lnTo>
                  <a:pt x="0" y="769161"/>
                </a:lnTo>
                <a:lnTo>
                  <a:pt x="14599" y="789946"/>
                </a:lnTo>
                <a:lnTo>
                  <a:pt x="1050455" y="62354"/>
                </a:lnTo>
                <a:lnTo>
                  <a:pt x="1090878" y="62354"/>
                </a:lnTo>
                <a:lnTo>
                  <a:pt x="1105510" y="8163"/>
                </a:lnTo>
                <a:lnTo>
                  <a:pt x="1006656" y="0"/>
                </a:lnTo>
                <a:close/>
              </a:path>
              <a:path w="1105534" h="789939">
                <a:moveTo>
                  <a:pt x="1090878" y="62354"/>
                </a:moveTo>
                <a:lnTo>
                  <a:pt x="1050455" y="62354"/>
                </a:lnTo>
                <a:lnTo>
                  <a:pt x="1079654" y="103924"/>
                </a:lnTo>
                <a:lnTo>
                  <a:pt x="1090878" y="6235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5836" y="4631815"/>
            <a:ext cx="1101725" cy="346710"/>
          </a:xfrm>
          <a:custGeom>
            <a:avLst/>
            <a:gdLst/>
            <a:ahLst/>
            <a:cxnLst/>
            <a:rect l="l" t="t" r="r" b="b"/>
            <a:pathLst>
              <a:path w="1101725" h="346710">
                <a:moveTo>
                  <a:pt x="1011516" y="0"/>
                </a:moveTo>
                <a:lnTo>
                  <a:pt x="1024571" y="49094"/>
                </a:lnTo>
                <a:lnTo>
                  <a:pt x="0" y="321555"/>
                </a:lnTo>
                <a:lnTo>
                  <a:pt x="6527" y="346101"/>
                </a:lnTo>
                <a:lnTo>
                  <a:pt x="1031099" y="73640"/>
                </a:lnTo>
                <a:lnTo>
                  <a:pt x="1078918" y="73640"/>
                </a:lnTo>
                <a:lnTo>
                  <a:pt x="1101476" y="41784"/>
                </a:lnTo>
                <a:lnTo>
                  <a:pt x="1011516" y="0"/>
                </a:lnTo>
                <a:close/>
              </a:path>
              <a:path w="1101725" h="346710">
                <a:moveTo>
                  <a:pt x="1078918" y="73640"/>
                </a:moveTo>
                <a:lnTo>
                  <a:pt x="1031099" y="73640"/>
                </a:lnTo>
                <a:lnTo>
                  <a:pt x="1044154" y="122735"/>
                </a:lnTo>
                <a:lnTo>
                  <a:pt x="1078918" y="7364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19950" y="4565650"/>
            <a:ext cx="5969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9950" y="4565650"/>
            <a:ext cx="596900" cy="190500"/>
          </a:xfrm>
          <a:custGeom>
            <a:avLst/>
            <a:gdLst/>
            <a:ahLst/>
            <a:cxnLst/>
            <a:rect l="l" t="t" r="r" b="b"/>
            <a:pathLst>
              <a:path w="596900" h="190500">
                <a:moveTo>
                  <a:pt x="0" y="47624"/>
                </a:moveTo>
                <a:lnTo>
                  <a:pt x="501650" y="47624"/>
                </a:lnTo>
                <a:lnTo>
                  <a:pt x="501650" y="0"/>
                </a:lnTo>
                <a:lnTo>
                  <a:pt x="596900" y="95250"/>
                </a:lnTo>
                <a:lnTo>
                  <a:pt x="501650" y="190500"/>
                </a:lnTo>
                <a:lnTo>
                  <a:pt x="5016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45350" y="5086350"/>
            <a:ext cx="5969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45350" y="5086350"/>
            <a:ext cx="596900" cy="190500"/>
          </a:xfrm>
          <a:custGeom>
            <a:avLst/>
            <a:gdLst/>
            <a:ahLst/>
            <a:cxnLst/>
            <a:rect l="l" t="t" r="r" b="b"/>
            <a:pathLst>
              <a:path w="596900" h="190500">
                <a:moveTo>
                  <a:pt x="0" y="47624"/>
                </a:moveTo>
                <a:lnTo>
                  <a:pt x="501650" y="47624"/>
                </a:lnTo>
                <a:lnTo>
                  <a:pt x="501650" y="0"/>
                </a:lnTo>
                <a:lnTo>
                  <a:pt x="596900" y="95250"/>
                </a:lnTo>
                <a:lnTo>
                  <a:pt x="501650" y="190500"/>
                </a:lnTo>
                <a:lnTo>
                  <a:pt x="5016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12850" y="3638550"/>
            <a:ext cx="4724400" cy="2298700"/>
          </a:xfrm>
          <a:custGeom>
            <a:avLst/>
            <a:gdLst/>
            <a:ahLst/>
            <a:cxnLst/>
            <a:rect l="l" t="t" r="r" b="b"/>
            <a:pathLst>
              <a:path w="4724400" h="2298700">
                <a:moveTo>
                  <a:pt x="0" y="383124"/>
                </a:moveTo>
                <a:lnTo>
                  <a:pt x="5014" y="320979"/>
                </a:lnTo>
                <a:lnTo>
                  <a:pt x="19531" y="262027"/>
                </a:lnTo>
                <a:lnTo>
                  <a:pt x="42763" y="207056"/>
                </a:lnTo>
                <a:lnTo>
                  <a:pt x="73920" y="156856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6" y="42763"/>
                </a:lnTo>
                <a:lnTo>
                  <a:pt x="262027" y="19531"/>
                </a:lnTo>
                <a:lnTo>
                  <a:pt x="320979" y="5014"/>
                </a:lnTo>
                <a:lnTo>
                  <a:pt x="383123" y="0"/>
                </a:lnTo>
                <a:lnTo>
                  <a:pt x="4341276" y="0"/>
                </a:lnTo>
                <a:lnTo>
                  <a:pt x="4403420" y="5014"/>
                </a:lnTo>
                <a:lnTo>
                  <a:pt x="4462373" y="19531"/>
                </a:lnTo>
                <a:lnTo>
                  <a:pt x="4517343" y="42763"/>
                </a:lnTo>
                <a:lnTo>
                  <a:pt x="4567544" y="73920"/>
                </a:lnTo>
                <a:lnTo>
                  <a:pt x="4612185" y="112214"/>
                </a:lnTo>
                <a:lnTo>
                  <a:pt x="4650479" y="156856"/>
                </a:lnTo>
                <a:lnTo>
                  <a:pt x="4681636" y="207056"/>
                </a:lnTo>
                <a:lnTo>
                  <a:pt x="4704868" y="262027"/>
                </a:lnTo>
                <a:lnTo>
                  <a:pt x="4719385" y="320979"/>
                </a:lnTo>
                <a:lnTo>
                  <a:pt x="4724400" y="383124"/>
                </a:lnTo>
                <a:lnTo>
                  <a:pt x="4724400" y="1915576"/>
                </a:lnTo>
                <a:lnTo>
                  <a:pt x="4719385" y="1977720"/>
                </a:lnTo>
                <a:lnTo>
                  <a:pt x="4704868" y="2036672"/>
                </a:lnTo>
                <a:lnTo>
                  <a:pt x="4681636" y="2091643"/>
                </a:lnTo>
                <a:lnTo>
                  <a:pt x="4650479" y="2141843"/>
                </a:lnTo>
                <a:lnTo>
                  <a:pt x="4612185" y="2186485"/>
                </a:lnTo>
                <a:lnTo>
                  <a:pt x="4567544" y="2224779"/>
                </a:lnTo>
                <a:lnTo>
                  <a:pt x="4517343" y="2255936"/>
                </a:lnTo>
                <a:lnTo>
                  <a:pt x="4462373" y="2279168"/>
                </a:lnTo>
                <a:lnTo>
                  <a:pt x="4403420" y="2293685"/>
                </a:lnTo>
                <a:lnTo>
                  <a:pt x="4341276" y="2298700"/>
                </a:lnTo>
                <a:lnTo>
                  <a:pt x="383123" y="2298700"/>
                </a:lnTo>
                <a:lnTo>
                  <a:pt x="320979" y="2293685"/>
                </a:lnTo>
                <a:lnTo>
                  <a:pt x="262027" y="2279168"/>
                </a:lnTo>
                <a:lnTo>
                  <a:pt x="207056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3"/>
                </a:lnTo>
                <a:lnTo>
                  <a:pt x="42763" y="2091643"/>
                </a:lnTo>
                <a:lnTo>
                  <a:pt x="19531" y="2036672"/>
                </a:lnTo>
                <a:lnTo>
                  <a:pt x="5014" y="1977720"/>
                </a:lnTo>
                <a:lnTo>
                  <a:pt x="0" y="1915576"/>
                </a:lnTo>
                <a:lnTo>
                  <a:pt x="0" y="3831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3650" y="3638550"/>
            <a:ext cx="2387600" cy="2298700"/>
          </a:xfrm>
          <a:custGeom>
            <a:avLst/>
            <a:gdLst/>
            <a:ahLst/>
            <a:cxnLst/>
            <a:rect l="l" t="t" r="r" b="b"/>
            <a:pathLst>
              <a:path w="2387600" h="2298700">
                <a:moveTo>
                  <a:pt x="0" y="383123"/>
                </a:moveTo>
                <a:lnTo>
                  <a:pt x="5014" y="320978"/>
                </a:lnTo>
                <a:lnTo>
                  <a:pt x="19531" y="262026"/>
                </a:lnTo>
                <a:lnTo>
                  <a:pt x="42763" y="207055"/>
                </a:lnTo>
                <a:lnTo>
                  <a:pt x="73920" y="156855"/>
                </a:lnTo>
                <a:lnTo>
                  <a:pt x="112214" y="112214"/>
                </a:lnTo>
                <a:lnTo>
                  <a:pt x="156855" y="73920"/>
                </a:lnTo>
                <a:lnTo>
                  <a:pt x="207055" y="42763"/>
                </a:lnTo>
                <a:lnTo>
                  <a:pt x="262026" y="19531"/>
                </a:lnTo>
                <a:lnTo>
                  <a:pt x="320978" y="5014"/>
                </a:lnTo>
                <a:lnTo>
                  <a:pt x="383123" y="0"/>
                </a:lnTo>
                <a:lnTo>
                  <a:pt x="2004477" y="0"/>
                </a:lnTo>
                <a:lnTo>
                  <a:pt x="2066621" y="5014"/>
                </a:lnTo>
                <a:lnTo>
                  <a:pt x="2125573" y="19531"/>
                </a:lnTo>
                <a:lnTo>
                  <a:pt x="2180544" y="42763"/>
                </a:lnTo>
                <a:lnTo>
                  <a:pt x="2230744" y="73920"/>
                </a:lnTo>
                <a:lnTo>
                  <a:pt x="2275385" y="112214"/>
                </a:lnTo>
                <a:lnTo>
                  <a:pt x="2313679" y="156855"/>
                </a:lnTo>
                <a:lnTo>
                  <a:pt x="2344836" y="207055"/>
                </a:lnTo>
                <a:lnTo>
                  <a:pt x="2368068" y="262026"/>
                </a:lnTo>
                <a:lnTo>
                  <a:pt x="2382585" y="320978"/>
                </a:lnTo>
                <a:lnTo>
                  <a:pt x="2387600" y="383123"/>
                </a:lnTo>
                <a:lnTo>
                  <a:pt x="2387600" y="1915577"/>
                </a:lnTo>
                <a:lnTo>
                  <a:pt x="2382585" y="1977721"/>
                </a:lnTo>
                <a:lnTo>
                  <a:pt x="2368068" y="2036673"/>
                </a:lnTo>
                <a:lnTo>
                  <a:pt x="2344836" y="2091644"/>
                </a:lnTo>
                <a:lnTo>
                  <a:pt x="2313679" y="2141844"/>
                </a:lnTo>
                <a:lnTo>
                  <a:pt x="2275385" y="2186485"/>
                </a:lnTo>
                <a:lnTo>
                  <a:pt x="2230744" y="2224779"/>
                </a:lnTo>
                <a:lnTo>
                  <a:pt x="2180544" y="2255936"/>
                </a:lnTo>
                <a:lnTo>
                  <a:pt x="2125573" y="2279168"/>
                </a:lnTo>
                <a:lnTo>
                  <a:pt x="2066621" y="2293685"/>
                </a:lnTo>
                <a:lnTo>
                  <a:pt x="2004477" y="2298700"/>
                </a:lnTo>
                <a:lnTo>
                  <a:pt x="383123" y="2298700"/>
                </a:lnTo>
                <a:lnTo>
                  <a:pt x="320978" y="2293685"/>
                </a:lnTo>
                <a:lnTo>
                  <a:pt x="262026" y="2279168"/>
                </a:lnTo>
                <a:lnTo>
                  <a:pt x="207055" y="2255936"/>
                </a:lnTo>
                <a:lnTo>
                  <a:pt x="156855" y="2224779"/>
                </a:lnTo>
                <a:lnTo>
                  <a:pt x="112214" y="2186485"/>
                </a:lnTo>
                <a:lnTo>
                  <a:pt x="73920" y="2141844"/>
                </a:lnTo>
                <a:lnTo>
                  <a:pt x="42763" y="2091644"/>
                </a:lnTo>
                <a:lnTo>
                  <a:pt x="19531" y="2036673"/>
                </a:lnTo>
                <a:lnTo>
                  <a:pt x="5014" y="1977721"/>
                </a:lnTo>
                <a:lnTo>
                  <a:pt x="0" y="1915577"/>
                </a:lnTo>
                <a:lnTo>
                  <a:pt x="0" y="3831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97075" y="44832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7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83600" y="4572000"/>
            <a:ext cx="4953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53450" y="4616450"/>
            <a:ext cx="3556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53450" y="461645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0" y="0"/>
                </a:moveTo>
                <a:lnTo>
                  <a:pt x="355600" y="18415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3750" y="3486150"/>
            <a:ext cx="8242300" cy="2603500"/>
          </a:xfrm>
          <a:custGeom>
            <a:avLst/>
            <a:gdLst/>
            <a:ahLst/>
            <a:cxnLst/>
            <a:rect l="l" t="t" r="r" b="b"/>
            <a:pathLst>
              <a:path w="8242300" h="2603500">
                <a:moveTo>
                  <a:pt x="0" y="433928"/>
                </a:moveTo>
                <a:lnTo>
                  <a:pt x="5679" y="363543"/>
                </a:lnTo>
                <a:lnTo>
                  <a:pt x="22121" y="296773"/>
                </a:lnTo>
                <a:lnTo>
                  <a:pt x="48434" y="234513"/>
                </a:lnTo>
                <a:lnTo>
                  <a:pt x="83723" y="177656"/>
                </a:lnTo>
                <a:lnTo>
                  <a:pt x="127094" y="127094"/>
                </a:lnTo>
                <a:lnTo>
                  <a:pt x="177656" y="83723"/>
                </a:lnTo>
                <a:lnTo>
                  <a:pt x="234513" y="48434"/>
                </a:lnTo>
                <a:lnTo>
                  <a:pt x="296773" y="22121"/>
                </a:lnTo>
                <a:lnTo>
                  <a:pt x="363543" y="5679"/>
                </a:lnTo>
                <a:lnTo>
                  <a:pt x="433928" y="0"/>
                </a:lnTo>
                <a:lnTo>
                  <a:pt x="7808372" y="0"/>
                </a:lnTo>
                <a:lnTo>
                  <a:pt x="7878757" y="5679"/>
                </a:lnTo>
                <a:lnTo>
                  <a:pt x="7945527" y="22121"/>
                </a:lnTo>
                <a:lnTo>
                  <a:pt x="8007787" y="48434"/>
                </a:lnTo>
                <a:lnTo>
                  <a:pt x="8064644" y="83723"/>
                </a:lnTo>
                <a:lnTo>
                  <a:pt x="8115206" y="127094"/>
                </a:lnTo>
                <a:lnTo>
                  <a:pt x="8158577" y="177656"/>
                </a:lnTo>
                <a:lnTo>
                  <a:pt x="8193866" y="234513"/>
                </a:lnTo>
                <a:lnTo>
                  <a:pt x="8220179" y="296773"/>
                </a:lnTo>
                <a:lnTo>
                  <a:pt x="8236621" y="363543"/>
                </a:lnTo>
                <a:lnTo>
                  <a:pt x="8242301" y="433928"/>
                </a:lnTo>
                <a:lnTo>
                  <a:pt x="8242301" y="2169571"/>
                </a:lnTo>
                <a:lnTo>
                  <a:pt x="8236621" y="2239956"/>
                </a:lnTo>
                <a:lnTo>
                  <a:pt x="8220179" y="2306726"/>
                </a:lnTo>
                <a:lnTo>
                  <a:pt x="8193866" y="2368986"/>
                </a:lnTo>
                <a:lnTo>
                  <a:pt x="8158577" y="2425844"/>
                </a:lnTo>
                <a:lnTo>
                  <a:pt x="8115206" y="2476405"/>
                </a:lnTo>
                <a:lnTo>
                  <a:pt x="8064644" y="2519777"/>
                </a:lnTo>
                <a:lnTo>
                  <a:pt x="8007787" y="2555065"/>
                </a:lnTo>
                <a:lnTo>
                  <a:pt x="7945527" y="2581378"/>
                </a:lnTo>
                <a:lnTo>
                  <a:pt x="7878757" y="2597820"/>
                </a:lnTo>
                <a:lnTo>
                  <a:pt x="7808372" y="2603500"/>
                </a:lnTo>
                <a:lnTo>
                  <a:pt x="433928" y="2603500"/>
                </a:lnTo>
                <a:lnTo>
                  <a:pt x="363543" y="2597820"/>
                </a:lnTo>
                <a:lnTo>
                  <a:pt x="296773" y="2581378"/>
                </a:lnTo>
                <a:lnTo>
                  <a:pt x="234513" y="2555065"/>
                </a:lnTo>
                <a:lnTo>
                  <a:pt x="177656" y="2519777"/>
                </a:lnTo>
                <a:lnTo>
                  <a:pt x="127094" y="2476405"/>
                </a:lnTo>
                <a:lnTo>
                  <a:pt x="83723" y="2425844"/>
                </a:lnTo>
                <a:lnTo>
                  <a:pt x="48434" y="2368986"/>
                </a:lnTo>
                <a:lnTo>
                  <a:pt x="22121" y="2306726"/>
                </a:lnTo>
                <a:lnTo>
                  <a:pt x="5679" y="2239956"/>
                </a:lnTo>
                <a:lnTo>
                  <a:pt x="0" y="2169571"/>
                </a:lnTo>
                <a:lnTo>
                  <a:pt x="0" y="433928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200" y="3308350"/>
            <a:ext cx="876300" cy="799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Job</a:t>
            </a:r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50850" y="3308350"/>
            <a:ext cx="876300" cy="799465"/>
          </a:xfrm>
          <a:custGeom>
            <a:avLst/>
            <a:gdLst/>
            <a:ahLst/>
            <a:cxnLst/>
            <a:rect l="l" t="t" r="r" b="b"/>
            <a:pathLst>
              <a:path w="876300" h="799464">
                <a:moveTo>
                  <a:pt x="821265" y="0"/>
                </a:moveTo>
                <a:lnTo>
                  <a:pt x="53132" y="32"/>
                </a:lnTo>
                <a:lnTo>
                  <a:pt x="15498" y="16749"/>
                </a:lnTo>
                <a:lnTo>
                  <a:pt x="0" y="55034"/>
                </a:lnTo>
                <a:lnTo>
                  <a:pt x="32" y="277067"/>
                </a:lnTo>
                <a:lnTo>
                  <a:pt x="16749" y="314701"/>
                </a:lnTo>
                <a:lnTo>
                  <a:pt x="55034" y="330200"/>
                </a:lnTo>
                <a:lnTo>
                  <a:pt x="146050" y="330200"/>
                </a:lnTo>
                <a:lnTo>
                  <a:pt x="336140" y="799463"/>
                </a:lnTo>
                <a:lnTo>
                  <a:pt x="365125" y="330200"/>
                </a:lnTo>
                <a:lnTo>
                  <a:pt x="823167" y="330167"/>
                </a:lnTo>
                <a:lnTo>
                  <a:pt x="837351" y="327812"/>
                </a:lnTo>
                <a:lnTo>
                  <a:pt x="869083" y="302428"/>
                </a:lnTo>
                <a:lnTo>
                  <a:pt x="876300" y="275165"/>
                </a:lnTo>
                <a:lnTo>
                  <a:pt x="876267" y="53132"/>
                </a:lnTo>
                <a:lnTo>
                  <a:pt x="859550" y="15498"/>
                </a:lnTo>
                <a:lnTo>
                  <a:pt x="835603" y="1886"/>
                </a:lnTo>
                <a:lnTo>
                  <a:pt x="821265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0850" y="3308350"/>
            <a:ext cx="876300" cy="799465"/>
          </a:xfrm>
          <a:custGeom>
            <a:avLst/>
            <a:gdLst/>
            <a:ahLst/>
            <a:cxnLst/>
            <a:rect l="l" t="t" r="r" b="b"/>
            <a:pathLst>
              <a:path w="876300" h="799464">
                <a:moveTo>
                  <a:pt x="0" y="55034"/>
                </a:moveTo>
                <a:lnTo>
                  <a:pt x="15498" y="16749"/>
                </a:lnTo>
                <a:lnTo>
                  <a:pt x="53132" y="32"/>
                </a:lnTo>
                <a:lnTo>
                  <a:pt x="146050" y="0"/>
                </a:lnTo>
                <a:lnTo>
                  <a:pt x="365125" y="0"/>
                </a:lnTo>
                <a:lnTo>
                  <a:pt x="821265" y="0"/>
                </a:lnTo>
                <a:lnTo>
                  <a:pt x="835603" y="1886"/>
                </a:lnTo>
                <a:lnTo>
                  <a:pt x="868175" y="26239"/>
                </a:lnTo>
                <a:lnTo>
                  <a:pt x="876300" y="192616"/>
                </a:lnTo>
                <a:lnTo>
                  <a:pt x="876300" y="275166"/>
                </a:lnTo>
                <a:lnTo>
                  <a:pt x="874413" y="289502"/>
                </a:lnTo>
                <a:lnTo>
                  <a:pt x="850060" y="322075"/>
                </a:lnTo>
                <a:lnTo>
                  <a:pt x="365125" y="330200"/>
                </a:lnTo>
                <a:lnTo>
                  <a:pt x="336140" y="799464"/>
                </a:lnTo>
                <a:lnTo>
                  <a:pt x="146050" y="330200"/>
                </a:lnTo>
                <a:lnTo>
                  <a:pt x="55034" y="330200"/>
                </a:lnTo>
                <a:lnTo>
                  <a:pt x="40696" y="328313"/>
                </a:lnTo>
                <a:lnTo>
                  <a:pt x="8124" y="303960"/>
                </a:lnTo>
                <a:lnTo>
                  <a:pt x="0" y="275166"/>
                </a:lnTo>
                <a:lnTo>
                  <a:pt x="0" y="192616"/>
                </a:lnTo>
                <a:lnTo>
                  <a:pt x="0" y="55034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42000" y="5461000"/>
            <a:ext cx="10033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18200" y="5854700"/>
            <a:ext cx="8255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11850" y="5516901"/>
            <a:ext cx="863600" cy="737870"/>
          </a:xfrm>
          <a:custGeom>
            <a:avLst/>
            <a:gdLst/>
            <a:ahLst/>
            <a:cxnLst/>
            <a:rect l="l" t="t" r="r" b="b"/>
            <a:pathLst>
              <a:path w="863600" h="737870">
                <a:moveTo>
                  <a:pt x="435228" y="0"/>
                </a:moveTo>
                <a:lnTo>
                  <a:pt x="503766" y="407648"/>
                </a:lnTo>
                <a:lnTo>
                  <a:pt x="53131" y="407680"/>
                </a:lnTo>
                <a:lnTo>
                  <a:pt x="38948" y="410036"/>
                </a:lnTo>
                <a:lnTo>
                  <a:pt x="7216" y="435420"/>
                </a:lnTo>
                <a:lnTo>
                  <a:pt x="0" y="462682"/>
                </a:lnTo>
                <a:lnTo>
                  <a:pt x="32" y="684716"/>
                </a:lnTo>
                <a:lnTo>
                  <a:pt x="16750" y="722349"/>
                </a:lnTo>
                <a:lnTo>
                  <a:pt x="55034" y="737848"/>
                </a:lnTo>
                <a:lnTo>
                  <a:pt x="810468" y="737816"/>
                </a:lnTo>
                <a:lnTo>
                  <a:pt x="848101" y="721098"/>
                </a:lnTo>
                <a:lnTo>
                  <a:pt x="863599" y="682813"/>
                </a:lnTo>
                <a:lnTo>
                  <a:pt x="863567" y="460780"/>
                </a:lnTo>
                <a:lnTo>
                  <a:pt x="846850" y="423146"/>
                </a:lnTo>
                <a:lnTo>
                  <a:pt x="808565" y="407648"/>
                </a:lnTo>
                <a:lnTo>
                  <a:pt x="719666" y="407648"/>
                </a:lnTo>
                <a:lnTo>
                  <a:pt x="435228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11850" y="5516901"/>
            <a:ext cx="863599" cy="737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11850" y="5516901"/>
            <a:ext cx="863600" cy="737870"/>
          </a:xfrm>
          <a:custGeom>
            <a:avLst/>
            <a:gdLst/>
            <a:ahLst/>
            <a:cxnLst/>
            <a:rect l="l" t="t" r="r" b="b"/>
            <a:pathLst>
              <a:path w="863600" h="737870">
                <a:moveTo>
                  <a:pt x="0" y="462683"/>
                </a:moveTo>
                <a:lnTo>
                  <a:pt x="15498" y="424398"/>
                </a:lnTo>
                <a:lnTo>
                  <a:pt x="53131" y="407680"/>
                </a:lnTo>
                <a:lnTo>
                  <a:pt x="503766" y="407648"/>
                </a:lnTo>
                <a:lnTo>
                  <a:pt x="435228" y="0"/>
                </a:lnTo>
                <a:lnTo>
                  <a:pt x="719666" y="407648"/>
                </a:lnTo>
                <a:lnTo>
                  <a:pt x="808565" y="407648"/>
                </a:lnTo>
                <a:lnTo>
                  <a:pt x="822902" y="409534"/>
                </a:lnTo>
                <a:lnTo>
                  <a:pt x="855475" y="433888"/>
                </a:lnTo>
                <a:lnTo>
                  <a:pt x="863600" y="462682"/>
                </a:lnTo>
                <a:lnTo>
                  <a:pt x="863600" y="545231"/>
                </a:lnTo>
                <a:lnTo>
                  <a:pt x="863600" y="682813"/>
                </a:lnTo>
                <a:lnTo>
                  <a:pt x="861713" y="697150"/>
                </a:lnTo>
                <a:lnTo>
                  <a:pt x="837360" y="729723"/>
                </a:lnTo>
                <a:lnTo>
                  <a:pt x="719666" y="737848"/>
                </a:lnTo>
                <a:lnTo>
                  <a:pt x="503766" y="737848"/>
                </a:lnTo>
                <a:lnTo>
                  <a:pt x="55034" y="737848"/>
                </a:lnTo>
                <a:lnTo>
                  <a:pt x="40697" y="735962"/>
                </a:lnTo>
                <a:lnTo>
                  <a:pt x="8124" y="711608"/>
                </a:lnTo>
                <a:lnTo>
                  <a:pt x="0" y="545231"/>
                </a:lnTo>
                <a:lnTo>
                  <a:pt x="0" y="462682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086076" y="5981379"/>
            <a:ext cx="482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09800" y="3276600"/>
            <a:ext cx="1104900" cy="1219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5700" y="3251200"/>
            <a:ext cx="723900" cy="546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2760" y="3321050"/>
            <a:ext cx="962089" cy="10826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2760" y="3321050"/>
            <a:ext cx="962660" cy="1082675"/>
          </a:xfrm>
          <a:custGeom>
            <a:avLst/>
            <a:gdLst/>
            <a:ahLst/>
            <a:cxnLst/>
            <a:rect l="l" t="t" r="r" b="b"/>
            <a:pathLst>
              <a:path w="962660" h="1082675">
                <a:moveTo>
                  <a:pt x="85789" y="55034"/>
                </a:moveTo>
                <a:lnTo>
                  <a:pt x="101288" y="16749"/>
                </a:lnTo>
                <a:lnTo>
                  <a:pt x="138922" y="32"/>
                </a:lnTo>
                <a:lnTo>
                  <a:pt x="231839" y="0"/>
                </a:lnTo>
                <a:lnTo>
                  <a:pt x="450914" y="0"/>
                </a:lnTo>
                <a:lnTo>
                  <a:pt x="907055" y="0"/>
                </a:lnTo>
                <a:lnTo>
                  <a:pt x="921392" y="1886"/>
                </a:lnTo>
                <a:lnTo>
                  <a:pt x="953965" y="26239"/>
                </a:lnTo>
                <a:lnTo>
                  <a:pt x="962089" y="192616"/>
                </a:lnTo>
                <a:lnTo>
                  <a:pt x="962089" y="275166"/>
                </a:lnTo>
                <a:lnTo>
                  <a:pt x="960203" y="289502"/>
                </a:lnTo>
                <a:lnTo>
                  <a:pt x="935850" y="322075"/>
                </a:lnTo>
                <a:lnTo>
                  <a:pt x="450914" y="330200"/>
                </a:lnTo>
                <a:lnTo>
                  <a:pt x="0" y="1082614"/>
                </a:lnTo>
                <a:lnTo>
                  <a:pt x="231839" y="330200"/>
                </a:lnTo>
                <a:lnTo>
                  <a:pt x="140824" y="330200"/>
                </a:lnTo>
                <a:lnTo>
                  <a:pt x="126486" y="328313"/>
                </a:lnTo>
                <a:lnTo>
                  <a:pt x="93914" y="303960"/>
                </a:lnTo>
                <a:lnTo>
                  <a:pt x="85789" y="275166"/>
                </a:lnTo>
                <a:lnTo>
                  <a:pt x="85789" y="192616"/>
                </a:lnTo>
                <a:lnTo>
                  <a:pt x="85789" y="55034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27242" y="1196354"/>
            <a:ext cx="7696200" cy="240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el</a:t>
            </a: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084705">
              <a:lnSpc>
                <a:spcPct val="100000"/>
              </a:lnSpc>
            </a:pPr>
            <a:r>
              <a:rPr sz="1600" spc="-8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u</a:t>
            </a:r>
            <a:r>
              <a:rPr spc="-25" dirty="0"/>
              <a:t>mm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y</a:t>
            </a:r>
            <a:r>
              <a:rPr spc="70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8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-25" dirty="0"/>
              <a:t>m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30" dirty="0"/>
              <a:t>o</a:t>
            </a:r>
            <a:r>
              <a:rPr spc="50" dirty="0"/>
              <a:t>l</a:t>
            </a:r>
            <a:r>
              <a:rPr spc="30" dirty="0"/>
              <a:t>o</a:t>
            </a:r>
            <a:r>
              <a:rPr spc="-35" dirty="0"/>
              <a:t>g</a:t>
            </a:r>
            <a:r>
              <a:rPr spc="-5" dirty="0"/>
              <a:t>y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1873138" y="3936182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397500" y="3276600"/>
            <a:ext cx="1016000" cy="977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6400" y="3263900"/>
            <a:ext cx="825500" cy="546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67350" y="3321050"/>
            <a:ext cx="876300" cy="844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r>
              <a:rPr lang="en-US" dirty="0" smtClean="0"/>
              <a:t>Stage</a:t>
            </a:r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5467350" y="3321050"/>
            <a:ext cx="876300" cy="844550"/>
          </a:xfrm>
          <a:custGeom>
            <a:avLst/>
            <a:gdLst/>
            <a:ahLst/>
            <a:cxnLst/>
            <a:rect l="l" t="t" r="r" b="b"/>
            <a:pathLst>
              <a:path w="876300" h="844550">
                <a:moveTo>
                  <a:pt x="821265" y="0"/>
                </a:moveTo>
                <a:lnTo>
                  <a:pt x="53132" y="32"/>
                </a:lnTo>
                <a:lnTo>
                  <a:pt x="15498" y="16749"/>
                </a:lnTo>
                <a:lnTo>
                  <a:pt x="0" y="55034"/>
                </a:lnTo>
                <a:lnTo>
                  <a:pt x="32" y="277067"/>
                </a:lnTo>
                <a:lnTo>
                  <a:pt x="16749" y="314701"/>
                </a:lnTo>
                <a:lnTo>
                  <a:pt x="55034" y="330200"/>
                </a:lnTo>
                <a:lnTo>
                  <a:pt x="511175" y="330200"/>
                </a:lnTo>
                <a:lnTo>
                  <a:pt x="441628" y="844166"/>
                </a:lnTo>
                <a:lnTo>
                  <a:pt x="730250" y="330200"/>
                </a:lnTo>
                <a:lnTo>
                  <a:pt x="823167" y="330167"/>
                </a:lnTo>
                <a:lnTo>
                  <a:pt x="837351" y="327812"/>
                </a:lnTo>
                <a:lnTo>
                  <a:pt x="869083" y="302428"/>
                </a:lnTo>
                <a:lnTo>
                  <a:pt x="876300" y="275165"/>
                </a:lnTo>
                <a:lnTo>
                  <a:pt x="876267" y="53132"/>
                </a:lnTo>
                <a:lnTo>
                  <a:pt x="859550" y="15498"/>
                </a:lnTo>
                <a:lnTo>
                  <a:pt x="835603" y="1886"/>
                </a:lnTo>
                <a:lnTo>
                  <a:pt x="821265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67350" y="3321050"/>
            <a:ext cx="876300" cy="844550"/>
          </a:xfrm>
          <a:custGeom>
            <a:avLst/>
            <a:gdLst/>
            <a:ahLst/>
            <a:cxnLst/>
            <a:rect l="l" t="t" r="r" b="b"/>
            <a:pathLst>
              <a:path w="876300" h="844550">
                <a:moveTo>
                  <a:pt x="0" y="55034"/>
                </a:moveTo>
                <a:lnTo>
                  <a:pt x="15498" y="16749"/>
                </a:lnTo>
                <a:lnTo>
                  <a:pt x="53132" y="32"/>
                </a:lnTo>
                <a:lnTo>
                  <a:pt x="511175" y="0"/>
                </a:lnTo>
                <a:lnTo>
                  <a:pt x="730250" y="0"/>
                </a:lnTo>
                <a:lnTo>
                  <a:pt x="821265" y="0"/>
                </a:lnTo>
                <a:lnTo>
                  <a:pt x="835603" y="1886"/>
                </a:lnTo>
                <a:lnTo>
                  <a:pt x="868175" y="26239"/>
                </a:lnTo>
                <a:lnTo>
                  <a:pt x="876300" y="192616"/>
                </a:lnTo>
                <a:lnTo>
                  <a:pt x="876300" y="275166"/>
                </a:lnTo>
                <a:lnTo>
                  <a:pt x="874413" y="289502"/>
                </a:lnTo>
                <a:lnTo>
                  <a:pt x="850060" y="322075"/>
                </a:lnTo>
                <a:lnTo>
                  <a:pt x="730250" y="330200"/>
                </a:lnTo>
                <a:lnTo>
                  <a:pt x="441628" y="844166"/>
                </a:lnTo>
                <a:lnTo>
                  <a:pt x="511175" y="330200"/>
                </a:lnTo>
                <a:lnTo>
                  <a:pt x="55034" y="330200"/>
                </a:lnTo>
                <a:lnTo>
                  <a:pt x="40696" y="328313"/>
                </a:lnTo>
                <a:lnTo>
                  <a:pt x="8124" y="303960"/>
                </a:lnTo>
                <a:lnTo>
                  <a:pt x="0" y="275166"/>
                </a:lnTo>
                <a:lnTo>
                  <a:pt x="0" y="192616"/>
                </a:lnTo>
                <a:lnTo>
                  <a:pt x="0" y="55034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33</a:t>
            </a: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4749800" y="4279900"/>
          <a:ext cx="7493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</a:tblGrid>
              <a:tr h="4508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43800" cy="365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lic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-15" dirty="0">
                <a:latin typeface="Calibri"/>
                <a:cs typeface="Calibri"/>
              </a:rPr>
              <a:t>N</a:t>
            </a:r>
            <a:r>
              <a:rPr sz="2000" b="1" i="1" spc="40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rr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w</a:t>
            </a:r>
            <a:r>
              <a:rPr sz="2000" b="1" i="1" spc="-1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hu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union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-20" dirty="0">
                <a:latin typeface="Calibri"/>
                <a:cs typeface="Calibri"/>
              </a:rPr>
              <a:t>W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spc="45" dirty="0">
                <a:latin typeface="Calibri"/>
                <a:cs typeface="Calibri"/>
              </a:rPr>
              <a:t>hu</a:t>
            </a:r>
            <a:r>
              <a:rPr sz="2000" b="1" i="1" spc="-35" dirty="0">
                <a:latin typeface="Calibri"/>
                <a:cs typeface="Calibri"/>
              </a:rPr>
              <a:t>ff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reduceByKey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join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groupByKey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35" dirty="0"/>
              <a:t>o</a:t>
            </a:r>
            <a:r>
              <a:rPr spc="-5" dirty="0"/>
              <a:t>w</a:t>
            </a:r>
            <a:r>
              <a:rPr spc="-6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0" dirty="0"/>
              <a:t>C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s</a:t>
            </a:r>
            <a:r>
              <a:rPr spc="-85" dirty="0"/>
              <a:t> </a:t>
            </a:r>
            <a:r>
              <a:rPr spc="-5" dirty="0"/>
              <a:t>St</a:t>
            </a:r>
            <a:r>
              <a:rPr spc="-55" dirty="0"/>
              <a:t>a</a:t>
            </a:r>
            <a:r>
              <a:rPr spc="-40" dirty="0"/>
              <a:t>g</a:t>
            </a:r>
            <a:r>
              <a:rPr dirty="0"/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25" dirty="0"/>
              <a:t>w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g</a:t>
            </a:r>
            <a:r>
              <a:rPr spc="-175" dirty="0"/>
              <a:t> </a:t>
            </a:r>
            <a:r>
              <a:rPr spc="-5" dirty="0"/>
              <a:t>t</a:t>
            </a:r>
            <a:r>
              <a:rPr spc="2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20" dirty="0"/>
              <a:t> 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g</a:t>
            </a:r>
            <a:r>
              <a:rPr spc="-75" dirty="0"/>
              <a:t> </a:t>
            </a:r>
            <a:r>
              <a:rPr b="1" spc="-45" dirty="0">
                <a:latin typeface="Courier New"/>
                <a:cs typeface="Courier New"/>
              </a:rPr>
              <a:t>toDebugStrin</a:t>
            </a:r>
            <a:r>
              <a:rPr b="1" dirty="0">
                <a:latin typeface="Courier New"/>
                <a:cs typeface="Courier New"/>
              </a:rPr>
              <a:t>g</a:t>
            </a:r>
            <a:r>
              <a:rPr b="1" spc="-480" dirty="0">
                <a:latin typeface="Courier New"/>
                <a:cs typeface="Courier New"/>
              </a:rPr>
              <a:t> </a:t>
            </a:r>
            <a:r>
              <a:rPr spc="-30" dirty="0"/>
              <a:t>(</a:t>
            </a:r>
            <a:r>
              <a:rPr spc="-5" dirty="0"/>
              <a:t>S</a:t>
            </a:r>
            <a:r>
              <a:rPr spc="-20" dirty="0"/>
              <a:t>c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-50" dirty="0"/>
              <a:t>a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1282700"/>
            <a:ext cx="80264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850" y="1327150"/>
            <a:ext cx="7886700" cy="4419600"/>
          </a:xfrm>
          <a:custGeom>
            <a:avLst/>
            <a:gdLst/>
            <a:ahLst/>
            <a:cxnLst/>
            <a:rect l="l" t="t" r="r" b="b"/>
            <a:pathLst>
              <a:path w="7886700" h="4419600">
                <a:moveTo>
                  <a:pt x="0" y="0"/>
                </a:moveTo>
                <a:lnTo>
                  <a:pt x="7886700" y="0"/>
                </a:lnTo>
                <a:lnTo>
                  <a:pt x="7886700" y="4419600"/>
                </a:lnTo>
                <a:lnTo>
                  <a:pt x="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327150"/>
            <a:ext cx="7886700" cy="4419600"/>
          </a:xfrm>
          <a:custGeom>
            <a:avLst/>
            <a:gdLst/>
            <a:ahLst/>
            <a:cxnLst/>
            <a:rect l="l" t="t" r="r" b="b"/>
            <a:pathLst>
              <a:path w="7886700" h="4419600">
                <a:moveTo>
                  <a:pt x="0" y="0"/>
                </a:moveTo>
                <a:lnTo>
                  <a:pt x="7886700" y="0"/>
                </a:lnTo>
                <a:lnTo>
                  <a:pt x="7886700" y="4419600"/>
                </a:lnTo>
                <a:lnTo>
                  <a:pt x="0" y="441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8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4937" y="1514183"/>
            <a:ext cx="715835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2692400" indent="-127000" algn="just">
              <a:lnSpc>
                <a:spcPct val="100699"/>
              </a:lnSpc>
            </a:pPr>
            <a:r>
              <a:rPr sz="1600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600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avglen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600" b="1" spc="-2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sc.textFi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y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f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il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). flatMap(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in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600" b="1" spc="-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line.spl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i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W"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). map(wor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(word(0)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or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.l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g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.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groupByK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y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39700">
              <a:lnSpc>
                <a:spcPts val="19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map(pai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(pair._1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,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pair._2.su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/p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._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.s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z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Do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avglens.to</a:t>
            </a:r>
            <a:r>
              <a:rPr sz="1600" b="1" spc="-60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b</a:t>
            </a:r>
            <a:r>
              <a:rPr sz="1600" b="1" spc="35" dirty="0">
                <a:latin typeface="Courier New"/>
                <a:cs typeface="Courier New"/>
              </a:rPr>
              <a:t>ug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tr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937" y="3469983"/>
            <a:ext cx="442785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MappedRD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39700">
              <a:lnSpc>
                <a:spcPts val="1900"/>
              </a:lnSpc>
            </a:pP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ShuffledR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groupByKe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39700">
              <a:lnSpc>
                <a:spcPts val="191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+-(4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6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MappedRDD[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937" y="4193883"/>
            <a:ext cx="466852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FlatMappe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flatMa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myfil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MappedRDD[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textFil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myfil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HadoopRDD[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textFil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3300" y="3416300"/>
            <a:ext cx="3048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6800" y="3467100"/>
            <a:ext cx="153670" cy="495300"/>
          </a:xfrm>
          <a:custGeom>
            <a:avLst/>
            <a:gdLst/>
            <a:ahLst/>
            <a:cxnLst/>
            <a:rect l="l" t="t" r="r" b="b"/>
            <a:pathLst>
              <a:path w="153670" h="495300">
                <a:moveTo>
                  <a:pt x="0" y="0"/>
                </a:moveTo>
                <a:lnTo>
                  <a:pt x="38334" y="1570"/>
                </a:lnTo>
                <a:lnTo>
                  <a:pt x="76495" y="8576"/>
                </a:lnTo>
                <a:lnTo>
                  <a:pt x="82550" y="233892"/>
                </a:lnTo>
                <a:lnTo>
                  <a:pt x="85004" y="237235"/>
                </a:lnTo>
                <a:lnTo>
                  <a:pt x="134010" y="246640"/>
                </a:lnTo>
                <a:lnTo>
                  <a:pt x="153089" y="247505"/>
                </a:lnTo>
                <a:lnTo>
                  <a:pt x="135199" y="248119"/>
                </a:lnTo>
                <a:lnTo>
                  <a:pt x="91077" y="255206"/>
                </a:lnTo>
                <a:lnTo>
                  <a:pt x="82550" y="481542"/>
                </a:lnTo>
                <a:lnTo>
                  <a:pt x="80095" y="484885"/>
                </a:lnTo>
                <a:lnTo>
                  <a:pt x="73128" y="487931"/>
                </a:lnTo>
                <a:lnTo>
                  <a:pt x="62242" y="490579"/>
                </a:lnTo>
                <a:lnTo>
                  <a:pt x="48031" y="492732"/>
                </a:lnTo>
                <a:lnTo>
                  <a:pt x="31089" y="494290"/>
                </a:lnTo>
                <a:lnTo>
                  <a:pt x="12011" y="495155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9540" y="3562997"/>
            <a:ext cx="700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e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3300" y="3987800"/>
            <a:ext cx="3048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6800" y="4038600"/>
            <a:ext cx="153670" cy="876300"/>
          </a:xfrm>
          <a:custGeom>
            <a:avLst/>
            <a:gdLst/>
            <a:ahLst/>
            <a:cxnLst/>
            <a:rect l="l" t="t" r="r" b="b"/>
            <a:pathLst>
              <a:path w="153670" h="876300">
                <a:moveTo>
                  <a:pt x="0" y="0"/>
                </a:moveTo>
                <a:lnTo>
                  <a:pt x="38334" y="1570"/>
                </a:lnTo>
                <a:lnTo>
                  <a:pt x="76495" y="8576"/>
                </a:lnTo>
                <a:lnTo>
                  <a:pt x="82550" y="424392"/>
                </a:lnTo>
                <a:lnTo>
                  <a:pt x="85004" y="427735"/>
                </a:lnTo>
                <a:lnTo>
                  <a:pt x="134010" y="437140"/>
                </a:lnTo>
                <a:lnTo>
                  <a:pt x="153088" y="438005"/>
                </a:lnTo>
                <a:lnTo>
                  <a:pt x="135199" y="438619"/>
                </a:lnTo>
                <a:lnTo>
                  <a:pt x="91077" y="445706"/>
                </a:lnTo>
                <a:lnTo>
                  <a:pt x="82550" y="862542"/>
                </a:lnTo>
                <a:lnTo>
                  <a:pt x="80095" y="865885"/>
                </a:lnTo>
                <a:lnTo>
                  <a:pt x="73128" y="868930"/>
                </a:lnTo>
                <a:lnTo>
                  <a:pt x="62242" y="871579"/>
                </a:lnTo>
                <a:lnTo>
                  <a:pt x="48031" y="873732"/>
                </a:lnTo>
                <a:lnTo>
                  <a:pt x="31089" y="875290"/>
                </a:lnTo>
                <a:lnTo>
                  <a:pt x="12011" y="876155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4293304"/>
            <a:ext cx="700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e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2400" y="5003800"/>
            <a:ext cx="2819400" cy="119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5500" y="5156200"/>
            <a:ext cx="1943100" cy="1155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4050" y="5264150"/>
            <a:ext cx="22479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4050" y="5264150"/>
            <a:ext cx="2247900" cy="838200"/>
          </a:xfrm>
          <a:custGeom>
            <a:avLst/>
            <a:gdLst/>
            <a:ahLst/>
            <a:cxnLst/>
            <a:rect l="l" t="t" r="r" b="b"/>
            <a:pathLst>
              <a:path w="2247900" h="838200">
                <a:moveTo>
                  <a:pt x="0" y="0"/>
                </a:moveTo>
                <a:lnTo>
                  <a:pt x="2247900" y="0"/>
                </a:lnTo>
                <a:lnTo>
                  <a:pt x="22479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7465" y="5050409"/>
            <a:ext cx="239395" cy="371475"/>
          </a:xfrm>
          <a:custGeom>
            <a:avLst/>
            <a:gdLst/>
            <a:ahLst/>
            <a:cxnLst/>
            <a:rect l="l" t="t" r="r" b="b"/>
            <a:pathLst>
              <a:path w="239394" h="371475">
                <a:moveTo>
                  <a:pt x="239267" y="370901"/>
                </a:moveTo>
                <a:lnTo>
                  <a:pt x="0" y="0"/>
                </a:lnTo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9175" y="5290311"/>
            <a:ext cx="151066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5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te st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huff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50" dirty="0">
                <a:latin typeface="Calibri"/>
                <a:cs typeface="Calibri"/>
              </a:rPr>
              <a:t>bound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0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5" dirty="0"/>
              <a:t>x</a:t>
            </a:r>
            <a:r>
              <a:rPr dirty="0"/>
              <a:t>e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85750" y="1885950"/>
            <a:ext cx="1054100" cy="1905000"/>
          </a:xfrm>
          <a:custGeom>
            <a:avLst/>
            <a:gdLst/>
            <a:ahLst/>
            <a:cxnLst/>
            <a:rect l="l" t="t" r="r" b="b"/>
            <a:pathLst>
              <a:path w="1054100" h="1905000">
                <a:moveTo>
                  <a:pt x="0" y="175687"/>
                </a:moveTo>
                <a:lnTo>
                  <a:pt x="5331" y="132563"/>
                </a:lnTo>
                <a:lnTo>
                  <a:pt x="20456" y="93336"/>
                </a:lnTo>
                <a:lnTo>
                  <a:pt x="44070" y="59310"/>
                </a:lnTo>
                <a:lnTo>
                  <a:pt x="74868" y="31788"/>
                </a:lnTo>
                <a:lnTo>
                  <a:pt x="111548" y="12075"/>
                </a:lnTo>
                <a:lnTo>
                  <a:pt x="152803" y="1476"/>
                </a:lnTo>
                <a:lnTo>
                  <a:pt x="878412" y="0"/>
                </a:lnTo>
                <a:lnTo>
                  <a:pt x="893139" y="608"/>
                </a:lnTo>
                <a:lnTo>
                  <a:pt x="935109" y="9349"/>
                </a:lnTo>
                <a:lnTo>
                  <a:pt x="972747" y="27448"/>
                </a:lnTo>
                <a:lnTo>
                  <a:pt x="1004751" y="53602"/>
                </a:lnTo>
                <a:lnTo>
                  <a:pt x="1029814" y="86506"/>
                </a:lnTo>
                <a:lnTo>
                  <a:pt x="1046634" y="124855"/>
                </a:lnTo>
                <a:lnTo>
                  <a:pt x="1053905" y="167346"/>
                </a:lnTo>
                <a:lnTo>
                  <a:pt x="1054100" y="1729312"/>
                </a:lnTo>
                <a:lnTo>
                  <a:pt x="1053491" y="1744038"/>
                </a:lnTo>
                <a:lnTo>
                  <a:pt x="1044750" y="1786008"/>
                </a:lnTo>
                <a:lnTo>
                  <a:pt x="1026651" y="1823647"/>
                </a:lnTo>
                <a:lnTo>
                  <a:pt x="1000497" y="1855650"/>
                </a:lnTo>
                <a:lnTo>
                  <a:pt x="967593" y="1880714"/>
                </a:lnTo>
                <a:lnTo>
                  <a:pt x="929244" y="1897534"/>
                </a:lnTo>
                <a:lnTo>
                  <a:pt x="886753" y="1904805"/>
                </a:lnTo>
                <a:lnTo>
                  <a:pt x="175687" y="1905000"/>
                </a:lnTo>
                <a:lnTo>
                  <a:pt x="160960" y="1904391"/>
                </a:lnTo>
                <a:lnTo>
                  <a:pt x="118990" y="1895650"/>
                </a:lnTo>
                <a:lnTo>
                  <a:pt x="81352" y="1877551"/>
                </a:lnTo>
                <a:lnTo>
                  <a:pt x="49349" y="1851397"/>
                </a:lnTo>
                <a:lnTo>
                  <a:pt x="24285" y="1818493"/>
                </a:lnTo>
                <a:lnTo>
                  <a:pt x="7465" y="1780144"/>
                </a:lnTo>
                <a:lnTo>
                  <a:pt x="194" y="1737653"/>
                </a:lnTo>
                <a:lnTo>
                  <a:pt x="0" y="175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4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4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0532" y="2109091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8772" y="2496997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9550" y="1885950"/>
            <a:ext cx="939800" cy="1905000"/>
          </a:xfrm>
          <a:custGeom>
            <a:avLst/>
            <a:gdLst/>
            <a:ahLst/>
            <a:cxnLst/>
            <a:rect l="l" t="t" r="r" b="b"/>
            <a:pathLst>
              <a:path w="939800" h="1905000">
                <a:moveTo>
                  <a:pt x="0" y="156637"/>
                </a:moveTo>
                <a:lnTo>
                  <a:pt x="5950" y="113727"/>
                </a:lnTo>
                <a:lnTo>
                  <a:pt x="22706" y="75365"/>
                </a:lnTo>
                <a:lnTo>
                  <a:pt x="48629" y="43193"/>
                </a:lnTo>
                <a:lnTo>
                  <a:pt x="82076" y="18850"/>
                </a:lnTo>
                <a:lnTo>
                  <a:pt x="121407" y="3977"/>
                </a:lnTo>
                <a:lnTo>
                  <a:pt x="783162" y="0"/>
                </a:lnTo>
                <a:lnTo>
                  <a:pt x="797869" y="681"/>
                </a:lnTo>
                <a:lnTo>
                  <a:pt x="839445" y="10416"/>
                </a:lnTo>
                <a:lnTo>
                  <a:pt x="875927" y="30410"/>
                </a:lnTo>
                <a:lnTo>
                  <a:pt x="905672" y="59023"/>
                </a:lnTo>
                <a:lnTo>
                  <a:pt x="927040" y="94614"/>
                </a:lnTo>
                <a:lnTo>
                  <a:pt x="938391" y="135541"/>
                </a:lnTo>
                <a:lnTo>
                  <a:pt x="939800" y="1748362"/>
                </a:lnTo>
                <a:lnTo>
                  <a:pt x="939118" y="1763069"/>
                </a:lnTo>
                <a:lnTo>
                  <a:pt x="929383" y="1804645"/>
                </a:lnTo>
                <a:lnTo>
                  <a:pt x="909389" y="1841126"/>
                </a:lnTo>
                <a:lnTo>
                  <a:pt x="880776" y="1870872"/>
                </a:lnTo>
                <a:lnTo>
                  <a:pt x="845186" y="1892240"/>
                </a:lnTo>
                <a:lnTo>
                  <a:pt x="804258" y="1903591"/>
                </a:lnTo>
                <a:lnTo>
                  <a:pt x="156637" y="1905000"/>
                </a:lnTo>
                <a:lnTo>
                  <a:pt x="141930" y="1904318"/>
                </a:lnTo>
                <a:lnTo>
                  <a:pt x="100354" y="1894583"/>
                </a:lnTo>
                <a:lnTo>
                  <a:pt x="63873" y="1874589"/>
                </a:lnTo>
                <a:lnTo>
                  <a:pt x="34127" y="1845976"/>
                </a:lnTo>
                <a:lnTo>
                  <a:pt x="12759" y="1810385"/>
                </a:lnTo>
                <a:lnTo>
                  <a:pt x="1408" y="1769457"/>
                </a:lnTo>
                <a:lnTo>
                  <a:pt x="0" y="156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03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03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latin typeface="Courier New"/>
                <a:cs typeface="Courier New"/>
              </a:rPr>
              <a:t>va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avglen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sc.textFil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(myfil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). flatMa</a:t>
            </a:r>
            <a:r>
              <a:rPr sz="1200" b="1" spc="-20" dirty="0">
                <a:latin typeface="Courier New"/>
                <a:cs typeface="Courier New"/>
              </a:rPr>
              <a:t>p</a:t>
            </a:r>
            <a:r>
              <a:rPr sz="1200" b="1" spc="-25" dirty="0">
                <a:latin typeface="Courier New"/>
                <a:cs typeface="Courier New"/>
              </a:rPr>
              <a:t>(lin</a:t>
            </a:r>
            <a:r>
              <a:rPr sz="1200" b="1" dirty="0">
                <a:latin typeface="Courier New"/>
                <a:cs typeface="Courier New"/>
              </a:rPr>
              <a:t>e	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line.spli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0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\\W")). map(wor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(word(0)</a:t>
            </a:r>
            <a:r>
              <a:rPr sz="1200" b="1" spc="-20" dirty="0">
                <a:latin typeface="Courier New"/>
                <a:cs typeface="Courier New"/>
              </a:rPr>
              <a:t>,</a:t>
            </a:r>
            <a:r>
              <a:rPr sz="1200" b="1" spc="-25" dirty="0">
                <a:latin typeface="Courier New"/>
                <a:cs typeface="Courier New"/>
              </a:rPr>
              <a:t>word.lengt</a:t>
            </a:r>
            <a:r>
              <a:rPr sz="1200" b="1" spc="8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)). groupByKe</a:t>
            </a:r>
            <a:r>
              <a:rPr sz="1200" b="1" spc="-20" dirty="0">
                <a:latin typeface="Courier New"/>
                <a:cs typeface="Courier New"/>
              </a:rPr>
              <a:t>y</a:t>
            </a:r>
            <a:r>
              <a:rPr sz="1200" b="1" spc="-25" dirty="0"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latin typeface="Courier New"/>
                <a:cs typeface="Courier New"/>
              </a:rPr>
              <a:t>map(pai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(pair._1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latin typeface="Courier New"/>
                <a:cs typeface="Courier New"/>
              </a:rPr>
              <a:t>i</a:t>
            </a:r>
            <a:r>
              <a:rPr sz="1200" b="1" spc="-25" dirty="0">
                <a:latin typeface="Courier New"/>
                <a:cs typeface="Courier New"/>
              </a:rPr>
              <a:t>ze.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oDo</a:t>
            </a:r>
            <a:r>
              <a:rPr sz="1200" b="1" spc="75" dirty="0">
                <a:latin typeface="Courier New"/>
                <a:cs typeface="Courier New"/>
              </a:rPr>
              <a:t>u</a:t>
            </a:r>
            <a:r>
              <a:rPr sz="1200" b="1" spc="-25" dirty="0">
                <a:latin typeface="Courier New"/>
                <a:cs typeface="Courier New"/>
              </a:rPr>
              <a:t>ble</a:t>
            </a:r>
            <a:r>
              <a:rPr sz="1200" b="1" spc="80" dirty="0"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latin typeface="Courier New"/>
                <a:cs typeface="Courier New"/>
              </a:rPr>
              <a:t>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0" dirty="0">
                <a:latin typeface="Courier New"/>
                <a:cs typeface="Courier New"/>
              </a:rPr>
              <a:t>"</a:t>
            </a:r>
            <a:r>
              <a:rPr sz="1200" b="1" spc="80" dirty="0">
                <a:latin typeface="Courier New"/>
                <a:cs typeface="Courier New"/>
              </a:rPr>
              <a:t>a</a:t>
            </a:r>
            <a:r>
              <a:rPr sz="1200" b="1" spc="-20" dirty="0">
                <a:latin typeface="Courier New"/>
                <a:cs typeface="Courier New"/>
              </a:rPr>
              <a:t>vgl</a:t>
            </a:r>
            <a:r>
              <a:rPr sz="1200" b="1" spc="75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n-o</a:t>
            </a:r>
            <a:r>
              <a:rPr sz="1200" b="1" spc="75" dirty="0">
                <a:latin typeface="Courier New"/>
                <a:cs typeface="Courier New"/>
              </a:rPr>
              <a:t>u</a:t>
            </a:r>
            <a:r>
              <a:rPr sz="1200" b="1" spc="-25" dirty="0">
                <a:latin typeface="Courier New"/>
                <a:cs typeface="Courier New"/>
              </a:rPr>
              <a:t>tpu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25750" y="56324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37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31800" y="2044700"/>
          <a:ext cx="7112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</a:tblGrid>
              <a:tr h="3619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12700">
                      <a:solidFill>
                        <a:srgbClr val="A40040"/>
                      </a:solidFill>
                      <a:prstDash val="solid"/>
                    </a:lnT>
                    <a:lnB w="50799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76835">
                        <a:lnSpc>
                          <a:spcPts val="1090"/>
                        </a:lnSpc>
                      </a:pPr>
                      <a:r>
                        <a:rPr sz="1600" spc="-80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 smtClean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50799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76835">
                        <a:lnSpc>
                          <a:spcPts val="1135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393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8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9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40040"/>
                      </a:solidFill>
                      <a:prstDash val="solid"/>
                    </a:lnL>
                    <a:lnR w="12700">
                      <a:solidFill>
                        <a:srgbClr val="A40040"/>
                      </a:solidFill>
                      <a:prstDash val="solid"/>
                    </a:lnR>
                    <a:lnT w="393700">
                      <a:solidFill>
                        <a:srgbClr val="A40040"/>
                      </a:solidFill>
                      <a:prstDash val="solid"/>
                    </a:lnT>
                    <a:lnB w="12700">
                      <a:solidFill>
                        <a:srgbClr val="A40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latin typeface="Courier New"/>
                <a:cs typeface="Courier New"/>
              </a:rPr>
              <a:t>va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avglen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sc.textFil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(myfil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). flatMa</a:t>
            </a:r>
            <a:r>
              <a:rPr sz="1200" b="1" spc="-20" dirty="0">
                <a:latin typeface="Courier New"/>
                <a:cs typeface="Courier New"/>
              </a:rPr>
              <a:t>p</a:t>
            </a:r>
            <a:r>
              <a:rPr sz="1200" b="1" spc="-25" dirty="0">
                <a:latin typeface="Courier New"/>
                <a:cs typeface="Courier New"/>
              </a:rPr>
              <a:t>(lin</a:t>
            </a:r>
            <a:r>
              <a:rPr sz="1200" b="1" dirty="0">
                <a:latin typeface="Courier New"/>
                <a:cs typeface="Courier New"/>
              </a:rPr>
              <a:t>e	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line.spli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0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\\W")). map(wor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(word(0)</a:t>
            </a:r>
            <a:r>
              <a:rPr sz="1200" b="1" spc="-20" dirty="0">
                <a:latin typeface="Courier New"/>
                <a:cs typeface="Courier New"/>
              </a:rPr>
              <a:t>,</a:t>
            </a:r>
            <a:r>
              <a:rPr sz="1200" b="1" spc="-25" dirty="0">
                <a:latin typeface="Courier New"/>
                <a:cs typeface="Courier New"/>
              </a:rPr>
              <a:t>word.lengt</a:t>
            </a:r>
            <a:r>
              <a:rPr sz="1200" b="1" spc="8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)).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groupByKe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map(pai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(pair._1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ze.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oDo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ble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vgl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n-o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tpu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750" y="1885950"/>
            <a:ext cx="1054100" cy="1905000"/>
          </a:xfrm>
          <a:custGeom>
            <a:avLst/>
            <a:gdLst/>
            <a:ahLst/>
            <a:cxnLst/>
            <a:rect l="l" t="t" r="r" b="b"/>
            <a:pathLst>
              <a:path w="1054100" h="1905000">
                <a:moveTo>
                  <a:pt x="0" y="175687"/>
                </a:moveTo>
                <a:lnTo>
                  <a:pt x="5331" y="132563"/>
                </a:lnTo>
                <a:lnTo>
                  <a:pt x="20456" y="93336"/>
                </a:lnTo>
                <a:lnTo>
                  <a:pt x="44070" y="59310"/>
                </a:lnTo>
                <a:lnTo>
                  <a:pt x="74868" y="31788"/>
                </a:lnTo>
                <a:lnTo>
                  <a:pt x="111548" y="12075"/>
                </a:lnTo>
                <a:lnTo>
                  <a:pt x="152803" y="1476"/>
                </a:lnTo>
                <a:lnTo>
                  <a:pt x="878412" y="0"/>
                </a:lnTo>
                <a:lnTo>
                  <a:pt x="893139" y="608"/>
                </a:lnTo>
                <a:lnTo>
                  <a:pt x="935109" y="9349"/>
                </a:lnTo>
                <a:lnTo>
                  <a:pt x="972747" y="27448"/>
                </a:lnTo>
                <a:lnTo>
                  <a:pt x="1004751" y="53602"/>
                </a:lnTo>
                <a:lnTo>
                  <a:pt x="1029814" y="86506"/>
                </a:lnTo>
                <a:lnTo>
                  <a:pt x="1046634" y="124855"/>
                </a:lnTo>
                <a:lnTo>
                  <a:pt x="1053905" y="167346"/>
                </a:lnTo>
                <a:lnTo>
                  <a:pt x="1054100" y="1729312"/>
                </a:lnTo>
                <a:lnTo>
                  <a:pt x="1053491" y="1744038"/>
                </a:lnTo>
                <a:lnTo>
                  <a:pt x="1044750" y="1786008"/>
                </a:lnTo>
                <a:lnTo>
                  <a:pt x="1026651" y="1823647"/>
                </a:lnTo>
                <a:lnTo>
                  <a:pt x="1000497" y="1855650"/>
                </a:lnTo>
                <a:lnTo>
                  <a:pt x="967593" y="1880714"/>
                </a:lnTo>
                <a:lnTo>
                  <a:pt x="929244" y="1897534"/>
                </a:lnTo>
                <a:lnTo>
                  <a:pt x="886753" y="1904805"/>
                </a:lnTo>
                <a:lnTo>
                  <a:pt x="175687" y="1905000"/>
                </a:lnTo>
                <a:lnTo>
                  <a:pt x="160960" y="1904391"/>
                </a:lnTo>
                <a:lnTo>
                  <a:pt x="118990" y="1895650"/>
                </a:lnTo>
                <a:lnTo>
                  <a:pt x="81352" y="1877551"/>
                </a:lnTo>
                <a:lnTo>
                  <a:pt x="49349" y="1851397"/>
                </a:lnTo>
                <a:lnTo>
                  <a:pt x="24285" y="1818493"/>
                </a:lnTo>
                <a:lnTo>
                  <a:pt x="7465" y="1780144"/>
                </a:lnTo>
                <a:lnTo>
                  <a:pt x="194" y="1737653"/>
                </a:lnTo>
                <a:lnTo>
                  <a:pt x="0" y="175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4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4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0532" y="2109091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28772" y="2496997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9550" y="1885950"/>
            <a:ext cx="939800" cy="1905000"/>
          </a:xfrm>
          <a:custGeom>
            <a:avLst/>
            <a:gdLst/>
            <a:ahLst/>
            <a:cxnLst/>
            <a:rect l="l" t="t" r="r" b="b"/>
            <a:pathLst>
              <a:path w="939800" h="1905000">
                <a:moveTo>
                  <a:pt x="0" y="156637"/>
                </a:moveTo>
                <a:lnTo>
                  <a:pt x="5950" y="113727"/>
                </a:lnTo>
                <a:lnTo>
                  <a:pt x="22706" y="75365"/>
                </a:lnTo>
                <a:lnTo>
                  <a:pt x="48629" y="43193"/>
                </a:lnTo>
                <a:lnTo>
                  <a:pt x="82076" y="18850"/>
                </a:lnTo>
                <a:lnTo>
                  <a:pt x="121407" y="3977"/>
                </a:lnTo>
                <a:lnTo>
                  <a:pt x="783162" y="0"/>
                </a:lnTo>
                <a:lnTo>
                  <a:pt x="797869" y="681"/>
                </a:lnTo>
                <a:lnTo>
                  <a:pt x="839445" y="10416"/>
                </a:lnTo>
                <a:lnTo>
                  <a:pt x="875927" y="30410"/>
                </a:lnTo>
                <a:lnTo>
                  <a:pt x="905672" y="59023"/>
                </a:lnTo>
                <a:lnTo>
                  <a:pt x="927040" y="94614"/>
                </a:lnTo>
                <a:lnTo>
                  <a:pt x="938391" y="135541"/>
                </a:lnTo>
                <a:lnTo>
                  <a:pt x="939800" y="1748362"/>
                </a:lnTo>
                <a:lnTo>
                  <a:pt x="939118" y="1763069"/>
                </a:lnTo>
                <a:lnTo>
                  <a:pt x="929383" y="1804645"/>
                </a:lnTo>
                <a:lnTo>
                  <a:pt x="909389" y="1841126"/>
                </a:lnTo>
                <a:lnTo>
                  <a:pt x="880776" y="1870872"/>
                </a:lnTo>
                <a:lnTo>
                  <a:pt x="845186" y="1892240"/>
                </a:lnTo>
                <a:lnTo>
                  <a:pt x="804258" y="1903591"/>
                </a:lnTo>
                <a:lnTo>
                  <a:pt x="156637" y="1905000"/>
                </a:lnTo>
                <a:lnTo>
                  <a:pt x="141930" y="1904318"/>
                </a:lnTo>
                <a:lnTo>
                  <a:pt x="100354" y="1894583"/>
                </a:lnTo>
                <a:lnTo>
                  <a:pt x="63873" y="1874589"/>
                </a:lnTo>
                <a:lnTo>
                  <a:pt x="34127" y="1845976"/>
                </a:lnTo>
                <a:lnTo>
                  <a:pt x="12759" y="1810385"/>
                </a:lnTo>
                <a:lnTo>
                  <a:pt x="1408" y="1769457"/>
                </a:lnTo>
                <a:lnTo>
                  <a:pt x="0" y="156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03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03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3550" y="29908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3550" y="39814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3550" y="49593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825750" y="56324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3550" y="5924550"/>
            <a:ext cx="711200" cy="3302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03751" y="2859690"/>
            <a:ext cx="462280" cy="319405"/>
          </a:xfrm>
          <a:custGeom>
            <a:avLst/>
            <a:gdLst/>
            <a:ahLst/>
            <a:cxnLst/>
            <a:rect l="l" t="t" r="r" b="b"/>
            <a:pathLst>
              <a:path w="462279" h="319405">
                <a:moveTo>
                  <a:pt x="58121" y="211021"/>
                </a:moveTo>
                <a:lnTo>
                  <a:pt x="50537" y="213694"/>
                </a:lnTo>
                <a:lnTo>
                  <a:pt x="0" y="319219"/>
                </a:lnTo>
                <a:lnTo>
                  <a:pt x="116732" y="311268"/>
                </a:lnTo>
                <a:lnTo>
                  <a:pt x="122017" y="305208"/>
                </a:lnTo>
                <a:lnTo>
                  <a:pt x="121064" y="291213"/>
                </a:lnTo>
                <a:lnTo>
                  <a:pt x="118762" y="289205"/>
                </a:lnTo>
                <a:lnTo>
                  <a:pt x="66862" y="289205"/>
                </a:lnTo>
                <a:lnTo>
                  <a:pt x="97844" y="268187"/>
                </a:lnTo>
                <a:lnTo>
                  <a:pt x="52602" y="268187"/>
                </a:lnTo>
                <a:lnTo>
                  <a:pt x="73445" y="224665"/>
                </a:lnTo>
                <a:lnTo>
                  <a:pt x="70773" y="217081"/>
                </a:lnTo>
                <a:lnTo>
                  <a:pt x="58121" y="211021"/>
                </a:lnTo>
                <a:close/>
              </a:path>
              <a:path w="462279" h="319405">
                <a:moveTo>
                  <a:pt x="115004" y="285926"/>
                </a:moveTo>
                <a:lnTo>
                  <a:pt x="66862" y="289205"/>
                </a:lnTo>
                <a:lnTo>
                  <a:pt x="118762" y="289205"/>
                </a:lnTo>
                <a:lnTo>
                  <a:pt x="115004" y="285926"/>
                </a:lnTo>
                <a:close/>
              </a:path>
              <a:path w="462279" h="319405">
                <a:moveTo>
                  <a:pt x="447920" y="0"/>
                </a:moveTo>
                <a:lnTo>
                  <a:pt x="52602" y="268187"/>
                </a:lnTo>
                <a:lnTo>
                  <a:pt x="97844" y="268187"/>
                </a:lnTo>
                <a:lnTo>
                  <a:pt x="462179" y="21018"/>
                </a:lnTo>
                <a:lnTo>
                  <a:pt x="4479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78349" y="3849952"/>
            <a:ext cx="461645" cy="288290"/>
          </a:xfrm>
          <a:custGeom>
            <a:avLst/>
            <a:gdLst/>
            <a:ahLst/>
            <a:cxnLst/>
            <a:rect l="l" t="t" r="r" b="b"/>
            <a:pathLst>
              <a:path w="461645" h="288289">
                <a:moveTo>
                  <a:pt x="63366" y="182723"/>
                </a:moveTo>
                <a:lnTo>
                  <a:pt x="55660" y="185019"/>
                </a:lnTo>
                <a:lnTo>
                  <a:pt x="0" y="287935"/>
                </a:lnTo>
                <a:lnTo>
                  <a:pt x="116982" y="285727"/>
                </a:lnTo>
                <a:lnTo>
                  <a:pt x="122560" y="279934"/>
                </a:lnTo>
                <a:lnTo>
                  <a:pt x="122294" y="265910"/>
                </a:lnTo>
                <a:lnTo>
                  <a:pt x="117448" y="261242"/>
                </a:lnTo>
                <a:lnTo>
                  <a:pt x="68256" y="261242"/>
                </a:lnTo>
                <a:lnTo>
                  <a:pt x="103883" y="239548"/>
                </a:lnTo>
                <a:lnTo>
                  <a:pt x="55046" y="239548"/>
                </a:lnTo>
                <a:lnTo>
                  <a:pt x="78002" y="197102"/>
                </a:lnTo>
                <a:lnTo>
                  <a:pt x="75705" y="189396"/>
                </a:lnTo>
                <a:lnTo>
                  <a:pt x="63366" y="182723"/>
                </a:lnTo>
                <a:close/>
              </a:path>
              <a:path w="461645" h="288289">
                <a:moveTo>
                  <a:pt x="116503" y="260332"/>
                </a:moveTo>
                <a:lnTo>
                  <a:pt x="68256" y="261242"/>
                </a:lnTo>
                <a:lnTo>
                  <a:pt x="117448" y="261242"/>
                </a:lnTo>
                <a:lnTo>
                  <a:pt x="116503" y="260332"/>
                </a:lnTo>
                <a:close/>
              </a:path>
              <a:path w="461645" h="288289">
                <a:moveTo>
                  <a:pt x="448448" y="0"/>
                </a:moveTo>
                <a:lnTo>
                  <a:pt x="55046" y="239548"/>
                </a:lnTo>
                <a:lnTo>
                  <a:pt x="103883" y="239548"/>
                </a:lnTo>
                <a:lnTo>
                  <a:pt x="461657" y="21694"/>
                </a:lnTo>
                <a:lnTo>
                  <a:pt x="4484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3749" y="4865952"/>
            <a:ext cx="461645" cy="288290"/>
          </a:xfrm>
          <a:custGeom>
            <a:avLst/>
            <a:gdLst/>
            <a:ahLst/>
            <a:cxnLst/>
            <a:rect l="l" t="t" r="r" b="b"/>
            <a:pathLst>
              <a:path w="461645" h="288289">
                <a:moveTo>
                  <a:pt x="63366" y="182723"/>
                </a:moveTo>
                <a:lnTo>
                  <a:pt x="55660" y="185019"/>
                </a:lnTo>
                <a:lnTo>
                  <a:pt x="0" y="287935"/>
                </a:lnTo>
                <a:lnTo>
                  <a:pt x="116982" y="285727"/>
                </a:lnTo>
                <a:lnTo>
                  <a:pt x="122560" y="279934"/>
                </a:lnTo>
                <a:lnTo>
                  <a:pt x="122294" y="265910"/>
                </a:lnTo>
                <a:lnTo>
                  <a:pt x="117448" y="261242"/>
                </a:lnTo>
                <a:lnTo>
                  <a:pt x="68256" y="261242"/>
                </a:lnTo>
                <a:lnTo>
                  <a:pt x="103883" y="239548"/>
                </a:lnTo>
                <a:lnTo>
                  <a:pt x="55046" y="239548"/>
                </a:lnTo>
                <a:lnTo>
                  <a:pt x="78002" y="197102"/>
                </a:lnTo>
                <a:lnTo>
                  <a:pt x="75705" y="189396"/>
                </a:lnTo>
                <a:lnTo>
                  <a:pt x="63366" y="182723"/>
                </a:lnTo>
                <a:close/>
              </a:path>
              <a:path w="461645" h="288289">
                <a:moveTo>
                  <a:pt x="116503" y="260332"/>
                </a:moveTo>
                <a:lnTo>
                  <a:pt x="68256" y="261242"/>
                </a:lnTo>
                <a:lnTo>
                  <a:pt x="117448" y="261242"/>
                </a:lnTo>
                <a:lnTo>
                  <a:pt x="116503" y="260332"/>
                </a:lnTo>
                <a:close/>
              </a:path>
              <a:path w="461645" h="288289">
                <a:moveTo>
                  <a:pt x="448448" y="0"/>
                </a:moveTo>
                <a:lnTo>
                  <a:pt x="55046" y="239548"/>
                </a:lnTo>
                <a:lnTo>
                  <a:pt x="103883" y="239548"/>
                </a:lnTo>
                <a:lnTo>
                  <a:pt x="461657" y="21694"/>
                </a:lnTo>
                <a:lnTo>
                  <a:pt x="4484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78349" y="5805752"/>
            <a:ext cx="461645" cy="288290"/>
          </a:xfrm>
          <a:custGeom>
            <a:avLst/>
            <a:gdLst/>
            <a:ahLst/>
            <a:cxnLst/>
            <a:rect l="l" t="t" r="r" b="b"/>
            <a:pathLst>
              <a:path w="461645" h="288289">
                <a:moveTo>
                  <a:pt x="63366" y="182723"/>
                </a:moveTo>
                <a:lnTo>
                  <a:pt x="55660" y="185020"/>
                </a:lnTo>
                <a:lnTo>
                  <a:pt x="0" y="287935"/>
                </a:lnTo>
                <a:lnTo>
                  <a:pt x="116982" y="285727"/>
                </a:lnTo>
                <a:lnTo>
                  <a:pt x="122560" y="279935"/>
                </a:lnTo>
                <a:lnTo>
                  <a:pt x="122294" y="265909"/>
                </a:lnTo>
                <a:lnTo>
                  <a:pt x="117449" y="261242"/>
                </a:lnTo>
                <a:lnTo>
                  <a:pt x="68256" y="261242"/>
                </a:lnTo>
                <a:lnTo>
                  <a:pt x="103884" y="239548"/>
                </a:lnTo>
                <a:lnTo>
                  <a:pt x="55046" y="239548"/>
                </a:lnTo>
                <a:lnTo>
                  <a:pt x="78002" y="197103"/>
                </a:lnTo>
                <a:lnTo>
                  <a:pt x="75705" y="189397"/>
                </a:lnTo>
                <a:lnTo>
                  <a:pt x="63366" y="182723"/>
                </a:lnTo>
                <a:close/>
              </a:path>
              <a:path w="461645" h="288289">
                <a:moveTo>
                  <a:pt x="116503" y="260332"/>
                </a:moveTo>
                <a:lnTo>
                  <a:pt x="68256" y="261242"/>
                </a:lnTo>
                <a:lnTo>
                  <a:pt x="117449" y="261242"/>
                </a:lnTo>
                <a:lnTo>
                  <a:pt x="116503" y="260332"/>
                </a:lnTo>
                <a:close/>
              </a:path>
              <a:path w="461645" h="288289">
                <a:moveTo>
                  <a:pt x="448448" y="0"/>
                </a:moveTo>
                <a:lnTo>
                  <a:pt x="55046" y="239548"/>
                </a:lnTo>
                <a:lnTo>
                  <a:pt x="103884" y="239548"/>
                </a:lnTo>
                <a:lnTo>
                  <a:pt x="461657" y="21694"/>
                </a:lnTo>
                <a:lnTo>
                  <a:pt x="4484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0741" y="3104742"/>
            <a:ext cx="414020" cy="116839"/>
          </a:xfrm>
          <a:custGeom>
            <a:avLst/>
            <a:gdLst/>
            <a:ahLst/>
            <a:cxnLst/>
            <a:rect l="l" t="t" r="r" b="b"/>
            <a:pathLst>
              <a:path w="414020" h="116839">
                <a:moveTo>
                  <a:pt x="101493" y="0"/>
                </a:moveTo>
                <a:lnTo>
                  <a:pt x="98033" y="370"/>
                </a:lnTo>
                <a:lnTo>
                  <a:pt x="0" y="57558"/>
                </a:lnTo>
                <a:lnTo>
                  <a:pt x="101064" y="116512"/>
                </a:lnTo>
                <a:lnTo>
                  <a:pt x="108840" y="114466"/>
                </a:lnTo>
                <a:lnTo>
                  <a:pt x="115907" y="102349"/>
                </a:lnTo>
                <a:lnTo>
                  <a:pt x="113861" y="94573"/>
                </a:lnTo>
                <a:lnTo>
                  <a:pt x="72180" y="70258"/>
                </a:lnTo>
                <a:lnTo>
                  <a:pt x="413500" y="70257"/>
                </a:lnTo>
                <a:lnTo>
                  <a:pt x="413500" y="44858"/>
                </a:lnTo>
                <a:lnTo>
                  <a:pt x="72180" y="44858"/>
                </a:lnTo>
                <a:lnTo>
                  <a:pt x="113861" y="20543"/>
                </a:lnTo>
                <a:lnTo>
                  <a:pt x="115907" y="12767"/>
                </a:lnTo>
                <a:lnTo>
                  <a:pt x="110606" y="3680"/>
                </a:lnTo>
                <a:lnTo>
                  <a:pt x="107779" y="1653"/>
                </a:lnTo>
                <a:lnTo>
                  <a:pt x="101493" y="0"/>
                </a:lnTo>
                <a:close/>
              </a:path>
              <a:path w="414020" h="116839">
                <a:moveTo>
                  <a:pt x="413500" y="44857"/>
                </a:moveTo>
                <a:lnTo>
                  <a:pt x="72180" y="44858"/>
                </a:lnTo>
                <a:lnTo>
                  <a:pt x="413500" y="448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0741" y="4108041"/>
            <a:ext cx="414020" cy="116839"/>
          </a:xfrm>
          <a:custGeom>
            <a:avLst/>
            <a:gdLst/>
            <a:ahLst/>
            <a:cxnLst/>
            <a:rect l="l" t="t" r="r" b="b"/>
            <a:pathLst>
              <a:path w="414020" h="116839">
                <a:moveTo>
                  <a:pt x="101493" y="0"/>
                </a:moveTo>
                <a:lnTo>
                  <a:pt x="98033" y="372"/>
                </a:lnTo>
                <a:lnTo>
                  <a:pt x="0" y="57560"/>
                </a:lnTo>
                <a:lnTo>
                  <a:pt x="101064" y="116513"/>
                </a:lnTo>
                <a:lnTo>
                  <a:pt x="108840" y="114467"/>
                </a:lnTo>
                <a:lnTo>
                  <a:pt x="115907" y="102350"/>
                </a:lnTo>
                <a:lnTo>
                  <a:pt x="113861" y="94574"/>
                </a:lnTo>
                <a:lnTo>
                  <a:pt x="72180" y="70260"/>
                </a:lnTo>
                <a:lnTo>
                  <a:pt x="413500" y="70258"/>
                </a:lnTo>
                <a:lnTo>
                  <a:pt x="413500" y="44860"/>
                </a:lnTo>
                <a:lnTo>
                  <a:pt x="72180" y="44860"/>
                </a:lnTo>
                <a:lnTo>
                  <a:pt x="113861" y="20546"/>
                </a:lnTo>
                <a:lnTo>
                  <a:pt x="115907" y="12768"/>
                </a:lnTo>
                <a:lnTo>
                  <a:pt x="110606" y="3681"/>
                </a:lnTo>
                <a:lnTo>
                  <a:pt x="107779" y="1654"/>
                </a:lnTo>
                <a:lnTo>
                  <a:pt x="101493" y="0"/>
                </a:lnTo>
                <a:close/>
              </a:path>
              <a:path w="414020" h="116839">
                <a:moveTo>
                  <a:pt x="413500" y="44858"/>
                </a:moveTo>
                <a:lnTo>
                  <a:pt x="72180" y="44860"/>
                </a:lnTo>
                <a:lnTo>
                  <a:pt x="413500" y="44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0741" y="5085941"/>
            <a:ext cx="414020" cy="116839"/>
          </a:xfrm>
          <a:custGeom>
            <a:avLst/>
            <a:gdLst/>
            <a:ahLst/>
            <a:cxnLst/>
            <a:rect l="l" t="t" r="r" b="b"/>
            <a:pathLst>
              <a:path w="414020" h="116839">
                <a:moveTo>
                  <a:pt x="101493" y="0"/>
                </a:moveTo>
                <a:lnTo>
                  <a:pt x="98033" y="372"/>
                </a:lnTo>
                <a:lnTo>
                  <a:pt x="0" y="57560"/>
                </a:lnTo>
                <a:lnTo>
                  <a:pt x="101064" y="116513"/>
                </a:lnTo>
                <a:lnTo>
                  <a:pt x="108840" y="114467"/>
                </a:lnTo>
                <a:lnTo>
                  <a:pt x="115907" y="102350"/>
                </a:lnTo>
                <a:lnTo>
                  <a:pt x="113861" y="94574"/>
                </a:lnTo>
                <a:lnTo>
                  <a:pt x="72180" y="70260"/>
                </a:lnTo>
                <a:lnTo>
                  <a:pt x="413500" y="70258"/>
                </a:lnTo>
                <a:lnTo>
                  <a:pt x="413500" y="44860"/>
                </a:lnTo>
                <a:lnTo>
                  <a:pt x="72180" y="44860"/>
                </a:lnTo>
                <a:lnTo>
                  <a:pt x="113861" y="20546"/>
                </a:lnTo>
                <a:lnTo>
                  <a:pt x="115907" y="12768"/>
                </a:lnTo>
                <a:lnTo>
                  <a:pt x="110606" y="3681"/>
                </a:lnTo>
                <a:lnTo>
                  <a:pt x="107779" y="1654"/>
                </a:lnTo>
                <a:lnTo>
                  <a:pt x="101493" y="0"/>
                </a:lnTo>
                <a:close/>
              </a:path>
              <a:path w="414020" h="116839">
                <a:moveTo>
                  <a:pt x="413500" y="44858"/>
                </a:moveTo>
                <a:lnTo>
                  <a:pt x="72180" y="44860"/>
                </a:lnTo>
                <a:lnTo>
                  <a:pt x="413500" y="44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3550" y="5924550"/>
            <a:ext cx="711200" cy="330200"/>
          </a:xfrm>
          <a:custGeom>
            <a:avLst/>
            <a:gdLst/>
            <a:ahLst/>
            <a:cxnLst/>
            <a:rect l="l" t="t" r="r" b="b"/>
            <a:pathLst>
              <a:path w="711200" h="330200">
                <a:moveTo>
                  <a:pt x="0" y="0"/>
                </a:moveTo>
                <a:lnTo>
                  <a:pt x="711200" y="0"/>
                </a:lnTo>
                <a:lnTo>
                  <a:pt x="7112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3550" y="5924550"/>
            <a:ext cx="711200" cy="330200"/>
          </a:xfrm>
          <a:custGeom>
            <a:avLst/>
            <a:gdLst/>
            <a:ahLst/>
            <a:cxnLst/>
            <a:rect l="l" t="t" r="r" b="b"/>
            <a:pathLst>
              <a:path w="711200" h="330200">
                <a:moveTo>
                  <a:pt x="0" y="0"/>
                </a:moveTo>
                <a:lnTo>
                  <a:pt x="711200" y="0"/>
                </a:lnTo>
                <a:lnTo>
                  <a:pt x="7112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0741" y="6038441"/>
            <a:ext cx="414020" cy="116839"/>
          </a:xfrm>
          <a:custGeom>
            <a:avLst/>
            <a:gdLst/>
            <a:ahLst/>
            <a:cxnLst/>
            <a:rect l="l" t="t" r="r" b="b"/>
            <a:pathLst>
              <a:path w="414020" h="116839">
                <a:moveTo>
                  <a:pt x="101493" y="0"/>
                </a:moveTo>
                <a:lnTo>
                  <a:pt x="98033" y="371"/>
                </a:lnTo>
                <a:lnTo>
                  <a:pt x="0" y="57559"/>
                </a:lnTo>
                <a:lnTo>
                  <a:pt x="101064" y="116513"/>
                </a:lnTo>
                <a:lnTo>
                  <a:pt x="108840" y="114466"/>
                </a:lnTo>
                <a:lnTo>
                  <a:pt x="115907" y="102349"/>
                </a:lnTo>
                <a:lnTo>
                  <a:pt x="113861" y="94573"/>
                </a:lnTo>
                <a:lnTo>
                  <a:pt x="72180" y="70258"/>
                </a:lnTo>
                <a:lnTo>
                  <a:pt x="413500" y="70258"/>
                </a:lnTo>
                <a:lnTo>
                  <a:pt x="413500" y="44858"/>
                </a:lnTo>
                <a:lnTo>
                  <a:pt x="72180" y="44858"/>
                </a:lnTo>
                <a:lnTo>
                  <a:pt x="113861" y="20544"/>
                </a:lnTo>
                <a:lnTo>
                  <a:pt x="115907" y="12768"/>
                </a:lnTo>
                <a:lnTo>
                  <a:pt x="110606" y="3680"/>
                </a:lnTo>
                <a:lnTo>
                  <a:pt x="107779" y="1654"/>
                </a:lnTo>
                <a:lnTo>
                  <a:pt x="101493" y="0"/>
                </a:lnTo>
                <a:close/>
              </a:path>
              <a:path w="414020" h="116839">
                <a:moveTo>
                  <a:pt x="413500" y="44858"/>
                </a:moveTo>
                <a:lnTo>
                  <a:pt x="72180" y="44858"/>
                </a:lnTo>
                <a:lnTo>
                  <a:pt x="413500" y="448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5750" y="1885950"/>
            <a:ext cx="1054100" cy="1905000"/>
          </a:xfrm>
          <a:custGeom>
            <a:avLst/>
            <a:gdLst/>
            <a:ahLst/>
            <a:cxnLst/>
            <a:rect l="l" t="t" r="r" b="b"/>
            <a:pathLst>
              <a:path w="1054100" h="1905000">
                <a:moveTo>
                  <a:pt x="0" y="175687"/>
                </a:moveTo>
                <a:lnTo>
                  <a:pt x="5331" y="132563"/>
                </a:lnTo>
                <a:lnTo>
                  <a:pt x="20456" y="93336"/>
                </a:lnTo>
                <a:lnTo>
                  <a:pt x="44070" y="59310"/>
                </a:lnTo>
                <a:lnTo>
                  <a:pt x="74868" y="31788"/>
                </a:lnTo>
                <a:lnTo>
                  <a:pt x="111548" y="12075"/>
                </a:lnTo>
                <a:lnTo>
                  <a:pt x="152803" y="1476"/>
                </a:lnTo>
                <a:lnTo>
                  <a:pt x="878412" y="0"/>
                </a:lnTo>
                <a:lnTo>
                  <a:pt x="893139" y="608"/>
                </a:lnTo>
                <a:lnTo>
                  <a:pt x="935109" y="9349"/>
                </a:lnTo>
                <a:lnTo>
                  <a:pt x="972747" y="27448"/>
                </a:lnTo>
                <a:lnTo>
                  <a:pt x="1004751" y="53602"/>
                </a:lnTo>
                <a:lnTo>
                  <a:pt x="1029814" y="86506"/>
                </a:lnTo>
                <a:lnTo>
                  <a:pt x="1046634" y="124855"/>
                </a:lnTo>
                <a:lnTo>
                  <a:pt x="1053905" y="167346"/>
                </a:lnTo>
                <a:lnTo>
                  <a:pt x="1054100" y="1729312"/>
                </a:lnTo>
                <a:lnTo>
                  <a:pt x="1053491" y="1744038"/>
                </a:lnTo>
                <a:lnTo>
                  <a:pt x="1044750" y="1786008"/>
                </a:lnTo>
                <a:lnTo>
                  <a:pt x="1026651" y="1823647"/>
                </a:lnTo>
                <a:lnTo>
                  <a:pt x="1000497" y="1855650"/>
                </a:lnTo>
                <a:lnTo>
                  <a:pt x="967593" y="1880714"/>
                </a:lnTo>
                <a:lnTo>
                  <a:pt x="929244" y="1897534"/>
                </a:lnTo>
                <a:lnTo>
                  <a:pt x="886753" y="1904805"/>
                </a:lnTo>
                <a:lnTo>
                  <a:pt x="175687" y="1905000"/>
                </a:lnTo>
                <a:lnTo>
                  <a:pt x="160960" y="1904391"/>
                </a:lnTo>
                <a:lnTo>
                  <a:pt x="118990" y="1895650"/>
                </a:lnTo>
                <a:lnTo>
                  <a:pt x="81352" y="1877551"/>
                </a:lnTo>
                <a:lnTo>
                  <a:pt x="49349" y="1851397"/>
                </a:lnTo>
                <a:lnTo>
                  <a:pt x="24285" y="1818493"/>
                </a:lnTo>
                <a:lnTo>
                  <a:pt x="7465" y="1780144"/>
                </a:lnTo>
                <a:lnTo>
                  <a:pt x="194" y="1737653"/>
                </a:lnTo>
                <a:lnTo>
                  <a:pt x="0" y="175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54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79550" y="1885950"/>
            <a:ext cx="939800" cy="1905000"/>
          </a:xfrm>
          <a:custGeom>
            <a:avLst/>
            <a:gdLst/>
            <a:ahLst/>
            <a:cxnLst/>
            <a:rect l="l" t="t" r="r" b="b"/>
            <a:pathLst>
              <a:path w="939800" h="1905000">
                <a:moveTo>
                  <a:pt x="0" y="156637"/>
                </a:moveTo>
                <a:lnTo>
                  <a:pt x="5950" y="113727"/>
                </a:lnTo>
                <a:lnTo>
                  <a:pt x="22706" y="75365"/>
                </a:lnTo>
                <a:lnTo>
                  <a:pt x="48629" y="43193"/>
                </a:lnTo>
                <a:lnTo>
                  <a:pt x="82076" y="18850"/>
                </a:lnTo>
                <a:lnTo>
                  <a:pt x="121407" y="3977"/>
                </a:lnTo>
                <a:lnTo>
                  <a:pt x="783162" y="0"/>
                </a:lnTo>
                <a:lnTo>
                  <a:pt x="797869" y="681"/>
                </a:lnTo>
                <a:lnTo>
                  <a:pt x="839445" y="10416"/>
                </a:lnTo>
                <a:lnTo>
                  <a:pt x="875927" y="30410"/>
                </a:lnTo>
                <a:lnTo>
                  <a:pt x="905672" y="59023"/>
                </a:lnTo>
                <a:lnTo>
                  <a:pt x="927040" y="94614"/>
                </a:lnTo>
                <a:lnTo>
                  <a:pt x="938391" y="135541"/>
                </a:lnTo>
                <a:lnTo>
                  <a:pt x="939800" y="1748362"/>
                </a:lnTo>
                <a:lnTo>
                  <a:pt x="939118" y="1763069"/>
                </a:lnTo>
                <a:lnTo>
                  <a:pt x="929383" y="1804645"/>
                </a:lnTo>
                <a:lnTo>
                  <a:pt x="909389" y="1841126"/>
                </a:lnTo>
                <a:lnTo>
                  <a:pt x="880776" y="1870872"/>
                </a:lnTo>
                <a:lnTo>
                  <a:pt x="845186" y="1892240"/>
                </a:lnTo>
                <a:lnTo>
                  <a:pt x="804258" y="1903591"/>
                </a:lnTo>
                <a:lnTo>
                  <a:pt x="156637" y="1905000"/>
                </a:lnTo>
                <a:lnTo>
                  <a:pt x="141930" y="1904318"/>
                </a:lnTo>
                <a:lnTo>
                  <a:pt x="100354" y="1894583"/>
                </a:lnTo>
                <a:lnTo>
                  <a:pt x="63873" y="1874589"/>
                </a:lnTo>
                <a:lnTo>
                  <a:pt x="34127" y="1845976"/>
                </a:lnTo>
                <a:lnTo>
                  <a:pt x="12759" y="1810385"/>
                </a:lnTo>
                <a:lnTo>
                  <a:pt x="1408" y="1769457"/>
                </a:lnTo>
                <a:lnTo>
                  <a:pt x="0" y="156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03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73550" y="29908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latin typeface="Courier New"/>
                <a:cs typeface="Courier New"/>
              </a:rPr>
              <a:t>va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avglen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sc.textFil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(myfil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). flatMa</a:t>
            </a:r>
            <a:r>
              <a:rPr sz="1200" b="1" spc="-20" dirty="0">
                <a:latin typeface="Courier New"/>
                <a:cs typeface="Courier New"/>
              </a:rPr>
              <a:t>p</a:t>
            </a:r>
            <a:r>
              <a:rPr sz="1200" b="1" spc="-25" dirty="0">
                <a:latin typeface="Courier New"/>
                <a:cs typeface="Courier New"/>
              </a:rPr>
              <a:t>(lin</a:t>
            </a:r>
            <a:r>
              <a:rPr sz="1200" b="1" dirty="0">
                <a:latin typeface="Courier New"/>
                <a:cs typeface="Courier New"/>
              </a:rPr>
              <a:t>e	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line.spli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0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\\W")). map(wor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(word(0)</a:t>
            </a:r>
            <a:r>
              <a:rPr sz="1200" b="1" spc="-20" dirty="0">
                <a:latin typeface="Courier New"/>
                <a:cs typeface="Courier New"/>
              </a:rPr>
              <a:t>,</a:t>
            </a:r>
            <a:r>
              <a:rPr sz="1200" b="1" spc="-25" dirty="0">
                <a:latin typeface="Courier New"/>
                <a:cs typeface="Courier New"/>
              </a:rPr>
              <a:t>word.lengt</a:t>
            </a:r>
            <a:r>
              <a:rPr sz="1200" b="1" spc="8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)).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groupByKe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map(pai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(pair._1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ze.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oDo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ble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vgl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n-o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tpu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73550" y="39814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73550" y="49593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54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30532" y="2109091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28772" y="2496997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303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1"/>
                </a:lnTo>
                <a:lnTo>
                  <a:pt x="1544" y="53283"/>
                </a:lnTo>
                <a:lnTo>
                  <a:pt x="0" y="67735"/>
                </a:lnTo>
                <a:lnTo>
                  <a:pt x="462" y="346620"/>
                </a:lnTo>
                <a:lnTo>
                  <a:pt x="17661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8"/>
                </a:lnTo>
                <a:lnTo>
                  <a:pt x="811255" y="353116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8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02672" y="5684046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351882" y="5979650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(myfil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). flatMa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(lin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e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\\W")). map(wor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(word(0)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word.lengt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)). groupByKe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map(pai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(pair._1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ze.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oDo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ble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vgl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n-o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tpu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442595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1"/>
                </a:lnTo>
                <a:lnTo>
                  <a:pt x="1544" y="53283"/>
                </a:lnTo>
                <a:lnTo>
                  <a:pt x="0" y="67735"/>
                </a:lnTo>
                <a:lnTo>
                  <a:pt x="462" y="346620"/>
                </a:lnTo>
                <a:lnTo>
                  <a:pt x="17661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8"/>
                </a:lnTo>
                <a:lnTo>
                  <a:pt x="811255" y="353116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8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5750" y="2051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630532" y="2109091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5750" y="2432050"/>
            <a:ext cx="711200" cy="342900"/>
          </a:xfrm>
          <a:custGeom>
            <a:avLst/>
            <a:gdLst/>
            <a:ahLst/>
            <a:cxnLst/>
            <a:rect l="l" t="t" r="r" b="b"/>
            <a:pathLst>
              <a:path w="711200" h="342900">
                <a:moveTo>
                  <a:pt x="0" y="0"/>
                </a:moveTo>
                <a:lnTo>
                  <a:pt x="711200" y="0"/>
                </a:lnTo>
                <a:lnTo>
                  <a:pt x="7112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628772" y="2496997"/>
            <a:ext cx="5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79550" y="1885950"/>
            <a:ext cx="939800" cy="1905000"/>
          </a:xfrm>
          <a:custGeom>
            <a:avLst/>
            <a:gdLst/>
            <a:ahLst/>
            <a:cxnLst/>
            <a:rect l="l" t="t" r="r" b="b"/>
            <a:pathLst>
              <a:path w="939800" h="1905000">
                <a:moveTo>
                  <a:pt x="0" y="156637"/>
                </a:moveTo>
                <a:lnTo>
                  <a:pt x="5950" y="113727"/>
                </a:lnTo>
                <a:lnTo>
                  <a:pt x="22706" y="75365"/>
                </a:lnTo>
                <a:lnTo>
                  <a:pt x="48629" y="43193"/>
                </a:lnTo>
                <a:lnTo>
                  <a:pt x="82076" y="18850"/>
                </a:lnTo>
                <a:lnTo>
                  <a:pt x="121407" y="3977"/>
                </a:lnTo>
                <a:lnTo>
                  <a:pt x="783162" y="0"/>
                </a:lnTo>
                <a:lnTo>
                  <a:pt x="797869" y="681"/>
                </a:lnTo>
                <a:lnTo>
                  <a:pt x="839445" y="10416"/>
                </a:lnTo>
                <a:lnTo>
                  <a:pt x="875927" y="30410"/>
                </a:lnTo>
                <a:lnTo>
                  <a:pt x="905672" y="59023"/>
                </a:lnTo>
                <a:lnTo>
                  <a:pt x="927040" y="94614"/>
                </a:lnTo>
                <a:lnTo>
                  <a:pt x="938391" y="135541"/>
                </a:lnTo>
                <a:lnTo>
                  <a:pt x="939800" y="1748362"/>
                </a:lnTo>
                <a:lnTo>
                  <a:pt x="939118" y="1763069"/>
                </a:lnTo>
                <a:lnTo>
                  <a:pt x="929383" y="1804645"/>
                </a:lnTo>
                <a:lnTo>
                  <a:pt x="909389" y="1841126"/>
                </a:lnTo>
                <a:lnTo>
                  <a:pt x="880776" y="1870872"/>
                </a:lnTo>
                <a:lnTo>
                  <a:pt x="845186" y="1892240"/>
                </a:lnTo>
                <a:lnTo>
                  <a:pt x="804258" y="1903591"/>
                </a:lnTo>
                <a:lnTo>
                  <a:pt x="156637" y="1905000"/>
                </a:lnTo>
                <a:lnTo>
                  <a:pt x="141930" y="1904318"/>
                </a:lnTo>
                <a:lnTo>
                  <a:pt x="100354" y="1894583"/>
                </a:lnTo>
                <a:lnTo>
                  <a:pt x="63873" y="1874589"/>
                </a:lnTo>
                <a:lnTo>
                  <a:pt x="34127" y="1845976"/>
                </a:lnTo>
                <a:lnTo>
                  <a:pt x="12759" y="1810385"/>
                </a:lnTo>
                <a:lnTo>
                  <a:pt x="1408" y="1769457"/>
                </a:lnTo>
                <a:lnTo>
                  <a:pt x="0" y="156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303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303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02672" y="5684046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04809" cy="470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marR="554355" lvl="1" indent="-165100">
              <a:lnSpc>
                <a:spcPct val="97900"/>
              </a:lnSpc>
              <a:spcBef>
                <a:spcPts val="35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ee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http://spark.apache.org/docs/latest/building</a:t>
            </a:r>
            <a:r>
              <a:rPr sz="2000" b="1" dirty="0">
                <a:latin typeface="Courier New"/>
                <a:cs typeface="Courier New"/>
                <a:hlinkClick r:id="rId2"/>
              </a:rPr>
              <a:t>-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with-maven.html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lli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popu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15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2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(myfil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). flatMa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(lin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e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\\W")). map(wor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(word(0)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word.lengt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)). </a:t>
            </a:r>
            <a:r>
              <a:rPr sz="1200" b="1" spc="-25" dirty="0">
                <a:latin typeface="Courier New"/>
                <a:cs typeface="Courier New"/>
              </a:rPr>
              <a:t>groupByKe</a:t>
            </a:r>
            <a:r>
              <a:rPr sz="1200" b="1" spc="-20" dirty="0">
                <a:latin typeface="Courier New"/>
                <a:cs typeface="Courier New"/>
              </a:rPr>
              <a:t>y</a:t>
            </a:r>
            <a:r>
              <a:rPr sz="1200" b="1" spc="-25" dirty="0"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latin typeface="Courier New"/>
                <a:cs typeface="Courier New"/>
              </a:rPr>
              <a:t>map(pai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(pair._1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latin typeface="Courier New"/>
                <a:cs typeface="Courier New"/>
              </a:rPr>
              <a:t>i</a:t>
            </a:r>
            <a:r>
              <a:rPr sz="1200" b="1" spc="-25" dirty="0">
                <a:latin typeface="Courier New"/>
                <a:cs typeface="Courier New"/>
              </a:rPr>
              <a:t>ze.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oDo</a:t>
            </a:r>
            <a:r>
              <a:rPr sz="1200" b="1" spc="75" dirty="0">
                <a:latin typeface="Courier New"/>
                <a:cs typeface="Courier New"/>
              </a:rPr>
              <a:t>u</a:t>
            </a:r>
            <a:r>
              <a:rPr sz="1200" b="1" spc="-25" dirty="0">
                <a:latin typeface="Courier New"/>
                <a:cs typeface="Courier New"/>
              </a:rPr>
              <a:t>ble</a:t>
            </a:r>
            <a:r>
              <a:rPr sz="1200" b="1" spc="80" dirty="0"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vgl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n-o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tpu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5750" y="26987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4350" y="29527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02672" y="2754583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4350" y="39433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5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02672" y="3747673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46620"/>
                </a:lnTo>
                <a:lnTo>
                  <a:pt x="17662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7"/>
                </a:lnTo>
                <a:lnTo>
                  <a:pt x="811255" y="353115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7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4350" y="49212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02672" y="4727313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5750" y="56324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745064" y="0"/>
                </a:moveTo>
                <a:lnTo>
                  <a:pt x="59779" y="462"/>
                </a:lnTo>
                <a:lnTo>
                  <a:pt x="22119" y="17661"/>
                </a:lnTo>
                <a:lnTo>
                  <a:pt x="1544" y="53283"/>
                </a:lnTo>
                <a:lnTo>
                  <a:pt x="0" y="67735"/>
                </a:lnTo>
                <a:lnTo>
                  <a:pt x="462" y="346620"/>
                </a:lnTo>
                <a:lnTo>
                  <a:pt x="17661" y="384280"/>
                </a:lnTo>
                <a:lnTo>
                  <a:pt x="53284" y="404855"/>
                </a:lnTo>
                <a:lnTo>
                  <a:pt x="67735" y="406400"/>
                </a:lnTo>
                <a:lnTo>
                  <a:pt x="753020" y="405937"/>
                </a:lnTo>
                <a:lnTo>
                  <a:pt x="790680" y="388738"/>
                </a:lnTo>
                <a:lnTo>
                  <a:pt x="811255" y="353116"/>
                </a:lnTo>
                <a:lnTo>
                  <a:pt x="812800" y="338664"/>
                </a:lnTo>
                <a:lnTo>
                  <a:pt x="812337" y="59779"/>
                </a:lnTo>
                <a:lnTo>
                  <a:pt x="795138" y="22119"/>
                </a:lnTo>
                <a:lnTo>
                  <a:pt x="759515" y="1544"/>
                </a:lnTo>
                <a:lnTo>
                  <a:pt x="74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4350" y="5886450"/>
            <a:ext cx="812800" cy="406400"/>
          </a:xfrm>
          <a:custGeom>
            <a:avLst/>
            <a:gdLst/>
            <a:ahLst/>
            <a:cxnLst/>
            <a:rect l="l" t="t" r="r" b="b"/>
            <a:pathLst>
              <a:path w="812800" h="406400">
                <a:moveTo>
                  <a:pt x="0" y="67735"/>
                </a:moveTo>
                <a:lnTo>
                  <a:pt x="12929" y="27922"/>
                </a:lnTo>
                <a:lnTo>
                  <a:pt x="45869" y="3606"/>
                </a:lnTo>
                <a:lnTo>
                  <a:pt x="745065" y="0"/>
                </a:lnTo>
                <a:lnTo>
                  <a:pt x="759516" y="1544"/>
                </a:lnTo>
                <a:lnTo>
                  <a:pt x="795138" y="22119"/>
                </a:lnTo>
                <a:lnTo>
                  <a:pt x="812337" y="59779"/>
                </a:lnTo>
                <a:lnTo>
                  <a:pt x="812800" y="338664"/>
                </a:lnTo>
                <a:lnTo>
                  <a:pt x="811255" y="353116"/>
                </a:lnTo>
                <a:lnTo>
                  <a:pt x="790680" y="388738"/>
                </a:lnTo>
                <a:lnTo>
                  <a:pt x="753020" y="405937"/>
                </a:lnTo>
                <a:lnTo>
                  <a:pt x="67735" y="406400"/>
                </a:lnTo>
                <a:lnTo>
                  <a:pt x="53283" y="404855"/>
                </a:lnTo>
                <a:lnTo>
                  <a:pt x="17661" y="384280"/>
                </a:lnTo>
                <a:lnTo>
                  <a:pt x="462" y="346620"/>
                </a:lnTo>
                <a:lnTo>
                  <a:pt x="0" y="677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64050" y="39052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64050" y="48577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79550" y="1885950"/>
            <a:ext cx="939800" cy="1905000"/>
          </a:xfrm>
          <a:custGeom>
            <a:avLst/>
            <a:gdLst/>
            <a:ahLst/>
            <a:cxnLst/>
            <a:rect l="l" t="t" r="r" b="b"/>
            <a:pathLst>
              <a:path w="939800" h="1905000">
                <a:moveTo>
                  <a:pt x="0" y="156637"/>
                </a:moveTo>
                <a:lnTo>
                  <a:pt x="5950" y="113727"/>
                </a:lnTo>
                <a:lnTo>
                  <a:pt x="22706" y="75365"/>
                </a:lnTo>
                <a:lnTo>
                  <a:pt x="48629" y="43193"/>
                </a:lnTo>
                <a:lnTo>
                  <a:pt x="82076" y="18850"/>
                </a:lnTo>
                <a:lnTo>
                  <a:pt x="121407" y="3977"/>
                </a:lnTo>
                <a:lnTo>
                  <a:pt x="783162" y="0"/>
                </a:lnTo>
                <a:lnTo>
                  <a:pt x="797869" y="681"/>
                </a:lnTo>
                <a:lnTo>
                  <a:pt x="839445" y="10416"/>
                </a:lnTo>
                <a:lnTo>
                  <a:pt x="875927" y="30410"/>
                </a:lnTo>
                <a:lnTo>
                  <a:pt x="905672" y="59023"/>
                </a:lnTo>
                <a:lnTo>
                  <a:pt x="927040" y="94614"/>
                </a:lnTo>
                <a:lnTo>
                  <a:pt x="938391" y="135541"/>
                </a:lnTo>
                <a:lnTo>
                  <a:pt x="939800" y="1748362"/>
                </a:lnTo>
                <a:lnTo>
                  <a:pt x="939118" y="1763069"/>
                </a:lnTo>
                <a:lnTo>
                  <a:pt x="929383" y="1804645"/>
                </a:lnTo>
                <a:lnTo>
                  <a:pt x="909389" y="1841126"/>
                </a:lnTo>
                <a:lnTo>
                  <a:pt x="880776" y="1870872"/>
                </a:lnTo>
                <a:lnTo>
                  <a:pt x="845186" y="1892240"/>
                </a:lnTo>
                <a:lnTo>
                  <a:pt x="804258" y="1903591"/>
                </a:lnTo>
                <a:lnTo>
                  <a:pt x="156637" y="1905000"/>
                </a:lnTo>
                <a:lnTo>
                  <a:pt x="141930" y="1904318"/>
                </a:lnTo>
                <a:lnTo>
                  <a:pt x="100354" y="1894583"/>
                </a:lnTo>
                <a:lnTo>
                  <a:pt x="63873" y="1874589"/>
                </a:lnTo>
                <a:lnTo>
                  <a:pt x="34127" y="1845976"/>
                </a:lnTo>
                <a:lnTo>
                  <a:pt x="12759" y="1810385"/>
                </a:lnTo>
                <a:lnTo>
                  <a:pt x="1408" y="1769457"/>
                </a:lnTo>
                <a:lnTo>
                  <a:pt x="0" y="156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30350" y="16446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30350" y="16446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50707" y="3141891"/>
            <a:ext cx="613410" cy="797560"/>
          </a:xfrm>
          <a:custGeom>
            <a:avLst/>
            <a:gdLst/>
            <a:ahLst/>
            <a:cxnLst/>
            <a:rect l="l" t="t" r="r" b="b"/>
            <a:pathLst>
              <a:path w="613410" h="797560">
                <a:moveTo>
                  <a:pt x="514465" y="729084"/>
                </a:moveTo>
                <a:lnTo>
                  <a:pt x="507043" y="732177"/>
                </a:lnTo>
                <a:lnTo>
                  <a:pt x="501704" y="745150"/>
                </a:lnTo>
                <a:lnTo>
                  <a:pt x="504798" y="752572"/>
                </a:lnTo>
                <a:lnTo>
                  <a:pt x="612993" y="797107"/>
                </a:lnTo>
                <a:lnTo>
                  <a:pt x="606795" y="747452"/>
                </a:lnTo>
                <a:lnTo>
                  <a:pt x="559088" y="747452"/>
                </a:lnTo>
                <a:lnTo>
                  <a:pt x="514465" y="729084"/>
                </a:lnTo>
                <a:close/>
              </a:path>
              <a:path w="613410" h="797560">
                <a:moveTo>
                  <a:pt x="20185" y="0"/>
                </a:moveTo>
                <a:lnTo>
                  <a:pt x="0" y="15417"/>
                </a:lnTo>
                <a:lnTo>
                  <a:pt x="559088" y="747452"/>
                </a:lnTo>
                <a:lnTo>
                  <a:pt x="606795" y="747452"/>
                </a:lnTo>
                <a:lnTo>
                  <a:pt x="604871" y="732035"/>
                </a:lnTo>
                <a:lnTo>
                  <a:pt x="579274" y="732035"/>
                </a:lnTo>
                <a:lnTo>
                  <a:pt x="20185" y="0"/>
                </a:lnTo>
                <a:close/>
              </a:path>
              <a:path w="613410" h="797560">
                <a:moveTo>
                  <a:pt x="592156" y="676067"/>
                </a:moveTo>
                <a:lnTo>
                  <a:pt x="578236" y="677805"/>
                </a:lnTo>
                <a:lnTo>
                  <a:pt x="573298" y="684151"/>
                </a:lnTo>
                <a:lnTo>
                  <a:pt x="579274" y="732035"/>
                </a:lnTo>
                <a:lnTo>
                  <a:pt x="604871" y="732035"/>
                </a:lnTo>
                <a:lnTo>
                  <a:pt x="598502" y="681005"/>
                </a:lnTo>
                <a:lnTo>
                  <a:pt x="592156" y="67606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57840" y="3966706"/>
            <a:ext cx="606425" cy="191135"/>
          </a:xfrm>
          <a:custGeom>
            <a:avLst/>
            <a:gdLst/>
            <a:ahLst/>
            <a:cxnLst/>
            <a:rect l="l" t="t" r="r" b="b"/>
            <a:pathLst>
              <a:path w="606425" h="191135">
                <a:moveTo>
                  <a:pt x="493861" y="0"/>
                </a:moveTo>
                <a:lnTo>
                  <a:pt x="486775" y="3802"/>
                </a:lnTo>
                <a:lnTo>
                  <a:pt x="482725" y="17233"/>
                </a:lnTo>
                <a:lnTo>
                  <a:pt x="486528" y="24319"/>
                </a:lnTo>
                <a:lnTo>
                  <a:pt x="532728" y="38249"/>
                </a:lnTo>
                <a:lnTo>
                  <a:pt x="0" y="165911"/>
                </a:lnTo>
                <a:lnTo>
                  <a:pt x="5918" y="190611"/>
                </a:lnTo>
                <a:lnTo>
                  <a:pt x="538646" y="62951"/>
                </a:lnTo>
                <a:lnTo>
                  <a:pt x="575389" y="62951"/>
                </a:lnTo>
                <a:lnTo>
                  <a:pt x="605881" y="33779"/>
                </a:lnTo>
                <a:lnTo>
                  <a:pt x="493861" y="0"/>
                </a:lnTo>
                <a:close/>
              </a:path>
              <a:path w="606425" h="191135">
                <a:moveTo>
                  <a:pt x="575389" y="62951"/>
                </a:moveTo>
                <a:lnTo>
                  <a:pt x="538646" y="62951"/>
                </a:lnTo>
                <a:lnTo>
                  <a:pt x="503779" y="96309"/>
                </a:lnTo>
                <a:lnTo>
                  <a:pt x="503601" y="104348"/>
                </a:lnTo>
                <a:lnTo>
                  <a:pt x="513298" y="114484"/>
                </a:lnTo>
                <a:lnTo>
                  <a:pt x="521338" y="114661"/>
                </a:lnTo>
                <a:lnTo>
                  <a:pt x="575389" y="6295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9773" y="4063949"/>
            <a:ext cx="615315" cy="1061085"/>
          </a:xfrm>
          <a:custGeom>
            <a:avLst/>
            <a:gdLst/>
            <a:ahLst/>
            <a:cxnLst/>
            <a:rect l="l" t="t" r="r" b="b"/>
            <a:pathLst>
              <a:path w="615314" h="1061085">
                <a:moveTo>
                  <a:pt x="614416" y="56362"/>
                </a:moveTo>
                <a:lnTo>
                  <a:pt x="567074" y="56362"/>
                </a:lnTo>
                <a:lnTo>
                  <a:pt x="0" y="1048439"/>
                </a:lnTo>
                <a:lnTo>
                  <a:pt x="22052" y="1061044"/>
                </a:lnTo>
                <a:lnTo>
                  <a:pt x="589126" y="68968"/>
                </a:lnTo>
                <a:lnTo>
                  <a:pt x="614526" y="68968"/>
                </a:lnTo>
                <a:lnTo>
                  <a:pt x="614416" y="56362"/>
                </a:lnTo>
                <a:close/>
              </a:path>
              <a:path w="615314" h="1061085">
                <a:moveTo>
                  <a:pt x="614526" y="68968"/>
                </a:moveTo>
                <a:lnTo>
                  <a:pt x="589126" y="68968"/>
                </a:lnTo>
                <a:lnTo>
                  <a:pt x="589550" y="117221"/>
                </a:lnTo>
                <a:lnTo>
                  <a:pt x="595285" y="122857"/>
                </a:lnTo>
                <a:lnTo>
                  <a:pt x="609314" y="122732"/>
                </a:lnTo>
                <a:lnTo>
                  <a:pt x="614949" y="116997"/>
                </a:lnTo>
                <a:lnTo>
                  <a:pt x="614526" y="68968"/>
                </a:lnTo>
                <a:close/>
              </a:path>
              <a:path w="615314" h="1061085">
                <a:moveTo>
                  <a:pt x="613920" y="0"/>
                </a:moveTo>
                <a:lnTo>
                  <a:pt x="512584" y="58484"/>
                </a:lnTo>
                <a:lnTo>
                  <a:pt x="510501" y="66252"/>
                </a:lnTo>
                <a:lnTo>
                  <a:pt x="517513" y="78402"/>
                </a:lnTo>
                <a:lnTo>
                  <a:pt x="525280" y="80483"/>
                </a:lnTo>
                <a:lnTo>
                  <a:pt x="567074" y="56362"/>
                </a:lnTo>
                <a:lnTo>
                  <a:pt x="614416" y="56362"/>
                </a:lnTo>
                <a:lnTo>
                  <a:pt x="6139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48652" y="4140144"/>
            <a:ext cx="641985" cy="1981835"/>
          </a:xfrm>
          <a:custGeom>
            <a:avLst/>
            <a:gdLst/>
            <a:ahLst/>
            <a:cxnLst/>
            <a:rect l="l" t="t" r="r" b="b"/>
            <a:pathLst>
              <a:path w="641985" h="1981835">
                <a:moveTo>
                  <a:pt x="630478" y="65340"/>
                </a:moveTo>
                <a:lnTo>
                  <a:pt x="581832" y="65340"/>
                </a:lnTo>
                <a:lnTo>
                  <a:pt x="0" y="1973905"/>
                </a:lnTo>
                <a:lnTo>
                  <a:pt x="24295" y="1981312"/>
                </a:lnTo>
                <a:lnTo>
                  <a:pt x="606129" y="72746"/>
                </a:lnTo>
                <a:lnTo>
                  <a:pt x="632229" y="72746"/>
                </a:lnTo>
                <a:lnTo>
                  <a:pt x="630478" y="65340"/>
                </a:lnTo>
                <a:close/>
              </a:path>
              <a:path w="641985" h="1981835">
                <a:moveTo>
                  <a:pt x="632229" y="72746"/>
                </a:moveTo>
                <a:lnTo>
                  <a:pt x="606129" y="72746"/>
                </a:lnTo>
                <a:lnTo>
                  <a:pt x="617232" y="119707"/>
                </a:lnTo>
                <a:lnTo>
                  <a:pt x="624074" y="123931"/>
                </a:lnTo>
                <a:lnTo>
                  <a:pt x="637725" y="120704"/>
                </a:lnTo>
                <a:lnTo>
                  <a:pt x="641950" y="113863"/>
                </a:lnTo>
                <a:lnTo>
                  <a:pt x="632229" y="72746"/>
                </a:lnTo>
                <a:close/>
              </a:path>
              <a:path w="641985" h="1981835">
                <a:moveTo>
                  <a:pt x="615029" y="0"/>
                </a:moveTo>
                <a:lnTo>
                  <a:pt x="529167" y="79480"/>
                </a:lnTo>
                <a:lnTo>
                  <a:pt x="528857" y="87515"/>
                </a:lnTo>
                <a:lnTo>
                  <a:pt x="538386" y="97810"/>
                </a:lnTo>
                <a:lnTo>
                  <a:pt x="546421" y="98120"/>
                </a:lnTo>
                <a:lnTo>
                  <a:pt x="581832" y="65340"/>
                </a:lnTo>
                <a:lnTo>
                  <a:pt x="630478" y="65340"/>
                </a:lnTo>
                <a:lnTo>
                  <a:pt x="615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48779" y="3145502"/>
            <a:ext cx="638175" cy="1773555"/>
          </a:xfrm>
          <a:custGeom>
            <a:avLst/>
            <a:gdLst/>
            <a:ahLst/>
            <a:cxnLst/>
            <a:rect l="l" t="t" r="r" b="b"/>
            <a:pathLst>
              <a:path w="638175" h="1773554">
                <a:moveTo>
                  <a:pt x="543139" y="1677310"/>
                </a:moveTo>
                <a:lnTo>
                  <a:pt x="535118" y="1677882"/>
                </a:lnTo>
                <a:lnTo>
                  <a:pt x="525928" y="1688480"/>
                </a:lnTo>
                <a:lnTo>
                  <a:pt x="526501" y="1696501"/>
                </a:lnTo>
                <a:lnTo>
                  <a:pt x="614904" y="1773146"/>
                </a:lnTo>
                <a:lnTo>
                  <a:pt x="627898" y="1708919"/>
                </a:lnTo>
                <a:lnTo>
                  <a:pt x="579600" y="1708919"/>
                </a:lnTo>
                <a:lnTo>
                  <a:pt x="543139" y="1677310"/>
                </a:lnTo>
                <a:close/>
              </a:path>
              <a:path w="638175" h="1773554">
                <a:moveTo>
                  <a:pt x="24041" y="0"/>
                </a:moveTo>
                <a:lnTo>
                  <a:pt x="0" y="8194"/>
                </a:lnTo>
                <a:lnTo>
                  <a:pt x="579600" y="1708919"/>
                </a:lnTo>
                <a:lnTo>
                  <a:pt x="627898" y="1708919"/>
                </a:lnTo>
                <a:lnTo>
                  <a:pt x="629556" y="1700725"/>
                </a:lnTo>
                <a:lnTo>
                  <a:pt x="603642" y="1700725"/>
                </a:lnTo>
                <a:lnTo>
                  <a:pt x="24041" y="0"/>
                </a:lnTo>
                <a:close/>
              </a:path>
              <a:path w="638175" h="1773554">
                <a:moveTo>
                  <a:pt x="619911" y="1648984"/>
                </a:moveTo>
                <a:lnTo>
                  <a:pt x="613210" y="1653429"/>
                </a:lnTo>
                <a:lnTo>
                  <a:pt x="603642" y="1700725"/>
                </a:lnTo>
                <a:lnTo>
                  <a:pt x="629556" y="1700725"/>
                </a:lnTo>
                <a:lnTo>
                  <a:pt x="638106" y="1658466"/>
                </a:lnTo>
                <a:lnTo>
                  <a:pt x="633660" y="1651765"/>
                </a:lnTo>
                <a:lnTo>
                  <a:pt x="619911" y="16489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50321" y="4133024"/>
            <a:ext cx="613410" cy="887730"/>
          </a:xfrm>
          <a:custGeom>
            <a:avLst/>
            <a:gdLst/>
            <a:ahLst/>
            <a:cxnLst/>
            <a:rect l="l" t="t" r="r" b="b"/>
            <a:pathLst>
              <a:path w="613410" h="887729">
                <a:moveTo>
                  <a:pt x="518506" y="814621"/>
                </a:moveTo>
                <a:lnTo>
                  <a:pt x="510933" y="817326"/>
                </a:lnTo>
                <a:lnTo>
                  <a:pt x="504929" y="830003"/>
                </a:lnTo>
                <a:lnTo>
                  <a:pt x="507634" y="837576"/>
                </a:lnTo>
                <a:lnTo>
                  <a:pt x="613376" y="887657"/>
                </a:lnTo>
                <a:lnTo>
                  <a:pt x="609581" y="835275"/>
                </a:lnTo>
                <a:lnTo>
                  <a:pt x="562117" y="835275"/>
                </a:lnTo>
                <a:lnTo>
                  <a:pt x="518506" y="814621"/>
                </a:lnTo>
                <a:close/>
              </a:path>
              <a:path w="613410" h="887729">
                <a:moveTo>
                  <a:pt x="20957" y="0"/>
                </a:moveTo>
                <a:lnTo>
                  <a:pt x="0" y="14350"/>
                </a:lnTo>
                <a:lnTo>
                  <a:pt x="562117" y="835275"/>
                </a:lnTo>
                <a:lnTo>
                  <a:pt x="609581" y="835275"/>
                </a:lnTo>
                <a:lnTo>
                  <a:pt x="608541" y="820925"/>
                </a:lnTo>
                <a:lnTo>
                  <a:pt x="583074" y="820925"/>
                </a:lnTo>
                <a:lnTo>
                  <a:pt x="20957" y="0"/>
                </a:lnTo>
                <a:close/>
              </a:path>
              <a:path w="613410" h="887729">
                <a:moveTo>
                  <a:pt x="598839" y="765700"/>
                </a:moveTo>
                <a:lnTo>
                  <a:pt x="584847" y="766714"/>
                </a:lnTo>
                <a:lnTo>
                  <a:pt x="579587" y="772796"/>
                </a:lnTo>
                <a:lnTo>
                  <a:pt x="583074" y="820925"/>
                </a:lnTo>
                <a:lnTo>
                  <a:pt x="608541" y="820925"/>
                </a:lnTo>
                <a:lnTo>
                  <a:pt x="604921" y="770961"/>
                </a:lnTo>
                <a:lnTo>
                  <a:pt x="598839" y="7657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58737" y="5025529"/>
            <a:ext cx="605155" cy="153670"/>
          </a:xfrm>
          <a:custGeom>
            <a:avLst/>
            <a:gdLst/>
            <a:ahLst/>
            <a:cxnLst/>
            <a:rect l="l" t="t" r="r" b="b"/>
            <a:pathLst>
              <a:path w="605154" h="153670">
                <a:moveTo>
                  <a:pt x="495689" y="0"/>
                </a:moveTo>
                <a:lnTo>
                  <a:pt x="488349" y="3281"/>
                </a:lnTo>
                <a:lnTo>
                  <a:pt x="483341" y="16385"/>
                </a:lnTo>
                <a:lnTo>
                  <a:pt x="486623" y="23726"/>
                </a:lnTo>
                <a:lnTo>
                  <a:pt x="531700" y="40949"/>
                </a:lnTo>
                <a:lnTo>
                  <a:pt x="0" y="128446"/>
                </a:lnTo>
                <a:lnTo>
                  <a:pt x="4124" y="153509"/>
                </a:lnTo>
                <a:lnTo>
                  <a:pt x="535824" y="66012"/>
                </a:lnTo>
                <a:lnTo>
                  <a:pt x="575671" y="66012"/>
                </a:lnTo>
                <a:lnTo>
                  <a:pt x="604984" y="41760"/>
                </a:lnTo>
                <a:lnTo>
                  <a:pt x="495689" y="0"/>
                </a:lnTo>
                <a:close/>
              </a:path>
              <a:path w="605154" h="153670">
                <a:moveTo>
                  <a:pt x="575671" y="66012"/>
                </a:moveTo>
                <a:lnTo>
                  <a:pt x="535824" y="66012"/>
                </a:lnTo>
                <a:lnTo>
                  <a:pt x="498643" y="96772"/>
                </a:lnTo>
                <a:lnTo>
                  <a:pt x="497888" y="104777"/>
                </a:lnTo>
                <a:lnTo>
                  <a:pt x="506830" y="115586"/>
                </a:lnTo>
                <a:lnTo>
                  <a:pt x="514835" y="116343"/>
                </a:lnTo>
                <a:lnTo>
                  <a:pt x="575671" y="660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50236" y="5181550"/>
            <a:ext cx="614045" cy="911225"/>
          </a:xfrm>
          <a:custGeom>
            <a:avLst/>
            <a:gdLst/>
            <a:ahLst/>
            <a:cxnLst/>
            <a:rect l="l" t="t" r="r" b="b"/>
            <a:pathLst>
              <a:path w="614045" h="911225">
                <a:moveTo>
                  <a:pt x="610261" y="52994"/>
                </a:moveTo>
                <a:lnTo>
                  <a:pt x="562834" y="52994"/>
                </a:lnTo>
                <a:lnTo>
                  <a:pt x="0" y="896540"/>
                </a:lnTo>
                <a:lnTo>
                  <a:pt x="21127" y="910638"/>
                </a:lnTo>
                <a:lnTo>
                  <a:pt x="583963" y="67091"/>
                </a:lnTo>
                <a:lnTo>
                  <a:pt x="609410" y="67091"/>
                </a:lnTo>
                <a:lnTo>
                  <a:pt x="610261" y="52994"/>
                </a:lnTo>
                <a:close/>
              </a:path>
              <a:path w="614045" h="911225">
                <a:moveTo>
                  <a:pt x="609410" y="67091"/>
                </a:moveTo>
                <a:lnTo>
                  <a:pt x="583963" y="67091"/>
                </a:lnTo>
                <a:lnTo>
                  <a:pt x="581055" y="115258"/>
                </a:lnTo>
                <a:lnTo>
                  <a:pt x="586388" y="121277"/>
                </a:lnTo>
                <a:lnTo>
                  <a:pt x="600391" y="122123"/>
                </a:lnTo>
                <a:lnTo>
                  <a:pt x="606408" y="116790"/>
                </a:lnTo>
                <a:lnTo>
                  <a:pt x="609410" y="67091"/>
                </a:lnTo>
                <a:close/>
              </a:path>
              <a:path w="614045" h="911225">
                <a:moveTo>
                  <a:pt x="613462" y="0"/>
                </a:moveTo>
                <a:lnTo>
                  <a:pt x="508328" y="51348"/>
                </a:lnTo>
                <a:lnTo>
                  <a:pt x="505715" y="58953"/>
                </a:lnTo>
                <a:lnTo>
                  <a:pt x="511870" y="71558"/>
                </a:lnTo>
                <a:lnTo>
                  <a:pt x="519475" y="74171"/>
                </a:lnTo>
                <a:lnTo>
                  <a:pt x="562834" y="52994"/>
                </a:lnTo>
                <a:lnTo>
                  <a:pt x="610261" y="52994"/>
                </a:lnTo>
                <a:lnTo>
                  <a:pt x="61346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2672" y="5684046"/>
            <a:ext cx="80391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72110" indent="-63500">
              <a:lnSpc>
                <a:spcPts val="1614"/>
              </a:lnSpc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hu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20"/>
              </a:spcBef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0" dirty="0"/>
              <a:t>6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0" y="1168400"/>
            <a:ext cx="5588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(myfil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). flatMa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(lin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e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\\W")). map(wor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(word(0)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word.lengt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)). groupByKe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170815" indent="88900">
              <a:lnSpc>
                <a:spcPts val="14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map(pai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(pair._1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ze.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oDo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ble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0"/>
              </a:spcBef>
            </a:pPr>
            <a:r>
              <a:rPr sz="1200" b="1" spc="-25" dirty="0">
                <a:latin typeface="Courier New"/>
                <a:cs typeface="Courier New"/>
              </a:rPr>
              <a:t>avglens.saveAsTextFi</a:t>
            </a:r>
            <a:r>
              <a:rPr sz="1200" b="1" spc="75" dirty="0">
                <a:latin typeface="Courier New"/>
                <a:cs typeface="Courier New"/>
              </a:rPr>
              <a:t>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0" dirty="0">
                <a:latin typeface="Courier New"/>
                <a:cs typeface="Courier New"/>
              </a:rPr>
              <a:t>"</a:t>
            </a:r>
            <a:r>
              <a:rPr sz="1200" b="1" spc="80" dirty="0">
                <a:latin typeface="Courier New"/>
                <a:cs typeface="Courier New"/>
              </a:rPr>
              <a:t>a</a:t>
            </a:r>
            <a:r>
              <a:rPr sz="1200" b="1" spc="-20" dirty="0">
                <a:latin typeface="Courier New"/>
                <a:cs typeface="Courier New"/>
              </a:rPr>
              <a:t>vgl</a:t>
            </a:r>
            <a:r>
              <a:rPr sz="1200" b="1" spc="75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n-o</a:t>
            </a:r>
            <a:r>
              <a:rPr sz="1200" b="1" spc="75" dirty="0">
                <a:latin typeface="Courier New"/>
                <a:cs typeface="Courier New"/>
              </a:rPr>
              <a:t>u</a:t>
            </a:r>
            <a:r>
              <a:rPr sz="1200" b="1" spc="-25" dirty="0">
                <a:latin typeface="Courier New"/>
                <a:cs typeface="Courier New"/>
              </a:rPr>
              <a:t>tpu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25750" y="56324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4050" y="39052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4050" y="48577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97500" y="4076700"/>
            <a:ext cx="10795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22900" y="4102100"/>
            <a:ext cx="990600" cy="43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7350" y="4121150"/>
            <a:ext cx="939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7350" y="4121150"/>
            <a:ext cx="939800" cy="317500"/>
          </a:xfrm>
          <a:custGeom>
            <a:avLst/>
            <a:gdLst/>
            <a:ahLst/>
            <a:cxnLst/>
            <a:rect l="l" t="t" r="r" b="b"/>
            <a:pathLst>
              <a:path w="939800" h="317500">
                <a:moveTo>
                  <a:pt x="0" y="52917"/>
                </a:moveTo>
                <a:lnTo>
                  <a:pt x="16026" y="14979"/>
                </a:lnTo>
                <a:lnTo>
                  <a:pt x="886882" y="0"/>
                </a:lnTo>
                <a:lnTo>
                  <a:pt x="901194" y="1958"/>
                </a:lnTo>
                <a:lnTo>
                  <a:pt x="933069" y="27071"/>
                </a:lnTo>
                <a:lnTo>
                  <a:pt x="939800" y="264582"/>
                </a:lnTo>
                <a:lnTo>
                  <a:pt x="937841" y="278894"/>
                </a:lnTo>
                <a:lnTo>
                  <a:pt x="912728" y="310769"/>
                </a:lnTo>
                <a:lnTo>
                  <a:pt x="52917" y="317500"/>
                </a:lnTo>
                <a:lnTo>
                  <a:pt x="38605" y="315541"/>
                </a:lnTo>
                <a:lnTo>
                  <a:pt x="6730" y="290428"/>
                </a:lnTo>
                <a:lnTo>
                  <a:pt x="0" y="5291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65419" y="4191865"/>
            <a:ext cx="711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00000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61525" y="4053661"/>
            <a:ext cx="297180" cy="217170"/>
          </a:xfrm>
          <a:custGeom>
            <a:avLst/>
            <a:gdLst/>
            <a:ahLst/>
            <a:cxnLst/>
            <a:rect l="l" t="t" r="r" b="b"/>
            <a:pathLst>
              <a:path w="297179" h="217170">
                <a:moveTo>
                  <a:pt x="182524" y="180759"/>
                </a:moveTo>
                <a:lnTo>
                  <a:pt x="176342" y="185901"/>
                </a:lnTo>
                <a:lnTo>
                  <a:pt x="175059" y="199870"/>
                </a:lnTo>
                <a:lnTo>
                  <a:pt x="180201" y="206052"/>
                </a:lnTo>
                <a:lnTo>
                  <a:pt x="296713" y="216753"/>
                </a:lnTo>
                <a:lnTo>
                  <a:pt x="282494" y="185172"/>
                </a:lnTo>
                <a:lnTo>
                  <a:pt x="230577" y="185172"/>
                </a:lnTo>
                <a:lnTo>
                  <a:pt x="182524" y="180759"/>
                </a:lnTo>
                <a:close/>
              </a:path>
              <a:path w="297179" h="217170">
                <a:moveTo>
                  <a:pt x="14749" y="0"/>
                </a:moveTo>
                <a:lnTo>
                  <a:pt x="0" y="20678"/>
                </a:lnTo>
                <a:lnTo>
                  <a:pt x="230577" y="185172"/>
                </a:lnTo>
                <a:lnTo>
                  <a:pt x="282494" y="185172"/>
                </a:lnTo>
                <a:lnTo>
                  <a:pt x="273184" y="164494"/>
                </a:lnTo>
                <a:lnTo>
                  <a:pt x="245328" y="164494"/>
                </a:lnTo>
                <a:lnTo>
                  <a:pt x="14749" y="0"/>
                </a:lnTo>
                <a:close/>
              </a:path>
              <a:path w="297179" h="217170">
                <a:moveTo>
                  <a:pt x="241159" y="107215"/>
                </a:moveTo>
                <a:lnTo>
                  <a:pt x="228367" y="112975"/>
                </a:lnTo>
                <a:lnTo>
                  <a:pt x="225517" y="120493"/>
                </a:lnTo>
                <a:lnTo>
                  <a:pt x="245328" y="164494"/>
                </a:lnTo>
                <a:lnTo>
                  <a:pt x="273184" y="164494"/>
                </a:lnTo>
                <a:lnTo>
                  <a:pt x="248677" y="110065"/>
                </a:lnTo>
                <a:lnTo>
                  <a:pt x="241159" y="1072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1161" y="5019128"/>
            <a:ext cx="297180" cy="232410"/>
          </a:xfrm>
          <a:custGeom>
            <a:avLst/>
            <a:gdLst/>
            <a:ahLst/>
            <a:cxnLst/>
            <a:rect l="l" t="t" r="r" b="b"/>
            <a:pathLst>
              <a:path w="297179" h="232410">
                <a:moveTo>
                  <a:pt x="184233" y="192351"/>
                </a:moveTo>
                <a:lnTo>
                  <a:pt x="177873" y="197271"/>
                </a:lnTo>
                <a:lnTo>
                  <a:pt x="176096" y="211185"/>
                </a:lnTo>
                <a:lnTo>
                  <a:pt x="181016" y="217547"/>
                </a:lnTo>
                <a:lnTo>
                  <a:pt x="297075" y="232370"/>
                </a:lnTo>
                <a:lnTo>
                  <a:pt x="283233" y="198465"/>
                </a:lnTo>
                <a:lnTo>
                  <a:pt x="232100" y="198465"/>
                </a:lnTo>
                <a:lnTo>
                  <a:pt x="184233" y="192351"/>
                </a:lnTo>
                <a:close/>
              </a:path>
              <a:path w="297179" h="232410">
                <a:moveTo>
                  <a:pt x="15476" y="0"/>
                </a:moveTo>
                <a:lnTo>
                  <a:pt x="0" y="20142"/>
                </a:lnTo>
                <a:lnTo>
                  <a:pt x="232100" y="198465"/>
                </a:lnTo>
                <a:lnTo>
                  <a:pt x="283233" y="198465"/>
                </a:lnTo>
                <a:lnTo>
                  <a:pt x="275010" y="178323"/>
                </a:lnTo>
                <a:lnTo>
                  <a:pt x="247575" y="178323"/>
                </a:lnTo>
                <a:lnTo>
                  <a:pt x="15476" y="0"/>
                </a:lnTo>
                <a:close/>
              </a:path>
              <a:path w="297179" h="232410">
                <a:moveTo>
                  <a:pt x="245438" y="120933"/>
                </a:moveTo>
                <a:lnTo>
                  <a:pt x="232450" y="126235"/>
                </a:lnTo>
                <a:lnTo>
                  <a:pt x="229336" y="133648"/>
                </a:lnTo>
                <a:lnTo>
                  <a:pt x="247575" y="178323"/>
                </a:lnTo>
                <a:lnTo>
                  <a:pt x="275010" y="178323"/>
                </a:lnTo>
                <a:lnTo>
                  <a:pt x="252851" y="124048"/>
                </a:lnTo>
                <a:lnTo>
                  <a:pt x="245438" y="1209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500" y="5054600"/>
            <a:ext cx="1079500" cy="444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2900" y="5067300"/>
            <a:ext cx="9906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67350" y="5099050"/>
            <a:ext cx="9398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7350" y="5099050"/>
            <a:ext cx="939800" cy="304800"/>
          </a:xfrm>
          <a:custGeom>
            <a:avLst/>
            <a:gdLst/>
            <a:ahLst/>
            <a:cxnLst/>
            <a:rect l="l" t="t" r="r" b="b"/>
            <a:pathLst>
              <a:path w="939800" h="304800">
                <a:moveTo>
                  <a:pt x="0" y="50800"/>
                </a:moveTo>
                <a:lnTo>
                  <a:pt x="16589" y="13246"/>
                </a:lnTo>
                <a:lnTo>
                  <a:pt x="888998" y="0"/>
                </a:lnTo>
                <a:lnTo>
                  <a:pt x="903283" y="2035"/>
                </a:lnTo>
                <a:lnTo>
                  <a:pt x="934383" y="27952"/>
                </a:lnTo>
                <a:lnTo>
                  <a:pt x="939800" y="253999"/>
                </a:lnTo>
                <a:lnTo>
                  <a:pt x="937764" y="268283"/>
                </a:lnTo>
                <a:lnTo>
                  <a:pt x="911847" y="299384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65419" y="5163771"/>
            <a:ext cx="711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00001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25781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26225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4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0" y="2591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0241" y="25976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5750" y="26987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4300" y="35687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4150" y="36131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000" y="35825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0241" y="35882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5750" y="3689350"/>
            <a:ext cx="2527300" cy="736600"/>
          </a:xfrm>
          <a:custGeom>
            <a:avLst/>
            <a:gdLst/>
            <a:ahLst/>
            <a:cxnLst/>
            <a:rect l="l" t="t" r="r" b="b"/>
            <a:pathLst>
              <a:path w="2527300" h="736600">
                <a:moveTo>
                  <a:pt x="0" y="0"/>
                </a:moveTo>
                <a:lnTo>
                  <a:pt x="2527300" y="0"/>
                </a:lnTo>
                <a:lnTo>
                  <a:pt x="25273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5750" y="3689350"/>
            <a:ext cx="2527300" cy="7366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4300" y="4546600"/>
            <a:ext cx="38989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3613148" y="0"/>
                </a:moveTo>
                <a:lnTo>
                  <a:pt x="142141" y="51"/>
                </a:lnTo>
                <a:lnTo>
                  <a:pt x="99742" y="7494"/>
                </a:lnTo>
                <a:lnTo>
                  <a:pt x="62514" y="26233"/>
                </a:lnTo>
                <a:lnTo>
                  <a:pt x="32344" y="54382"/>
                </a:lnTo>
                <a:lnTo>
                  <a:pt x="11120" y="90052"/>
                </a:lnTo>
                <a:lnTo>
                  <a:pt x="729" y="131357"/>
                </a:lnTo>
                <a:lnTo>
                  <a:pt x="0" y="146051"/>
                </a:lnTo>
                <a:lnTo>
                  <a:pt x="51" y="734158"/>
                </a:lnTo>
                <a:lnTo>
                  <a:pt x="7494" y="776557"/>
                </a:lnTo>
                <a:lnTo>
                  <a:pt x="26233" y="813785"/>
                </a:lnTo>
                <a:lnTo>
                  <a:pt x="54382" y="843955"/>
                </a:lnTo>
                <a:lnTo>
                  <a:pt x="90052" y="865179"/>
                </a:lnTo>
                <a:lnTo>
                  <a:pt x="131357" y="875570"/>
                </a:lnTo>
                <a:lnTo>
                  <a:pt x="146051" y="876300"/>
                </a:lnTo>
                <a:lnTo>
                  <a:pt x="3617058" y="876248"/>
                </a:lnTo>
                <a:lnTo>
                  <a:pt x="3659457" y="868805"/>
                </a:lnTo>
                <a:lnTo>
                  <a:pt x="3696685" y="850066"/>
                </a:lnTo>
                <a:lnTo>
                  <a:pt x="3726855" y="821917"/>
                </a:lnTo>
                <a:lnTo>
                  <a:pt x="3748079" y="786247"/>
                </a:lnTo>
                <a:lnTo>
                  <a:pt x="3758470" y="744942"/>
                </a:lnTo>
                <a:lnTo>
                  <a:pt x="3759200" y="730248"/>
                </a:lnTo>
                <a:lnTo>
                  <a:pt x="3759148" y="142141"/>
                </a:lnTo>
                <a:lnTo>
                  <a:pt x="3751705" y="99742"/>
                </a:lnTo>
                <a:lnTo>
                  <a:pt x="3732966" y="62514"/>
                </a:lnTo>
                <a:lnTo>
                  <a:pt x="3704817" y="32344"/>
                </a:lnTo>
                <a:lnTo>
                  <a:pt x="3669147" y="11120"/>
                </a:lnTo>
                <a:lnTo>
                  <a:pt x="3627842" y="729"/>
                </a:lnTo>
                <a:lnTo>
                  <a:pt x="361314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4150" y="4591050"/>
            <a:ext cx="3759200" cy="876300"/>
          </a:xfrm>
          <a:custGeom>
            <a:avLst/>
            <a:gdLst/>
            <a:ahLst/>
            <a:cxnLst/>
            <a:rect l="l" t="t" r="r" b="b"/>
            <a:pathLst>
              <a:path w="3759200" h="876300">
                <a:moveTo>
                  <a:pt x="0" y="146051"/>
                </a:moveTo>
                <a:lnTo>
                  <a:pt x="6360" y="103288"/>
                </a:lnTo>
                <a:lnTo>
                  <a:pt x="24182" y="65529"/>
                </a:lnTo>
                <a:lnTo>
                  <a:pt x="51580" y="34664"/>
                </a:lnTo>
                <a:lnTo>
                  <a:pt x="86665" y="12578"/>
                </a:lnTo>
                <a:lnTo>
                  <a:pt x="127550" y="1160"/>
                </a:lnTo>
                <a:lnTo>
                  <a:pt x="3613149" y="0"/>
                </a:lnTo>
                <a:lnTo>
                  <a:pt x="3627843" y="729"/>
                </a:lnTo>
                <a:lnTo>
                  <a:pt x="3669147" y="11120"/>
                </a:lnTo>
                <a:lnTo>
                  <a:pt x="3704817" y="32344"/>
                </a:lnTo>
                <a:lnTo>
                  <a:pt x="3732966" y="62514"/>
                </a:lnTo>
                <a:lnTo>
                  <a:pt x="3751705" y="99742"/>
                </a:lnTo>
                <a:lnTo>
                  <a:pt x="3759148" y="142141"/>
                </a:lnTo>
                <a:lnTo>
                  <a:pt x="3759200" y="730248"/>
                </a:lnTo>
                <a:lnTo>
                  <a:pt x="3758470" y="744942"/>
                </a:lnTo>
                <a:lnTo>
                  <a:pt x="3748079" y="786247"/>
                </a:lnTo>
                <a:lnTo>
                  <a:pt x="3726855" y="821917"/>
                </a:lnTo>
                <a:lnTo>
                  <a:pt x="3696685" y="850066"/>
                </a:lnTo>
                <a:lnTo>
                  <a:pt x="3659457" y="868805"/>
                </a:lnTo>
                <a:lnTo>
                  <a:pt x="3617058" y="876248"/>
                </a:lnTo>
                <a:lnTo>
                  <a:pt x="146051" y="876300"/>
                </a:lnTo>
                <a:lnTo>
                  <a:pt x="131357" y="875570"/>
                </a:lnTo>
                <a:lnTo>
                  <a:pt x="90052" y="865179"/>
                </a:lnTo>
                <a:lnTo>
                  <a:pt x="54382" y="843955"/>
                </a:lnTo>
                <a:lnTo>
                  <a:pt x="26233" y="813785"/>
                </a:lnTo>
                <a:lnTo>
                  <a:pt x="7494" y="776557"/>
                </a:lnTo>
                <a:lnTo>
                  <a:pt x="51" y="734158"/>
                </a:lnTo>
                <a:lnTo>
                  <a:pt x="0" y="1460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3000" y="45604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241" y="4566103"/>
            <a:ext cx="643020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5750" y="4679950"/>
            <a:ext cx="2527300" cy="723900"/>
          </a:xfrm>
          <a:custGeom>
            <a:avLst/>
            <a:gdLst/>
            <a:ahLst/>
            <a:cxnLst/>
            <a:rect l="l" t="t" r="r" b="b"/>
            <a:pathLst>
              <a:path w="2527300" h="723900">
                <a:moveTo>
                  <a:pt x="0" y="0"/>
                </a:moveTo>
                <a:lnTo>
                  <a:pt x="2527300" y="0"/>
                </a:lnTo>
                <a:lnTo>
                  <a:pt x="25273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5750" y="4679950"/>
            <a:ext cx="2527300" cy="7239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54300" y="5499100"/>
            <a:ext cx="38989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3611031" y="0"/>
                </a:moveTo>
                <a:lnTo>
                  <a:pt x="140782" y="180"/>
                </a:lnTo>
                <a:lnTo>
                  <a:pt x="98677" y="8467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9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5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1" y="888280"/>
                </a:lnTo>
                <a:lnTo>
                  <a:pt x="148168" y="889000"/>
                </a:lnTo>
                <a:lnTo>
                  <a:pt x="3618417" y="888819"/>
                </a:lnTo>
                <a:lnTo>
                  <a:pt x="3660522" y="880533"/>
                </a:lnTo>
                <a:lnTo>
                  <a:pt x="3697415" y="861227"/>
                </a:lnTo>
                <a:lnTo>
                  <a:pt x="3727261" y="832735"/>
                </a:lnTo>
                <a:lnTo>
                  <a:pt x="3748227" y="796890"/>
                </a:lnTo>
                <a:lnTo>
                  <a:pt x="3758480" y="755528"/>
                </a:lnTo>
                <a:lnTo>
                  <a:pt x="3759200" y="740831"/>
                </a:lnTo>
                <a:lnTo>
                  <a:pt x="3759019" y="140782"/>
                </a:lnTo>
                <a:lnTo>
                  <a:pt x="3750733" y="98677"/>
                </a:lnTo>
                <a:lnTo>
                  <a:pt x="3731427" y="61785"/>
                </a:lnTo>
                <a:lnTo>
                  <a:pt x="3702935" y="31938"/>
                </a:lnTo>
                <a:lnTo>
                  <a:pt x="3667091" y="10972"/>
                </a:lnTo>
                <a:lnTo>
                  <a:pt x="3625728" y="719"/>
                </a:lnTo>
                <a:lnTo>
                  <a:pt x="361103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5543550"/>
            <a:ext cx="3759200" cy="889000"/>
          </a:xfrm>
          <a:custGeom>
            <a:avLst/>
            <a:gdLst/>
            <a:ahLst/>
            <a:cxnLst/>
            <a:rect l="l" t="t" r="r" b="b"/>
            <a:pathLst>
              <a:path w="3759200" h="889000">
                <a:moveTo>
                  <a:pt x="0" y="148168"/>
                </a:moveTo>
                <a:lnTo>
                  <a:pt x="6273" y="105374"/>
                </a:lnTo>
                <a:lnTo>
                  <a:pt x="23872" y="67486"/>
                </a:lnTo>
                <a:lnTo>
                  <a:pt x="50962" y="36340"/>
                </a:lnTo>
                <a:lnTo>
                  <a:pt x="85710" y="13768"/>
                </a:lnTo>
                <a:lnTo>
                  <a:pt x="126281" y="1605"/>
                </a:lnTo>
                <a:lnTo>
                  <a:pt x="3611032" y="0"/>
                </a:lnTo>
                <a:lnTo>
                  <a:pt x="3625728" y="719"/>
                </a:lnTo>
                <a:lnTo>
                  <a:pt x="3667091" y="10972"/>
                </a:lnTo>
                <a:lnTo>
                  <a:pt x="3702935" y="31938"/>
                </a:lnTo>
                <a:lnTo>
                  <a:pt x="3731427" y="61785"/>
                </a:lnTo>
                <a:lnTo>
                  <a:pt x="3750733" y="98677"/>
                </a:lnTo>
                <a:lnTo>
                  <a:pt x="3759019" y="140782"/>
                </a:lnTo>
                <a:lnTo>
                  <a:pt x="3759200" y="740831"/>
                </a:lnTo>
                <a:lnTo>
                  <a:pt x="3758480" y="755528"/>
                </a:lnTo>
                <a:lnTo>
                  <a:pt x="3748227" y="796890"/>
                </a:lnTo>
                <a:lnTo>
                  <a:pt x="3727261" y="832735"/>
                </a:lnTo>
                <a:lnTo>
                  <a:pt x="3697415" y="861227"/>
                </a:lnTo>
                <a:lnTo>
                  <a:pt x="3660522" y="880533"/>
                </a:lnTo>
                <a:lnTo>
                  <a:pt x="3618417" y="888819"/>
                </a:lnTo>
                <a:lnTo>
                  <a:pt x="148168" y="889000"/>
                </a:lnTo>
                <a:lnTo>
                  <a:pt x="133471" y="888280"/>
                </a:lnTo>
                <a:lnTo>
                  <a:pt x="92109" y="878027"/>
                </a:lnTo>
                <a:lnTo>
                  <a:pt x="56264" y="857061"/>
                </a:lnTo>
                <a:lnTo>
                  <a:pt x="27772" y="827215"/>
                </a:lnTo>
                <a:lnTo>
                  <a:pt x="8467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3000" y="5513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0241" y="5518716"/>
            <a:ext cx="643020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25750" y="5632450"/>
            <a:ext cx="2527300" cy="736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4050" y="39052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4050" y="4857750"/>
            <a:ext cx="7112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A40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8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A4004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A4004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k</a:t>
            </a:r>
            <a:r>
              <a:rPr sz="1600" spc="-90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4004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97500" y="2654300"/>
            <a:ext cx="901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1000" y="2603500"/>
            <a:ext cx="749300" cy="63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7350" y="2698750"/>
            <a:ext cx="7620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7350" y="26987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06290" y="270105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97500" y="3644900"/>
            <a:ext cx="901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1000" y="3594100"/>
            <a:ext cx="749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67350" y="3689350"/>
            <a:ext cx="7620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7350" y="3689350"/>
            <a:ext cx="762000" cy="368300"/>
          </a:xfrm>
          <a:custGeom>
            <a:avLst/>
            <a:gdLst/>
            <a:ahLst/>
            <a:cxnLst/>
            <a:rect l="l" t="t" r="r" b="b"/>
            <a:pathLst>
              <a:path w="762000" h="368300">
                <a:moveTo>
                  <a:pt x="0" y="61384"/>
                </a:moveTo>
                <a:lnTo>
                  <a:pt x="14100" y="22237"/>
                </a:lnTo>
                <a:lnTo>
                  <a:pt x="49279" y="1193"/>
                </a:lnTo>
                <a:lnTo>
                  <a:pt x="700615" y="0"/>
                </a:lnTo>
                <a:lnTo>
                  <a:pt x="715016" y="1698"/>
                </a:lnTo>
                <a:lnTo>
                  <a:pt x="749316" y="24012"/>
                </a:lnTo>
                <a:lnTo>
                  <a:pt x="762000" y="306915"/>
                </a:lnTo>
                <a:lnTo>
                  <a:pt x="760301" y="321316"/>
                </a:lnTo>
                <a:lnTo>
                  <a:pt x="737987" y="355616"/>
                </a:lnTo>
                <a:lnTo>
                  <a:pt x="61384" y="368300"/>
                </a:lnTo>
                <a:lnTo>
                  <a:pt x="46983" y="366601"/>
                </a:lnTo>
                <a:lnTo>
                  <a:pt x="12683" y="344287"/>
                </a:lnTo>
                <a:lnTo>
                  <a:pt x="0" y="6138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06290" y="3694144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97500" y="4635500"/>
            <a:ext cx="901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1000" y="4572000"/>
            <a:ext cx="749300" cy="63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7350" y="4679950"/>
            <a:ext cx="7620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67350" y="46799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06290" y="4673785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97500" y="5588000"/>
            <a:ext cx="901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1000" y="5537200"/>
            <a:ext cx="749300" cy="62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67350" y="5632450"/>
            <a:ext cx="7620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7350" y="563245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59267"/>
                </a:moveTo>
                <a:lnTo>
                  <a:pt x="14538" y="20382"/>
                </a:lnTo>
                <a:lnTo>
                  <a:pt x="50512" y="642"/>
                </a:lnTo>
                <a:lnTo>
                  <a:pt x="702732" y="0"/>
                </a:lnTo>
                <a:lnTo>
                  <a:pt x="717114" y="1756"/>
                </a:lnTo>
                <a:lnTo>
                  <a:pt x="750890" y="24714"/>
                </a:lnTo>
                <a:lnTo>
                  <a:pt x="762000" y="296332"/>
                </a:lnTo>
                <a:lnTo>
                  <a:pt x="760243" y="310713"/>
                </a:lnTo>
                <a:lnTo>
                  <a:pt x="737286" y="344490"/>
                </a:lnTo>
                <a:lnTo>
                  <a:pt x="59267" y="355600"/>
                </a:lnTo>
                <a:lnTo>
                  <a:pt x="44885" y="353843"/>
                </a:lnTo>
                <a:lnTo>
                  <a:pt x="11109" y="330885"/>
                </a:lnTo>
                <a:lnTo>
                  <a:pt x="0" y="592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606290" y="5630518"/>
            <a:ext cx="4711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spc="4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175" dirty="0"/>
              <a:t>T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25" dirty="0"/>
              <a:t>c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35" dirty="0"/>
              <a:t>n</a:t>
            </a:r>
            <a:r>
              <a:rPr spc="-50" dirty="0"/>
              <a:t>a</a:t>
            </a:r>
            <a:r>
              <a:rPr spc="-5" dirty="0"/>
              <a:t>te</a:t>
            </a:r>
            <a:r>
              <a:rPr spc="60" dirty="0"/>
              <a:t> </a:t>
            </a:r>
            <a:r>
              <a:rPr dirty="0"/>
              <a:t>e</a:t>
            </a:r>
            <a:r>
              <a:rPr spc="35" dirty="0"/>
              <a:t>nd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35" dirty="0"/>
              <a:t>g</a:t>
            </a:r>
            <a:r>
              <a:rPr dirty="0"/>
              <a:t>)</a:t>
            </a:r>
          </a:p>
        </p:txBody>
      </p:sp>
      <p:sp>
        <p:nvSpPr>
          <p:cNvPr id="53" name="object 53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450" y="4070350"/>
            <a:ext cx="1320800" cy="1003300"/>
          </a:xfrm>
          <a:custGeom>
            <a:avLst/>
            <a:gdLst/>
            <a:ahLst/>
            <a:cxnLst/>
            <a:rect l="l" t="t" r="r" b="b"/>
            <a:pathLst>
              <a:path w="1320800" h="1003300">
                <a:moveTo>
                  <a:pt x="0" y="0"/>
                </a:moveTo>
                <a:lnTo>
                  <a:pt x="1320800" y="0"/>
                </a:lnTo>
                <a:lnTo>
                  <a:pt x="13208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3600" y="44196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842431" y="0"/>
                </a:moveTo>
                <a:lnTo>
                  <a:pt x="71758" y="0"/>
                </a:lnTo>
                <a:lnTo>
                  <a:pt x="31629" y="12359"/>
                </a:lnTo>
                <a:lnTo>
                  <a:pt x="5636" y="44000"/>
                </a:lnTo>
                <a:lnTo>
                  <a:pt x="0" y="360040"/>
                </a:lnTo>
                <a:lnTo>
                  <a:pt x="1497" y="374508"/>
                </a:lnTo>
                <a:lnTo>
                  <a:pt x="21147" y="410789"/>
                </a:lnTo>
                <a:lnTo>
                  <a:pt x="57488" y="430342"/>
                </a:lnTo>
                <a:lnTo>
                  <a:pt x="71967" y="431800"/>
                </a:lnTo>
                <a:lnTo>
                  <a:pt x="842640" y="431799"/>
                </a:lnTo>
                <a:lnTo>
                  <a:pt x="882770" y="419440"/>
                </a:lnTo>
                <a:lnTo>
                  <a:pt x="908763" y="387799"/>
                </a:lnTo>
                <a:lnTo>
                  <a:pt x="914399" y="71759"/>
                </a:lnTo>
                <a:lnTo>
                  <a:pt x="912902" y="57291"/>
                </a:lnTo>
                <a:lnTo>
                  <a:pt x="893252" y="21010"/>
                </a:lnTo>
                <a:lnTo>
                  <a:pt x="856910" y="1457"/>
                </a:lnTo>
                <a:lnTo>
                  <a:pt x="84243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9450" y="4070350"/>
            <a:ext cx="1320800" cy="10033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495" algn="ctr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53060" marR="391795" indent="-4445" algn="ctr">
              <a:lnSpc>
                <a:spcPct val="101200"/>
              </a:lnSpc>
              <a:spcBef>
                <a:spcPts val="725"/>
              </a:spcBef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93842" y="4534224"/>
            <a:ext cx="2468245" cy="548640"/>
          </a:xfrm>
          <a:custGeom>
            <a:avLst/>
            <a:gdLst/>
            <a:ahLst/>
            <a:cxnLst/>
            <a:rect l="l" t="t" r="r" b="b"/>
            <a:pathLst>
              <a:path w="2468245" h="548639">
                <a:moveTo>
                  <a:pt x="196453" y="64512"/>
                </a:moveTo>
                <a:lnTo>
                  <a:pt x="68234" y="64512"/>
                </a:lnTo>
                <a:lnTo>
                  <a:pt x="2462730" y="548458"/>
                </a:lnTo>
                <a:lnTo>
                  <a:pt x="2467762" y="523561"/>
                </a:lnTo>
                <a:lnTo>
                  <a:pt x="196453" y="64512"/>
                </a:lnTo>
                <a:close/>
              </a:path>
              <a:path w="2468245" h="548639">
                <a:moveTo>
                  <a:pt x="110738" y="0"/>
                </a:moveTo>
                <a:lnTo>
                  <a:pt x="0" y="37764"/>
                </a:lnTo>
                <a:lnTo>
                  <a:pt x="87381" y="115571"/>
                </a:lnTo>
                <a:lnTo>
                  <a:pt x="95408" y="115106"/>
                </a:lnTo>
                <a:lnTo>
                  <a:pt x="104738" y="104628"/>
                </a:lnTo>
                <a:lnTo>
                  <a:pt x="104272" y="96601"/>
                </a:lnTo>
                <a:lnTo>
                  <a:pt x="68234" y="64512"/>
                </a:lnTo>
                <a:lnTo>
                  <a:pt x="196453" y="64512"/>
                </a:lnTo>
                <a:lnTo>
                  <a:pt x="73266" y="39615"/>
                </a:lnTo>
                <a:lnTo>
                  <a:pt x="118938" y="24039"/>
                </a:lnTo>
                <a:lnTo>
                  <a:pt x="122483" y="16823"/>
                </a:lnTo>
                <a:lnTo>
                  <a:pt x="117956" y="3545"/>
                </a:lnTo>
                <a:lnTo>
                  <a:pt x="1107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93842" y="4051551"/>
            <a:ext cx="2468245" cy="548640"/>
          </a:xfrm>
          <a:custGeom>
            <a:avLst/>
            <a:gdLst/>
            <a:ahLst/>
            <a:cxnLst/>
            <a:rect l="l" t="t" r="r" b="b"/>
            <a:pathLst>
              <a:path w="2468245" h="548639">
                <a:moveTo>
                  <a:pt x="87381" y="432888"/>
                </a:moveTo>
                <a:lnTo>
                  <a:pt x="0" y="510694"/>
                </a:lnTo>
                <a:lnTo>
                  <a:pt x="110740" y="548459"/>
                </a:lnTo>
                <a:lnTo>
                  <a:pt x="117956" y="544913"/>
                </a:lnTo>
                <a:lnTo>
                  <a:pt x="122483" y="531635"/>
                </a:lnTo>
                <a:lnTo>
                  <a:pt x="118938" y="524419"/>
                </a:lnTo>
                <a:lnTo>
                  <a:pt x="73266" y="508844"/>
                </a:lnTo>
                <a:lnTo>
                  <a:pt x="196453" y="483947"/>
                </a:lnTo>
                <a:lnTo>
                  <a:pt x="68234" y="483947"/>
                </a:lnTo>
                <a:lnTo>
                  <a:pt x="104272" y="451858"/>
                </a:lnTo>
                <a:lnTo>
                  <a:pt x="104738" y="443830"/>
                </a:lnTo>
                <a:lnTo>
                  <a:pt x="95408" y="433353"/>
                </a:lnTo>
                <a:lnTo>
                  <a:pt x="87381" y="432888"/>
                </a:lnTo>
                <a:close/>
              </a:path>
              <a:path w="2468245" h="548639">
                <a:moveTo>
                  <a:pt x="2462730" y="0"/>
                </a:moveTo>
                <a:lnTo>
                  <a:pt x="68234" y="483947"/>
                </a:lnTo>
                <a:lnTo>
                  <a:pt x="196453" y="483947"/>
                </a:lnTo>
                <a:lnTo>
                  <a:pt x="2467762" y="24897"/>
                </a:lnTo>
                <a:lnTo>
                  <a:pt x="24627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09900" y="1016000"/>
            <a:ext cx="5994400" cy="157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86100" y="1168400"/>
            <a:ext cx="5613400" cy="1384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54350" y="1060450"/>
            <a:ext cx="5854700" cy="1435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080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 marR="2411730" indent="-88900">
              <a:lnSpc>
                <a:spcPct val="99500"/>
              </a:lnSpc>
              <a:tabLst>
                <a:tab pos="146621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avglen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(myfil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). flatMa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(lin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e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\\W")). map(wor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(word(0)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word.lengt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)). groupByKe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().</a:t>
            </a:r>
            <a:endParaRPr sz="1200">
              <a:latin typeface="Courier New"/>
              <a:cs typeface="Courier New"/>
            </a:endParaRPr>
          </a:p>
          <a:p>
            <a:pPr marL="259715">
              <a:lnSpc>
                <a:spcPts val="138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map(pai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(pair._1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200" b="1" spc="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pair._2.sum/pair._2.s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ze.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oDo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ble</a:t>
            </a:r>
            <a:r>
              <a:rPr sz="1200" b="1" spc="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ts val="1660"/>
              </a:lnSpc>
            </a:pP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avglens.colle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367270" cy="180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”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reduceByKey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spark.default.parallelis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2" y="4063772"/>
            <a:ext cx="584962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numPartition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9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45" dirty="0"/>
              <a:t>lli</a:t>
            </a:r>
            <a:r>
              <a:rPr spc="35" dirty="0"/>
              <a:t>n</a:t>
            </a:r>
            <a:r>
              <a:rPr spc="260" dirty="0"/>
              <a:t>g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5" dirty="0"/>
              <a:t>v</a:t>
            </a:r>
            <a:r>
              <a:rPr dirty="0"/>
              <a:t>el</a:t>
            </a:r>
            <a:r>
              <a:rPr spc="5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7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45" dirty="0"/>
              <a:t>ll</a:t>
            </a:r>
            <a:r>
              <a:rPr dirty="0"/>
              <a:t>e</a:t>
            </a:r>
            <a:r>
              <a:rPr spc="45" dirty="0"/>
              <a:t>li</a:t>
            </a:r>
            <a:r>
              <a:rPr spc="-40" dirty="0"/>
              <a:t>s</a:t>
            </a:r>
            <a:r>
              <a:rPr spc="-5" dirty="0"/>
              <a:t>m</a:t>
            </a:r>
          </a:p>
        </p:txBody>
      </p:sp>
      <p:sp>
        <p:nvSpPr>
          <p:cNvPr id="5" name="object 5"/>
          <p:cNvSpPr/>
          <p:nvPr/>
        </p:nvSpPr>
        <p:spPr>
          <a:xfrm>
            <a:off x="1206500" y="4521200"/>
            <a:ext cx="70612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4686300"/>
            <a:ext cx="6832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950" y="4565650"/>
            <a:ext cx="6921500" cy="7620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words.reduce</a:t>
            </a:r>
            <a:r>
              <a:rPr sz="1800" b="1" spc="-80" dirty="0">
                <a:latin typeface="Courier New"/>
                <a:cs typeface="Courier New"/>
              </a:rPr>
              <a:t>B</a:t>
            </a:r>
            <a:r>
              <a:rPr sz="1800" b="1" spc="15" dirty="0">
                <a:latin typeface="Courier New"/>
                <a:cs typeface="Courier New"/>
              </a:rPr>
              <a:t>yKe</a:t>
            </a:r>
            <a:r>
              <a:rPr sz="1800" b="1" spc="-8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(la</a:t>
            </a:r>
            <a:r>
              <a:rPr sz="1800" b="1" spc="-85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v1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v2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v2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15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6500" y="3073400"/>
            <a:ext cx="70612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4600" y="3238500"/>
            <a:ext cx="48006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0950" y="3117850"/>
            <a:ext cx="6921500" cy="7620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  <a:tabLst>
                <a:tab pos="4279900" algn="l"/>
              </a:tabLst>
            </a:pPr>
            <a:r>
              <a:rPr sz="1800" b="1" spc="15" dirty="0">
                <a:latin typeface="Courier New"/>
                <a:cs typeface="Courier New"/>
              </a:rPr>
              <a:t>spark.default.</a:t>
            </a:r>
            <a:r>
              <a:rPr sz="1800" b="1" spc="-8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ara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lel</a:t>
            </a:r>
            <a:r>
              <a:rPr sz="1800" b="1" spc="-85" dirty="0">
                <a:latin typeface="Courier New"/>
                <a:cs typeface="Courier New"/>
              </a:rPr>
              <a:t>i</a:t>
            </a:r>
            <a:r>
              <a:rPr sz="1800" b="1" spc="15" dirty="0">
                <a:latin typeface="Courier New"/>
                <a:cs typeface="Courier New"/>
              </a:rPr>
              <a:t>sm</a:t>
            </a:r>
            <a:r>
              <a:rPr sz="1800" b="1" dirty="0">
                <a:latin typeface="Courier New"/>
                <a:cs typeface="Courier New"/>
              </a:rPr>
              <a:t> 	</a:t>
            </a:r>
            <a:r>
              <a:rPr sz="1800" b="1" spc="1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25" dirty="0"/>
              <a:t>w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g</a:t>
            </a:r>
            <a:r>
              <a:rPr spc="-175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20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2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0" dirty="0"/>
              <a:t>A</a:t>
            </a:r>
            <a:r>
              <a:rPr spc="35" dirty="0"/>
              <a:t>pp</a:t>
            </a:r>
            <a:r>
              <a:rPr spc="50" dirty="0"/>
              <a:t>li</a:t>
            </a:r>
            <a:r>
              <a:rPr spc="-25" dirty="0"/>
              <a:t>c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45" dirty="0"/>
              <a:t>U</a:t>
            </a:r>
            <a:r>
              <a:rPr spc="-5" dirty="0"/>
              <a:t>I</a:t>
            </a:r>
            <a:r>
              <a:rPr spc="-5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5"/>
            <a:ext cx="608774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1600200"/>
            <a:ext cx="812800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51000"/>
            <a:ext cx="7975598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500" y="2171700"/>
            <a:ext cx="3086100" cy="214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8100" y="2171700"/>
            <a:ext cx="2489200" cy="102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5614" y="2216150"/>
            <a:ext cx="2949134" cy="2012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35614" y="2216150"/>
            <a:ext cx="2949575" cy="2012950"/>
          </a:xfrm>
          <a:custGeom>
            <a:avLst/>
            <a:gdLst/>
            <a:ahLst/>
            <a:cxnLst/>
            <a:rect l="l" t="t" r="r" b="b"/>
            <a:pathLst>
              <a:path w="2949575" h="2012950">
                <a:moveTo>
                  <a:pt x="586935" y="143935"/>
                </a:moveTo>
                <a:lnTo>
                  <a:pt x="593384" y="101204"/>
                </a:lnTo>
                <a:lnTo>
                  <a:pt x="611436" y="63580"/>
                </a:lnTo>
                <a:lnTo>
                  <a:pt x="639147" y="33006"/>
                </a:lnTo>
                <a:lnTo>
                  <a:pt x="674574" y="11426"/>
                </a:lnTo>
                <a:lnTo>
                  <a:pt x="715774" y="782"/>
                </a:lnTo>
                <a:lnTo>
                  <a:pt x="980635" y="0"/>
                </a:lnTo>
                <a:lnTo>
                  <a:pt x="1571185" y="0"/>
                </a:lnTo>
                <a:lnTo>
                  <a:pt x="2805199" y="0"/>
                </a:lnTo>
                <a:lnTo>
                  <a:pt x="2819891" y="740"/>
                </a:lnTo>
                <a:lnTo>
                  <a:pt x="2861136" y="11272"/>
                </a:lnTo>
                <a:lnTo>
                  <a:pt x="2896626" y="32760"/>
                </a:lnTo>
                <a:lnTo>
                  <a:pt x="2924418" y="63259"/>
                </a:lnTo>
                <a:lnTo>
                  <a:pt x="2942568" y="100826"/>
                </a:lnTo>
                <a:lnTo>
                  <a:pt x="2949135" y="143518"/>
                </a:lnTo>
                <a:lnTo>
                  <a:pt x="2949135" y="503766"/>
                </a:lnTo>
                <a:lnTo>
                  <a:pt x="2949135" y="719666"/>
                </a:lnTo>
                <a:lnTo>
                  <a:pt x="2948395" y="734355"/>
                </a:lnTo>
                <a:lnTo>
                  <a:pt x="2937862" y="775600"/>
                </a:lnTo>
                <a:lnTo>
                  <a:pt x="2916375" y="811090"/>
                </a:lnTo>
                <a:lnTo>
                  <a:pt x="2885876" y="838882"/>
                </a:lnTo>
                <a:lnTo>
                  <a:pt x="2848309" y="857032"/>
                </a:lnTo>
                <a:lnTo>
                  <a:pt x="2805617" y="863599"/>
                </a:lnTo>
                <a:lnTo>
                  <a:pt x="1571185" y="863600"/>
                </a:lnTo>
                <a:lnTo>
                  <a:pt x="0" y="2012948"/>
                </a:lnTo>
                <a:lnTo>
                  <a:pt x="980635" y="863600"/>
                </a:lnTo>
                <a:lnTo>
                  <a:pt x="730871" y="863600"/>
                </a:lnTo>
                <a:lnTo>
                  <a:pt x="716180" y="862859"/>
                </a:lnTo>
                <a:lnTo>
                  <a:pt x="674935" y="852326"/>
                </a:lnTo>
                <a:lnTo>
                  <a:pt x="639445" y="830839"/>
                </a:lnTo>
                <a:lnTo>
                  <a:pt x="611653" y="800340"/>
                </a:lnTo>
                <a:lnTo>
                  <a:pt x="593502" y="762773"/>
                </a:lnTo>
                <a:lnTo>
                  <a:pt x="586936" y="720080"/>
                </a:lnTo>
                <a:lnTo>
                  <a:pt x="586935" y="719666"/>
                </a:lnTo>
                <a:lnTo>
                  <a:pt x="586935" y="503766"/>
                </a:lnTo>
                <a:lnTo>
                  <a:pt x="586935" y="143935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250" y="1644650"/>
            <a:ext cx="7988300" cy="243656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7095" marR="3753485" algn="ctr">
              <a:lnSpc>
                <a:spcPts val="1900"/>
              </a:lnSpc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41600" y="2216148"/>
            <a:ext cx="2349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cs typeface="Calibri"/>
              </a:rPr>
              <a:t>J</a:t>
            </a:r>
            <a:r>
              <a:rPr lang="en-US" sz="1600" spc="-45" dirty="0">
                <a:cs typeface="Calibri"/>
              </a:rPr>
              <a:t>ob</a:t>
            </a:r>
            <a:r>
              <a:rPr lang="en-US" sz="1600" dirty="0">
                <a:cs typeface="Calibri"/>
              </a:rPr>
              <a:t>s</a:t>
            </a:r>
            <a:r>
              <a:rPr lang="en-US" sz="1600" spc="110" dirty="0">
                <a:cs typeface="Calibri"/>
              </a:rPr>
              <a:t> </a:t>
            </a:r>
            <a:r>
              <a:rPr lang="en-US" sz="1600" spc="30" dirty="0">
                <a:cs typeface="Calibri"/>
              </a:rPr>
              <a:t>ar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spc="-60" dirty="0">
                <a:cs typeface="Calibri"/>
              </a:rPr>
              <a:t> </a:t>
            </a:r>
            <a:r>
              <a:rPr lang="en-US" sz="1600" spc="30" dirty="0">
                <a:cs typeface="Calibri"/>
              </a:rPr>
              <a:t>i</a:t>
            </a:r>
            <a:r>
              <a:rPr lang="en-US" sz="1600" spc="-45" dirty="0">
                <a:cs typeface="Calibri"/>
              </a:rPr>
              <a:t>d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spc="-45" dirty="0">
                <a:cs typeface="Calibri"/>
              </a:rPr>
              <a:t>n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30" dirty="0">
                <a:cs typeface="Calibri"/>
              </a:rPr>
              <a:t>i</a:t>
            </a:r>
            <a:r>
              <a:rPr lang="en-US" sz="1600" spc="10" dirty="0">
                <a:cs typeface="Calibri"/>
              </a:rPr>
              <a:t>f</a:t>
            </a:r>
            <a:r>
              <a:rPr lang="en-US" sz="1600" spc="30" dirty="0">
                <a:cs typeface="Calibri"/>
              </a:rPr>
              <a:t>i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dirty="0">
                <a:cs typeface="Calibri"/>
              </a:rPr>
              <a:t>d</a:t>
            </a:r>
            <a:r>
              <a:rPr lang="en-US" sz="1600" spc="-105" dirty="0">
                <a:cs typeface="Calibri"/>
              </a:rPr>
              <a:t> </a:t>
            </a:r>
            <a:r>
              <a:rPr lang="en-US" sz="1600" spc="-45" dirty="0">
                <a:cs typeface="Calibri"/>
              </a:rPr>
              <a:t>b</a:t>
            </a:r>
            <a:r>
              <a:rPr lang="en-US" sz="1600" spc="-5" dirty="0">
                <a:cs typeface="Calibri"/>
              </a:rPr>
              <a:t>y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-45" dirty="0">
                <a:cs typeface="Calibri"/>
              </a:rPr>
              <a:t>h</a:t>
            </a:r>
            <a:r>
              <a:rPr lang="en-US" sz="1600" spc="-5" dirty="0">
                <a:cs typeface="Calibri"/>
              </a:rPr>
              <a:t>e </a:t>
            </a:r>
            <a:r>
              <a:rPr lang="en-US" sz="1600" spc="25" dirty="0">
                <a:cs typeface="Calibri"/>
              </a:rPr>
              <a:t>a</a:t>
            </a:r>
            <a:r>
              <a:rPr lang="en-US" sz="1600" spc="10" dirty="0">
                <a:cs typeface="Calibri"/>
              </a:rPr>
              <a:t>c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30" dirty="0">
                <a:cs typeface="Calibri"/>
              </a:rPr>
              <a:t>i</a:t>
            </a:r>
            <a:r>
              <a:rPr lang="en-US" sz="1600" spc="-45" dirty="0">
                <a:cs typeface="Calibri"/>
              </a:rPr>
              <a:t>o</a:t>
            </a:r>
            <a:r>
              <a:rPr lang="en-US" sz="1600" dirty="0">
                <a:cs typeface="Calibri"/>
              </a:rPr>
              <a:t>n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-45" dirty="0">
                <a:cs typeface="Calibri"/>
              </a:rPr>
              <a:t>h</a:t>
            </a:r>
            <a:r>
              <a:rPr lang="en-US" sz="1600" spc="30" dirty="0">
                <a:cs typeface="Calibri"/>
              </a:rPr>
              <a:t>a</a:t>
            </a:r>
            <a:r>
              <a:rPr lang="en-US" sz="1600" dirty="0">
                <a:cs typeface="Calibri"/>
              </a:rPr>
              <a:t>t 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30" dirty="0">
                <a:cs typeface="Calibri"/>
              </a:rPr>
              <a:t>ri</a:t>
            </a:r>
            <a:r>
              <a:rPr lang="en-US" sz="1600" spc="45" dirty="0">
                <a:cs typeface="Calibri"/>
              </a:rPr>
              <a:t>g</a:t>
            </a:r>
            <a:r>
              <a:rPr lang="en-US" sz="1600" spc="35" dirty="0">
                <a:cs typeface="Calibri"/>
              </a:rPr>
              <a:t>g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spc="30" dirty="0">
                <a:cs typeface="Calibri"/>
              </a:rPr>
              <a:t>r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dirty="0">
                <a:cs typeface="Calibri"/>
              </a:rPr>
              <a:t>d</a:t>
            </a:r>
            <a:r>
              <a:rPr lang="en-US" sz="1600" spc="-105" dirty="0">
                <a:cs typeface="Calibri"/>
              </a:rPr>
              <a:t> 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-45" dirty="0">
                <a:cs typeface="Calibri"/>
              </a:rPr>
              <a:t>h</a:t>
            </a:r>
            <a:r>
              <a:rPr lang="en-US" sz="1600" spc="-5" dirty="0">
                <a:cs typeface="Calibri"/>
              </a:rPr>
              <a:t>e </a:t>
            </a:r>
            <a:r>
              <a:rPr lang="en-US" sz="1600" spc="15" dirty="0">
                <a:cs typeface="Calibri"/>
              </a:rPr>
              <a:t>j</a:t>
            </a:r>
            <a:r>
              <a:rPr lang="en-US" sz="1600" spc="-45" dirty="0">
                <a:cs typeface="Calibri"/>
              </a:rPr>
              <a:t>o</a:t>
            </a:r>
            <a:r>
              <a:rPr lang="en-US" sz="1600" dirty="0">
                <a:cs typeface="Calibri"/>
              </a:rPr>
              <a:t>b</a:t>
            </a:r>
            <a:r>
              <a:rPr lang="en-US" sz="1600" spc="-5" dirty="0">
                <a:cs typeface="Calibri"/>
              </a:rPr>
              <a:t> e</a:t>
            </a:r>
            <a:r>
              <a:rPr lang="en-US" sz="1600" spc="5" dirty="0">
                <a:cs typeface="Calibri"/>
              </a:rPr>
              <a:t>x</a:t>
            </a:r>
            <a:r>
              <a:rPr lang="en-US" sz="1600" spc="-5" dirty="0">
                <a:cs typeface="Calibri"/>
              </a:rPr>
              <a:t>e</a:t>
            </a:r>
            <a:r>
              <a:rPr lang="en-US" sz="1600" spc="10" dirty="0">
                <a:cs typeface="Calibri"/>
              </a:rPr>
              <a:t>c</a:t>
            </a:r>
            <a:r>
              <a:rPr lang="en-US" sz="1600" spc="-45" dirty="0">
                <a:cs typeface="Calibri"/>
              </a:rPr>
              <a:t>u</a:t>
            </a:r>
            <a:r>
              <a:rPr lang="en-US" sz="1600" spc="-40" dirty="0">
                <a:cs typeface="Calibri"/>
              </a:rPr>
              <a:t>t</a:t>
            </a:r>
            <a:r>
              <a:rPr lang="en-US" sz="1600" spc="30" dirty="0">
                <a:cs typeface="Calibri"/>
              </a:rPr>
              <a:t>i</a:t>
            </a:r>
            <a:r>
              <a:rPr lang="en-US" sz="1600" spc="-45" dirty="0">
                <a:cs typeface="Calibri"/>
              </a:rPr>
              <a:t>o</a:t>
            </a:r>
            <a:r>
              <a:rPr lang="en-US" sz="1600" dirty="0">
                <a:cs typeface="Calibri"/>
              </a:rPr>
              <a:t>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1752600"/>
            <a:ext cx="8407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100" y="1803400"/>
            <a:ext cx="8255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50" y="1797050"/>
            <a:ext cx="8267700" cy="3441700"/>
          </a:xfrm>
          <a:custGeom>
            <a:avLst/>
            <a:gdLst/>
            <a:ahLst/>
            <a:cxnLst/>
            <a:rect l="l" t="t" r="r" b="b"/>
            <a:pathLst>
              <a:path w="8267700" h="3441700">
                <a:moveTo>
                  <a:pt x="0" y="0"/>
                </a:moveTo>
                <a:lnTo>
                  <a:pt x="8267699" y="0"/>
                </a:lnTo>
                <a:lnTo>
                  <a:pt x="8267699" y="3441700"/>
                </a:lnTo>
                <a:lnTo>
                  <a:pt x="0" y="3441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242" y="1196355"/>
            <a:ext cx="4267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V</a:t>
            </a:r>
            <a:r>
              <a:rPr spc="50" dirty="0"/>
              <a:t>i</a:t>
            </a:r>
            <a:r>
              <a:rPr dirty="0"/>
              <a:t>e</a:t>
            </a:r>
            <a:r>
              <a:rPr spc="-25" dirty="0"/>
              <a:t>w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g</a:t>
            </a:r>
            <a:r>
              <a:rPr spc="-175" dirty="0"/>
              <a:t> </a:t>
            </a:r>
            <a:r>
              <a:rPr spc="-5" dirty="0"/>
              <a:t>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20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2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0" dirty="0"/>
              <a:t>A</a:t>
            </a:r>
            <a:r>
              <a:rPr spc="35" dirty="0"/>
              <a:t>pp</a:t>
            </a:r>
            <a:r>
              <a:rPr spc="50" dirty="0"/>
              <a:t>li</a:t>
            </a:r>
            <a:r>
              <a:rPr spc="-25" dirty="0"/>
              <a:t>c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45" dirty="0"/>
              <a:t>U</a:t>
            </a:r>
            <a:r>
              <a:rPr spc="-5" dirty="0"/>
              <a:t>I</a:t>
            </a:r>
            <a:r>
              <a:rPr spc="-50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2108200" y="2171700"/>
            <a:ext cx="1968500" cy="214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2500" y="2171700"/>
            <a:ext cx="1765300" cy="102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8050" y="2216150"/>
            <a:ext cx="1828798" cy="2012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050" y="2216150"/>
            <a:ext cx="1828800" cy="2012950"/>
          </a:xfrm>
          <a:custGeom>
            <a:avLst/>
            <a:gdLst/>
            <a:ahLst/>
            <a:cxnLst/>
            <a:rect l="l" t="t" r="r" b="b"/>
            <a:pathLst>
              <a:path w="1828800" h="2012950">
                <a:moveTo>
                  <a:pt x="0" y="143936"/>
                </a:moveTo>
                <a:lnTo>
                  <a:pt x="6449" y="101205"/>
                </a:lnTo>
                <a:lnTo>
                  <a:pt x="24500" y="63580"/>
                </a:lnTo>
                <a:lnTo>
                  <a:pt x="52211" y="33006"/>
                </a:lnTo>
                <a:lnTo>
                  <a:pt x="87638" y="11426"/>
                </a:lnTo>
                <a:lnTo>
                  <a:pt x="128838" y="782"/>
                </a:lnTo>
                <a:lnTo>
                  <a:pt x="304800" y="0"/>
                </a:lnTo>
                <a:lnTo>
                  <a:pt x="762000" y="0"/>
                </a:lnTo>
                <a:lnTo>
                  <a:pt x="1684864" y="0"/>
                </a:lnTo>
                <a:lnTo>
                  <a:pt x="1699555" y="740"/>
                </a:lnTo>
                <a:lnTo>
                  <a:pt x="1740800" y="11273"/>
                </a:lnTo>
                <a:lnTo>
                  <a:pt x="1776290" y="32760"/>
                </a:lnTo>
                <a:lnTo>
                  <a:pt x="1804082" y="63259"/>
                </a:lnTo>
                <a:lnTo>
                  <a:pt x="1822232" y="100826"/>
                </a:lnTo>
                <a:lnTo>
                  <a:pt x="1828799" y="143518"/>
                </a:lnTo>
                <a:lnTo>
                  <a:pt x="1828800" y="503767"/>
                </a:lnTo>
                <a:lnTo>
                  <a:pt x="1828800" y="719667"/>
                </a:lnTo>
                <a:lnTo>
                  <a:pt x="1828059" y="734355"/>
                </a:lnTo>
                <a:lnTo>
                  <a:pt x="1817527" y="775599"/>
                </a:lnTo>
                <a:lnTo>
                  <a:pt x="1796039" y="811089"/>
                </a:lnTo>
                <a:lnTo>
                  <a:pt x="1765541" y="838881"/>
                </a:lnTo>
                <a:lnTo>
                  <a:pt x="1727973" y="857032"/>
                </a:lnTo>
                <a:lnTo>
                  <a:pt x="1685281" y="863599"/>
                </a:lnTo>
                <a:lnTo>
                  <a:pt x="762000" y="863600"/>
                </a:lnTo>
                <a:lnTo>
                  <a:pt x="292681" y="2012948"/>
                </a:lnTo>
                <a:lnTo>
                  <a:pt x="304800" y="863600"/>
                </a:lnTo>
                <a:lnTo>
                  <a:pt x="143936" y="863600"/>
                </a:lnTo>
                <a:lnTo>
                  <a:pt x="129244" y="862859"/>
                </a:lnTo>
                <a:lnTo>
                  <a:pt x="88000" y="852326"/>
                </a:lnTo>
                <a:lnTo>
                  <a:pt x="52510" y="830839"/>
                </a:lnTo>
                <a:lnTo>
                  <a:pt x="24718" y="800340"/>
                </a:lnTo>
                <a:lnTo>
                  <a:pt x="6567" y="762773"/>
                </a:lnTo>
                <a:lnTo>
                  <a:pt x="0" y="720081"/>
                </a:lnTo>
                <a:lnTo>
                  <a:pt x="0" y="719667"/>
                </a:lnTo>
                <a:lnTo>
                  <a:pt x="0" y="503767"/>
                </a:lnTo>
                <a:lnTo>
                  <a:pt x="0" y="14393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7443" y="2306669"/>
            <a:ext cx="134556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3335" algn="ctr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op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3700" y="2171700"/>
            <a:ext cx="1968500" cy="2044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1800" y="2171700"/>
            <a:ext cx="19177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550" y="2216150"/>
            <a:ext cx="1828798" cy="19113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550" y="2216150"/>
            <a:ext cx="1828800" cy="1911350"/>
          </a:xfrm>
          <a:custGeom>
            <a:avLst/>
            <a:gdLst/>
            <a:ahLst/>
            <a:cxnLst/>
            <a:rect l="l" t="t" r="r" b="b"/>
            <a:pathLst>
              <a:path w="1828800" h="1911350">
                <a:moveTo>
                  <a:pt x="0" y="143936"/>
                </a:moveTo>
                <a:lnTo>
                  <a:pt x="6448" y="101205"/>
                </a:lnTo>
                <a:lnTo>
                  <a:pt x="24500" y="63580"/>
                </a:lnTo>
                <a:lnTo>
                  <a:pt x="52211" y="33006"/>
                </a:lnTo>
                <a:lnTo>
                  <a:pt x="87638" y="11426"/>
                </a:lnTo>
                <a:lnTo>
                  <a:pt x="128838" y="782"/>
                </a:lnTo>
                <a:lnTo>
                  <a:pt x="1066800" y="0"/>
                </a:lnTo>
                <a:lnTo>
                  <a:pt x="1524000" y="0"/>
                </a:lnTo>
                <a:lnTo>
                  <a:pt x="1684864" y="0"/>
                </a:lnTo>
                <a:lnTo>
                  <a:pt x="1699555" y="740"/>
                </a:lnTo>
                <a:lnTo>
                  <a:pt x="1740800" y="11273"/>
                </a:lnTo>
                <a:lnTo>
                  <a:pt x="1776290" y="32760"/>
                </a:lnTo>
                <a:lnTo>
                  <a:pt x="1804082" y="63259"/>
                </a:lnTo>
                <a:lnTo>
                  <a:pt x="1822232" y="100826"/>
                </a:lnTo>
                <a:lnTo>
                  <a:pt x="1828799" y="143518"/>
                </a:lnTo>
                <a:lnTo>
                  <a:pt x="1828800" y="503767"/>
                </a:lnTo>
                <a:lnTo>
                  <a:pt x="1828800" y="719667"/>
                </a:lnTo>
                <a:lnTo>
                  <a:pt x="1828059" y="734355"/>
                </a:lnTo>
                <a:lnTo>
                  <a:pt x="1817527" y="775599"/>
                </a:lnTo>
                <a:lnTo>
                  <a:pt x="1796039" y="811089"/>
                </a:lnTo>
                <a:lnTo>
                  <a:pt x="1765541" y="838881"/>
                </a:lnTo>
                <a:lnTo>
                  <a:pt x="1727973" y="857032"/>
                </a:lnTo>
                <a:lnTo>
                  <a:pt x="1685281" y="863599"/>
                </a:lnTo>
                <a:lnTo>
                  <a:pt x="1524000" y="863600"/>
                </a:lnTo>
                <a:lnTo>
                  <a:pt x="1664282" y="1911354"/>
                </a:lnTo>
                <a:lnTo>
                  <a:pt x="1066800" y="863600"/>
                </a:lnTo>
                <a:lnTo>
                  <a:pt x="143936" y="863600"/>
                </a:lnTo>
                <a:lnTo>
                  <a:pt x="129244" y="862859"/>
                </a:lnTo>
                <a:lnTo>
                  <a:pt x="88000" y="852327"/>
                </a:lnTo>
                <a:lnTo>
                  <a:pt x="52510" y="830839"/>
                </a:lnTo>
                <a:lnTo>
                  <a:pt x="24718" y="800340"/>
                </a:lnTo>
                <a:lnTo>
                  <a:pt x="6567" y="762773"/>
                </a:lnTo>
                <a:lnTo>
                  <a:pt x="0" y="720081"/>
                </a:lnTo>
                <a:lnTo>
                  <a:pt x="0" y="719667"/>
                </a:lnTo>
                <a:lnTo>
                  <a:pt x="0" y="503767"/>
                </a:lnTo>
                <a:lnTo>
                  <a:pt x="0" y="14393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26743" y="2306669"/>
            <a:ext cx="14986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35" dirty="0">
                <a:latin typeface="Calibri"/>
                <a:cs typeface="Calibri"/>
              </a:rPr>
              <a:t>k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45" dirty="0">
                <a:latin typeface="Calibri"/>
                <a:cs typeface="Calibri"/>
              </a:rPr>
              <a:t>nu</a:t>
            </a:r>
            <a:r>
              <a:rPr sz="1600" spc="2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f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86500" y="2171700"/>
            <a:ext cx="1968500" cy="180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6200" y="2286000"/>
            <a:ext cx="1663700" cy="800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6350" y="2216150"/>
            <a:ext cx="1828798" cy="1670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6350" y="2216150"/>
            <a:ext cx="1828800" cy="1670685"/>
          </a:xfrm>
          <a:custGeom>
            <a:avLst/>
            <a:gdLst/>
            <a:ahLst/>
            <a:cxnLst/>
            <a:rect l="l" t="t" r="r" b="b"/>
            <a:pathLst>
              <a:path w="1828800" h="1670685">
                <a:moveTo>
                  <a:pt x="0" y="143936"/>
                </a:moveTo>
                <a:lnTo>
                  <a:pt x="6448" y="101205"/>
                </a:lnTo>
                <a:lnTo>
                  <a:pt x="24500" y="63580"/>
                </a:lnTo>
                <a:lnTo>
                  <a:pt x="52211" y="33006"/>
                </a:lnTo>
                <a:lnTo>
                  <a:pt x="87638" y="11426"/>
                </a:lnTo>
                <a:lnTo>
                  <a:pt x="128838" y="782"/>
                </a:lnTo>
                <a:lnTo>
                  <a:pt x="1066800" y="0"/>
                </a:lnTo>
                <a:lnTo>
                  <a:pt x="1524000" y="0"/>
                </a:lnTo>
                <a:lnTo>
                  <a:pt x="1684864" y="0"/>
                </a:lnTo>
                <a:lnTo>
                  <a:pt x="1699555" y="740"/>
                </a:lnTo>
                <a:lnTo>
                  <a:pt x="1740799" y="11273"/>
                </a:lnTo>
                <a:lnTo>
                  <a:pt x="1776289" y="32760"/>
                </a:lnTo>
                <a:lnTo>
                  <a:pt x="1804081" y="63259"/>
                </a:lnTo>
                <a:lnTo>
                  <a:pt x="1822232" y="100826"/>
                </a:lnTo>
                <a:lnTo>
                  <a:pt x="1828799" y="143518"/>
                </a:lnTo>
                <a:lnTo>
                  <a:pt x="1828800" y="503767"/>
                </a:lnTo>
                <a:lnTo>
                  <a:pt x="1828800" y="719667"/>
                </a:lnTo>
                <a:lnTo>
                  <a:pt x="1828059" y="734355"/>
                </a:lnTo>
                <a:lnTo>
                  <a:pt x="1817526" y="775599"/>
                </a:lnTo>
                <a:lnTo>
                  <a:pt x="1796039" y="811089"/>
                </a:lnTo>
                <a:lnTo>
                  <a:pt x="1765540" y="838881"/>
                </a:lnTo>
                <a:lnTo>
                  <a:pt x="1727973" y="857032"/>
                </a:lnTo>
                <a:lnTo>
                  <a:pt x="1685281" y="863599"/>
                </a:lnTo>
                <a:lnTo>
                  <a:pt x="1524000" y="863600"/>
                </a:lnTo>
                <a:lnTo>
                  <a:pt x="1384878" y="1670064"/>
                </a:lnTo>
                <a:lnTo>
                  <a:pt x="1066800" y="863600"/>
                </a:lnTo>
                <a:lnTo>
                  <a:pt x="143936" y="863600"/>
                </a:lnTo>
                <a:lnTo>
                  <a:pt x="129244" y="862859"/>
                </a:lnTo>
                <a:lnTo>
                  <a:pt x="88000" y="852327"/>
                </a:lnTo>
                <a:lnTo>
                  <a:pt x="52510" y="830839"/>
                </a:lnTo>
                <a:lnTo>
                  <a:pt x="24718" y="800340"/>
                </a:lnTo>
                <a:lnTo>
                  <a:pt x="6567" y="762773"/>
                </a:lnTo>
                <a:lnTo>
                  <a:pt x="0" y="720081"/>
                </a:lnTo>
                <a:lnTo>
                  <a:pt x="0" y="719667"/>
                </a:lnTo>
                <a:lnTo>
                  <a:pt x="0" y="503767"/>
                </a:lnTo>
                <a:lnTo>
                  <a:pt x="0" y="14393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11398" y="2427414"/>
            <a:ext cx="129921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0">
              <a:lnSpc>
                <a:spcPts val="19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s</a:t>
            </a:r>
            <a:r>
              <a:rPr sz="1600" spc="-45" dirty="0">
                <a:latin typeface="Calibri"/>
                <a:cs typeface="Calibri"/>
              </a:rPr>
              <a:t>hu</a:t>
            </a:r>
            <a:r>
              <a:rPr sz="1600" spc="10" dirty="0">
                <a:latin typeface="Calibri"/>
                <a:cs typeface="Calibri"/>
              </a:rPr>
              <a:t>ff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d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ee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28535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22870" cy="351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marR="889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</a:t>
            </a:r>
            <a:endParaRPr sz="2000">
              <a:latin typeface="Courier New"/>
              <a:cs typeface="Courier New"/>
            </a:endParaRPr>
          </a:p>
          <a:p>
            <a:pPr marL="177800" marR="508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join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reduceByKey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741616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5" dirty="0">
                <a:latin typeface="Calibri"/>
                <a:cs typeface="Calibri"/>
              </a:rPr>
              <a:t>Vi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16</a:t>
            </a:r>
            <a:r>
              <a:rPr spc="30" dirty="0"/>
              <a:t>-</a:t>
            </a:r>
            <a:r>
              <a:rPr spc="-5" dirty="0"/>
              <a:t>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9054"/>
            <a:ext cx="7657465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62" y="278461"/>
            <a:ext cx="661670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dirty="0"/>
              <a:t>H</a:t>
            </a:r>
            <a:r>
              <a:rPr spc="-55" dirty="0"/>
              <a:t>a</a:t>
            </a:r>
            <a:r>
              <a:rPr spc="35" dirty="0"/>
              <a:t>nd</a:t>
            </a:r>
            <a:r>
              <a:rPr spc="-40" dirty="0"/>
              <a:t>s</a:t>
            </a:r>
            <a:r>
              <a:rPr spc="-35" dirty="0"/>
              <a:t>-</a:t>
            </a:r>
            <a:r>
              <a:rPr spc="1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25" dirty="0"/>
              <a:t>E</a:t>
            </a:r>
            <a:r>
              <a:rPr spc="-145" dirty="0"/>
              <a:t>x</a:t>
            </a:r>
            <a:r>
              <a:rPr dirty="0"/>
              <a:t>e</a:t>
            </a:r>
            <a:r>
              <a:rPr spc="-45" dirty="0"/>
              <a:t>r</a:t>
            </a:r>
            <a:r>
              <a:rPr spc="-20" dirty="0"/>
              <a:t>c</a:t>
            </a:r>
            <a:r>
              <a:rPr spc="45" dirty="0"/>
              <a:t>i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0" dirty="0"/>
              <a:t> </a:t>
            </a:r>
            <a:r>
              <a:rPr spc="3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5" dirty="0"/>
              <a:t>w</a:t>
            </a:r>
            <a:r>
              <a:rPr spc="-160" dirty="0"/>
              <a:t> </a:t>
            </a:r>
            <a:r>
              <a:rPr spc="25" dirty="0"/>
              <a:t>J</a:t>
            </a:r>
            <a:r>
              <a:rPr spc="30" dirty="0"/>
              <a:t>o</a:t>
            </a:r>
            <a:r>
              <a:rPr spc="35" dirty="0"/>
              <a:t>b</a:t>
            </a:r>
            <a:r>
              <a:rPr dirty="0"/>
              <a:t>s</a:t>
            </a:r>
            <a:r>
              <a:rPr spc="-85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St</a:t>
            </a:r>
            <a:r>
              <a:rPr spc="-50" dirty="0"/>
              <a:t>a</a:t>
            </a:r>
            <a:r>
              <a:rPr spc="-35" dirty="0"/>
              <a:t>g</a:t>
            </a:r>
            <a:r>
              <a:rPr dirty="0"/>
              <a:t>es</a:t>
            </a:r>
            <a:r>
              <a:rPr spc="15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 </a:t>
            </a:r>
            <a:r>
              <a:rPr spc="10" dirty="0"/>
              <a:t>A</a:t>
            </a:r>
            <a:r>
              <a:rPr spc="35" dirty="0"/>
              <a:t>pp</a:t>
            </a:r>
            <a:r>
              <a:rPr spc="50" dirty="0"/>
              <a:t>li</a:t>
            </a:r>
            <a:r>
              <a:rPr spc="-25" dirty="0"/>
              <a:t>c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45" dirty="0"/>
              <a:t>U</a:t>
            </a:r>
            <a:r>
              <a:rPr spc="-5" dirty="0"/>
              <a:t>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15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5622</Words>
  <Application>Microsoft Office PowerPoint</Application>
  <PresentationFormat>On-screen Show (4:3)</PresentationFormat>
  <Paragraphs>1377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Malgun Gothic</vt:lpstr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Writing and Deployinga Spark Application</vt:lpstr>
      <vt:lpstr>Chapter Topics</vt:lpstr>
      <vt:lpstr>Spark Shell vs. Spark Applications</vt:lpstr>
      <vt:lpstr>Chapter Topics</vt:lpstr>
      <vt:lpstr>The SparkContext</vt:lpstr>
      <vt:lpstr>Scala Example: WordCount</vt:lpstr>
      <vt:lpstr>Chapter Topics</vt:lpstr>
      <vt:lpstr>Building a Spark Application: Scala or Java</vt:lpstr>
      <vt:lpstr>Chapter Topics</vt:lpstr>
      <vt:lpstr>Running a Spark Application</vt:lpstr>
      <vt:lpstr>Spark Application Cluster Options</vt:lpstr>
      <vt:lpstr>Supported Cluster Resource Managers</vt:lpstr>
      <vt:lpstr>How Spark Runs on YARN: Client Mode (1)</vt:lpstr>
      <vt:lpstr>How Spark Runs on YARN: Client Mode (2)</vt:lpstr>
      <vt:lpstr>How Spark Runs on YARN: Client Mode (3)</vt:lpstr>
      <vt:lpstr>How Spark Runs on YARN: Client Mode (4)</vt:lpstr>
      <vt:lpstr>How Spark Runs on YARN: Cluster Mode (1)</vt:lpstr>
      <vt:lpstr>How Spark Runs on YARN: Cluster Mode (2)</vt:lpstr>
      <vt:lpstr>Running a Spark Application Locally</vt:lpstr>
      <vt:lpstr>Running a Spark Application on a Cluster</vt:lpstr>
      <vt:lpstr>Starting the Spark Shell on a Cluster</vt:lpstr>
      <vt:lpstr>Options when Submittinga Spark Application to a Cluster</vt:lpstr>
      <vt:lpstr>Chapter Topics</vt:lpstr>
      <vt:lpstr>The Spark Application Web UI</vt:lpstr>
      <vt:lpstr>Accessing the Spark UI</vt:lpstr>
      <vt:lpstr>Viewing Spark Job History (1)</vt:lpstr>
      <vt:lpstr>Viewing Spark Job History (2)</vt:lpstr>
      <vt:lpstr>Chapter Topics</vt:lpstr>
      <vt:lpstr>Building and Running Scala Applicationsin the Hands-On Exercises</vt:lpstr>
      <vt:lpstr>Hands-On Exercise: Write and Run a Spark Application</vt:lpstr>
      <vt:lpstr>Chapter Topics</vt:lpstr>
      <vt:lpstr>Spark Application Configuration</vt:lpstr>
      <vt:lpstr>Spark Application Configuration</vt:lpstr>
      <vt:lpstr>Declarative Configuration Options</vt:lpstr>
      <vt:lpstr>Setting Configuration Properties Programmatically</vt:lpstr>
      <vt:lpstr>SparkConf Example (Python)</vt:lpstr>
      <vt:lpstr>SparkConf Example (Scala)</vt:lpstr>
      <vt:lpstr>Viewing Spark Properties</vt:lpstr>
      <vt:lpstr>Chapter Topics</vt:lpstr>
      <vt:lpstr>Spark Logging</vt:lpstr>
      <vt:lpstr>Spark Log Files (1)</vt:lpstr>
      <vt:lpstr>Spark Log Files (2)</vt:lpstr>
      <vt:lpstr>Configuring Spark Logging (1)</vt:lpstr>
      <vt:lpstr>Configuring Spark Logging (2)</vt:lpstr>
      <vt:lpstr>Chapter Topics</vt:lpstr>
      <vt:lpstr>Essential Points (1)</vt:lpstr>
      <vt:lpstr>Essential Points (2)</vt:lpstr>
      <vt:lpstr>Chapter Topics</vt:lpstr>
      <vt:lpstr>Hands-On Exercise: Configure Spark Applications</vt:lpstr>
      <vt:lpstr>PowerPoint Presentation</vt:lpstr>
      <vt:lpstr>Parallel Processing in Spark</vt:lpstr>
      <vt:lpstr>Chapter Topics</vt:lpstr>
      <vt:lpstr>Spark Cluster Review</vt:lpstr>
      <vt:lpstr>Spark Cluster Review</vt:lpstr>
      <vt:lpstr>Spark Cluster Review</vt:lpstr>
      <vt:lpstr>Chapter Topics</vt:lpstr>
      <vt:lpstr>RDDs on a Cluster</vt:lpstr>
      <vt:lpstr>Chapter Topics</vt:lpstr>
      <vt:lpstr>File Partitioning: Single Files</vt:lpstr>
      <vt:lpstr>File Partitioning: Multiple Files</vt:lpstr>
      <vt:lpstr>Operating on Partitions</vt:lpstr>
      <vt:lpstr>Chapter Topics</vt:lpstr>
      <vt:lpstr>HDFS and Data Locality (1)</vt:lpstr>
      <vt:lpstr>HDFS and Data Locality (2)</vt:lpstr>
      <vt:lpstr>HDFS and Data Locality (3)</vt:lpstr>
      <vt:lpstr>HDFS and Data Locality (4)</vt:lpstr>
      <vt:lpstr>HDFS and Data Locality (5)</vt:lpstr>
      <vt:lpstr>HDFS and Data Locality (6)</vt:lpstr>
      <vt:lpstr>Chapter Topics</vt:lpstr>
      <vt:lpstr>Parallel Operations on Partitions</vt:lpstr>
      <vt:lpstr>Example: Average Word Length by Letter (1)</vt:lpstr>
      <vt:lpstr>Example: Average Word Length by Letter (2)</vt:lpstr>
      <vt:lpstr>Example: Average Word Length by Letter (3)</vt:lpstr>
      <vt:lpstr>Example: Average Word Length by Letter (4)</vt:lpstr>
      <vt:lpstr>Example: Average Word Length by Letter (5)</vt:lpstr>
      <vt:lpstr>Chapter Topics</vt:lpstr>
      <vt:lpstr>Stages</vt:lpstr>
      <vt:lpstr>Spark Execution: Stages (1)</vt:lpstr>
      <vt:lpstr>Spark Execution: Stages (2)</vt:lpstr>
      <vt:lpstr>Spark Execution: Stages (3)</vt:lpstr>
      <vt:lpstr>Spark Execution: Stages (4)</vt:lpstr>
      <vt:lpstr>Summary of Spark Terminology</vt:lpstr>
      <vt:lpstr>How Spark Calculates Stages</vt:lpstr>
      <vt:lpstr>Viewing the Stages using toDebugString (Scala)</vt:lpstr>
      <vt:lpstr>Spark Task Execution (1)</vt:lpstr>
      <vt:lpstr>Spark Task Execution (2)</vt:lpstr>
      <vt:lpstr>Spark Task Execution (3)</vt:lpstr>
      <vt:lpstr>Spark Task Execution (4)</vt:lpstr>
      <vt:lpstr>Spark Task Execution (5)</vt:lpstr>
      <vt:lpstr>Spark Task Execution (6)</vt:lpstr>
      <vt:lpstr>Spark Task Execution (alternate ending)</vt:lpstr>
      <vt:lpstr>Controllingthe Level of Parallelism</vt:lpstr>
      <vt:lpstr>Viewing Stages in the Spark Application UI (1)</vt:lpstr>
      <vt:lpstr>Viewing Stages in the Spark Application UI (2)</vt:lpstr>
      <vt:lpstr>Chapter Topics</vt:lpstr>
      <vt:lpstr>Essential Points</vt:lpstr>
      <vt:lpstr>Chapter Topics</vt:lpstr>
      <vt:lpstr>Hands-On Exercise: View Jobs and Stages in the Spark Application 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Jie Zhao</cp:lastModifiedBy>
  <cp:revision>11</cp:revision>
  <dcterms:created xsi:type="dcterms:W3CDTF">2016-06-29T10:19:56Z</dcterms:created>
  <dcterms:modified xsi:type="dcterms:W3CDTF">2017-10-18T09:11:32Z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